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4447" r:id="rId2"/>
    <p:sldId id="2007579848" r:id="rId3"/>
    <p:sldId id="2007579884" r:id="rId4"/>
    <p:sldId id="2007579871" r:id="rId5"/>
    <p:sldId id="2007579885" r:id="rId6"/>
    <p:sldId id="2007579872" r:id="rId7"/>
    <p:sldId id="2007579886" r:id="rId8"/>
    <p:sldId id="2007579873" r:id="rId9"/>
    <p:sldId id="2007579887" r:id="rId10"/>
    <p:sldId id="2007579877" r:id="rId11"/>
    <p:sldId id="2007579888" r:id="rId12"/>
    <p:sldId id="2007579878" r:id="rId13"/>
    <p:sldId id="2007579891" r:id="rId14"/>
    <p:sldId id="1126" r:id="rId15"/>
    <p:sldId id="2007579892"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72" d="100"/>
          <a:sy n="72" d="100"/>
        </p:scale>
        <p:origin x="792" y="384"/>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D44064-2BF8-4DDE-BC1B-A3CBAFDE940F}" type="datetimeFigureOut">
              <a:rPr lang="zh-CN" altLang="en-US" smtClean="0"/>
              <a:t>2022/11/21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D97A20-167C-44E1-B9E8-2D75FC46923D}" type="slidenum">
              <a:rPr lang="zh-CN" altLang="en-US" smtClean="0"/>
              <a:t>‹#›</a:t>
            </a:fld>
            <a:endParaRPr lang="zh-CN" altLang="en-US"/>
          </a:p>
        </p:txBody>
      </p:sp>
    </p:spTree>
    <p:extLst>
      <p:ext uri="{BB962C8B-B14F-4D97-AF65-F5344CB8AC3E}">
        <p14:creationId xmlns:p14="http://schemas.microsoft.com/office/powerpoint/2010/main" val="3494805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a:t>
            </a:fld>
            <a:endParaRPr lang="zh-CN" altLang="en-US"/>
          </a:p>
        </p:txBody>
      </p:sp>
    </p:spTree>
    <p:extLst>
      <p:ext uri="{BB962C8B-B14F-4D97-AF65-F5344CB8AC3E}">
        <p14:creationId xmlns:p14="http://schemas.microsoft.com/office/powerpoint/2010/main" val="1790291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10</a:t>
            </a:fld>
            <a:endParaRPr lang="zh-CN" altLang="en-US"/>
          </a:p>
        </p:txBody>
      </p:sp>
    </p:spTree>
    <p:extLst>
      <p:ext uri="{BB962C8B-B14F-4D97-AF65-F5344CB8AC3E}">
        <p14:creationId xmlns:p14="http://schemas.microsoft.com/office/powerpoint/2010/main" val="2597588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11</a:t>
            </a:fld>
            <a:endParaRPr lang="zh-CN" altLang="en-US"/>
          </a:p>
        </p:txBody>
      </p:sp>
    </p:spTree>
    <p:extLst>
      <p:ext uri="{BB962C8B-B14F-4D97-AF65-F5344CB8AC3E}">
        <p14:creationId xmlns:p14="http://schemas.microsoft.com/office/powerpoint/2010/main" val="762760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12</a:t>
            </a:fld>
            <a:endParaRPr lang="zh-CN" altLang="en-US"/>
          </a:p>
        </p:txBody>
      </p:sp>
    </p:spTree>
    <p:extLst>
      <p:ext uri="{BB962C8B-B14F-4D97-AF65-F5344CB8AC3E}">
        <p14:creationId xmlns:p14="http://schemas.microsoft.com/office/powerpoint/2010/main" val="1711855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8D97A20-167C-44E1-B9E8-2D75FC46923D}" type="slidenum">
              <a:rPr lang="zh-CN" altLang="en-US" smtClean="0"/>
              <a:t>13</a:t>
            </a:fld>
            <a:endParaRPr lang="zh-CN" altLang="en-US"/>
          </a:p>
        </p:txBody>
      </p:sp>
    </p:spTree>
    <p:extLst>
      <p:ext uri="{BB962C8B-B14F-4D97-AF65-F5344CB8AC3E}">
        <p14:creationId xmlns:p14="http://schemas.microsoft.com/office/powerpoint/2010/main" val="2847300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14</a:t>
            </a:fld>
            <a:endParaRPr lang="zh-CN" altLang="en-US"/>
          </a:p>
        </p:txBody>
      </p:sp>
    </p:spTree>
    <p:extLst>
      <p:ext uri="{BB962C8B-B14F-4D97-AF65-F5344CB8AC3E}">
        <p14:creationId xmlns:p14="http://schemas.microsoft.com/office/powerpoint/2010/main" val="1167807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15</a:t>
            </a:fld>
            <a:endParaRPr lang="zh-CN" altLang="en-US"/>
          </a:p>
        </p:txBody>
      </p:sp>
    </p:spTree>
    <p:extLst>
      <p:ext uri="{BB962C8B-B14F-4D97-AF65-F5344CB8AC3E}">
        <p14:creationId xmlns:p14="http://schemas.microsoft.com/office/powerpoint/2010/main" val="3499611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2</a:t>
            </a:fld>
            <a:endParaRPr lang="zh-CN" altLang="en-US"/>
          </a:p>
        </p:txBody>
      </p:sp>
    </p:spTree>
    <p:extLst>
      <p:ext uri="{BB962C8B-B14F-4D97-AF65-F5344CB8AC3E}">
        <p14:creationId xmlns:p14="http://schemas.microsoft.com/office/powerpoint/2010/main" val="2650399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3</a:t>
            </a:fld>
            <a:endParaRPr lang="zh-CN" altLang="en-US"/>
          </a:p>
        </p:txBody>
      </p:sp>
    </p:spTree>
    <p:extLst>
      <p:ext uri="{BB962C8B-B14F-4D97-AF65-F5344CB8AC3E}">
        <p14:creationId xmlns:p14="http://schemas.microsoft.com/office/powerpoint/2010/main" val="8866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4</a:t>
            </a:fld>
            <a:endParaRPr lang="zh-CN" altLang="en-US"/>
          </a:p>
        </p:txBody>
      </p:sp>
    </p:spTree>
    <p:extLst>
      <p:ext uri="{BB962C8B-B14F-4D97-AF65-F5344CB8AC3E}">
        <p14:creationId xmlns:p14="http://schemas.microsoft.com/office/powerpoint/2010/main" val="2958035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5</a:t>
            </a:fld>
            <a:endParaRPr lang="zh-CN" altLang="en-US"/>
          </a:p>
        </p:txBody>
      </p:sp>
    </p:spTree>
    <p:extLst>
      <p:ext uri="{BB962C8B-B14F-4D97-AF65-F5344CB8AC3E}">
        <p14:creationId xmlns:p14="http://schemas.microsoft.com/office/powerpoint/2010/main" val="4081116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6</a:t>
            </a:fld>
            <a:endParaRPr lang="zh-CN" altLang="en-US"/>
          </a:p>
        </p:txBody>
      </p:sp>
    </p:spTree>
    <p:extLst>
      <p:ext uri="{BB962C8B-B14F-4D97-AF65-F5344CB8AC3E}">
        <p14:creationId xmlns:p14="http://schemas.microsoft.com/office/powerpoint/2010/main" val="3979853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7</a:t>
            </a:fld>
            <a:endParaRPr lang="zh-CN" altLang="en-US"/>
          </a:p>
        </p:txBody>
      </p:sp>
    </p:spTree>
    <p:extLst>
      <p:ext uri="{BB962C8B-B14F-4D97-AF65-F5344CB8AC3E}">
        <p14:creationId xmlns:p14="http://schemas.microsoft.com/office/powerpoint/2010/main" val="603047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8</a:t>
            </a:fld>
            <a:endParaRPr lang="zh-CN" altLang="en-US"/>
          </a:p>
        </p:txBody>
      </p:sp>
    </p:spTree>
    <p:extLst>
      <p:ext uri="{BB962C8B-B14F-4D97-AF65-F5344CB8AC3E}">
        <p14:creationId xmlns:p14="http://schemas.microsoft.com/office/powerpoint/2010/main" val="1676455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D97A20-167C-44E1-B9E8-2D75FC46923D}" type="slidenum">
              <a:rPr lang="zh-CN" altLang="en-US" smtClean="0"/>
              <a:t>9</a:t>
            </a:fld>
            <a:endParaRPr lang="zh-CN" altLang="en-US"/>
          </a:p>
        </p:txBody>
      </p:sp>
    </p:spTree>
    <p:extLst>
      <p:ext uri="{BB962C8B-B14F-4D97-AF65-F5344CB8AC3E}">
        <p14:creationId xmlns:p14="http://schemas.microsoft.com/office/powerpoint/2010/main" val="3914062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49AD6F3-D5E1-4122-A6FF-37AEE22673DF}"/>
              </a:ext>
            </a:extLst>
          </p:cNvPr>
          <p:cNvSpPr>
            <a:spLocks noGrp="1"/>
          </p:cNvSpPr>
          <p:nvPr>
            <p:ph type="dt" sz="half" idx="10"/>
          </p:nvPr>
        </p:nvSpPr>
        <p:spPr/>
        <p:txBody>
          <a:bodyPr/>
          <a:lstStyle/>
          <a:p>
            <a:fld id="{F681DCD9-9E24-4E98-A328-BD264B1F5FBE}" type="datetimeFigureOut">
              <a:rPr lang="zh-CN" altLang="en-US" smtClean="0"/>
              <a:t>2022/11/21</a:t>
            </a:fld>
            <a:endParaRPr lang="zh-CN" altLang="en-US"/>
          </a:p>
        </p:txBody>
      </p:sp>
      <p:sp>
        <p:nvSpPr>
          <p:cNvPr id="3" name="页脚占位符 2">
            <a:extLst>
              <a:ext uri="{FF2B5EF4-FFF2-40B4-BE49-F238E27FC236}">
                <a16:creationId xmlns:a16="http://schemas.microsoft.com/office/drawing/2014/main" id="{EECCFF70-9512-4245-894B-F362384E9D9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F42035F-CEF6-438F-956B-6624F137BFD2}"/>
              </a:ext>
            </a:extLst>
          </p:cNvPr>
          <p:cNvSpPr>
            <a:spLocks noGrp="1"/>
          </p:cNvSpPr>
          <p:nvPr>
            <p:ph type="sldNum" sz="quarter" idx="12"/>
          </p:nvPr>
        </p:nvSpPr>
        <p:spPr/>
        <p:txBody>
          <a:bodyPr/>
          <a:lstStyle/>
          <a:p>
            <a:fld id="{02C953DA-4261-4F1E-88C3-822C27C5FB3A}" type="slidenum">
              <a:rPr lang="zh-CN" altLang="en-US" smtClean="0"/>
              <a:t>‹#›</a:t>
            </a:fld>
            <a:endParaRPr lang="zh-CN" altLang="en-US"/>
          </a:p>
        </p:txBody>
      </p:sp>
    </p:spTree>
    <p:extLst>
      <p:ext uri="{BB962C8B-B14F-4D97-AF65-F5344CB8AC3E}">
        <p14:creationId xmlns:p14="http://schemas.microsoft.com/office/powerpoint/2010/main" val="2880113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40069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507F21-AD48-2119-588A-1877DFF1BA1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539223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B1DA3C6-BB6B-4367-97A6-F8AFB440F196}"/>
              </a:ext>
            </a:extLst>
          </p:cNvPr>
          <p:cNvSpPr/>
          <p:nvPr userDrawn="1"/>
        </p:nvSpPr>
        <p:spPr>
          <a:xfrm>
            <a:off x="0" y="-1413410"/>
            <a:ext cx="1604286" cy="1201977"/>
          </a:xfrm>
          <a:prstGeom prst="rect">
            <a:avLst/>
          </a:prstGeom>
          <a:solidFill>
            <a:srgbClr val="007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B20783EE-0FA8-4F58-839E-523377229D8C}"/>
              </a:ext>
            </a:extLst>
          </p:cNvPr>
          <p:cNvSpPr/>
          <p:nvPr userDrawn="1"/>
        </p:nvSpPr>
        <p:spPr>
          <a:xfrm>
            <a:off x="2267450" y="-1413410"/>
            <a:ext cx="1604286" cy="1201977"/>
          </a:xfrm>
          <a:prstGeom prst="rect">
            <a:avLst/>
          </a:prstGeom>
          <a:solidFill>
            <a:srgbClr val="00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871052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76">
          <p15:clr>
            <a:srgbClr val="F26B43"/>
          </p15:clr>
        </p15:guide>
        <p15:guide id="2" pos="3840">
          <p15:clr>
            <a:srgbClr val="F26B43"/>
          </p15:clr>
        </p15:guide>
        <p15:guide id="3" pos="384">
          <p15:clr>
            <a:srgbClr val="F26B43"/>
          </p15:clr>
        </p15:guide>
        <p15:guide id="4" pos="7288">
          <p15:clr>
            <a:srgbClr val="F26B43"/>
          </p15:clr>
        </p15:guide>
        <p15:guide id="5" orient="horz" pos="432">
          <p15:clr>
            <a:srgbClr val="F26B43"/>
          </p15:clr>
        </p15:guide>
        <p15:guide id="6" orient="horz" pos="472">
          <p15:clr>
            <a:srgbClr val="F26B43"/>
          </p15:clr>
        </p15:guide>
        <p15:guide id="7" orient="horz" pos="3928">
          <p15:clr>
            <a:srgbClr val="F26B43"/>
          </p15:clr>
        </p15:guide>
        <p15:guide id="8" orient="horz" pos="388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FA50D7CC-DE65-41D4-BB9A-9FBAC5D12FE9}"/>
              </a:ext>
            </a:extLst>
          </p:cNvPr>
          <p:cNvSpPr/>
          <p:nvPr/>
        </p:nvSpPr>
        <p:spPr>
          <a:xfrm>
            <a:off x="-148457" y="-1050504"/>
            <a:ext cx="12479665" cy="5281460"/>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0" name="矩形 69">
            <a:extLst>
              <a:ext uri="{FF2B5EF4-FFF2-40B4-BE49-F238E27FC236}">
                <a16:creationId xmlns:a16="http://schemas.microsoft.com/office/drawing/2014/main" id="{CA546EAE-4A2E-4E32-89E3-8BC64D7486D3}"/>
              </a:ext>
            </a:extLst>
          </p:cNvPr>
          <p:cNvSpPr/>
          <p:nvPr/>
        </p:nvSpPr>
        <p:spPr>
          <a:xfrm>
            <a:off x="18159" y="4230956"/>
            <a:ext cx="12200866" cy="2625725"/>
          </a:xfrm>
          <a:prstGeom prst="rect">
            <a:avLst/>
          </a:prstGeom>
          <a:solidFill>
            <a:schemeClr val="bg1">
              <a:alpha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 name="矩形 4">
            <a:extLst>
              <a:ext uri="{FF2B5EF4-FFF2-40B4-BE49-F238E27FC236}">
                <a16:creationId xmlns:a16="http://schemas.microsoft.com/office/drawing/2014/main" id="{FF59F3F4-B12A-4295-9638-4C9449128298}"/>
              </a:ext>
            </a:extLst>
          </p:cNvPr>
          <p:cNvSpPr/>
          <p:nvPr/>
        </p:nvSpPr>
        <p:spPr>
          <a:xfrm>
            <a:off x="1899034" y="1773327"/>
            <a:ext cx="9002464" cy="83099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cs typeface="+mn-ea"/>
                <a:sym typeface="+mn-lt"/>
              </a:rPr>
              <a:t>大学生社团工作汇报专用模板</a:t>
            </a:r>
          </a:p>
        </p:txBody>
      </p:sp>
      <p:cxnSp>
        <p:nvCxnSpPr>
          <p:cNvPr id="28" name="直接连接符 27">
            <a:extLst>
              <a:ext uri="{FF2B5EF4-FFF2-40B4-BE49-F238E27FC236}">
                <a16:creationId xmlns:a16="http://schemas.microsoft.com/office/drawing/2014/main" id="{3A933FF8-FE6C-44C6-A1F6-6FF67331855C}"/>
              </a:ext>
            </a:extLst>
          </p:cNvPr>
          <p:cNvCxnSpPr>
            <a:cxnSpLocks/>
          </p:cNvCxnSpPr>
          <p:nvPr/>
        </p:nvCxnSpPr>
        <p:spPr>
          <a:xfrm>
            <a:off x="3067665" y="1511654"/>
            <a:ext cx="983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38149184-F6B4-480F-949A-61AE8F60286F}"/>
              </a:ext>
            </a:extLst>
          </p:cNvPr>
          <p:cNvCxnSpPr>
            <a:cxnSpLocks/>
          </p:cNvCxnSpPr>
          <p:nvPr/>
        </p:nvCxnSpPr>
        <p:spPr>
          <a:xfrm>
            <a:off x="8027747" y="1511654"/>
            <a:ext cx="983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A6B5063A-C391-4F10-A212-A0C1FAFCDE20}"/>
              </a:ext>
            </a:extLst>
          </p:cNvPr>
          <p:cNvSpPr txBox="1"/>
          <p:nvPr/>
        </p:nvSpPr>
        <p:spPr>
          <a:xfrm>
            <a:off x="2979762" y="2634336"/>
            <a:ext cx="6105244" cy="215444"/>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cs typeface="+mn-ea"/>
                <a:sym typeface="+mn-lt"/>
              </a:rPr>
              <a:t>Research on new energy power generation technology</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sp>
        <p:nvSpPr>
          <p:cNvPr id="39" name="椭圆 38">
            <a:extLst>
              <a:ext uri="{FF2B5EF4-FFF2-40B4-BE49-F238E27FC236}">
                <a16:creationId xmlns:a16="http://schemas.microsoft.com/office/drawing/2014/main" id="{73847A6B-FA27-4BF0-B1B7-2AB2F7BB6506}"/>
              </a:ext>
            </a:extLst>
          </p:cNvPr>
          <p:cNvSpPr/>
          <p:nvPr/>
        </p:nvSpPr>
        <p:spPr>
          <a:xfrm>
            <a:off x="5539115" y="3674072"/>
            <a:ext cx="1113768" cy="1113768"/>
          </a:xfrm>
          <a:prstGeom prst="ellipse">
            <a:avLst/>
          </a:prstGeom>
          <a:solidFill>
            <a:srgbClr val="B390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 name="矩形: 圆角 1">
            <a:extLst>
              <a:ext uri="{FF2B5EF4-FFF2-40B4-BE49-F238E27FC236}">
                <a16:creationId xmlns:a16="http://schemas.microsoft.com/office/drawing/2014/main" id="{153F93A4-23A0-49F8-B611-2C268FC9BCE3}"/>
              </a:ext>
            </a:extLst>
          </p:cNvPr>
          <p:cNvSpPr/>
          <p:nvPr/>
        </p:nvSpPr>
        <p:spPr>
          <a:xfrm>
            <a:off x="876300" y="5244747"/>
            <a:ext cx="3009900" cy="457726"/>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矩形: 圆角 67">
            <a:extLst>
              <a:ext uri="{FF2B5EF4-FFF2-40B4-BE49-F238E27FC236}">
                <a16:creationId xmlns:a16="http://schemas.microsoft.com/office/drawing/2014/main" id="{9C829BAF-7EAF-4ED8-B030-C6ECD6B92025}"/>
              </a:ext>
            </a:extLst>
          </p:cNvPr>
          <p:cNvSpPr/>
          <p:nvPr/>
        </p:nvSpPr>
        <p:spPr>
          <a:xfrm>
            <a:off x="5138175" y="5240361"/>
            <a:ext cx="1812704" cy="462111"/>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矩形: 圆角 71">
            <a:extLst>
              <a:ext uri="{FF2B5EF4-FFF2-40B4-BE49-F238E27FC236}">
                <a16:creationId xmlns:a16="http://schemas.microsoft.com/office/drawing/2014/main" id="{9C9E4AE2-246C-4EEC-A3C9-B15505BEA7EF}"/>
              </a:ext>
            </a:extLst>
          </p:cNvPr>
          <p:cNvSpPr/>
          <p:nvPr/>
        </p:nvSpPr>
        <p:spPr>
          <a:xfrm>
            <a:off x="8478850" y="5244746"/>
            <a:ext cx="2836850" cy="462111"/>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71" name="图形 70">
            <a:extLst>
              <a:ext uri="{FF2B5EF4-FFF2-40B4-BE49-F238E27FC236}">
                <a16:creationId xmlns:a16="http://schemas.microsoft.com/office/drawing/2014/main" id="{106C626B-A711-4702-8AD6-3B8F7F2D077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81461" y="3818566"/>
            <a:ext cx="829075" cy="829075"/>
          </a:xfrm>
          <a:prstGeom prst="rect">
            <a:avLst/>
          </a:prstGeom>
        </p:spPr>
      </p:pic>
      <p:grpSp>
        <p:nvGrpSpPr>
          <p:cNvPr id="11" name="组合 10">
            <a:extLst>
              <a:ext uri="{FF2B5EF4-FFF2-40B4-BE49-F238E27FC236}">
                <a16:creationId xmlns:a16="http://schemas.microsoft.com/office/drawing/2014/main" id="{FCC3C1A0-4CF1-4DE2-85A4-8977E4076D53}"/>
              </a:ext>
            </a:extLst>
          </p:cNvPr>
          <p:cNvGrpSpPr/>
          <p:nvPr/>
        </p:nvGrpSpPr>
        <p:grpSpPr>
          <a:xfrm>
            <a:off x="1038097" y="5317529"/>
            <a:ext cx="2973371" cy="312161"/>
            <a:chOff x="1086706" y="5339855"/>
            <a:chExt cx="2973371" cy="312161"/>
          </a:xfrm>
        </p:grpSpPr>
        <p:sp>
          <p:nvSpPr>
            <p:cNvPr id="7" name="矩形 6">
              <a:extLst>
                <a:ext uri="{FF2B5EF4-FFF2-40B4-BE49-F238E27FC236}">
                  <a16:creationId xmlns:a16="http://schemas.microsoft.com/office/drawing/2014/main" id="{D4FC3A0A-55C4-4712-8C76-146B4FB5D060}"/>
                </a:ext>
              </a:extLst>
            </p:cNvPr>
            <p:cNvSpPr/>
            <p:nvPr/>
          </p:nvSpPr>
          <p:spPr>
            <a:xfrm>
              <a:off x="2247373" y="5339855"/>
              <a:ext cx="1812704"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XXXXXX</a:t>
              </a:r>
              <a:r>
                <a:rPr kumimoji="0" lang="zh-CN" altLang="en-US" sz="2000" b="0" i="0" u="none" strike="noStrike" kern="1200" cap="none" spc="0" normalizeH="0" baseline="0" noProof="0" dirty="0">
                  <a:ln>
                    <a:noFill/>
                  </a:ln>
                  <a:solidFill>
                    <a:prstClr val="black"/>
                  </a:solidFill>
                  <a:effectLst/>
                  <a:uLnTx/>
                  <a:uFillTx/>
                  <a:cs typeface="+mn-ea"/>
                  <a:sym typeface="+mn-lt"/>
                </a:rPr>
                <a:t>社团</a:t>
              </a:r>
              <a:endParaRPr kumimoji="0" lang="en-US" altLang="zh-CN" sz="2000" b="0" i="0" u="none" strike="noStrike" kern="1200" cap="none" spc="0" normalizeH="0" baseline="0" noProof="0" dirty="0">
                <a:ln>
                  <a:noFill/>
                </a:ln>
                <a:solidFill>
                  <a:prstClr val="black"/>
                </a:solidFill>
                <a:effectLst/>
                <a:uLnTx/>
                <a:uFillTx/>
                <a:cs typeface="+mn-ea"/>
                <a:sym typeface="+mn-lt"/>
              </a:endParaRPr>
            </a:p>
          </p:txBody>
        </p:sp>
        <p:sp>
          <p:nvSpPr>
            <p:cNvPr id="10" name="文本框 9">
              <a:extLst>
                <a:ext uri="{FF2B5EF4-FFF2-40B4-BE49-F238E27FC236}">
                  <a16:creationId xmlns:a16="http://schemas.microsoft.com/office/drawing/2014/main" id="{BA74B707-41CD-4DFB-9D44-262C2270AE3F}"/>
                </a:ext>
              </a:extLst>
            </p:cNvPr>
            <p:cNvSpPr txBox="1"/>
            <p:nvPr/>
          </p:nvSpPr>
          <p:spPr>
            <a:xfrm>
              <a:off x="1086706" y="5344239"/>
              <a:ext cx="1147081"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社团名称：</a:t>
              </a:r>
            </a:p>
          </p:txBody>
        </p:sp>
      </p:grpSp>
      <p:grpSp>
        <p:nvGrpSpPr>
          <p:cNvPr id="12" name="组合 11">
            <a:extLst>
              <a:ext uri="{FF2B5EF4-FFF2-40B4-BE49-F238E27FC236}">
                <a16:creationId xmlns:a16="http://schemas.microsoft.com/office/drawing/2014/main" id="{CDCE0049-CFE9-4936-994A-5EDDC4BDBB10}"/>
              </a:ext>
            </a:extLst>
          </p:cNvPr>
          <p:cNvGrpSpPr/>
          <p:nvPr/>
        </p:nvGrpSpPr>
        <p:grpSpPr>
          <a:xfrm>
            <a:off x="5405244" y="5327215"/>
            <a:ext cx="1689251" cy="307777"/>
            <a:chOff x="4653949" y="5329490"/>
            <a:chExt cx="1689251" cy="307777"/>
          </a:xfrm>
        </p:grpSpPr>
        <p:sp>
          <p:nvSpPr>
            <p:cNvPr id="24" name="文本框 23">
              <a:extLst>
                <a:ext uri="{FF2B5EF4-FFF2-40B4-BE49-F238E27FC236}">
                  <a16:creationId xmlns:a16="http://schemas.microsoft.com/office/drawing/2014/main" id="{F7517567-094D-4C37-A2F3-3F9478CDD6E2}"/>
                </a:ext>
              </a:extLst>
            </p:cNvPr>
            <p:cNvSpPr txBox="1"/>
            <p:nvPr/>
          </p:nvSpPr>
          <p:spPr>
            <a:xfrm>
              <a:off x="5539115" y="5329490"/>
              <a:ext cx="804085"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a:t>
              </a:r>
            </a:p>
          </p:txBody>
        </p:sp>
        <p:sp>
          <p:nvSpPr>
            <p:cNvPr id="22" name="文本框 21">
              <a:extLst>
                <a:ext uri="{FF2B5EF4-FFF2-40B4-BE49-F238E27FC236}">
                  <a16:creationId xmlns:a16="http://schemas.microsoft.com/office/drawing/2014/main" id="{32D9BF0F-526C-4590-9CF9-5CDF6AAFEF08}"/>
                </a:ext>
              </a:extLst>
            </p:cNvPr>
            <p:cNvSpPr txBox="1"/>
            <p:nvPr/>
          </p:nvSpPr>
          <p:spPr>
            <a:xfrm>
              <a:off x="4653949" y="5329490"/>
              <a:ext cx="794574"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答辩人：</a:t>
              </a:r>
            </a:p>
          </p:txBody>
        </p:sp>
      </p:grpSp>
      <p:grpSp>
        <p:nvGrpSpPr>
          <p:cNvPr id="13" name="组合 12">
            <a:extLst>
              <a:ext uri="{FF2B5EF4-FFF2-40B4-BE49-F238E27FC236}">
                <a16:creationId xmlns:a16="http://schemas.microsoft.com/office/drawing/2014/main" id="{12D00EFB-406C-4ADE-B27E-C2635E0D7613}"/>
              </a:ext>
            </a:extLst>
          </p:cNvPr>
          <p:cNvGrpSpPr/>
          <p:nvPr/>
        </p:nvGrpSpPr>
        <p:grpSpPr>
          <a:xfrm>
            <a:off x="9085006" y="5317529"/>
            <a:ext cx="2008445" cy="307777"/>
            <a:chOff x="4839870" y="5711267"/>
            <a:chExt cx="2008445" cy="307777"/>
          </a:xfrm>
        </p:grpSpPr>
        <p:sp>
          <p:nvSpPr>
            <p:cNvPr id="26" name="文本框 25">
              <a:extLst>
                <a:ext uri="{FF2B5EF4-FFF2-40B4-BE49-F238E27FC236}">
                  <a16:creationId xmlns:a16="http://schemas.microsoft.com/office/drawing/2014/main" id="{A24D7D5F-6C72-4D5C-8B91-F93FD36A6B29}"/>
                </a:ext>
              </a:extLst>
            </p:cNvPr>
            <p:cNvSpPr txBox="1"/>
            <p:nvPr/>
          </p:nvSpPr>
          <p:spPr>
            <a:xfrm>
              <a:off x="6067460" y="5711267"/>
              <a:ext cx="780855"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a:t>
              </a:r>
              <a:endParaRPr kumimoji="0" lang="zh-CN" altLang="en-US" sz="2000" b="0" i="0" u="none" strike="noStrike" kern="1200" cap="none" spc="0" normalizeH="0" baseline="0" noProof="0" dirty="0">
                <a:ln>
                  <a:noFill/>
                </a:ln>
                <a:solidFill>
                  <a:prstClr val="black"/>
                </a:solidFill>
                <a:effectLst/>
                <a:uLnTx/>
                <a:uFillTx/>
                <a:cs typeface="+mn-ea"/>
                <a:sym typeface="+mn-lt"/>
              </a:endParaRPr>
            </a:p>
          </p:txBody>
        </p:sp>
        <p:sp>
          <p:nvSpPr>
            <p:cNvPr id="23" name="文本框 22">
              <a:extLst>
                <a:ext uri="{FF2B5EF4-FFF2-40B4-BE49-F238E27FC236}">
                  <a16:creationId xmlns:a16="http://schemas.microsoft.com/office/drawing/2014/main" id="{ACA57FE3-9894-428C-9A53-3ECE2CE197E9}"/>
                </a:ext>
              </a:extLst>
            </p:cNvPr>
            <p:cNvSpPr txBox="1"/>
            <p:nvPr/>
          </p:nvSpPr>
          <p:spPr>
            <a:xfrm>
              <a:off x="4839870" y="5711267"/>
              <a:ext cx="111376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指导老师：</a:t>
              </a:r>
            </a:p>
          </p:txBody>
        </p:sp>
      </p:grpSp>
      <p:sp>
        <p:nvSpPr>
          <p:cNvPr id="3" name="文本框 2">
            <a:extLst>
              <a:ext uri="{FF2B5EF4-FFF2-40B4-BE49-F238E27FC236}">
                <a16:creationId xmlns:a16="http://schemas.microsoft.com/office/drawing/2014/main" id="{1B4168F2-6916-C21E-2DFC-04AAB5391B3A}"/>
              </a:ext>
            </a:extLst>
          </p:cNvPr>
          <p:cNvSpPr txBox="1"/>
          <p:nvPr/>
        </p:nvSpPr>
        <p:spPr>
          <a:xfrm>
            <a:off x="4920289" y="1163042"/>
            <a:ext cx="234217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202X</a:t>
            </a:r>
            <a:r>
              <a:rPr kumimoji="0" lang="zh-CN" altLang="en-US" sz="4400" b="1" i="0" u="none" strike="noStrike" kern="1200" cap="none" spc="0" normalizeH="0" baseline="0" noProof="0" dirty="0">
                <a:ln>
                  <a:noFill/>
                </a:ln>
                <a:solidFill>
                  <a:prstClr val="white"/>
                </a:solidFill>
                <a:effectLst/>
                <a:uLnTx/>
                <a:uFillTx/>
                <a:cs typeface="+mn-ea"/>
                <a:sym typeface="+mn-lt"/>
              </a:rPr>
              <a:t>年</a:t>
            </a:r>
          </a:p>
        </p:txBody>
      </p:sp>
    </p:spTree>
    <p:extLst>
      <p:ext uri="{BB962C8B-B14F-4D97-AF65-F5344CB8AC3E}">
        <p14:creationId xmlns:p14="http://schemas.microsoft.com/office/powerpoint/2010/main" val="23614845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EA9884AB-2DF7-827E-7A86-38B0E8FB286F}"/>
              </a:ext>
            </a:extLst>
          </p:cNvPr>
          <p:cNvSpPr/>
          <p:nvPr/>
        </p:nvSpPr>
        <p:spPr>
          <a:xfrm rot="21343676">
            <a:off x="-51253" y="-74130"/>
            <a:ext cx="8429694" cy="1510358"/>
          </a:xfrm>
          <a:custGeom>
            <a:avLst/>
            <a:gdLst>
              <a:gd name="connsiteX0" fmla="*/ 2561029 w 2561029"/>
              <a:gd name="connsiteY0" fmla="*/ 82549 h 664910"/>
              <a:gd name="connsiteX1" fmla="*/ 2558170 w 2561029"/>
              <a:gd name="connsiteY1" fmla="*/ 84873 h 664910"/>
              <a:gd name="connsiteX2" fmla="*/ 2387886 w 2561029"/>
              <a:gd name="connsiteY2" fmla="*/ 169422 h 664910"/>
              <a:gd name="connsiteX3" fmla="*/ 1734230 w 2561029"/>
              <a:gd name="connsiteY3" fmla="*/ 183390 h 664910"/>
              <a:gd name="connsiteX4" fmla="*/ 928996 w 2561029"/>
              <a:gd name="connsiteY4" fmla="*/ 653319 h 664910"/>
              <a:gd name="connsiteX5" fmla="*/ 662 w 2561029"/>
              <a:gd name="connsiteY5" fmla="*/ 518494 h 664910"/>
              <a:gd name="connsiteX6" fmla="*/ 0 w 2561029"/>
              <a:gd name="connsiteY6" fmla="*/ 518162 h 664910"/>
              <a:gd name="connsiteX7" fmla="*/ 38707 w 2561029"/>
              <a:gd name="connsiteY7" fmla="*/ 0 h 664910"/>
              <a:gd name="connsiteX8" fmla="*/ 1547119 w 2561029"/>
              <a:gd name="connsiteY8" fmla="*/ 6810 h 6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029" h="664910">
                <a:moveTo>
                  <a:pt x="2561029" y="82549"/>
                </a:moveTo>
                <a:lnTo>
                  <a:pt x="2558170" y="84873"/>
                </a:lnTo>
                <a:cubicBezTo>
                  <a:pt x="2516740" y="119038"/>
                  <a:pt x="2466168" y="155131"/>
                  <a:pt x="2387886" y="169422"/>
                </a:cubicBezTo>
                <a:cubicBezTo>
                  <a:pt x="2231323" y="198004"/>
                  <a:pt x="1977378" y="102741"/>
                  <a:pt x="1734230" y="183390"/>
                </a:cubicBezTo>
                <a:cubicBezTo>
                  <a:pt x="1491082" y="264039"/>
                  <a:pt x="1231477" y="604278"/>
                  <a:pt x="928996" y="653319"/>
                </a:cubicBezTo>
                <a:cubicBezTo>
                  <a:pt x="664325" y="696230"/>
                  <a:pt x="224052" y="612999"/>
                  <a:pt x="662" y="518494"/>
                </a:cubicBezTo>
                <a:lnTo>
                  <a:pt x="0" y="518162"/>
                </a:lnTo>
                <a:lnTo>
                  <a:pt x="38707" y="0"/>
                </a:lnTo>
                <a:lnTo>
                  <a:pt x="1547119" y="6810"/>
                </a:lnTo>
                <a:close/>
              </a:path>
            </a:pathLst>
          </a:cu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任意多边形: 形状 2">
            <a:extLst>
              <a:ext uri="{FF2B5EF4-FFF2-40B4-BE49-F238E27FC236}">
                <a16:creationId xmlns:a16="http://schemas.microsoft.com/office/drawing/2014/main" id="{7FBBEBA8-6FA0-4439-91AF-C3AD67420217}"/>
              </a:ext>
            </a:extLst>
          </p:cNvPr>
          <p:cNvSpPr/>
          <p:nvPr/>
        </p:nvSpPr>
        <p:spPr>
          <a:xfrm>
            <a:off x="0" y="0"/>
            <a:ext cx="7353300" cy="1445876"/>
          </a:xfrm>
          <a:custGeom>
            <a:avLst/>
            <a:gdLst>
              <a:gd name="connsiteX0" fmla="*/ 0 w 2422035"/>
              <a:gd name="connsiteY0" fmla="*/ 0 h 636523"/>
              <a:gd name="connsiteX1" fmla="*/ 2422035 w 2422035"/>
              <a:gd name="connsiteY1" fmla="*/ 0 h 636523"/>
              <a:gd name="connsiteX2" fmla="*/ 2414754 w 2422035"/>
              <a:gd name="connsiteY2" fmla="*/ 8467 h 636523"/>
              <a:gd name="connsiteX3" fmla="*/ 2179804 w 2422035"/>
              <a:gd name="connsiteY3" fmla="*/ 116416 h 636523"/>
              <a:gd name="connsiteX4" fmla="*/ 1676038 w 2422035"/>
              <a:gd name="connsiteY4" fmla="*/ 226484 h 636523"/>
              <a:gd name="connsiteX5" fmla="*/ 901337 w 2422035"/>
              <a:gd name="connsiteY5" fmla="*/ 628649 h 636523"/>
              <a:gd name="connsiteX6" fmla="*/ 81592 w 2422035"/>
              <a:gd name="connsiteY6" fmla="*/ 531713 h 636523"/>
              <a:gd name="connsiteX7" fmla="*/ 0 w 2422035"/>
              <a:gd name="connsiteY7" fmla="*/ 502841 h 63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035" h="636523">
                <a:moveTo>
                  <a:pt x="0" y="0"/>
                </a:moveTo>
                <a:lnTo>
                  <a:pt x="2422035" y="0"/>
                </a:lnTo>
                <a:lnTo>
                  <a:pt x="2414754" y="8467"/>
                </a:lnTo>
                <a:cubicBezTo>
                  <a:pt x="2369599" y="41981"/>
                  <a:pt x="2302923" y="80080"/>
                  <a:pt x="2179804" y="116416"/>
                </a:cubicBezTo>
                <a:cubicBezTo>
                  <a:pt x="2056685" y="152752"/>
                  <a:pt x="1889116" y="141112"/>
                  <a:pt x="1676038" y="226484"/>
                </a:cubicBezTo>
                <a:cubicBezTo>
                  <a:pt x="1462960" y="311856"/>
                  <a:pt x="1198729" y="590902"/>
                  <a:pt x="901337" y="628649"/>
                </a:cubicBezTo>
                <a:cubicBezTo>
                  <a:pt x="678293" y="656959"/>
                  <a:pt x="320510" y="605300"/>
                  <a:pt x="81592" y="531713"/>
                </a:cubicBezTo>
                <a:lnTo>
                  <a:pt x="0" y="502841"/>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椭圆 3">
            <a:extLst>
              <a:ext uri="{FF2B5EF4-FFF2-40B4-BE49-F238E27FC236}">
                <a16:creationId xmlns:a16="http://schemas.microsoft.com/office/drawing/2014/main" id="{34084215-A2BF-F84D-B2A7-C90AD4AE0A74}"/>
              </a:ext>
            </a:extLst>
          </p:cNvPr>
          <p:cNvSpPr/>
          <p:nvPr/>
        </p:nvSpPr>
        <p:spPr>
          <a:xfrm>
            <a:off x="5189819" y="258998"/>
            <a:ext cx="334641" cy="334641"/>
          </a:xfrm>
          <a:prstGeom prst="ellipse">
            <a:avLst/>
          </a:prstGeom>
          <a:noFill/>
          <a:ln w="25400">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a:extLst>
              <a:ext uri="{FF2B5EF4-FFF2-40B4-BE49-F238E27FC236}">
                <a16:creationId xmlns:a16="http://schemas.microsoft.com/office/drawing/2014/main" id="{7B1DC241-A383-B69D-7AFF-02F2180963E2}"/>
              </a:ext>
            </a:extLst>
          </p:cNvPr>
          <p:cNvSpPr txBox="1"/>
          <p:nvPr/>
        </p:nvSpPr>
        <p:spPr>
          <a:xfrm>
            <a:off x="238124" y="307975"/>
            <a:ext cx="3465195"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社团荣誉</a:t>
            </a:r>
          </a:p>
        </p:txBody>
      </p:sp>
      <p:cxnSp>
        <p:nvCxnSpPr>
          <p:cNvPr id="6" name="直接连接符 5">
            <a:extLst>
              <a:ext uri="{FF2B5EF4-FFF2-40B4-BE49-F238E27FC236}">
                <a16:creationId xmlns:a16="http://schemas.microsoft.com/office/drawing/2014/main" id="{929DB659-93F2-CAB6-D3DE-38495D3A4C9A}"/>
              </a:ext>
            </a:extLst>
          </p:cNvPr>
          <p:cNvCxnSpPr/>
          <p:nvPr/>
        </p:nvCxnSpPr>
        <p:spPr>
          <a:xfrm>
            <a:off x="916312" y="2876828"/>
            <a:ext cx="10359375" cy="0"/>
          </a:xfrm>
          <a:prstGeom prst="line">
            <a:avLst/>
          </a:prstGeom>
          <a:ln w="25400">
            <a:solidFill>
              <a:srgbClr val="156658"/>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C91B7272-3B5A-3288-7A43-B87807827E85}"/>
              </a:ext>
            </a:extLst>
          </p:cNvPr>
          <p:cNvGrpSpPr/>
          <p:nvPr/>
        </p:nvGrpSpPr>
        <p:grpSpPr>
          <a:xfrm>
            <a:off x="5056017" y="1803637"/>
            <a:ext cx="2003273" cy="2260126"/>
            <a:chOff x="1335011" y="2502137"/>
            <a:chExt cx="2003273" cy="2260126"/>
          </a:xfrm>
        </p:grpSpPr>
        <p:grpSp>
          <p:nvGrpSpPr>
            <p:cNvPr id="8" name="组合 7">
              <a:extLst>
                <a:ext uri="{FF2B5EF4-FFF2-40B4-BE49-F238E27FC236}">
                  <a16:creationId xmlns:a16="http://schemas.microsoft.com/office/drawing/2014/main" id="{B0C3CE3F-8D40-F523-0F15-B703F88664A7}"/>
                </a:ext>
              </a:extLst>
            </p:cNvPr>
            <p:cNvGrpSpPr/>
            <p:nvPr/>
          </p:nvGrpSpPr>
          <p:grpSpPr>
            <a:xfrm>
              <a:off x="1335011" y="2502137"/>
              <a:ext cx="2003273" cy="2260126"/>
              <a:chOff x="9850104" y="1341328"/>
              <a:chExt cx="1245090" cy="1404731"/>
            </a:xfrm>
          </p:grpSpPr>
          <p:sp>
            <p:nvSpPr>
              <p:cNvPr id="10" name="Freeform 5">
                <a:extLst>
                  <a:ext uri="{FF2B5EF4-FFF2-40B4-BE49-F238E27FC236}">
                    <a16:creationId xmlns:a16="http://schemas.microsoft.com/office/drawing/2014/main" id="{97D9ADEE-B36A-A3E9-3AB6-A068D5190EB7}"/>
                  </a:ext>
                </a:extLst>
              </p:cNvPr>
              <p:cNvSpPr/>
              <p:nvPr/>
            </p:nvSpPr>
            <p:spPr bwMode="auto">
              <a:xfrm>
                <a:off x="9850104" y="1341328"/>
                <a:ext cx="1245090" cy="1404731"/>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gradFill>
                <a:gsLst>
                  <a:gs pos="0">
                    <a:schemeClr val="bg1"/>
                  </a:gs>
                  <a:gs pos="100000">
                    <a:schemeClr val="bg1">
                      <a:lumMod val="95000"/>
                    </a:schemeClr>
                  </a:gs>
                </a:gsLst>
                <a:lin ang="5400000" scaled="1"/>
              </a:gradFill>
              <a:ln w="22225" cap="flat">
                <a:gradFill>
                  <a:gsLst>
                    <a:gs pos="0">
                      <a:schemeClr val="bg1">
                        <a:lumMod val="95000"/>
                      </a:schemeClr>
                    </a:gs>
                    <a:gs pos="100000">
                      <a:schemeClr val="bg1"/>
                    </a:gs>
                  </a:gsLst>
                  <a:lin ang="5400000" scaled="1"/>
                </a:gradFill>
                <a:prstDash val="solid"/>
                <a:miter lim="800000"/>
              </a:ln>
              <a:effectLst>
                <a:outerShdw blurRad="406400" sx="102000" sy="102000" algn="ctr" rotWithShape="0">
                  <a:prstClr val="black">
                    <a:alpha val="15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cs typeface="+mn-ea"/>
                  <a:sym typeface="+mn-lt"/>
                </a:endParaRPr>
              </a:p>
            </p:txBody>
          </p:sp>
          <p:sp>
            <p:nvSpPr>
              <p:cNvPr id="11" name="Freeform 5">
                <a:extLst>
                  <a:ext uri="{FF2B5EF4-FFF2-40B4-BE49-F238E27FC236}">
                    <a16:creationId xmlns:a16="http://schemas.microsoft.com/office/drawing/2014/main" id="{DEB46849-BB6A-D828-0645-38932F9AE251}"/>
                  </a:ext>
                </a:extLst>
              </p:cNvPr>
              <p:cNvSpPr/>
              <p:nvPr/>
            </p:nvSpPr>
            <p:spPr bwMode="auto">
              <a:xfrm flipH="1">
                <a:off x="9970708" y="1477395"/>
                <a:ext cx="1003883" cy="1132597"/>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solidFill>
                <a:srgbClr val="B39073"/>
              </a:solidFill>
              <a:ln w="9525" cap="flat">
                <a:noFill/>
                <a:prstDash val="solid"/>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9" name="矩形 8">
              <a:extLst>
                <a:ext uri="{FF2B5EF4-FFF2-40B4-BE49-F238E27FC236}">
                  <a16:creationId xmlns:a16="http://schemas.microsoft.com/office/drawing/2014/main" id="{E62E1BC3-3BCC-CE69-27C1-A646C2E270AA}"/>
                </a:ext>
              </a:extLst>
            </p:cNvPr>
            <p:cNvSpPr/>
            <p:nvPr/>
          </p:nvSpPr>
          <p:spPr>
            <a:xfrm>
              <a:off x="1885251" y="3037367"/>
              <a:ext cx="902811" cy="1172437"/>
            </a:xfrm>
            <a:prstGeom prst="rect">
              <a:avLst/>
            </a:prstGeom>
          </p:spPr>
          <p:txBody>
            <a:bodyPr wrap="non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cs typeface="+mn-ea"/>
                  <a:sym typeface="+mn-lt"/>
                </a:rPr>
                <a:t>重点</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cs typeface="+mn-ea"/>
                  <a:sym typeface="+mn-lt"/>
                </a:rPr>
                <a:t>工作</a:t>
              </a:r>
            </a:p>
          </p:txBody>
        </p:sp>
      </p:grpSp>
      <p:grpSp>
        <p:nvGrpSpPr>
          <p:cNvPr id="12" name="组合 11">
            <a:extLst>
              <a:ext uri="{FF2B5EF4-FFF2-40B4-BE49-F238E27FC236}">
                <a16:creationId xmlns:a16="http://schemas.microsoft.com/office/drawing/2014/main" id="{6EC646C1-5B0A-D836-F547-98650510EBAB}"/>
              </a:ext>
            </a:extLst>
          </p:cNvPr>
          <p:cNvGrpSpPr/>
          <p:nvPr/>
        </p:nvGrpSpPr>
        <p:grpSpPr>
          <a:xfrm>
            <a:off x="1288415" y="2402205"/>
            <a:ext cx="842010" cy="949960"/>
            <a:chOff x="2029" y="3783"/>
            <a:chExt cx="1326" cy="1496"/>
          </a:xfrm>
        </p:grpSpPr>
        <p:sp>
          <p:nvSpPr>
            <p:cNvPr id="13" name="Freeform 5">
              <a:extLst>
                <a:ext uri="{FF2B5EF4-FFF2-40B4-BE49-F238E27FC236}">
                  <a16:creationId xmlns:a16="http://schemas.microsoft.com/office/drawing/2014/main" id="{97621510-9E40-7932-3759-5A79ED41B903}"/>
                </a:ext>
              </a:extLst>
            </p:cNvPr>
            <p:cNvSpPr/>
            <p:nvPr/>
          </p:nvSpPr>
          <p:spPr bwMode="auto">
            <a:xfrm>
              <a:off x="2029" y="3783"/>
              <a:ext cx="1326" cy="1496"/>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gradFill>
              <a:gsLst>
                <a:gs pos="0">
                  <a:schemeClr val="bg1"/>
                </a:gs>
                <a:gs pos="100000">
                  <a:schemeClr val="bg1">
                    <a:lumMod val="95000"/>
                  </a:schemeClr>
                </a:gs>
              </a:gsLst>
              <a:lin ang="5400000" scaled="1"/>
            </a:gradFill>
            <a:ln w="22225" cap="flat">
              <a:gradFill>
                <a:gsLst>
                  <a:gs pos="0">
                    <a:schemeClr val="bg1">
                      <a:lumMod val="95000"/>
                    </a:schemeClr>
                  </a:gs>
                  <a:gs pos="100000">
                    <a:schemeClr val="bg1"/>
                  </a:gs>
                </a:gsLst>
                <a:lin ang="5400000" scaled="1"/>
              </a:gradFill>
              <a:prstDash val="solid"/>
              <a:miter lim="800000"/>
            </a:ln>
            <a:effectLst>
              <a:outerShdw blurRad="406400" sx="102000" sy="102000" algn="ctr" rotWithShape="0">
                <a:prstClr val="black">
                  <a:alpha val="15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cs typeface="+mn-ea"/>
                <a:sym typeface="+mn-lt"/>
              </a:endParaRPr>
            </a:p>
          </p:txBody>
        </p:sp>
        <p:sp>
          <p:nvSpPr>
            <p:cNvPr id="14" name="Freeform 77">
              <a:extLst>
                <a:ext uri="{FF2B5EF4-FFF2-40B4-BE49-F238E27FC236}">
                  <a16:creationId xmlns:a16="http://schemas.microsoft.com/office/drawing/2014/main" id="{556FE68A-71D3-3748-DAA9-A80254F2AF58}"/>
                </a:ext>
              </a:extLst>
            </p:cNvPr>
            <p:cNvSpPr>
              <a:spLocks noEditPoints="1"/>
            </p:cNvSpPr>
            <p:nvPr/>
          </p:nvSpPr>
          <p:spPr bwMode="auto">
            <a:xfrm>
              <a:off x="2341" y="4210"/>
              <a:ext cx="700" cy="645"/>
            </a:xfrm>
            <a:custGeom>
              <a:avLst/>
              <a:gdLst>
                <a:gd name="T0" fmla="*/ 93 w 140"/>
                <a:gd name="T1" fmla="*/ 57 h 129"/>
                <a:gd name="T2" fmla="*/ 75 w 140"/>
                <a:gd name="T3" fmla="*/ 54 h 129"/>
                <a:gd name="T4" fmla="*/ 79 w 140"/>
                <a:gd name="T5" fmla="*/ 38 h 129"/>
                <a:gd name="T6" fmla="*/ 65 w 140"/>
                <a:gd name="T7" fmla="*/ 33 h 129"/>
                <a:gd name="T8" fmla="*/ 50 w 140"/>
                <a:gd name="T9" fmla="*/ 43 h 129"/>
                <a:gd name="T10" fmla="*/ 41 w 140"/>
                <a:gd name="T11" fmla="*/ 30 h 129"/>
                <a:gd name="T12" fmla="*/ 28 w 140"/>
                <a:gd name="T13" fmla="*/ 36 h 129"/>
                <a:gd name="T14" fmla="*/ 24 w 140"/>
                <a:gd name="T15" fmla="*/ 54 h 129"/>
                <a:gd name="T16" fmla="*/ 9 w 140"/>
                <a:gd name="T17" fmla="*/ 50 h 129"/>
                <a:gd name="T18" fmla="*/ 4 w 140"/>
                <a:gd name="T19" fmla="*/ 64 h 129"/>
                <a:gd name="T20" fmla="*/ 14 w 140"/>
                <a:gd name="T21" fmla="*/ 79 h 129"/>
                <a:gd name="T22" fmla="*/ 0 w 140"/>
                <a:gd name="T23" fmla="*/ 88 h 129"/>
                <a:gd name="T24" fmla="*/ 7 w 140"/>
                <a:gd name="T25" fmla="*/ 101 h 129"/>
                <a:gd name="T26" fmla="*/ 25 w 140"/>
                <a:gd name="T27" fmla="*/ 105 h 129"/>
                <a:gd name="T28" fmla="*/ 21 w 140"/>
                <a:gd name="T29" fmla="*/ 120 h 129"/>
                <a:gd name="T30" fmla="*/ 35 w 140"/>
                <a:gd name="T31" fmla="*/ 125 h 129"/>
                <a:gd name="T32" fmla="*/ 50 w 140"/>
                <a:gd name="T33" fmla="*/ 115 h 129"/>
                <a:gd name="T34" fmla="*/ 59 w 140"/>
                <a:gd name="T35" fmla="*/ 129 h 129"/>
                <a:gd name="T36" fmla="*/ 72 w 140"/>
                <a:gd name="T37" fmla="*/ 122 h 129"/>
                <a:gd name="T38" fmla="*/ 75 w 140"/>
                <a:gd name="T39" fmla="*/ 104 h 129"/>
                <a:gd name="T40" fmla="*/ 91 w 140"/>
                <a:gd name="T41" fmla="*/ 108 h 129"/>
                <a:gd name="T42" fmla="*/ 96 w 140"/>
                <a:gd name="T43" fmla="*/ 94 h 129"/>
                <a:gd name="T44" fmla="*/ 86 w 140"/>
                <a:gd name="T45" fmla="*/ 79 h 129"/>
                <a:gd name="T46" fmla="*/ 99 w 140"/>
                <a:gd name="T47" fmla="*/ 70 h 129"/>
                <a:gd name="T48" fmla="*/ 56 w 140"/>
                <a:gd name="T49" fmla="*/ 100 h 129"/>
                <a:gd name="T50" fmla="*/ 44 w 140"/>
                <a:gd name="T51" fmla="*/ 59 h 129"/>
                <a:gd name="T52" fmla="*/ 56 w 140"/>
                <a:gd name="T53" fmla="*/ 100 h 129"/>
                <a:gd name="T54" fmla="*/ 54 w 140"/>
                <a:gd name="T55" fmla="*/ 94 h 129"/>
                <a:gd name="T56" fmla="*/ 45 w 140"/>
                <a:gd name="T57" fmla="*/ 64 h 129"/>
                <a:gd name="T58" fmla="*/ 139 w 140"/>
                <a:gd name="T59" fmla="*/ 41 h 129"/>
                <a:gd name="T60" fmla="*/ 132 w 140"/>
                <a:gd name="T61" fmla="*/ 31 h 129"/>
                <a:gd name="T62" fmla="*/ 137 w 140"/>
                <a:gd name="T63" fmla="*/ 20 h 129"/>
                <a:gd name="T64" fmla="*/ 133 w 140"/>
                <a:gd name="T65" fmla="*/ 11 h 129"/>
                <a:gd name="T66" fmla="*/ 122 w 140"/>
                <a:gd name="T67" fmla="*/ 14 h 129"/>
                <a:gd name="T68" fmla="*/ 111 w 140"/>
                <a:gd name="T69" fmla="*/ 2 h 129"/>
                <a:gd name="T70" fmla="*/ 101 w 140"/>
                <a:gd name="T71" fmla="*/ 1 h 129"/>
                <a:gd name="T72" fmla="*/ 99 w 140"/>
                <a:gd name="T73" fmla="*/ 12 h 129"/>
                <a:gd name="T74" fmla="*/ 82 w 140"/>
                <a:gd name="T75" fmla="*/ 15 h 129"/>
                <a:gd name="T76" fmla="*/ 77 w 140"/>
                <a:gd name="T77" fmla="*/ 23 h 129"/>
                <a:gd name="T78" fmla="*/ 85 w 140"/>
                <a:gd name="T79" fmla="*/ 31 h 129"/>
                <a:gd name="T80" fmla="*/ 86 w 140"/>
                <a:gd name="T81" fmla="*/ 40 h 129"/>
                <a:gd name="T82" fmla="*/ 79 w 140"/>
                <a:gd name="T83" fmla="*/ 50 h 129"/>
                <a:gd name="T84" fmla="*/ 86 w 140"/>
                <a:gd name="T85" fmla="*/ 56 h 129"/>
                <a:gd name="T86" fmla="*/ 103 w 140"/>
                <a:gd name="T87" fmla="*/ 56 h 129"/>
                <a:gd name="T88" fmla="*/ 108 w 140"/>
                <a:gd name="T89" fmla="*/ 67 h 129"/>
                <a:gd name="T90" fmla="*/ 117 w 140"/>
                <a:gd name="T91" fmla="*/ 64 h 129"/>
                <a:gd name="T92" fmla="*/ 126 w 140"/>
                <a:gd name="T93" fmla="*/ 49 h 129"/>
                <a:gd name="T94" fmla="*/ 137 w 140"/>
                <a:gd name="T95" fmla="*/ 50 h 129"/>
                <a:gd name="T96" fmla="*/ 139 w 140"/>
                <a:gd name="T97" fmla="*/ 41 h 129"/>
                <a:gd name="T98" fmla="*/ 96 w 140"/>
                <a:gd name="T99" fmla="*/ 35 h 129"/>
                <a:gd name="T100" fmla="*/ 121 w 140"/>
                <a:gd name="T101" fmla="*/ 3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29">
                  <a:moveTo>
                    <a:pt x="96" y="59"/>
                  </a:moveTo>
                  <a:cubicBezTo>
                    <a:pt x="96" y="58"/>
                    <a:pt x="94" y="57"/>
                    <a:pt x="93" y="57"/>
                  </a:cubicBezTo>
                  <a:cubicBezTo>
                    <a:pt x="80" y="59"/>
                    <a:pt x="80" y="59"/>
                    <a:pt x="80" y="59"/>
                  </a:cubicBezTo>
                  <a:cubicBezTo>
                    <a:pt x="78" y="57"/>
                    <a:pt x="77" y="55"/>
                    <a:pt x="75" y="54"/>
                  </a:cubicBezTo>
                  <a:cubicBezTo>
                    <a:pt x="80" y="41"/>
                    <a:pt x="80" y="41"/>
                    <a:pt x="80" y="41"/>
                  </a:cubicBezTo>
                  <a:cubicBezTo>
                    <a:pt x="80" y="40"/>
                    <a:pt x="80" y="39"/>
                    <a:pt x="79" y="38"/>
                  </a:cubicBezTo>
                  <a:cubicBezTo>
                    <a:pt x="68" y="32"/>
                    <a:pt x="68" y="32"/>
                    <a:pt x="68" y="32"/>
                  </a:cubicBezTo>
                  <a:cubicBezTo>
                    <a:pt x="67" y="32"/>
                    <a:pt x="65" y="32"/>
                    <a:pt x="65" y="33"/>
                  </a:cubicBezTo>
                  <a:cubicBezTo>
                    <a:pt x="57" y="44"/>
                    <a:pt x="57" y="44"/>
                    <a:pt x="57" y="44"/>
                  </a:cubicBezTo>
                  <a:cubicBezTo>
                    <a:pt x="55" y="44"/>
                    <a:pt x="52" y="43"/>
                    <a:pt x="50" y="43"/>
                  </a:cubicBezTo>
                  <a:cubicBezTo>
                    <a:pt x="44" y="31"/>
                    <a:pt x="44" y="31"/>
                    <a:pt x="44" y="31"/>
                  </a:cubicBezTo>
                  <a:cubicBezTo>
                    <a:pt x="44" y="30"/>
                    <a:pt x="42" y="29"/>
                    <a:pt x="41" y="30"/>
                  </a:cubicBezTo>
                  <a:cubicBezTo>
                    <a:pt x="30" y="33"/>
                    <a:pt x="30" y="33"/>
                    <a:pt x="30" y="33"/>
                  </a:cubicBezTo>
                  <a:cubicBezTo>
                    <a:pt x="28" y="33"/>
                    <a:pt x="28" y="35"/>
                    <a:pt x="28" y="36"/>
                  </a:cubicBezTo>
                  <a:cubicBezTo>
                    <a:pt x="30" y="49"/>
                    <a:pt x="30" y="49"/>
                    <a:pt x="30" y="49"/>
                  </a:cubicBezTo>
                  <a:cubicBezTo>
                    <a:pt x="28" y="51"/>
                    <a:pt x="26" y="52"/>
                    <a:pt x="24" y="54"/>
                  </a:cubicBezTo>
                  <a:cubicBezTo>
                    <a:pt x="12" y="49"/>
                    <a:pt x="12" y="49"/>
                    <a:pt x="12" y="49"/>
                  </a:cubicBezTo>
                  <a:cubicBezTo>
                    <a:pt x="11" y="49"/>
                    <a:pt x="9" y="49"/>
                    <a:pt x="9" y="50"/>
                  </a:cubicBezTo>
                  <a:cubicBezTo>
                    <a:pt x="3" y="61"/>
                    <a:pt x="3" y="61"/>
                    <a:pt x="3" y="61"/>
                  </a:cubicBezTo>
                  <a:cubicBezTo>
                    <a:pt x="2" y="62"/>
                    <a:pt x="3" y="64"/>
                    <a:pt x="4" y="64"/>
                  </a:cubicBezTo>
                  <a:cubicBezTo>
                    <a:pt x="15" y="72"/>
                    <a:pt x="15" y="72"/>
                    <a:pt x="15" y="72"/>
                  </a:cubicBezTo>
                  <a:cubicBezTo>
                    <a:pt x="14" y="74"/>
                    <a:pt x="14" y="77"/>
                    <a:pt x="14" y="79"/>
                  </a:cubicBezTo>
                  <a:cubicBezTo>
                    <a:pt x="2" y="85"/>
                    <a:pt x="2" y="85"/>
                    <a:pt x="2" y="85"/>
                  </a:cubicBezTo>
                  <a:cubicBezTo>
                    <a:pt x="1" y="85"/>
                    <a:pt x="0" y="87"/>
                    <a:pt x="0" y="88"/>
                  </a:cubicBezTo>
                  <a:cubicBezTo>
                    <a:pt x="4" y="99"/>
                    <a:pt x="4" y="99"/>
                    <a:pt x="4" y="99"/>
                  </a:cubicBezTo>
                  <a:cubicBezTo>
                    <a:pt x="4" y="101"/>
                    <a:pt x="6" y="101"/>
                    <a:pt x="7" y="101"/>
                  </a:cubicBezTo>
                  <a:cubicBezTo>
                    <a:pt x="20" y="99"/>
                    <a:pt x="20" y="99"/>
                    <a:pt x="20" y="99"/>
                  </a:cubicBezTo>
                  <a:cubicBezTo>
                    <a:pt x="21" y="101"/>
                    <a:pt x="23" y="103"/>
                    <a:pt x="25" y="105"/>
                  </a:cubicBezTo>
                  <a:cubicBezTo>
                    <a:pt x="20" y="117"/>
                    <a:pt x="20" y="117"/>
                    <a:pt x="20" y="117"/>
                  </a:cubicBezTo>
                  <a:cubicBezTo>
                    <a:pt x="19" y="118"/>
                    <a:pt x="20" y="120"/>
                    <a:pt x="21" y="120"/>
                  </a:cubicBezTo>
                  <a:cubicBezTo>
                    <a:pt x="31" y="126"/>
                    <a:pt x="31" y="126"/>
                    <a:pt x="31" y="126"/>
                  </a:cubicBezTo>
                  <a:cubicBezTo>
                    <a:pt x="33" y="127"/>
                    <a:pt x="34" y="126"/>
                    <a:pt x="35" y="125"/>
                  </a:cubicBezTo>
                  <a:cubicBezTo>
                    <a:pt x="43" y="114"/>
                    <a:pt x="43" y="114"/>
                    <a:pt x="43" y="114"/>
                  </a:cubicBezTo>
                  <a:cubicBezTo>
                    <a:pt x="45" y="115"/>
                    <a:pt x="47" y="115"/>
                    <a:pt x="50" y="115"/>
                  </a:cubicBezTo>
                  <a:cubicBezTo>
                    <a:pt x="55" y="127"/>
                    <a:pt x="55" y="127"/>
                    <a:pt x="55" y="127"/>
                  </a:cubicBezTo>
                  <a:cubicBezTo>
                    <a:pt x="56" y="128"/>
                    <a:pt x="57" y="129"/>
                    <a:pt x="59" y="129"/>
                  </a:cubicBezTo>
                  <a:cubicBezTo>
                    <a:pt x="70" y="125"/>
                    <a:pt x="70" y="125"/>
                    <a:pt x="70" y="125"/>
                  </a:cubicBezTo>
                  <a:cubicBezTo>
                    <a:pt x="71" y="125"/>
                    <a:pt x="72" y="123"/>
                    <a:pt x="72" y="122"/>
                  </a:cubicBezTo>
                  <a:cubicBezTo>
                    <a:pt x="70" y="109"/>
                    <a:pt x="70" y="109"/>
                    <a:pt x="70" y="109"/>
                  </a:cubicBezTo>
                  <a:cubicBezTo>
                    <a:pt x="72" y="108"/>
                    <a:pt x="74" y="106"/>
                    <a:pt x="75" y="104"/>
                  </a:cubicBezTo>
                  <a:cubicBezTo>
                    <a:pt x="88" y="109"/>
                    <a:pt x="88" y="109"/>
                    <a:pt x="88" y="109"/>
                  </a:cubicBezTo>
                  <a:cubicBezTo>
                    <a:pt x="89" y="110"/>
                    <a:pt x="90" y="109"/>
                    <a:pt x="91" y="108"/>
                  </a:cubicBezTo>
                  <a:cubicBezTo>
                    <a:pt x="97" y="97"/>
                    <a:pt x="97" y="97"/>
                    <a:pt x="97" y="97"/>
                  </a:cubicBezTo>
                  <a:cubicBezTo>
                    <a:pt x="97" y="96"/>
                    <a:pt x="97" y="95"/>
                    <a:pt x="96" y="94"/>
                  </a:cubicBezTo>
                  <a:cubicBezTo>
                    <a:pt x="85" y="86"/>
                    <a:pt x="85" y="86"/>
                    <a:pt x="85" y="86"/>
                  </a:cubicBezTo>
                  <a:cubicBezTo>
                    <a:pt x="85" y="84"/>
                    <a:pt x="86" y="81"/>
                    <a:pt x="86" y="79"/>
                  </a:cubicBezTo>
                  <a:cubicBezTo>
                    <a:pt x="98" y="74"/>
                    <a:pt x="98" y="74"/>
                    <a:pt x="98" y="74"/>
                  </a:cubicBezTo>
                  <a:cubicBezTo>
                    <a:pt x="99" y="73"/>
                    <a:pt x="100" y="72"/>
                    <a:pt x="99" y="70"/>
                  </a:cubicBezTo>
                  <a:lnTo>
                    <a:pt x="96" y="59"/>
                  </a:lnTo>
                  <a:close/>
                  <a:moveTo>
                    <a:pt x="56" y="100"/>
                  </a:moveTo>
                  <a:cubicBezTo>
                    <a:pt x="45" y="103"/>
                    <a:pt x="33" y="97"/>
                    <a:pt x="29" y="85"/>
                  </a:cubicBezTo>
                  <a:cubicBezTo>
                    <a:pt x="26" y="74"/>
                    <a:pt x="32" y="62"/>
                    <a:pt x="44" y="59"/>
                  </a:cubicBezTo>
                  <a:cubicBezTo>
                    <a:pt x="55" y="55"/>
                    <a:pt x="67" y="62"/>
                    <a:pt x="70" y="73"/>
                  </a:cubicBezTo>
                  <a:cubicBezTo>
                    <a:pt x="74" y="84"/>
                    <a:pt x="67" y="96"/>
                    <a:pt x="56" y="100"/>
                  </a:cubicBezTo>
                  <a:close/>
                  <a:moveTo>
                    <a:pt x="64" y="75"/>
                  </a:moveTo>
                  <a:cubicBezTo>
                    <a:pt x="67" y="83"/>
                    <a:pt x="62" y="91"/>
                    <a:pt x="54" y="94"/>
                  </a:cubicBezTo>
                  <a:cubicBezTo>
                    <a:pt x="46" y="96"/>
                    <a:pt x="38" y="92"/>
                    <a:pt x="35" y="84"/>
                  </a:cubicBezTo>
                  <a:cubicBezTo>
                    <a:pt x="33" y="75"/>
                    <a:pt x="37" y="67"/>
                    <a:pt x="45" y="64"/>
                  </a:cubicBezTo>
                  <a:cubicBezTo>
                    <a:pt x="53" y="62"/>
                    <a:pt x="62" y="67"/>
                    <a:pt x="64" y="75"/>
                  </a:cubicBezTo>
                  <a:close/>
                  <a:moveTo>
                    <a:pt x="139" y="41"/>
                  </a:moveTo>
                  <a:cubicBezTo>
                    <a:pt x="132" y="36"/>
                    <a:pt x="132" y="36"/>
                    <a:pt x="132" y="36"/>
                  </a:cubicBezTo>
                  <a:cubicBezTo>
                    <a:pt x="132" y="34"/>
                    <a:pt x="132" y="33"/>
                    <a:pt x="132" y="31"/>
                  </a:cubicBezTo>
                  <a:cubicBezTo>
                    <a:pt x="131" y="29"/>
                    <a:pt x="131" y="28"/>
                    <a:pt x="131" y="26"/>
                  </a:cubicBezTo>
                  <a:cubicBezTo>
                    <a:pt x="137" y="20"/>
                    <a:pt x="137" y="20"/>
                    <a:pt x="137" y="20"/>
                  </a:cubicBezTo>
                  <a:cubicBezTo>
                    <a:pt x="138" y="19"/>
                    <a:pt x="138" y="18"/>
                    <a:pt x="137" y="17"/>
                  </a:cubicBezTo>
                  <a:cubicBezTo>
                    <a:pt x="133" y="11"/>
                    <a:pt x="133" y="11"/>
                    <a:pt x="133" y="11"/>
                  </a:cubicBezTo>
                  <a:cubicBezTo>
                    <a:pt x="132" y="10"/>
                    <a:pt x="131" y="10"/>
                    <a:pt x="130" y="10"/>
                  </a:cubicBezTo>
                  <a:cubicBezTo>
                    <a:pt x="122" y="14"/>
                    <a:pt x="122" y="14"/>
                    <a:pt x="122" y="14"/>
                  </a:cubicBezTo>
                  <a:cubicBezTo>
                    <a:pt x="119" y="12"/>
                    <a:pt x="116" y="11"/>
                    <a:pt x="113" y="10"/>
                  </a:cubicBezTo>
                  <a:cubicBezTo>
                    <a:pt x="111" y="2"/>
                    <a:pt x="111" y="2"/>
                    <a:pt x="111" y="2"/>
                  </a:cubicBezTo>
                  <a:cubicBezTo>
                    <a:pt x="111" y="1"/>
                    <a:pt x="109" y="0"/>
                    <a:pt x="108" y="0"/>
                  </a:cubicBezTo>
                  <a:cubicBezTo>
                    <a:pt x="101" y="1"/>
                    <a:pt x="101" y="1"/>
                    <a:pt x="101" y="1"/>
                  </a:cubicBezTo>
                  <a:cubicBezTo>
                    <a:pt x="100" y="1"/>
                    <a:pt x="99" y="2"/>
                    <a:pt x="99" y="3"/>
                  </a:cubicBezTo>
                  <a:cubicBezTo>
                    <a:pt x="99" y="12"/>
                    <a:pt x="99" y="12"/>
                    <a:pt x="99" y="12"/>
                  </a:cubicBezTo>
                  <a:cubicBezTo>
                    <a:pt x="96" y="13"/>
                    <a:pt x="93" y="15"/>
                    <a:pt x="91" y="18"/>
                  </a:cubicBezTo>
                  <a:cubicBezTo>
                    <a:pt x="82" y="15"/>
                    <a:pt x="82" y="15"/>
                    <a:pt x="82" y="15"/>
                  </a:cubicBezTo>
                  <a:cubicBezTo>
                    <a:pt x="81" y="15"/>
                    <a:pt x="80" y="16"/>
                    <a:pt x="79" y="17"/>
                  </a:cubicBezTo>
                  <a:cubicBezTo>
                    <a:pt x="77" y="23"/>
                    <a:pt x="77" y="23"/>
                    <a:pt x="77" y="23"/>
                  </a:cubicBezTo>
                  <a:cubicBezTo>
                    <a:pt x="76" y="24"/>
                    <a:pt x="76" y="25"/>
                    <a:pt x="77" y="26"/>
                  </a:cubicBezTo>
                  <a:cubicBezTo>
                    <a:pt x="85" y="31"/>
                    <a:pt x="85" y="31"/>
                    <a:pt x="85" y="31"/>
                  </a:cubicBezTo>
                  <a:cubicBezTo>
                    <a:pt x="85" y="32"/>
                    <a:pt x="85" y="34"/>
                    <a:pt x="85" y="36"/>
                  </a:cubicBezTo>
                  <a:cubicBezTo>
                    <a:pt x="85" y="37"/>
                    <a:pt x="85" y="39"/>
                    <a:pt x="86" y="40"/>
                  </a:cubicBezTo>
                  <a:cubicBezTo>
                    <a:pt x="80" y="47"/>
                    <a:pt x="80" y="47"/>
                    <a:pt x="80" y="47"/>
                  </a:cubicBezTo>
                  <a:cubicBezTo>
                    <a:pt x="79" y="48"/>
                    <a:pt x="79" y="49"/>
                    <a:pt x="79" y="50"/>
                  </a:cubicBezTo>
                  <a:cubicBezTo>
                    <a:pt x="83" y="56"/>
                    <a:pt x="83" y="56"/>
                    <a:pt x="83" y="56"/>
                  </a:cubicBezTo>
                  <a:cubicBezTo>
                    <a:pt x="84" y="57"/>
                    <a:pt x="85" y="57"/>
                    <a:pt x="86" y="56"/>
                  </a:cubicBezTo>
                  <a:cubicBezTo>
                    <a:pt x="94" y="52"/>
                    <a:pt x="94" y="52"/>
                    <a:pt x="94" y="52"/>
                  </a:cubicBezTo>
                  <a:cubicBezTo>
                    <a:pt x="97" y="54"/>
                    <a:pt x="100" y="56"/>
                    <a:pt x="103" y="56"/>
                  </a:cubicBezTo>
                  <a:cubicBezTo>
                    <a:pt x="106" y="65"/>
                    <a:pt x="106" y="65"/>
                    <a:pt x="106" y="65"/>
                  </a:cubicBezTo>
                  <a:cubicBezTo>
                    <a:pt x="106" y="66"/>
                    <a:pt x="107" y="67"/>
                    <a:pt x="108" y="67"/>
                  </a:cubicBezTo>
                  <a:cubicBezTo>
                    <a:pt x="115" y="66"/>
                    <a:pt x="115" y="66"/>
                    <a:pt x="115" y="66"/>
                  </a:cubicBezTo>
                  <a:cubicBezTo>
                    <a:pt x="116" y="66"/>
                    <a:pt x="117" y="65"/>
                    <a:pt x="117" y="64"/>
                  </a:cubicBezTo>
                  <a:cubicBezTo>
                    <a:pt x="118" y="55"/>
                    <a:pt x="118" y="55"/>
                    <a:pt x="118" y="55"/>
                  </a:cubicBezTo>
                  <a:cubicBezTo>
                    <a:pt x="121" y="53"/>
                    <a:pt x="123" y="51"/>
                    <a:pt x="126" y="49"/>
                  </a:cubicBezTo>
                  <a:cubicBezTo>
                    <a:pt x="134" y="51"/>
                    <a:pt x="134" y="51"/>
                    <a:pt x="134" y="51"/>
                  </a:cubicBezTo>
                  <a:cubicBezTo>
                    <a:pt x="135" y="52"/>
                    <a:pt x="137" y="51"/>
                    <a:pt x="137" y="50"/>
                  </a:cubicBezTo>
                  <a:cubicBezTo>
                    <a:pt x="140" y="44"/>
                    <a:pt x="140" y="44"/>
                    <a:pt x="140" y="44"/>
                  </a:cubicBezTo>
                  <a:cubicBezTo>
                    <a:pt x="140" y="43"/>
                    <a:pt x="140" y="41"/>
                    <a:pt x="139" y="41"/>
                  </a:cubicBezTo>
                  <a:close/>
                  <a:moveTo>
                    <a:pt x="110" y="46"/>
                  </a:moveTo>
                  <a:cubicBezTo>
                    <a:pt x="103" y="46"/>
                    <a:pt x="97" y="41"/>
                    <a:pt x="96" y="35"/>
                  </a:cubicBezTo>
                  <a:cubicBezTo>
                    <a:pt x="95" y="28"/>
                    <a:pt x="100" y="22"/>
                    <a:pt x="107" y="21"/>
                  </a:cubicBezTo>
                  <a:cubicBezTo>
                    <a:pt x="114" y="20"/>
                    <a:pt x="120" y="25"/>
                    <a:pt x="121" y="32"/>
                  </a:cubicBezTo>
                  <a:cubicBezTo>
                    <a:pt x="121" y="39"/>
                    <a:pt x="116" y="45"/>
                    <a:pt x="110" y="46"/>
                  </a:cubicBezTo>
                  <a:close/>
                </a:path>
              </a:pathLst>
            </a:custGeom>
            <a:solidFill>
              <a:srgbClr val="B3907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nvGrpSpPr>
          <p:cNvPr id="15" name="组合 14">
            <a:extLst>
              <a:ext uri="{FF2B5EF4-FFF2-40B4-BE49-F238E27FC236}">
                <a16:creationId xmlns:a16="http://schemas.microsoft.com/office/drawing/2014/main" id="{DAC10280-DA01-BFB9-FABB-EB6B40D0BAC5}"/>
              </a:ext>
            </a:extLst>
          </p:cNvPr>
          <p:cNvGrpSpPr/>
          <p:nvPr/>
        </p:nvGrpSpPr>
        <p:grpSpPr>
          <a:xfrm>
            <a:off x="3195955" y="2400300"/>
            <a:ext cx="842010" cy="949960"/>
            <a:chOff x="5033" y="3780"/>
            <a:chExt cx="1326" cy="1496"/>
          </a:xfrm>
        </p:grpSpPr>
        <p:sp>
          <p:nvSpPr>
            <p:cNvPr id="16" name="Freeform 5">
              <a:extLst>
                <a:ext uri="{FF2B5EF4-FFF2-40B4-BE49-F238E27FC236}">
                  <a16:creationId xmlns:a16="http://schemas.microsoft.com/office/drawing/2014/main" id="{00A35B2D-B2A3-2096-2FE0-A60284AF572B}"/>
                </a:ext>
              </a:extLst>
            </p:cNvPr>
            <p:cNvSpPr/>
            <p:nvPr/>
          </p:nvSpPr>
          <p:spPr bwMode="auto">
            <a:xfrm>
              <a:off x="5033" y="3780"/>
              <a:ext cx="1326" cy="1496"/>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gradFill>
              <a:gsLst>
                <a:gs pos="0">
                  <a:schemeClr val="bg1"/>
                </a:gs>
                <a:gs pos="100000">
                  <a:schemeClr val="bg1">
                    <a:lumMod val="95000"/>
                  </a:schemeClr>
                </a:gs>
              </a:gsLst>
              <a:lin ang="5400000" scaled="1"/>
            </a:gradFill>
            <a:ln w="22225" cap="flat">
              <a:gradFill>
                <a:gsLst>
                  <a:gs pos="0">
                    <a:schemeClr val="bg1">
                      <a:lumMod val="95000"/>
                    </a:schemeClr>
                  </a:gs>
                  <a:gs pos="100000">
                    <a:schemeClr val="bg1"/>
                  </a:gs>
                </a:gsLst>
                <a:lin ang="5400000" scaled="1"/>
              </a:gradFill>
              <a:prstDash val="solid"/>
              <a:miter lim="800000"/>
            </a:ln>
            <a:effectLst>
              <a:outerShdw blurRad="406400" sx="102000" sy="102000" algn="ctr" rotWithShape="0">
                <a:prstClr val="black">
                  <a:alpha val="15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cs typeface="+mn-ea"/>
                <a:sym typeface="+mn-lt"/>
              </a:endParaRPr>
            </a:p>
          </p:txBody>
        </p:sp>
        <p:sp>
          <p:nvSpPr>
            <p:cNvPr id="17" name="Freeform 124">
              <a:extLst>
                <a:ext uri="{FF2B5EF4-FFF2-40B4-BE49-F238E27FC236}">
                  <a16:creationId xmlns:a16="http://schemas.microsoft.com/office/drawing/2014/main" id="{75F7446C-2C43-4292-DDA2-CD4B5B536578}"/>
                </a:ext>
              </a:extLst>
            </p:cNvPr>
            <p:cNvSpPr>
              <a:spLocks noEditPoints="1"/>
            </p:cNvSpPr>
            <p:nvPr/>
          </p:nvSpPr>
          <p:spPr bwMode="auto">
            <a:xfrm>
              <a:off x="5359" y="4210"/>
              <a:ext cx="700" cy="700"/>
            </a:xfrm>
            <a:custGeom>
              <a:avLst/>
              <a:gdLst>
                <a:gd name="T0" fmla="*/ 101 w 140"/>
                <a:gd name="T1" fmla="*/ 21 h 140"/>
                <a:gd name="T2" fmla="*/ 117 w 140"/>
                <a:gd name="T3" fmla="*/ 5 h 140"/>
                <a:gd name="T4" fmla="*/ 119 w 140"/>
                <a:gd name="T5" fmla="*/ 6 h 140"/>
                <a:gd name="T6" fmla="*/ 120 w 140"/>
                <a:gd name="T7" fmla="*/ 20 h 140"/>
                <a:gd name="T8" fmla="*/ 134 w 140"/>
                <a:gd name="T9" fmla="*/ 22 h 140"/>
                <a:gd name="T10" fmla="*/ 135 w 140"/>
                <a:gd name="T11" fmla="*/ 24 h 140"/>
                <a:gd name="T12" fmla="*/ 120 w 140"/>
                <a:gd name="T13" fmla="*/ 39 h 140"/>
                <a:gd name="T14" fmla="*/ 116 w 140"/>
                <a:gd name="T15" fmla="*/ 40 h 140"/>
                <a:gd name="T16" fmla="*/ 107 w 140"/>
                <a:gd name="T17" fmla="*/ 39 h 140"/>
                <a:gd name="T18" fmla="*/ 80 w 140"/>
                <a:gd name="T19" fmla="*/ 66 h 140"/>
                <a:gd name="T20" fmla="*/ 78 w 140"/>
                <a:gd name="T21" fmla="*/ 79 h 140"/>
                <a:gd name="T22" fmla="*/ 61 w 140"/>
                <a:gd name="T23" fmla="*/ 79 h 140"/>
                <a:gd name="T24" fmla="*/ 61 w 140"/>
                <a:gd name="T25" fmla="*/ 62 h 140"/>
                <a:gd name="T26" fmla="*/ 75 w 140"/>
                <a:gd name="T27" fmla="*/ 60 h 140"/>
                <a:gd name="T28" fmla="*/ 101 w 140"/>
                <a:gd name="T29" fmla="*/ 34 h 140"/>
                <a:gd name="T30" fmla="*/ 100 w 140"/>
                <a:gd name="T31" fmla="*/ 25 h 140"/>
                <a:gd name="T32" fmla="*/ 101 w 140"/>
                <a:gd name="T33" fmla="*/ 21 h 140"/>
                <a:gd name="T34" fmla="*/ 130 w 140"/>
                <a:gd name="T35" fmla="*/ 34 h 140"/>
                <a:gd name="T36" fmla="*/ 122 w 140"/>
                <a:gd name="T37" fmla="*/ 42 h 140"/>
                <a:gd name="T38" fmla="*/ 118 w 140"/>
                <a:gd name="T39" fmla="*/ 44 h 140"/>
                <a:gd name="T40" fmla="*/ 124 w 140"/>
                <a:gd name="T41" fmla="*/ 70 h 140"/>
                <a:gd name="T42" fmla="*/ 70 w 140"/>
                <a:gd name="T43" fmla="*/ 125 h 140"/>
                <a:gd name="T44" fmla="*/ 15 w 140"/>
                <a:gd name="T45" fmla="*/ 70 h 140"/>
                <a:gd name="T46" fmla="*/ 70 w 140"/>
                <a:gd name="T47" fmla="*/ 16 h 140"/>
                <a:gd name="T48" fmla="*/ 96 w 140"/>
                <a:gd name="T49" fmla="*/ 23 h 140"/>
                <a:gd name="T50" fmla="*/ 99 w 140"/>
                <a:gd name="T51" fmla="*/ 18 h 140"/>
                <a:gd name="T52" fmla="*/ 106 w 140"/>
                <a:gd name="T53" fmla="*/ 11 h 140"/>
                <a:gd name="T54" fmla="*/ 70 w 140"/>
                <a:gd name="T55" fmla="*/ 0 h 140"/>
                <a:gd name="T56" fmla="*/ 0 w 140"/>
                <a:gd name="T57" fmla="*/ 70 h 140"/>
                <a:gd name="T58" fmla="*/ 70 w 140"/>
                <a:gd name="T59" fmla="*/ 140 h 140"/>
                <a:gd name="T60" fmla="*/ 140 w 140"/>
                <a:gd name="T61" fmla="*/ 70 h 140"/>
                <a:gd name="T62" fmla="*/ 130 w 140"/>
                <a:gd name="T63" fmla="*/ 34 h 140"/>
                <a:gd name="T64" fmla="*/ 70 w 140"/>
                <a:gd name="T65" fmla="*/ 47 h 140"/>
                <a:gd name="T66" fmla="*/ 80 w 140"/>
                <a:gd name="T67" fmla="*/ 49 h 140"/>
                <a:gd name="T68" fmla="*/ 93 w 140"/>
                <a:gd name="T69" fmla="*/ 37 h 140"/>
                <a:gd name="T70" fmla="*/ 70 w 140"/>
                <a:gd name="T71" fmla="*/ 29 h 140"/>
                <a:gd name="T72" fmla="*/ 29 w 140"/>
                <a:gd name="T73" fmla="*/ 70 h 140"/>
                <a:gd name="T74" fmla="*/ 70 w 140"/>
                <a:gd name="T75" fmla="*/ 111 h 140"/>
                <a:gd name="T76" fmla="*/ 111 w 140"/>
                <a:gd name="T77" fmla="*/ 70 h 140"/>
                <a:gd name="T78" fmla="*/ 104 w 140"/>
                <a:gd name="T79" fmla="*/ 48 h 140"/>
                <a:gd name="T80" fmla="*/ 91 w 140"/>
                <a:gd name="T81" fmla="*/ 61 h 140"/>
                <a:gd name="T82" fmla="*/ 93 w 140"/>
                <a:gd name="T83" fmla="*/ 70 h 140"/>
                <a:gd name="T84" fmla="*/ 70 w 140"/>
                <a:gd name="T85" fmla="*/ 94 h 140"/>
                <a:gd name="T86" fmla="*/ 46 w 140"/>
                <a:gd name="T87" fmla="*/ 70 h 140"/>
                <a:gd name="T88" fmla="*/ 70 w 140"/>
                <a:gd name="T89" fmla="*/ 4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40">
                  <a:moveTo>
                    <a:pt x="101" y="21"/>
                  </a:moveTo>
                  <a:cubicBezTo>
                    <a:pt x="117" y="5"/>
                    <a:pt x="117" y="5"/>
                    <a:pt x="117" y="5"/>
                  </a:cubicBezTo>
                  <a:cubicBezTo>
                    <a:pt x="118" y="5"/>
                    <a:pt x="118" y="5"/>
                    <a:pt x="119" y="6"/>
                  </a:cubicBezTo>
                  <a:cubicBezTo>
                    <a:pt x="120" y="20"/>
                    <a:pt x="120" y="20"/>
                    <a:pt x="120" y="20"/>
                  </a:cubicBezTo>
                  <a:cubicBezTo>
                    <a:pt x="134" y="22"/>
                    <a:pt x="134" y="22"/>
                    <a:pt x="134" y="22"/>
                  </a:cubicBezTo>
                  <a:cubicBezTo>
                    <a:pt x="136" y="22"/>
                    <a:pt x="136" y="23"/>
                    <a:pt x="135" y="24"/>
                  </a:cubicBezTo>
                  <a:cubicBezTo>
                    <a:pt x="120" y="39"/>
                    <a:pt x="120" y="39"/>
                    <a:pt x="120" y="39"/>
                  </a:cubicBezTo>
                  <a:cubicBezTo>
                    <a:pt x="119" y="40"/>
                    <a:pt x="117" y="40"/>
                    <a:pt x="116" y="40"/>
                  </a:cubicBezTo>
                  <a:cubicBezTo>
                    <a:pt x="107" y="39"/>
                    <a:pt x="107" y="39"/>
                    <a:pt x="107" y="39"/>
                  </a:cubicBezTo>
                  <a:cubicBezTo>
                    <a:pt x="80" y="66"/>
                    <a:pt x="80" y="66"/>
                    <a:pt x="80" y="66"/>
                  </a:cubicBezTo>
                  <a:cubicBezTo>
                    <a:pt x="82" y="70"/>
                    <a:pt x="82" y="75"/>
                    <a:pt x="78" y="79"/>
                  </a:cubicBezTo>
                  <a:cubicBezTo>
                    <a:pt x="73" y="84"/>
                    <a:pt x="66" y="84"/>
                    <a:pt x="61" y="79"/>
                  </a:cubicBezTo>
                  <a:cubicBezTo>
                    <a:pt x="57" y="74"/>
                    <a:pt x="57" y="67"/>
                    <a:pt x="61" y="62"/>
                  </a:cubicBezTo>
                  <a:cubicBezTo>
                    <a:pt x="65" y="59"/>
                    <a:pt x="70" y="58"/>
                    <a:pt x="75" y="60"/>
                  </a:cubicBezTo>
                  <a:cubicBezTo>
                    <a:pt x="101" y="34"/>
                    <a:pt x="101" y="34"/>
                    <a:pt x="101" y="34"/>
                  </a:cubicBezTo>
                  <a:cubicBezTo>
                    <a:pt x="100" y="25"/>
                    <a:pt x="100" y="25"/>
                    <a:pt x="100" y="25"/>
                  </a:cubicBezTo>
                  <a:cubicBezTo>
                    <a:pt x="100" y="23"/>
                    <a:pt x="101" y="22"/>
                    <a:pt x="101" y="21"/>
                  </a:cubicBezTo>
                  <a:close/>
                  <a:moveTo>
                    <a:pt x="130" y="34"/>
                  </a:moveTo>
                  <a:cubicBezTo>
                    <a:pt x="122" y="42"/>
                    <a:pt x="122" y="42"/>
                    <a:pt x="122" y="42"/>
                  </a:cubicBezTo>
                  <a:cubicBezTo>
                    <a:pt x="121" y="43"/>
                    <a:pt x="119" y="44"/>
                    <a:pt x="118" y="44"/>
                  </a:cubicBezTo>
                  <a:cubicBezTo>
                    <a:pt x="122" y="52"/>
                    <a:pt x="124" y="61"/>
                    <a:pt x="124" y="70"/>
                  </a:cubicBezTo>
                  <a:cubicBezTo>
                    <a:pt x="124" y="100"/>
                    <a:pt x="100" y="125"/>
                    <a:pt x="70" y="125"/>
                  </a:cubicBezTo>
                  <a:cubicBezTo>
                    <a:pt x="40" y="125"/>
                    <a:pt x="15" y="100"/>
                    <a:pt x="15" y="70"/>
                  </a:cubicBezTo>
                  <a:cubicBezTo>
                    <a:pt x="15" y="40"/>
                    <a:pt x="40" y="16"/>
                    <a:pt x="70" y="16"/>
                  </a:cubicBezTo>
                  <a:cubicBezTo>
                    <a:pt x="79" y="16"/>
                    <a:pt x="88" y="18"/>
                    <a:pt x="96" y="23"/>
                  </a:cubicBezTo>
                  <a:cubicBezTo>
                    <a:pt x="97" y="21"/>
                    <a:pt x="98" y="19"/>
                    <a:pt x="99" y="18"/>
                  </a:cubicBezTo>
                  <a:cubicBezTo>
                    <a:pt x="106" y="11"/>
                    <a:pt x="106" y="11"/>
                    <a:pt x="106" y="11"/>
                  </a:cubicBezTo>
                  <a:cubicBezTo>
                    <a:pt x="96" y="4"/>
                    <a:pt x="83" y="0"/>
                    <a:pt x="70" y="0"/>
                  </a:cubicBezTo>
                  <a:cubicBezTo>
                    <a:pt x="31" y="0"/>
                    <a:pt x="0" y="32"/>
                    <a:pt x="0" y="70"/>
                  </a:cubicBezTo>
                  <a:cubicBezTo>
                    <a:pt x="0" y="109"/>
                    <a:pt x="31" y="140"/>
                    <a:pt x="70" y="140"/>
                  </a:cubicBezTo>
                  <a:cubicBezTo>
                    <a:pt x="108" y="140"/>
                    <a:pt x="140" y="109"/>
                    <a:pt x="140" y="70"/>
                  </a:cubicBezTo>
                  <a:cubicBezTo>
                    <a:pt x="140" y="57"/>
                    <a:pt x="136" y="45"/>
                    <a:pt x="130" y="34"/>
                  </a:cubicBezTo>
                  <a:close/>
                  <a:moveTo>
                    <a:pt x="70" y="47"/>
                  </a:moveTo>
                  <a:cubicBezTo>
                    <a:pt x="73" y="47"/>
                    <a:pt x="77" y="48"/>
                    <a:pt x="80" y="49"/>
                  </a:cubicBezTo>
                  <a:cubicBezTo>
                    <a:pt x="93" y="37"/>
                    <a:pt x="93" y="37"/>
                    <a:pt x="93" y="37"/>
                  </a:cubicBezTo>
                  <a:cubicBezTo>
                    <a:pt x="86" y="32"/>
                    <a:pt x="78" y="29"/>
                    <a:pt x="70" y="29"/>
                  </a:cubicBezTo>
                  <a:cubicBezTo>
                    <a:pt x="47" y="29"/>
                    <a:pt x="29" y="48"/>
                    <a:pt x="29" y="70"/>
                  </a:cubicBezTo>
                  <a:cubicBezTo>
                    <a:pt x="29" y="93"/>
                    <a:pt x="47" y="111"/>
                    <a:pt x="70" y="111"/>
                  </a:cubicBezTo>
                  <a:cubicBezTo>
                    <a:pt x="92" y="111"/>
                    <a:pt x="111" y="93"/>
                    <a:pt x="111" y="70"/>
                  </a:cubicBezTo>
                  <a:cubicBezTo>
                    <a:pt x="111" y="62"/>
                    <a:pt x="108" y="54"/>
                    <a:pt x="104" y="48"/>
                  </a:cubicBezTo>
                  <a:cubicBezTo>
                    <a:pt x="91" y="61"/>
                    <a:pt x="91" y="61"/>
                    <a:pt x="91" y="61"/>
                  </a:cubicBezTo>
                  <a:cubicBezTo>
                    <a:pt x="92" y="64"/>
                    <a:pt x="93" y="67"/>
                    <a:pt x="93" y="70"/>
                  </a:cubicBezTo>
                  <a:cubicBezTo>
                    <a:pt x="93" y="83"/>
                    <a:pt x="83" y="94"/>
                    <a:pt x="70" y="94"/>
                  </a:cubicBezTo>
                  <a:cubicBezTo>
                    <a:pt x="57" y="94"/>
                    <a:pt x="46" y="83"/>
                    <a:pt x="46" y="70"/>
                  </a:cubicBezTo>
                  <a:cubicBezTo>
                    <a:pt x="46" y="57"/>
                    <a:pt x="57" y="47"/>
                    <a:pt x="70" y="47"/>
                  </a:cubicBezTo>
                  <a:close/>
                </a:path>
              </a:pathLst>
            </a:custGeom>
            <a:solidFill>
              <a:srgbClr val="B3907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nvGrpSpPr>
          <p:cNvPr id="18" name="组合 17">
            <a:extLst>
              <a:ext uri="{FF2B5EF4-FFF2-40B4-BE49-F238E27FC236}">
                <a16:creationId xmlns:a16="http://schemas.microsoft.com/office/drawing/2014/main" id="{91BCAEA2-2D0D-0E81-2D5E-5EF3E4F9FE12}"/>
              </a:ext>
            </a:extLst>
          </p:cNvPr>
          <p:cNvGrpSpPr/>
          <p:nvPr/>
        </p:nvGrpSpPr>
        <p:grpSpPr>
          <a:xfrm>
            <a:off x="7839075" y="2447925"/>
            <a:ext cx="842010" cy="949960"/>
            <a:chOff x="12345" y="3855"/>
            <a:chExt cx="1326" cy="1496"/>
          </a:xfrm>
        </p:grpSpPr>
        <p:sp>
          <p:nvSpPr>
            <p:cNvPr id="19" name="Freeform 5">
              <a:extLst>
                <a:ext uri="{FF2B5EF4-FFF2-40B4-BE49-F238E27FC236}">
                  <a16:creationId xmlns:a16="http://schemas.microsoft.com/office/drawing/2014/main" id="{BF3999E4-9033-AB79-04C0-D34687E9488F}"/>
                </a:ext>
              </a:extLst>
            </p:cNvPr>
            <p:cNvSpPr/>
            <p:nvPr/>
          </p:nvSpPr>
          <p:spPr bwMode="auto">
            <a:xfrm>
              <a:off x="12345" y="3855"/>
              <a:ext cx="1326" cy="1496"/>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gradFill>
              <a:gsLst>
                <a:gs pos="0">
                  <a:schemeClr val="bg1"/>
                </a:gs>
                <a:gs pos="100000">
                  <a:schemeClr val="bg1">
                    <a:lumMod val="95000"/>
                  </a:schemeClr>
                </a:gs>
              </a:gsLst>
              <a:lin ang="5400000" scaled="1"/>
            </a:gradFill>
            <a:ln w="22225" cap="flat">
              <a:gradFill>
                <a:gsLst>
                  <a:gs pos="0">
                    <a:schemeClr val="bg1">
                      <a:lumMod val="95000"/>
                    </a:schemeClr>
                  </a:gs>
                  <a:gs pos="100000">
                    <a:schemeClr val="bg1"/>
                  </a:gs>
                </a:gsLst>
                <a:lin ang="5400000" scaled="1"/>
              </a:gradFill>
              <a:prstDash val="solid"/>
              <a:miter lim="800000"/>
            </a:ln>
            <a:effectLst>
              <a:outerShdw blurRad="406400" sx="102000" sy="102000" algn="ctr" rotWithShape="0">
                <a:prstClr val="black">
                  <a:alpha val="15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cs typeface="+mn-ea"/>
                <a:sym typeface="+mn-lt"/>
              </a:endParaRPr>
            </a:p>
          </p:txBody>
        </p:sp>
        <p:sp>
          <p:nvSpPr>
            <p:cNvPr id="20" name="Freeform 126">
              <a:extLst>
                <a:ext uri="{FF2B5EF4-FFF2-40B4-BE49-F238E27FC236}">
                  <a16:creationId xmlns:a16="http://schemas.microsoft.com/office/drawing/2014/main" id="{C79D3C52-A5D0-DC9A-72FE-3C04CC984E06}"/>
                </a:ext>
              </a:extLst>
            </p:cNvPr>
            <p:cNvSpPr/>
            <p:nvPr/>
          </p:nvSpPr>
          <p:spPr bwMode="auto">
            <a:xfrm>
              <a:off x="12721" y="4305"/>
              <a:ext cx="670" cy="670"/>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rgbClr val="B39073"/>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nvGrpSpPr>
          <p:cNvPr id="21" name="组合 20">
            <a:extLst>
              <a:ext uri="{FF2B5EF4-FFF2-40B4-BE49-F238E27FC236}">
                <a16:creationId xmlns:a16="http://schemas.microsoft.com/office/drawing/2014/main" id="{90EB854D-01FF-2726-2A39-D6778C9EACDB}"/>
              </a:ext>
            </a:extLst>
          </p:cNvPr>
          <p:cNvGrpSpPr/>
          <p:nvPr/>
        </p:nvGrpSpPr>
        <p:grpSpPr>
          <a:xfrm>
            <a:off x="9746615" y="2446020"/>
            <a:ext cx="842010" cy="949960"/>
            <a:chOff x="15349" y="3852"/>
            <a:chExt cx="1326" cy="1496"/>
          </a:xfrm>
        </p:grpSpPr>
        <p:sp>
          <p:nvSpPr>
            <p:cNvPr id="22" name="Freeform 5">
              <a:extLst>
                <a:ext uri="{FF2B5EF4-FFF2-40B4-BE49-F238E27FC236}">
                  <a16:creationId xmlns:a16="http://schemas.microsoft.com/office/drawing/2014/main" id="{5A10ACAC-FBA5-1AA8-917E-D40F776E199B}"/>
                </a:ext>
              </a:extLst>
            </p:cNvPr>
            <p:cNvSpPr/>
            <p:nvPr/>
          </p:nvSpPr>
          <p:spPr bwMode="auto">
            <a:xfrm>
              <a:off x="15349" y="3852"/>
              <a:ext cx="1326" cy="1496"/>
            </a:xfrm>
            <a:custGeom>
              <a:avLst/>
              <a:gdLst>
                <a:gd name="T0" fmla="*/ 368 w 654"/>
                <a:gd name="T1" fmla="*/ 15 h 739"/>
                <a:gd name="T2" fmla="*/ 491 w 654"/>
                <a:gd name="T3" fmla="*/ 86 h 739"/>
                <a:gd name="T4" fmla="*/ 614 w 654"/>
                <a:gd name="T5" fmla="*/ 157 h 739"/>
                <a:gd name="T6" fmla="*/ 654 w 654"/>
                <a:gd name="T7" fmla="*/ 228 h 739"/>
                <a:gd name="T8" fmla="*/ 654 w 654"/>
                <a:gd name="T9" fmla="*/ 370 h 739"/>
                <a:gd name="T10" fmla="*/ 654 w 654"/>
                <a:gd name="T11" fmla="*/ 512 h 739"/>
                <a:gd name="T12" fmla="*/ 614 w 654"/>
                <a:gd name="T13" fmla="*/ 582 h 739"/>
                <a:gd name="T14" fmla="*/ 491 w 654"/>
                <a:gd name="T15" fmla="*/ 653 h 739"/>
                <a:gd name="T16" fmla="*/ 368 w 654"/>
                <a:gd name="T17" fmla="*/ 724 h 739"/>
                <a:gd name="T18" fmla="*/ 286 w 654"/>
                <a:gd name="T19" fmla="*/ 724 h 739"/>
                <a:gd name="T20" fmla="*/ 163 w 654"/>
                <a:gd name="T21" fmla="*/ 653 h 739"/>
                <a:gd name="T22" fmla="*/ 41 w 654"/>
                <a:gd name="T23" fmla="*/ 582 h 739"/>
                <a:gd name="T24" fmla="*/ 0 w 654"/>
                <a:gd name="T25" fmla="*/ 512 h 739"/>
                <a:gd name="T26" fmla="*/ 0 w 654"/>
                <a:gd name="T27" fmla="*/ 370 h 739"/>
                <a:gd name="T28" fmla="*/ 0 w 654"/>
                <a:gd name="T29" fmla="*/ 228 h 739"/>
                <a:gd name="T30" fmla="*/ 41 w 654"/>
                <a:gd name="T31" fmla="*/ 157 h 739"/>
                <a:gd name="T32" fmla="*/ 163 w 654"/>
                <a:gd name="T33" fmla="*/ 86 h 739"/>
                <a:gd name="T34" fmla="*/ 286 w 654"/>
                <a:gd name="T35" fmla="*/ 15 h 739"/>
                <a:gd name="T36" fmla="*/ 368 w 654"/>
                <a:gd name="T3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4" h="739">
                  <a:moveTo>
                    <a:pt x="368" y="15"/>
                  </a:moveTo>
                  <a:cubicBezTo>
                    <a:pt x="491" y="86"/>
                    <a:pt x="491" y="86"/>
                    <a:pt x="491" y="86"/>
                  </a:cubicBezTo>
                  <a:cubicBezTo>
                    <a:pt x="614" y="157"/>
                    <a:pt x="614" y="157"/>
                    <a:pt x="614" y="157"/>
                  </a:cubicBezTo>
                  <a:cubicBezTo>
                    <a:pt x="640" y="172"/>
                    <a:pt x="654" y="198"/>
                    <a:pt x="654" y="228"/>
                  </a:cubicBezTo>
                  <a:cubicBezTo>
                    <a:pt x="654" y="370"/>
                    <a:pt x="654" y="370"/>
                    <a:pt x="654" y="370"/>
                  </a:cubicBezTo>
                  <a:cubicBezTo>
                    <a:pt x="654" y="512"/>
                    <a:pt x="654" y="512"/>
                    <a:pt x="654" y="512"/>
                  </a:cubicBezTo>
                  <a:cubicBezTo>
                    <a:pt x="654" y="542"/>
                    <a:pt x="640" y="567"/>
                    <a:pt x="614" y="582"/>
                  </a:cubicBezTo>
                  <a:cubicBezTo>
                    <a:pt x="491" y="653"/>
                    <a:pt x="491" y="653"/>
                    <a:pt x="491" y="653"/>
                  </a:cubicBezTo>
                  <a:cubicBezTo>
                    <a:pt x="368" y="724"/>
                    <a:pt x="368" y="724"/>
                    <a:pt x="368" y="724"/>
                  </a:cubicBezTo>
                  <a:cubicBezTo>
                    <a:pt x="342" y="739"/>
                    <a:pt x="312" y="739"/>
                    <a:pt x="286" y="724"/>
                  </a:cubicBezTo>
                  <a:cubicBezTo>
                    <a:pt x="163" y="653"/>
                    <a:pt x="163" y="653"/>
                    <a:pt x="163" y="653"/>
                  </a:cubicBezTo>
                  <a:cubicBezTo>
                    <a:pt x="41" y="582"/>
                    <a:pt x="41" y="582"/>
                    <a:pt x="41" y="582"/>
                  </a:cubicBezTo>
                  <a:cubicBezTo>
                    <a:pt x="15" y="567"/>
                    <a:pt x="0" y="542"/>
                    <a:pt x="0" y="512"/>
                  </a:cubicBezTo>
                  <a:cubicBezTo>
                    <a:pt x="0" y="370"/>
                    <a:pt x="0" y="370"/>
                    <a:pt x="0" y="370"/>
                  </a:cubicBezTo>
                  <a:cubicBezTo>
                    <a:pt x="0" y="228"/>
                    <a:pt x="0" y="228"/>
                    <a:pt x="0" y="228"/>
                  </a:cubicBezTo>
                  <a:cubicBezTo>
                    <a:pt x="0" y="198"/>
                    <a:pt x="15" y="172"/>
                    <a:pt x="41" y="157"/>
                  </a:cubicBezTo>
                  <a:cubicBezTo>
                    <a:pt x="163" y="86"/>
                    <a:pt x="163" y="86"/>
                    <a:pt x="163" y="86"/>
                  </a:cubicBezTo>
                  <a:cubicBezTo>
                    <a:pt x="286" y="15"/>
                    <a:pt x="286" y="15"/>
                    <a:pt x="286" y="15"/>
                  </a:cubicBezTo>
                  <a:cubicBezTo>
                    <a:pt x="312" y="0"/>
                    <a:pt x="342" y="0"/>
                    <a:pt x="368" y="15"/>
                  </a:cubicBezTo>
                  <a:close/>
                </a:path>
              </a:pathLst>
            </a:custGeom>
            <a:gradFill>
              <a:gsLst>
                <a:gs pos="0">
                  <a:schemeClr val="bg1"/>
                </a:gs>
                <a:gs pos="100000">
                  <a:schemeClr val="bg1">
                    <a:lumMod val="95000"/>
                  </a:schemeClr>
                </a:gs>
              </a:gsLst>
              <a:lin ang="5400000" scaled="1"/>
            </a:gradFill>
            <a:ln w="22225" cap="flat">
              <a:gradFill>
                <a:gsLst>
                  <a:gs pos="0">
                    <a:schemeClr val="bg1">
                      <a:lumMod val="95000"/>
                    </a:schemeClr>
                  </a:gs>
                  <a:gs pos="100000">
                    <a:schemeClr val="bg1"/>
                  </a:gs>
                </a:gsLst>
                <a:lin ang="5400000" scaled="1"/>
              </a:gradFill>
              <a:prstDash val="solid"/>
              <a:miter lim="800000"/>
            </a:ln>
            <a:effectLst>
              <a:outerShdw blurRad="406400" sx="102000" sy="102000" algn="ctr" rotWithShape="0">
                <a:prstClr val="black">
                  <a:alpha val="15000"/>
                </a:prstClr>
              </a:outerShdw>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cs typeface="+mn-ea"/>
                <a:sym typeface="+mn-lt"/>
              </a:endParaRPr>
            </a:p>
          </p:txBody>
        </p:sp>
        <p:sp>
          <p:nvSpPr>
            <p:cNvPr id="23" name="Freeform 91">
              <a:extLst>
                <a:ext uri="{FF2B5EF4-FFF2-40B4-BE49-F238E27FC236}">
                  <a16:creationId xmlns:a16="http://schemas.microsoft.com/office/drawing/2014/main" id="{126FD593-96EE-8363-A68B-8717917C4609}"/>
                </a:ext>
              </a:extLst>
            </p:cNvPr>
            <p:cNvSpPr>
              <a:spLocks noEditPoints="1"/>
            </p:cNvSpPr>
            <p:nvPr/>
          </p:nvSpPr>
          <p:spPr bwMode="auto">
            <a:xfrm>
              <a:off x="15725" y="4315"/>
              <a:ext cx="655" cy="660"/>
            </a:xfrm>
            <a:custGeom>
              <a:avLst/>
              <a:gdLst>
                <a:gd name="T0" fmla="*/ 125 w 131"/>
                <a:gd name="T1" fmla="*/ 73 h 132"/>
                <a:gd name="T2" fmla="*/ 82 w 131"/>
                <a:gd name="T3" fmla="*/ 91 h 132"/>
                <a:gd name="T4" fmla="*/ 81 w 131"/>
                <a:gd name="T5" fmla="*/ 93 h 132"/>
                <a:gd name="T6" fmla="*/ 101 w 131"/>
                <a:gd name="T7" fmla="*/ 107 h 132"/>
                <a:gd name="T8" fmla="*/ 129 w 131"/>
                <a:gd name="T9" fmla="*/ 61 h 132"/>
                <a:gd name="T10" fmla="*/ 110 w 131"/>
                <a:gd name="T11" fmla="*/ 53 h 132"/>
                <a:gd name="T12" fmla="*/ 127 w 131"/>
                <a:gd name="T13" fmla="*/ 71 h 132"/>
                <a:gd name="T14" fmla="*/ 129 w 131"/>
                <a:gd name="T15" fmla="*/ 61 h 132"/>
                <a:gd name="T16" fmla="*/ 24 w 131"/>
                <a:gd name="T17" fmla="*/ 30 h 132"/>
                <a:gd name="T18" fmla="*/ 24 w 131"/>
                <a:gd name="T19" fmla="*/ 38 h 132"/>
                <a:gd name="T20" fmla="*/ 97 w 131"/>
                <a:gd name="T21" fmla="*/ 34 h 132"/>
                <a:gd name="T22" fmla="*/ 97 w 131"/>
                <a:gd name="T23" fmla="*/ 51 h 132"/>
                <a:gd name="T24" fmla="*/ 24 w 131"/>
                <a:gd name="T25" fmla="*/ 47 h 132"/>
                <a:gd name="T26" fmla="*/ 24 w 131"/>
                <a:gd name="T27" fmla="*/ 55 h 132"/>
                <a:gd name="T28" fmla="*/ 97 w 131"/>
                <a:gd name="T29" fmla="*/ 51 h 132"/>
                <a:gd name="T30" fmla="*/ 24 w 131"/>
                <a:gd name="T31" fmla="*/ 64 h 132"/>
                <a:gd name="T32" fmla="*/ 24 w 131"/>
                <a:gd name="T33" fmla="*/ 72 h 132"/>
                <a:gd name="T34" fmla="*/ 79 w 131"/>
                <a:gd name="T35" fmla="*/ 68 h 132"/>
                <a:gd name="T36" fmla="*/ 75 w 131"/>
                <a:gd name="T37" fmla="*/ 81 h 132"/>
                <a:gd name="T38" fmla="*/ 20 w 131"/>
                <a:gd name="T39" fmla="*/ 85 h 132"/>
                <a:gd name="T40" fmla="*/ 75 w 131"/>
                <a:gd name="T41" fmla="*/ 89 h 132"/>
                <a:gd name="T42" fmla="*/ 75 w 131"/>
                <a:gd name="T43" fmla="*/ 81 h 132"/>
                <a:gd name="T44" fmla="*/ 95 w 131"/>
                <a:gd name="T45" fmla="*/ 124 h 132"/>
                <a:gd name="T46" fmla="*/ 69 w 131"/>
                <a:gd name="T47" fmla="*/ 119 h 132"/>
                <a:gd name="T48" fmla="*/ 8 w 131"/>
                <a:gd name="T49" fmla="*/ 98 h 132"/>
                <a:gd name="T50" fmla="*/ 21 w 131"/>
                <a:gd name="T51" fmla="*/ 8 h 132"/>
                <a:gd name="T52" fmla="*/ 108 w 131"/>
                <a:gd name="T53" fmla="*/ 21 h 132"/>
                <a:gd name="T54" fmla="*/ 113 w 131"/>
                <a:gd name="T55" fmla="*/ 49 h 132"/>
                <a:gd name="T56" fmla="*/ 116 w 131"/>
                <a:gd name="T57" fmla="*/ 21 h 132"/>
                <a:gd name="T58" fmla="*/ 21 w 131"/>
                <a:gd name="T59" fmla="*/ 0 h 132"/>
                <a:gd name="T60" fmla="*/ 0 w 131"/>
                <a:gd name="T61" fmla="*/ 102 h 132"/>
                <a:gd name="T62" fmla="*/ 0 w 131"/>
                <a:gd name="T63" fmla="*/ 103 h 132"/>
                <a:gd name="T64" fmla="*/ 1 w 131"/>
                <a:gd name="T65" fmla="*/ 104 h 132"/>
                <a:gd name="T66" fmla="*/ 2 w 131"/>
                <a:gd name="T67" fmla="*/ 105 h 132"/>
                <a:gd name="T68" fmla="*/ 63 w 131"/>
                <a:gd name="T69" fmla="*/ 132 h 132"/>
                <a:gd name="T70" fmla="*/ 65 w 131"/>
                <a:gd name="T71" fmla="*/ 132 h 132"/>
                <a:gd name="T72" fmla="*/ 95 w 131"/>
                <a:gd name="T73" fmla="*/ 132 h 132"/>
                <a:gd name="T74" fmla="*/ 116 w 131"/>
                <a:gd name="T75" fmla="*/ 89 h 132"/>
                <a:gd name="T76" fmla="*/ 108 w 131"/>
                <a:gd name="T77" fmla="*/ 111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32">
                  <a:moveTo>
                    <a:pt x="106" y="59"/>
                  </a:moveTo>
                  <a:cubicBezTo>
                    <a:pt x="125" y="73"/>
                    <a:pt x="125" y="73"/>
                    <a:pt x="125" y="73"/>
                  </a:cubicBezTo>
                  <a:cubicBezTo>
                    <a:pt x="102" y="105"/>
                    <a:pt x="102" y="105"/>
                    <a:pt x="102" y="105"/>
                  </a:cubicBezTo>
                  <a:cubicBezTo>
                    <a:pt x="82" y="91"/>
                    <a:pt x="82" y="91"/>
                    <a:pt x="82" y="91"/>
                  </a:cubicBezTo>
                  <a:lnTo>
                    <a:pt x="106" y="59"/>
                  </a:lnTo>
                  <a:close/>
                  <a:moveTo>
                    <a:pt x="81" y="93"/>
                  </a:moveTo>
                  <a:cubicBezTo>
                    <a:pt x="82" y="112"/>
                    <a:pt x="82" y="112"/>
                    <a:pt x="82" y="112"/>
                  </a:cubicBezTo>
                  <a:cubicBezTo>
                    <a:pt x="101" y="107"/>
                    <a:pt x="101" y="107"/>
                    <a:pt x="101" y="107"/>
                  </a:cubicBezTo>
                  <a:lnTo>
                    <a:pt x="81" y="93"/>
                  </a:lnTo>
                  <a:close/>
                  <a:moveTo>
                    <a:pt x="129" y="61"/>
                  </a:moveTo>
                  <a:cubicBezTo>
                    <a:pt x="116" y="52"/>
                    <a:pt x="116" y="52"/>
                    <a:pt x="116" y="52"/>
                  </a:cubicBezTo>
                  <a:cubicBezTo>
                    <a:pt x="114" y="50"/>
                    <a:pt x="111" y="51"/>
                    <a:pt x="110" y="53"/>
                  </a:cubicBezTo>
                  <a:cubicBezTo>
                    <a:pt x="110" y="53"/>
                    <a:pt x="107" y="57"/>
                    <a:pt x="107" y="57"/>
                  </a:cubicBezTo>
                  <a:cubicBezTo>
                    <a:pt x="127" y="71"/>
                    <a:pt x="127" y="71"/>
                    <a:pt x="127" y="71"/>
                  </a:cubicBezTo>
                  <a:cubicBezTo>
                    <a:pt x="127" y="71"/>
                    <a:pt x="129" y="67"/>
                    <a:pt x="130" y="67"/>
                  </a:cubicBezTo>
                  <a:cubicBezTo>
                    <a:pt x="131" y="65"/>
                    <a:pt x="131" y="62"/>
                    <a:pt x="129" y="61"/>
                  </a:cubicBezTo>
                  <a:close/>
                  <a:moveTo>
                    <a:pt x="93" y="30"/>
                  </a:moveTo>
                  <a:cubicBezTo>
                    <a:pt x="24" y="30"/>
                    <a:pt x="24" y="30"/>
                    <a:pt x="24" y="30"/>
                  </a:cubicBezTo>
                  <a:cubicBezTo>
                    <a:pt x="22" y="30"/>
                    <a:pt x="20" y="32"/>
                    <a:pt x="20" y="34"/>
                  </a:cubicBezTo>
                  <a:cubicBezTo>
                    <a:pt x="20" y="37"/>
                    <a:pt x="22" y="38"/>
                    <a:pt x="24" y="38"/>
                  </a:cubicBezTo>
                  <a:cubicBezTo>
                    <a:pt x="93" y="38"/>
                    <a:pt x="93" y="38"/>
                    <a:pt x="93" y="38"/>
                  </a:cubicBezTo>
                  <a:cubicBezTo>
                    <a:pt x="95" y="38"/>
                    <a:pt x="97" y="37"/>
                    <a:pt x="97" y="34"/>
                  </a:cubicBezTo>
                  <a:cubicBezTo>
                    <a:pt x="97" y="32"/>
                    <a:pt x="95" y="30"/>
                    <a:pt x="93" y="30"/>
                  </a:cubicBezTo>
                  <a:close/>
                  <a:moveTo>
                    <a:pt x="97" y="51"/>
                  </a:moveTo>
                  <a:cubicBezTo>
                    <a:pt x="97" y="49"/>
                    <a:pt x="95" y="47"/>
                    <a:pt x="93" y="47"/>
                  </a:cubicBezTo>
                  <a:cubicBezTo>
                    <a:pt x="24" y="47"/>
                    <a:pt x="24" y="47"/>
                    <a:pt x="24" y="47"/>
                  </a:cubicBezTo>
                  <a:cubicBezTo>
                    <a:pt x="22" y="47"/>
                    <a:pt x="20" y="49"/>
                    <a:pt x="20" y="51"/>
                  </a:cubicBezTo>
                  <a:cubicBezTo>
                    <a:pt x="20" y="53"/>
                    <a:pt x="22" y="55"/>
                    <a:pt x="24" y="55"/>
                  </a:cubicBezTo>
                  <a:cubicBezTo>
                    <a:pt x="93" y="55"/>
                    <a:pt x="93" y="55"/>
                    <a:pt x="93" y="55"/>
                  </a:cubicBezTo>
                  <a:cubicBezTo>
                    <a:pt x="95" y="55"/>
                    <a:pt x="97" y="53"/>
                    <a:pt x="97" y="51"/>
                  </a:cubicBezTo>
                  <a:close/>
                  <a:moveTo>
                    <a:pt x="75" y="64"/>
                  </a:moveTo>
                  <a:cubicBezTo>
                    <a:pt x="24" y="64"/>
                    <a:pt x="24" y="64"/>
                    <a:pt x="24" y="64"/>
                  </a:cubicBezTo>
                  <a:cubicBezTo>
                    <a:pt x="22" y="64"/>
                    <a:pt x="20" y="66"/>
                    <a:pt x="20" y="68"/>
                  </a:cubicBezTo>
                  <a:cubicBezTo>
                    <a:pt x="20" y="70"/>
                    <a:pt x="22" y="72"/>
                    <a:pt x="24" y="72"/>
                  </a:cubicBezTo>
                  <a:cubicBezTo>
                    <a:pt x="75" y="72"/>
                    <a:pt x="75" y="72"/>
                    <a:pt x="75" y="72"/>
                  </a:cubicBezTo>
                  <a:cubicBezTo>
                    <a:pt x="77" y="72"/>
                    <a:pt x="79" y="70"/>
                    <a:pt x="79" y="68"/>
                  </a:cubicBezTo>
                  <a:cubicBezTo>
                    <a:pt x="79" y="66"/>
                    <a:pt x="77" y="64"/>
                    <a:pt x="75" y="64"/>
                  </a:cubicBezTo>
                  <a:close/>
                  <a:moveTo>
                    <a:pt x="75" y="81"/>
                  </a:moveTo>
                  <a:cubicBezTo>
                    <a:pt x="24" y="81"/>
                    <a:pt x="24" y="81"/>
                    <a:pt x="24" y="81"/>
                  </a:cubicBezTo>
                  <a:cubicBezTo>
                    <a:pt x="22" y="81"/>
                    <a:pt x="20" y="83"/>
                    <a:pt x="20" y="85"/>
                  </a:cubicBezTo>
                  <a:cubicBezTo>
                    <a:pt x="20" y="87"/>
                    <a:pt x="22" y="89"/>
                    <a:pt x="24" y="89"/>
                  </a:cubicBezTo>
                  <a:cubicBezTo>
                    <a:pt x="75" y="89"/>
                    <a:pt x="75" y="89"/>
                    <a:pt x="75" y="89"/>
                  </a:cubicBezTo>
                  <a:cubicBezTo>
                    <a:pt x="77" y="89"/>
                    <a:pt x="79" y="87"/>
                    <a:pt x="79" y="85"/>
                  </a:cubicBezTo>
                  <a:cubicBezTo>
                    <a:pt x="79" y="83"/>
                    <a:pt x="77" y="81"/>
                    <a:pt x="75" y="81"/>
                  </a:cubicBezTo>
                  <a:close/>
                  <a:moveTo>
                    <a:pt x="108" y="111"/>
                  </a:moveTo>
                  <a:cubicBezTo>
                    <a:pt x="108" y="119"/>
                    <a:pt x="103" y="124"/>
                    <a:pt x="95" y="124"/>
                  </a:cubicBezTo>
                  <a:cubicBezTo>
                    <a:pt x="69" y="124"/>
                    <a:pt x="69" y="124"/>
                    <a:pt x="69" y="124"/>
                  </a:cubicBezTo>
                  <a:cubicBezTo>
                    <a:pt x="69" y="119"/>
                    <a:pt x="69" y="119"/>
                    <a:pt x="69" y="119"/>
                  </a:cubicBezTo>
                  <a:cubicBezTo>
                    <a:pt x="69" y="107"/>
                    <a:pt x="59" y="98"/>
                    <a:pt x="48" y="98"/>
                  </a:cubicBezTo>
                  <a:cubicBezTo>
                    <a:pt x="8" y="98"/>
                    <a:pt x="8" y="98"/>
                    <a:pt x="8" y="98"/>
                  </a:cubicBezTo>
                  <a:cubicBezTo>
                    <a:pt x="8" y="21"/>
                    <a:pt x="8" y="21"/>
                    <a:pt x="8" y="21"/>
                  </a:cubicBezTo>
                  <a:cubicBezTo>
                    <a:pt x="8" y="14"/>
                    <a:pt x="14" y="8"/>
                    <a:pt x="21" y="8"/>
                  </a:cubicBezTo>
                  <a:cubicBezTo>
                    <a:pt x="95" y="8"/>
                    <a:pt x="95" y="8"/>
                    <a:pt x="95" y="8"/>
                  </a:cubicBezTo>
                  <a:cubicBezTo>
                    <a:pt x="103" y="8"/>
                    <a:pt x="108" y="14"/>
                    <a:pt x="108" y="21"/>
                  </a:cubicBezTo>
                  <a:cubicBezTo>
                    <a:pt x="108" y="51"/>
                    <a:pt x="108" y="51"/>
                    <a:pt x="108" y="51"/>
                  </a:cubicBezTo>
                  <a:cubicBezTo>
                    <a:pt x="110" y="49"/>
                    <a:pt x="111" y="49"/>
                    <a:pt x="113" y="49"/>
                  </a:cubicBezTo>
                  <a:cubicBezTo>
                    <a:pt x="114" y="49"/>
                    <a:pt x="115" y="49"/>
                    <a:pt x="116" y="50"/>
                  </a:cubicBezTo>
                  <a:cubicBezTo>
                    <a:pt x="116" y="21"/>
                    <a:pt x="116" y="21"/>
                    <a:pt x="116" y="21"/>
                  </a:cubicBezTo>
                  <a:cubicBezTo>
                    <a:pt x="116" y="10"/>
                    <a:pt x="107" y="0"/>
                    <a:pt x="95" y="0"/>
                  </a:cubicBezTo>
                  <a:cubicBezTo>
                    <a:pt x="21" y="0"/>
                    <a:pt x="21" y="0"/>
                    <a:pt x="21" y="0"/>
                  </a:cubicBezTo>
                  <a:cubicBezTo>
                    <a:pt x="10" y="0"/>
                    <a:pt x="0" y="10"/>
                    <a:pt x="0" y="21"/>
                  </a:cubicBezTo>
                  <a:cubicBezTo>
                    <a:pt x="0" y="102"/>
                    <a:pt x="0" y="102"/>
                    <a:pt x="0" y="102"/>
                  </a:cubicBezTo>
                  <a:cubicBezTo>
                    <a:pt x="0" y="102"/>
                    <a:pt x="0" y="102"/>
                    <a:pt x="0" y="102"/>
                  </a:cubicBezTo>
                  <a:cubicBezTo>
                    <a:pt x="0" y="102"/>
                    <a:pt x="0" y="102"/>
                    <a:pt x="0" y="103"/>
                  </a:cubicBezTo>
                  <a:cubicBezTo>
                    <a:pt x="0" y="103"/>
                    <a:pt x="1" y="103"/>
                    <a:pt x="1" y="103"/>
                  </a:cubicBezTo>
                  <a:cubicBezTo>
                    <a:pt x="1" y="103"/>
                    <a:pt x="1" y="104"/>
                    <a:pt x="1" y="104"/>
                  </a:cubicBezTo>
                  <a:cubicBezTo>
                    <a:pt x="1" y="104"/>
                    <a:pt x="1" y="104"/>
                    <a:pt x="1" y="104"/>
                  </a:cubicBezTo>
                  <a:cubicBezTo>
                    <a:pt x="1" y="104"/>
                    <a:pt x="1" y="105"/>
                    <a:pt x="2" y="105"/>
                  </a:cubicBezTo>
                  <a:cubicBezTo>
                    <a:pt x="2" y="105"/>
                    <a:pt x="2" y="105"/>
                    <a:pt x="3" y="105"/>
                  </a:cubicBezTo>
                  <a:cubicBezTo>
                    <a:pt x="63" y="132"/>
                    <a:pt x="63" y="132"/>
                    <a:pt x="63" y="132"/>
                  </a:cubicBezTo>
                  <a:cubicBezTo>
                    <a:pt x="64" y="132"/>
                    <a:pt x="64" y="132"/>
                    <a:pt x="65" y="132"/>
                  </a:cubicBezTo>
                  <a:cubicBezTo>
                    <a:pt x="65" y="132"/>
                    <a:pt x="65" y="132"/>
                    <a:pt x="65" y="132"/>
                  </a:cubicBezTo>
                  <a:cubicBezTo>
                    <a:pt x="65" y="132"/>
                    <a:pt x="65" y="132"/>
                    <a:pt x="65" y="132"/>
                  </a:cubicBezTo>
                  <a:cubicBezTo>
                    <a:pt x="95" y="132"/>
                    <a:pt x="95" y="132"/>
                    <a:pt x="95" y="132"/>
                  </a:cubicBezTo>
                  <a:cubicBezTo>
                    <a:pt x="107" y="132"/>
                    <a:pt x="116" y="123"/>
                    <a:pt x="116" y="111"/>
                  </a:cubicBezTo>
                  <a:cubicBezTo>
                    <a:pt x="116" y="89"/>
                    <a:pt x="116" y="89"/>
                    <a:pt x="116" y="89"/>
                  </a:cubicBezTo>
                  <a:cubicBezTo>
                    <a:pt x="108" y="100"/>
                    <a:pt x="108" y="100"/>
                    <a:pt x="108" y="100"/>
                  </a:cubicBezTo>
                  <a:lnTo>
                    <a:pt x="108" y="111"/>
                  </a:lnTo>
                  <a:close/>
                </a:path>
              </a:pathLst>
            </a:custGeom>
            <a:solidFill>
              <a:srgbClr val="B390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nvGrpSpPr>
          <p:cNvPr id="24" name="组合 23">
            <a:extLst>
              <a:ext uri="{FF2B5EF4-FFF2-40B4-BE49-F238E27FC236}">
                <a16:creationId xmlns:a16="http://schemas.microsoft.com/office/drawing/2014/main" id="{FFBCEFE1-F042-17D5-49E3-2929E79D40F3}"/>
              </a:ext>
            </a:extLst>
          </p:cNvPr>
          <p:cNvGrpSpPr/>
          <p:nvPr/>
        </p:nvGrpSpPr>
        <p:grpSpPr>
          <a:xfrm>
            <a:off x="939404" y="3600450"/>
            <a:ext cx="1539240" cy="1971040"/>
            <a:chOff x="1313" y="5632"/>
            <a:chExt cx="2424" cy="3104"/>
          </a:xfrm>
        </p:grpSpPr>
        <p:sp>
          <p:nvSpPr>
            <p:cNvPr id="25" name="Rectangle 42">
              <a:extLst>
                <a:ext uri="{FF2B5EF4-FFF2-40B4-BE49-F238E27FC236}">
                  <a16:creationId xmlns:a16="http://schemas.microsoft.com/office/drawing/2014/main" id="{9B3EE4FA-3264-F889-B0AA-6BB99AC85944}"/>
                </a:ext>
              </a:extLst>
            </p:cNvPr>
            <p:cNvSpPr/>
            <p:nvPr/>
          </p:nvSpPr>
          <p:spPr>
            <a:xfrm>
              <a:off x="1313" y="6298"/>
              <a:ext cx="2424" cy="2438"/>
            </a:xfrm>
            <a:prstGeom prst="rect">
              <a:avLst/>
            </a:prstGeom>
          </p:spPr>
          <p:txBody>
            <a:bodyPr wrap="square" lIns="0" tIns="0" rIns="0" bIns="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cs typeface="+mn-ea"/>
                  <a:sym typeface="+mn-lt"/>
                </a:rPr>
                <a:t>点此输入内容或者复制您的内容在这里，通过复制您的文本后，在此框中选择粘贴，并选择只保留文字点此输入内容或者复制通过复制您的文本后</a:t>
              </a:r>
            </a:p>
          </p:txBody>
        </p:sp>
        <p:sp>
          <p:nvSpPr>
            <p:cNvPr id="26" name="TextBox 43">
              <a:extLst>
                <a:ext uri="{FF2B5EF4-FFF2-40B4-BE49-F238E27FC236}">
                  <a16:creationId xmlns:a16="http://schemas.microsoft.com/office/drawing/2014/main" id="{3DFE7130-2A23-E2C4-41C6-EA92467A23ED}"/>
                </a:ext>
              </a:extLst>
            </p:cNvPr>
            <p:cNvSpPr txBox="1"/>
            <p:nvPr/>
          </p:nvSpPr>
          <p:spPr>
            <a:xfrm>
              <a:off x="1798" y="5632"/>
              <a:ext cx="1454" cy="494"/>
            </a:xfrm>
            <a:prstGeom prst="rect">
              <a:avLst/>
            </a:prstGeom>
            <a:noFill/>
          </p:spPr>
          <p:txBody>
            <a:bodyPr wrap="none" lIns="0" tIns="0" rIns="0" bIns="0" rtlCol="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输入标题</a:t>
              </a:r>
            </a:p>
          </p:txBody>
        </p:sp>
      </p:grpSp>
      <p:grpSp>
        <p:nvGrpSpPr>
          <p:cNvPr id="27" name="组合 26">
            <a:extLst>
              <a:ext uri="{FF2B5EF4-FFF2-40B4-BE49-F238E27FC236}">
                <a16:creationId xmlns:a16="http://schemas.microsoft.com/office/drawing/2014/main" id="{B9F45416-EEAB-353A-DFF8-49FADD43753B}"/>
              </a:ext>
            </a:extLst>
          </p:cNvPr>
          <p:cNvGrpSpPr/>
          <p:nvPr/>
        </p:nvGrpSpPr>
        <p:grpSpPr>
          <a:xfrm>
            <a:off x="2855711" y="3600450"/>
            <a:ext cx="1539240" cy="1971040"/>
            <a:chOff x="1313" y="5632"/>
            <a:chExt cx="2424" cy="3104"/>
          </a:xfrm>
        </p:grpSpPr>
        <p:sp>
          <p:nvSpPr>
            <p:cNvPr id="28" name="Rectangle 42">
              <a:extLst>
                <a:ext uri="{FF2B5EF4-FFF2-40B4-BE49-F238E27FC236}">
                  <a16:creationId xmlns:a16="http://schemas.microsoft.com/office/drawing/2014/main" id="{CCAC2B59-3A03-7A89-2345-298E205B7433}"/>
                </a:ext>
              </a:extLst>
            </p:cNvPr>
            <p:cNvSpPr/>
            <p:nvPr/>
          </p:nvSpPr>
          <p:spPr>
            <a:xfrm>
              <a:off x="1313" y="6298"/>
              <a:ext cx="2424" cy="2438"/>
            </a:xfrm>
            <a:prstGeom prst="rect">
              <a:avLst/>
            </a:prstGeom>
          </p:spPr>
          <p:txBody>
            <a:bodyPr wrap="square" lIns="0" tIns="0" rIns="0" bIns="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cs typeface="+mn-ea"/>
                  <a:sym typeface="+mn-lt"/>
                </a:rPr>
                <a:t>点此输入内容或者复制您的内容在这里，通过复制您的文本后，在此框中选择粘贴，并选择只保留文字点此输入内容或者复制通过复制您的文本后</a:t>
              </a:r>
            </a:p>
          </p:txBody>
        </p:sp>
        <p:sp>
          <p:nvSpPr>
            <p:cNvPr id="29" name="TextBox 43">
              <a:extLst>
                <a:ext uri="{FF2B5EF4-FFF2-40B4-BE49-F238E27FC236}">
                  <a16:creationId xmlns:a16="http://schemas.microsoft.com/office/drawing/2014/main" id="{CD644180-DD54-611D-58FF-A23D3DF12859}"/>
                </a:ext>
              </a:extLst>
            </p:cNvPr>
            <p:cNvSpPr txBox="1"/>
            <p:nvPr/>
          </p:nvSpPr>
          <p:spPr>
            <a:xfrm>
              <a:off x="1798" y="5632"/>
              <a:ext cx="1454" cy="494"/>
            </a:xfrm>
            <a:prstGeom prst="rect">
              <a:avLst/>
            </a:prstGeom>
            <a:noFill/>
          </p:spPr>
          <p:txBody>
            <a:bodyPr wrap="none" lIns="0" tIns="0" rIns="0" bIns="0" rtlCol="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输入标题</a:t>
              </a:r>
            </a:p>
          </p:txBody>
        </p:sp>
      </p:grpSp>
      <p:grpSp>
        <p:nvGrpSpPr>
          <p:cNvPr id="30" name="组合 29">
            <a:extLst>
              <a:ext uri="{FF2B5EF4-FFF2-40B4-BE49-F238E27FC236}">
                <a16:creationId xmlns:a16="http://schemas.microsoft.com/office/drawing/2014/main" id="{7EEEFECD-4E10-FA2E-ED0D-1FEB6A51A382}"/>
              </a:ext>
            </a:extLst>
          </p:cNvPr>
          <p:cNvGrpSpPr/>
          <p:nvPr/>
        </p:nvGrpSpPr>
        <p:grpSpPr>
          <a:xfrm>
            <a:off x="7619604" y="3600450"/>
            <a:ext cx="1539240" cy="1971040"/>
            <a:chOff x="1313" y="5632"/>
            <a:chExt cx="2424" cy="3104"/>
          </a:xfrm>
        </p:grpSpPr>
        <p:sp>
          <p:nvSpPr>
            <p:cNvPr id="31" name="Rectangle 42">
              <a:extLst>
                <a:ext uri="{FF2B5EF4-FFF2-40B4-BE49-F238E27FC236}">
                  <a16:creationId xmlns:a16="http://schemas.microsoft.com/office/drawing/2014/main" id="{F0611DE7-5FC4-3C42-BA50-A7C193F2753F}"/>
                </a:ext>
              </a:extLst>
            </p:cNvPr>
            <p:cNvSpPr/>
            <p:nvPr/>
          </p:nvSpPr>
          <p:spPr>
            <a:xfrm>
              <a:off x="1313" y="6298"/>
              <a:ext cx="2424" cy="2438"/>
            </a:xfrm>
            <a:prstGeom prst="rect">
              <a:avLst/>
            </a:prstGeom>
          </p:spPr>
          <p:txBody>
            <a:bodyPr wrap="square" lIns="0" tIns="0" rIns="0" bIns="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cs typeface="+mn-ea"/>
                  <a:sym typeface="+mn-lt"/>
                </a:rPr>
                <a:t>点此输入内容或者复制您的内容在这里，通过复制您的文本后，在此框中选择粘贴，并选择只保留文字点此输入内容或者复制通过复制您的文本后</a:t>
              </a:r>
            </a:p>
          </p:txBody>
        </p:sp>
        <p:sp>
          <p:nvSpPr>
            <p:cNvPr id="32" name="TextBox 43">
              <a:extLst>
                <a:ext uri="{FF2B5EF4-FFF2-40B4-BE49-F238E27FC236}">
                  <a16:creationId xmlns:a16="http://schemas.microsoft.com/office/drawing/2014/main" id="{8ED655FA-7B24-C3A8-63CE-EF4E024B4A00}"/>
                </a:ext>
              </a:extLst>
            </p:cNvPr>
            <p:cNvSpPr txBox="1"/>
            <p:nvPr/>
          </p:nvSpPr>
          <p:spPr>
            <a:xfrm>
              <a:off x="1798" y="5632"/>
              <a:ext cx="1454" cy="494"/>
            </a:xfrm>
            <a:prstGeom prst="rect">
              <a:avLst/>
            </a:prstGeom>
            <a:noFill/>
          </p:spPr>
          <p:txBody>
            <a:bodyPr wrap="none" lIns="0" tIns="0" rIns="0" bIns="0" rtlCol="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输入标题</a:t>
              </a:r>
            </a:p>
          </p:txBody>
        </p:sp>
      </p:grpSp>
      <p:grpSp>
        <p:nvGrpSpPr>
          <p:cNvPr id="33" name="组合 32">
            <a:extLst>
              <a:ext uri="{FF2B5EF4-FFF2-40B4-BE49-F238E27FC236}">
                <a16:creationId xmlns:a16="http://schemas.microsoft.com/office/drawing/2014/main" id="{806B9762-5E31-B81D-6407-24FD5BAAA26D}"/>
              </a:ext>
            </a:extLst>
          </p:cNvPr>
          <p:cNvGrpSpPr/>
          <p:nvPr/>
        </p:nvGrpSpPr>
        <p:grpSpPr>
          <a:xfrm>
            <a:off x="9535911" y="3600450"/>
            <a:ext cx="1539240" cy="1971040"/>
            <a:chOff x="1313" y="5632"/>
            <a:chExt cx="2424" cy="3104"/>
          </a:xfrm>
        </p:grpSpPr>
        <p:sp>
          <p:nvSpPr>
            <p:cNvPr id="34" name="Rectangle 42">
              <a:extLst>
                <a:ext uri="{FF2B5EF4-FFF2-40B4-BE49-F238E27FC236}">
                  <a16:creationId xmlns:a16="http://schemas.microsoft.com/office/drawing/2014/main" id="{5950884A-FC9E-4F1E-0116-ACFFD4D1F479}"/>
                </a:ext>
              </a:extLst>
            </p:cNvPr>
            <p:cNvSpPr/>
            <p:nvPr/>
          </p:nvSpPr>
          <p:spPr>
            <a:xfrm>
              <a:off x="1313" y="6298"/>
              <a:ext cx="2424" cy="2438"/>
            </a:xfrm>
            <a:prstGeom prst="rect">
              <a:avLst/>
            </a:prstGeom>
          </p:spPr>
          <p:txBody>
            <a:bodyPr wrap="square" lIns="0" tIns="0" rIns="0" bIns="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white">
                      <a:lumMod val="50000"/>
                    </a:prstClr>
                  </a:solidFill>
                  <a:effectLst/>
                  <a:uLnTx/>
                  <a:uFillTx/>
                  <a:cs typeface="+mn-ea"/>
                  <a:sym typeface="+mn-lt"/>
                </a:rPr>
                <a:t>点此输入内容或者复制您的内容在这里，通过复制您的文本后，在此框中选择粘贴，并选择只保留文字点此输入内容或者复制通过复制您的文本后</a:t>
              </a:r>
            </a:p>
          </p:txBody>
        </p:sp>
        <p:sp>
          <p:nvSpPr>
            <p:cNvPr id="35" name="TextBox 43">
              <a:extLst>
                <a:ext uri="{FF2B5EF4-FFF2-40B4-BE49-F238E27FC236}">
                  <a16:creationId xmlns:a16="http://schemas.microsoft.com/office/drawing/2014/main" id="{E5216A6E-5786-43B1-0BA8-0C64436E4DB8}"/>
                </a:ext>
              </a:extLst>
            </p:cNvPr>
            <p:cNvSpPr txBox="1"/>
            <p:nvPr/>
          </p:nvSpPr>
          <p:spPr>
            <a:xfrm>
              <a:off x="1798" y="5632"/>
              <a:ext cx="1454" cy="494"/>
            </a:xfrm>
            <a:prstGeom prst="rect">
              <a:avLst/>
            </a:prstGeom>
            <a:noFill/>
          </p:spPr>
          <p:txBody>
            <a:bodyPr wrap="none" lIns="0" tIns="0" rIns="0" bIns="0" rtlCol="0">
              <a:spAutoFit/>
            </a:bodyPr>
            <a:lstStyle/>
            <a:p>
              <a:pPr marL="0" marR="0" lvl="0" indent="0" algn="ctr" defTabSz="866775"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输入标题</a:t>
              </a:r>
            </a:p>
          </p:txBody>
        </p:sp>
      </p:grpSp>
      <p:grpSp>
        <p:nvGrpSpPr>
          <p:cNvPr id="36" name="组合 35">
            <a:extLst>
              <a:ext uri="{FF2B5EF4-FFF2-40B4-BE49-F238E27FC236}">
                <a16:creationId xmlns:a16="http://schemas.microsoft.com/office/drawing/2014/main" id="{937BFE10-9726-9F0C-DC62-CA5AF1270FB4}"/>
              </a:ext>
            </a:extLst>
          </p:cNvPr>
          <p:cNvGrpSpPr/>
          <p:nvPr/>
        </p:nvGrpSpPr>
        <p:grpSpPr>
          <a:xfrm>
            <a:off x="5208270" y="4293870"/>
            <a:ext cx="2438400" cy="837565"/>
            <a:chOff x="8202" y="6762"/>
            <a:chExt cx="3840" cy="1319"/>
          </a:xfrm>
        </p:grpSpPr>
        <p:sp>
          <p:nvSpPr>
            <p:cNvPr id="37" name="文本框 36">
              <a:extLst>
                <a:ext uri="{FF2B5EF4-FFF2-40B4-BE49-F238E27FC236}">
                  <a16:creationId xmlns:a16="http://schemas.microsoft.com/office/drawing/2014/main" id="{EAB2DBA2-ACE0-EB87-AC6E-E58446D0E158}"/>
                </a:ext>
              </a:extLst>
            </p:cNvPr>
            <p:cNvSpPr txBox="1"/>
            <p:nvPr/>
          </p:nvSpPr>
          <p:spPr>
            <a:xfrm>
              <a:off x="8202" y="7445"/>
              <a:ext cx="3841" cy="63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cs typeface="+mn-ea"/>
                  <a:sym typeface="+mn-lt"/>
                </a:rPr>
                <a:t>在此输入标题</a:t>
              </a:r>
            </a:p>
          </p:txBody>
        </p:sp>
        <p:sp>
          <p:nvSpPr>
            <p:cNvPr id="38" name="Shape 2722">
              <a:extLst>
                <a:ext uri="{FF2B5EF4-FFF2-40B4-BE49-F238E27FC236}">
                  <a16:creationId xmlns:a16="http://schemas.microsoft.com/office/drawing/2014/main" id="{452D0202-A1F7-5194-068A-376FA905E9C7}"/>
                </a:ext>
              </a:extLst>
            </p:cNvPr>
            <p:cNvSpPr/>
            <p:nvPr/>
          </p:nvSpPr>
          <p:spPr>
            <a:xfrm rot="2867685">
              <a:off x="8387" y="6761"/>
              <a:ext cx="607" cy="609"/>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156658"/>
            </a:solidFill>
            <a:ln w="12700">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1200" cap="none" spc="0" normalizeH="0" baseline="0" noProof="0" dirty="0">
                <a:ln>
                  <a:noFill/>
                </a:ln>
                <a:solidFill>
                  <a:srgbClr val="FFFFFF"/>
                </a:solidFill>
                <a:effectLst>
                  <a:outerShdw blurRad="38100" dist="12700" dir="5400000" rotWithShape="0">
                    <a:srgbClr val="000000">
                      <a:alpha val="50000"/>
                    </a:srgbClr>
                  </a:outerShdw>
                </a:effectLst>
                <a:uLnTx/>
                <a:uFillTx/>
                <a:cs typeface="+mn-ea"/>
                <a:sym typeface="+mn-lt"/>
              </a:endParaRPr>
            </a:p>
          </p:txBody>
        </p:sp>
      </p:grpSp>
    </p:spTree>
    <p:extLst>
      <p:ext uri="{BB962C8B-B14F-4D97-AF65-F5344CB8AC3E}">
        <p14:creationId xmlns:p14="http://schemas.microsoft.com/office/powerpoint/2010/main" val="87782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1E1674-3955-12F0-9A8D-707DE56C22A8}"/>
              </a:ext>
            </a:extLst>
          </p:cNvPr>
          <p:cNvSpPr/>
          <p:nvPr/>
        </p:nvSpPr>
        <p:spPr>
          <a:xfrm>
            <a:off x="-3114395" y="1481456"/>
            <a:ext cx="19233626" cy="3968039"/>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FC8255D1-7E5F-1024-CA02-0B26E57508A0}"/>
              </a:ext>
            </a:extLst>
          </p:cNvPr>
          <p:cNvSpPr/>
          <p:nvPr/>
        </p:nvSpPr>
        <p:spPr>
          <a:xfrm>
            <a:off x="976187" y="1836631"/>
            <a:ext cx="11052462"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 name="组合 21">
            <a:extLst>
              <a:ext uri="{FF2B5EF4-FFF2-40B4-BE49-F238E27FC236}">
                <a16:creationId xmlns:a16="http://schemas.microsoft.com/office/drawing/2014/main" id="{D5F583EB-8E6B-BFAE-C59B-32741A27F85E}"/>
              </a:ext>
            </a:extLst>
          </p:cNvPr>
          <p:cNvGrpSpPr/>
          <p:nvPr/>
        </p:nvGrpSpPr>
        <p:grpSpPr>
          <a:xfrm>
            <a:off x="3876529" y="2664653"/>
            <a:ext cx="4429191" cy="1527260"/>
            <a:chOff x="815700" y="3902017"/>
            <a:chExt cx="1878410" cy="1527260"/>
          </a:xfrm>
        </p:grpSpPr>
        <p:sp>
          <p:nvSpPr>
            <p:cNvPr id="11" name="文本框 10">
              <a:extLst>
                <a:ext uri="{FF2B5EF4-FFF2-40B4-BE49-F238E27FC236}">
                  <a16:creationId xmlns:a16="http://schemas.microsoft.com/office/drawing/2014/main" id="{40E93E37-1186-91D8-0508-5DE89C459A52}"/>
                </a:ext>
              </a:extLst>
            </p:cNvPr>
            <p:cNvSpPr txBox="1"/>
            <p:nvPr/>
          </p:nvSpPr>
          <p:spPr>
            <a:xfrm>
              <a:off x="815700" y="3902017"/>
              <a:ext cx="1866540"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cs typeface="+mn-ea"/>
                  <a:sym typeface="+mn-lt"/>
                </a:rPr>
                <a:t>总结</a:t>
              </a:r>
            </a:p>
          </p:txBody>
        </p:sp>
        <p:sp>
          <p:nvSpPr>
            <p:cNvPr id="12" name="文本框 11">
              <a:extLst>
                <a:ext uri="{FF2B5EF4-FFF2-40B4-BE49-F238E27FC236}">
                  <a16:creationId xmlns:a16="http://schemas.microsoft.com/office/drawing/2014/main" id="{30C52BC7-4692-108B-E535-2F79E6A6F9A5}"/>
                </a:ext>
              </a:extLst>
            </p:cNvPr>
            <p:cNvSpPr txBox="1"/>
            <p:nvPr/>
          </p:nvSpPr>
          <p:spPr>
            <a:xfrm>
              <a:off x="878423" y="4782946"/>
              <a:ext cx="1815687" cy="646331"/>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cs typeface="+mn-ea"/>
                  <a:sym typeface="+mn-lt"/>
                </a:rPr>
                <a:t>The Summary</a:t>
              </a:r>
              <a:endParaRPr kumimoji="0" lang="zh-CN" alt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26" name="组合 25">
            <a:extLst>
              <a:ext uri="{FF2B5EF4-FFF2-40B4-BE49-F238E27FC236}">
                <a16:creationId xmlns:a16="http://schemas.microsoft.com/office/drawing/2014/main" id="{7F3F7B9B-4246-C4B1-6DF4-AF166B626E8B}"/>
              </a:ext>
            </a:extLst>
          </p:cNvPr>
          <p:cNvGrpSpPr/>
          <p:nvPr/>
        </p:nvGrpSpPr>
        <p:grpSpPr>
          <a:xfrm>
            <a:off x="2383360" y="2528733"/>
            <a:ext cx="1810218" cy="1810218"/>
            <a:chOff x="1083642" y="3011928"/>
            <a:chExt cx="1129815" cy="1129815"/>
          </a:xfrm>
        </p:grpSpPr>
        <p:sp>
          <p:nvSpPr>
            <p:cNvPr id="13" name="椭圆 12">
              <a:extLst>
                <a:ext uri="{FF2B5EF4-FFF2-40B4-BE49-F238E27FC236}">
                  <a16:creationId xmlns:a16="http://schemas.microsoft.com/office/drawing/2014/main" id="{4329EDAC-9AE4-02F7-AE78-6F0537FFD566}"/>
                </a:ext>
              </a:extLst>
            </p:cNvPr>
            <p:cNvSpPr/>
            <p:nvPr/>
          </p:nvSpPr>
          <p:spPr>
            <a:xfrm>
              <a:off x="1083642" y="3011928"/>
              <a:ext cx="1129815" cy="1129815"/>
            </a:xfrm>
            <a:prstGeom prst="ellipse">
              <a:avLst/>
            </a:prstGeom>
            <a:solidFill>
              <a:srgbClr val="B3907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id="{2A119D50-D15D-B056-C024-AC87E498A127}"/>
                </a:ext>
              </a:extLst>
            </p:cNvPr>
            <p:cNvGrpSpPr/>
            <p:nvPr/>
          </p:nvGrpSpPr>
          <p:grpSpPr>
            <a:xfrm>
              <a:off x="1400088" y="3275926"/>
              <a:ext cx="496922" cy="601818"/>
              <a:chOff x="9928462" y="3413864"/>
              <a:chExt cx="715057" cy="865998"/>
            </a:xfrm>
            <a:solidFill>
              <a:schemeClr val="bg1"/>
            </a:solidFill>
          </p:grpSpPr>
          <p:sp>
            <p:nvSpPr>
              <p:cNvPr id="15" name="图形 7">
                <a:extLst>
                  <a:ext uri="{FF2B5EF4-FFF2-40B4-BE49-F238E27FC236}">
                    <a16:creationId xmlns:a16="http://schemas.microsoft.com/office/drawing/2014/main" id="{A94BA854-1187-1D8A-B4B6-63C88ABF4550}"/>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图形 7">
                <a:extLst>
                  <a:ext uri="{FF2B5EF4-FFF2-40B4-BE49-F238E27FC236}">
                    <a16:creationId xmlns:a16="http://schemas.microsoft.com/office/drawing/2014/main" id="{75367459-D714-5EA7-075F-A3B2BC6E455E}"/>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34310599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id="{877BDB59-3E1E-7364-CE5E-19FF246DE4A8}"/>
              </a:ext>
            </a:extLst>
          </p:cNvPr>
          <p:cNvSpPr/>
          <p:nvPr/>
        </p:nvSpPr>
        <p:spPr>
          <a:xfrm rot="21343676">
            <a:off x="-51253" y="-74130"/>
            <a:ext cx="8429694" cy="1510358"/>
          </a:xfrm>
          <a:custGeom>
            <a:avLst/>
            <a:gdLst>
              <a:gd name="connsiteX0" fmla="*/ 2561029 w 2561029"/>
              <a:gd name="connsiteY0" fmla="*/ 82549 h 664910"/>
              <a:gd name="connsiteX1" fmla="*/ 2558170 w 2561029"/>
              <a:gd name="connsiteY1" fmla="*/ 84873 h 664910"/>
              <a:gd name="connsiteX2" fmla="*/ 2387886 w 2561029"/>
              <a:gd name="connsiteY2" fmla="*/ 169422 h 664910"/>
              <a:gd name="connsiteX3" fmla="*/ 1734230 w 2561029"/>
              <a:gd name="connsiteY3" fmla="*/ 183390 h 664910"/>
              <a:gd name="connsiteX4" fmla="*/ 928996 w 2561029"/>
              <a:gd name="connsiteY4" fmla="*/ 653319 h 664910"/>
              <a:gd name="connsiteX5" fmla="*/ 662 w 2561029"/>
              <a:gd name="connsiteY5" fmla="*/ 518494 h 664910"/>
              <a:gd name="connsiteX6" fmla="*/ 0 w 2561029"/>
              <a:gd name="connsiteY6" fmla="*/ 518162 h 664910"/>
              <a:gd name="connsiteX7" fmla="*/ 38707 w 2561029"/>
              <a:gd name="connsiteY7" fmla="*/ 0 h 664910"/>
              <a:gd name="connsiteX8" fmla="*/ 1547119 w 2561029"/>
              <a:gd name="connsiteY8" fmla="*/ 6810 h 6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029" h="664910">
                <a:moveTo>
                  <a:pt x="2561029" y="82549"/>
                </a:moveTo>
                <a:lnTo>
                  <a:pt x="2558170" y="84873"/>
                </a:lnTo>
                <a:cubicBezTo>
                  <a:pt x="2516740" y="119038"/>
                  <a:pt x="2466168" y="155131"/>
                  <a:pt x="2387886" y="169422"/>
                </a:cubicBezTo>
                <a:cubicBezTo>
                  <a:pt x="2231323" y="198004"/>
                  <a:pt x="1977378" y="102741"/>
                  <a:pt x="1734230" y="183390"/>
                </a:cubicBezTo>
                <a:cubicBezTo>
                  <a:pt x="1491082" y="264039"/>
                  <a:pt x="1231477" y="604278"/>
                  <a:pt x="928996" y="653319"/>
                </a:cubicBezTo>
                <a:cubicBezTo>
                  <a:pt x="664325" y="696230"/>
                  <a:pt x="224052" y="612999"/>
                  <a:pt x="662" y="518494"/>
                </a:cubicBezTo>
                <a:lnTo>
                  <a:pt x="0" y="518162"/>
                </a:lnTo>
                <a:lnTo>
                  <a:pt x="38707" y="0"/>
                </a:lnTo>
                <a:lnTo>
                  <a:pt x="1547119" y="6810"/>
                </a:lnTo>
                <a:close/>
              </a:path>
            </a:pathLst>
          </a:cu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 name="任意多边形: 形状 2">
            <a:extLst>
              <a:ext uri="{FF2B5EF4-FFF2-40B4-BE49-F238E27FC236}">
                <a16:creationId xmlns:a16="http://schemas.microsoft.com/office/drawing/2014/main" id="{107B5E9A-449C-86D1-A08B-AC238D265DB6}"/>
              </a:ext>
            </a:extLst>
          </p:cNvPr>
          <p:cNvSpPr/>
          <p:nvPr/>
        </p:nvSpPr>
        <p:spPr>
          <a:xfrm>
            <a:off x="0" y="0"/>
            <a:ext cx="7353300" cy="1445876"/>
          </a:xfrm>
          <a:custGeom>
            <a:avLst/>
            <a:gdLst>
              <a:gd name="connsiteX0" fmla="*/ 0 w 2422035"/>
              <a:gd name="connsiteY0" fmla="*/ 0 h 636523"/>
              <a:gd name="connsiteX1" fmla="*/ 2422035 w 2422035"/>
              <a:gd name="connsiteY1" fmla="*/ 0 h 636523"/>
              <a:gd name="connsiteX2" fmla="*/ 2414754 w 2422035"/>
              <a:gd name="connsiteY2" fmla="*/ 8467 h 636523"/>
              <a:gd name="connsiteX3" fmla="*/ 2179804 w 2422035"/>
              <a:gd name="connsiteY3" fmla="*/ 116416 h 636523"/>
              <a:gd name="connsiteX4" fmla="*/ 1676038 w 2422035"/>
              <a:gd name="connsiteY4" fmla="*/ 226484 h 636523"/>
              <a:gd name="connsiteX5" fmla="*/ 901337 w 2422035"/>
              <a:gd name="connsiteY5" fmla="*/ 628649 h 636523"/>
              <a:gd name="connsiteX6" fmla="*/ 81592 w 2422035"/>
              <a:gd name="connsiteY6" fmla="*/ 531713 h 636523"/>
              <a:gd name="connsiteX7" fmla="*/ 0 w 2422035"/>
              <a:gd name="connsiteY7" fmla="*/ 502841 h 63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035" h="636523">
                <a:moveTo>
                  <a:pt x="0" y="0"/>
                </a:moveTo>
                <a:lnTo>
                  <a:pt x="2422035" y="0"/>
                </a:lnTo>
                <a:lnTo>
                  <a:pt x="2414754" y="8467"/>
                </a:lnTo>
                <a:cubicBezTo>
                  <a:pt x="2369599" y="41981"/>
                  <a:pt x="2302923" y="80080"/>
                  <a:pt x="2179804" y="116416"/>
                </a:cubicBezTo>
                <a:cubicBezTo>
                  <a:pt x="2056685" y="152752"/>
                  <a:pt x="1889116" y="141112"/>
                  <a:pt x="1676038" y="226484"/>
                </a:cubicBezTo>
                <a:cubicBezTo>
                  <a:pt x="1462960" y="311856"/>
                  <a:pt x="1198729" y="590902"/>
                  <a:pt x="901337" y="628649"/>
                </a:cubicBezTo>
                <a:cubicBezTo>
                  <a:pt x="678293" y="656959"/>
                  <a:pt x="320510" y="605300"/>
                  <a:pt x="81592" y="531713"/>
                </a:cubicBezTo>
                <a:lnTo>
                  <a:pt x="0" y="502841"/>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椭圆 3">
            <a:extLst>
              <a:ext uri="{FF2B5EF4-FFF2-40B4-BE49-F238E27FC236}">
                <a16:creationId xmlns:a16="http://schemas.microsoft.com/office/drawing/2014/main" id="{3F40D7BA-80AF-6C0E-56D3-1FE706F30018}"/>
              </a:ext>
            </a:extLst>
          </p:cNvPr>
          <p:cNvSpPr/>
          <p:nvPr/>
        </p:nvSpPr>
        <p:spPr>
          <a:xfrm>
            <a:off x="5189819" y="258998"/>
            <a:ext cx="334641" cy="334641"/>
          </a:xfrm>
          <a:prstGeom prst="ellipse">
            <a:avLst/>
          </a:prstGeom>
          <a:noFill/>
          <a:ln w="25400">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a:extLst>
              <a:ext uri="{FF2B5EF4-FFF2-40B4-BE49-F238E27FC236}">
                <a16:creationId xmlns:a16="http://schemas.microsoft.com/office/drawing/2014/main" id="{FF48BF7F-5D1E-0A95-7486-67A6F56606E7}"/>
              </a:ext>
            </a:extLst>
          </p:cNvPr>
          <p:cNvSpPr txBox="1"/>
          <p:nvPr/>
        </p:nvSpPr>
        <p:spPr>
          <a:xfrm>
            <a:off x="992715" y="307975"/>
            <a:ext cx="1956013"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总结</a:t>
            </a:r>
          </a:p>
        </p:txBody>
      </p:sp>
      <p:sp>
        <p:nvSpPr>
          <p:cNvPr id="6" name="矩形 10">
            <a:extLst>
              <a:ext uri="{FF2B5EF4-FFF2-40B4-BE49-F238E27FC236}">
                <a16:creationId xmlns:a16="http://schemas.microsoft.com/office/drawing/2014/main" id="{43E186D0-4EC3-DA3F-E79D-734341C5B12F}"/>
              </a:ext>
            </a:extLst>
          </p:cNvPr>
          <p:cNvSpPr>
            <a:spLocks noChangeAspect="1"/>
          </p:cNvSpPr>
          <p:nvPr/>
        </p:nvSpPr>
        <p:spPr>
          <a:xfrm>
            <a:off x="9245614" y="1800998"/>
            <a:ext cx="1672836" cy="182373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chemeClr val="bg1">
              <a:lumMod val="75000"/>
            </a:schemeClr>
          </a:solidFill>
          <a:ln>
            <a:noFill/>
          </a:ln>
          <a:effectLst>
            <a:outerShdw blurRad="254000" dist="63500" dir="2700000" algn="tl" rotWithShape="0">
              <a:prstClr val="black">
                <a:alpha val="30000"/>
              </a:prstClr>
            </a:outerShdw>
          </a:effec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dirty="0">
              <a:ln>
                <a:noFill/>
              </a:ln>
              <a:solidFill>
                <a:prstClr val="white"/>
              </a:solidFill>
              <a:effectLst/>
              <a:uLnTx/>
              <a:uFillTx/>
              <a:cs typeface="+mn-ea"/>
              <a:sym typeface="+mn-lt"/>
            </a:endParaRPr>
          </a:p>
        </p:txBody>
      </p:sp>
      <p:sp>
        <p:nvSpPr>
          <p:cNvPr id="7" name="Freeform 7">
            <a:extLst>
              <a:ext uri="{FF2B5EF4-FFF2-40B4-BE49-F238E27FC236}">
                <a16:creationId xmlns:a16="http://schemas.microsoft.com/office/drawing/2014/main" id="{2E33E4BB-E71A-A497-12AE-036ABA4DCBDF}"/>
              </a:ext>
            </a:extLst>
          </p:cNvPr>
          <p:cNvSpPr/>
          <p:nvPr/>
        </p:nvSpPr>
        <p:spPr>
          <a:xfrm>
            <a:off x="0" y="2658722"/>
            <a:ext cx="8051800" cy="1633992"/>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grpSp>
        <p:nvGrpSpPr>
          <p:cNvPr id="8" name="组合 7">
            <a:extLst>
              <a:ext uri="{FF2B5EF4-FFF2-40B4-BE49-F238E27FC236}">
                <a16:creationId xmlns:a16="http://schemas.microsoft.com/office/drawing/2014/main" id="{C4D6C70D-86D8-EE5B-D79B-7375BE2F077C}"/>
              </a:ext>
            </a:extLst>
          </p:cNvPr>
          <p:cNvGrpSpPr/>
          <p:nvPr/>
        </p:nvGrpSpPr>
        <p:grpSpPr>
          <a:xfrm>
            <a:off x="8072615" y="3217905"/>
            <a:ext cx="1133095" cy="847308"/>
            <a:chOff x="6054436" y="2405136"/>
            <a:chExt cx="849821" cy="635481"/>
          </a:xfrm>
          <a:effectLst>
            <a:outerShdw blurRad="50800" dist="38100" dir="5400000" algn="t" rotWithShape="0">
              <a:prstClr val="black">
                <a:alpha val="40000"/>
              </a:prstClr>
            </a:outerShdw>
          </a:effectLst>
        </p:grpSpPr>
        <p:sp>
          <p:nvSpPr>
            <p:cNvPr id="9" name="Freeform 133">
              <a:extLst>
                <a:ext uri="{FF2B5EF4-FFF2-40B4-BE49-F238E27FC236}">
                  <a16:creationId xmlns:a16="http://schemas.microsoft.com/office/drawing/2014/main" id="{E607785C-9515-4071-DA2E-CF306E7F4DBD}"/>
                </a:ext>
              </a:extLst>
            </p:cNvPr>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0" name="Freeform 134">
              <a:extLst>
                <a:ext uri="{FF2B5EF4-FFF2-40B4-BE49-F238E27FC236}">
                  <a16:creationId xmlns:a16="http://schemas.microsoft.com/office/drawing/2014/main" id="{803F9DC9-8A14-4566-650E-2099DA4485D1}"/>
                </a:ext>
              </a:extLst>
            </p:cNvPr>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1" name="Freeform 135">
              <a:extLst>
                <a:ext uri="{FF2B5EF4-FFF2-40B4-BE49-F238E27FC236}">
                  <a16:creationId xmlns:a16="http://schemas.microsoft.com/office/drawing/2014/main" id="{9D724D5E-A03E-F3F5-49CA-3965170CBC22}"/>
                </a:ext>
              </a:extLst>
            </p:cNvPr>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2" name="Freeform 107">
              <a:extLst>
                <a:ext uri="{FF2B5EF4-FFF2-40B4-BE49-F238E27FC236}">
                  <a16:creationId xmlns:a16="http://schemas.microsoft.com/office/drawing/2014/main" id="{1EF29AFD-A154-1902-EF7D-F59776235852}"/>
                </a:ext>
              </a:extLst>
            </p:cNvPr>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3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3" name="Freeform 107">
              <a:extLst>
                <a:ext uri="{FF2B5EF4-FFF2-40B4-BE49-F238E27FC236}">
                  <a16:creationId xmlns:a16="http://schemas.microsoft.com/office/drawing/2014/main" id="{334677EE-9D3B-3728-92E6-347F2BC36CBD}"/>
                </a:ext>
              </a:extLst>
            </p:cNvPr>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1">
                <a:alpha val="73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4" name="Freeform 108">
              <a:extLst>
                <a:ext uri="{FF2B5EF4-FFF2-40B4-BE49-F238E27FC236}">
                  <a16:creationId xmlns:a16="http://schemas.microsoft.com/office/drawing/2014/main" id="{C3E20F80-0058-B6E4-A4A6-2516DCBA2D32}"/>
                </a:ext>
              </a:extLst>
            </p:cNvPr>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5" name="Oval 113">
              <a:extLst>
                <a:ext uri="{FF2B5EF4-FFF2-40B4-BE49-F238E27FC236}">
                  <a16:creationId xmlns:a16="http://schemas.microsoft.com/office/drawing/2014/main" id="{A22ACCCB-DE7F-736B-50EE-E92381CA6812}"/>
                </a:ext>
              </a:extLst>
            </p:cNvPr>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6" name="Oval 116">
              <a:extLst>
                <a:ext uri="{FF2B5EF4-FFF2-40B4-BE49-F238E27FC236}">
                  <a16:creationId xmlns:a16="http://schemas.microsoft.com/office/drawing/2014/main" id="{F47589A4-98B2-EAE3-A7A5-DCDB72EA58C9}"/>
                </a:ext>
              </a:extLst>
            </p:cNvPr>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7" name="Oval 119">
              <a:extLst>
                <a:ext uri="{FF2B5EF4-FFF2-40B4-BE49-F238E27FC236}">
                  <a16:creationId xmlns:a16="http://schemas.microsoft.com/office/drawing/2014/main" id="{CF88A661-635E-34C9-1DFF-088DF961D92E}"/>
                </a:ext>
              </a:extLst>
            </p:cNvPr>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8" name="Rectangle 27">
              <a:extLst>
                <a:ext uri="{FF2B5EF4-FFF2-40B4-BE49-F238E27FC236}">
                  <a16:creationId xmlns:a16="http://schemas.microsoft.com/office/drawing/2014/main" id="{A5487F51-F411-A619-30A5-EDE344951A29}"/>
                </a:ext>
              </a:extLst>
            </p:cNvPr>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grpSp>
      <p:grpSp>
        <p:nvGrpSpPr>
          <p:cNvPr id="19" name="Group 30">
            <a:extLst>
              <a:ext uri="{FF2B5EF4-FFF2-40B4-BE49-F238E27FC236}">
                <a16:creationId xmlns:a16="http://schemas.microsoft.com/office/drawing/2014/main" id="{B7A1640A-316C-CCB7-7C8F-6FC0ECD2A1A9}"/>
              </a:ext>
            </a:extLst>
          </p:cNvPr>
          <p:cNvGrpSpPr/>
          <p:nvPr/>
        </p:nvGrpSpPr>
        <p:grpSpPr>
          <a:xfrm>
            <a:off x="6387246" y="4965158"/>
            <a:ext cx="423143" cy="371105"/>
            <a:chOff x="3175" y="-1587"/>
            <a:chExt cx="490538" cy="430212"/>
          </a:xfrm>
          <a:solidFill>
            <a:srgbClr val="156658"/>
          </a:solidFill>
        </p:grpSpPr>
        <p:sp>
          <p:nvSpPr>
            <p:cNvPr id="20" name="Freeform 175">
              <a:extLst>
                <a:ext uri="{FF2B5EF4-FFF2-40B4-BE49-F238E27FC236}">
                  <a16:creationId xmlns:a16="http://schemas.microsoft.com/office/drawing/2014/main" id="{C0EBF36B-5490-C146-9F74-D2D9AFF1319A}"/>
                </a:ext>
              </a:extLst>
            </p:cNvPr>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cs typeface="+mn-ea"/>
                <a:sym typeface="+mn-lt"/>
              </a:endParaRPr>
            </a:p>
          </p:txBody>
        </p:sp>
        <p:sp>
          <p:nvSpPr>
            <p:cNvPr id="21" name="Freeform 176">
              <a:extLst>
                <a:ext uri="{FF2B5EF4-FFF2-40B4-BE49-F238E27FC236}">
                  <a16:creationId xmlns:a16="http://schemas.microsoft.com/office/drawing/2014/main" id="{68F66849-74FF-2F2C-8934-2AE20EC6C39F}"/>
                </a:ext>
              </a:extLst>
            </p:cNvPr>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cs typeface="+mn-ea"/>
                <a:sym typeface="+mn-lt"/>
              </a:endParaRPr>
            </a:p>
          </p:txBody>
        </p:sp>
      </p:grpSp>
      <p:sp>
        <p:nvSpPr>
          <p:cNvPr id="22" name="Freeform 50">
            <a:extLst>
              <a:ext uri="{FF2B5EF4-FFF2-40B4-BE49-F238E27FC236}">
                <a16:creationId xmlns:a16="http://schemas.microsoft.com/office/drawing/2014/main" id="{71FBB9B2-8D9B-498F-6932-4B3601273214}"/>
              </a:ext>
            </a:extLst>
          </p:cNvPr>
          <p:cNvSpPr>
            <a:spLocks noEditPoints="1"/>
          </p:cNvSpPr>
          <p:nvPr/>
        </p:nvSpPr>
        <p:spPr bwMode="auto">
          <a:xfrm>
            <a:off x="1259317" y="3712617"/>
            <a:ext cx="349097" cy="439700"/>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156658"/>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a:ln>
                <a:noFill/>
              </a:ln>
              <a:solidFill>
                <a:prstClr val="black"/>
              </a:solidFill>
              <a:effectLst/>
              <a:uLnTx/>
              <a:uFillTx/>
              <a:cs typeface="+mn-ea"/>
              <a:sym typeface="+mn-lt"/>
            </a:endParaRPr>
          </a:p>
        </p:txBody>
      </p:sp>
      <p:sp>
        <p:nvSpPr>
          <p:cNvPr id="23" name="Freeform 48">
            <a:extLst>
              <a:ext uri="{FF2B5EF4-FFF2-40B4-BE49-F238E27FC236}">
                <a16:creationId xmlns:a16="http://schemas.microsoft.com/office/drawing/2014/main" id="{41DB29E1-8F72-E70B-6938-797B079EB55A}"/>
              </a:ext>
            </a:extLst>
          </p:cNvPr>
          <p:cNvSpPr>
            <a:spLocks noEditPoints="1"/>
          </p:cNvSpPr>
          <p:nvPr/>
        </p:nvSpPr>
        <p:spPr bwMode="auto">
          <a:xfrm>
            <a:off x="3846478" y="4106662"/>
            <a:ext cx="322833" cy="472373"/>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B39073"/>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2400" b="0" i="0" u="none" strike="noStrike" kern="1200" cap="none" spc="0" normalizeH="0" baseline="0" noProof="0" dirty="0">
              <a:ln>
                <a:noFill/>
              </a:ln>
              <a:solidFill>
                <a:prstClr val="black"/>
              </a:solidFill>
              <a:effectLst/>
              <a:uLnTx/>
              <a:uFillTx/>
              <a:cs typeface="+mn-ea"/>
              <a:sym typeface="+mn-lt"/>
            </a:endParaRPr>
          </a:p>
        </p:txBody>
      </p:sp>
      <p:grpSp>
        <p:nvGrpSpPr>
          <p:cNvPr id="24" name="Group 18">
            <a:extLst>
              <a:ext uri="{FF2B5EF4-FFF2-40B4-BE49-F238E27FC236}">
                <a16:creationId xmlns:a16="http://schemas.microsoft.com/office/drawing/2014/main" id="{70727493-A000-8629-0798-B98D7BA101BA}"/>
              </a:ext>
            </a:extLst>
          </p:cNvPr>
          <p:cNvGrpSpPr/>
          <p:nvPr/>
        </p:nvGrpSpPr>
        <p:grpSpPr>
          <a:xfrm>
            <a:off x="10180291" y="4095806"/>
            <a:ext cx="416357" cy="416357"/>
            <a:chOff x="6350" y="4763"/>
            <a:chExt cx="492125" cy="492125"/>
          </a:xfrm>
          <a:solidFill>
            <a:srgbClr val="B39073"/>
          </a:solidFill>
        </p:grpSpPr>
        <p:sp>
          <p:nvSpPr>
            <p:cNvPr id="25" name="Freeform 156">
              <a:extLst>
                <a:ext uri="{FF2B5EF4-FFF2-40B4-BE49-F238E27FC236}">
                  <a16:creationId xmlns:a16="http://schemas.microsoft.com/office/drawing/2014/main" id="{4932867A-70CB-E1B0-E580-2704621D2056}"/>
                </a:ext>
              </a:extLst>
            </p:cNvPr>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cs typeface="+mn-ea"/>
                <a:sym typeface="+mn-lt"/>
              </a:endParaRPr>
            </a:p>
          </p:txBody>
        </p:sp>
        <p:sp>
          <p:nvSpPr>
            <p:cNvPr id="26" name="Freeform 157">
              <a:extLst>
                <a:ext uri="{FF2B5EF4-FFF2-40B4-BE49-F238E27FC236}">
                  <a16:creationId xmlns:a16="http://schemas.microsoft.com/office/drawing/2014/main" id="{CCD80F9B-3112-62B4-5D5F-C42BDCA79DEF}"/>
                </a:ext>
              </a:extLst>
            </p:cNvPr>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cs typeface="+mn-ea"/>
                <a:sym typeface="+mn-lt"/>
              </a:endParaRPr>
            </a:p>
          </p:txBody>
        </p:sp>
        <p:sp>
          <p:nvSpPr>
            <p:cNvPr id="27" name="Freeform 158">
              <a:extLst>
                <a:ext uri="{FF2B5EF4-FFF2-40B4-BE49-F238E27FC236}">
                  <a16:creationId xmlns:a16="http://schemas.microsoft.com/office/drawing/2014/main" id="{41C35591-DB46-BECB-DA3F-6043C26DD7A5}"/>
                </a:ext>
              </a:extLst>
            </p:cNvPr>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a:ln>
                  <a:noFill/>
                </a:ln>
                <a:solidFill>
                  <a:prstClr val="black"/>
                </a:solidFill>
                <a:effectLst/>
                <a:uLnTx/>
                <a:uFillTx/>
                <a:cs typeface="+mn-ea"/>
                <a:sym typeface="+mn-lt"/>
              </a:endParaRPr>
            </a:p>
          </p:txBody>
        </p:sp>
      </p:grpSp>
      <p:sp>
        <p:nvSpPr>
          <p:cNvPr id="28" name="TextBox 26">
            <a:extLst>
              <a:ext uri="{FF2B5EF4-FFF2-40B4-BE49-F238E27FC236}">
                <a16:creationId xmlns:a16="http://schemas.microsoft.com/office/drawing/2014/main" id="{C11EB4F9-9092-7903-86D1-D8B34BDBE5E8}"/>
              </a:ext>
            </a:extLst>
          </p:cNvPr>
          <p:cNvSpPr txBox="1"/>
          <p:nvPr/>
        </p:nvSpPr>
        <p:spPr>
          <a:xfrm>
            <a:off x="305859" y="4257790"/>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sym typeface="+mn-lt"/>
              </a:rPr>
              <a:t>您的内容打在这里，或者通过复制您的文本后，在此框中选择粘贴</a:t>
            </a:r>
          </a:p>
        </p:txBody>
      </p:sp>
      <p:sp>
        <p:nvSpPr>
          <p:cNvPr id="29" name="TextBox 27">
            <a:extLst>
              <a:ext uri="{FF2B5EF4-FFF2-40B4-BE49-F238E27FC236}">
                <a16:creationId xmlns:a16="http://schemas.microsoft.com/office/drawing/2014/main" id="{981BFB3B-D42F-E3C1-F016-CFA2D6BCC5D2}"/>
              </a:ext>
            </a:extLst>
          </p:cNvPr>
          <p:cNvSpPr txBox="1"/>
          <p:nvPr/>
        </p:nvSpPr>
        <p:spPr>
          <a:xfrm>
            <a:off x="2879893" y="4730682"/>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sym typeface="+mn-lt"/>
              </a:rPr>
              <a:t>您的内容打在这里，或者通过复制您的文本后，在此框中选择粘贴</a:t>
            </a:r>
          </a:p>
        </p:txBody>
      </p:sp>
      <p:sp>
        <p:nvSpPr>
          <p:cNvPr id="30" name="TextBox 28">
            <a:extLst>
              <a:ext uri="{FF2B5EF4-FFF2-40B4-BE49-F238E27FC236}">
                <a16:creationId xmlns:a16="http://schemas.microsoft.com/office/drawing/2014/main" id="{9FF0A67A-FF50-0D7D-76A1-85497E50EFD2}"/>
              </a:ext>
            </a:extLst>
          </p:cNvPr>
          <p:cNvSpPr txBox="1"/>
          <p:nvPr/>
        </p:nvSpPr>
        <p:spPr>
          <a:xfrm>
            <a:off x="5470811" y="5473147"/>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sym typeface="+mn-lt"/>
              </a:rPr>
              <a:t>您的内容打在这里，或者通过复制您的文本后，在此框中选择粘贴</a:t>
            </a:r>
          </a:p>
        </p:txBody>
      </p:sp>
      <p:sp>
        <p:nvSpPr>
          <p:cNvPr id="31" name="TextBox 29">
            <a:extLst>
              <a:ext uri="{FF2B5EF4-FFF2-40B4-BE49-F238E27FC236}">
                <a16:creationId xmlns:a16="http://schemas.microsoft.com/office/drawing/2014/main" id="{FCB6308B-536C-5F4A-3044-0E1091360652}"/>
              </a:ext>
            </a:extLst>
          </p:cNvPr>
          <p:cNvSpPr txBox="1"/>
          <p:nvPr/>
        </p:nvSpPr>
        <p:spPr>
          <a:xfrm>
            <a:off x="9260469" y="4705682"/>
            <a:ext cx="2448000" cy="110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78140" tIns="0" rIns="178140" bIns="0" rtlCol="0" anchor="t">
            <a:noAutofit/>
          </a:bodyPr>
          <a:lstStyle>
            <a:defPPr>
              <a:defRPr lang="zh-CN"/>
            </a:defPPr>
            <a:lvl1pPr>
              <a:defRPr sz="1100">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sym typeface="+mn-lt"/>
              </a:rPr>
              <a:t>您的内容打在这里，或者通过复制您的文本后，在此框中选择粘贴</a:t>
            </a:r>
          </a:p>
        </p:txBody>
      </p:sp>
      <p:sp>
        <p:nvSpPr>
          <p:cNvPr id="32" name="MH_Other_2">
            <a:extLst>
              <a:ext uri="{FF2B5EF4-FFF2-40B4-BE49-F238E27FC236}">
                <a16:creationId xmlns:a16="http://schemas.microsoft.com/office/drawing/2014/main" id="{ADF60DAD-53C6-1D2A-712D-E8C9E3BC6846}"/>
              </a:ext>
            </a:extLst>
          </p:cNvPr>
          <p:cNvSpPr/>
          <p:nvPr>
            <p:custDataLst>
              <p:tags r:id="rId1"/>
            </p:custDataLst>
          </p:nvPr>
        </p:nvSpPr>
        <p:spPr>
          <a:xfrm>
            <a:off x="5998811" y="3425318"/>
            <a:ext cx="1200000" cy="1200000"/>
          </a:xfrm>
          <a:prstGeom prst="ellipse">
            <a:avLst/>
          </a:prstGeom>
          <a:solidFill>
            <a:srgbClr val="156658"/>
          </a:solidFill>
          <a:ln>
            <a:noFill/>
          </a:ln>
          <a:effectLst>
            <a:outerShdw blurRad="254000" dist="63500" dir="2700000" algn="tl" rotWithShape="0">
              <a:prstClr val="black">
                <a:alpha val="30000"/>
              </a:prstClr>
            </a:outerShdw>
          </a:effectLst>
        </p:spPr>
        <p:txBody>
          <a:bodyPr lIns="0" rIns="0" anchor="ct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zh-CN" sz="3733" b="0" i="0" u="none" strike="noStrike" kern="1200" cap="none" spc="0" normalizeH="0" baseline="0" noProof="0" dirty="0">
                <a:ln>
                  <a:noFill/>
                </a:ln>
                <a:solidFill>
                  <a:prstClr val="white"/>
                </a:solidFill>
                <a:effectLst/>
                <a:uLnTx/>
                <a:uFillTx/>
                <a:cs typeface="+mn-ea"/>
                <a:sym typeface="+mn-lt"/>
              </a:rPr>
              <a:t>03</a:t>
            </a:r>
            <a:endParaRPr kumimoji="0" lang="zh-CN" altLang="en-US" sz="3733" b="0" i="0" u="none" strike="noStrike" kern="1200" cap="none" spc="0" normalizeH="0" baseline="0" noProof="0" dirty="0">
              <a:ln>
                <a:noFill/>
              </a:ln>
              <a:solidFill>
                <a:prstClr val="white"/>
              </a:solidFill>
              <a:effectLst/>
              <a:uLnTx/>
              <a:uFillTx/>
              <a:cs typeface="+mn-ea"/>
              <a:sym typeface="+mn-lt"/>
            </a:endParaRPr>
          </a:p>
        </p:txBody>
      </p:sp>
      <p:sp>
        <p:nvSpPr>
          <p:cNvPr id="33" name="MH_Other_2">
            <a:extLst>
              <a:ext uri="{FF2B5EF4-FFF2-40B4-BE49-F238E27FC236}">
                <a16:creationId xmlns:a16="http://schemas.microsoft.com/office/drawing/2014/main" id="{EB2CC39A-F25B-DCA1-1923-5B08AC801DFB}"/>
              </a:ext>
            </a:extLst>
          </p:cNvPr>
          <p:cNvSpPr/>
          <p:nvPr>
            <p:custDataLst>
              <p:tags r:id="rId2"/>
            </p:custDataLst>
          </p:nvPr>
        </p:nvSpPr>
        <p:spPr>
          <a:xfrm>
            <a:off x="833859" y="2230315"/>
            <a:ext cx="1200000" cy="1200000"/>
          </a:xfrm>
          <a:prstGeom prst="ellipse">
            <a:avLst/>
          </a:prstGeom>
          <a:solidFill>
            <a:srgbClr val="156658"/>
          </a:solidFill>
          <a:ln>
            <a:noFill/>
          </a:ln>
          <a:effectLst>
            <a:outerShdw blurRad="254000" dist="63500" dir="2700000" algn="tl" rotWithShape="0">
              <a:prstClr val="black">
                <a:alpha val="30000"/>
              </a:prstClr>
            </a:outerShdw>
          </a:effectLst>
        </p:spPr>
        <p:txBody>
          <a:bodyPr lIns="0" rIns="0" anchor="ct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zh-CN" sz="3733" b="0" i="0" u="none" strike="noStrike" kern="1200" cap="none" spc="0" normalizeH="0" baseline="0" noProof="0" dirty="0">
                <a:ln>
                  <a:noFill/>
                </a:ln>
                <a:solidFill>
                  <a:prstClr val="white"/>
                </a:solidFill>
                <a:effectLst/>
                <a:uLnTx/>
                <a:uFillTx/>
                <a:cs typeface="+mn-ea"/>
                <a:sym typeface="+mn-lt"/>
              </a:rPr>
              <a:t>01</a:t>
            </a:r>
            <a:endParaRPr kumimoji="0" lang="zh-CN" altLang="en-US" sz="3733" b="0" i="0" u="none" strike="noStrike" kern="1200" cap="none" spc="0" normalizeH="0" baseline="0" noProof="0" dirty="0">
              <a:ln>
                <a:noFill/>
              </a:ln>
              <a:solidFill>
                <a:prstClr val="white"/>
              </a:solidFill>
              <a:effectLst/>
              <a:uLnTx/>
              <a:uFillTx/>
              <a:cs typeface="+mn-ea"/>
              <a:sym typeface="+mn-lt"/>
            </a:endParaRPr>
          </a:p>
        </p:txBody>
      </p:sp>
      <p:sp>
        <p:nvSpPr>
          <p:cNvPr id="35" name="同心圆 16">
            <a:extLst>
              <a:ext uri="{FF2B5EF4-FFF2-40B4-BE49-F238E27FC236}">
                <a16:creationId xmlns:a16="http://schemas.microsoft.com/office/drawing/2014/main" id="{E6BF171A-2EF5-2CFC-5CB8-8B035CA34B3D}"/>
              </a:ext>
            </a:extLst>
          </p:cNvPr>
          <p:cNvSpPr/>
          <p:nvPr/>
        </p:nvSpPr>
        <p:spPr>
          <a:xfrm>
            <a:off x="3353348" y="2229097"/>
            <a:ext cx="1309091" cy="1309091"/>
          </a:xfrm>
          <a:prstGeom prst="donut">
            <a:avLst>
              <a:gd name="adj" fmla="val 4879"/>
            </a:avLst>
          </a:prstGeom>
          <a:solidFill>
            <a:srgbClr val="B39073"/>
          </a:solidFill>
          <a:ln>
            <a:noFill/>
          </a:ln>
          <a:effec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1467" b="0" i="0" u="none" strike="noStrike" kern="1200" cap="none" spc="0" normalizeH="0" baseline="0" noProof="0" dirty="0">
              <a:ln>
                <a:noFill/>
              </a:ln>
              <a:solidFill>
                <a:prstClr val="white"/>
              </a:solidFill>
              <a:effectLst/>
              <a:uLnTx/>
              <a:uFillTx/>
              <a:cs typeface="+mn-ea"/>
              <a:sym typeface="+mn-lt"/>
            </a:endParaRPr>
          </a:p>
        </p:txBody>
      </p:sp>
      <p:sp>
        <p:nvSpPr>
          <p:cNvPr id="36" name="椭圆 35">
            <a:extLst>
              <a:ext uri="{FF2B5EF4-FFF2-40B4-BE49-F238E27FC236}">
                <a16:creationId xmlns:a16="http://schemas.microsoft.com/office/drawing/2014/main" id="{9E1989A3-34E2-16D6-DB57-8D23E42D2F22}"/>
              </a:ext>
            </a:extLst>
          </p:cNvPr>
          <p:cNvSpPr/>
          <p:nvPr/>
        </p:nvSpPr>
        <p:spPr>
          <a:xfrm>
            <a:off x="3319322" y="2187269"/>
            <a:ext cx="1377142" cy="1377142"/>
          </a:xfrm>
          <a:prstGeom prst="ellipse">
            <a:avLst/>
          </a:prstGeom>
          <a:solidFill>
            <a:srgbClr val="B39073"/>
          </a:solidFill>
          <a:ln>
            <a:noFill/>
          </a:ln>
          <a:effectLst>
            <a:outerShdw blurRad="254000" dist="63500" dir="2700000" algn="tl" rotWithShape="0">
              <a:prstClr val="black">
                <a:alpha val="30000"/>
              </a:prstClr>
            </a:outerShdw>
          </a:effec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r>
              <a:rPr kumimoji="0" lang="en-US" altLang="zh-CN" sz="4267" b="0" i="0" u="none" strike="noStrike" kern="1200" cap="none" spc="0" normalizeH="0" baseline="0" noProof="0" dirty="0">
                <a:ln>
                  <a:noFill/>
                </a:ln>
                <a:solidFill>
                  <a:prstClr val="white"/>
                </a:solidFill>
                <a:effectLst/>
                <a:uLnTx/>
                <a:uFillTx/>
                <a:cs typeface="+mn-ea"/>
                <a:sym typeface="+mn-lt"/>
              </a:rPr>
              <a:t>02</a:t>
            </a:r>
            <a:endParaRPr kumimoji="0" lang="zh-CN" altLang="en-US" sz="4267" b="0" i="0" u="none" strike="noStrike" kern="1200" cap="none" spc="0" normalizeH="0" baseline="0" noProof="0" dirty="0">
              <a:ln>
                <a:noFill/>
              </a:ln>
              <a:solidFill>
                <a:prstClr val="white"/>
              </a:solidFill>
              <a:effectLst/>
              <a:uLnTx/>
              <a:uFillTx/>
              <a:cs typeface="+mn-ea"/>
              <a:sym typeface="+mn-lt"/>
            </a:endParaRPr>
          </a:p>
        </p:txBody>
      </p:sp>
      <p:sp>
        <p:nvSpPr>
          <p:cNvPr id="37" name="矩形 10">
            <a:extLst>
              <a:ext uri="{FF2B5EF4-FFF2-40B4-BE49-F238E27FC236}">
                <a16:creationId xmlns:a16="http://schemas.microsoft.com/office/drawing/2014/main" id="{8C02E334-78C8-4296-6C11-58E8E68364F4}"/>
              </a:ext>
            </a:extLst>
          </p:cNvPr>
          <p:cNvSpPr>
            <a:spLocks noChangeAspect="1"/>
          </p:cNvSpPr>
          <p:nvPr/>
        </p:nvSpPr>
        <p:spPr>
          <a:xfrm>
            <a:off x="9430870" y="1510282"/>
            <a:ext cx="1915212" cy="208797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B39073"/>
          </a:solidFill>
          <a:ln>
            <a:noFill/>
          </a:ln>
          <a:effectLst/>
        </p:spPr>
        <p:txBody>
          <a:bodyPr anchor="ctr"/>
          <a:lstStyle/>
          <a:p>
            <a:pPr marL="0" marR="0" lvl="0" indent="0" algn="ctr" defTabSz="914286"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dirty="0">
              <a:ln>
                <a:noFill/>
              </a:ln>
              <a:solidFill>
                <a:prstClr val="white"/>
              </a:solidFill>
              <a:effectLst/>
              <a:uLnTx/>
              <a:uFillTx/>
              <a:cs typeface="+mn-ea"/>
              <a:sym typeface="+mn-lt"/>
            </a:endParaRPr>
          </a:p>
        </p:txBody>
      </p:sp>
      <p:sp>
        <p:nvSpPr>
          <p:cNvPr id="38" name="矩形 37">
            <a:extLst>
              <a:ext uri="{FF2B5EF4-FFF2-40B4-BE49-F238E27FC236}">
                <a16:creationId xmlns:a16="http://schemas.microsoft.com/office/drawing/2014/main" id="{57FF7B6E-2CD3-6589-3887-9D6FAA02BED2}"/>
              </a:ext>
            </a:extLst>
          </p:cNvPr>
          <p:cNvSpPr/>
          <p:nvPr/>
        </p:nvSpPr>
        <p:spPr>
          <a:xfrm>
            <a:off x="9871170" y="2057681"/>
            <a:ext cx="1034597" cy="1049340"/>
          </a:xfrm>
          <a:prstGeom prst="rect">
            <a:avLst/>
          </a:prstGeom>
        </p:spPr>
        <p:txBody>
          <a:bodyPr wrap="square" lIns="91452" tIns="45727" rIns="91452" bIns="45727">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667" b="1" i="0" u="none" strike="noStrike" kern="1200" cap="none" spc="0" normalizeH="0" baseline="0" noProof="0" dirty="0">
                <a:ln>
                  <a:noFill/>
                </a:ln>
                <a:solidFill>
                  <a:prstClr val="white"/>
                </a:solidFill>
                <a:effectLst/>
                <a:uLnTx/>
                <a:uFillTx/>
                <a:cs typeface="+mn-ea"/>
                <a:sym typeface="+mn-lt"/>
              </a:rPr>
              <a:t>添加标题</a:t>
            </a:r>
          </a:p>
        </p:txBody>
      </p:sp>
    </p:spTree>
    <p:extLst>
      <p:ext uri="{BB962C8B-B14F-4D97-AF65-F5344CB8AC3E}">
        <p14:creationId xmlns:p14="http://schemas.microsoft.com/office/powerpoint/2010/main" val="16478494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FA50D7CC-DE65-41D4-BB9A-9FBAC5D12FE9}"/>
              </a:ext>
            </a:extLst>
          </p:cNvPr>
          <p:cNvSpPr/>
          <p:nvPr/>
        </p:nvSpPr>
        <p:spPr>
          <a:xfrm>
            <a:off x="-148457" y="-1050504"/>
            <a:ext cx="12479665" cy="5281460"/>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0" name="矩形 69">
            <a:extLst>
              <a:ext uri="{FF2B5EF4-FFF2-40B4-BE49-F238E27FC236}">
                <a16:creationId xmlns:a16="http://schemas.microsoft.com/office/drawing/2014/main" id="{CA546EAE-4A2E-4E32-89E3-8BC64D7486D3}"/>
              </a:ext>
            </a:extLst>
          </p:cNvPr>
          <p:cNvSpPr/>
          <p:nvPr/>
        </p:nvSpPr>
        <p:spPr>
          <a:xfrm>
            <a:off x="18159" y="4230956"/>
            <a:ext cx="12200866" cy="2625725"/>
          </a:xfrm>
          <a:prstGeom prst="rect">
            <a:avLst/>
          </a:prstGeom>
          <a:solidFill>
            <a:schemeClr val="bg1">
              <a:alpha val="7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 name="矩形 4">
            <a:extLst>
              <a:ext uri="{FF2B5EF4-FFF2-40B4-BE49-F238E27FC236}">
                <a16:creationId xmlns:a16="http://schemas.microsoft.com/office/drawing/2014/main" id="{FF59F3F4-B12A-4295-9638-4C9449128298}"/>
              </a:ext>
            </a:extLst>
          </p:cNvPr>
          <p:cNvSpPr/>
          <p:nvPr/>
        </p:nvSpPr>
        <p:spPr>
          <a:xfrm>
            <a:off x="1899033" y="1910487"/>
            <a:ext cx="8299741" cy="1661993"/>
          </a:xfrm>
          <a:prstGeom prst="rect">
            <a:avLst/>
          </a:prstGeom>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cs typeface="+mn-ea"/>
                <a:sym typeface="+mn-lt"/>
              </a:rPr>
              <a:t>我的答辩到此结束</a:t>
            </a:r>
            <a:endParaRPr kumimoji="0" lang="en-US" altLang="zh-CN" sz="54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cs typeface="+mn-ea"/>
                <a:sym typeface="+mn-lt"/>
              </a:rPr>
              <a:t>谢谢大家</a:t>
            </a:r>
          </a:p>
        </p:txBody>
      </p:sp>
      <p:cxnSp>
        <p:nvCxnSpPr>
          <p:cNvPr id="28" name="直接连接符 27">
            <a:extLst>
              <a:ext uri="{FF2B5EF4-FFF2-40B4-BE49-F238E27FC236}">
                <a16:creationId xmlns:a16="http://schemas.microsoft.com/office/drawing/2014/main" id="{3A933FF8-FE6C-44C6-A1F6-6FF67331855C}"/>
              </a:ext>
            </a:extLst>
          </p:cNvPr>
          <p:cNvCxnSpPr>
            <a:cxnSpLocks/>
          </p:cNvCxnSpPr>
          <p:nvPr/>
        </p:nvCxnSpPr>
        <p:spPr>
          <a:xfrm>
            <a:off x="3067665" y="1511654"/>
            <a:ext cx="983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38149184-F6B4-480F-949A-61AE8F60286F}"/>
              </a:ext>
            </a:extLst>
          </p:cNvPr>
          <p:cNvCxnSpPr>
            <a:cxnSpLocks/>
          </p:cNvCxnSpPr>
          <p:nvPr/>
        </p:nvCxnSpPr>
        <p:spPr>
          <a:xfrm>
            <a:off x="8027747" y="1511654"/>
            <a:ext cx="9832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73847A6B-FA27-4BF0-B1B7-2AB2F7BB6506}"/>
              </a:ext>
            </a:extLst>
          </p:cNvPr>
          <p:cNvSpPr/>
          <p:nvPr/>
        </p:nvSpPr>
        <p:spPr>
          <a:xfrm>
            <a:off x="5539115" y="3674072"/>
            <a:ext cx="1113768" cy="1113768"/>
          </a:xfrm>
          <a:prstGeom prst="ellipse">
            <a:avLst/>
          </a:prstGeom>
          <a:solidFill>
            <a:srgbClr val="B3907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 name="矩形: 圆角 1">
            <a:extLst>
              <a:ext uri="{FF2B5EF4-FFF2-40B4-BE49-F238E27FC236}">
                <a16:creationId xmlns:a16="http://schemas.microsoft.com/office/drawing/2014/main" id="{153F93A4-23A0-49F8-B611-2C268FC9BCE3}"/>
              </a:ext>
            </a:extLst>
          </p:cNvPr>
          <p:cNvSpPr/>
          <p:nvPr/>
        </p:nvSpPr>
        <p:spPr>
          <a:xfrm>
            <a:off x="876300" y="5244747"/>
            <a:ext cx="3009900" cy="457726"/>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矩形: 圆角 67">
            <a:extLst>
              <a:ext uri="{FF2B5EF4-FFF2-40B4-BE49-F238E27FC236}">
                <a16:creationId xmlns:a16="http://schemas.microsoft.com/office/drawing/2014/main" id="{9C829BAF-7EAF-4ED8-B030-C6ECD6B92025}"/>
              </a:ext>
            </a:extLst>
          </p:cNvPr>
          <p:cNvSpPr/>
          <p:nvPr/>
        </p:nvSpPr>
        <p:spPr>
          <a:xfrm>
            <a:off x="5138175" y="5240361"/>
            <a:ext cx="1812704" cy="462111"/>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2" name="矩形: 圆角 71">
            <a:extLst>
              <a:ext uri="{FF2B5EF4-FFF2-40B4-BE49-F238E27FC236}">
                <a16:creationId xmlns:a16="http://schemas.microsoft.com/office/drawing/2014/main" id="{9C9E4AE2-246C-4EEC-A3C9-B15505BEA7EF}"/>
              </a:ext>
            </a:extLst>
          </p:cNvPr>
          <p:cNvSpPr/>
          <p:nvPr/>
        </p:nvSpPr>
        <p:spPr>
          <a:xfrm>
            <a:off x="8478850" y="5244746"/>
            <a:ext cx="2836850" cy="462111"/>
          </a:xfrm>
          <a:prstGeom prst="roundRect">
            <a:avLst>
              <a:gd name="adj" fmla="val 50000"/>
            </a:avLst>
          </a:prstGeom>
          <a:noFill/>
          <a:ln>
            <a:solidFill>
              <a:srgbClr val="1566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71" name="图形 70">
            <a:extLst>
              <a:ext uri="{FF2B5EF4-FFF2-40B4-BE49-F238E27FC236}">
                <a16:creationId xmlns:a16="http://schemas.microsoft.com/office/drawing/2014/main" id="{106C626B-A711-4702-8AD6-3B8F7F2D077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81461" y="3818566"/>
            <a:ext cx="829075" cy="829075"/>
          </a:xfrm>
          <a:prstGeom prst="rect">
            <a:avLst/>
          </a:prstGeom>
        </p:spPr>
      </p:pic>
      <p:grpSp>
        <p:nvGrpSpPr>
          <p:cNvPr id="11" name="组合 10">
            <a:extLst>
              <a:ext uri="{FF2B5EF4-FFF2-40B4-BE49-F238E27FC236}">
                <a16:creationId xmlns:a16="http://schemas.microsoft.com/office/drawing/2014/main" id="{FCC3C1A0-4CF1-4DE2-85A4-8977E4076D53}"/>
              </a:ext>
            </a:extLst>
          </p:cNvPr>
          <p:cNvGrpSpPr/>
          <p:nvPr/>
        </p:nvGrpSpPr>
        <p:grpSpPr>
          <a:xfrm>
            <a:off x="1038097" y="5317529"/>
            <a:ext cx="2973371" cy="312161"/>
            <a:chOff x="1086706" y="5339855"/>
            <a:chExt cx="2973371" cy="312161"/>
          </a:xfrm>
        </p:grpSpPr>
        <p:sp>
          <p:nvSpPr>
            <p:cNvPr id="7" name="矩形 6">
              <a:extLst>
                <a:ext uri="{FF2B5EF4-FFF2-40B4-BE49-F238E27FC236}">
                  <a16:creationId xmlns:a16="http://schemas.microsoft.com/office/drawing/2014/main" id="{D4FC3A0A-55C4-4712-8C76-146B4FB5D060}"/>
                </a:ext>
              </a:extLst>
            </p:cNvPr>
            <p:cNvSpPr/>
            <p:nvPr/>
          </p:nvSpPr>
          <p:spPr>
            <a:xfrm>
              <a:off x="2247373" y="5339855"/>
              <a:ext cx="1812704" cy="30777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XXXXXX</a:t>
              </a:r>
              <a:r>
                <a:rPr kumimoji="0" lang="zh-CN" altLang="en-US" sz="2000" b="0" i="0" u="none" strike="noStrike" kern="1200" cap="none" spc="0" normalizeH="0" baseline="0" noProof="0" dirty="0">
                  <a:ln>
                    <a:noFill/>
                  </a:ln>
                  <a:solidFill>
                    <a:prstClr val="black"/>
                  </a:solidFill>
                  <a:effectLst/>
                  <a:uLnTx/>
                  <a:uFillTx/>
                  <a:cs typeface="+mn-ea"/>
                  <a:sym typeface="+mn-lt"/>
                </a:rPr>
                <a:t>社团</a:t>
              </a:r>
              <a:endParaRPr kumimoji="0" lang="en-US" altLang="zh-CN" sz="2000" b="0" i="0" u="none" strike="noStrike" kern="1200" cap="none" spc="0" normalizeH="0" baseline="0" noProof="0" dirty="0">
                <a:ln>
                  <a:noFill/>
                </a:ln>
                <a:solidFill>
                  <a:prstClr val="black"/>
                </a:solidFill>
                <a:effectLst/>
                <a:uLnTx/>
                <a:uFillTx/>
                <a:cs typeface="+mn-ea"/>
                <a:sym typeface="+mn-lt"/>
              </a:endParaRPr>
            </a:p>
          </p:txBody>
        </p:sp>
        <p:sp>
          <p:nvSpPr>
            <p:cNvPr id="10" name="文本框 9">
              <a:extLst>
                <a:ext uri="{FF2B5EF4-FFF2-40B4-BE49-F238E27FC236}">
                  <a16:creationId xmlns:a16="http://schemas.microsoft.com/office/drawing/2014/main" id="{BA74B707-41CD-4DFB-9D44-262C2270AE3F}"/>
                </a:ext>
              </a:extLst>
            </p:cNvPr>
            <p:cNvSpPr txBox="1"/>
            <p:nvPr/>
          </p:nvSpPr>
          <p:spPr>
            <a:xfrm>
              <a:off x="1086706" y="5344239"/>
              <a:ext cx="1147081"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社团名称：</a:t>
              </a:r>
            </a:p>
          </p:txBody>
        </p:sp>
      </p:grpSp>
      <p:grpSp>
        <p:nvGrpSpPr>
          <p:cNvPr id="12" name="组合 11">
            <a:extLst>
              <a:ext uri="{FF2B5EF4-FFF2-40B4-BE49-F238E27FC236}">
                <a16:creationId xmlns:a16="http://schemas.microsoft.com/office/drawing/2014/main" id="{CDCE0049-CFE9-4936-994A-5EDDC4BDBB10}"/>
              </a:ext>
            </a:extLst>
          </p:cNvPr>
          <p:cNvGrpSpPr/>
          <p:nvPr/>
        </p:nvGrpSpPr>
        <p:grpSpPr>
          <a:xfrm>
            <a:off x="5405244" y="5327215"/>
            <a:ext cx="1689251" cy="307777"/>
            <a:chOff x="4653949" y="5329490"/>
            <a:chExt cx="1689251" cy="307777"/>
          </a:xfrm>
        </p:grpSpPr>
        <p:sp>
          <p:nvSpPr>
            <p:cNvPr id="24" name="文本框 23">
              <a:extLst>
                <a:ext uri="{FF2B5EF4-FFF2-40B4-BE49-F238E27FC236}">
                  <a16:creationId xmlns:a16="http://schemas.microsoft.com/office/drawing/2014/main" id="{F7517567-094D-4C37-A2F3-3F9478CDD6E2}"/>
                </a:ext>
              </a:extLst>
            </p:cNvPr>
            <p:cNvSpPr txBox="1"/>
            <p:nvPr/>
          </p:nvSpPr>
          <p:spPr>
            <a:xfrm>
              <a:off x="5539115" y="5329490"/>
              <a:ext cx="804085"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a:t>
              </a:r>
            </a:p>
          </p:txBody>
        </p:sp>
        <p:sp>
          <p:nvSpPr>
            <p:cNvPr id="22" name="文本框 21">
              <a:extLst>
                <a:ext uri="{FF2B5EF4-FFF2-40B4-BE49-F238E27FC236}">
                  <a16:creationId xmlns:a16="http://schemas.microsoft.com/office/drawing/2014/main" id="{32D9BF0F-526C-4590-9CF9-5CDF6AAFEF08}"/>
                </a:ext>
              </a:extLst>
            </p:cNvPr>
            <p:cNvSpPr txBox="1"/>
            <p:nvPr/>
          </p:nvSpPr>
          <p:spPr>
            <a:xfrm>
              <a:off x="4653949" y="5329490"/>
              <a:ext cx="794574"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答辩人：</a:t>
              </a:r>
            </a:p>
          </p:txBody>
        </p:sp>
      </p:grpSp>
      <p:grpSp>
        <p:nvGrpSpPr>
          <p:cNvPr id="13" name="组合 12">
            <a:extLst>
              <a:ext uri="{FF2B5EF4-FFF2-40B4-BE49-F238E27FC236}">
                <a16:creationId xmlns:a16="http://schemas.microsoft.com/office/drawing/2014/main" id="{12D00EFB-406C-4ADE-B27E-C2635E0D7613}"/>
              </a:ext>
            </a:extLst>
          </p:cNvPr>
          <p:cNvGrpSpPr/>
          <p:nvPr/>
        </p:nvGrpSpPr>
        <p:grpSpPr>
          <a:xfrm>
            <a:off x="9085006" y="5317529"/>
            <a:ext cx="2008445" cy="307777"/>
            <a:chOff x="4839870" y="5711267"/>
            <a:chExt cx="2008445" cy="307777"/>
          </a:xfrm>
        </p:grpSpPr>
        <p:sp>
          <p:nvSpPr>
            <p:cNvPr id="26" name="文本框 25">
              <a:extLst>
                <a:ext uri="{FF2B5EF4-FFF2-40B4-BE49-F238E27FC236}">
                  <a16:creationId xmlns:a16="http://schemas.microsoft.com/office/drawing/2014/main" id="{A24D7D5F-6C72-4D5C-8B91-F93FD36A6B29}"/>
                </a:ext>
              </a:extLst>
            </p:cNvPr>
            <p:cNvSpPr txBox="1"/>
            <p:nvPr/>
          </p:nvSpPr>
          <p:spPr>
            <a:xfrm>
              <a:off x="6067460" y="5711267"/>
              <a:ext cx="780855"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cs typeface="+mn-ea"/>
                  <a:sym typeface="+mn-lt"/>
                </a:rPr>
                <a:t>XXX</a:t>
              </a:r>
              <a:endParaRPr kumimoji="0" lang="zh-CN" altLang="en-US" sz="2000" b="0" i="0" u="none" strike="noStrike" kern="1200" cap="none" spc="0" normalizeH="0" baseline="0" noProof="0" dirty="0">
                <a:ln>
                  <a:noFill/>
                </a:ln>
                <a:solidFill>
                  <a:prstClr val="black"/>
                </a:solidFill>
                <a:effectLst/>
                <a:uLnTx/>
                <a:uFillTx/>
                <a:cs typeface="+mn-ea"/>
                <a:sym typeface="+mn-lt"/>
              </a:endParaRPr>
            </a:p>
          </p:txBody>
        </p:sp>
        <p:sp>
          <p:nvSpPr>
            <p:cNvPr id="23" name="文本框 22">
              <a:extLst>
                <a:ext uri="{FF2B5EF4-FFF2-40B4-BE49-F238E27FC236}">
                  <a16:creationId xmlns:a16="http://schemas.microsoft.com/office/drawing/2014/main" id="{ACA57FE3-9894-428C-9A53-3ECE2CE197E9}"/>
                </a:ext>
              </a:extLst>
            </p:cNvPr>
            <p:cNvSpPr txBox="1"/>
            <p:nvPr/>
          </p:nvSpPr>
          <p:spPr>
            <a:xfrm>
              <a:off x="4839870" y="5711267"/>
              <a:ext cx="111376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cs typeface="+mn-ea"/>
                  <a:sym typeface="+mn-lt"/>
                </a:rPr>
                <a:t>指导老师：</a:t>
              </a:r>
            </a:p>
          </p:txBody>
        </p:sp>
      </p:grpSp>
      <p:sp>
        <p:nvSpPr>
          <p:cNvPr id="3" name="文本框 2">
            <a:extLst>
              <a:ext uri="{FF2B5EF4-FFF2-40B4-BE49-F238E27FC236}">
                <a16:creationId xmlns:a16="http://schemas.microsoft.com/office/drawing/2014/main" id="{1B4168F2-6916-C21E-2DFC-04AAB5391B3A}"/>
              </a:ext>
            </a:extLst>
          </p:cNvPr>
          <p:cNvSpPr txBox="1"/>
          <p:nvPr/>
        </p:nvSpPr>
        <p:spPr>
          <a:xfrm>
            <a:off x="4920289" y="1163042"/>
            <a:ext cx="234217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202X</a:t>
            </a:r>
            <a:r>
              <a:rPr kumimoji="0" lang="zh-CN" altLang="en-US" sz="4400" b="1" i="0" u="none" strike="noStrike" kern="1200" cap="none" spc="0" normalizeH="0" baseline="0" noProof="0" dirty="0">
                <a:ln>
                  <a:noFill/>
                </a:ln>
                <a:solidFill>
                  <a:prstClr val="white"/>
                </a:solidFill>
                <a:effectLst/>
                <a:uLnTx/>
                <a:uFillTx/>
                <a:cs typeface="+mn-ea"/>
                <a:sym typeface="+mn-lt"/>
              </a:rPr>
              <a:t>年</a:t>
            </a:r>
          </a:p>
        </p:txBody>
      </p:sp>
    </p:spTree>
    <p:extLst>
      <p:ext uri="{BB962C8B-B14F-4D97-AF65-F5344CB8AC3E}">
        <p14:creationId xmlns:p14="http://schemas.microsoft.com/office/powerpoint/2010/main" val="1333023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sp>
        <p:nvSpPr>
          <p:cNvPr id="20" name="矩形 7">
            <a:extLst>
              <a:ext uri="{FF2B5EF4-FFF2-40B4-BE49-F238E27FC236}">
                <a16:creationId xmlns:a16="http://schemas.microsoft.com/office/drawing/2014/main" id="{306ACEBD-9F9A-5C0D-B008-339061A366B3}"/>
              </a:ext>
            </a:extLst>
          </p:cNvPr>
          <p:cNvSpPr/>
          <p:nvPr/>
        </p:nvSpPr>
        <p:spPr>
          <a:xfrm flipH="1" flipV="1">
            <a:off x="-800098" y="5866187"/>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4161531" y="4937643"/>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0" y="5910717"/>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162929" y="1422151"/>
            <a:ext cx="186614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微信昵称</a:t>
            </a:r>
            <a:endPar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prstClr val="white"/>
                    </a:gs>
                    <a:gs pos="100000">
                      <a:srgbClr val="00FFFF"/>
                    </a:gs>
                  </a:gsLst>
                  <a:lin ang="2700000" scaled="1"/>
                </a:gradFill>
                <a:latin typeface="OPPOSans H"/>
                <a:ea typeface="OPPOSans H"/>
              </a:rPr>
              <a:t>     </a:t>
            </a:r>
            <a:r>
              <a:rPr kumimoji="0" lang="en-US" altLang="zh-CN"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a:t>
            </a: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木叶</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344077" y="2670287"/>
            <a:ext cx="281473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lang="en-US" altLang="zh-CN" sz="1400" spc="100" dirty="0">
                <a:solidFill>
                  <a:srgbClr val="00FFFF"/>
                </a:solidFill>
                <a:latin typeface="OPPOSans H"/>
                <a:ea typeface="OPPOSans H"/>
              </a:rPr>
              <a:t>guo15525950919</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3" name="图片 2">
            <a:extLst>
              <a:ext uri="{FF2B5EF4-FFF2-40B4-BE49-F238E27FC236}">
                <a16:creationId xmlns:a16="http://schemas.microsoft.com/office/drawing/2014/main" id="{DB44A68F-163E-63F8-C863-B36564F37F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14145" y="720148"/>
            <a:ext cx="1813077" cy="1813077"/>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EEE3A32-223B-A59D-17D8-09900B73C985}"/>
              </a:ext>
            </a:extLst>
          </p:cNvPr>
          <p:cNvSpPr/>
          <p:nvPr/>
        </p:nvSpPr>
        <p:spPr>
          <a:xfrm>
            <a:off x="695325" y="5110052"/>
            <a:ext cx="4328429"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木叶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AD7F8FD-0954-70A1-9ECF-D94A53E2F6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2301239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331B77C-FE6C-295A-54BB-81228EDB3CBB}"/>
              </a:ext>
            </a:extLst>
          </p:cNvPr>
          <p:cNvSpPr/>
          <p:nvPr/>
        </p:nvSpPr>
        <p:spPr>
          <a:xfrm>
            <a:off x="0" y="4209228"/>
            <a:ext cx="12192000" cy="2695663"/>
          </a:xfrm>
          <a:prstGeom prst="rect">
            <a:avLst/>
          </a:prstGeom>
          <a:solidFill>
            <a:srgbClr val="15665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56658"/>
              </a:solidFill>
              <a:effectLst/>
              <a:uLnTx/>
              <a:uFillTx/>
              <a:cs typeface="+mn-ea"/>
              <a:sym typeface="+mn-lt"/>
            </a:endParaRPr>
          </a:p>
        </p:txBody>
      </p:sp>
      <p:sp>
        <p:nvSpPr>
          <p:cNvPr id="3" name="矩形: 圆角 2">
            <a:extLst>
              <a:ext uri="{FF2B5EF4-FFF2-40B4-BE49-F238E27FC236}">
                <a16:creationId xmlns:a16="http://schemas.microsoft.com/office/drawing/2014/main" id="{07EF7DBC-B84D-AADB-FFFD-DFA1F04FDC29}"/>
              </a:ext>
            </a:extLst>
          </p:cNvPr>
          <p:cNvSpPr/>
          <p:nvPr/>
        </p:nvSpPr>
        <p:spPr>
          <a:xfrm>
            <a:off x="882593" y="2485313"/>
            <a:ext cx="1866540"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 name="矩形: 圆角 3">
            <a:extLst>
              <a:ext uri="{FF2B5EF4-FFF2-40B4-BE49-F238E27FC236}">
                <a16:creationId xmlns:a16="http://schemas.microsoft.com/office/drawing/2014/main" id="{29F4C426-AC0E-C3B5-2164-62BCF83C5406}"/>
              </a:ext>
            </a:extLst>
          </p:cNvPr>
          <p:cNvSpPr/>
          <p:nvPr/>
        </p:nvSpPr>
        <p:spPr>
          <a:xfrm>
            <a:off x="3029060" y="3051429"/>
            <a:ext cx="1866540"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矩形: 圆角 4">
            <a:extLst>
              <a:ext uri="{FF2B5EF4-FFF2-40B4-BE49-F238E27FC236}">
                <a16:creationId xmlns:a16="http://schemas.microsoft.com/office/drawing/2014/main" id="{16B0C63B-6C77-3120-B938-4326296FC333}"/>
              </a:ext>
            </a:extLst>
          </p:cNvPr>
          <p:cNvSpPr/>
          <p:nvPr/>
        </p:nvSpPr>
        <p:spPr>
          <a:xfrm>
            <a:off x="5175527" y="2485313"/>
            <a:ext cx="1866540"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圆角 5">
            <a:extLst>
              <a:ext uri="{FF2B5EF4-FFF2-40B4-BE49-F238E27FC236}">
                <a16:creationId xmlns:a16="http://schemas.microsoft.com/office/drawing/2014/main" id="{C53B5555-A407-3F37-8928-624D3A7C4A7E}"/>
              </a:ext>
            </a:extLst>
          </p:cNvPr>
          <p:cNvSpPr/>
          <p:nvPr/>
        </p:nvSpPr>
        <p:spPr>
          <a:xfrm>
            <a:off x="7321994" y="3051429"/>
            <a:ext cx="1866540"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 name="矩形: 圆角 6">
            <a:extLst>
              <a:ext uri="{FF2B5EF4-FFF2-40B4-BE49-F238E27FC236}">
                <a16:creationId xmlns:a16="http://schemas.microsoft.com/office/drawing/2014/main" id="{1D300821-0793-3342-79B5-8A03A44425C7}"/>
              </a:ext>
            </a:extLst>
          </p:cNvPr>
          <p:cNvSpPr/>
          <p:nvPr/>
        </p:nvSpPr>
        <p:spPr>
          <a:xfrm>
            <a:off x="9468459" y="2485313"/>
            <a:ext cx="1866540"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文本框 7">
            <a:extLst>
              <a:ext uri="{FF2B5EF4-FFF2-40B4-BE49-F238E27FC236}">
                <a16:creationId xmlns:a16="http://schemas.microsoft.com/office/drawing/2014/main" id="{6EBE55F1-FF79-9C70-1385-7F097977F45C}"/>
              </a:ext>
            </a:extLst>
          </p:cNvPr>
          <p:cNvSpPr txBox="1"/>
          <p:nvPr/>
        </p:nvSpPr>
        <p:spPr>
          <a:xfrm>
            <a:off x="4627364" y="568913"/>
            <a:ext cx="314220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white">
                    <a:lumMod val="95000"/>
                  </a:prstClr>
                </a:solidFill>
                <a:effectLst/>
                <a:uLnTx/>
                <a:uFillTx/>
                <a:cs typeface="+mn-ea"/>
                <a:sym typeface="+mn-lt"/>
              </a:rPr>
              <a:t>CONTENTS</a:t>
            </a:r>
            <a:endParaRPr kumimoji="0" lang="zh-CN" altLang="en-US" sz="4000" b="0" i="0" u="none" strike="noStrike" kern="1200" cap="none" spc="0" normalizeH="0" baseline="0" noProof="0" dirty="0">
              <a:ln>
                <a:noFill/>
              </a:ln>
              <a:solidFill>
                <a:prstClr val="white">
                  <a:lumMod val="95000"/>
                </a:prstClr>
              </a:solidFill>
              <a:effectLst/>
              <a:uLnTx/>
              <a:uFillTx/>
              <a:cs typeface="+mn-ea"/>
              <a:sym typeface="+mn-lt"/>
            </a:endParaRPr>
          </a:p>
        </p:txBody>
      </p:sp>
      <p:sp>
        <p:nvSpPr>
          <p:cNvPr id="9" name="文本框 8">
            <a:extLst>
              <a:ext uri="{FF2B5EF4-FFF2-40B4-BE49-F238E27FC236}">
                <a16:creationId xmlns:a16="http://schemas.microsoft.com/office/drawing/2014/main" id="{032324AE-CE33-A037-D7CC-9B303FA766C6}"/>
              </a:ext>
            </a:extLst>
          </p:cNvPr>
          <p:cNvSpPr txBox="1"/>
          <p:nvPr/>
        </p:nvSpPr>
        <p:spPr>
          <a:xfrm>
            <a:off x="1059648" y="4550699"/>
            <a:ext cx="1473479"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社团纳新</a:t>
            </a:r>
          </a:p>
        </p:txBody>
      </p:sp>
      <p:sp>
        <p:nvSpPr>
          <p:cNvPr id="10" name="文本框 9">
            <a:extLst>
              <a:ext uri="{FF2B5EF4-FFF2-40B4-BE49-F238E27FC236}">
                <a16:creationId xmlns:a16="http://schemas.microsoft.com/office/drawing/2014/main" id="{217AFED5-6BE6-C707-1105-FCCBA4549590}"/>
              </a:ext>
            </a:extLst>
          </p:cNvPr>
          <p:cNvSpPr txBox="1"/>
          <p:nvPr/>
        </p:nvSpPr>
        <p:spPr>
          <a:xfrm>
            <a:off x="3026726" y="5116815"/>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社团活动</a:t>
            </a:r>
          </a:p>
        </p:txBody>
      </p:sp>
      <p:sp>
        <p:nvSpPr>
          <p:cNvPr id="11" name="文本框 10">
            <a:extLst>
              <a:ext uri="{FF2B5EF4-FFF2-40B4-BE49-F238E27FC236}">
                <a16:creationId xmlns:a16="http://schemas.microsoft.com/office/drawing/2014/main" id="{F237BAF0-4CA3-B65C-CF25-FBE4EFC78505}"/>
              </a:ext>
            </a:extLst>
          </p:cNvPr>
          <p:cNvSpPr txBox="1"/>
          <p:nvPr/>
        </p:nvSpPr>
        <p:spPr>
          <a:xfrm>
            <a:off x="5167500"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人才培养</a:t>
            </a:r>
          </a:p>
        </p:txBody>
      </p:sp>
      <p:sp>
        <p:nvSpPr>
          <p:cNvPr id="12" name="文本框 11">
            <a:extLst>
              <a:ext uri="{FF2B5EF4-FFF2-40B4-BE49-F238E27FC236}">
                <a16:creationId xmlns:a16="http://schemas.microsoft.com/office/drawing/2014/main" id="{116BCB79-2092-1984-969C-F70D3715322F}"/>
              </a:ext>
            </a:extLst>
          </p:cNvPr>
          <p:cNvSpPr txBox="1"/>
          <p:nvPr/>
        </p:nvSpPr>
        <p:spPr>
          <a:xfrm>
            <a:off x="7341056" y="5116815"/>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社团荣誉</a:t>
            </a:r>
          </a:p>
        </p:txBody>
      </p:sp>
      <p:sp>
        <p:nvSpPr>
          <p:cNvPr id="13" name="文本框 12">
            <a:extLst>
              <a:ext uri="{FF2B5EF4-FFF2-40B4-BE49-F238E27FC236}">
                <a16:creationId xmlns:a16="http://schemas.microsoft.com/office/drawing/2014/main" id="{BF8624FA-A4DE-31B9-26FB-D0931F560536}"/>
              </a:ext>
            </a:extLst>
          </p:cNvPr>
          <p:cNvSpPr txBox="1"/>
          <p:nvPr/>
        </p:nvSpPr>
        <p:spPr>
          <a:xfrm>
            <a:off x="9479901" y="4550699"/>
            <a:ext cx="186654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cs typeface="+mn-ea"/>
                <a:sym typeface="+mn-lt"/>
              </a:rPr>
              <a:t>总结</a:t>
            </a:r>
          </a:p>
        </p:txBody>
      </p:sp>
      <p:sp>
        <p:nvSpPr>
          <p:cNvPr id="14" name="文本框 13">
            <a:extLst>
              <a:ext uri="{FF2B5EF4-FFF2-40B4-BE49-F238E27FC236}">
                <a16:creationId xmlns:a16="http://schemas.microsoft.com/office/drawing/2014/main" id="{8D1BD8FF-8A45-FD69-5052-E0B3BD5A2382}"/>
              </a:ext>
            </a:extLst>
          </p:cNvPr>
          <p:cNvSpPr txBox="1"/>
          <p:nvPr/>
        </p:nvSpPr>
        <p:spPr>
          <a:xfrm>
            <a:off x="1114310" y="4938739"/>
            <a:ext cx="1364153" cy="415498"/>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prstClr val="black"/>
                </a:solidFill>
                <a:effectLst/>
                <a:uLnTx/>
                <a:uFillTx/>
                <a:cs typeface="+mn-ea"/>
                <a:sym typeface="+mn-lt"/>
              </a:rPr>
              <a:t>The Society Is New</a:t>
            </a:r>
            <a:endParaRPr kumimoji="0" lang="zh-CN" altLang="en-US" sz="1050" b="0" i="0" u="none" strike="noStrike" kern="1200" cap="none" spc="0" normalizeH="0" baseline="0" noProof="0" dirty="0">
              <a:ln>
                <a:noFill/>
              </a:ln>
              <a:solidFill>
                <a:prstClr val="black"/>
              </a:solidFill>
              <a:effectLst/>
              <a:uLnTx/>
              <a:uFillTx/>
              <a:cs typeface="+mn-ea"/>
              <a:sym typeface="+mn-lt"/>
            </a:endParaRPr>
          </a:p>
        </p:txBody>
      </p:sp>
      <p:sp>
        <p:nvSpPr>
          <p:cNvPr id="15" name="文本框 14">
            <a:extLst>
              <a:ext uri="{FF2B5EF4-FFF2-40B4-BE49-F238E27FC236}">
                <a16:creationId xmlns:a16="http://schemas.microsoft.com/office/drawing/2014/main" id="{59AD022B-E3CF-BD06-0C91-64260925CCFB}"/>
              </a:ext>
            </a:extLst>
          </p:cNvPr>
          <p:cNvSpPr txBox="1"/>
          <p:nvPr/>
        </p:nvSpPr>
        <p:spPr>
          <a:xfrm>
            <a:off x="3339926" y="5504855"/>
            <a:ext cx="1240139" cy="461665"/>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Club Activities</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
        <p:nvSpPr>
          <p:cNvPr id="16" name="文本框 15">
            <a:extLst>
              <a:ext uri="{FF2B5EF4-FFF2-40B4-BE49-F238E27FC236}">
                <a16:creationId xmlns:a16="http://schemas.microsoft.com/office/drawing/2014/main" id="{8247F637-5D2F-337E-F3E4-504F34FB4721}"/>
              </a:ext>
            </a:extLst>
          </p:cNvPr>
          <p:cNvSpPr txBox="1"/>
          <p:nvPr/>
        </p:nvSpPr>
        <p:spPr>
          <a:xfrm>
            <a:off x="5357015" y="4938739"/>
            <a:ext cx="1500568" cy="415498"/>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prstClr val="black"/>
                </a:solidFill>
                <a:effectLst/>
                <a:uLnTx/>
                <a:uFillTx/>
                <a:cs typeface="+mn-ea"/>
                <a:sym typeface="+mn-lt"/>
              </a:rPr>
              <a:t>Talent Development</a:t>
            </a:r>
            <a:endParaRPr kumimoji="0" lang="zh-CN" altLang="en-US" sz="1050" b="0" i="0" u="none" strike="noStrike" kern="1200" cap="none" spc="0" normalizeH="0" baseline="0" noProof="0" dirty="0">
              <a:ln>
                <a:noFill/>
              </a:ln>
              <a:solidFill>
                <a:prstClr val="black"/>
              </a:solidFill>
              <a:effectLst/>
              <a:uLnTx/>
              <a:uFillTx/>
              <a:cs typeface="+mn-ea"/>
              <a:sym typeface="+mn-lt"/>
            </a:endParaRPr>
          </a:p>
        </p:txBody>
      </p:sp>
      <p:sp>
        <p:nvSpPr>
          <p:cNvPr id="17" name="文本框 16">
            <a:extLst>
              <a:ext uri="{FF2B5EF4-FFF2-40B4-BE49-F238E27FC236}">
                <a16:creationId xmlns:a16="http://schemas.microsoft.com/office/drawing/2014/main" id="{881559F4-C808-A57E-FEB1-06584AAB4CC1}"/>
              </a:ext>
            </a:extLst>
          </p:cNvPr>
          <p:cNvSpPr txBox="1"/>
          <p:nvPr/>
        </p:nvSpPr>
        <p:spPr>
          <a:xfrm>
            <a:off x="7594942" y="5504855"/>
            <a:ext cx="1364153" cy="415498"/>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prstClr val="black"/>
                </a:solidFill>
                <a:effectLst/>
                <a:uLnTx/>
                <a:uFillTx/>
                <a:cs typeface="+mn-ea"/>
                <a:sym typeface="+mn-lt"/>
              </a:rPr>
              <a:t>Community Honors</a:t>
            </a:r>
            <a:endParaRPr kumimoji="0" lang="zh-CN" altLang="en-US" sz="1050" b="0" i="0" u="none" strike="noStrike" kern="1200" cap="none" spc="0" normalizeH="0" baseline="0" noProof="0" dirty="0">
              <a:ln>
                <a:noFill/>
              </a:ln>
              <a:solidFill>
                <a:prstClr val="black"/>
              </a:solidFill>
              <a:effectLst/>
              <a:uLnTx/>
              <a:uFillTx/>
              <a:cs typeface="+mn-ea"/>
              <a:sym typeface="+mn-lt"/>
            </a:endParaRPr>
          </a:p>
        </p:txBody>
      </p:sp>
      <p:sp>
        <p:nvSpPr>
          <p:cNvPr id="18" name="文本框 17">
            <a:extLst>
              <a:ext uri="{FF2B5EF4-FFF2-40B4-BE49-F238E27FC236}">
                <a16:creationId xmlns:a16="http://schemas.microsoft.com/office/drawing/2014/main" id="{F356A926-CAE0-A59E-63D0-F7354E6330F6}"/>
              </a:ext>
            </a:extLst>
          </p:cNvPr>
          <p:cNvSpPr txBox="1"/>
          <p:nvPr/>
        </p:nvSpPr>
        <p:spPr>
          <a:xfrm>
            <a:off x="9513170" y="4938739"/>
            <a:ext cx="1815687" cy="27699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cs typeface="+mn-ea"/>
                <a:sym typeface="+mn-lt"/>
              </a:rPr>
              <a:t>The Summary</a:t>
            </a:r>
            <a:endParaRPr kumimoji="0" lang="zh-CN" altLang="en-US" sz="1200" b="0" i="0" u="none" strike="noStrike" kern="1200" cap="none" spc="0" normalizeH="0" baseline="0" noProof="0" dirty="0">
              <a:ln>
                <a:noFill/>
              </a:ln>
              <a:solidFill>
                <a:prstClr val="black"/>
              </a:solidFill>
              <a:effectLst/>
              <a:uLnTx/>
              <a:uFillTx/>
              <a:cs typeface="+mn-ea"/>
              <a:sym typeface="+mn-lt"/>
            </a:endParaRPr>
          </a:p>
        </p:txBody>
      </p:sp>
      <p:sp>
        <p:nvSpPr>
          <p:cNvPr id="19" name="TextBox 13">
            <a:extLst>
              <a:ext uri="{FF2B5EF4-FFF2-40B4-BE49-F238E27FC236}">
                <a16:creationId xmlns:a16="http://schemas.microsoft.com/office/drawing/2014/main" id="{62D05AC8-DDE8-FD92-E650-75DB28AD6612}"/>
              </a:ext>
            </a:extLst>
          </p:cNvPr>
          <p:cNvSpPr txBox="1"/>
          <p:nvPr/>
        </p:nvSpPr>
        <p:spPr>
          <a:xfrm>
            <a:off x="4796728" y="782675"/>
            <a:ext cx="2624137" cy="923330"/>
          </a:xfrm>
          <a:prstGeom prst="rect">
            <a:avLst/>
          </a:prstGeom>
          <a:noFill/>
        </p:spPr>
        <p:txBody>
          <a:bodyPr>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B39073"/>
                </a:solidFill>
                <a:effectLst/>
                <a:uLnTx/>
                <a:uFillTx/>
                <a:cs typeface="+mn-ea"/>
                <a:sym typeface="+mn-lt"/>
              </a:rPr>
              <a:t>目  录</a:t>
            </a:r>
          </a:p>
        </p:txBody>
      </p:sp>
      <p:sp>
        <p:nvSpPr>
          <p:cNvPr id="20" name="椭圆 19">
            <a:extLst>
              <a:ext uri="{FF2B5EF4-FFF2-40B4-BE49-F238E27FC236}">
                <a16:creationId xmlns:a16="http://schemas.microsoft.com/office/drawing/2014/main" id="{C7F61217-AE3F-6C0A-7A92-6A1B7310DB10}"/>
              </a:ext>
            </a:extLst>
          </p:cNvPr>
          <p:cNvSpPr/>
          <p:nvPr/>
        </p:nvSpPr>
        <p:spPr>
          <a:xfrm>
            <a:off x="1261405" y="2906838"/>
            <a:ext cx="1129815" cy="112981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椭圆 20">
            <a:extLst>
              <a:ext uri="{FF2B5EF4-FFF2-40B4-BE49-F238E27FC236}">
                <a16:creationId xmlns:a16="http://schemas.microsoft.com/office/drawing/2014/main" id="{200DC974-BFF0-C4EE-713E-96E728A44742}"/>
              </a:ext>
            </a:extLst>
          </p:cNvPr>
          <p:cNvSpPr/>
          <p:nvPr/>
        </p:nvSpPr>
        <p:spPr>
          <a:xfrm>
            <a:off x="3407872" y="3472954"/>
            <a:ext cx="1129815" cy="112981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2" name="椭圆 21">
            <a:extLst>
              <a:ext uri="{FF2B5EF4-FFF2-40B4-BE49-F238E27FC236}">
                <a16:creationId xmlns:a16="http://schemas.microsoft.com/office/drawing/2014/main" id="{67536EB0-F624-75E8-6C6E-16731F86439F}"/>
              </a:ext>
            </a:extLst>
          </p:cNvPr>
          <p:cNvSpPr/>
          <p:nvPr/>
        </p:nvSpPr>
        <p:spPr>
          <a:xfrm>
            <a:off x="5536648" y="2906838"/>
            <a:ext cx="1129815" cy="112981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3" name="椭圆 22">
            <a:extLst>
              <a:ext uri="{FF2B5EF4-FFF2-40B4-BE49-F238E27FC236}">
                <a16:creationId xmlns:a16="http://schemas.microsoft.com/office/drawing/2014/main" id="{F50EC6EF-FDD7-A77C-67C5-3B482EDA8EC8}"/>
              </a:ext>
            </a:extLst>
          </p:cNvPr>
          <p:cNvSpPr/>
          <p:nvPr/>
        </p:nvSpPr>
        <p:spPr>
          <a:xfrm>
            <a:off x="7696687" y="3472954"/>
            <a:ext cx="1129815" cy="112981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椭圆 23">
            <a:extLst>
              <a:ext uri="{FF2B5EF4-FFF2-40B4-BE49-F238E27FC236}">
                <a16:creationId xmlns:a16="http://schemas.microsoft.com/office/drawing/2014/main" id="{99D54074-9A41-A555-F76A-33B2732B4F6B}"/>
              </a:ext>
            </a:extLst>
          </p:cNvPr>
          <p:cNvSpPr/>
          <p:nvPr/>
        </p:nvSpPr>
        <p:spPr>
          <a:xfrm>
            <a:off x="9856726" y="2906838"/>
            <a:ext cx="1129815" cy="1129815"/>
          </a:xfrm>
          <a:prstGeom prst="ellipse">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5" name="组合 24">
            <a:extLst>
              <a:ext uri="{FF2B5EF4-FFF2-40B4-BE49-F238E27FC236}">
                <a16:creationId xmlns:a16="http://schemas.microsoft.com/office/drawing/2014/main" id="{8DE8E6E7-C2E6-9166-9AB4-FD20D1CF234B}"/>
              </a:ext>
            </a:extLst>
          </p:cNvPr>
          <p:cNvGrpSpPr/>
          <p:nvPr/>
        </p:nvGrpSpPr>
        <p:grpSpPr>
          <a:xfrm>
            <a:off x="10183266" y="3213100"/>
            <a:ext cx="496922" cy="601818"/>
            <a:chOff x="9928462" y="3413864"/>
            <a:chExt cx="715057" cy="865998"/>
          </a:xfrm>
          <a:solidFill>
            <a:schemeClr val="tx1">
              <a:lumMod val="85000"/>
              <a:lumOff val="15000"/>
            </a:schemeClr>
          </a:solidFill>
        </p:grpSpPr>
        <p:sp>
          <p:nvSpPr>
            <p:cNvPr id="26" name="图形 7">
              <a:extLst>
                <a:ext uri="{FF2B5EF4-FFF2-40B4-BE49-F238E27FC236}">
                  <a16:creationId xmlns:a16="http://schemas.microsoft.com/office/drawing/2014/main" id="{8DD06A96-A557-72C3-6132-2FED1243F919}"/>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7" name="图形 7">
              <a:extLst>
                <a:ext uri="{FF2B5EF4-FFF2-40B4-BE49-F238E27FC236}">
                  <a16:creationId xmlns:a16="http://schemas.microsoft.com/office/drawing/2014/main" id="{42BCCC75-B88C-1D78-D682-1B935898A05D}"/>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8" name="组合 27">
            <a:extLst>
              <a:ext uri="{FF2B5EF4-FFF2-40B4-BE49-F238E27FC236}">
                <a16:creationId xmlns:a16="http://schemas.microsoft.com/office/drawing/2014/main" id="{2AE65FE4-8164-8A53-7192-CEF16489FF1C}"/>
              </a:ext>
            </a:extLst>
          </p:cNvPr>
          <p:cNvGrpSpPr/>
          <p:nvPr/>
        </p:nvGrpSpPr>
        <p:grpSpPr>
          <a:xfrm>
            <a:off x="8010150" y="3763768"/>
            <a:ext cx="506882" cy="536758"/>
            <a:chOff x="7829555" y="3325675"/>
            <a:chExt cx="845799" cy="895650"/>
          </a:xfrm>
          <a:solidFill>
            <a:schemeClr val="tx1">
              <a:lumMod val="85000"/>
              <a:lumOff val="15000"/>
            </a:schemeClr>
          </a:solidFill>
        </p:grpSpPr>
        <p:sp>
          <p:nvSpPr>
            <p:cNvPr id="29" name="图形 12">
              <a:extLst>
                <a:ext uri="{FF2B5EF4-FFF2-40B4-BE49-F238E27FC236}">
                  <a16:creationId xmlns:a16="http://schemas.microsoft.com/office/drawing/2014/main" id="{45887F65-01DE-A5FE-06F0-54066F647041}"/>
                </a:ext>
              </a:extLst>
            </p:cNvPr>
            <p:cNvSpPr/>
            <p:nvPr/>
          </p:nvSpPr>
          <p:spPr>
            <a:xfrm>
              <a:off x="7829555" y="3325675"/>
              <a:ext cx="845799" cy="895650"/>
            </a:xfrm>
            <a:custGeom>
              <a:avLst/>
              <a:gdLst>
                <a:gd name="connsiteX0" fmla="*/ 524562 w 845799"/>
                <a:gd name="connsiteY0" fmla="*/ 895651 h 895650"/>
                <a:gd name="connsiteX1" fmla="*/ 158865 w 845799"/>
                <a:gd name="connsiteY1" fmla="*/ 895651 h 895650"/>
                <a:gd name="connsiteX2" fmla="*/ 131361 w 845799"/>
                <a:gd name="connsiteY2" fmla="*/ 868146 h 895650"/>
                <a:gd name="connsiteX3" fmla="*/ 131361 w 845799"/>
                <a:gd name="connsiteY3" fmla="*/ 804116 h 895650"/>
                <a:gd name="connsiteX4" fmla="*/ 63370 w 845799"/>
                <a:gd name="connsiteY4" fmla="*/ 586942 h 895650"/>
                <a:gd name="connsiteX5" fmla="*/ 0 w 845799"/>
                <a:gd name="connsiteY5" fmla="*/ 377359 h 895650"/>
                <a:gd name="connsiteX6" fmla="*/ 29705 w 845799"/>
                <a:gd name="connsiteY6" fmla="*/ 230486 h 895650"/>
                <a:gd name="connsiteX7" fmla="*/ 110567 w 845799"/>
                <a:gd name="connsiteY7" fmla="*/ 110567 h 895650"/>
                <a:gd name="connsiteX8" fmla="*/ 230486 w 845799"/>
                <a:gd name="connsiteY8" fmla="*/ 29705 h 895650"/>
                <a:gd name="connsiteX9" fmla="*/ 377359 w 845799"/>
                <a:gd name="connsiteY9" fmla="*/ 0 h 895650"/>
                <a:gd name="connsiteX10" fmla="*/ 524232 w 845799"/>
                <a:gd name="connsiteY10" fmla="*/ 29705 h 895650"/>
                <a:gd name="connsiteX11" fmla="*/ 644151 w 845799"/>
                <a:gd name="connsiteY11" fmla="*/ 110567 h 895650"/>
                <a:gd name="connsiteX12" fmla="*/ 725014 w 845799"/>
                <a:gd name="connsiteY12" fmla="*/ 230486 h 895650"/>
                <a:gd name="connsiteX13" fmla="*/ 754609 w 845799"/>
                <a:gd name="connsiteY13" fmla="*/ 369768 h 895650"/>
                <a:gd name="connsiteX14" fmla="*/ 842072 w 845799"/>
                <a:gd name="connsiteY14" fmla="*/ 519942 h 895650"/>
                <a:gd name="connsiteX15" fmla="*/ 842182 w 845799"/>
                <a:gd name="connsiteY15" fmla="*/ 547446 h 895650"/>
                <a:gd name="connsiteX16" fmla="*/ 818309 w 845799"/>
                <a:gd name="connsiteY16" fmla="*/ 561198 h 895650"/>
                <a:gd name="connsiteX17" fmla="*/ 752188 w 845799"/>
                <a:gd name="connsiteY17" fmla="*/ 561198 h 895650"/>
                <a:gd name="connsiteX18" fmla="*/ 734805 w 845799"/>
                <a:gd name="connsiteY18" fmla="*/ 774192 h 895650"/>
                <a:gd name="connsiteX19" fmla="*/ 707411 w 845799"/>
                <a:gd name="connsiteY19" fmla="*/ 799496 h 895650"/>
                <a:gd name="connsiteX20" fmla="*/ 552067 w 845799"/>
                <a:gd name="connsiteY20" fmla="*/ 799496 h 895650"/>
                <a:gd name="connsiteX21" fmla="*/ 552067 w 845799"/>
                <a:gd name="connsiteY21" fmla="*/ 868146 h 895650"/>
                <a:gd name="connsiteX22" fmla="*/ 524562 w 845799"/>
                <a:gd name="connsiteY22" fmla="*/ 895651 h 895650"/>
                <a:gd name="connsiteX23" fmla="*/ 186369 w 845799"/>
                <a:gd name="connsiteY23" fmla="*/ 840642 h 895650"/>
                <a:gd name="connsiteX24" fmla="*/ 497058 w 845799"/>
                <a:gd name="connsiteY24" fmla="*/ 840642 h 895650"/>
                <a:gd name="connsiteX25" fmla="*/ 497058 w 845799"/>
                <a:gd name="connsiteY25" fmla="*/ 771991 h 895650"/>
                <a:gd name="connsiteX26" fmla="*/ 524562 w 845799"/>
                <a:gd name="connsiteY26" fmla="*/ 744487 h 895650"/>
                <a:gd name="connsiteX27" fmla="*/ 682107 w 845799"/>
                <a:gd name="connsiteY27" fmla="*/ 744487 h 895650"/>
                <a:gd name="connsiteX28" fmla="*/ 699490 w 845799"/>
                <a:gd name="connsiteY28" fmla="*/ 531604 h 895650"/>
                <a:gd name="connsiteX29" fmla="*/ 726884 w 845799"/>
                <a:gd name="connsiteY29" fmla="*/ 506300 h 895650"/>
                <a:gd name="connsiteX30" fmla="*/ 770451 w 845799"/>
                <a:gd name="connsiteY30" fmla="*/ 506300 h 895650"/>
                <a:gd name="connsiteX31" fmla="*/ 703451 w 845799"/>
                <a:gd name="connsiteY31" fmla="*/ 391221 h 895650"/>
                <a:gd name="connsiteX32" fmla="*/ 699710 w 845799"/>
                <a:gd name="connsiteY32" fmla="*/ 377359 h 895650"/>
                <a:gd name="connsiteX33" fmla="*/ 377359 w 845799"/>
                <a:gd name="connsiteY33" fmla="*/ 55009 h 895650"/>
                <a:gd name="connsiteX34" fmla="*/ 55009 w 845799"/>
                <a:gd name="connsiteY34" fmla="*/ 377359 h 895650"/>
                <a:gd name="connsiteX35" fmla="*/ 111117 w 845799"/>
                <a:gd name="connsiteY35" fmla="*/ 559328 h 895650"/>
                <a:gd name="connsiteX36" fmla="*/ 114638 w 845799"/>
                <a:gd name="connsiteY36" fmla="*/ 566699 h 895650"/>
                <a:gd name="connsiteX37" fmla="*/ 185049 w 845799"/>
                <a:gd name="connsiteY37" fmla="*/ 791794 h 895650"/>
                <a:gd name="connsiteX38" fmla="*/ 186259 w 845799"/>
                <a:gd name="connsiteY38" fmla="*/ 800046 h 895650"/>
                <a:gd name="connsiteX39" fmla="*/ 186259 w 845799"/>
                <a:gd name="connsiteY39" fmla="*/ 840642 h 89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45799" h="895650">
                  <a:moveTo>
                    <a:pt x="524562" y="895651"/>
                  </a:moveTo>
                  <a:lnTo>
                    <a:pt x="158865" y="895651"/>
                  </a:lnTo>
                  <a:cubicBezTo>
                    <a:pt x="143683" y="895651"/>
                    <a:pt x="131361" y="883329"/>
                    <a:pt x="131361" y="868146"/>
                  </a:cubicBezTo>
                  <a:lnTo>
                    <a:pt x="131361" y="804116"/>
                  </a:lnTo>
                  <a:lnTo>
                    <a:pt x="63370" y="586942"/>
                  </a:lnTo>
                  <a:cubicBezTo>
                    <a:pt x="21893" y="524893"/>
                    <a:pt x="0" y="452501"/>
                    <a:pt x="0" y="377359"/>
                  </a:cubicBezTo>
                  <a:cubicBezTo>
                    <a:pt x="0" y="326421"/>
                    <a:pt x="10012" y="277024"/>
                    <a:pt x="29705" y="230486"/>
                  </a:cubicBezTo>
                  <a:cubicBezTo>
                    <a:pt x="48738" y="185599"/>
                    <a:pt x="75912" y="145223"/>
                    <a:pt x="110567" y="110567"/>
                  </a:cubicBezTo>
                  <a:cubicBezTo>
                    <a:pt x="145223" y="75912"/>
                    <a:pt x="185599" y="48738"/>
                    <a:pt x="230486" y="29705"/>
                  </a:cubicBezTo>
                  <a:cubicBezTo>
                    <a:pt x="277024" y="10012"/>
                    <a:pt x="326421" y="0"/>
                    <a:pt x="377359" y="0"/>
                  </a:cubicBezTo>
                  <a:cubicBezTo>
                    <a:pt x="428297" y="0"/>
                    <a:pt x="477695" y="10012"/>
                    <a:pt x="524232" y="29705"/>
                  </a:cubicBezTo>
                  <a:cubicBezTo>
                    <a:pt x="569119" y="48738"/>
                    <a:pt x="609496" y="75912"/>
                    <a:pt x="644151" y="110567"/>
                  </a:cubicBezTo>
                  <a:cubicBezTo>
                    <a:pt x="678807" y="145223"/>
                    <a:pt x="705981" y="185599"/>
                    <a:pt x="725014" y="230486"/>
                  </a:cubicBezTo>
                  <a:cubicBezTo>
                    <a:pt x="743717" y="274713"/>
                    <a:pt x="753618" y="321581"/>
                    <a:pt x="754609" y="369768"/>
                  </a:cubicBezTo>
                  <a:lnTo>
                    <a:pt x="842072" y="519942"/>
                  </a:lnTo>
                  <a:cubicBezTo>
                    <a:pt x="847023" y="528413"/>
                    <a:pt x="847023" y="538975"/>
                    <a:pt x="842182" y="547446"/>
                  </a:cubicBezTo>
                  <a:cubicBezTo>
                    <a:pt x="837342" y="555917"/>
                    <a:pt x="828210" y="561198"/>
                    <a:pt x="818309" y="561198"/>
                  </a:cubicBezTo>
                  <a:lnTo>
                    <a:pt x="752188" y="561198"/>
                  </a:lnTo>
                  <a:lnTo>
                    <a:pt x="734805" y="774192"/>
                  </a:lnTo>
                  <a:cubicBezTo>
                    <a:pt x="733595" y="788494"/>
                    <a:pt x="721713" y="799496"/>
                    <a:pt x="707411" y="799496"/>
                  </a:cubicBezTo>
                  <a:lnTo>
                    <a:pt x="552067" y="799496"/>
                  </a:lnTo>
                  <a:lnTo>
                    <a:pt x="552067" y="868146"/>
                  </a:lnTo>
                  <a:cubicBezTo>
                    <a:pt x="552067" y="883329"/>
                    <a:pt x="539745" y="895651"/>
                    <a:pt x="524562" y="895651"/>
                  </a:cubicBezTo>
                  <a:close/>
                  <a:moveTo>
                    <a:pt x="186369" y="840642"/>
                  </a:moveTo>
                  <a:lnTo>
                    <a:pt x="497058" y="840642"/>
                  </a:lnTo>
                  <a:lnTo>
                    <a:pt x="497058" y="771991"/>
                  </a:lnTo>
                  <a:cubicBezTo>
                    <a:pt x="497058" y="756809"/>
                    <a:pt x="509380" y="744487"/>
                    <a:pt x="524562" y="744487"/>
                  </a:cubicBezTo>
                  <a:lnTo>
                    <a:pt x="682107" y="744487"/>
                  </a:lnTo>
                  <a:lnTo>
                    <a:pt x="699490" y="531604"/>
                  </a:lnTo>
                  <a:cubicBezTo>
                    <a:pt x="700700" y="517301"/>
                    <a:pt x="712582" y="506300"/>
                    <a:pt x="726884" y="506300"/>
                  </a:cubicBezTo>
                  <a:lnTo>
                    <a:pt x="770451" y="506300"/>
                  </a:lnTo>
                  <a:lnTo>
                    <a:pt x="703451" y="391221"/>
                  </a:lnTo>
                  <a:cubicBezTo>
                    <a:pt x="701030" y="387041"/>
                    <a:pt x="699710" y="382200"/>
                    <a:pt x="699710" y="377359"/>
                  </a:cubicBezTo>
                  <a:cubicBezTo>
                    <a:pt x="699710" y="199571"/>
                    <a:pt x="555147" y="55009"/>
                    <a:pt x="377359" y="55009"/>
                  </a:cubicBezTo>
                  <a:cubicBezTo>
                    <a:pt x="199571" y="55009"/>
                    <a:pt x="55009" y="199571"/>
                    <a:pt x="55009" y="377359"/>
                  </a:cubicBezTo>
                  <a:cubicBezTo>
                    <a:pt x="55009" y="442820"/>
                    <a:pt x="74372" y="505639"/>
                    <a:pt x="111117" y="559328"/>
                  </a:cubicBezTo>
                  <a:cubicBezTo>
                    <a:pt x="112658" y="561528"/>
                    <a:pt x="113868" y="564059"/>
                    <a:pt x="114638" y="566699"/>
                  </a:cubicBezTo>
                  <a:lnTo>
                    <a:pt x="185049" y="791794"/>
                  </a:lnTo>
                  <a:cubicBezTo>
                    <a:pt x="185929" y="794435"/>
                    <a:pt x="186259" y="797185"/>
                    <a:pt x="186259" y="800046"/>
                  </a:cubicBezTo>
                  <a:lnTo>
                    <a:pt x="186259" y="84064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0" name="图形 12">
              <a:extLst>
                <a:ext uri="{FF2B5EF4-FFF2-40B4-BE49-F238E27FC236}">
                  <a16:creationId xmlns:a16="http://schemas.microsoft.com/office/drawing/2014/main" id="{E0C0ED9E-C59F-C063-2301-9459E790CB2B}"/>
                </a:ext>
              </a:extLst>
            </p:cNvPr>
            <p:cNvSpPr/>
            <p:nvPr/>
          </p:nvSpPr>
          <p:spPr>
            <a:xfrm>
              <a:off x="7829555" y="3675530"/>
              <a:ext cx="754718" cy="55008"/>
            </a:xfrm>
            <a:custGeom>
              <a:avLst/>
              <a:gdLst>
                <a:gd name="connsiteX0" fmla="*/ 226416 w 754718"/>
                <a:gd name="connsiteY0" fmla="*/ 55009 h 55008"/>
                <a:gd name="connsiteX1" fmla="*/ 27504 w 754718"/>
                <a:gd name="connsiteY1" fmla="*/ 55009 h 55008"/>
                <a:gd name="connsiteX2" fmla="*/ 0 w 754718"/>
                <a:gd name="connsiteY2" fmla="*/ 27504 h 55008"/>
                <a:gd name="connsiteX3" fmla="*/ 27504 w 754718"/>
                <a:gd name="connsiteY3" fmla="*/ 0 h 55008"/>
                <a:gd name="connsiteX4" fmla="*/ 226416 w 754718"/>
                <a:gd name="connsiteY4" fmla="*/ 0 h 55008"/>
                <a:gd name="connsiteX5" fmla="*/ 253920 w 754718"/>
                <a:gd name="connsiteY5" fmla="*/ 27504 h 55008"/>
                <a:gd name="connsiteX6" fmla="*/ 226416 w 754718"/>
                <a:gd name="connsiteY6" fmla="*/ 55009 h 55008"/>
                <a:gd name="connsiteX7" fmla="*/ 727214 w 754718"/>
                <a:gd name="connsiteY7" fmla="*/ 55009 h 55008"/>
                <a:gd name="connsiteX8" fmla="*/ 545026 w 754718"/>
                <a:gd name="connsiteY8" fmla="*/ 55009 h 55008"/>
                <a:gd name="connsiteX9" fmla="*/ 517521 w 754718"/>
                <a:gd name="connsiteY9" fmla="*/ 27504 h 55008"/>
                <a:gd name="connsiteX10" fmla="*/ 545026 w 754718"/>
                <a:gd name="connsiteY10" fmla="*/ 0 h 55008"/>
                <a:gd name="connsiteX11" fmla="*/ 727214 w 754718"/>
                <a:gd name="connsiteY11" fmla="*/ 0 h 55008"/>
                <a:gd name="connsiteX12" fmla="*/ 754719 w 754718"/>
                <a:gd name="connsiteY12" fmla="*/ 27504 h 55008"/>
                <a:gd name="connsiteX13" fmla="*/ 727214 w 754718"/>
                <a:gd name="connsiteY13" fmla="*/ 55009 h 5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54718" h="55008">
                  <a:moveTo>
                    <a:pt x="226416" y="55009"/>
                  </a:moveTo>
                  <a:lnTo>
                    <a:pt x="27504" y="55009"/>
                  </a:lnTo>
                  <a:cubicBezTo>
                    <a:pt x="12322" y="55009"/>
                    <a:pt x="0" y="42687"/>
                    <a:pt x="0" y="27504"/>
                  </a:cubicBezTo>
                  <a:cubicBezTo>
                    <a:pt x="0" y="12322"/>
                    <a:pt x="12322" y="0"/>
                    <a:pt x="27504" y="0"/>
                  </a:cubicBezTo>
                  <a:lnTo>
                    <a:pt x="226416" y="0"/>
                  </a:lnTo>
                  <a:cubicBezTo>
                    <a:pt x="241598" y="0"/>
                    <a:pt x="253920" y="12322"/>
                    <a:pt x="253920" y="27504"/>
                  </a:cubicBezTo>
                  <a:cubicBezTo>
                    <a:pt x="253920" y="42687"/>
                    <a:pt x="241598" y="55009"/>
                    <a:pt x="226416" y="55009"/>
                  </a:cubicBezTo>
                  <a:close/>
                  <a:moveTo>
                    <a:pt x="727214" y="55009"/>
                  </a:moveTo>
                  <a:lnTo>
                    <a:pt x="545026" y="55009"/>
                  </a:lnTo>
                  <a:cubicBezTo>
                    <a:pt x="529843" y="55009"/>
                    <a:pt x="517521" y="42687"/>
                    <a:pt x="517521" y="27504"/>
                  </a:cubicBezTo>
                  <a:cubicBezTo>
                    <a:pt x="517521" y="12322"/>
                    <a:pt x="529843" y="0"/>
                    <a:pt x="545026" y="0"/>
                  </a:cubicBezTo>
                  <a:lnTo>
                    <a:pt x="727214" y="0"/>
                  </a:lnTo>
                  <a:cubicBezTo>
                    <a:pt x="742397" y="0"/>
                    <a:pt x="754719" y="12322"/>
                    <a:pt x="754719" y="27504"/>
                  </a:cubicBezTo>
                  <a:cubicBezTo>
                    <a:pt x="754719" y="42687"/>
                    <a:pt x="742397" y="55009"/>
                    <a:pt x="727214" y="55009"/>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1" name="图形 12">
              <a:extLst>
                <a:ext uri="{FF2B5EF4-FFF2-40B4-BE49-F238E27FC236}">
                  <a16:creationId xmlns:a16="http://schemas.microsoft.com/office/drawing/2014/main" id="{ECFC410A-D415-3369-017C-25F84D37E1E6}"/>
                </a:ext>
              </a:extLst>
            </p:cNvPr>
            <p:cNvSpPr/>
            <p:nvPr/>
          </p:nvSpPr>
          <p:spPr>
            <a:xfrm>
              <a:off x="7927393" y="3427221"/>
              <a:ext cx="563442" cy="220914"/>
            </a:xfrm>
            <a:custGeom>
              <a:avLst/>
              <a:gdLst>
                <a:gd name="connsiteX0" fmla="*/ 285462 w 563442"/>
                <a:gd name="connsiteY0" fmla="*/ 80313 h 220914"/>
                <a:gd name="connsiteX1" fmla="*/ 257958 w 563442"/>
                <a:gd name="connsiteY1" fmla="*/ 52808 h 220914"/>
                <a:gd name="connsiteX2" fmla="*/ 257958 w 563442"/>
                <a:gd name="connsiteY2" fmla="*/ 27504 h 220914"/>
                <a:gd name="connsiteX3" fmla="*/ 285462 w 563442"/>
                <a:gd name="connsiteY3" fmla="*/ 0 h 220914"/>
                <a:gd name="connsiteX4" fmla="*/ 312966 w 563442"/>
                <a:gd name="connsiteY4" fmla="*/ 27504 h 220914"/>
                <a:gd name="connsiteX5" fmla="*/ 312966 w 563442"/>
                <a:gd name="connsiteY5" fmla="*/ 52808 h 220914"/>
                <a:gd name="connsiteX6" fmla="*/ 285462 w 563442"/>
                <a:gd name="connsiteY6" fmla="*/ 80313 h 220914"/>
                <a:gd name="connsiteX7" fmla="*/ 425734 w 563442"/>
                <a:gd name="connsiteY7" fmla="*/ 118049 h 220914"/>
                <a:gd name="connsiteX8" fmla="*/ 406261 w 563442"/>
                <a:gd name="connsiteY8" fmla="*/ 109907 h 220914"/>
                <a:gd name="connsiteX9" fmla="*/ 406371 w 563442"/>
                <a:gd name="connsiteY9" fmla="*/ 70961 h 220914"/>
                <a:gd name="connsiteX10" fmla="*/ 424304 w 563442"/>
                <a:gd name="connsiteY10" fmla="*/ 53138 h 220914"/>
                <a:gd name="connsiteX11" fmla="*/ 463250 w 563442"/>
                <a:gd name="connsiteY11" fmla="*/ 53248 h 220914"/>
                <a:gd name="connsiteX12" fmla="*/ 463140 w 563442"/>
                <a:gd name="connsiteY12" fmla="*/ 92194 h 220914"/>
                <a:gd name="connsiteX13" fmla="*/ 445207 w 563442"/>
                <a:gd name="connsiteY13" fmla="*/ 110017 h 220914"/>
                <a:gd name="connsiteX14" fmla="*/ 425734 w 563442"/>
                <a:gd name="connsiteY14" fmla="*/ 118049 h 220914"/>
                <a:gd name="connsiteX15" fmla="*/ 511438 w 563442"/>
                <a:gd name="connsiteY15" fmla="*/ 220915 h 220914"/>
                <a:gd name="connsiteX16" fmla="*/ 484923 w 563442"/>
                <a:gd name="connsiteY16" fmla="*/ 200562 h 220914"/>
                <a:gd name="connsiteX17" fmla="*/ 504286 w 563442"/>
                <a:gd name="connsiteY17" fmla="*/ 166786 h 220914"/>
                <a:gd name="connsiteX18" fmla="*/ 528710 w 563442"/>
                <a:gd name="connsiteY18" fmla="*/ 160185 h 220914"/>
                <a:gd name="connsiteX19" fmla="*/ 562486 w 563442"/>
                <a:gd name="connsiteY19" fmla="*/ 179548 h 220914"/>
                <a:gd name="connsiteX20" fmla="*/ 543123 w 563442"/>
                <a:gd name="connsiteY20" fmla="*/ 213324 h 220914"/>
                <a:gd name="connsiteX21" fmla="*/ 518699 w 563442"/>
                <a:gd name="connsiteY21" fmla="*/ 219925 h 220914"/>
                <a:gd name="connsiteX22" fmla="*/ 511438 w 563442"/>
                <a:gd name="connsiteY22" fmla="*/ 220915 h 220914"/>
                <a:gd name="connsiteX23" fmla="*/ 137599 w 563442"/>
                <a:gd name="connsiteY23" fmla="*/ 118049 h 220914"/>
                <a:gd name="connsiteX24" fmla="*/ 118236 w 563442"/>
                <a:gd name="connsiteY24" fmla="*/ 110017 h 220914"/>
                <a:gd name="connsiteX25" fmla="*/ 100303 w 563442"/>
                <a:gd name="connsiteY25" fmla="*/ 92194 h 220914"/>
                <a:gd name="connsiteX26" fmla="*/ 100193 w 563442"/>
                <a:gd name="connsiteY26" fmla="*/ 53248 h 220914"/>
                <a:gd name="connsiteX27" fmla="*/ 139139 w 563442"/>
                <a:gd name="connsiteY27" fmla="*/ 53138 h 220914"/>
                <a:gd name="connsiteX28" fmla="*/ 157072 w 563442"/>
                <a:gd name="connsiteY28" fmla="*/ 70961 h 220914"/>
                <a:gd name="connsiteX29" fmla="*/ 157182 w 563442"/>
                <a:gd name="connsiteY29" fmla="*/ 109907 h 220914"/>
                <a:gd name="connsiteX30" fmla="*/ 137599 w 563442"/>
                <a:gd name="connsiteY30" fmla="*/ 118049 h 220914"/>
                <a:gd name="connsiteX31" fmla="*/ 51895 w 563442"/>
                <a:gd name="connsiteY31" fmla="*/ 220915 h 220914"/>
                <a:gd name="connsiteX32" fmla="*/ 44744 w 563442"/>
                <a:gd name="connsiteY32" fmla="*/ 219925 h 220914"/>
                <a:gd name="connsiteX33" fmla="*/ 20320 w 563442"/>
                <a:gd name="connsiteY33" fmla="*/ 213324 h 220914"/>
                <a:gd name="connsiteX34" fmla="*/ 957 w 563442"/>
                <a:gd name="connsiteY34" fmla="*/ 179548 h 220914"/>
                <a:gd name="connsiteX35" fmla="*/ 34733 w 563442"/>
                <a:gd name="connsiteY35" fmla="*/ 160185 h 220914"/>
                <a:gd name="connsiteX36" fmla="*/ 59157 w 563442"/>
                <a:gd name="connsiteY36" fmla="*/ 166786 h 220914"/>
                <a:gd name="connsiteX37" fmla="*/ 78520 w 563442"/>
                <a:gd name="connsiteY37" fmla="*/ 200562 h 220914"/>
                <a:gd name="connsiteX38" fmla="*/ 51895 w 563442"/>
                <a:gd name="connsiteY38" fmla="*/ 220915 h 22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63442" h="220914">
                  <a:moveTo>
                    <a:pt x="285462" y="80313"/>
                  </a:moveTo>
                  <a:cubicBezTo>
                    <a:pt x="270280" y="80313"/>
                    <a:pt x="257958" y="67991"/>
                    <a:pt x="257958" y="52808"/>
                  </a:cubicBezTo>
                  <a:lnTo>
                    <a:pt x="257958" y="27504"/>
                  </a:lnTo>
                  <a:cubicBezTo>
                    <a:pt x="257958" y="12322"/>
                    <a:pt x="270280" y="0"/>
                    <a:pt x="285462" y="0"/>
                  </a:cubicBezTo>
                  <a:cubicBezTo>
                    <a:pt x="300644" y="0"/>
                    <a:pt x="312966" y="12322"/>
                    <a:pt x="312966" y="27504"/>
                  </a:cubicBezTo>
                  <a:lnTo>
                    <a:pt x="312966" y="52808"/>
                  </a:lnTo>
                  <a:cubicBezTo>
                    <a:pt x="312966" y="67991"/>
                    <a:pt x="300644" y="80313"/>
                    <a:pt x="285462" y="80313"/>
                  </a:cubicBezTo>
                  <a:close/>
                  <a:moveTo>
                    <a:pt x="425734" y="118049"/>
                  </a:moveTo>
                  <a:cubicBezTo>
                    <a:pt x="418693" y="118049"/>
                    <a:pt x="411652" y="115298"/>
                    <a:pt x="406261" y="109907"/>
                  </a:cubicBezTo>
                  <a:cubicBezTo>
                    <a:pt x="395589" y="99126"/>
                    <a:pt x="395589" y="81743"/>
                    <a:pt x="406371" y="70961"/>
                  </a:cubicBezTo>
                  <a:lnTo>
                    <a:pt x="424304" y="53138"/>
                  </a:lnTo>
                  <a:cubicBezTo>
                    <a:pt x="435086" y="42467"/>
                    <a:pt x="452468" y="42467"/>
                    <a:pt x="463250" y="53248"/>
                  </a:cubicBezTo>
                  <a:cubicBezTo>
                    <a:pt x="473922" y="64030"/>
                    <a:pt x="473922" y="81413"/>
                    <a:pt x="463140" y="92194"/>
                  </a:cubicBezTo>
                  <a:lnTo>
                    <a:pt x="445207" y="110017"/>
                  </a:lnTo>
                  <a:cubicBezTo>
                    <a:pt x="439706" y="115408"/>
                    <a:pt x="432775" y="118049"/>
                    <a:pt x="425734" y="118049"/>
                  </a:cubicBezTo>
                  <a:close/>
                  <a:moveTo>
                    <a:pt x="511438" y="220915"/>
                  </a:moveTo>
                  <a:cubicBezTo>
                    <a:pt x="499336" y="220915"/>
                    <a:pt x="488224" y="212883"/>
                    <a:pt x="484923" y="200562"/>
                  </a:cubicBezTo>
                  <a:cubicBezTo>
                    <a:pt x="480963" y="185929"/>
                    <a:pt x="489654" y="170747"/>
                    <a:pt x="504286" y="166786"/>
                  </a:cubicBezTo>
                  <a:lnTo>
                    <a:pt x="528710" y="160185"/>
                  </a:lnTo>
                  <a:cubicBezTo>
                    <a:pt x="543343" y="156225"/>
                    <a:pt x="558525" y="164916"/>
                    <a:pt x="562486" y="179548"/>
                  </a:cubicBezTo>
                  <a:cubicBezTo>
                    <a:pt x="566446" y="194181"/>
                    <a:pt x="557755" y="209363"/>
                    <a:pt x="543123" y="213324"/>
                  </a:cubicBezTo>
                  <a:lnTo>
                    <a:pt x="518699" y="219925"/>
                  </a:lnTo>
                  <a:cubicBezTo>
                    <a:pt x="516168" y="220585"/>
                    <a:pt x="513748" y="220915"/>
                    <a:pt x="511438" y="220915"/>
                  </a:cubicBezTo>
                  <a:close/>
                  <a:moveTo>
                    <a:pt x="137599" y="118049"/>
                  </a:moveTo>
                  <a:cubicBezTo>
                    <a:pt x="130558" y="118049"/>
                    <a:pt x="123627" y="115408"/>
                    <a:pt x="118236" y="110017"/>
                  </a:cubicBezTo>
                  <a:lnTo>
                    <a:pt x="100303" y="92194"/>
                  </a:lnTo>
                  <a:cubicBezTo>
                    <a:pt x="89521" y="81523"/>
                    <a:pt x="89521" y="64030"/>
                    <a:pt x="100193" y="53248"/>
                  </a:cubicBezTo>
                  <a:cubicBezTo>
                    <a:pt x="110865" y="42467"/>
                    <a:pt x="128357" y="42467"/>
                    <a:pt x="139139" y="53138"/>
                  </a:cubicBezTo>
                  <a:lnTo>
                    <a:pt x="157072" y="70961"/>
                  </a:lnTo>
                  <a:cubicBezTo>
                    <a:pt x="167854" y="81633"/>
                    <a:pt x="167854" y="99126"/>
                    <a:pt x="157182" y="109907"/>
                  </a:cubicBezTo>
                  <a:cubicBezTo>
                    <a:pt x="151681" y="115298"/>
                    <a:pt x="144640" y="118049"/>
                    <a:pt x="137599" y="118049"/>
                  </a:cubicBezTo>
                  <a:close/>
                  <a:moveTo>
                    <a:pt x="51895" y="220915"/>
                  </a:moveTo>
                  <a:cubicBezTo>
                    <a:pt x="49475" y="220915"/>
                    <a:pt x="47055" y="220585"/>
                    <a:pt x="44744" y="219925"/>
                  </a:cubicBezTo>
                  <a:lnTo>
                    <a:pt x="20320" y="213324"/>
                  </a:lnTo>
                  <a:cubicBezTo>
                    <a:pt x="5688" y="209363"/>
                    <a:pt x="-3003" y="194291"/>
                    <a:pt x="957" y="179548"/>
                  </a:cubicBezTo>
                  <a:cubicBezTo>
                    <a:pt x="4918" y="164916"/>
                    <a:pt x="19990" y="156225"/>
                    <a:pt x="34733" y="160185"/>
                  </a:cubicBezTo>
                  <a:lnTo>
                    <a:pt x="59157" y="166786"/>
                  </a:lnTo>
                  <a:cubicBezTo>
                    <a:pt x="73789" y="170747"/>
                    <a:pt x="82480" y="185819"/>
                    <a:pt x="78520" y="200562"/>
                  </a:cubicBezTo>
                  <a:cubicBezTo>
                    <a:pt x="75109" y="212883"/>
                    <a:pt x="63997" y="220915"/>
                    <a:pt x="51895" y="220915"/>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2" name="图形 12">
              <a:extLst>
                <a:ext uri="{FF2B5EF4-FFF2-40B4-BE49-F238E27FC236}">
                  <a16:creationId xmlns:a16="http://schemas.microsoft.com/office/drawing/2014/main" id="{9DAF2DA4-D8B8-BD54-5E4A-AF5A9A4C055D}"/>
                </a:ext>
              </a:extLst>
            </p:cNvPr>
            <p:cNvSpPr/>
            <p:nvPr/>
          </p:nvSpPr>
          <p:spPr>
            <a:xfrm>
              <a:off x="8141894" y="3674649"/>
              <a:ext cx="141922" cy="141922"/>
            </a:xfrm>
            <a:custGeom>
              <a:avLst/>
              <a:gdLst>
                <a:gd name="connsiteX0" fmla="*/ 70961 w 141922"/>
                <a:gd name="connsiteY0" fmla="*/ 141922 h 141922"/>
                <a:gd name="connsiteX1" fmla="*/ 0 w 141922"/>
                <a:gd name="connsiteY1" fmla="*/ 70961 h 141922"/>
                <a:gd name="connsiteX2" fmla="*/ 70961 w 141922"/>
                <a:gd name="connsiteY2" fmla="*/ 0 h 141922"/>
                <a:gd name="connsiteX3" fmla="*/ 141922 w 141922"/>
                <a:gd name="connsiteY3" fmla="*/ 70961 h 141922"/>
                <a:gd name="connsiteX4" fmla="*/ 70961 w 141922"/>
                <a:gd name="connsiteY4" fmla="*/ 141922 h 141922"/>
                <a:gd name="connsiteX5" fmla="*/ 70961 w 141922"/>
                <a:gd name="connsiteY5" fmla="*/ 44007 h 141922"/>
                <a:gd name="connsiteX6" fmla="*/ 44007 w 141922"/>
                <a:gd name="connsiteY6" fmla="*/ 70961 h 141922"/>
                <a:gd name="connsiteX7" fmla="*/ 70961 w 141922"/>
                <a:gd name="connsiteY7" fmla="*/ 97915 h 141922"/>
                <a:gd name="connsiteX8" fmla="*/ 97915 w 141922"/>
                <a:gd name="connsiteY8" fmla="*/ 70961 h 141922"/>
                <a:gd name="connsiteX9" fmla="*/ 70961 w 141922"/>
                <a:gd name="connsiteY9" fmla="*/ 44007 h 14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22" h="141922">
                  <a:moveTo>
                    <a:pt x="70961" y="141922"/>
                  </a:moveTo>
                  <a:cubicBezTo>
                    <a:pt x="31795" y="141922"/>
                    <a:pt x="0" y="110127"/>
                    <a:pt x="0" y="70961"/>
                  </a:cubicBezTo>
                  <a:cubicBezTo>
                    <a:pt x="0" y="31795"/>
                    <a:pt x="31795" y="0"/>
                    <a:pt x="70961" y="0"/>
                  </a:cubicBezTo>
                  <a:cubicBezTo>
                    <a:pt x="110127" y="0"/>
                    <a:pt x="141922" y="31795"/>
                    <a:pt x="141922" y="70961"/>
                  </a:cubicBezTo>
                  <a:cubicBezTo>
                    <a:pt x="141922" y="110127"/>
                    <a:pt x="110127" y="141922"/>
                    <a:pt x="70961" y="141922"/>
                  </a:cubicBezTo>
                  <a:close/>
                  <a:moveTo>
                    <a:pt x="70961" y="44007"/>
                  </a:moveTo>
                  <a:cubicBezTo>
                    <a:pt x="56109" y="44007"/>
                    <a:pt x="44007" y="56109"/>
                    <a:pt x="44007" y="70961"/>
                  </a:cubicBezTo>
                  <a:cubicBezTo>
                    <a:pt x="44007" y="85813"/>
                    <a:pt x="56109" y="97915"/>
                    <a:pt x="70961" y="97915"/>
                  </a:cubicBezTo>
                  <a:cubicBezTo>
                    <a:pt x="85813" y="97915"/>
                    <a:pt x="97915" y="85813"/>
                    <a:pt x="97915" y="70961"/>
                  </a:cubicBezTo>
                  <a:cubicBezTo>
                    <a:pt x="97915" y="56109"/>
                    <a:pt x="85813" y="44007"/>
                    <a:pt x="70961" y="44007"/>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3" name="图形 12">
              <a:extLst>
                <a:ext uri="{FF2B5EF4-FFF2-40B4-BE49-F238E27FC236}">
                  <a16:creationId xmlns:a16="http://schemas.microsoft.com/office/drawing/2014/main" id="{32896FE8-AACA-04AF-45D6-DBC0D16CC623}"/>
                </a:ext>
              </a:extLst>
            </p:cNvPr>
            <p:cNvSpPr/>
            <p:nvPr/>
          </p:nvSpPr>
          <p:spPr>
            <a:xfrm>
              <a:off x="8190852" y="3777626"/>
              <a:ext cx="44006" cy="163815"/>
            </a:xfrm>
            <a:custGeom>
              <a:avLst/>
              <a:gdLst>
                <a:gd name="connsiteX0" fmla="*/ 22003 w 44006"/>
                <a:gd name="connsiteY0" fmla="*/ 163816 h 163815"/>
                <a:gd name="connsiteX1" fmla="*/ 0 w 44006"/>
                <a:gd name="connsiteY1" fmla="*/ 141812 h 163815"/>
                <a:gd name="connsiteX2" fmla="*/ 0 w 44006"/>
                <a:gd name="connsiteY2" fmla="*/ 22003 h 163815"/>
                <a:gd name="connsiteX3" fmla="*/ 22003 w 44006"/>
                <a:gd name="connsiteY3" fmla="*/ 0 h 163815"/>
                <a:gd name="connsiteX4" fmla="*/ 44007 w 44006"/>
                <a:gd name="connsiteY4" fmla="*/ 22003 h 163815"/>
                <a:gd name="connsiteX5" fmla="*/ 44007 w 44006"/>
                <a:gd name="connsiteY5" fmla="*/ 141812 h 163815"/>
                <a:gd name="connsiteX6" fmla="*/ 22003 w 44006"/>
                <a:gd name="connsiteY6" fmla="*/ 163816 h 1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06" h="163815">
                  <a:moveTo>
                    <a:pt x="22003" y="163816"/>
                  </a:moveTo>
                  <a:cubicBezTo>
                    <a:pt x="9902" y="163816"/>
                    <a:pt x="0" y="153914"/>
                    <a:pt x="0" y="141812"/>
                  </a:cubicBezTo>
                  <a:lnTo>
                    <a:pt x="0" y="22003"/>
                  </a:lnTo>
                  <a:cubicBezTo>
                    <a:pt x="0" y="9902"/>
                    <a:pt x="9902" y="0"/>
                    <a:pt x="22003" y="0"/>
                  </a:cubicBezTo>
                  <a:cubicBezTo>
                    <a:pt x="34105" y="0"/>
                    <a:pt x="44007" y="9902"/>
                    <a:pt x="44007" y="22003"/>
                  </a:cubicBezTo>
                  <a:lnTo>
                    <a:pt x="44007" y="141812"/>
                  </a:lnTo>
                  <a:cubicBezTo>
                    <a:pt x="44007" y="153914"/>
                    <a:pt x="34105" y="163816"/>
                    <a:pt x="22003" y="163816"/>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图形 12">
              <a:extLst>
                <a:ext uri="{FF2B5EF4-FFF2-40B4-BE49-F238E27FC236}">
                  <a16:creationId xmlns:a16="http://schemas.microsoft.com/office/drawing/2014/main" id="{989A8EE5-CE1F-2C8C-7E78-216A681CD50F}"/>
                </a:ext>
              </a:extLst>
            </p:cNvPr>
            <p:cNvSpPr/>
            <p:nvPr/>
          </p:nvSpPr>
          <p:spPr>
            <a:xfrm>
              <a:off x="8034075" y="3536798"/>
              <a:ext cx="355577" cy="278233"/>
            </a:xfrm>
            <a:custGeom>
              <a:avLst/>
              <a:gdLst>
                <a:gd name="connsiteX0" fmla="*/ 46429 w 355577"/>
                <a:gd name="connsiteY0" fmla="*/ 278234 h 278233"/>
                <a:gd name="connsiteX1" fmla="*/ 22445 w 355577"/>
                <a:gd name="connsiteY1" fmla="*/ 264151 h 278233"/>
                <a:gd name="connsiteX2" fmla="*/ 2 w 355577"/>
                <a:gd name="connsiteY2" fmla="*/ 178448 h 278233"/>
                <a:gd name="connsiteX3" fmla="*/ 51930 w 355577"/>
                <a:gd name="connsiteY3" fmla="*/ 52368 h 278233"/>
                <a:gd name="connsiteX4" fmla="*/ 177790 w 355577"/>
                <a:gd name="connsiteY4" fmla="*/ 0 h 278233"/>
                <a:gd name="connsiteX5" fmla="*/ 355578 w 355577"/>
                <a:gd name="connsiteY5" fmla="*/ 177788 h 278233"/>
                <a:gd name="connsiteX6" fmla="*/ 334124 w 355577"/>
                <a:gd name="connsiteY6" fmla="*/ 262501 h 278233"/>
                <a:gd name="connsiteX7" fmla="*/ 296829 w 355577"/>
                <a:gd name="connsiteY7" fmla="*/ 273613 h 278233"/>
                <a:gd name="connsiteX8" fmla="*/ 285717 w 355577"/>
                <a:gd name="connsiteY8" fmla="*/ 236317 h 278233"/>
                <a:gd name="connsiteX9" fmla="*/ 300569 w 355577"/>
                <a:gd name="connsiteY9" fmla="*/ 177788 h 278233"/>
                <a:gd name="connsiteX10" fmla="*/ 177790 w 355577"/>
                <a:gd name="connsiteY10" fmla="*/ 55009 h 278233"/>
                <a:gd name="connsiteX11" fmla="*/ 90876 w 355577"/>
                <a:gd name="connsiteY11" fmla="*/ 91204 h 278233"/>
                <a:gd name="connsiteX12" fmla="*/ 55011 w 355577"/>
                <a:gd name="connsiteY12" fmla="*/ 178228 h 278233"/>
                <a:gd name="connsiteX13" fmla="*/ 70413 w 355577"/>
                <a:gd name="connsiteY13" fmla="*/ 237307 h 278233"/>
                <a:gd name="connsiteX14" fmla="*/ 59851 w 355577"/>
                <a:gd name="connsiteY14" fmla="*/ 274713 h 278233"/>
                <a:gd name="connsiteX15" fmla="*/ 46429 w 355577"/>
                <a:gd name="connsiteY15" fmla="*/ 278234 h 27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5577" h="278233">
                  <a:moveTo>
                    <a:pt x="46429" y="278234"/>
                  </a:moveTo>
                  <a:cubicBezTo>
                    <a:pt x="36748" y="278234"/>
                    <a:pt x="27396" y="273173"/>
                    <a:pt x="22445" y="264151"/>
                  </a:cubicBezTo>
                  <a:cubicBezTo>
                    <a:pt x="7923" y="238187"/>
                    <a:pt x="112" y="208483"/>
                    <a:pt x="2" y="178448"/>
                  </a:cubicBezTo>
                  <a:cubicBezTo>
                    <a:pt x="-218" y="130921"/>
                    <a:pt x="18265" y="86144"/>
                    <a:pt x="51930" y="52368"/>
                  </a:cubicBezTo>
                  <a:cubicBezTo>
                    <a:pt x="85595" y="18593"/>
                    <a:pt x="130262" y="0"/>
                    <a:pt x="177790" y="0"/>
                  </a:cubicBezTo>
                  <a:cubicBezTo>
                    <a:pt x="275815" y="0"/>
                    <a:pt x="355578" y="79763"/>
                    <a:pt x="355578" y="177788"/>
                  </a:cubicBezTo>
                  <a:cubicBezTo>
                    <a:pt x="355578" y="207273"/>
                    <a:pt x="348207" y="236537"/>
                    <a:pt x="334124" y="262501"/>
                  </a:cubicBezTo>
                  <a:cubicBezTo>
                    <a:pt x="326863" y="275813"/>
                    <a:pt x="310251" y="280874"/>
                    <a:pt x="296829" y="273613"/>
                  </a:cubicBezTo>
                  <a:cubicBezTo>
                    <a:pt x="283517" y="266352"/>
                    <a:pt x="278456" y="249739"/>
                    <a:pt x="285717" y="236317"/>
                  </a:cubicBezTo>
                  <a:cubicBezTo>
                    <a:pt x="295508" y="218164"/>
                    <a:pt x="300569" y="198471"/>
                    <a:pt x="300569" y="177788"/>
                  </a:cubicBezTo>
                  <a:cubicBezTo>
                    <a:pt x="300569" y="110127"/>
                    <a:pt x="245450" y="55009"/>
                    <a:pt x="177790" y="55009"/>
                  </a:cubicBezTo>
                  <a:cubicBezTo>
                    <a:pt x="145005" y="55009"/>
                    <a:pt x="114090" y="67881"/>
                    <a:pt x="90876" y="91204"/>
                  </a:cubicBezTo>
                  <a:cubicBezTo>
                    <a:pt x="67663" y="114528"/>
                    <a:pt x="54901" y="145443"/>
                    <a:pt x="55011" y="178228"/>
                  </a:cubicBezTo>
                  <a:cubicBezTo>
                    <a:pt x="55121" y="199021"/>
                    <a:pt x="60401" y="219374"/>
                    <a:pt x="70413" y="237307"/>
                  </a:cubicBezTo>
                  <a:cubicBezTo>
                    <a:pt x="77784" y="250619"/>
                    <a:pt x="73053" y="267342"/>
                    <a:pt x="59851" y="274713"/>
                  </a:cubicBezTo>
                  <a:cubicBezTo>
                    <a:pt x="55561" y="277134"/>
                    <a:pt x="51050" y="278234"/>
                    <a:pt x="46429" y="278234"/>
                  </a:cubicBez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5" name="图形 12">
              <a:extLst>
                <a:ext uri="{FF2B5EF4-FFF2-40B4-BE49-F238E27FC236}">
                  <a16:creationId xmlns:a16="http://schemas.microsoft.com/office/drawing/2014/main" id="{D9FA8E83-5F62-ECB5-4A49-92E0BBD6D098}"/>
                </a:ext>
              </a:extLst>
            </p:cNvPr>
            <p:cNvSpPr/>
            <p:nvPr/>
          </p:nvSpPr>
          <p:spPr>
            <a:xfrm>
              <a:off x="8054017" y="3762800"/>
              <a:ext cx="316027" cy="184142"/>
            </a:xfrm>
            <a:custGeom>
              <a:avLst/>
              <a:gdLst>
                <a:gd name="connsiteX0" fmla="*/ 250593 w 316027"/>
                <a:gd name="connsiteY0" fmla="*/ 184143 h 184142"/>
                <a:gd name="connsiteX1" fmla="*/ 65104 w 316027"/>
                <a:gd name="connsiteY1" fmla="*/ 184143 h 184142"/>
                <a:gd name="connsiteX2" fmla="*/ 2284 w 316027"/>
                <a:gd name="connsiteY2" fmla="*/ 38920 h 184142"/>
                <a:gd name="connsiteX3" fmla="*/ 16586 w 316027"/>
                <a:gd name="connsiteY3" fmla="*/ 2724 h 184142"/>
                <a:gd name="connsiteX4" fmla="*/ 52782 w 316027"/>
                <a:gd name="connsiteY4" fmla="*/ 17026 h 184142"/>
                <a:gd name="connsiteX5" fmla="*/ 101190 w 316027"/>
                <a:gd name="connsiteY5" fmla="*/ 129134 h 184142"/>
                <a:gd name="connsiteX6" fmla="*/ 214507 w 316027"/>
                <a:gd name="connsiteY6" fmla="*/ 129134 h 184142"/>
                <a:gd name="connsiteX7" fmla="*/ 263245 w 316027"/>
                <a:gd name="connsiteY7" fmla="*/ 16586 h 184142"/>
                <a:gd name="connsiteX8" fmla="*/ 299441 w 316027"/>
                <a:gd name="connsiteY8" fmla="*/ 2284 h 184142"/>
                <a:gd name="connsiteX9" fmla="*/ 313743 w 316027"/>
                <a:gd name="connsiteY9" fmla="*/ 38480 h 184142"/>
                <a:gd name="connsiteX10" fmla="*/ 250593 w 316027"/>
                <a:gd name="connsiteY10" fmla="*/ 184143 h 18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6027" h="184142">
                  <a:moveTo>
                    <a:pt x="250593" y="184143"/>
                  </a:moveTo>
                  <a:lnTo>
                    <a:pt x="65104" y="184143"/>
                  </a:lnTo>
                  <a:lnTo>
                    <a:pt x="2284" y="38920"/>
                  </a:lnTo>
                  <a:cubicBezTo>
                    <a:pt x="-3767" y="24948"/>
                    <a:pt x="2614" y="8775"/>
                    <a:pt x="16586" y="2724"/>
                  </a:cubicBezTo>
                  <a:cubicBezTo>
                    <a:pt x="30559" y="-3327"/>
                    <a:pt x="46731" y="3054"/>
                    <a:pt x="52782" y="17026"/>
                  </a:cubicBezTo>
                  <a:lnTo>
                    <a:pt x="101190" y="129134"/>
                  </a:lnTo>
                  <a:lnTo>
                    <a:pt x="214507" y="129134"/>
                  </a:lnTo>
                  <a:lnTo>
                    <a:pt x="263245" y="16586"/>
                  </a:lnTo>
                  <a:cubicBezTo>
                    <a:pt x="269296" y="2614"/>
                    <a:pt x="285469" y="-3767"/>
                    <a:pt x="299441" y="2284"/>
                  </a:cubicBezTo>
                  <a:cubicBezTo>
                    <a:pt x="313413" y="8335"/>
                    <a:pt x="319794" y="24508"/>
                    <a:pt x="313743" y="38480"/>
                  </a:cubicBezTo>
                  <a:lnTo>
                    <a:pt x="250593" y="184143"/>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6" name="图形 12">
              <a:extLst>
                <a:ext uri="{FF2B5EF4-FFF2-40B4-BE49-F238E27FC236}">
                  <a16:creationId xmlns:a16="http://schemas.microsoft.com/office/drawing/2014/main" id="{DB254ABC-2BA2-E8E9-5C92-519472DB5868}"/>
                </a:ext>
              </a:extLst>
            </p:cNvPr>
            <p:cNvSpPr/>
            <p:nvPr/>
          </p:nvSpPr>
          <p:spPr>
            <a:xfrm>
              <a:off x="8099978" y="3891934"/>
              <a:ext cx="223775" cy="128390"/>
            </a:xfrm>
            <a:custGeom>
              <a:avLst/>
              <a:gdLst>
                <a:gd name="connsiteX0" fmla="*/ 143683 w 223775"/>
                <a:gd name="connsiteY0" fmla="*/ 128390 h 128390"/>
                <a:gd name="connsiteX1" fmla="*/ 80203 w 223775"/>
                <a:gd name="connsiteY1" fmla="*/ 128390 h 128390"/>
                <a:gd name="connsiteX2" fmla="*/ 30255 w 223775"/>
                <a:gd name="connsiteY2" fmla="*/ 92194 h 128390"/>
                <a:gd name="connsiteX3" fmla="*/ 0 w 223775"/>
                <a:gd name="connsiteY3" fmla="*/ 0 h 128390"/>
                <a:gd name="connsiteX4" fmla="*/ 223775 w 223775"/>
                <a:gd name="connsiteY4" fmla="*/ 0 h 128390"/>
                <a:gd name="connsiteX5" fmla="*/ 193630 w 223775"/>
                <a:gd name="connsiteY5" fmla="*/ 91974 h 128390"/>
                <a:gd name="connsiteX6" fmla="*/ 143683 w 223775"/>
                <a:gd name="connsiteY6" fmla="*/ 128390 h 128390"/>
                <a:gd name="connsiteX7" fmla="*/ 81963 w 223775"/>
                <a:gd name="connsiteY7" fmla="*/ 73382 h 128390"/>
                <a:gd name="connsiteX8" fmla="*/ 141812 w 223775"/>
                <a:gd name="connsiteY8" fmla="*/ 73382 h 128390"/>
                <a:gd name="connsiteX9" fmla="*/ 147863 w 223775"/>
                <a:gd name="connsiteY9" fmla="*/ 55009 h 128390"/>
                <a:gd name="connsiteX10" fmla="*/ 75912 w 223775"/>
                <a:gd name="connsiteY10" fmla="*/ 55009 h 128390"/>
                <a:gd name="connsiteX11" fmla="*/ 81963 w 223775"/>
                <a:gd name="connsiteY11" fmla="*/ 73382 h 1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775" h="128390">
                  <a:moveTo>
                    <a:pt x="143683" y="128390"/>
                  </a:moveTo>
                  <a:lnTo>
                    <a:pt x="80203" y="128390"/>
                  </a:lnTo>
                  <a:cubicBezTo>
                    <a:pt x="57429" y="128390"/>
                    <a:pt x="37296" y="113868"/>
                    <a:pt x="30255" y="92194"/>
                  </a:cubicBezTo>
                  <a:lnTo>
                    <a:pt x="0" y="0"/>
                  </a:lnTo>
                  <a:lnTo>
                    <a:pt x="223775" y="0"/>
                  </a:lnTo>
                  <a:lnTo>
                    <a:pt x="193630" y="91974"/>
                  </a:lnTo>
                  <a:cubicBezTo>
                    <a:pt x="186589" y="113758"/>
                    <a:pt x="166566" y="128390"/>
                    <a:pt x="143683" y="128390"/>
                  </a:cubicBezTo>
                  <a:close/>
                  <a:moveTo>
                    <a:pt x="81963" y="73382"/>
                  </a:moveTo>
                  <a:lnTo>
                    <a:pt x="141812" y="73382"/>
                  </a:lnTo>
                  <a:lnTo>
                    <a:pt x="147863" y="55009"/>
                  </a:lnTo>
                  <a:lnTo>
                    <a:pt x="75912" y="55009"/>
                  </a:lnTo>
                  <a:lnTo>
                    <a:pt x="81963" y="73382"/>
                  </a:lnTo>
                  <a:close/>
                </a:path>
              </a:pathLst>
            </a:custGeom>
            <a:grpFill/>
            <a:ln w="1098" cap="flat">
              <a:no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pic>
        <p:nvPicPr>
          <p:cNvPr id="37" name="图形 36">
            <a:extLst>
              <a:ext uri="{FF2B5EF4-FFF2-40B4-BE49-F238E27FC236}">
                <a16:creationId xmlns:a16="http://schemas.microsoft.com/office/drawing/2014/main" id="{AE633FF5-62B7-3800-1847-A2743650C22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73113" y="3167074"/>
            <a:ext cx="643138" cy="643138"/>
          </a:xfrm>
          <a:prstGeom prst="rect">
            <a:avLst/>
          </a:prstGeom>
        </p:spPr>
      </p:pic>
      <p:grpSp>
        <p:nvGrpSpPr>
          <p:cNvPr id="38" name="组合 37">
            <a:extLst>
              <a:ext uri="{FF2B5EF4-FFF2-40B4-BE49-F238E27FC236}">
                <a16:creationId xmlns:a16="http://schemas.microsoft.com/office/drawing/2014/main" id="{E6F388E4-6BDB-28BC-30CD-874208119D4C}"/>
              </a:ext>
            </a:extLst>
          </p:cNvPr>
          <p:cNvGrpSpPr/>
          <p:nvPr/>
        </p:nvGrpSpPr>
        <p:grpSpPr>
          <a:xfrm>
            <a:off x="3725325" y="3788229"/>
            <a:ext cx="469339" cy="465009"/>
            <a:chOff x="3563418" y="3263275"/>
            <a:chExt cx="923850" cy="915328"/>
          </a:xfrm>
          <a:noFill/>
        </p:grpSpPr>
        <p:sp>
          <p:nvSpPr>
            <p:cNvPr id="39" name="图形 51">
              <a:extLst>
                <a:ext uri="{FF2B5EF4-FFF2-40B4-BE49-F238E27FC236}">
                  <a16:creationId xmlns:a16="http://schemas.microsoft.com/office/drawing/2014/main" id="{D0446493-B10D-DD8F-658C-67BC0385B895}"/>
                </a:ext>
              </a:extLst>
            </p:cNvPr>
            <p:cNvSpPr/>
            <p:nvPr/>
          </p:nvSpPr>
          <p:spPr>
            <a:xfrm>
              <a:off x="3701433" y="3490998"/>
              <a:ext cx="785835" cy="687605"/>
            </a:xfrm>
            <a:custGeom>
              <a:avLst/>
              <a:gdLst>
                <a:gd name="connsiteX0" fmla="*/ 687606 w 785835"/>
                <a:gd name="connsiteY0" fmla="*/ 0 h 687605"/>
                <a:gd name="connsiteX1" fmla="*/ 687606 w 785835"/>
                <a:gd name="connsiteY1" fmla="*/ 327432 h 687605"/>
                <a:gd name="connsiteX2" fmla="*/ 556633 w 785835"/>
                <a:gd name="connsiteY2" fmla="*/ 458404 h 687605"/>
                <a:gd name="connsiteX3" fmla="*/ 0 w 785835"/>
                <a:gd name="connsiteY3" fmla="*/ 458404 h 687605"/>
                <a:gd name="connsiteX4" fmla="*/ 0 w 785835"/>
                <a:gd name="connsiteY4" fmla="*/ 491147 h 687605"/>
                <a:gd name="connsiteX5" fmla="*/ 98230 w 785835"/>
                <a:gd name="connsiteY5" fmla="*/ 589376 h 687605"/>
                <a:gd name="connsiteX6" fmla="*/ 638491 w 785835"/>
                <a:gd name="connsiteY6" fmla="*/ 589376 h 687605"/>
                <a:gd name="connsiteX7" fmla="*/ 785835 w 785835"/>
                <a:gd name="connsiteY7" fmla="*/ 687606 h 687605"/>
                <a:gd name="connsiteX8" fmla="*/ 785835 w 785835"/>
                <a:gd name="connsiteY8" fmla="*/ 98230 h 687605"/>
                <a:gd name="connsiteX9" fmla="*/ 687606 w 785835"/>
                <a:gd name="connsiteY9" fmla="*/ 0 h 687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35" h="687605">
                  <a:moveTo>
                    <a:pt x="687606" y="0"/>
                  </a:moveTo>
                  <a:lnTo>
                    <a:pt x="687606" y="327432"/>
                  </a:lnTo>
                  <a:cubicBezTo>
                    <a:pt x="687606" y="399466"/>
                    <a:pt x="628668" y="458404"/>
                    <a:pt x="556633" y="458404"/>
                  </a:cubicBezTo>
                  <a:lnTo>
                    <a:pt x="0" y="458404"/>
                  </a:lnTo>
                  <a:lnTo>
                    <a:pt x="0" y="491147"/>
                  </a:lnTo>
                  <a:cubicBezTo>
                    <a:pt x="0" y="546810"/>
                    <a:pt x="42566" y="589376"/>
                    <a:pt x="98230" y="589376"/>
                  </a:cubicBezTo>
                  <a:lnTo>
                    <a:pt x="638491" y="589376"/>
                  </a:lnTo>
                  <a:lnTo>
                    <a:pt x="785835" y="687606"/>
                  </a:lnTo>
                  <a:lnTo>
                    <a:pt x="785835" y="98230"/>
                  </a:lnTo>
                  <a:cubicBezTo>
                    <a:pt x="785835" y="42566"/>
                    <a:pt x="743269" y="0"/>
                    <a:pt x="687606" y="0"/>
                  </a:cubicBezTo>
                  <a:close/>
                </a:path>
              </a:pathLst>
            </a:custGeom>
            <a:grpFill/>
            <a:ln w="28575" cap="flat">
              <a:solidFill>
                <a:schemeClr val="tx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 name="图形 51">
              <a:extLst>
                <a:ext uri="{FF2B5EF4-FFF2-40B4-BE49-F238E27FC236}">
                  <a16:creationId xmlns:a16="http://schemas.microsoft.com/office/drawing/2014/main" id="{E61AA607-5D90-5D4E-D020-5D2B966A9C91}"/>
                </a:ext>
              </a:extLst>
            </p:cNvPr>
            <p:cNvSpPr/>
            <p:nvPr/>
          </p:nvSpPr>
          <p:spPr>
            <a:xfrm>
              <a:off x="3563418" y="3263275"/>
              <a:ext cx="820595" cy="784916"/>
            </a:xfrm>
            <a:custGeom>
              <a:avLst/>
              <a:gdLst>
                <a:gd name="connsiteX0" fmla="*/ 147344 w 753092"/>
                <a:gd name="connsiteY0" fmla="*/ 622119 h 720348"/>
                <a:gd name="connsiteX1" fmla="*/ 0 w 753092"/>
                <a:gd name="connsiteY1" fmla="*/ 720349 h 720348"/>
                <a:gd name="connsiteX2" fmla="*/ 0 w 753092"/>
                <a:gd name="connsiteY2" fmla="*/ 98230 h 720348"/>
                <a:gd name="connsiteX3" fmla="*/ 98230 w 753092"/>
                <a:gd name="connsiteY3" fmla="*/ 0 h 720348"/>
                <a:gd name="connsiteX4" fmla="*/ 654862 w 753092"/>
                <a:gd name="connsiteY4" fmla="*/ 0 h 720348"/>
                <a:gd name="connsiteX5" fmla="*/ 753092 w 753092"/>
                <a:gd name="connsiteY5" fmla="*/ 98230 h 720348"/>
                <a:gd name="connsiteX6" fmla="*/ 753092 w 753092"/>
                <a:gd name="connsiteY6" fmla="*/ 523890 h 720348"/>
                <a:gd name="connsiteX7" fmla="*/ 654862 w 753092"/>
                <a:gd name="connsiteY7" fmla="*/ 622119 h 720348"/>
                <a:gd name="connsiteX8" fmla="*/ 147344 w 753092"/>
                <a:gd name="connsiteY8" fmla="*/ 622119 h 72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3092" h="720348">
                  <a:moveTo>
                    <a:pt x="147344" y="622119"/>
                  </a:moveTo>
                  <a:lnTo>
                    <a:pt x="0" y="720349"/>
                  </a:lnTo>
                  <a:lnTo>
                    <a:pt x="0" y="98230"/>
                  </a:lnTo>
                  <a:cubicBezTo>
                    <a:pt x="0" y="42566"/>
                    <a:pt x="42566" y="0"/>
                    <a:pt x="98230" y="0"/>
                  </a:cubicBezTo>
                  <a:lnTo>
                    <a:pt x="654862" y="0"/>
                  </a:lnTo>
                  <a:cubicBezTo>
                    <a:pt x="710526" y="0"/>
                    <a:pt x="753092" y="42566"/>
                    <a:pt x="753092" y="98230"/>
                  </a:cubicBezTo>
                  <a:lnTo>
                    <a:pt x="753092" y="523890"/>
                  </a:lnTo>
                  <a:cubicBezTo>
                    <a:pt x="753092" y="579554"/>
                    <a:pt x="710526" y="622119"/>
                    <a:pt x="654862" y="622119"/>
                  </a:cubicBezTo>
                  <a:lnTo>
                    <a:pt x="147344" y="622119"/>
                  </a:lnTo>
                  <a:close/>
                </a:path>
              </a:pathLst>
            </a:custGeom>
            <a:grpFill/>
            <a:ln w="28575" cap="flat">
              <a:solidFill>
                <a:schemeClr val="tx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1" name="图形 51">
              <a:extLst>
                <a:ext uri="{FF2B5EF4-FFF2-40B4-BE49-F238E27FC236}">
                  <a16:creationId xmlns:a16="http://schemas.microsoft.com/office/drawing/2014/main" id="{001E7D6D-D537-1134-2917-C02439A710A1}"/>
                </a:ext>
              </a:extLst>
            </p:cNvPr>
            <p:cNvSpPr/>
            <p:nvPr/>
          </p:nvSpPr>
          <p:spPr>
            <a:xfrm>
              <a:off x="3719491"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7"/>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2"/>
                    <a:pt x="0" y="49117"/>
                    <a:pt x="0" y="49122"/>
                  </a:cubicBezTo>
                  <a:close/>
                </a:path>
              </a:pathLst>
            </a:custGeom>
            <a:grpFill/>
            <a:ln w="28575" cap="flat">
              <a:solidFill>
                <a:schemeClr val="tx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2" name="图形 51">
              <a:extLst>
                <a:ext uri="{FF2B5EF4-FFF2-40B4-BE49-F238E27FC236}">
                  <a16:creationId xmlns:a16="http://schemas.microsoft.com/office/drawing/2014/main" id="{07EE6856-6E65-0124-E00B-22D163A2D360}"/>
                </a:ext>
              </a:extLst>
            </p:cNvPr>
            <p:cNvSpPr/>
            <p:nvPr/>
          </p:nvSpPr>
          <p:spPr>
            <a:xfrm>
              <a:off x="3948693"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1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3" y="98246"/>
                    <a:pt x="98226" y="76260"/>
                    <a:pt x="98229" y="49135"/>
                  </a:cubicBezTo>
                  <a:cubicBezTo>
                    <a:pt x="98229" y="49131"/>
                    <a:pt x="98229" y="49126"/>
                    <a:pt x="98229" y="49122"/>
                  </a:cubicBezTo>
                  <a:cubicBezTo>
                    <a:pt x="98233" y="21996"/>
                    <a:pt x="76246" y="4"/>
                    <a:pt x="49121" y="0"/>
                  </a:cubicBezTo>
                  <a:cubicBezTo>
                    <a:pt x="21995" y="-3"/>
                    <a:pt x="3" y="21983"/>
                    <a:pt x="0" y="49108"/>
                  </a:cubicBezTo>
                  <a:cubicBezTo>
                    <a:pt x="0" y="49113"/>
                    <a:pt x="0" y="49117"/>
                    <a:pt x="0" y="49122"/>
                  </a:cubicBezTo>
                  <a:close/>
                </a:path>
              </a:pathLst>
            </a:custGeom>
            <a:grpFill/>
            <a:ln w="28575" cap="flat">
              <a:solidFill>
                <a:schemeClr val="tx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图形 51">
              <a:extLst>
                <a:ext uri="{FF2B5EF4-FFF2-40B4-BE49-F238E27FC236}">
                  <a16:creationId xmlns:a16="http://schemas.microsoft.com/office/drawing/2014/main" id="{5EF20027-8DDE-5FD1-761E-78FA994D2152}"/>
                </a:ext>
              </a:extLst>
            </p:cNvPr>
            <p:cNvSpPr/>
            <p:nvPr/>
          </p:nvSpPr>
          <p:spPr>
            <a:xfrm>
              <a:off x="4177895" y="3561834"/>
              <a:ext cx="98228" cy="98243"/>
            </a:xfrm>
            <a:custGeom>
              <a:avLst/>
              <a:gdLst>
                <a:gd name="connsiteX0" fmla="*/ 0 w 98228"/>
                <a:gd name="connsiteY0" fmla="*/ 49122 h 98243"/>
                <a:gd name="connsiteX1" fmla="*/ 49107 w 98228"/>
                <a:gd name="connsiteY1" fmla="*/ 98243 h 98243"/>
                <a:gd name="connsiteX2" fmla="*/ 98229 w 98228"/>
                <a:gd name="connsiteY2" fmla="*/ 49135 h 98243"/>
                <a:gd name="connsiteX3" fmla="*/ 98229 w 98228"/>
                <a:gd name="connsiteY3" fmla="*/ 49122 h 98243"/>
                <a:gd name="connsiteX4" fmla="*/ 49120 w 98228"/>
                <a:gd name="connsiteY4" fmla="*/ 0 h 98243"/>
                <a:gd name="connsiteX5" fmla="*/ 0 w 98228"/>
                <a:gd name="connsiteY5" fmla="*/ 49108 h 98243"/>
                <a:gd name="connsiteX6" fmla="*/ 0 w 98228"/>
                <a:gd name="connsiteY6" fmla="*/ 49122 h 9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228" h="98243">
                  <a:moveTo>
                    <a:pt x="0" y="49122"/>
                  </a:moveTo>
                  <a:cubicBezTo>
                    <a:pt x="-4" y="76247"/>
                    <a:pt x="21982" y="98239"/>
                    <a:pt x="49107" y="98243"/>
                  </a:cubicBezTo>
                  <a:cubicBezTo>
                    <a:pt x="76232" y="98246"/>
                    <a:pt x="98226" y="76260"/>
                    <a:pt x="98229" y="49135"/>
                  </a:cubicBezTo>
                  <a:cubicBezTo>
                    <a:pt x="98229" y="49131"/>
                    <a:pt x="98229" y="49126"/>
                    <a:pt x="98229" y="49122"/>
                  </a:cubicBezTo>
                  <a:cubicBezTo>
                    <a:pt x="98233" y="21996"/>
                    <a:pt x="76246" y="4"/>
                    <a:pt x="49120" y="0"/>
                  </a:cubicBezTo>
                  <a:cubicBezTo>
                    <a:pt x="21995" y="-3"/>
                    <a:pt x="3" y="21983"/>
                    <a:pt x="0" y="49108"/>
                  </a:cubicBezTo>
                  <a:cubicBezTo>
                    <a:pt x="0" y="49113"/>
                    <a:pt x="0" y="49117"/>
                    <a:pt x="0" y="49122"/>
                  </a:cubicBezTo>
                  <a:close/>
                </a:path>
              </a:pathLst>
            </a:custGeom>
            <a:grpFill/>
            <a:ln w="28575" cap="flat">
              <a:solidFill>
                <a:schemeClr val="tx1"/>
              </a:solidFill>
              <a:prstDash val="solid"/>
              <a:miter/>
            </a:ln>
          </p:spPr>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sp>
        <p:nvSpPr>
          <p:cNvPr id="44" name="图形 62">
            <a:extLst>
              <a:ext uri="{FF2B5EF4-FFF2-40B4-BE49-F238E27FC236}">
                <a16:creationId xmlns:a16="http://schemas.microsoft.com/office/drawing/2014/main" id="{A3947D3E-93EA-597D-5B64-288C213CCC83}"/>
              </a:ext>
            </a:extLst>
          </p:cNvPr>
          <p:cNvSpPr/>
          <p:nvPr/>
        </p:nvSpPr>
        <p:spPr>
          <a:xfrm>
            <a:off x="1569237" y="3235789"/>
            <a:ext cx="536952" cy="536952"/>
          </a:xfrm>
          <a:custGeom>
            <a:avLst/>
            <a:gdLst>
              <a:gd name="connsiteX0" fmla="*/ 741271 w 847167"/>
              <a:gd name="connsiteY0" fmla="*/ 741271 h 847167"/>
              <a:gd name="connsiteX1" fmla="*/ 635375 w 847167"/>
              <a:gd name="connsiteY1" fmla="*/ 847167 h 847167"/>
              <a:gd name="connsiteX2" fmla="*/ 105896 w 847167"/>
              <a:gd name="connsiteY2" fmla="*/ 847167 h 847167"/>
              <a:gd name="connsiteX3" fmla="*/ 0 w 847167"/>
              <a:gd name="connsiteY3" fmla="*/ 741271 h 847167"/>
              <a:gd name="connsiteX4" fmla="*/ 0 w 847167"/>
              <a:gd name="connsiteY4" fmla="*/ 211792 h 847167"/>
              <a:gd name="connsiteX5" fmla="*/ 105896 w 847167"/>
              <a:gd name="connsiteY5" fmla="*/ 105896 h 847167"/>
              <a:gd name="connsiteX6" fmla="*/ 211792 w 847167"/>
              <a:gd name="connsiteY6" fmla="*/ 0 h 847167"/>
              <a:gd name="connsiteX7" fmla="*/ 741271 w 847167"/>
              <a:gd name="connsiteY7" fmla="*/ 0 h 847167"/>
              <a:gd name="connsiteX8" fmla="*/ 847167 w 847167"/>
              <a:gd name="connsiteY8" fmla="*/ 105896 h 847167"/>
              <a:gd name="connsiteX9" fmla="*/ 847167 w 847167"/>
              <a:gd name="connsiteY9" fmla="*/ 635375 h 847167"/>
              <a:gd name="connsiteX10" fmla="*/ 741271 w 847167"/>
              <a:gd name="connsiteY10" fmla="*/ 741271 h 847167"/>
              <a:gd name="connsiteX11" fmla="*/ 52948 w 847167"/>
              <a:gd name="connsiteY11" fmla="*/ 741271 h 847167"/>
              <a:gd name="connsiteX12" fmla="*/ 105896 w 847167"/>
              <a:gd name="connsiteY12" fmla="*/ 794219 h 847167"/>
              <a:gd name="connsiteX13" fmla="*/ 635375 w 847167"/>
              <a:gd name="connsiteY13" fmla="*/ 794219 h 847167"/>
              <a:gd name="connsiteX14" fmla="*/ 688323 w 847167"/>
              <a:gd name="connsiteY14" fmla="*/ 741271 h 847167"/>
              <a:gd name="connsiteX15" fmla="*/ 688323 w 847167"/>
              <a:gd name="connsiteY15" fmla="*/ 370636 h 847167"/>
              <a:gd name="connsiteX16" fmla="*/ 52948 w 847167"/>
              <a:gd name="connsiteY16" fmla="*/ 370636 h 847167"/>
              <a:gd name="connsiteX17" fmla="*/ 52948 w 847167"/>
              <a:gd name="connsiteY17" fmla="*/ 741271 h 847167"/>
              <a:gd name="connsiteX18" fmla="*/ 52948 w 847167"/>
              <a:gd name="connsiteY18" fmla="*/ 211792 h 847167"/>
              <a:gd name="connsiteX19" fmla="*/ 52948 w 847167"/>
              <a:gd name="connsiteY19" fmla="*/ 317688 h 847167"/>
              <a:gd name="connsiteX20" fmla="*/ 688323 w 847167"/>
              <a:gd name="connsiteY20" fmla="*/ 317688 h 847167"/>
              <a:gd name="connsiteX21" fmla="*/ 688323 w 847167"/>
              <a:gd name="connsiteY21" fmla="*/ 211792 h 847167"/>
              <a:gd name="connsiteX22" fmla="*/ 635375 w 847167"/>
              <a:gd name="connsiteY22" fmla="*/ 158844 h 847167"/>
              <a:gd name="connsiteX23" fmla="*/ 105896 w 847167"/>
              <a:gd name="connsiteY23" fmla="*/ 158844 h 847167"/>
              <a:gd name="connsiteX24" fmla="*/ 52948 w 847167"/>
              <a:gd name="connsiteY24" fmla="*/ 211792 h 847167"/>
              <a:gd name="connsiteX25" fmla="*/ 794219 w 847167"/>
              <a:gd name="connsiteY25" fmla="*/ 105896 h 847167"/>
              <a:gd name="connsiteX26" fmla="*/ 741271 w 847167"/>
              <a:gd name="connsiteY26" fmla="*/ 52948 h 847167"/>
              <a:gd name="connsiteX27" fmla="*/ 211792 w 847167"/>
              <a:gd name="connsiteY27" fmla="*/ 52948 h 847167"/>
              <a:gd name="connsiteX28" fmla="*/ 158844 w 847167"/>
              <a:gd name="connsiteY28" fmla="*/ 105896 h 847167"/>
              <a:gd name="connsiteX29" fmla="*/ 635375 w 847167"/>
              <a:gd name="connsiteY29" fmla="*/ 105896 h 847167"/>
              <a:gd name="connsiteX30" fmla="*/ 741271 w 847167"/>
              <a:gd name="connsiteY30" fmla="*/ 211792 h 847167"/>
              <a:gd name="connsiteX31" fmla="*/ 741271 w 847167"/>
              <a:gd name="connsiteY31" fmla="*/ 688323 h 847167"/>
              <a:gd name="connsiteX32" fmla="*/ 794219 w 847167"/>
              <a:gd name="connsiteY32" fmla="*/ 635375 h 847167"/>
              <a:gd name="connsiteX33" fmla="*/ 794219 w 847167"/>
              <a:gd name="connsiteY33" fmla="*/ 105896 h 847167"/>
              <a:gd name="connsiteX34" fmla="*/ 132370 w 847167"/>
              <a:gd name="connsiteY34" fmla="*/ 211792 h 847167"/>
              <a:gd name="connsiteX35" fmla="*/ 450057 w 847167"/>
              <a:gd name="connsiteY35" fmla="*/ 211792 h 847167"/>
              <a:gd name="connsiteX36" fmla="*/ 476531 w 847167"/>
              <a:gd name="connsiteY36" fmla="*/ 238266 h 847167"/>
              <a:gd name="connsiteX37" fmla="*/ 450057 w 847167"/>
              <a:gd name="connsiteY37" fmla="*/ 264740 h 847167"/>
              <a:gd name="connsiteX38" fmla="*/ 132370 w 847167"/>
              <a:gd name="connsiteY38" fmla="*/ 264740 h 847167"/>
              <a:gd name="connsiteX39" fmla="*/ 105896 w 847167"/>
              <a:gd name="connsiteY39" fmla="*/ 238266 h 847167"/>
              <a:gd name="connsiteX40" fmla="*/ 132370 w 847167"/>
              <a:gd name="connsiteY40" fmla="*/ 211792 h 847167"/>
              <a:gd name="connsiteX41" fmla="*/ 608901 w 847167"/>
              <a:gd name="connsiteY41" fmla="*/ 211792 h 847167"/>
              <a:gd name="connsiteX42" fmla="*/ 635375 w 847167"/>
              <a:gd name="connsiteY42" fmla="*/ 238266 h 847167"/>
              <a:gd name="connsiteX43" fmla="*/ 608901 w 847167"/>
              <a:gd name="connsiteY43" fmla="*/ 264740 h 847167"/>
              <a:gd name="connsiteX44" fmla="*/ 582427 w 847167"/>
              <a:gd name="connsiteY44" fmla="*/ 238266 h 847167"/>
              <a:gd name="connsiteX45" fmla="*/ 608901 w 847167"/>
              <a:gd name="connsiteY45" fmla="*/ 211792 h 847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47167" h="847167">
                <a:moveTo>
                  <a:pt x="741271" y="741271"/>
                </a:moveTo>
                <a:cubicBezTo>
                  <a:pt x="741271" y="799755"/>
                  <a:pt x="693860" y="847167"/>
                  <a:pt x="635375" y="847167"/>
                </a:cubicBezTo>
                <a:lnTo>
                  <a:pt x="105896" y="847167"/>
                </a:lnTo>
                <a:cubicBezTo>
                  <a:pt x="47411" y="847167"/>
                  <a:pt x="0" y="799755"/>
                  <a:pt x="0" y="741271"/>
                </a:cubicBezTo>
                <a:lnTo>
                  <a:pt x="0" y="211792"/>
                </a:lnTo>
                <a:cubicBezTo>
                  <a:pt x="0" y="153307"/>
                  <a:pt x="47411" y="105896"/>
                  <a:pt x="105896" y="105896"/>
                </a:cubicBezTo>
                <a:cubicBezTo>
                  <a:pt x="105896" y="47411"/>
                  <a:pt x="153307" y="0"/>
                  <a:pt x="211792" y="0"/>
                </a:cubicBezTo>
                <a:lnTo>
                  <a:pt x="741271" y="0"/>
                </a:lnTo>
                <a:cubicBezTo>
                  <a:pt x="799755" y="0"/>
                  <a:pt x="847167" y="47411"/>
                  <a:pt x="847167" y="105896"/>
                </a:cubicBezTo>
                <a:lnTo>
                  <a:pt x="847167" y="635375"/>
                </a:lnTo>
                <a:cubicBezTo>
                  <a:pt x="847167" y="693860"/>
                  <a:pt x="799755" y="741271"/>
                  <a:pt x="741271" y="741271"/>
                </a:cubicBezTo>
                <a:close/>
                <a:moveTo>
                  <a:pt x="52948" y="741271"/>
                </a:moveTo>
                <a:cubicBezTo>
                  <a:pt x="52948" y="770513"/>
                  <a:pt x="76654" y="794219"/>
                  <a:pt x="105896" y="794219"/>
                </a:cubicBezTo>
                <a:lnTo>
                  <a:pt x="635375" y="794219"/>
                </a:lnTo>
                <a:cubicBezTo>
                  <a:pt x="664617" y="794219"/>
                  <a:pt x="688323" y="770513"/>
                  <a:pt x="688323" y="741271"/>
                </a:cubicBezTo>
                <a:lnTo>
                  <a:pt x="688323" y="370636"/>
                </a:lnTo>
                <a:lnTo>
                  <a:pt x="52948" y="370636"/>
                </a:lnTo>
                <a:lnTo>
                  <a:pt x="52948" y="741271"/>
                </a:lnTo>
                <a:close/>
                <a:moveTo>
                  <a:pt x="52948" y="211792"/>
                </a:moveTo>
                <a:lnTo>
                  <a:pt x="52948" y="317688"/>
                </a:lnTo>
                <a:lnTo>
                  <a:pt x="688323" y="317688"/>
                </a:lnTo>
                <a:lnTo>
                  <a:pt x="688323" y="211792"/>
                </a:lnTo>
                <a:cubicBezTo>
                  <a:pt x="688323" y="182550"/>
                  <a:pt x="664617" y="158844"/>
                  <a:pt x="635375" y="158844"/>
                </a:cubicBezTo>
                <a:lnTo>
                  <a:pt x="105896" y="158844"/>
                </a:lnTo>
                <a:cubicBezTo>
                  <a:pt x="76654" y="158844"/>
                  <a:pt x="52948" y="182550"/>
                  <a:pt x="52948" y="211792"/>
                </a:cubicBezTo>
                <a:close/>
                <a:moveTo>
                  <a:pt x="794219" y="105896"/>
                </a:moveTo>
                <a:cubicBezTo>
                  <a:pt x="794219" y="76654"/>
                  <a:pt x="770513" y="52948"/>
                  <a:pt x="741271" y="52948"/>
                </a:cubicBezTo>
                <a:lnTo>
                  <a:pt x="211792" y="52948"/>
                </a:lnTo>
                <a:cubicBezTo>
                  <a:pt x="182550" y="52948"/>
                  <a:pt x="158844" y="76654"/>
                  <a:pt x="158844" y="105896"/>
                </a:cubicBezTo>
                <a:lnTo>
                  <a:pt x="635375" y="105896"/>
                </a:lnTo>
                <a:cubicBezTo>
                  <a:pt x="693860" y="105896"/>
                  <a:pt x="741271" y="153307"/>
                  <a:pt x="741271" y="211792"/>
                </a:cubicBezTo>
                <a:lnTo>
                  <a:pt x="741271" y="688323"/>
                </a:lnTo>
                <a:cubicBezTo>
                  <a:pt x="770513" y="688323"/>
                  <a:pt x="794219" y="664617"/>
                  <a:pt x="794219" y="635375"/>
                </a:cubicBezTo>
                <a:lnTo>
                  <a:pt x="794219" y="105896"/>
                </a:lnTo>
                <a:close/>
                <a:moveTo>
                  <a:pt x="132370" y="211792"/>
                </a:moveTo>
                <a:lnTo>
                  <a:pt x="450057" y="211792"/>
                </a:lnTo>
                <a:cubicBezTo>
                  <a:pt x="464679" y="211792"/>
                  <a:pt x="476531" y="223645"/>
                  <a:pt x="476531" y="238266"/>
                </a:cubicBezTo>
                <a:cubicBezTo>
                  <a:pt x="476531" y="252887"/>
                  <a:pt x="464679" y="264740"/>
                  <a:pt x="450057" y="264740"/>
                </a:cubicBezTo>
                <a:lnTo>
                  <a:pt x="132370" y="264740"/>
                </a:lnTo>
                <a:cubicBezTo>
                  <a:pt x="117749" y="264740"/>
                  <a:pt x="105896" y="252887"/>
                  <a:pt x="105896" y="238266"/>
                </a:cubicBezTo>
                <a:cubicBezTo>
                  <a:pt x="105896" y="223645"/>
                  <a:pt x="117749" y="211792"/>
                  <a:pt x="132370" y="211792"/>
                </a:cubicBezTo>
                <a:close/>
                <a:moveTo>
                  <a:pt x="608901" y="211792"/>
                </a:moveTo>
                <a:cubicBezTo>
                  <a:pt x="623522" y="211792"/>
                  <a:pt x="635375" y="223645"/>
                  <a:pt x="635375" y="238266"/>
                </a:cubicBezTo>
                <a:cubicBezTo>
                  <a:pt x="635375" y="252887"/>
                  <a:pt x="623522" y="264740"/>
                  <a:pt x="608901" y="264740"/>
                </a:cubicBezTo>
                <a:cubicBezTo>
                  <a:pt x="594280" y="264740"/>
                  <a:pt x="582427" y="252887"/>
                  <a:pt x="582427" y="238266"/>
                </a:cubicBezTo>
                <a:cubicBezTo>
                  <a:pt x="582427" y="223645"/>
                  <a:pt x="594280" y="211792"/>
                  <a:pt x="608901" y="211792"/>
                </a:cubicBezTo>
                <a:close/>
              </a:path>
            </a:pathLst>
          </a:custGeom>
          <a:solidFill>
            <a:schemeClr val="tx1">
              <a:lumMod val="85000"/>
              <a:lumOff val="15000"/>
            </a:schemeClr>
          </a:solidFill>
          <a:ln w="819"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Tree>
    <p:extLst>
      <p:ext uri="{BB962C8B-B14F-4D97-AF65-F5344CB8AC3E}">
        <p14:creationId xmlns:p14="http://schemas.microsoft.com/office/powerpoint/2010/main" val="1891655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1E1674-3955-12F0-9A8D-707DE56C22A8}"/>
              </a:ext>
            </a:extLst>
          </p:cNvPr>
          <p:cNvSpPr/>
          <p:nvPr/>
        </p:nvSpPr>
        <p:spPr>
          <a:xfrm>
            <a:off x="-3114395" y="1481456"/>
            <a:ext cx="19233626" cy="3968039"/>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FC8255D1-7E5F-1024-CA02-0B26E57508A0}"/>
              </a:ext>
            </a:extLst>
          </p:cNvPr>
          <p:cNvSpPr/>
          <p:nvPr/>
        </p:nvSpPr>
        <p:spPr>
          <a:xfrm>
            <a:off x="976187" y="1836631"/>
            <a:ext cx="11052462"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 name="组合 21">
            <a:extLst>
              <a:ext uri="{FF2B5EF4-FFF2-40B4-BE49-F238E27FC236}">
                <a16:creationId xmlns:a16="http://schemas.microsoft.com/office/drawing/2014/main" id="{D5F583EB-8E6B-BFAE-C59B-32741A27F85E}"/>
              </a:ext>
            </a:extLst>
          </p:cNvPr>
          <p:cNvGrpSpPr/>
          <p:nvPr/>
        </p:nvGrpSpPr>
        <p:grpSpPr>
          <a:xfrm>
            <a:off x="4268272" y="2649413"/>
            <a:ext cx="4281293" cy="2126978"/>
            <a:chOff x="839645" y="3841057"/>
            <a:chExt cx="1815687" cy="2126978"/>
          </a:xfrm>
        </p:grpSpPr>
        <p:sp>
          <p:nvSpPr>
            <p:cNvPr id="11" name="文本框 10">
              <a:extLst>
                <a:ext uri="{FF2B5EF4-FFF2-40B4-BE49-F238E27FC236}">
                  <a16:creationId xmlns:a16="http://schemas.microsoft.com/office/drawing/2014/main" id="{40E93E37-1186-91D8-0508-5DE89C459A52}"/>
                </a:ext>
              </a:extLst>
            </p:cNvPr>
            <p:cNvSpPr txBox="1"/>
            <p:nvPr/>
          </p:nvSpPr>
          <p:spPr>
            <a:xfrm>
              <a:off x="900543" y="3841057"/>
              <a:ext cx="1696855" cy="1015663"/>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cs typeface="+mn-ea"/>
                  <a:sym typeface="+mn-lt"/>
                </a:rPr>
                <a:t>社团纳新</a:t>
              </a:r>
            </a:p>
          </p:txBody>
        </p:sp>
        <p:sp>
          <p:nvSpPr>
            <p:cNvPr id="12" name="文本框 11">
              <a:extLst>
                <a:ext uri="{FF2B5EF4-FFF2-40B4-BE49-F238E27FC236}">
                  <a16:creationId xmlns:a16="http://schemas.microsoft.com/office/drawing/2014/main" id="{30C52BC7-4692-108B-E535-2F79E6A6F9A5}"/>
                </a:ext>
              </a:extLst>
            </p:cNvPr>
            <p:cNvSpPr txBox="1"/>
            <p:nvPr/>
          </p:nvSpPr>
          <p:spPr>
            <a:xfrm>
              <a:off x="839645" y="4767706"/>
              <a:ext cx="1815687" cy="120032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cs typeface="+mn-ea"/>
                  <a:sym typeface="+mn-lt"/>
                </a:rPr>
                <a:t>The Society Is New</a:t>
              </a:r>
              <a:endParaRPr kumimoji="0" lang="zh-CN" alt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26" name="组合 25">
            <a:extLst>
              <a:ext uri="{FF2B5EF4-FFF2-40B4-BE49-F238E27FC236}">
                <a16:creationId xmlns:a16="http://schemas.microsoft.com/office/drawing/2014/main" id="{7F3F7B9B-4246-C4B1-6DF4-AF166B626E8B}"/>
              </a:ext>
            </a:extLst>
          </p:cNvPr>
          <p:cNvGrpSpPr/>
          <p:nvPr/>
        </p:nvGrpSpPr>
        <p:grpSpPr>
          <a:xfrm>
            <a:off x="2383360" y="2528733"/>
            <a:ext cx="1810218" cy="1810218"/>
            <a:chOff x="1083642" y="3011928"/>
            <a:chExt cx="1129815" cy="1129815"/>
          </a:xfrm>
        </p:grpSpPr>
        <p:sp>
          <p:nvSpPr>
            <p:cNvPr id="13" name="椭圆 12">
              <a:extLst>
                <a:ext uri="{FF2B5EF4-FFF2-40B4-BE49-F238E27FC236}">
                  <a16:creationId xmlns:a16="http://schemas.microsoft.com/office/drawing/2014/main" id="{4329EDAC-9AE4-02F7-AE78-6F0537FFD566}"/>
                </a:ext>
              </a:extLst>
            </p:cNvPr>
            <p:cNvSpPr/>
            <p:nvPr/>
          </p:nvSpPr>
          <p:spPr>
            <a:xfrm>
              <a:off x="1083642" y="3011928"/>
              <a:ext cx="1129815" cy="1129815"/>
            </a:xfrm>
            <a:prstGeom prst="ellipse">
              <a:avLst/>
            </a:prstGeom>
            <a:solidFill>
              <a:srgbClr val="B3907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id="{2A119D50-D15D-B056-C024-AC87E498A127}"/>
                </a:ext>
              </a:extLst>
            </p:cNvPr>
            <p:cNvGrpSpPr/>
            <p:nvPr/>
          </p:nvGrpSpPr>
          <p:grpSpPr>
            <a:xfrm>
              <a:off x="1400088" y="3275926"/>
              <a:ext cx="496922" cy="601818"/>
              <a:chOff x="9928462" y="3413864"/>
              <a:chExt cx="715057" cy="865998"/>
            </a:xfrm>
            <a:solidFill>
              <a:schemeClr val="bg1"/>
            </a:solidFill>
          </p:grpSpPr>
          <p:sp>
            <p:nvSpPr>
              <p:cNvPr id="15" name="图形 7">
                <a:extLst>
                  <a:ext uri="{FF2B5EF4-FFF2-40B4-BE49-F238E27FC236}">
                    <a16:creationId xmlns:a16="http://schemas.microsoft.com/office/drawing/2014/main" id="{A94BA854-1187-1D8A-B4B6-63C88ABF4550}"/>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图形 7">
                <a:extLst>
                  <a:ext uri="{FF2B5EF4-FFF2-40B4-BE49-F238E27FC236}">
                    <a16:creationId xmlns:a16="http://schemas.microsoft.com/office/drawing/2014/main" id="{75367459-D714-5EA7-075F-A3B2BC6E455E}"/>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4077724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771AD7-B705-F82C-78B5-6D3BBA1229A8}"/>
              </a:ext>
            </a:extLst>
          </p:cNvPr>
          <p:cNvSpPr/>
          <p:nvPr/>
        </p:nvSpPr>
        <p:spPr>
          <a:xfrm flipH="1">
            <a:off x="6095390" y="3989736"/>
            <a:ext cx="5220677" cy="2192364"/>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3" name="直接连接符 2">
            <a:extLst>
              <a:ext uri="{FF2B5EF4-FFF2-40B4-BE49-F238E27FC236}">
                <a16:creationId xmlns:a16="http://schemas.microsoft.com/office/drawing/2014/main" id="{578130DC-976B-5DB4-FC71-0C11DD3B032F}"/>
              </a:ext>
            </a:extLst>
          </p:cNvPr>
          <p:cNvCxnSpPr/>
          <p:nvPr/>
        </p:nvCxnSpPr>
        <p:spPr>
          <a:xfrm flipH="1">
            <a:off x="11316067" y="3989736"/>
            <a:ext cx="0" cy="2192364"/>
          </a:xfrm>
          <a:prstGeom prst="line">
            <a:avLst/>
          </a:prstGeom>
          <a:ln w="22225" cap="rnd">
            <a:solidFill>
              <a:srgbClr val="156658"/>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A081594D-1913-178C-4B86-BEE3F5082B65}"/>
              </a:ext>
            </a:extLst>
          </p:cNvPr>
          <p:cNvSpPr/>
          <p:nvPr/>
        </p:nvSpPr>
        <p:spPr>
          <a:xfrm>
            <a:off x="874713" y="3989736"/>
            <a:ext cx="5220677" cy="2192364"/>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5" name="直接连接符 4">
            <a:extLst>
              <a:ext uri="{FF2B5EF4-FFF2-40B4-BE49-F238E27FC236}">
                <a16:creationId xmlns:a16="http://schemas.microsoft.com/office/drawing/2014/main" id="{7D602097-E7F5-B2DD-9EB8-ABF9BA24CA25}"/>
              </a:ext>
            </a:extLst>
          </p:cNvPr>
          <p:cNvCxnSpPr/>
          <p:nvPr/>
        </p:nvCxnSpPr>
        <p:spPr>
          <a:xfrm>
            <a:off x="874713" y="3989736"/>
            <a:ext cx="0" cy="2192364"/>
          </a:xfrm>
          <a:prstGeom prst="line">
            <a:avLst/>
          </a:prstGeom>
          <a:ln w="22225" cap="rnd">
            <a:solidFill>
              <a:srgbClr val="156658"/>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4F8343B8-BADB-FAC7-76F2-5F12532A0CCA}"/>
              </a:ext>
            </a:extLst>
          </p:cNvPr>
          <p:cNvSpPr/>
          <p:nvPr/>
        </p:nvSpPr>
        <p:spPr>
          <a:xfrm flipH="1">
            <a:off x="6095390" y="1333932"/>
            <a:ext cx="5220677" cy="2192364"/>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7" name="直接连接符 6">
            <a:extLst>
              <a:ext uri="{FF2B5EF4-FFF2-40B4-BE49-F238E27FC236}">
                <a16:creationId xmlns:a16="http://schemas.microsoft.com/office/drawing/2014/main" id="{44EB8398-67A1-C8A7-DFBC-7AD666932597}"/>
              </a:ext>
            </a:extLst>
          </p:cNvPr>
          <p:cNvCxnSpPr/>
          <p:nvPr/>
        </p:nvCxnSpPr>
        <p:spPr>
          <a:xfrm flipH="1">
            <a:off x="11316067" y="1333932"/>
            <a:ext cx="0" cy="2192364"/>
          </a:xfrm>
          <a:prstGeom prst="line">
            <a:avLst/>
          </a:prstGeom>
          <a:ln w="22225" cap="rnd">
            <a:solidFill>
              <a:srgbClr val="156658"/>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EE012E68-D772-BFC1-4BB2-18F8493523BE}"/>
              </a:ext>
            </a:extLst>
          </p:cNvPr>
          <p:cNvSpPr/>
          <p:nvPr/>
        </p:nvSpPr>
        <p:spPr>
          <a:xfrm>
            <a:off x="874713" y="1333932"/>
            <a:ext cx="5220677" cy="2192364"/>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9" name="直接连接符 8">
            <a:extLst>
              <a:ext uri="{FF2B5EF4-FFF2-40B4-BE49-F238E27FC236}">
                <a16:creationId xmlns:a16="http://schemas.microsoft.com/office/drawing/2014/main" id="{64B8F61E-7BFB-C65E-06A8-7FFD1CD4E2FD}"/>
              </a:ext>
            </a:extLst>
          </p:cNvPr>
          <p:cNvCxnSpPr/>
          <p:nvPr/>
        </p:nvCxnSpPr>
        <p:spPr>
          <a:xfrm>
            <a:off x="874713" y="1333932"/>
            <a:ext cx="0" cy="2192364"/>
          </a:xfrm>
          <a:prstGeom prst="line">
            <a:avLst/>
          </a:prstGeom>
          <a:ln w="22225" cap="rnd">
            <a:solidFill>
              <a:srgbClr val="156658"/>
            </a:solidFill>
          </a:ln>
        </p:spPr>
        <p:style>
          <a:lnRef idx="1">
            <a:schemeClr val="accent1"/>
          </a:lnRef>
          <a:fillRef idx="0">
            <a:schemeClr val="accent1"/>
          </a:fillRef>
          <a:effectRef idx="0">
            <a:schemeClr val="accent1"/>
          </a:effectRef>
          <a:fontRef idx="minor">
            <a:schemeClr val="tx1"/>
          </a:fontRef>
        </p:style>
      </p:cxnSp>
      <p:sp>
        <p:nvSpPr>
          <p:cNvPr id="10" name="TextBox 41">
            <a:extLst>
              <a:ext uri="{FF2B5EF4-FFF2-40B4-BE49-F238E27FC236}">
                <a16:creationId xmlns:a16="http://schemas.microsoft.com/office/drawing/2014/main" id="{65FDBC55-CD5E-3173-A775-F59D973C0661}"/>
              </a:ext>
            </a:extLst>
          </p:cNvPr>
          <p:cNvSpPr txBox="1"/>
          <p:nvPr/>
        </p:nvSpPr>
        <p:spPr>
          <a:xfrm>
            <a:off x="1473085" y="2069949"/>
            <a:ext cx="1371819" cy="246221"/>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p>
        </p:txBody>
      </p:sp>
      <p:sp>
        <p:nvSpPr>
          <p:cNvPr id="11" name="TextBox 88">
            <a:extLst>
              <a:ext uri="{FF2B5EF4-FFF2-40B4-BE49-F238E27FC236}">
                <a16:creationId xmlns:a16="http://schemas.microsoft.com/office/drawing/2014/main" id="{801DF6C4-E4A5-8297-47B2-F71D55C2874F}"/>
              </a:ext>
            </a:extLst>
          </p:cNvPr>
          <p:cNvSpPr txBox="1"/>
          <p:nvPr/>
        </p:nvSpPr>
        <p:spPr>
          <a:xfrm>
            <a:off x="1474251" y="2366156"/>
            <a:ext cx="2708344" cy="798488"/>
          </a:xfrm>
          <a:prstGeom prst="rect">
            <a:avLst/>
          </a:prstGeom>
          <a:noFill/>
        </p:spPr>
        <p:txBody>
          <a:bodyPr wrap="square" lIns="0" tIns="0" rIns="0" bIns="0" rtlCol="0">
            <a:spAutoFit/>
          </a:bodyPr>
          <a:lstStyle/>
          <a:p>
            <a:pPr marL="0" marR="0" lvl="0" indent="0" algn="l" defTabSz="137541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点此输入内容或者复制您的内容在这里通过复制您的文本后在此框点此输入内容或者复制您的内容在这里，通过复制</a:t>
            </a:r>
          </a:p>
        </p:txBody>
      </p:sp>
      <p:sp>
        <p:nvSpPr>
          <p:cNvPr id="12" name="TextBox 41">
            <a:extLst>
              <a:ext uri="{FF2B5EF4-FFF2-40B4-BE49-F238E27FC236}">
                <a16:creationId xmlns:a16="http://schemas.microsoft.com/office/drawing/2014/main" id="{FCDE7D2E-22E9-F12A-6B61-BF4EBB521CED}"/>
              </a:ext>
            </a:extLst>
          </p:cNvPr>
          <p:cNvSpPr txBox="1"/>
          <p:nvPr/>
        </p:nvSpPr>
        <p:spPr>
          <a:xfrm>
            <a:off x="1473085" y="1726934"/>
            <a:ext cx="1371819" cy="307340"/>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156658"/>
                </a:solidFill>
                <a:effectLst/>
                <a:uLnTx/>
                <a:uFillTx/>
                <a:cs typeface="+mn-ea"/>
                <a:sym typeface="+mn-lt"/>
              </a:rPr>
              <a:t>01</a:t>
            </a:r>
          </a:p>
        </p:txBody>
      </p:sp>
      <p:sp>
        <p:nvSpPr>
          <p:cNvPr id="13" name="TextBox 41">
            <a:extLst>
              <a:ext uri="{FF2B5EF4-FFF2-40B4-BE49-F238E27FC236}">
                <a16:creationId xmlns:a16="http://schemas.microsoft.com/office/drawing/2014/main" id="{44139B48-9835-7956-AD3B-1233528DD013}"/>
              </a:ext>
            </a:extLst>
          </p:cNvPr>
          <p:cNvSpPr txBox="1"/>
          <p:nvPr/>
        </p:nvSpPr>
        <p:spPr>
          <a:xfrm>
            <a:off x="8275152" y="2069949"/>
            <a:ext cx="1371819" cy="246221"/>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p>
        </p:txBody>
      </p:sp>
      <p:sp>
        <p:nvSpPr>
          <p:cNvPr id="14" name="TextBox 88">
            <a:extLst>
              <a:ext uri="{FF2B5EF4-FFF2-40B4-BE49-F238E27FC236}">
                <a16:creationId xmlns:a16="http://schemas.microsoft.com/office/drawing/2014/main" id="{C79160A2-FC0F-7B86-2619-EE6A4643977F}"/>
              </a:ext>
            </a:extLst>
          </p:cNvPr>
          <p:cNvSpPr txBox="1"/>
          <p:nvPr/>
        </p:nvSpPr>
        <p:spPr>
          <a:xfrm>
            <a:off x="8276318" y="2366156"/>
            <a:ext cx="2708046" cy="798488"/>
          </a:xfrm>
          <a:prstGeom prst="rect">
            <a:avLst/>
          </a:prstGeom>
          <a:noFill/>
        </p:spPr>
        <p:txBody>
          <a:bodyPr wrap="square" lIns="0" tIns="0" rIns="0" bIns="0" rtlCol="0">
            <a:spAutoFit/>
          </a:bodyPr>
          <a:lstStyle/>
          <a:p>
            <a:pPr marL="0" marR="0" lvl="0" indent="0" algn="l" defTabSz="137541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点此输入内容或者复制您的内容在这里通过复制您的文本后在此框点此输入内容或者复制您的内容在这里，通过复制</a:t>
            </a:r>
          </a:p>
        </p:txBody>
      </p:sp>
      <p:sp>
        <p:nvSpPr>
          <p:cNvPr id="15" name="TextBox 41">
            <a:extLst>
              <a:ext uri="{FF2B5EF4-FFF2-40B4-BE49-F238E27FC236}">
                <a16:creationId xmlns:a16="http://schemas.microsoft.com/office/drawing/2014/main" id="{D3BC035D-4AFD-B69B-456C-0510E3229210}"/>
              </a:ext>
            </a:extLst>
          </p:cNvPr>
          <p:cNvSpPr txBox="1"/>
          <p:nvPr/>
        </p:nvSpPr>
        <p:spPr>
          <a:xfrm>
            <a:off x="8275152" y="1726934"/>
            <a:ext cx="1371819" cy="307777"/>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156658"/>
                </a:solidFill>
                <a:effectLst/>
                <a:uLnTx/>
                <a:uFillTx/>
                <a:cs typeface="+mn-ea"/>
                <a:sym typeface="+mn-lt"/>
              </a:rPr>
              <a:t>02</a:t>
            </a:r>
          </a:p>
        </p:txBody>
      </p:sp>
      <p:sp>
        <p:nvSpPr>
          <p:cNvPr id="16" name="TextBox 41">
            <a:extLst>
              <a:ext uri="{FF2B5EF4-FFF2-40B4-BE49-F238E27FC236}">
                <a16:creationId xmlns:a16="http://schemas.microsoft.com/office/drawing/2014/main" id="{00F3F728-0B2F-F412-6A5E-9A390E5E9D66}"/>
              </a:ext>
            </a:extLst>
          </p:cNvPr>
          <p:cNvSpPr txBox="1"/>
          <p:nvPr/>
        </p:nvSpPr>
        <p:spPr>
          <a:xfrm>
            <a:off x="1473085" y="4739127"/>
            <a:ext cx="1371819" cy="246221"/>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p>
        </p:txBody>
      </p:sp>
      <p:sp>
        <p:nvSpPr>
          <p:cNvPr id="17" name="TextBox 88">
            <a:extLst>
              <a:ext uri="{FF2B5EF4-FFF2-40B4-BE49-F238E27FC236}">
                <a16:creationId xmlns:a16="http://schemas.microsoft.com/office/drawing/2014/main" id="{B7A9BE77-6854-4682-1F59-11313ECD377B}"/>
              </a:ext>
            </a:extLst>
          </p:cNvPr>
          <p:cNvSpPr txBox="1"/>
          <p:nvPr/>
        </p:nvSpPr>
        <p:spPr>
          <a:xfrm>
            <a:off x="1474251" y="5035334"/>
            <a:ext cx="2077444" cy="1082091"/>
          </a:xfrm>
          <a:prstGeom prst="rect">
            <a:avLst/>
          </a:prstGeom>
          <a:noFill/>
        </p:spPr>
        <p:txBody>
          <a:bodyPr wrap="square" lIns="0" tIns="0" rIns="0" bIns="0" rtlCol="0">
            <a:spAutoFit/>
          </a:bodyPr>
          <a:lstStyle/>
          <a:p>
            <a:pPr marL="0" marR="0" lvl="0" indent="0" algn="l" defTabSz="137541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点此输入内容或者复制您的内容在这里通过复制您的文本后在此框点此输入内容或者复制您的内容在这里，通过复制</a:t>
            </a:r>
          </a:p>
        </p:txBody>
      </p:sp>
      <p:sp>
        <p:nvSpPr>
          <p:cNvPr id="18" name="TextBox 41">
            <a:extLst>
              <a:ext uri="{FF2B5EF4-FFF2-40B4-BE49-F238E27FC236}">
                <a16:creationId xmlns:a16="http://schemas.microsoft.com/office/drawing/2014/main" id="{1CB28923-7ED1-2E8A-C043-A4C4D0D19C44}"/>
              </a:ext>
            </a:extLst>
          </p:cNvPr>
          <p:cNvSpPr txBox="1"/>
          <p:nvPr/>
        </p:nvSpPr>
        <p:spPr>
          <a:xfrm>
            <a:off x="1473085" y="4396112"/>
            <a:ext cx="1371819" cy="307777"/>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156658"/>
                </a:solidFill>
                <a:effectLst/>
                <a:uLnTx/>
                <a:uFillTx/>
                <a:cs typeface="+mn-ea"/>
                <a:sym typeface="+mn-lt"/>
              </a:rPr>
              <a:t>03</a:t>
            </a:r>
          </a:p>
        </p:txBody>
      </p:sp>
      <p:sp>
        <p:nvSpPr>
          <p:cNvPr id="19" name="TextBox 41">
            <a:extLst>
              <a:ext uri="{FF2B5EF4-FFF2-40B4-BE49-F238E27FC236}">
                <a16:creationId xmlns:a16="http://schemas.microsoft.com/office/drawing/2014/main" id="{208FDBDD-D5B1-486C-70D4-1DBA61A894EC}"/>
              </a:ext>
            </a:extLst>
          </p:cNvPr>
          <p:cNvSpPr txBox="1"/>
          <p:nvPr/>
        </p:nvSpPr>
        <p:spPr>
          <a:xfrm>
            <a:off x="8262452" y="4739127"/>
            <a:ext cx="1371819" cy="246221"/>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p>
        </p:txBody>
      </p:sp>
      <p:sp>
        <p:nvSpPr>
          <p:cNvPr id="20" name="TextBox 88">
            <a:extLst>
              <a:ext uri="{FF2B5EF4-FFF2-40B4-BE49-F238E27FC236}">
                <a16:creationId xmlns:a16="http://schemas.microsoft.com/office/drawing/2014/main" id="{711E6CED-47E1-2131-74CB-F44589FAD298}"/>
              </a:ext>
            </a:extLst>
          </p:cNvPr>
          <p:cNvSpPr txBox="1"/>
          <p:nvPr/>
        </p:nvSpPr>
        <p:spPr>
          <a:xfrm>
            <a:off x="8263618" y="5035334"/>
            <a:ext cx="2077446" cy="1082091"/>
          </a:xfrm>
          <a:prstGeom prst="rect">
            <a:avLst/>
          </a:prstGeom>
          <a:noFill/>
        </p:spPr>
        <p:txBody>
          <a:bodyPr wrap="square" lIns="0" tIns="0" rIns="0" bIns="0" rtlCol="0">
            <a:spAutoFit/>
          </a:bodyPr>
          <a:lstStyle/>
          <a:p>
            <a:pPr marL="0" marR="0" lvl="0" indent="0" algn="l" defTabSz="137541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点此输入内容或者复制您的内容在这里通过复制您的文本后在此框点此输入内容或者复制您的内容在这里，通过复制</a:t>
            </a:r>
          </a:p>
        </p:txBody>
      </p:sp>
      <p:sp>
        <p:nvSpPr>
          <p:cNvPr id="21" name="TextBox 41">
            <a:extLst>
              <a:ext uri="{FF2B5EF4-FFF2-40B4-BE49-F238E27FC236}">
                <a16:creationId xmlns:a16="http://schemas.microsoft.com/office/drawing/2014/main" id="{5C4CE419-9C00-EF49-2AD1-01F53005CFA8}"/>
              </a:ext>
            </a:extLst>
          </p:cNvPr>
          <p:cNvSpPr txBox="1"/>
          <p:nvPr/>
        </p:nvSpPr>
        <p:spPr>
          <a:xfrm>
            <a:off x="8262452" y="4396112"/>
            <a:ext cx="1371819" cy="307777"/>
          </a:xfrm>
          <a:prstGeom prst="rect">
            <a:avLst/>
          </a:prstGeom>
          <a:noFill/>
        </p:spPr>
        <p:txBody>
          <a:bodyPr wrap="square" lIns="0" tIns="0" rIns="0" bIns="0" rtlCol="0" anchor="t">
            <a:spAutoFit/>
          </a:bodyPr>
          <a:lstStyle/>
          <a:p>
            <a:pPr marL="0" marR="0" lvl="0" indent="0" algn="l" defTabSz="137541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156658"/>
                </a:solidFill>
                <a:effectLst/>
                <a:uLnTx/>
                <a:uFillTx/>
                <a:cs typeface="+mn-ea"/>
                <a:sym typeface="+mn-lt"/>
              </a:rPr>
              <a:t>04</a:t>
            </a:r>
          </a:p>
        </p:txBody>
      </p:sp>
      <p:grpSp>
        <p:nvGrpSpPr>
          <p:cNvPr id="22" name="组合 21">
            <a:extLst>
              <a:ext uri="{FF2B5EF4-FFF2-40B4-BE49-F238E27FC236}">
                <a16:creationId xmlns:a16="http://schemas.microsoft.com/office/drawing/2014/main" id="{8624F8F1-EE14-8849-ADC5-FA20C82556B6}"/>
              </a:ext>
            </a:extLst>
          </p:cNvPr>
          <p:cNvGrpSpPr/>
          <p:nvPr/>
        </p:nvGrpSpPr>
        <p:grpSpPr>
          <a:xfrm>
            <a:off x="2865685" y="2192771"/>
            <a:ext cx="5347970" cy="3345180"/>
            <a:chOff x="4480" y="3370"/>
            <a:chExt cx="8422" cy="5268"/>
          </a:xfrm>
        </p:grpSpPr>
        <p:cxnSp>
          <p:nvCxnSpPr>
            <p:cNvPr id="23" name="直接连接符 22">
              <a:extLst>
                <a:ext uri="{FF2B5EF4-FFF2-40B4-BE49-F238E27FC236}">
                  <a16:creationId xmlns:a16="http://schemas.microsoft.com/office/drawing/2014/main" id="{35D67BC9-E52F-18CE-7459-75CBE6733B4E}"/>
                </a:ext>
              </a:extLst>
            </p:cNvPr>
            <p:cNvCxnSpPr/>
            <p:nvPr/>
          </p:nvCxnSpPr>
          <p:spPr>
            <a:xfrm>
              <a:off x="12104" y="7503"/>
              <a:ext cx="798" cy="0"/>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A46EE63E-4E9F-C1A2-2EBE-D1F9BA1C90EC}"/>
                </a:ext>
              </a:extLst>
            </p:cNvPr>
            <p:cNvGrpSpPr/>
            <p:nvPr/>
          </p:nvGrpSpPr>
          <p:grpSpPr>
            <a:xfrm>
              <a:off x="4480" y="6153"/>
              <a:ext cx="2506" cy="1012"/>
              <a:chOff x="2844904" y="3907072"/>
              <a:chExt cx="1591140" cy="642929"/>
            </a:xfrm>
          </p:grpSpPr>
          <p:cxnSp>
            <p:nvCxnSpPr>
              <p:cNvPr id="82" name="直接连接符 81">
                <a:extLst>
                  <a:ext uri="{FF2B5EF4-FFF2-40B4-BE49-F238E27FC236}">
                    <a16:creationId xmlns:a16="http://schemas.microsoft.com/office/drawing/2014/main" id="{D5E80750-022C-C495-7893-17FB27509982}"/>
                  </a:ext>
                </a:extLst>
              </p:cNvPr>
              <p:cNvCxnSpPr/>
              <p:nvPr/>
            </p:nvCxnSpPr>
            <p:spPr>
              <a:xfrm>
                <a:off x="3929146" y="3907072"/>
                <a:ext cx="506898" cy="0"/>
              </a:xfrm>
              <a:prstGeom prst="line">
                <a:avLst/>
              </a:prstGeom>
              <a:ln w="12700" cap="sq">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89E60CBC-73BD-D865-ED84-1A63DE162F15}"/>
                  </a:ext>
                </a:extLst>
              </p:cNvPr>
              <p:cNvCxnSpPr>
                <a:endCxn id="18" idx="3"/>
              </p:cNvCxnSpPr>
              <p:nvPr/>
            </p:nvCxnSpPr>
            <p:spPr>
              <a:xfrm flipH="1">
                <a:off x="2844904" y="3908425"/>
                <a:ext cx="1079396" cy="641576"/>
              </a:xfrm>
              <a:prstGeom prst="line">
                <a:avLst/>
              </a:prstGeom>
              <a:ln w="12700" cap="sq">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7FFC4E2B-852A-F1F3-1C7D-261759C67A70}"/>
                </a:ext>
              </a:extLst>
            </p:cNvPr>
            <p:cNvGrpSpPr/>
            <p:nvPr/>
          </p:nvGrpSpPr>
          <p:grpSpPr>
            <a:xfrm flipV="1">
              <a:off x="6739" y="3594"/>
              <a:ext cx="1330" cy="499"/>
              <a:chOff x="2844904" y="3907072"/>
              <a:chExt cx="1591140" cy="642929"/>
            </a:xfrm>
          </p:grpSpPr>
          <p:cxnSp>
            <p:nvCxnSpPr>
              <p:cNvPr id="80" name="直接连接符 79">
                <a:extLst>
                  <a:ext uri="{FF2B5EF4-FFF2-40B4-BE49-F238E27FC236}">
                    <a16:creationId xmlns:a16="http://schemas.microsoft.com/office/drawing/2014/main" id="{2DF123A5-5A7C-7616-BC9E-5713BD81FBA5}"/>
                  </a:ext>
                </a:extLst>
              </p:cNvPr>
              <p:cNvCxnSpPr/>
              <p:nvPr/>
            </p:nvCxnSpPr>
            <p:spPr>
              <a:xfrm>
                <a:off x="3929146" y="3907072"/>
                <a:ext cx="506898" cy="0"/>
              </a:xfrm>
              <a:prstGeom prst="line">
                <a:avLst/>
              </a:prstGeom>
              <a:ln w="12700" cap="sq">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BD83CE9A-D02A-C545-2BDB-F9003BB549D7}"/>
                  </a:ext>
                </a:extLst>
              </p:cNvPr>
              <p:cNvCxnSpPr/>
              <p:nvPr/>
            </p:nvCxnSpPr>
            <p:spPr>
              <a:xfrm flipH="1">
                <a:off x="2844904" y="3908425"/>
                <a:ext cx="1079396" cy="641576"/>
              </a:xfrm>
              <a:prstGeom prst="line">
                <a:avLst/>
              </a:prstGeom>
              <a:ln w="12700" cap="sq">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EFA35218-B08C-02E0-6A47-147E78FB72DE}"/>
                </a:ext>
              </a:extLst>
            </p:cNvPr>
            <p:cNvGrpSpPr/>
            <p:nvPr/>
          </p:nvGrpSpPr>
          <p:grpSpPr>
            <a:xfrm flipH="1" flipV="1">
              <a:off x="11729" y="4434"/>
              <a:ext cx="905" cy="499"/>
              <a:chOff x="2844904" y="3907072"/>
              <a:chExt cx="1591140" cy="642929"/>
            </a:xfrm>
          </p:grpSpPr>
          <p:cxnSp>
            <p:nvCxnSpPr>
              <p:cNvPr id="78" name="直接连接符 77">
                <a:extLst>
                  <a:ext uri="{FF2B5EF4-FFF2-40B4-BE49-F238E27FC236}">
                    <a16:creationId xmlns:a16="http://schemas.microsoft.com/office/drawing/2014/main" id="{8139FE0E-4169-4531-951D-89989487E98A}"/>
                  </a:ext>
                </a:extLst>
              </p:cNvPr>
              <p:cNvCxnSpPr/>
              <p:nvPr/>
            </p:nvCxnSpPr>
            <p:spPr>
              <a:xfrm>
                <a:off x="3929146" y="3907072"/>
                <a:ext cx="506898" cy="0"/>
              </a:xfrm>
              <a:prstGeom prst="line">
                <a:avLst/>
              </a:prstGeom>
              <a:ln w="12700" cap="sq">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07744294-EAFD-C6B5-9320-2E45B75CF87C}"/>
                  </a:ext>
                </a:extLst>
              </p:cNvPr>
              <p:cNvCxnSpPr/>
              <p:nvPr/>
            </p:nvCxnSpPr>
            <p:spPr>
              <a:xfrm flipH="1">
                <a:off x="2844904" y="3908425"/>
                <a:ext cx="1079396" cy="641576"/>
              </a:xfrm>
              <a:prstGeom prst="line">
                <a:avLst/>
              </a:prstGeom>
              <a:ln w="12700" cap="sq">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09ED0B03-F6AB-F00D-009E-67C8C9333B63}"/>
                </a:ext>
              </a:extLst>
            </p:cNvPr>
            <p:cNvGrpSpPr/>
            <p:nvPr/>
          </p:nvGrpSpPr>
          <p:grpSpPr>
            <a:xfrm>
              <a:off x="6728" y="3370"/>
              <a:ext cx="5771" cy="5268"/>
              <a:chOff x="3160331" y="1472245"/>
              <a:chExt cx="2856316" cy="2607201"/>
            </a:xfrm>
          </p:grpSpPr>
          <p:grpSp>
            <p:nvGrpSpPr>
              <p:cNvPr id="28" name="组合 27">
                <a:extLst>
                  <a:ext uri="{FF2B5EF4-FFF2-40B4-BE49-F238E27FC236}">
                    <a16:creationId xmlns:a16="http://schemas.microsoft.com/office/drawing/2014/main" id="{B89868A6-609A-42FB-42CF-44001C88A5F2}"/>
                  </a:ext>
                </a:extLst>
              </p:cNvPr>
              <p:cNvGrpSpPr/>
              <p:nvPr/>
            </p:nvGrpSpPr>
            <p:grpSpPr>
              <a:xfrm>
                <a:off x="3707876" y="1910791"/>
                <a:ext cx="1764482" cy="1742343"/>
                <a:chOff x="4943191" y="2548311"/>
                <a:chExt cx="2352336" cy="2323662"/>
              </a:xfrm>
            </p:grpSpPr>
            <p:sp>
              <p:nvSpPr>
                <p:cNvPr id="67" name="任意多边形 74">
                  <a:extLst>
                    <a:ext uri="{FF2B5EF4-FFF2-40B4-BE49-F238E27FC236}">
                      <a16:creationId xmlns:a16="http://schemas.microsoft.com/office/drawing/2014/main" id="{798298D0-B4BB-2C34-AF58-5A0FA2876263}"/>
                    </a:ext>
                  </a:extLst>
                </p:cNvPr>
                <p:cNvSpPr/>
                <p:nvPr/>
              </p:nvSpPr>
              <p:spPr>
                <a:xfrm>
                  <a:off x="4943191" y="2548311"/>
                  <a:ext cx="2352336" cy="2323662"/>
                </a:xfrm>
                <a:custGeom>
                  <a:avLst/>
                  <a:gdLst>
                    <a:gd name="connsiteX0" fmla="*/ 2374973 w 4757647"/>
                    <a:gd name="connsiteY0" fmla="*/ 0 h 4743226"/>
                    <a:gd name="connsiteX1" fmla="*/ 4173714 w 4757647"/>
                    <a:gd name="connsiteY1" fmla="*/ 822061 h 4743226"/>
                    <a:gd name="connsiteX2" fmla="*/ 4277739 w 4757647"/>
                    <a:gd name="connsiteY2" fmla="*/ 952822 h 4743226"/>
                    <a:gd name="connsiteX3" fmla="*/ 4282358 w 4757647"/>
                    <a:gd name="connsiteY3" fmla="*/ 951360 h 4743226"/>
                    <a:gd name="connsiteX4" fmla="*/ 4300850 w 4757647"/>
                    <a:gd name="connsiteY4" fmla="*/ 974606 h 4743226"/>
                    <a:gd name="connsiteX5" fmla="*/ 4708119 w 4757647"/>
                    <a:gd name="connsiteY5" fmla="*/ 1895475 h 4743226"/>
                    <a:gd name="connsiteX6" fmla="*/ 4717082 w 4757647"/>
                    <a:gd name="connsiteY6" fmla="*/ 1954202 h 4743226"/>
                    <a:gd name="connsiteX7" fmla="*/ 4719203 w 4757647"/>
                    <a:gd name="connsiteY7" fmla="*/ 1952935 h 4743226"/>
                    <a:gd name="connsiteX8" fmla="*/ 4745365 w 4757647"/>
                    <a:gd name="connsiteY8" fmla="*/ 2124356 h 4743226"/>
                    <a:gd name="connsiteX9" fmla="*/ 4757647 w 4757647"/>
                    <a:gd name="connsiteY9" fmla="*/ 2367577 h 4743226"/>
                    <a:gd name="connsiteX10" fmla="*/ 4650700 w 4757647"/>
                    <a:gd name="connsiteY10" fmla="*/ 3074967 h 4743226"/>
                    <a:gd name="connsiteX11" fmla="*/ 4604608 w 4757647"/>
                    <a:gd name="connsiteY11" fmla="*/ 3200901 h 4743226"/>
                    <a:gd name="connsiteX12" fmla="*/ 4609798 w 4757647"/>
                    <a:gd name="connsiteY12" fmla="*/ 3198442 h 4743226"/>
                    <a:gd name="connsiteX13" fmla="*/ 4576160 w 4757647"/>
                    <a:gd name="connsiteY13" fmla="*/ 3290347 h 4743226"/>
                    <a:gd name="connsiteX14" fmla="*/ 2384276 w 4757647"/>
                    <a:gd name="connsiteY14" fmla="*/ 4743226 h 4743226"/>
                    <a:gd name="connsiteX15" fmla="*/ 192392 w 4757647"/>
                    <a:gd name="connsiteY15" fmla="*/ 3290347 h 4743226"/>
                    <a:gd name="connsiteX16" fmla="*/ 161303 w 4757647"/>
                    <a:gd name="connsiteY16" fmla="*/ 3205408 h 4743226"/>
                    <a:gd name="connsiteX17" fmla="*/ 153302 w 4757647"/>
                    <a:gd name="connsiteY17" fmla="*/ 3201618 h 4743226"/>
                    <a:gd name="connsiteX18" fmla="*/ 106947 w 4757647"/>
                    <a:gd name="connsiteY18" fmla="*/ 3074967 h 4743226"/>
                    <a:gd name="connsiteX19" fmla="*/ 0 w 4757647"/>
                    <a:gd name="connsiteY19" fmla="*/ 2367577 h 4743226"/>
                    <a:gd name="connsiteX20" fmla="*/ 12281 w 4757647"/>
                    <a:gd name="connsiteY20" fmla="*/ 2124356 h 4743226"/>
                    <a:gd name="connsiteX21" fmla="*/ 37193 w 4757647"/>
                    <a:gd name="connsiteY21" fmla="*/ 1961128 h 4743226"/>
                    <a:gd name="connsiteX22" fmla="*/ 37116 w 4757647"/>
                    <a:gd name="connsiteY22" fmla="*/ 1961090 h 4743226"/>
                    <a:gd name="connsiteX23" fmla="*/ 47129 w 4757647"/>
                    <a:gd name="connsiteY23" fmla="*/ 1895475 h 4743226"/>
                    <a:gd name="connsiteX24" fmla="*/ 454400 w 4757647"/>
                    <a:gd name="connsiteY24" fmla="*/ 974606 h 4743226"/>
                    <a:gd name="connsiteX25" fmla="*/ 472892 w 4757647"/>
                    <a:gd name="connsiteY25" fmla="*/ 951360 h 4743226"/>
                    <a:gd name="connsiteX26" fmla="*/ 473274 w 4757647"/>
                    <a:gd name="connsiteY26" fmla="*/ 951481 h 4743226"/>
                    <a:gd name="connsiteX27" fmla="*/ 576232 w 4757647"/>
                    <a:gd name="connsiteY27" fmla="*/ 822061 h 4743226"/>
                    <a:gd name="connsiteX28" fmla="*/ 2374973 w 4757647"/>
                    <a:gd name="connsiteY28" fmla="*/ 0 h 474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57647" h="4743226">
                      <a:moveTo>
                        <a:pt x="2374973" y="0"/>
                      </a:moveTo>
                      <a:cubicBezTo>
                        <a:pt x="3093451" y="0"/>
                        <a:pt x="3737534" y="318523"/>
                        <a:pt x="4173714" y="822061"/>
                      </a:cubicBezTo>
                      <a:lnTo>
                        <a:pt x="4277739" y="952822"/>
                      </a:lnTo>
                      <a:lnTo>
                        <a:pt x="4282358" y="951360"/>
                      </a:lnTo>
                      <a:lnTo>
                        <a:pt x="4300850" y="974606"/>
                      </a:lnTo>
                      <a:cubicBezTo>
                        <a:pt x="4497482" y="1244209"/>
                        <a:pt x="4638802" y="1556728"/>
                        <a:pt x="4708119" y="1895475"/>
                      </a:cubicBezTo>
                      <a:lnTo>
                        <a:pt x="4717082" y="1954202"/>
                      </a:lnTo>
                      <a:lnTo>
                        <a:pt x="4719203" y="1952935"/>
                      </a:lnTo>
                      <a:lnTo>
                        <a:pt x="4745365" y="2124356"/>
                      </a:lnTo>
                      <a:cubicBezTo>
                        <a:pt x="4753487" y="2204325"/>
                        <a:pt x="4757647" y="2285465"/>
                        <a:pt x="4757647" y="2367577"/>
                      </a:cubicBezTo>
                      <a:cubicBezTo>
                        <a:pt x="4757647" y="2613912"/>
                        <a:pt x="4720205" y="2851503"/>
                        <a:pt x="4650700" y="3074967"/>
                      </a:cubicBezTo>
                      <a:lnTo>
                        <a:pt x="4604608" y="3200901"/>
                      </a:lnTo>
                      <a:lnTo>
                        <a:pt x="4609798" y="3198442"/>
                      </a:lnTo>
                      <a:lnTo>
                        <a:pt x="4576160" y="3290347"/>
                      </a:lnTo>
                      <a:cubicBezTo>
                        <a:pt x="4215035" y="4144143"/>
                        <a:pt x="3369617" y="4743226"/>
                        <a:pt x="2384276" y="4743226"/>
                      </a:cubicBezTo>
                      <a:cubicBezTo>
                        <a:pt x="1398935" y="4743226"/>
                        <a:pt x="553518" y="4144143"/>
                        <a:pt x="192392" y="3290347"/>
                      </a:cubicBezTo>
                      <a:lnTo>
                        <a:pt x="161303" y="3205408"/>
                      </a:lnTo>
                      <a:lnTo>
                        <a:pt x="153302" y="3201618"/>
                      </a:lnTo>
                      <a:lnTo>
                        <a:pt x="106947" y="3074967"/>
                      </a:lnTo>
                      <a:cubicBezTo>
                        <a:pt x="37443" y="2851503"/>
                        <a:pt x="0" y="2613912"/>
                        <a:pt x="0" y="2367577"/>
                      </a:cubicBezTo>
                      <a:cubicBezTo>
                        <a:pt x="0" y="2285465"/>
                        <a:pt x="4160" y="2204325"/>
                        <a:pt x="12281" y="2124356"/>
                      </a:cubicBezTo>
                      <a:lnTo>
                        <a:pt x="37193" y="1961128"/>
                      </a:lnTo>
                      <a:lnTo>
                        <a:pt x="37116" y="1961090"/>
                      </a:lnTo>
                      <a:lnTo>
                        <a:pt x="47129" y="1895475"/>
                      </a:lnTo>
                      <a:cubicBezTo>
                        <a:pt x="116447" y="1556728"/>
                        <a:pt x="257767" y="1244209"/>
                        <a:pt x="454400" y="974606"/>
                      </a:cubicBezTo>
                      <a:lnTo>
                        <a:pt x="472892" y="951360"/>
                      </a:lnTo>
                      <a:lnTo>
                        <a:pt x="473274" y="951481"/>
                      </a:lnTo>
                      <a:lnTo>
                        <a:pt x="576232" y="822061"/>
                      </a:lnTo>
                      <a:cubicBezTo>
                        <a:pt x="1012412" y="318523"/>
                        <a:pt x="1656495" y="0"/>
                        <a:pt x="2374973" y="0"/>
                      </a:cubicBezTo>
                      <a:close/>
                    </a:path>
                  </a:pathLst>
                </a:custGeom>
                <a:gradFill>
                  <a:gsLst>
                    <a:gs pos="0">
                      <a:schemeClr val="bg1">
                        <a:lumMod val="95000"/>
                      </a:schemeClr>
                    </a:gs>
                    <a:gs pos="100000">
                      <a:srgbClr val="B2B2B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grpSp>
              <p:nvGrpSpPr>
                <p:cNvPr id="68" name="Group 35">
                  <a:extLst>
                    <a:ext uri="{FF2B5EF4-FFF2-40B4-BE49-F238E27FC236}">
                      <a16:creationId xmlns:a16="http://schemas.microsoft.com/office/drawing/2014/main" id="{91D8CA6C-24A9-7F89-F83A-38CCC06AE946}"/>
                    </a:ext>
                  </a:extLst>
                </p:cNvPr>
                <p:cNvGrpSpPr>
                  <a:grpSpLocks noChangeAspect="1"/>
                </p:cNvGrpSpPr>
                <p:nvPr/>
              </p:nvGrpSpPr>
              <p:grpSpPr bwMode="auto">
                <a:xfrm>
                  <a:off x="5065569" y="2571531"/>
                  <a:ext cx="2173536" cy="2107672"/>
                  <a:chOff x="3477" y="1809"/>
                  <a:chExt cx="726" cy="704"/>
                </a:xfrm>
                <a:noFill/>
              </p:grpSpPr>
              <p:sp>
                <p:nvSpPr>
                  <p:cNvPr id="69" name="Freeform 36">
                    <a:extLst>
                      <a:ext uri="{FF2B5EF4-FFF2-40B4-BE49-F238E27FC236}">
                        <a16:creationId xmlns:a16="http://schemas.microsoft.com/office/drawing/2014/main" id="{048538B5-DB34-0F24-60CD-5169FCDFEC72}"/>
                      </a:ext>
                    </a:extLst>
                  </p:cNvPr>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0" name="Freeform 37">
                    <a:extLst>
                      <a:ext uri="{FF2B5EF4-FFF2-40B4-BE49-F238E27FC236}">
                        <a16:creationId xmlns:a16="http://schemas.microsoft.com/office/drawing/2014/main" id="{6C364C30-57D7-E5CC-AE44-7CBDC216556D}"/>
                      </a:ext>
                    </a:extLst>
                  </p:cNvPr>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1" name="Freeform 38">
                    <a:extLst>
                      <a:ext uri="{FF2B5EF4-FFF2-40B4-BE49-F238E27FC236}">
                        <a16:creationId xmlns:a16="http://schemas.microsoft.com/office/drawing/2014/main" id="{045FA3F4-8E93-E469-3164-146475B1B049}"/>
                      </a:ext>
                    </a:extLst>
                  </p:cNvPr>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2" name="Freeform 39">
                    <a:extLst>
                      <a:ext uri="{FF2B5EF4-FFF2-40B4-BE49-F238E27FC236}">
                        <a16:creationId xmlns:a16="http://schemas.microsoft.com/office/drawing/2014/main" id="{E36999C7-D99C-F373-7B34-52C80F2E037E}"/>
                      </a:ext>
                    </a:extLst>
                  </p:cNvPr>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3" name="Freeform 40">
                    <a:extLst>
                      <a:ext uri="{FF2B5EF4-FFF2-40B4-BE49-F238E27FC236}">
                        <a16:creationId xmlns:a16="http://schemas.microsoft.com/office/drawing/2014/main" id="{1539473A-BF8D-99A1-9394-3F5DF786FB6A}"/>
                      </a:ext>
                    </a:extLst>
                  </p:cNvPr>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4" name="Freeform 41">
                    <a:extLst>
                      <a:ext uri="{FF2B5EF4-FFF2-40B4-BE49-F238E27FC236}">
                        <a16:creationId xmlns:a16="http://schemas.microsoft.com/office/drawing/2014/main" id="{3287B11F-FD5D-960F-CFC2-F611D9E47080}"/>
                      </a:ext>
                    </a:extLst>
                  </p:cNvPr>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5" name="Freeform 42">
                    <a:extLst>
                      <a:ext uri="{FF2B5EF4-FFF2-40B4-BE49-F238E27FC236}">
                        <a16:creationId xmlns:a16="http://schemas.microsoft.com/office/drawing/2014/main" id="{877F65FC-9A7D-5563-4376-46CB2496BB25}"/>
                      </a:ext>
                    </a:extLst>
                  </p:cNvPr>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6" name="Freeform 43">
                    <a:extLst>
                      <a:ext uri="{FF2B5EF4-FFF2-40B4-BE49-F238E27FC236}">
                        <a16:creationId xmlns:a16="http://schemas.microsoft.com/office/drawing/2014/main" id="{FB48459E-C8FF-9FB1-E8E5-BF8CD0F644BC}"/>
                      </a:ext>
                    </a:extLst>
                  </p:cNvPr>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77" name="Freeform 44">
                    <a:extLst>
                      <a:ext uri="{FF2B5EF4-FFF2-40B4-BE49-F238E27FC236}">
                        <a16:creationId xmlns:a16="http://schemas.microsoft.com/office/drawing/2014/main" id="{BEC1A087-71D1-14FB-EE96-FF8F1D1C86AB}"/>
                      </a:ext>
                    </a:extLst>
                  </p:cNvPr>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grpSp>
            <p:nvGrpSpPr>
              <p:cNvPr id="29" name="组合 28">
                <a:extLst>
                  <a:ext uri="{FF2B5EF4-FFF2-40B4-BE49-F238E27FC236}">
                    <a16:creationId xmlns:a16="http://schemas.microsoft.com/office/drawing/2014/main" id="{A686D90B-3FB7-62A9-C27C-021615FC9D62}"/>
                  </a:ext>
                </a:extLst>
              </p:cNvPr>
              <p:cNvGrpSpPr/>
              <p:nvPr/>
            </p:nvGrpSpPr>
            <p:grpSpPr>
              <a:xfrm>
                <a:off x="3284659" y="1472245"/>
                <a:ext cx="2619005" cy="2607201"/>
                <a:chOff x="4378975" y="1963447"/>
                <a:chExt cx="3491551" cy="3477073"/>
              </a:xfrm>
            </p:grpSpPr>
            <p:sp>
              <p:nvSpPr>
                <p:cNvPr id="64" name="任意多边形 86">
                  <a:extLst>
                    <a:ext uri="{FF2B5EF4-FFF2-40B4-BE49-F238E27FC236}">
                      <a16:creationId xmlns:a16="http://schemas.microsoft.com/office/drawing/2014/main" id="{3399499C-BBF8-92DD-DC40-7BB45C4D0A70}"/>
                    </a:ext>
                  </a:extLst>
                </p:cNvPr>
                <p:cNvSpPr/>
                <p:nvPr/>
              </p:nvSpPr>
              <p:spPr>
                <a:xfrm>
                  <a:off x="4393453" y="1963447"/>
                  <a:ext cx="3477073" cy="3477073"/>
                </a:xfrm>
                <a:custGeom>
                  <a:avLst/>
                  <a:gdLst>
                    <a:gd name="connsiteX0" fmla="*/ 2111816 w 4223632"/>
                    <a:gd name="connsiteY0" fmla="*/ 267709 h 4223632"/>
                    <a:gd name="connsiteX1" fmla="*/ 267709 w 4223632"/>
                    <a:gd name="connsiteY1" fmla="*/ 2111816 h 4223632"/>
                    <a:gd name="connsiteX2" fmla="*/ 2111816 w 4223632"/>
                    <a:gd name="connsiteY2" fmla="*/ 3955923 h 4223632"/>
                    <a:gd name="connsiteX3" fmla="*/ 3955923 w 4223632"/>
                    <a:gd name="connsiteY3" fmla="*/ 2111816 h 4223632"/>
                    <a:gd name="connsiteX4" fmla="*/ 2111816 w 4223632"/>
                    <a:gd name="connsiteY4" fmla="*/ 267709 h 4223632"/>
                    <a:gd name="connsiteX5" fmla="*/ 2111816 w 4223632"/>
                    <a:gd name="connsiteY5" fmla="*/ 0 h 4223632"/>
                    <a:gd name="connsiteX6" fmla="*/ 4223632 w 4223632"/>
                    <a:gd name="connsiteY6" fmla="*/ 2111816 h 4223632"/>
                    <a:gd name="connsiteX7" fmla="*/ 2111816 w 4223632"/>
                    <a:gd name="connsiteY7" fmla="*/ 4223632 h 4223632"/>
                    <a:gd name="connsiteX8" fmla="*/ 0 w 4223632"/>
                    <a:gd name="connsiteY8" fmla="*/ 2111816 h 4223632"/>
                    <a:gd name="connsiteX9" fmla="*/ 2111816 w 4223632"/>
                    <a:gd name="connsiteY9" fmla="*/ 0 h 422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23632" h="4223632">
                      <a:moveTo>
                        <a:pt x="2111816" y="267709"/>
                      </a:moveTo>
                      <a:cubicBezTo>
                        <a:pt x="1093344" y="267709"/>
                        <a:pt x="267709" y="1093344"/>
                        <a:pt x="267709" y="2111816"/>
                      </a:cubicBezTo>
                      <a:cubicBezTo>
                        <a:pt x="267709" y="3130288"/>
                        <a:pt x="1093344" y="3955923"/>
                        <a:pt x="2111816" y="3955923"/>
                      </a:cubicBezTo>
                      <a:cubicBezTo>
                        <a:pt x="3130288" y="3955923"/>
                        <a:pt x="3955923" y="3130288"/>
                        <a:pt x="3955923" y="2111816"/>
                      </a:cubicBezTo>
                      <a:cubicBezTo>
                        <a:pt x="3955923" y="1093344"/>
                        <a:pt x="3130288" y="267709"/>
                        <a:pt x="2111816" y="267709"/>
                      </a:cubicBezTo>
                      <a:close/>
                      <a:moveTo>
                        <a:pt x="2111816" y="0"/>
                      </a:moveTo>
                      <a:cubicBezTo>
                        <a:pt x="3278140" y="0"/>
                        <a:pt x="4223632" y="945492"/>
                        <a:pt x="4223632" y="2111816"/>
                      </a:cubicBezTo>
                      <a:cubicBezTo>
                        <a:pt x="4223632" y="3278140"/>
                        <a:pt x="3278140" y="4223632"/>
                        <a:pt x="2111816" y="4223632"/>
                      </a:cubicBezTo>
                      <a:cubicBezTo>
                        <a:pt x="945492" y="4223632"/>
                        <a:pt x="0" y="3278140"/>
                        <a:pt x="0" y="2111816"/>
                      </a:cubicBezTo>
                      <a:cubicBezTo>
                        <a:pt x="0" y="945492"/>
                        <a:pt x="945492" y="0"/>
                        <a:pt x="2111816" y="0"/>
                      </a:cubicBezTo>
                      <a:close/>
                    </a:path>
                  </a:pathLst>
                </a:custGeom>
                <a:gradFill>
                  <a:gsLst>
                    <a:gs pos="85000">
                      <a:srgbClr val="647B66"/>
                    </a:gs>
                    <a:gs pos="0">
                      <a:srgbClr val="B39073"/>
                    </a:gs>
                    <a:gs pos="100000">
                      <a:srgbClr val="156658"/>
                    </a:gs>
                  </a:gsLst>
                  <a:lin scaled="1"/>
                </a:gradFill>
                <a:ln>
                  <a:noFill/>
                </a:ln>
                <a:effectLst>
                  <a:innerShdw blurRad="76200" dist="50800" dir="135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dirty="0">
                    <a:ln>
                      <a:noFill/>
                    </a:ln>
                    <a:solidFill>
                      <a:prstClr val="white"/>
                    </a:solidFill>
                    <a:effectLst/>
                    <a:uLnTx/>
                    <a:uFillTx/>
                    <a:cs typeface="+mn-ea"/>
                    <a:sym typeface="+mn-lt"/>
                  </a:endParaRPr>
                </a:p>
              </p:txBody>
            </p:sp>
            <p:sp>
              <p:nvSpPr>
                <p:cNvPr id="65" name="椭圆 64">
                  <a:extLst>
                    <a:ext uri="{FF2B5EF4-FFF2-40B4-BE49-F238E27FC236}">
                      <a16:creationId xmlns:a16="http://schemas.microsoft.com/office/drawing/2014/main" id="{951933EB-DFAD-B0C8-4EE5-DCF49F364E36}"/>
                    </a:ext>
                  </a:extLst>
                </p:cNvPr>
                <p:cNvSpPr/>
                <p:nvPr/>
              </p:nvSpPr>
              <p:spPr>
                <a:xfrm>
                  <a:off x="4378975" y="1963447"/>
                  <a:ext cx="3477073" cy="3477073"/>
                </a:xfrm>
                <a:prstGeom prst="ellipse">
                  <a:avLst/>
                </a:prstGeom>
                <a:noFill/>
                <a:ln w="31750">
                  <a:gradFill flip="none" rotWithShape="1">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sp>
              <p:nvSpPr>
                <p:cNvPr id="66" name="椭圆 65">
                  <a:extLst>
                    <a:ext uri="{FF2B5EF4-FFF2-40B4-BE49-F238E27FC236}">
                      <a16:creationId xmlns:a16="http://schemas.microsoft.com/office/drawing/2014/main" id="{F031D31A-CA2E-83BB-5521-9FF123395A6D}"/>
                    </a:ext>
                  </a:extLst>
                </p:cNvPr>
                <p:cNvSpPr/>
                <p:nvPr/>
              </p:nvSpPr>
              <p:spPr>
                <a:xfrm>
                  <a:off x="4606001" y="2184719"/>
                  <a:ext cx="3036294" cy="3036294"/>
                </a:xfrm>
                <a:prstGeom prst="ellipse">
                  <a:avLst/>
                </a:prstGeom>
                <a:noFill/>
                <a:ln w="31750">
                  <a:gradFill flip="none" rotWithShape="1">
                    <a:gsLst>
                      <a:gs pos="0">
                        <a:schemeClr val="bg1"/>
                      </a:gs>
                      <a:gs pos="100000">
                        <a:schemeClr val="bg1">
                          <a:lumMod val="50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white"/>
                    </a:solidFill>
                    <a:effectLst/>
                    <a:uLnTx/>
                    <a:uFillTx/>
                    <a:cs typeface="+mn-ea"/>
                    <a:sym typeface="+mn-lt"/>
                  </a:endParaRPr>
                </a:p>
              </p:txBody>
            </p:sp>
          </p:grpSp>
          <p:grpSp>
            <p:nvGrpSpPr>
              <p:cNvPr id="30" name="组合 29">
                <a:extLst>
                  <a:ext uri="{FF2B5EF4-FFF2-40B4-BE49-F238E27FC236}">
                    <a16:creationId xmlns:a16="http://schemas.microsoft.com/office/drawing/2014/main" id="{4552273D-7787-C18E-08DC-29F674519576}"/>
                  </a:ext>
                </a:extLst>
              </p:cNvPr>
              <p:cNvGrpSpPr/>
              <p:nvPr/>
            </p:nvGrpSpPr>
            <p:grpSpPr>
              <a:xfrm>
                <a:off x="5401600" y="1850632"/>
                <a:ext cx="615047" cy="544907"/>
                <a:chOff x="7201193" y="2468079"/>
                <a:chExt cx="819955" cy="726710"/>
              </a:xfrm>
            </p:grpSpPr>
            <p:grpSp>
              <p:nvGrpSpPr>
                <p:cNvPr id="60" name="组合 59">
                  <a:extLst>
                    <a:ext uri="{FF2B5EF4-FFF2-40B4-BE49-F238E27FC236}">
                      <a16:creationId xmlns:a16="http://schemas.microsoft.com/office/drawing/2014/main" id="{5663231A-C7D0-D4D8-644E-8F7F2F10B129}"/>
                    </a:ext>
                  </a:extLst>
                </p:cNvPr>
                <p:cNvGrpSpPr/>
                <p:nvPr/>
              </p:nvGrpSpPr>
              <p:grpSpPr>
                <a:xfrm>
                  <a:off x="7201193" y="2468079"/>
                  <a:ext cx="819955" cy="726710"/>
                  <a:chOff x="3295850" y="2263222"/>
                  <a:chExt cx="2643765" cy="2343151"/>
                </a:xfrm>
              </p:grpSpPr>
              <p:sp>
                <p:nvSpPr>
                  <p:cNvPr id="62" name="Freeform 5">
                    <a:extLst>
                      <a:ext uri="{FF2B5EF4-FFF2-40B4-BE49-F238E27FC236}">
                        <a16:creationId xmlns:a16="http://schemas.microsoft.com/office/drawing/2014/main" id="{5763A48F-4E4E-34E3-0DFA-B362C4504E52}"/>
                      </a:ext>
                    </a:extLst>
                  </p:cNvPr>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63" name="Freeform 5">
                    <a:extLst>
                      <a:ext uri="{FF2B5EF4-FFF2-40B4-BE49-F238E27FC236}">
                        <a16:creationId xmlns:a16="http://schemas.microsoft.com/office/drawing/2014/main" id="{5F249186-5DC2-E575-A58A-01DD12E9BB62}"/>
                      </a:ext>
                    </a:extLst>
                  </p:cNvPr>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sp>
              <p:nvSpPr>
                <p:cNvPr id="61" name="Freeform 987">
                  <a:extLst>
                    <a:ext uri="{FF2B5EF4-FFF2-40B4-BE49-F238E27FC236}">
                      <a16:creationId xmlns:a16="http://schemas.microsoft.com/office/drawing/2014/main" id="{8A6F9E6F-8B54-7797-20B1-08EDFC5FAC5A}"/>
                    </a:ext>
                  </a:extLst>
                </p:cNvPr>
                <p:cNvSpPr>
                  <a:spLocks noEditPoints="1"/>
                </p:cNvSpPr>
                <p:nvPr/>
              </p:nvSpPr>
              <p:spPr bwMode="auto">
                <a:xfrm>
                  <a:off x="7506798" y="2594874"/>
                  <a:ext cx="265989" cy="427856"/>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B39073"/>
                </a:solidFill>
                <a:ln>
                  <a:noFill/>
                </a:ln>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nvGrpSpPr>
              <p:cNvPr id="31" name="组合 30">
                <a:extLst>
                  <a:ext uri="{FF2B5EF4-FFF2-40B4-BE49-F238E27FC236}">
                    <a16:creationId xmlns:a16="http://schemas.microsoft.com/office/drawing/2014/main" id="{EBEAFD9B-3D8B-3563-7206-5D866BEA5ED2}"/>
                  </a:ext>
                </a:extLst>
              </p:cNvPr>
              <p:cNvGrpSpPr/>
              <p:nvPr/>
            </p:nvGrpSpPr>
            <p:grpSpPr>
              <a:xfrm>
                <a:off x="3160331" y="1850632"/>
                <a:ext cx="615047" cy="544907"/>
                <a:chOff x="4213225" y="2468079"/>
                <a:chExt cx="819955" cy="726710"/>
              </a:xfrm>
            </p:grpSpPr>
            <p:grpSp>
              <p:nvGrpSpPr>
                <p:cNvPr id="56" name="组合 55">
                  <a:extLst>
                    <a:ext uri="{FF2B5EF4-FFF2-40B4-BE49-F238E27FC236}">
                      <a16:creationId xmlns:a16="http://schemas.microsoft.com/office/drawing/2014/main" id="{D8A5D75A-2078-124C-A23D-38C644C7A8E3}"/>
                    </a:ext>
                  </a:extLst>
                </p:cNvPr>
                <p:cNvGrpSpPr/>
                <p:nvPr/>
              </p:nvGrpSpPr>
              <p:grpSpPr>
                <a:xfrm>
                  <a:off x="4213225" y="2468079"/>
                  <a:ext cx="819955" cy="726710"/>
                  <a:chOff x="3295850" y="2263222"/>
                  <a:chExt cx="2643765" cy="2343151"/>
                </a:xfrm>
              </p:grpSpPr>
              <p:sp>
                <p:nvSpPr>
                  <p:cNvPr id="58" name="Freeform 5">
                    <a:extLst>
                      <a:ext uri="{FF2B5EF4-FFF2-40B4-BE49-F238E27FC236}">
                        <a16:creationId xmlns:a16="http://schemas.microsoft.com/office/drawing/2014/main" id="{F69C711B-122F-1D41-9D7E-5E9B5E9E73E4}"/>
                      </a:ext>
                    </a:extLst>
                  </p:cNvPr>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59" name="Freeform 5">
                    <a:extLst>
                      <a:ext uri="{FF2B5EF4-FFF2-40B4-BE49-F238E27FC236}">
                        <a16:creationId xmlns:a16="http://schemas.microsoft.com/office/drawing/2014/main" id="{4A0B37D3-A899-C002-21D0-9CAF438A664B}"/>
                      </a:ext>
                    </a:extLst>
                  </p:cNvPr>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sp>
              <p:nvSpPr>
                <p:cNvPr id="57" name="Freeform 975">
                  <a:extLst>
                    <a:ext uri="{FF2B5EF4-FFF2-40B4-BE49-F238E27FC236}">
                      <a16:creationId xmlns:a16="http://schemas.microsoft.com/office/drawing/2014/main" id="{998332DD-0764-46B0-E59C-F598F0A8F273}"/>
                    </a:ext>
                  </a:extLst>
                </p:cNvPr>
                <p:cNvSpPr>
                  <a:spLocks noEditPoints="1"/>
                </p:cNvSpPr>
                <p:nvPr/>
              </p:nvSpPr>
              <p:spPr bwMode="auto">
                <a:xfrm>
                  <a:off x="4480244" y="2661609"/>
                  <a:ext cx="272241" cy="336207"/>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B39073"/>
                </a:solidFill>
                <a:ln>
                  <a:noFill/>
                </a:ln>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nvGrpSpPr>
              <p:cNvPr id="32" name="组合 31">
                <a:extLst>
                  <a:ext uri="{FF2B5EF4-FFF2-40B4-BE49-F238E27FC236}">
                    <a16:creationId xmlns:a16="http://schemas.microsoft.com/office/drawing/2014/main" id="{0EC22EAB-CEC0-7290-ABEE-57B6C01EB96E}"/>
                  </a:ext>
                </a:extLst>
              </p:cNvPr>
              <p:cNvGrpSpPr/>
              <p:nvPr/>
            </p:nvGrpSpPr>
            <p:grpSpPr>
              <a:xfrm>
                <a:off x="3160331" y="3144160"/>
                <a:ext cx="615047" cy="544907"/>
                <a:chOff x="4213225" y="4193183"/>
                <a:chExt cx="819955" cy="726710"/>
              </a:xfrm>
            </p:grpSpPr>
            <p:grpSp>
              <p:nvGrpSpPr>
                <p:cNvPr id="52" name="组合 51">
                  <a:extLst>
                    <a:ext uri="{FF2B5EF4-FFF2-40B4-BE49-F238E27FC236}">
                      <a16:creationId xmlns:a16="http://schemas.microsoft.com/office/drawing/2014/main" id="{1A325A05-4AB8-4DC1-6C31-B93928715AA3}"/>
                    </a:ext>
                  </a:extLst>
                </p:cNvPr>
                <p:cNvGrpSpPr/>
                <p:nvPr/>
              </p:nvGrpSpPr>
              <p:grpSpPr>
                <a:xfrm>
                  <a:off x="4213225" y="4193183"/>
                  <a:ext cx="819955" cy="726710"/>
                  <a:chOff x="3295850" y="2263222"/>
                  <a:chExt cx="2643765" cy="2343151"/>
                </a:xfrm>
              </p:grpSpPr>
              <p:sp>
                <p:nvSpPr>
                  <p:cNvPr id="54" name="Freeform 5">
                    <a:extLst>
                      <a:ext uri="{FF2B5EF4-FFF2-40B4-BE49-F238E27FC236}">
                        <a16:creationId xmlns:a16="http://schemas.microsoft.com/office/drawing/2014/main" id="{E208EE00-CDEA-CBC8-CF1A-ABA63A477329}"/>
                      </a:ext>
                    </a:extLst>
                  </p:cNvPr>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55" name="Freeform 5">
                    <a:extLst>
                      <a:ext uri="{FF2B5EF4-FFF2-40B4-BE49-F238E27FC236}">
                        <a16:creationId xmlns:a16="http://schemas.microsoft.com/office/drawing/2014/main" id="{3C00C5B2-DBC6-0733-1467-65E9218D3425}"/>
                      </a:ext>
                    </a:extLst>
                  </p:cNvPr>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sp>
              <p:nvSpPr>
                <p:cNvPr id="53" name="Freeform 983">
                  <a:extLst>
                    <a:ext uri="{FF2B5EF4-FFF2-40B4-BE49-F238E27FC236}">
                      <a16:creationId xmlns:a16="http://schemas.microsoft.com/office/drawing/2014/main" id="{6F97F2E6-CF87-7621-CCD5-876D0539E4BB}"/>
                    </a:ext>
                  </a:extLst>
                </p:cNvPr>
                <p:cNvSpPr>
                  <a:spLocks noEditPoints="1"/>
                </p:cNvSpPr>
                <p:nvPr/>
              </p:nvSpPr>
              <p:spPr bwMode="auto">
                <a:xfrm>
                  <a:off x="4434579" y="4378757"/>
                  <a:ext cx="363572" cy="373029"/>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B39073"/>
                </a:solidFill>
                <a:ln>
                  <a:noFill/>
                </a:ln>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grpSp>
          <p:grpSp>
            <p:nvGrpSpPr>
              <p:cNvPr id="33" name="组合 32">
                <a:extLst>
                  <a:ext uri="{FF2B5EF4-FFF2-40B4-BE49-F238E27FC236}">
                    <a16:creationId xmlns:a16="http://schemas.microsoft.com/office/drawing/2014/main" id="{83B75761-7862-B569-5A80-AC425D089266}"/>
                  </a:ext>
                </a:extLst>
              </p:cNvPr>
              <p:cNvGrpSpPr/>
              <p:nvPr/>
            </p:nvGrpSpPr>
            <p:grpSpPr>
              <a:xfrm>
                <a:off x="5401600" y="3144160"/>
                <a:ext cx="615047" cy="544907"/>
                <a:chOff x="7201193" y="4193183"/>
                <a:chExt cx="819955" cy="726710"/>
              </a:xfrm>
            </p:grpSpPr>
            <p:grpSp>
              <p:nvGrpSpPr>
                <p:cNvPr id="46" name="组合 45">
                  <a:extLst>
                    <a:ext uri="{FF2B5EF4-FFF2-40B4-BE49-F238E27FC236}">
                      <a16:creationId xmlns:a16="http://schemas.microsoft.com/office/drawing/2014/main" id="{81D8CE65-CEAA-5D8D-9A4E-66B4BC503EAB}"/>
                    </a:ext>
                  </a:extLst>
                </p:cNvPr>
                <p:cNvGrpSpPr/>
                <p:nvPr/>
              </p:nvGrpSpPr>
              <p:grpSpPr>
                <a:xfrm>
                  <a:off x="7201193" y="4193183"/>
                  <a:ext cx="819955" cy="726710"/>
                  <a:chOff x="3295850" y="2263222"/>
                  <a:chExt cx="2643765" cy="2343151"/>
                </a:xfrm>
              </p:grpSpPr>
              <p:sp>
                <p:nvSpPr>
                  <p:cNvPr id="50" name="Freeform 5">
                    <a:extLst>
                      <a:ext uri="{FF2B5EF4-FFF2-40B4-BE49-F238E27FC236}">
                        <a16:creationId xmlns:a16="http://schemas.microsoft.com/office/drawing/2014/main" id="{163B3BF4-6115-FF8B-93CC-AE35B387E62A}"/>
                      </a:ext>
                    </a:extLst>
                  </p:cNvPr>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51" name="Freeform 5">
                    <a:extLst>
                      <a:ext uri="{FF2B5EF4-FFF2-40B4-BE49-F238E27FC236}">
                        <a16:creationId xmlns:a16="http://schemas.microsoft.com/office/drawing/2014/main" id="{42D5EB83-3C6A-2E7C-6A96-231D7D0BE597}"/>
                      </a:ext>
                    </a:extLst>
                  </p:cNvPr>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dirty="0">
                      <a:ln>
                        <a:noFill/>
                      </a:ln>
                      <a:solidFill>
                        <a:prstClr val="black"/>
                      </a:solidFill>
                      <a:effectLst/>
                      <a:uLnTx/>
                      <a:uFillTx/>
                      <a:cs typeface="+mn-ea"/>
                      <a:sym typeface="+mn-lt"/>
                    </a:endParaRPr>
                  </a:p>
                </p:txBody>
              </p:sp>
            </p:grpSp>
            <p:grpSp>
              <p:nvGrpSpPr>
                <p:cNvPr id="47" name="Group 17">
                  <a:extLst>
                    <a:ext uri="{FF2B5EF4-FFF2-40B4-BE49-F238E27FC236}">
                      <a16:creationId xmlns:a16="http://schemas.microsoft.com/office/drawing/2014/main" id="{11291E41-C3B0-890C-4368-DC90DCE076FE}"/>
                    </a:ext>
                  </a:extLst>
                </p:cNvPr>
                <p:cNvGrpSpPr>
                  <a:grpSpLocks noChangeAspect="1"/>
                </p:cNvGrpSpPr>
                <p:nvPr/>
              </p:nvGrpSpPr>
              <p:grpSpPr bwMode="auto">
                <a:xfrm>
                  <a:off x="7495152" y="4410179"/>
                  <a:ext cx="269485" cy="289276"/>
                  <a:chOff x="231" y="1205"/>
                  <a:chExt cx="640" cy="687"/>
                </a:xfrm>
                <a:solidFill>
                  <a:srgbClr val="00AF92"/>
                </a:solidFill>
                <a:effectLst/>
              </p:grpSpPr>
              <p:sp>
                <p:nvSpPr>
                  <p:cNvPr id="48" name="Freeform 18">
                    <a:extLst>
                      <a:ext uri="{FF2B5EF4-FFF2-40B4-BE49-F238E27FC236}">
                        <a16:creationId xmlns:a16="http://schemas.microsoft.com/office/drawing/2014/main" id="{9B744357-D37C-D8AB-3D1A-73678B5C9643}"/>
                      </a:ext>
                    </a:extLst>
                  </p:cNvPr>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B390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prstClr val="black"/>
                      </a:solidFill>
                      <a:effectLst/>
                      <a:uLnTx/>
                      <a:uFillTx/>
                      <a:cs typeface="+mn-ea"/>
                      <a:sym typeface="+mn-lt"/>
                    </a:endParaRPr>
                  </a:p>
                </p:txBody>
              </p:sp>
              <p:sp>
                <p:nvSpPr>
                  <p:cNvPr id="49" name="Freeform 19">
                    <a:extLst>
                      <a:ext uri="{FF2B5EF4-FFF2-40B4-BE49-F238E27FC236}">
                        <a16:creationId xmlns:a16="http://schemas.microsoft.com/office/drawing/2014/main" id="{1AC9DE5F-FD45-771E-7F6F-9861AD205DEB}"/>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B3907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dirty="0">
                      <a:ln>
                        <a:noFill/>
                      </a:ln>
                      <a:solidFill>
                        <a:prstClr val="black"/>
                      </a:solidFill>
                      <a:effectLst/>
                      <a:uLnTx/>
                      <a:uFillTx/>
                      <a:cs typeface="+mn-ea"/>
                      <a:sym typeface="+mn-lt"/>
                    </a:endParaRPr>
                  </a:p>
                </p:txBody>
              </p:sp>
            </p:grpSp>
          </p:grpSp>
        </p:grpSp>
      </p:grpSp>
      <p:sp>
        <p:nvSpPr>
          <p:cNvPr id="88" name="任意多边形: 形状 87">
            <a:extLst>
              <a:ext uri="{FF2B5EF4-FFF2-40B4-BE49-F238E27FC236}">
                <a16:creationId xmlns:a16="http://schemas.microsoft.com/office/drawing/2014/main" id="{35B567EB-2E59-8C73-F960-FE3A9F9715F8}"/>
              </a:ext>
            </a:extLst>
          </p:cNvPr>
          <p:cNvSpPr/>
          <p:nvPr/>
        </p:nvSpPr>
        <p:spPr>
          <a:xfrm rot="21343676">
            <a:off x="-66493" y="-74130"/>
            <a:ext cx="8429694" cy="1510358"/>
          </a:xfrm>
          <a:custGeom>
            <a:avLst/>
            <a:gdLst>
              <a:gd name="connsiteX0" fmla="*/ 2561029 w 2561029"/>
              <a:gd name="connsiteY0" fmla="*/ 82549 h 664910"/>
              <a:gd name="connsiteX1" fmla="*/ 2558170 w 2561029"/>
              <a:gd name="connsiteY1" fmla="*/ 84873 h 664910"/>
              <a:gd name="connsiteX2" fmla="*/ 2387886 w 2561029"/>
              <a:gd name="connsiteY2" fmla="*/ 169422 h 664910"/>
              <a:gd name="connsiteX3" fmla="*/ 1734230 w 2561029"/>
              <a:gd name="connsiteY3" fmla="*/ 183390 h 664910"/>
              <a:gd name="connsiteX4" fmla="*/ 928996 w 2561029"/>
              <a:gd name="connsiteY4" fmla="*/ 653319 h 664910"/>
              <a:gd name="connsiteX5" fmla="*/ 662 w 2561029"/>
              <a:gd name="connsiteY5" fmla="*/ 518494 h 664910"/>
              <a:gd name="connsiteX6" fmla="*/ 0 w 2561029"/>
              <a:gd name="connsiteY6" fmla="*/ 518162 h 664910"/>
              <a:gd name="connsiteX7" fmla="*/ 38707 w 2561029"/>
              <a:gd name="connsiteY7" fmla="*/ 0 h 664910"/>
              <a:gd name="connsiteX8" fmla="*/ 1547119 w 2561029"/>
              <a:gd name="connsiteY8" fmla="*/ 6810 h 6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029" h="664910">
                <a:moveTo>
                  <a:pt x="2561029" y="82549"/>
                </a:moveTo>
                <a:lnTo>
                  <a:pt x="2558170" y="84873"/>
                </a:lnTo>
                <a:cubicBezTo>
                  <a:pt x="2516740" y="119038"/>
                  <a:pt x="2466168" y="155131"/>
                  <a:pt x="2387886" y="169422"/>
                </a:cubicBezTo>
                <a:cubicBezTo>
                  <a:pt x="2231323" y="198004"/>
                  <a:pt x="1977378" y="102741"/>
                  <a:pt x="1734230" y="183390"/>
                </a:cubicBezTo>
                <a:cubicBezTo>
                  <a:pt x="1491082" y="264039"/>
                  <a:pt x="1231477" y="604278"/>
                  <a:pt x="928996" y="653319"/>
                </a:cubicBezTo>
                <a:cubicBezTo>
                  <a:pt x="664325" y="696230"/>
                  <a:pt x="224052" y="612999"/>
                  <a:pt x="662" y="518494"/>
                </a:cubicBezTo>
                <a:lnTo>
                  <a:pt x="0" y="518162"/>
                </a:lnTo>
                <a:lnTo>
                  <a:pt x="38707" y="0"/>
                </a:lnTo>
                <a:lnTo>
                  <a:pt x="1547119" y="6810"/>
                </a:lnTo>
                <a:close/>
              </a:path>
            </a:pathLst>
          </a:cu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89" name="任意多边形: 形状 88">
            <a:extLst>
              <a:ext uri="{FF2B5EF4-FFF2-40B4-BE49-F238E27FC236}">
                <a16:creationId xmlns:a16="http://schemas.microsoft.com/office/drawing/2014/main" id="{CBCE3B86-CB02-5560-0434-EB8F77A9EC79}"/>
              </a:ext>
            </a:extLst>
          </p:cNvPr>
          <p:cNvSpPr/>
          <p:nvPr/>
        </p:nvSpPr>
        <p:spPr>
          <a:xfrm>
            <a:off x="-15240" y="0"/>
            <a:ext cx="7353300" cy="1445876"/>
          </a:xfrm>
          <a:custGeom>
            <a:avLst/>
            <a:gdLst>
              <a:gd name="connsiteX0" fmla="*/ 0 w 2422035"/>
              <a:gd name="connsiteY0" fmla="*/ 0 h 636523"/>
              <a:gd name="connsiteX1" fmla="*/ 2422035 w 2422035"/>
              <a:gd name="connsiteY1" fmla="*/ 0 h 636523"/>
              <a:gd name="connsiteX2" fmla="*/ 2414754 w 2422035"/>
              <a:gd name="connsiteY2" fmla="*/ 8467 h 636523"/>
              <a:gd name="connsiteX3" fmla="*/ 2179804 w 2422035"/>
              <a:gd name="connsiteY3" fmla="*/ 116416 h 636523"/>
              <a:gd name="connsiteX4" fmla="*/ 1676038 w 2422035"/>
              <a:gd name="connsiteY4" fmla="*/ 226484 h 636523"/>
              <a:gd name="connsiteX5" fmla="*/ 901337 w 2422035"/>
              <a:gd name="connsiteY5" fmla="*/ 628649 h 636523"/>
              <a:gd name="connsiteX6" fmla="*/ 81592 w 2422035"/>
              <a:gd name="connsiteY6" fmla="*/ 531713 h 636523"/>
              <a:gd name="connsiteX7" fmla="*/ 0 w 2422035"/>
              <a:gd name="connsiteY7" fmla="*/ 502841 h 63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035" h="636523">
                <a:moveTo>
                  <a:pt x="0" y="0"/>
                </a:moveTo>
                <a:lnTo>
                  <a:pt x="2422035" y="0"/>
                </a:lnTo>
                <a:lnTo>
                  <a:pt x="2414754" y="8467"/>
                </a:lnTo>
                <a:cubicBezTo>
                  <a:pt x="2369599" y="41981"/>
                  <a:pt x="2302923" y="80080"/>
                  <a:pt x="2179804" y="116416"/>
                </a:cubicBezTo>
                <a:cubicBezTo>
                  <a:pt x="2056685" y="152752"/>
                  <a:pt x="1889116" y="141112"/>
                  <a:pt x="1676038" y="226484"/>
                </a:cubicBezTo>
                <a:cubicBezTo>
                  <a:pt x="1462960" y="311856"/>
                  <a:pt x="1198729" y="590902"/>
                  <a:pt x="901337" y="628649"/>
                </a:cubicBezTo>
                <a:cubicBezTo>
                  <a:pt x="678293" y="656959"/>
                  <a:pt x="320510" y="605300"/>
                  <a:pt x="81592" y="531713"/>
                </a:cubicBezTo>
                <a:lnTo>
                  <a:pt x="0" y="502841"/>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0" name="椭圆 89">
            <a:extLst>
              <a:ext uri="{FF2B5EF4-FFF2-40B4-BE49-F238E27FC236}">
                <a16:creationId xmlns:a16="http://schemas.microsoft.com/office/drawing/2014/main" id="{60A9EEBA-E885-2858-FC55-725B551ED1D0}"/>
              </a:ext>
            </a:extLst>
          </p:cNvPr>
          <p:cNvSpPr/>
          <p:nvPr/>
        </p:nvSpPr>
        <p:spPr>
          <a:xfrm>
            <a:off x="5174579" y="258998"/>
            <a:ext cx="334641" cy="334641"/>
          </a:xfrm>
          <a:prstGeom prst="ellipse">
            <a:avLst/>
          </a:prstGeom>
          <a:noFill/>
          <a:ln w="25400">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1" name="文本框 90">
            <a:extLst>
              <a:ext uri="{FF2B5EF4-FFF2-40B4-BE49-F238E27FC236}">
                <a16:creationId xmlns:a16="http://schemas.microsoft.com/office/drawing/2014/main" id="{26D000F0-3D69-B144-D7AC-14BE0CF8BD61}"/>
              </a:ext>
            </a:extLst>
          </p:cNvPr>
          <p:cNvSpPr txBox="1"/>
          <p:nvPr/>
        </p:nvSpPr>
        <p:spPr>
          <a:xfrm>
            <a:off x="222884" y="307975"/>
            <a:ext cx="3465195"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社团纳新</a:t>
            </a:r>
          </a:p>
        </p:txBody>
      </p:sp>
    </p:spTree>
    <p:extLst>
      <p:ext uri="{BB962C8B-B14F-4D97-AF65-F5344CB8AC3E}">
        <p14:creationId xmlns:p14="http://schemas.microsoft.com/office/powerpoint/2010/main" val="1674747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1E1674-3955-12F0-9A8D-707DE56C22A8}"/>
              </a:ext>
            </a:extLst>
          </p:cNvPr>
          <p:cNvSpPr/>
          <p:nvPr/>
        </p:nvSpPr>
        <p:spPr>
          <a:xfrm>
            <a:off x="-3114395" y="1481456"/>
            <a:ext cx="19233626" cy="3968039"/>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FC8255D1-7E5F-1024-CA02-0B26E57508A0}"/>
              </a:ext>
            </a:extLst>
          </p:cNvPr>
          <p:cNvSpPr/>
          <p:nvPr/>
        </p:nvSpPr>
        <p:spPr>
          <a:xfrm>
            <a:off x="976187" y="1836631"/>
            <a:ext cx="11052462"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 name="组合 21">
            <a:extLst>
              <a:ext uri="{FF2B5EF4-FFF2-40B4-BE49-F238E27FC236}">
                <a16:creationId xmlns:a16="http://schemas.microsoft.com/office/drawing/2014/main" id="{D5F583EB-8E6B-BFAE-C59B-32741A27F85E}"/>
              </a:ext>
            </a:extLst>
          </p:cNvPr>
          <p:cNvGrpSpPr/>
          <p:nvPr/>
        </p:nvGrpSpPr>
        <p:grpSpPr>
          <a:xfrm>
            <a:off x="4390186" y="2649413"/>
            <a:ext cx="4281293" cy="1512020"/>
            <a:chOff x="878423" y="3902017"/>
            <a:chExt cx="1815687" cy="1512020"/>
          </a:xfrm>
        </p:grpSpPr>
        <p:sp>
          <p:nvSpPr>
            <p:cNvPr id="11" name="文本框 10">
              <a:extLst>
                <a:ext uri="{FF2B5EF4-FFF2-40B4-BE49-F238E27FC236}">
                  <a16:creationId xmlns:a16="http://schemas.microsoft.com/office/drawing/2014/main" id="{40E93E37-1186-91D8-0508-5DE89C459A52}"/>
                </a:ext>
              </a:extLst>
            </p:cNvPr>
            <p:cNvSpPr txBox="1"/>
            <p:nvPr/>
          </p:nvSpPr>
          <p:spPr>
            <a:xfrm>
              <a:off x="900543" y="3902017"/>
              <a:ext cx="1696855" cy="1015663"/>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cs typeface="+mn-ea"/>
                  <a:sym typeface="+mn-lt"/>
                </a:rPr>
                <a:t>社团活动</a:t>
              </a:r>
            </a:p>
          </p:txBody>
        </p:sp>
        <p:sp>
          <p:nvSpPr>
            <p:cNvPr id="12" name="文本框 11">
              <a:extLst>
                <a:ext uri="{FF2B5EF4-FFF2-40B4-BE49-F238E27FC236}">
                  <a16:creationId xmlns:a16="http://schemas.microsoft.com/office/drawing/2014/main" id="{30C52BC7-4692-108B-E535-2F79E6A6F9A5}"/>
                </a:ext>
              </a:extLst>
            </p:cNvPr>
            <p:cNvSpPr txBox="1"/>
            <p:nvPr/>
          </p:nvSpPr>
          <p:spPr>
            <a:xfrm>
              <a:off x="878423" y="4767706"/>
              <a:ext cx="1815687" cy="646331"/>
            </a:xfrm>
            <a:prstGeom prst="rect">
              <a:avLst/>
            </a:prstGeom>
            <a:noFill/>
          </p:spPr>
          <p:txBody>
            <a:bodyPr wrap="square">
              <a:spAutoFit/>
            </a:bodyPr>
            <a:lstStyle/>
            <a:p>
              <a:pPr marL="0" marR="0" lvl="0" indent="0" algn="dist"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cs typeface="+mn-ea"/>
                  <a:sym typeface="+mn-lt"/>
                </a:rPr>
                <a:t>Club Activities</a:t>
              </a:r>
              <a:endParaRPr kumimoji="0" lang="zh-CN" alt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26" name="组合 25">
            <a:extLst>
              <a:ext uri="{FF2B5EF4-FFF2-40B4-BE49-F238E27FC236}">
                <a16:creationId xmlns:a16="http://schemas.microsoft.com/office/drawing/2014/main" id="{7F3F7B9B-4246-C4B1-6DF4-AF166B626E8B}"/>
              </a:ext>
            </a:extLst>
          </p:cNvPr>
          <p:cNvGrpSpPr/>
          <p:nvPr/>
        </p:nvGrpSpPr>
        <p:grpSpPr>
          <a:xfrm>
            <a:off x="2383360" y="2528733"/>
            <a:ext cx="1810218" cy="1810218"/>
            <a:chOff x="1083642" y="3011928"/>
            <a:chExt cx="1129815" cy="1129815"/>
          </a:xfrm>
        </p:grpSpPr>
        <p:sp>
          <p:nvSpPr>
            <p:cNvPr id="13" name="椭圆 12">
              <a:extLst>
                <a:ext uri="{FF2B5EF4-FFF2-40B4-BE49-F238E27FC236}">
                  <a16:creationId xmlns:a16="http://schemas.microsoft.com/office/drawing/2014/main" id="{4329EDAC-9AE4-02F7-AE78-6F0537FFD566}"/>
                </a:ext>
              </a:extLst>
            </p:cNvPr>
            <p:cNvSpPr/>
            <p:nvPr/>
          </p:nvSpPr>
          <p:spPr>
            <a:xfrm>
              <a:off x="1083642" y="3011928"/>
              <a:ext cx="1129815" cy="1129815"/>
            </a:xfrm>
            <a:prstGeom prst="ellipse">
              <a:avLst/>
            </a:prstGeom>
            <a:solidFill>
              <a:srgbClr val="B3907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id="{2A119D50-D15D-B056-C024-AC87E498A127}"/>
                </a:ext>
              </a:extLst>
            </p:cNvPr>
            <p:cNvGrpSpPr/>
            <p:nvPr/>
          </p:nvGrpSpPr>
          <p:grpSpPr>
            <a:xfrm>
              <a:off x="1400088" y="3275926"/>
              <a:ext cx="496922" cy="601818"/>
              <a:chOff x="9928462" y="3413864"/>
              <a:chExt cx="715057" cy="865998"/>
            </a:xfrm>
            <a:solidFill>
              <a:schemeClr val="bg1"/>
            </a:solidFill>
          </p:grpSpPr>
          <p:sp>
            <p:nvSpPr>
              <p:cNvPr id="15" name="图形 7">
                <a:extLst>
                  <a:ext uri="{FF2B5EF4-FFF2-40B4-BE49-F238E27FC236}">
                    <a16:creationId xmlns:a16="http://schemas.microsoft.com/office/drawing/2014/main" id="{A94BA854-1187-1D8A-B4B6-63C88ABF4550}"/>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图形 7">
                <a:extLst>
                  <a:ext uri="{FF2B5EF4-FFF2-40B4-BE49-F238E27FC236}">
                    <a16:creationId xmlns:a16="http://schemas.microsoft.com/office/drawing/2014/main" id="{75367459-D714-5EA7-075F-A3B2BC6E455E}"/>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3100493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1164B62-6460-F53E-771B-E13DAD55AE7D}"/>
              </a:ext>
            </a:extLst>
          </p:cNvPr>
          <p:cNvGrpSpPr/>
          <p:nvPr/>
        </p:nvGrpSpPr>
        <p:grpSpPr>
          <a:xfrm>
            <a:off x="501243" y="1665288"/>
            <a:ext cx="6713220" cy="4195762"/>
            <a:chOff x="-2612571" y="1160463"/>
            <a:chExt cx="8859546" cy="5537215"/>
          </a:xfrm>
        </p:grpSpPr>
        <p:pic>
          <p:nvPicPr>
            <p:cNvPr id="3" name="Picture 45">
              <a:extLst>
                <a:ext uri="{FF2B5EF4-FFF2-40B4-BE49-F238E27FC236}">
                  <a16:creationId xmlns:a16="http://schemas.microsoft.com/office/drawing/2014/main" id="{E47E8452-E325-CFAF-7136-A82F09ACC69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12571" y="1160463"/>
              <a:ext cx="8859546" cy="5537215"/>
            </a:xfrm>
            <a:prstGeom prst="rect">
              <a:avLst/>
            </a:prstGeom>
          </p:spPr>
        </p:pic>
        <p:pic>
          <p:nvPicPr>
            <p:cNvPr id="4" name="图片 3" descr="桌子上放着笔记本电脑的人&#10;&#10;中度可信度描述已自动生成">
              <a:extLst>
                <a:ext uri="{FF2B5EF4-FFF2-40B4-BE49-F238E27FC236}">
                  <a16:creationId xmlns:a16="http://schemas.microsoft.com/office/drawing/2014/main" id="{92A652FE-5E75-364B-FB95-BA500A8F8CF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1331"/>
            <a:stretch>
              <a:fillRect/>
            </a:stretch>
          </p:blipFill>
          <p:spPr>
            <a:xfrm>
              <a:off x="-1358255" y="1696976"/>
              <a:ext cx="6388299" cy="4063329"/>
            </a:xfrm>
            <a:prstGeom prst="rect">
              <a:avLst/>
            </a:prstGeom>
          </p:spPr>
        </p:pic>
      </p:grpSp>
      <p:cxnSp>
        <p:nvCxnSpPr>
          <p:cNvPr id="5" name="直接连接符 4">
            <a:extLst>
              <a:ext uri="{FF2B5EF4-FFF2-40B4-BE49-F238E27FC236}">
                <a16:creationId xmlns:a16="http://schemas.microsoft.com/office/drawing/2014/main" id="{09C1796F-223A-89A5-DDE1-B849DBC29021}"/>
              </a:ext>
            </a:extLst>
          </p:cNvPr>
          <p:cNvCxnSpPr/>
          <p:nvPr/>
        </p:nvCxnSpPr>
        <p:spPr>
          <a:xfrm>
            <a:off x="7579178" y="2856013"/>
            <a:ext cx="37719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8113D810-758C-51A6-7DB4-18AE4ED78FAB}"/>
              </a:ext>
            </a:extLst>
          </p:cNvPr>
          <p:cNvCxnSpPr/>
          <p:nvPr/>
        </p:nvCxnSpPr>
        <p:spPr>
          <a:xfrm>
            <a:off x="7579178" y="4380577"/>
            <a:ext cx="3771900"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id="{D9EC84F9-4257-1D0D-0AEA-A3149EC60BB8}"/>
              </a:ext>
            </a:extLst>
          </p:cNvPr>
          <p:cNvGrpSpPr/>
          <p:nvPr/>
        </p:nvGrpSpPr>
        <p:grpSpPr>
          <a:xfrm>
            <a:off x="7577117" y="1601677"/>
            <a:ext cx="3621561" cy="925530"/>
            <a:chOff x="7554439" y="1842977"/>
            <a:chExt cx="3621561" cy="925530"/>
          </a:xfrm>
        </p:grpSpPr>
        <p:grpSp>
          <p:nvGrpSpPr>
            <p:cNvPr id="8" name="组合 7">
              <a:extLst>
                <a:ext uri="{FF2B5EF4-FFF2-40B4-BE49-F238E27FC236}">
                  <a16:creationId xmlns:a16="http://schemas.microsoft.com/office/drawing/2014/main" id="{2D77F3F4-90EC-79C9-0CA7-13835B03C0FF}"/>
                </a:ext>
              </a:extLst>
            </p:cNvPr>
            <p:cNvGrpSpPr/>
            <p:nvPr/>
          </p:nvGrpSpPr>
          <p:grpSpPr>
            <a:xfrm>
              <a:off x="8080816" y="1842977"/>
              <a:ext cx="3095184" cy="925530"/>
              <a:chOff x="1375224" y="2532656"/>
              <a:chExt cx="3095184" cy="925530"/>
            </a:xfrm>
          </p:grpSpPr>
          <p:sp>
            <p:nvSpPr>
              <p:cNvPr id="10" name="文本框 9">
                <a:extLst>
                  <a:ext uri="{FF2B5EF4-FFF2-40B4-BE49-F238E27FC236}">
                    <a16:creationId xmlns:a16="http://schemas.microsoft.com/office/drawing/2014/main" id="{99184A70-A272-2F76-F00A-EFCE93881EBF}"/>
                  </a:ext>
                </a:extLst>
              </p:cNvPr>
              <p:cNvSpPr txBox="1"/>
              <p:nvPr/>
            </p:nvSpPr>
            <p:spPr>
              <a:xfrm>
                <a:off x="1375224" y="2902393"/>
                <a:ext cx="3095184" cy="555793"/>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1" name="文本框 10">
                <a:extLst>
                  <a:ext uri="{FF2B5EF4-FFF2-40B4-BE49-F238E27FC236}">
                    <a16:creationId xmlns:a16="http://schemas.microsoft.com/office/drawing/2014/main" id="{A213EBEC-50C4-7B71-AECE-81879B19147F}"/>
                  </a:ext>
                </a:extLst>
              </p:cNvPr>
              <p:cNvSpPr txBox="1"/>
              <p:nvPr/>
            </p:nvSpPr>
            <p:spPr>
              <a:xfrm>
                <a:off x="1375225" y="253265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9" name="meeting_115918">
              <a:extLst>
                <a:ext uri="{FF2B5EF4-FFF2-40B4-BE49-F238E27FC236}">
                  <a16:creationId xmlns:a16="http://schemas.microsoft.com/office/drawing/2014/main" id="{5FC26506-12DA-B099-5B5E-AD365BC07A26}"/>
                </a:ext>
              </a:extLst>
            </p:cNvPr>
            <p:cNvSpPr/>
            <p:nvPr/>
          </p:nvSpPr>
          <p:spPr>
            <a:xfrm>
              <a:off x="7554439" y="1957139"/>
              <a:ext cx="369256" cy="429325"/>
            </a:xfrm>
            <a:custGeom>
              <a:avLst/>
              <a:gdLst>
                <a:gd name="T0" fmla="*/ 4142 w 5720"/>
                <a:gd name="T1" fmla="*/ 1476 h 6660"/>
                <a:gd name="T2" fmla="*/ 4753 w 5720"/>
                <a:gd name="T3" fmla="*/ 1195 h 6660"/>
                <a:gd name="T4" fmla="*/ 4177 w 5720"/>
                <a:gd name="T5" fmla="*/ 1044 h 6660"/>
                <a:gd name="T6" fmla="*/ 3935 w 5720"/>
                <a:gd name="T7" fmla="*/ 1135 h 6660"/>
                <a:gd name="T8" fmla="*/ 2861 w 5720"/>
                <a:gd name="T9" fmla="*/ 1062 h 6660"/>
                <a:gd name="T10" fmla="*/ 1617 w 5720"/>
                <a:gd name="T11" fmla="*/ 1094 h 6660"/>
                <a:gd name="T12" fmla="*/ 967 w 5720"/>
                <a:gd name="T13" fmla="*/ 852 h 6660"/>
                <a:gd name="T14" fmla="*/ 1176 w 5720"/>
                <a:gd name="T15" fmla="*/ 1287 h 6660"/>
                <a:gd name="T16" fmla="*/ 1210 w 5720"/>
                <a:gd name="T17" fmla="*/ 1311 h 6660"/>
                <a:gd name="T18" fmla="*/ 1488 w 5720"/>
                <a:gd name="T19" fmla="*/ 1476 h 6660"/>
                <a:gd name="T20" fmla="*/ 0 w 5720"/>
                <a:gd name="T21" fmla="*/ 1676 h 6660"/>
                <a:gd name="T22" fmla="*/ 200 w 5720"/>
                <a:gd name="T23" fmla="*/ 3544 h 6660"/>
                <a:gd name="T24" fmla="*/ 403 w 5720"/>
                <a:gd name="T25" fmla="*/ 6460 h 6660"/>
                <a:gd name="T26" fmla="*/ 5116 w 5720"/>
                <a:gd name="T27" fmla="*/ 6660 h 6660"/>
                <a:gd name="T28" fmla="*/ 5316 w 5720"/>
                <a:gd name="T29" fmla="*/ 3544 h 6660"/>
                <a:gd name="T30" fmla="*/ 5720 w 5720"/>
                <a:gd name="T31" fmla="*/ 3344 h 6660"/>
                <a:gd name="T32" fmla="*/ 5520 w 5720"/>
                <a:gd name="T33" fmla="*/ 1476 h 6660"/>
                <a:gd name="T34" fmla="*/ 3558 w 5720"/>
                <a:gd name="T35" fmla="*/ 742 h 6660"/>
                <a:gd name="T36" fmla="*/ 3535 w 5720"/>
                <a:gd name="T37" fmla="*/ 733 h 6660"/>
                <a:gd name="T38" fmla="*/ 2674 w 5720"/>
                <a:gd name="T39" fmla="*/ 1476 h 6660"/>
                <a:gd name="T40" fmla="*/ 2129 w 5720"/>
                <a:gd name="T41" fmla="*/ 699 h 6660"/>
                <a:gd name="T42" fmla="*/ 3480 w 5720"/>
                <a:gd name="T43" fmla="*/ 6260 h 6660"/>
                <a:gd name="T44" fmla="*/ 3280 w 5720"/>
                <a:gd name="T45" fmla="*/ 3733 h 6660"/>
                <a:gd name="T46" fmla="*/ 2240 w 5720"/>
                <a:gd name="T47" fmla="*/ 3933 h 6660"/>
                <a:gd name="T48" fmla="*/ 803 w 5720"/>
                <a:gd name="T49" fmla="*/ 6260 h 6660"/>
                <a:gd name="T50" fmla="*/ 4916 w 5720"/>
                <a:gd name="T51" fmla="*/ 3544 h 6660"/>
                <a:gd name="T52" fmla="*/ 5320 w 5720"/>
                <a:gd name="T53" fmla="*/ 3144 h 6660"/>
                <a:gd name="T54" fmla="*/ 603 w 5720"/>
                <a:gd name="T55" fmla="*/ 3144 h 6660"/>
                <a:gd name="T56" fmla="*/ 400 w 5720"/>
                <a:gd name="T57" fmla="*/ 1876 h 6660"/>
                <a:gd name="T58" fmla="*/ 2240 w 5720"/>
                <a:gd name="T59" fmla="*/ 2730 h 6660"/>
                <a:gd name="T60" fmla="*/ 3280 w 5720"/>
                <a:gd name="T61" fmla="*/ 2930 h 6660"/>
                <a:gd name="T62" fmla="*/ 3480 w 5720"/>
                <a:gd name="T63" fmla="*/ 1876 h 6660"/>
                <a:gd name="T64" fmla="*/ 5320 w 5720"/>
                <a:gd name="T65" fmla="*/ 3144 h 6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0" h="6660">
                  <a:moveTo>
                    <a:pt x="5520" y="1476"/>
                  </a:moveTo>
                  <a:lnTo>
                    <a:pt x="4142" y="1476"/>
                  </a:lnTo>
                  <a:cubicBezTo>
                    <a:pt x="4263" y="1432"/>
                    <a:pt x="4426" y="1384"/>
                    <a:pt x="4546" y="1388"/>
                  </a:cubicBezTo>
                  <a:cubicBezTo>
                    <a:pt x="4657" y="1392"/>
                    <a:pt x="4749" y="1305"/>
                    <a:pt x="4753" y="1195"/>
                  </a:cubicBezTo>
                  <a:cubicBezTo>
                    <a:pt x="4757" y="1085"/>
                    <a:pt x="4670" y="992"/>
                    <a:pt x="4560" y="988"/>
                  </a:cubicBezTo>
                  <a:cubicBezTo>
                    <a:pt x="4435" y="984"/>
                    <a:pt x="4298" y="1010"/>
                    <a:pt x="4177" y="1044"/>
                  </a:cubicBezTo>
                  <a:cubicBezTo>
                    <a:pt x="4169" y="1046"/>
                    <a:pt x="4159" y="1049"/>
                    <a:pt x="4149" y="1052"/>
                  </a:cubicBezTo>
                  <a:cubicBezTo>
                    <a:pt x="4128" y="1056"/>
                    <a:pt x="4020" y="1088"/>
                    <a:pt x="3935" y="1135"/>
                  </a:cubicBezTo>
                  <a:cubicBezTo>
                    <a:pt x="3985" y="866"/>
                    <a:pt x="3920" y="704"/>
                    <a:pt x="3920" y="704"/>
                  </a:cubicBezTo>
                  <a:cubicBezTo>
                    <a:pt x="3643" y="0"/>
                    <a:pt x="3057" y="719"/>
                    <a:pt x="2861" y="1062"/>
                  </a:cubicBezTo>
                  <a:cubicBezTo>
                    <a:pt x="2665" y="687"/>
                    <a:pt x="2264" y="112"/>
                    <a:pt x="1772" y="453"/>
                  </a:cubicBezTo>
                  <a:cubicBezTo>
                    <a:pt x="1503" y="629"/>
                    <a:pt x="1506" y="867"/>
                    <a:pt x="1617" y="1094"/>
                  </a:cubicBezTo>
                  <a:cubicBezTo>
                    <a:pt x="1507" y="1036"/>
                    <a:pt x="1367" y="939"/>
                    <a:pt x="1249" y="835"/>
                  </a:cubicBezTo>
                  <a:cubicBezTo>
                    <a:pt x="1166" y="762"/>
                    <a:pt x="1040" y="770"/>
                    <a:pt x="967" y="852"/>
                  </a:cubicBezTo>
                  <a:cubicBezTo>
                    <a:pt x="893" y="935"/>
                    <a:pt x="901" y="1062"/>
                    <a:pt x="984" y="1135"/>
                  </a:cubicBezTo>
                  <a:cubicBezTo>
                    <a:pt x="988" y="1138"/>
                    <a:pt x="1066" y="1207"/>
                    <a:pt x="1176" y="1287"/>
                  </a:cubicBezTo>
                  <a:cubicBezTo>
                    <a:pt x="1176" y="1287"/>
                    <a:pt x="1176" y="1287"/>
                    <a:pt x="1177" y="1287"/>
                  </a:cubicBezTo>
                  <a:cubicBezTo>
                    <a:pt x="1187" y="1295"/>
                    <a:pt x="1198" y="1303"/>
                    <a:pt x="1210" y="1311"/>
                  </a:cubicBezTo>
                  <a:cubicBezTo>
                    <a:pt x="1224" y="1321"/>
                    <a:pt x="1239" y="1331"/>
                    <a:pt x="1253" y="1341"/>
                  </a:cubicBezTo>
                  <a:cubicBezTo>
                    <a:pt x="1338" y="1398"/>
                    <a:pt x="1416" y="1443"/>
                    <a:pt x="1488" y="1476"/>
                  </a:cubicBezTo>
                  <a:lnTo>
                    <a:pt x="200" y="1476"/>
                  </a:lnTo>
                  <a:cubicBezTo>
                    <a:pt x="89" y="1476"/>
                    <a:pt x="0" y="1566"/>
                    <a:pt x="0" y="1676"/>
                  </a:cubicBezTo>
                  <a:lnTo>
                    <a:pt x="0" y="3344"/>
                  </a:lnTo>
                  <a:cubicBezTo>
                    <a:pt x="0" y="3455"/>
                    <a:pt x="89" y="3544"/>
                    <a:pt x="200" y="3544"/>
                  </a:cubicBezTo>
                  <a:lnTo>
                    <a:pt x="403" y="3544"/>
                  </a:lnTo>
                  <a:lnTo>
                    <a:pt x="403" y="6460"/>
                  </a:lnTo>
                  <a:cubicBezTo>
                    <a:pt x="403" y="6571"/>
                    <a:pt x="493" y="6660"/>
                    <a:pt x="603" y="6660"/>
                  </a:cubicBezTo>
                  <a:lnTo>
                    <a:pt x="5116" y="6660"/>
                  </a:lnTo>
                  <a:cubicBezTo>
                    <a:pt x="5227" y="6660"/>
                    <a:pt x="5316" y="6571"/>
                    <a:pt x="5316" y="6460"/>
                  </a:cubicBezTo>
                  <a:lnTo>
                    <a:pt x="5316" y="3544"/>
                  </a:lnTo>
                  <a:lnTo>
                    <a:pt x="5520" y="3544"/>
                  </a:lnTo>
                  <a:cubicBezTo>
                    <a:pt x="5630" y="3544"/>
                    <a:pt x="5720" y="3455"/>
                    <a:pt x="5720" y="3344"/>
                  </a:cubicBezTo>
                  <a:lnTo>
                    <a:pt x="5720" y="1676"/>
                  </a:lnTo>
                  <a:cubicBezTo>
                    <a:pt x="5720" y="1566"/>
                    <a:pt x="5630" y="1476"/>
                    <a:pt x="5520" y="1476"/>
                  </a:cubicBezTo>
                  <a:close/>
                  <a:moveTo>
                    <a:pt x="3535" y="733"/>
                  </a:moveTo>
                  <a:cubicBezTo>
                    <a:pt x="3545" y="729"/>
                    <a:pt x="3553" y="736"/>
                    <a:pt x="3558" y="742"/>
                  </a:cubicBezTo>
                  <a:cubicBezTo>
                    <a:pt x="3631" y="836"/>
                    <a:pt x="3236" y="1522"/>
                    <a:pt x="3046" y="1436"/>
                  </a:cubicBezTo>
                  <a:cubicBezTo>
                    <a:pt x="2997" y="1341"/>
                    <a:pt x="3421" y="777"/>
                    <a:pt x="3535" y="733"/>
                  </a:cubicBezTo>
                  <a:close/>
                  <a:moveTo>
                    <a:pt x="2129" y="699"/>
                  </a:moveTo>
                  <a:cubicBezTo>
                    <a:pt x="2404" y="776"/>
                    <a:pt x="2594" y="1244"/>
                    <a:pt x="2674" y="1476"/>
                  </a:cubicBezTo>
                  <a:lnTo>
                    <a:pt x="2442" y="1476"/>
                  </a:lnTo>
                  <a:cubicBezTo>
                    <a:pt x="2175" y="1209"/>
                    <a:pt x="1610" y="552"/>
                    <a:pt x="2129" y="699"/>
                  </a:cubicBezTo>
                  <a:close/>
                  <a:moveTo>
                    <a:pt x="4916" y="6260"/>
                  </a:moveTo>
                  <a:lnTo>
                    <a:pt x="3480" y="6260"/>
                  </a:lnTo>
                  <a:lnTo>
                    <a:pt x="3480" y="3933"/>
                  </a:lnTo>
                  <a:cubicBezTo>
                    <a:pt x="3480" y="3822"/>
                    <a:pt x="3390" y="3733"/>
                    <a:pt x="3280" y="3733"/>
                  </a:cubicBezTo>
                  <a:lnTo>
                    <a:pt x="2440" y="3733"/>
                  </a:lnTo>
                  <a:cubicBezTo>
                    <a:pt x="2329" y="3733"/>
                    <a:pt x="2240" y="3822"/>
                    <a:pt x="2240" y="3933"/>
                  </a:cubicBezTo>
                  <a:lnTo>
                    <a:pt x="2240" y="6260"/>
                  </a:lnTo>
                  <a:lnTo>
                    <a:pt x="803" y="6260"/>
                  </a:lnTo>
                  <a:lnTo>
                    <a:pt x="803" y="3544"/>
                  </a:lnTo>
                  <a:lnTo>
                    <a:pt x="4916" y="3544"/>
                  </a:lnTo>
                  <a:lnTo>
                    <a:pt x="4916" y="6260"/>
                  </a:lnTo>
                  <a:close/>
                  <a:moveTo>
                    <a:pt x="5320" y="3144"/>
                  </a:moveTo>
                  <a:lnTo>
                    <a:pt x="5116" y="3144"/>
                  </a:lnTo>
                  <a:lnTo>
                    <a:pt x="603" y="3144"/>
                  </a:lnTo>
                  <a:lnTo>
                    <a:pt x="400" y="3144"/>
                  </a:lnTo>
                  <a:lnTo>
                    <a:pt x="400" y="1876"/>
                  </a:lnTo>
                  <a:lnTo>
                    <a:pt x="2240" y="1876"/>
                  </a:lnTo>
                  <a:lnTo>
                    <a:pt x="2240" y="2730"/>
                  </a:lnTo>
                  <a:cubicBezTo>
                    <a:pt x="2240" y="2841"/>
                    <a:pt x="2329" y="2930"/>
                    <a:pt x="2440" y="2930"/>
                  </a:cubicBezTo>
                  <a:lnTo>
                    <a:pt x="3280" y="2930"/>
                  </a:lnTo>
                  <a:cubicBezTo>
                    <a:pt x="3390" y="2930"/>
                    <a:pt x="3480" y="2841"/>
                    <a:pt x="3480" y="2730"/>
                  </a:cubicBezTo>
                  <a:lnTo>
                    <a:pt x="3480" y="1876"/>
                  </a:lnTo>
                  <a:lnTo>
                    <a:pt x="5320" y="1876"/>
                  </a:lnTo>
                  <a:lnTo>
                    <a:pt x="5320" y="3144"/>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12" name="组合 11">
            <a:extLst>
              <a:ext uri="{FF2B5EF4-FFF2-40B4-BE49-F238E27FC236}">
                <a16:creationId xmlns:a16="http://schemas.microsoft.com/office/drawing/2014/main" id="{25614F96-C6AB-B7DC-34F7-C878FA360BB8}"/>
              </a:ext>
            </a:extLst>
          </p:cNvPr>
          <p:cNvGrpSpPr/>
          <p:nvPr/>
        </p:nvGrpSpPr>
        <p:grpSpPr>
          <a:xfrm>
            <a:off x="7577117" y="3135621"/>
            <a:ext cx="3621561" cy="925530"/>
            <a:chOff x="7554439" y="3383271"/>
            <a:chExt cx="3621561" cy="925530"/>
          </a:xfrm>
        </p:grpSpPr>
        <p:grpSp>
          <p:nvGrpSpPr>
            <p:cNvPr id="13" name="组合 12">
              <a:extLst>
                <a:ext uri="{FF2B5EF4-FFF2-40B4-BE49-F238E27FC236}">
                  <a16:creationId xmlns:a16="http://schemas.microsoft.com/office/drawing/2014/main" id="{7A978E81-8BA5-9F3D-BF50-321C5112B552}"/>
                </a:ext>
              </a:extLst>
            </p:cNvPr>
            <p:cNvGrpSpPr/>
            <p:nvPr/>
          </p:nvGrpSpPr>
          <p:grpSpPr>
            <a:xfrm>
              <a:off x="8080816" y="3383271"/>
              <a:ext cx="3095184" cy="925530"/>
              <a:chOff x="1375224" y="2532656"/>
              <a:chExt cx="3095184" cy="925530"/>
            </a:xfrm>
          </p:grpSpPr>
          <p:sp>
            <p:nvSpPr>
              <p:cNvPr id="15" name="文本框 14">
                <a:extLst>
                  <a:ext uri="{FF2B5EF4-FFF2-40B4-BE49-F238E27FC236}">
                    <a16:creationId xmlns:a16="http://schemas.microsoft.com/office/drawing/2014/main" id="{83CD0E0B-CFD4-957E-186A-1F87D269FDC8}"/>
                  </a:ext>
                </a:extLst>
              </p:cNvPr>
              <p:cNvSpPr txBox="1"/>
              <p:nvPr/>
            </p:nvSpPr>
            <p:spPr>
              <a:xfrm>
                <a:off x="1375224" y="2902393"/>
                <a:ext cx="3095184" cy="555793"/>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16" name="文本框 15">
                <a:extLst>
                  <a:ext uri="{FF2B5EF4-FFF2-40B4-BE49-F238E27FC236}">
                    <a16:creationId xmlns:a16="http://schemas.microsoft.com/office/drawing/2014/main" id="{988EDB8A-B310-8138-6D0A-B7B3E372EEAE}"/>
                  </a:ext>
                </a:extLst>
              </p:cNvPr>
              <p:cNvSpPr txBox="1"/>
              <p:nvPr/>
            </p:nvSpPr>
            <p:spPr>
              <a:xfrm>
                <a:off x="1375225" y="253265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4" name="meeting_115918">
              <a:extLst>
                <a:ext uri="{FF2B5EF4-FFF2-40B4-BE49-F238E27FC236}">
                  <a16:creationId xmlns:a16="http://schemas.microsoft.com/office/drawing/2014/main" id="{7DA4F847-587A-906C-9DB3-6E9EF45673BD}"/>
                </a:ext>
              </a:extLst>
            </p:cNvPr>
            <p:cNvSpPr/>
            <p:nvPr/>
          </p:nvSpPr>
          <p:spPr>
            <a:xfrm>
              <a:off x="7554439" y="3497433"/>
              <a:ext cx="369256" cy="429325"/>
            </a:xfrm>
            <a:custGeom>
              <a:avLst/>
              <a:gdLst>
                <a:gd name="T0" fmla="*/ 4142 w 5720"/>
                <a:gd name="T1" fmla="*/ 1476 h 6660"/>
                <a:gd name="T2" fmla="*/ 4753 w 5720"/>
                <a:gd name="T3" fmla="*/ 1195 h 6660"/>
                <a:gd name="T4" fmla="*/ 4177 w 5720"/>
                <a:gd name="T5" fmla="*/ 1044 h 6660"/>
                <a:gd name="T6" fmla="*/ 3935 w 5720"/>
                <a:gd name="T7" fmla="*/ 1135 h 6660"/>
                <a:gd name="T8" fmla="*/ 2861 w 5720"/>
                <a:gd name="T9" fmla="*/ 1062 h 6660"/>
                <a:gd name="T10" fmla="*/ 1617 w 5720"/>
                <a:gd name="T11" fmla="*/ 1094 h 6660"/>
                <a:gd name="T12" fmla="*/ 967 w 5720"/>
                <a:gd name="T13" fmla="*/ 852 h 6660"/>
                <a:gd name="T14" fmla="*/ 1176 w 5720"/>
                <a:gd name="T15" fmla="*/ 1287 h 6660"/>
                <a:gd name="T16" fmla="*/ 1210 w 5720"/>
                <a:gd name="T17" fmla="*/ 1311 h 6660"/>
                <a:gd name="T18" fmla="*/ 1488 w 5720"/>
                <a:gd name="T19" fmla="*/ 1476 h 6660"/>
                <a:gd name="T20" fmla="*/ 0 w 5720"/>
                <a:gd name="T21" fmla="*/ 1676 h 6660"/>
                <a:gd name="T22" fmla="*/ 200 w 5720"/>
                <a:gd name="T23" fmla="*/ 3544 h 6660"/>
                <a:gd name="T24" fmla="*/ 403 w 5720"/>
                <a:gd name="T25" fmla="*/ 6460 h 6660"/>
                <a:gd name="T26" fmla="*/ 5116 w 5720"/>
                <a:gd name="T27" fmla="*/ 6660 h 6660"/>
                <a:gd name="T28" fmla="*/ 5316 w 5720"/>
                <a:gd name="T29" fmla="*/ 3544 h 6660"/>
                <a:gd name="T30" fmla="*/ 5720 w 5720"/>
                <a:gd name="T31" fmla="*/ 3344 h 6660"/>
                <a:gd name="T32" fmla="*/ 5520 w 5720"/>
                <a:gd name="T33" fmla="*/ 1476 h 6660"/>
                <a:gd name="T34" fmla="*/ 3558 w 5720"/>
                <a:gd name="T35" fmla="*/ 742 h 6660"/>
                <a:gd name="T36" fmla="*/ 3535 w 5720"/>
                <a:gd name="T37" fmla="*/ 733 h 6660"/>
                <a:gd name="T38" fmla="*/ 2674 w 5720"/>
                <a:gd name="T39" fmla="*/ 1476 h 6660"/>
                <a:gd name="T40" fmla="*/ 2129 w 5720"/>
                <a:gd name="T41" fmla="*/ 699 h 6660"/>
                <a:gd name="T42" fmla="*/ 3480 w 5720"/>
                <a:gd name="T43" fmla="*/ 6260 h 6660"/>
                <a:gd name="T44" fmla="*/ 3280 w 5720"/>
                <a:gd name="T45" fmla="*/ 3733 h 6660"/>
                <a:gd name="T46" fmla="*/ 2240 w 5720"/>
                <a:gd name="T47" fmla="*/ 3933 h 6660"/>
                <a:gd name="T48" fmla="*/ 803 w 5720"/>
                <a:gd name="T49" fmla="*/ 6260 h 6660"/>
                <a:gd name="T50" fmla="*/ 4916 w 5720"/>
                <a:gd name="T51" fmla="*/ 3544 h 6660"/>
                <a:gd name="T52" fmla="*/ 5320 w 5720"/>
                <a:gd name="T53" fmla="*/ 3144 h 6660"/>
                <a:gd name="T54" fmla="*/ 603 w 5720"/>
                <a:gd name="T55" fmla="*/ 3144 h 6660"/>
                <a:gd name="T56" fmla="*/ 400 w 5720"/>
                <a:gd name="T57" fmla="*/ 1876 h 6660"/>
                <a:gd name="T58" fmla="*/ 2240 w 5720"/>
                <a:gd name="T59" fmla="*/ 2730 h 6660"/>
                <a:gd name="T60" fmla="*/ 3280 w 5720"/>
                <a:gd name="T61" fmla="*/ 2930 h 6660"/>
                <a:gd name="T62" fmla="*/ 3480 w 5720"/>
                <a:gd name="T63" fmla="*/ 1876 h 6660"/>
                <a:gd name="T64" fmla="*/ 5320 w 5720"/>
                <a:gd name="T65" fmla="*/ 3144 h 6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0" h="6660">
                  <a:moveTo>
                    <a:pt x="5520" y="1476"/>
                  </a:moveTo>
                  <a:lnTo>
                    <a:pt x="4142" y="1476"/>
                  </a:lnTo>
                  <a:cubicBezTo>
                    <a:pt x="4263" y="1432"/>
                    <a:pt x="4426" y="1384"/>
                    <a:pt x="4546" y="1388"/>
                  </a:cubicBezTo>
                  <a:cubicBezTo>
                    <a:pt x="4657" y="1392"/>
                    <a:pt x="4749" y="1305"/>
                    <a:pt x="4753" y="1195"/>
                  </a:cubicBezTo>
                  <a:cubicBezTo>
                    <a:pt x="4757" y="1085"/>
                    <a:pt x="4670" y="992"/>
                    <a:pt x="4560" y="988"/>
                  </a:cubicBezTo>
                  <a:cubicBezTo>
                    <a:pt x="4435" y="984"/>
                    <a:pt x="4298" y="1010"/>
                    <a:pt x="4177" y="1044"/>
                  </a:cubicBezTo>
                  <a:cubicBezTo>
                    <a:pt x="4169" y="1046"/>
                    <a:pt x="4159" y="1049"/>
                    <a:pt x="4149" y="1052"/>
                  </a:cubicBezTo>
                  <a:cubicBezTo>
                    <a:pt x="4128" y="1056"/>
                    <a:pt x="4020" y="1088"/>
                    <a:pt x="3935" y="1135"/>
                  </a:cubicBezTo>
                  <a:cubicBezTo>
                    <a:pt x="3985" y="866"/>
                    <a:pt x="3920" y="704"/>
                    <a:pt x="3920" y="704"/>
                  </a:cubicBezTo>
                  <a:cubicBezTo>
                    <a:pt x="3643" y="0"/>
                    <a:pt x="3057" y="719"/>
                    <a:pt x="2861" y="1062"/>
                  </a:cubicBezTo>
                  <a:cubicBezTo>
                    <a:pt x="2665" y="687"/>
                    <a:pt x="2264" y="112"/>
                    <a:pt x="1772" y="453"/>
                  </a:cubicBezTo>
                  <a:cubicBezTo>
                    <a:pt x="1503" y="629"/>
                    <a:pt x="1506" y="867"/>
                    <a:pt x="1617" y="1094"/>
                  </a:cubicBezTo>
                  <a:cubicBezTo>
                    <a:pt x="1507" y="1036"/>
                    <a:pt x="1367" y="939"/>
                    <a:pt x="1249" y="835"/>
                  </a:cubicBezTo>
                  <a:cubicBezTo>
                    <a:pt x="1166" y="762"/>
                    <a:pt x="1040" y="770"/>
                    <a:pt x="967" y="852"/>
                  </a:cubicBezTo>
                  <a:cubicBezTo>
                    <a:pt x="893" y="935"/>
                    <a:pt x="901" y="1062"/>
                    <a:pt x="984" y="1135"/>
                  </a:cubicBezTo>
                  <a:cubicBezTo>
                    <a:pt x="988" y="1138"/>
                    <a:pt x="1066" y="1207"/>
                    <a:pt x="1176" y="1287"/>
                  </a:cubicBezTo>
                  <a:cubicBezTo>
                    <a:pt x="1176" y="1287"/>
                    <a:pt x="1176" y="1287"/>
                    <a:pt x="1177" y="1287"/>
                  </a:cubicBezTo>
                  <a:cubicBezTo>
                    <a:pt x="1187" y="1295"/>
                    <a:pt x="1198" y="1303"/>
                    <a:pt x="1210" y="1311"/>
                  </a:cubicBezTo>
                  <a:cubicBezTo>
                    <a:pt x="1224" y="1321"/>
                    <a:pt x="1239" y="1331"/>
                    <a:pt x="1253" y="1341"/>
                  </a:cubicBezTo>
                  <a:cubicBezTo>
                    <a:pt x="1338" y="1398"/>
                    <a:pt x="1416" y="1443"/>
                    <a:pt x="1488" y="1476"/>
                  </a:cubicBezTo>
                  <a:lnTo>
                    <a:pt x="200" y="1476"/>
                  </a:lnTo>
                  <a:cubicBezTo>
                    <a:pt x="89" y="1476"/>
                    <a:pt x="0" y="1566"/>
                    <a:pt x="0" y="1676"/>
                  </a:cubicBezTo>
                  <a:lnTo>
                    <a:pt x="0" y="3344"/>
                  </a:lnTo>
                  <a:cubicBezTo>
                    <a:pt x="0" y="3455"/>
                    <a:pt x="89" y="3544"/>
                    <a:pt x="200" y="3544"/>
                  </a:cubicBezTo>
                  <a:lnTo>
                    <a:pt x="403" y="3544"/>
                  </a:lnTo>
                  <a:lnTo>
                    <a:pt x="403" y="6460"/>
                  </a:lnTo>
                  <a:cubicBezTo>
                    <a:pt x="403" y="6571"/>
                    <a:pt x="493" y="6660"/>
                    <a:pt x="603" y="6660"/>
                  </a:cubicBezTo>
                  <a:lnTo>
                    <a:pt x="5116" y="6660"/>
                  </a:lnTo>
                  <a:cubicBezTo>
                    <a:pt x="5227" y="6660"/>
                    <a:pt x="5316" y="6571"/>
                    <a:pt x="5316" y="6460"/>
                  </a:cubicBezTo>
                  <a:lnTo>
                    <a:pt x="5316" y="3544"/>
                  </a:lnTo>
                  <a:lnTo>
                    <a:pt x="5520" y="3544"/>
                  </a:lnTo>
                  <a:cubicBezTo>
                    <a:pt x="5630" y="3544"/>
                    <a:pt x="5720" y="3455"/>
                    <a:pt x="5720" y="3344"/>
                  </a:cubicBezTo>
                  <a:lnTo>
                    <a:pt x="5720" y="1676"/>
                  </a:lnTo>
                  <a:cubicBezTo>
                    <a:pt x="5720" y="1566"/>
                    <a:pt x="5630" y="1476"/>
                    <a:pt x="5520" y="1476"/>
                  </a:cubicBezTo>
                  <a:close/>
                  <a:moveTo>
                    <a:pt x="3535" y="733"/>
                  </a:moveTo>
                  <a:cubicBezTo>
                    <a:pt x="3545" y="729"/>
                    <a:pt x="3553" y="736"/>
                    <a:pt x="3558" y="742"/>
                  </a:cubicBezTo>
                  <a:cubicBezTo>
                    <a:pt x="3631" y="836"/>
                    <a:pt x="3236" y="1522"/>
                    <a:pt x="3046" y="1436"/>
                  </a:cubicBezTo>
                  <a:cubicBezTo>
                    <a:pt x="2997" y="1341"/>
                    <a:pt x="3421" y="777"/>
                    <a:pt x="3535" y="733"/>
                  </a:cubicBezTo>
                  <a:close/>
                  <a:moveTo>
                    <a:pt x="2129" y="699"/>
                  </a:moveTo>
                  <a:cubicBezTo>
                    <a:pt x="2404" y="776"/>
                    <a:pt x="2594" y="1244"/>
                    <a:pt x="2674" y="1476"/>
                  </a:cubicBezTo>
                  <a:lnTo>
                    <a:pt x="2442" y="1476"/>
                  </a:lnTo>
                  <a:cubicBezTo>
                    <a:pt x="2175" y="1209"/>
                    <a:pt x="1610" y="552"/>
                    <a:pt x="2129" y="699"/>
                  </a:cubicBezTo>
                  <a:close/>
                  <a:moveTo>
                    <a:pt x="4916" y="6260"/>
                  </a:moveTo>
                  <a:lnTo>
                    <a:pt x="3480" y="6260"/>
                  </a:lnTo>
                  <a:lnTo>
                    <a:pt x="3480" y="3933"/>
                  </a:lnTo>
                  <a:cubicBezTo>
                    <a:pt x="3480" y="3822"/>
                    <a:pt x="3390" y="3733"/>
                    <a:pt x="3280" y="3733"/>
                  </a:cubicBezTo>
                  <a:lnTo>
                    <a:pt x="2440" y="3733"/>
                  </a:lnTo>
                  <a:cubicBezTo>
                    <a:pt x="2329" y="3733"/>
                    <a:pt x="2240" y="3822"/>
                    <a:pt x="2240" y="3933"/>
                  </a:cubicBezTo>
                  <a:lnTo>
                    <a:pt x="2240" y="6260"/>
                  </a:lnTo>
                  <a:lnTo>
                    <a:pt x="803" y="6260"/>
                  </a:lnTo>
                  <a:lnTo>
                    <a:pt x="803" y="3544"/>
                  </a:lnTo>
                  <a:lnTo>
                    <a:pt x="4916" y="3544"/>
                  </a:lnTo>
                  <a:lnTo>
                    <a:pt x="4916" y="6260"/>
                  </a:lnTo>
                  <a:close/>
                  <a:moveTo>
                    <a:pt x="5320" y="3144"/>
                  </a:moveTo>
                  <a:lnTo>
                    <a:pt x="5116" y="3144"/>
                  </a:lnTo>
                  <a:lnTo>
                    <a:pt x="603" y="3144"/>
                  </a:lnTo>
                  <a:lnTo>
                    <a:pt x="400" y="3144"/>
                  </a:lnTo>
                  <a:lnTo>
                    <a:pt x="400" y="1876"/>
                  </a:lnTo>
                  <a:lnTo>
                    <a:pt x="2240" y="1876"/>
                  </a:lnTo>
                  <a:lnTo>
                    <a:pt x="2240" y="2730"/>
                  </a:lnTo>
                  <a:cubicBezTo>
                    <a:pt x="2240" y="2841"/>
                    <a:pt x="2329" y="2930"/>
                    <a:pt x="2440" y="2930"/>
                  </a:cubicBezTo>
                  <a:lnTo>
                    <a:pt x="3280" y="2930"/>
                  </a:lnTo>
                  <a:cubicBezTo>
                    <a:pt x="3390" y="2930"/>
                    <a:pt x="3480" y="2841"/>
                    <a:pt x="3480" y="2730"/>
                  </a:cubicBezTo>
                  <a:lnTo>
                    <a:pt x="3480" y="1876"/>
                  </a:lnTo>
                  <a:lnTo>
                    <a:pt x="5320" y="1876"/>
                  </a:lnTo>
                  <a:lnTo>
                    <a:pt x="5320" y="3144"/>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grpSp>
      <p:grpSp>
        <p:nvGrpSpPr>
          <p:cNvPr id="17" name="组合 16">
            <a:extLst>
              <a:ext uri="{FF2B5EF4-FFF2-40B4-BE49-F238E27FC236}">
                <a16:creationId xmlns:a16="http://schemas.microsoft.com/office/drawing/2014/main" id="{246CCD16-0C50-1108-F363-F62CF294112C}"/>
              </a:ext>
            </a:extLst>
          </p:cNvPr>
          <p:cNvGrpSpPr/>
          <p:nvPr/>
        </p:nvGrpSpPr>
        <p:grpSpPr>
          <a:xfrm>
            <a:off x="7577117" y="4669565"/>
            <a:ext cx="3621561" cy="925530"/>
            <a:chOff x="7554439" y="5063265"/>
            <a:chExt cx="3621561" cy="925530"/>
          </a:xfrm>
        </p:grpSpPr>
        <p:grpSp>
          <p:nvGrpSpPr>
            <p:cNvPr id="18" name="组合 17">
              <a:extLst>
                <a:ext uri="{FF2B5EF4-FFF2-40B4-BE49-F238E27FC236}">
                  <a16:creationId xmlns:a16="http://schemas.microsoft.com/office/drawing/2014/main" id="{ADC6E2DD-7245-CE57-297D-53E1A68B36D3}"/>
                </a:ext>
              </a:extLst>
            </p:cNvPr>
            <p:cNvGrpSpPr/>
            <p:nvPr/>
          </p:nvGrpSpPr>
          <p:grpSpPr>
            <a:xfrm>
              <a:off x="8080816" y="5063265"/>
              <a:ext cx="3095184" cy="925530"/>
              <a:chOff x="1375224" y="2532656"/>
              <a:chExt cx="3095184" cy="925530"/>
            </a:xfrm>
          </p:grpSpPr>
          <p:sp>
            <p:nvSpPr>
              <p:cNvPr id="20" name="文本框 19">
                <a:extLst>
                  <a:ext uri="{FF2B5EF4-FFF2-40B4-BE49-F238E27FC236}">
                    <a16:creationId xmlns:a16="http://schemas.microsoft.com/office/drawing/2014/main" id="{1EEEBD51-BC94-9A29-6985-5B5E9D749EA7}"/>
                  </a:ext>
                </a:extLst>
              </p:cNvPr>
              <p:cNvSpPr txBox="1"/>
              <p:nvPr/>
            </p:nvSpPr>
            <p:spPr>
              <a:xfrm>
                <a:off x="1375224" y="2902393"/>
                <a:ext cx="3095184" cy="555793"/>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点此输入内容或者复制您的内容在这里，通过复制您的文本后在此框中选择粘贴，并选</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1" name="文本框 20">
                <a:extLst>
                  <a:ext uri="{FF2B5EF4-FFF2-40B4-BE49-F238E27FC236}">
                    <a16:creationId xmlns:a16="http://schemas.microsoft.com/office/drawing/2014/main" id="{D6B2B2CB-FC0B-EDD6-4E16-8E9D60669A11}"/>
                  </a:ext>
                </a:extLst>
              </p:cNvPr>
              <p:cNvSpPr txBox="1"/>
              <p:nvPr/>
            </p:nvSpPr>
            <p:spPr>
              <a:xfrm>
                <a:off x="1375225" y="2532656"/>
                <a:ext cx="2006848" cy="406650"/>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rPr>
                  <a:t>单击输入标题</a:t>
                </a:r>
                <a:endParaRPr kumimoji="0" lang="en-US" altLang="zh-CN"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9" name="meeting_115918">
              <a:extLst>
                <a:ext uri="{FF2B5EF4-FFF2-40B4-BE49-F238E27FC236}">
                  <a16:creationId xmlns:a16="http://schemas.microsoft.com/office/drawing/2014/main" id="{A86DBBF1-87DA-F8D6-61D1-A91A42662AEC}"/>
                </a:ext>
              </a:extLst>
            </p:cNvPr>
            <p:cNvSpPr/>
            <p:nvPr/>
          </p:nvSpPr>
          <p:spPr>
            <a:xfrm>
              <a:off x="7554439" y="5177427"/>
              <a:ext cx="369256" cy="429325"/>
            </a:xfrm>
            <a:custGeom>
              <a:avLst/>
              <a:gdLst>
                <a:gd name="T0" fmla="*/ 4142 w 5720"/>
                <a:gd name="T1" fmla="*/ 1476 h 6660"/>
                <a:gd name="T2" fmla="*/ 4753 w 5720"/>
                <a:gd name="T3" fmla="*/ 1195 h 6660"/>
                <a:gd name="T4" fmla="*/ 4177 w 5720"/>
                <a:gd name="T5" fmla="*/ 1044 h 6660"/>
                <a:gd name="T6" fmla="*/ 3935 w 5720"/>
                <a:gd name="T7" fmla="*/ 1135 h 6660"/>
                <a:gd name="T8" fmla="*/ 2861 w 5720"/>
                <a:gd name="T9" fmla="*/ 1062 h 6660"/>
                <a:gd name="T10" fmla="*/ 1617 w 5720"/>
                <a:gd name="T11" fmla="*/ 1094 h 6660"/>
                <a:gd name="T12" fmla="*/ 967 w 5720"/>
                <a:gd name="T13" fmla="*/ 852 h 6660"/>
                <a:gd name="T14" fmla="*/ 1176 w 5720"/>
                <a:gd name="T15" fmla="*/ 1287 h 6660"/>
                <a:gd name="T16" fmla="*/ 1210 w 5720"/>
                <a:gd name="T17" fmla="*/ 1311 h 6660"/>
                <a:gd name="T18" fmla="*/ 1488 w 5720"/>
                <a:gd name="T19" fmla="*/ 1476 h 6660"/>
                <a:gd name="T20" fmla="*/ 0 w 5720"/>
                <a:gd name="T21" fmla="*/ 1676 h 6660"/>
                <a:gd name="T22" fmla="*/ 200 w 5720"/>
                <a:gd name="T23" fmla="*/ 3544 h 6660"/>
                <a:gd name="T24" fmla="*/ 403 w 5720"/>
                <a:gd name="T25" fmla="*/ 6460 h 6660"/>
                <a:gd name="T26" fmla="*/ 5116 w 5720"/>
                <a:gd name="T27" fmla="*/ 6660 h 6660"/>
                <a:gd name="T28" fmla="*/ 5316 w 5720"/>
                <a:gd name="T29" fmla="*/ 3544 h 6660"/>
                <a:gd name="T30" fmla="*/ 5720 w 5720"/>
                <a:gd name="T31" fmla="*/ 3344 h 6660"/>
                <a:gd name="T32" fmla="*/ 5520 w 5720"/>
                <a:gd name="T33" fmla="*/ 1476 h 6660"/>
                <a:gd name="T34" fmla="*/ 3558 w 5720"/>
                <a:gd name="T35" fmla="*/ 742 h 6660"/>
                <a:gd name="T36" fmla="*/ 3535 w 5720"/>
                <a:gd name="T37" fmla="*/ 733 h 6660"/>
                <a:gd name="T38" fmla="*/ 2674 w 5720"/>
                <a:gd name="T39" fmla="*/ 1476 h 6660"/>
                <a:gd name="T40" fmla="*/ 2129 w 5720"/>
                <a:gd name="T41" fmla="*/ 699 h 6660"/>
                <a:gd name="T42" fmla="*/ 3480 w 5720"/>
                <a:gd name="T43" fmla="*/ 6260 h 6660"/>
                <a:gd name="T44" fmla="*/ 3280 w 5720"/>
                <a:gd name="T45" fmla="*/ 3733 h 6660"/>
                <a:gd name="T46" fmla="*/ 2240 w 5720"/>
                <a:gd name="T47" fmla="*/ 3933 h 6660"/>
                <a:gd name="T48" fmla="*/ 803 w 5720"/>
                <a:gd name="T49" fmla="*/ 6260 h 6660"/>
                <a:gd name="T50" fmla="*/ 4916 w 5720"/>
                <a:gd name="T51" fmla="*/ 3544 h 6660"/>
                <a:gd name="T52" fmla="*/ 5320 w 5720"/>
                <a:gd name="T53" fmla="*/ 3144 h 6660"/>
                <a:gd name="T54" fmla="*/ 603 w 5720"/>
                <a:gd name="T55" fmla="*/ 3144 h 6660"/>
                <a:gd name="T56" fmla="*/ 400 w 5720"/>
                <a:gd name="T57" fmla="*/ 1876 h 6660"/>
                <a:gd name="T58" fmla="*/ 2240 w 5720"/>
                <a:gd name="T59" fmla="*/ 2730 h 6660"/>
                <a:gd name="T60" fmla="*/ 3280 w 5720"/>
                <a:gd name="T61" fmla="*/ 2930 h 6660"/>
                <a:gd name="T62" fmla="*/ 3480 w 5720"/>
                <a:gd name="T63" fmla="*/ 1876 h 6660"/>
                <a:gd name="T64" fmla="*/ 5320 w 5720"/>
                <a:gd name="T65" fmla="*/ 3144 h 6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0" h="6660">
                  <a:moveTo>
                    <a:pt x="5520" y="1476"/>
                  </a:moveTo>
                  <a:lnTo>
                    <a:pt x="4142" y="1476"/>
                  </a:lnTo>
                  <a:cubicBezTo>
                    <a:pt x="4263" y="1432"/>
                    <a:pt x="4426" y="1384"/>
                    <a:pt x="4546" y="1388"/>
                  </a:cubicBezTo>
                  <a:cubicBezTo>
                    <a:pt x="4657" y="1392"/>
                    <a:pt x="4749" y="1305"/>
                    <a:pt x="4753" y="1195"/>
                  </a:cubicBezTo>
                  <a:cubicBezTo>
                    <a:pt x="4757" y="1085"/>
                    <a:pt x="4670" y="992"/>
                    <a:pt x="4560" y="988"/>
                  </a:cubicBezTo>
                  <a:cubicBezTo>
                    <a:pt x="4435" y="984"/>
                    <a:pt x="4298" y="1010"/>
                    <a:pt x="4177" y="1044"/>
                  </a:cubicBezTo>
                  <a:cubicBezTo>
                    <a:pt x="4169" y="1046"/>
                    <a:pt x="4159" y="1049"/>
                    <a:pt x="4149" y="1052"/>
                  </a:cubicBezTo>
                  <a:cubicBezTo>
                    <a:pt x="4128" y="1056"/>
                    <a:pt x="4020" y="1088"/>
                    <a:pt x="3935" y="1135"/>
                  </a:cubicBezTo>
                  <a:cubicBezTo>
                    <a:pt x="3985" y="866"/>
                    <a:pt x="3920" y="704"/>
                    <a:pt x="3920" y="704"/>
                  </a:cubicBezTo>
                  <a:cubicBezTo>
                    <a:pt x="3643" y="0"/>
                    <a:pt x="3057" y="719"/>
                    <a:pt x="2861" y="1062"/>
                  </a:cubicBezTo>
                  <a:cubicBezTo>
                    <a:pt x="2665" y="687"/>
                    <a:pt x="2264" y="112"/>
                    <a:pt x="1772" y="453"/>
                  </a:cubicBezTo>
                  <a:cubicBezTo>
                    <a:pt x="1503" y="629"/>
                    <a:pt x="1506" y="867"/>
                    <a:pt x="1617" y="1094"/>
                  </a:cubicBezTo>
                  <a:cubicBezTo>
                    <a:pt x="1507" y="1036"/>
                    <a:pt x="1367" y="939"/>
                    <a:pt x="1249" y="835"/>
                  </a:cubicBezTo>
                  <a:cubicBezTo>
                    <a:pt x="1166" y="762"/>
                    <a:pt x="1040" y="770"/>
                    <a:pt x="967" y="852"/>
                  </a:cubicBezTo>
                  <a:cubicBezTo>
                    <a:pt x="893" y="935"/>
                    <a:pt x="901" y="1062"/>
                    <a:pt x="984" y="1135"/>
                  </a:cubicBezTo>
                  <a:cubicBezTo>
                    <a:pt x="988" y="1138"/>
                    <a:pt x="1066" y="1207"/>
                    <a:pt x="1176" y="1287"/>
                  </a:cubicBezTo>
                  <a:cubicBezTo>
                    <a:pt x="1176" y="1287"/>
                    <a:pt x="1176" y="1287"/>
                    <a:pt x="1177" y="1287"/>
                  </a:cubicBezTo>
                  <a:cubicBezTo>
                    <a:pt x="1187" y="1295"/>
                    <a:pt x="1198" y="1303"/>
                    <a:pt x="1210" y="1311"/>
                  </a:cubicBezTo>
                  <a:cubicBezTo>
                    <a:pt x="1224" y="1321"/>
                    <a:pt x="1239" y="1331"/>
                    <a:pt x="1253" y="1341"/>
                  </a:cubicBezTo>
                  <a:cubicBezTo>
                    <a:pt x="1338" y="1398"/>
                    <a:pt x="1416" y="1443"/>
                    <a:pt x="1488" y="1476"/>
                  </a:cubicBezTo>
                  <a:lnTo>
                    <a:pt x="200" y="1476"/>
                  </a:lnTo>
                  <a:cubicBezTo>
                    <a:pt x="89" y="1476"/>
                    <a:pt x="0" y="1566"/>
                    <a:pt x="0" y="1676"/>
                  </a:cubicBezTo>
                  <a:lnTo>
                    <a:pt x="0" y="3344"/>
                  </a:lnTo>
                  <a:cubicBezTo>
                    <a:pt x="0" y="3455"/>
                    <a:pt x="89" y="3544"/>
                    <a:pt x="200" y="3544"/>
                  </a:cubicBezTo>
                  <a:lnTo>
                    <a:pt x="403" y="3544"/>
                  </a:lnTo>
                  <a:lnTo>
                    <a:pt x="403" y="6460"/>
                  </a:lnTo>
                  <a:cubicBezTo>
                    <a:pt x="403" y="6571"/>
                    <a:pt x="493" y="6660"/>
                    <a:pt x="603" y="6660"/>
                  </a:cubicBezTo>
                  <a:lnTo>
                    <a:pt x="5116" y="6660"/>
                  </a:lnTo>
                  <a:cubicBezTo>
                    <a:pt x="5227" y="6660"/>
                    <a:pt x="5316" y="6571"/>
                    <a:pt x="5316" y="6460"/>
                  </a:cubicBezTo>
                  <a:lnTo>
                    <a:pt x="5316" y="3544"/>
                  </a:lnTo>
                  <a:lnTo>
                    <a:pt x="5520" y="3544"/>
                  </a:lnTo>
                  <a:cubicBezTo>
                    <a:pt x="5630" y="3544"/>
                    <a:pt x="5720" y="3455"/>
                    <a:pt x="5720" y="3344"/>
                  </a:cubicBezTo>
                  <a:lnTo>
                    <a:pt x="5720" y="1676"/>
                  </a:lnTo>
                  <a:cubicBezTo>
                    <a:pt x="5720" y="1566"/>
                    <a:pt x="5630" y="1476"/>
                    <a:pt x="5520" y="1476"/>
                  </a:cubicBezTo>
                  <a:close/>
                  <a:moveTo>
                    <a:pt x="3535" y="733"/>
                  </a:moveTo>
                  <a:cubicBezTo>
                    <a:pt x="3545" y="729"/>
                    <a:pt x="3553" y="736"/>
                    <a:pt x="3558" y="742"/>
                  </a:cubicBezTo>
                  <a:cubicBezTo>
                    <a:pt x="3631" y="836"/>
                    <a:pt x="3236" y="1522"/>
                    <a:pt x="3046" y="1436"/>
                  </a:cubicBezTo>
                  <a:cubicBezTo>
                    <a:pt x="2997" y="1341"/>
                    <a:pt x="3421" y="777"/>
                    <a:pt x="3535" y="733"/>
                  </a:cubicBezTo>
                  <a:close/>
                  <a:moveTo>
                    <a:pt x="2129" y="699"/>
                  </a:moveTo>
                  <a:cubicBezTo>
                    <a:pt x="2404" y="776"/>
                    <a:pt x="2594" y="1244"/>
                    <a:pt x="2674" y="1476"/>
                  </a:cubicBezTo>
                  <a:lnTo>
                    <a:pt x="2442" y="1476"/>
                  </a:lnTo>
                  <a:cubicBezTo>
                    <a:pt x="2175" y="1209"/>
                    <a:pt x="1610" y="552"/>
                    <a:pt x="2129" y="699"/>
                  </a:cubicBezTo>
                  <a:close/>
                  <a:moveTo>
                    <a:pt x="4916" y="6260"/>
                  </a:moveTo>
                  <a:lnTo>
                    <a:pt x="3480" y="6260"/>
                  </a:lnTo>
                  <a:lnTo>
                    <a:pt x="3480" y="3933"/>
                  </a:lnTo>
                  <a:cubicBezTo>
                    <a:pt x="3480" y="3822"/>
                    <a:pt x="3390" y="3733"/>
                    <a:pt x="3280" y="3733"/>
                  </a:cubicBezTo>
                  <a:lnTo>
                    <a:pt x="2440" y="3733"/>
                  </a:lnTo>
                  <a:cubicBezTo>
                    <a:pt x="2329" y="3733"/>
                    <a:pt x="2240" y="3822"/>
                    <a:pt x="2240" y="3933"/>
                  </a:cubicBezTo>
                  <a:lnTo>
                    <a:pt x="2240" y="6260"/>
                  </a:lnTo>
                  <a:lnTo>
                    <a:pt x="803" y="6260"/>
                  </a:lnTo>
                  <a:lnTo>
                    <a:pt x="803" y="3544"/>
                  </a:lnTo>
                  <a:lnTo>
                    <a:pt x="4916" y="3544"/>
                  </a:lnTo>
                  <a:lnTo>
                    <a:pt x="4916" y="6260"/>
                  </a:lnTo>
                  <a:close/>
                  <a:moveTo>
                    <a:pt x="5320" y="3144"/>
                  </a:moveTo>
                  <a:lnTo>
                    <a:pt x="5116" y="3144"/>
                  </a:lnTo>
                  <a:lnTo>
                    <a:pt x="603" y="3144"/>
                  </a:lnTo>
                  <a:lnTo>
                    <a:pt x="400" y="3144"/>
                  </a:lnTo>
                  <a:lnTo>
                    <a:pt x="400" y="1876"/>
                  </a:lnTo>
                  <a:lnTo>
                    <a:pt x="2240" y="1876"/>
                  </a:lnTo>
                  <a:lnTo>
                    <a:pt x="2240" y="2730"/>
                  </a:lnTo>
                  <a:cubicBezTo>
                    <a:pt x="2240" y="2841"/>
                    <a:pt x="2329" y="2930"/>
                    <a:pt x="2440" y="2930"/>
                  </a:cubicBezTo>
                  <a:lnTo>
                    <a:pt x="3280" y="2930"/>
                  </a:lnTo>
                  <a:cubicBezTo>
                    <a:pt x="3390" y="2930"/>
                    <a:pt x="3480" y="2841"/>
                    <a:pt x="3480" y="2730"/>
                  </a:cubicBezTo>
                  <a:lnTo>
                    <a:pt x="3480" y="1876"/>
                  </a:lnTo>
                  <a:lnTo>
                    <a:pt x="5320" y="1876"/>
                  </a:lnTo>
                  <a:lnTo>
                    <a:pt x="5320" y="3144"/>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23" name="任意多边形: 形状 22">
            <a:extLst>
              <a:ext uri="{FF2B5EF4-FFF2-40B4-BE49-F238E27FC236}">
                <a16:creationId xmlns:a16="http://schemas.microsoft.com/office/drawing/2014/main" id="{2C4BE117-9DD4-4F55-AFA8-4FE0DBEC4986}"/>
              </a:ext>
            </a:extLst>
          </p:cNvPr>
          <p:cNvSpPr/>
          <p:nvPr/>
        </p:nvSpPr>
        <p:spPr>
          <a:xfrm rot="21343676">
            <a:off x="-51253" y="-74130"/>
            <a:ext cx="8429694" cy="1510358"/>
          </a:xfrm>
          <a:custGeom>
            <a:avLst/>
            <a:gdLst>
              <a:gd name="connsiteX0" fmla="*/ 2561029 w 2561029"/>
              <a:gd name="connsiteY0" fmla="*/ 82549 h 664910"/>
              <a:gd name="connsiteX1" fmla="*/ 2558170 w 2561029"/>
              <a:gd name="connsiteY1" fmla="*/ 84873 h 664910"/>
              <a:gd name="connsiteX2" fmla="*/ 2387886 w 2561029"/>
              <a:gd name="connsiteY2" fmla="*/ 169422 h 664910"/>
              <a:gd name="connsiteX3" fmla="*/ 1734230 w 2561029"/>
              <a:gd name="connsiteY3" fmla="*/ 183390 h 664910"/>
              <a:gd name="connsiteX4" fmla="*/ 928996 w 2561029"/>
              <a:gd name="connsiteY4" fmla="*/ 653319 h 664910"/>
              <a:gd name="connsiteX5" fmla="*/ 662 w 2561029"/>
              <a:gd name="connsiteY5" fmla="*/ 518494 h 664910"/>
              <a:gd name="connsiteX6" fmla="*/ 0 w 2561029"/>
              <a:gd name="connsiteY6" fmla="*/ 518162 h 664910"/>
              <a:gd name="connsiteX7" fmla="*/ 38707 w 2561029"/>
              <a:gd name="connsiteY7" fmla="*/ 0 h 664910"/>
              <a:gd name="connsiteX8" fmla="*/ 1547119 w 2561029"/>
              <a:gd name="connsiteY8" fmla="*/ 6810 h 6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029" h="664910">
                <a:moveTo>
                  <a:pt x="2561029" y="82549"/>
                </a:moveTo>
                <a:lnTo>
                  <a:pt x="2558170" y="84873"/>
                </a:lnTo>
                <a:cubicBezTo>
                  <a:pt x="2516740" y="119038"/>
                  <a:pt x="2466168" y="155131"/>
                  <a:pt x="2387886" y="169422"/>
                </a:cubicBezTo>
                <a:cubicBezTo>
                  <a:pt x="2231323" y="198004"/>
                  <a:pt x="1977378" y="102741"/>
                  <a:pt x="1734230" y="183390"/>
                </a:cubicBezTo>
                <a:cubicBezTo>
                  <a:pt x="1491082" y="264039"/>
                  <a:pt x="1231477" y="604278"/>
                  <a:pt x="928996" y="653319"/>
                </a:cubicBezTo>
                <a:cubicBezTo>
                  <a:pt x="664325" y="696230"/>
                  <a:pt x="224052" y="612999"/>
                  <a:pt x="662" y="518494"/>
                </a:cubicBezTo>
                <a:lnTo>
                  <a:pt x="0" y="518162"/>
                </a:lnTo>
                <a:lnTo>
                  <a:pt x="38707" y="0"/>
                </a:lnTo>
                <a:lnTo>
                  <a:pt x="1547119" y="6810"/>
                </a:lnTo>
                <a:close/>
              </a:path>
            </a:pathLst>
          </a:cu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任意多边形: 形状 23">
            <a:extLst>
              <a:ext uri="{FF2B5EF4-FFF2-40B4-BE49-F238E27FC236}">
                <a16:creationId xmlns:a16="http://schemas.microsoft.com/office/drawing/2014/main" id="{277E2D74-AA87-39AC-63D2-0803FCC43464}"/>
              </a:ext>
            </a:extLst>
          </p:cNvPr>
          <p:cNvSpPr/>
          <p:nvPr/>
        </p:nvSpPr>
        <p:spPr>
          <a:xfrm>
            <a:off x="0" y="0"/>
            <a:ext cx="7353300" cy="1445876"/>
          </a:xfrm>
          <a:custGeom>
            <a:avLst/>
            <a:gdLst>
              <a:gd name="connsiteX0" fmla="*/ 0 w 2422035"/>
              <a:gd name="connsiteY0" fmla="*/ 0 h 636523"/>
              <a:gd name="connsiteX1" fmla="*/ 2422035 w 2422035"/>
              <a:gd name="connsiteY1" fmla="*/ 0 h 636523"/>
              <a:gd name="connsiteX2" fmla="*/ 2414754 w 2422035"/>
              <a:gd name="connsiteY2" fmla="*/ 8467 h 636523"/>
              <a:gd name="connsiteX3" fmla="*/ 2179804 w 2422035"/>
              <a:gd name="connsiteY3" fmla="*/ 116416 h 636523"/>
              <a:gd name="connsiteX4" fmla="*/ 1676038 w 2422035"/>
              <a:gd name="connsiteY4" fmla="*/ 226484 h 636523"/>
              <a:gd name="connsiteX5" fmla="*/ 901337 w 2422035"/>
              <a:gd name="connsiteY5" fmla="*/ 628649 h 636523"/>
              <a:gd name="connsiteX6" fmla="*/ 81592 w 2422035"/>
              <a:gd name="connsiteY6" fmla="*/ 531713 h 636523"/>
              <a:gd name="connsiteX7" fmla="*/ 0 w 2422035"/>
              <a:gd name="connsiteY7" fmla="*/ 502841 h 63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035" h="636523">
                <a:moveTo>
                  <a:pt x="0" y="0"/>
                </a:moveTo>
                <a:lnTo>
                  <a:pt x="2422035" y="0"/>
                </a:lnTo>
                <a:lnTo>
                  <a:pt x="2414754" y="8467"/>
                </a:lnTo>
                <a:cubicBezTo>
                  <a:pt x="2369599" y="41981"/>
                  <a:pt x="2302923" y="80080"/>
                  <a:pt x="2179804" y="116416"/>
                </a:cubicBezTo>
                <a:cubicBezTo>
                  <a:pt x="2056685" y="152752"/>
                  <a:pt x="1889116" y="141112"/>
                  <a:pt x="1676038" y="226484"/>
                </a:cubicBezTo>
                <a:cubicBezTo>
                  <a:pt x="1462960" y="311856"/>
                  <a:pt x="1198729" y="590902"/>
                  <a:pt x="901337" y="628649"/>
                </a:cubicBezTo>
                <a:cubicBezTo>
                  <a:pt x="678293" y="656959"/>
                  <a:pt x="320510" y="605300"/>
                  <a:pt x="81592" y="531713"/>
                </a:cubicBezTo>
                <a:lnTo>
                  <a:pt x="0" y="502841"/>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5" name="椭圆 24">
            <a:extLst>
              <a:ext uri="{FF2B5EF4-FFF2-40B4-BE49-F238E27FC236}">
                <a16:creationId xmlns:a16="http://schemas.microsoft.com/office/drawing/2014/main" id="{F1BB805C-8E54-8384-06B8-63CF420B67BE}"/>
              </a:ext>
            </a:extLst>
          </p:cNvPr>
          <p:cNvSpPr/>
          <p:nvPr/>
        </p:nvSpPr>
        <p:spPr>
          <a:xfrm>
            <a:off x="5189819" y="258998"/>
            <a:ext cx="334641" cy="334641"/>
          </a:xfrm>
          <a:prstGeom prst="ellipse">
            <a:avLst/>
          </a:prstGeom>
          <a:noFill/>
          <a:ln w="25400">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6" name="文本框 25">
            <a:extLst>
              <a:ext uri="{FF2B5EF4-FFF2-40B4-BE49-F238E27FC236}">
                <a16:creationId xmlns:a16="http://schemas.microsoft.com/office/drawing/2014/main" id="{4E79CACF-8617-6C8F-FBAD-27FFB7C95CC5}"/>
              </a:ext>
            </a:extLst>
          </p:cNvPr>
          <p:cNvSpPr txBox="1"/>
          <p:nvPr/>
        </p:nvSpPr>
        <p:spPr>
          <a:xfrm>
            <a:off x="238124" y="307975"/>
            <a:ext cx="3465195"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社团活动</a:t>
            </a:r>
          </a:p>
        </p:txBody>
      </p:sp>
    </p:spTree>
    <p:extLst>
      <p:ext uri="{BB962C8B-B14F-4D97-AF65-F5344CB8AC3E}">
        <p14:creationId xmlns:p14="http://schemas.microsoft.com/office/powerpoint/2010/main" val="1866283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1E1674-3955-12F0-9A8D-707DE56C22A8}"/>
              </a:ext>
            </a:extLst>
          </p:cNvPr>
          <p:cNvSpPr/>
          <p:nvPr/>
        </p:nvSpPr>
        <p:spPr>
          <a:xfrm>
            <a:off x="-3114395" y="1481456"/>
            <a:ext cx="19233626" cy="3968039"/>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FC8255D1-7E5F-1024-CA02-0B26E57508A0}"/>
              </a:ext>
            </a:extLst>
          </p:cNvPr>
          <p:cNvSpPr/>
          <p:nvPr/>
        </p:nvSpPr>
        <p:spPr>
          <a:xfrm>
            <a:off x="976187" y="1836631"/>
            <a:ext cx="11052462"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 name="组合 21">
            <a:extLst>
              <a:ext uri="{FF2B5EF4-FFF2-40B4-BE49-F238E27FC236}">
                <a16:creationId xmlns:a16="http://schemas.microsoft.com/office/drawing/2014/main" id="{D5F583EB-8E6B-BFAE-C59B-32741A27F85E}"/>
              </a:ext>
            </a:extLst>
          </p:cNvPr>
          <p:cNvGrpSpPr/>
          <p:nvPr/>
        </p:nvGrpSpPr>
        <p:grpSpPr>
          <a:xfrm>
            <a:off x="4374946" y="2679893"/>
            <a:ext cx="4281293" cy="2050778"/>
            <a:chOff x="878423" y="3902017"/>
            <a:chExt cx="1815687" cy="2050778"/>
          </a:xfrm>
        </p:grpSpPr>
        <p:sp>
          <p:nvSpPr>
            <p:cNvPr id="11" name="文本框 10">
              <a:extLst>
                <a:ext uri="{FF2B5EF4-FFF2-40B4-BE49-F238E27FC236}">
                  <a16:creationId xmlns:a16="http://schemas.microsoft.com/office/drawing/2014/main" id="{40E93E37-1186-91D8-0508-5DE89C459A52}"/>
                </a:ext>
              </a:extLst>
            </p:cNvPr>
            <p:cNvSpPr txBox="1"/>
            <p:nvPr/>
          </p:nvSpPr>
          <p:spPr>
            <a:xfrm>
              <a:off x="900543" y="3902017"/>
              <a:ext cx="1696855" cy="1015663"/>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cs typeface="+mn-ea"/>
                  <a:sym typeface="+mn-lt"/>
                </a:rPr>
                <a:t>人才培养</a:t>
              </a:r>
            </a:p>
          </p:txBody>
        </p:sp>
        <p:sp>
          <p:nvSpPr>
            <p:cNvPr id="12" name="文本框 11">
              <a:extLst>
                <a:ext uri="{FF2B5EF4-FFF2-40B4-BE49-F238E27FC236}">
                  <a16:creationId xmlns:a16="http://schemas.microsoft.com/office/drawing/2014/main" id="{30C52BC7-4692-108B-E535-2F79E6A6F9A5}"/>
                </a:ext>
              </a:extLst>
            </p:cNvPr>
            <p:cNvSpPr txBox="1"/>
            <p:nvPr/>
          </p:nvSpPr>
          <p:spPr>
            <a:xfrm>
              <a:off x="878423" y="4752466"/>
              <a:ext cx="1815687" cy="120032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cs typeface="+mn-ea"/>
                  <a:sym typeface="+mn-lt"/>
                </a:rPr>
                <a:t>Talent Development</a:t>
              </a:r>
              <a:endParaRPr kumimoji="0" lang="zh-CN" alt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26" name="组合 25">
            <a:extLst>
              <a:ext uri="{FF2B5EF4-FFF2-40B4-BE49-F238E27FC236}">
                <a16:creationId xmlns:a16="http://schemas.microsoft.com/office/drawing/2014/main" id="{7F3F7B9B-4246-C4B1-6DF4-AF166B626E8B}"/>
              </a:ext>
            </a:extLst>
          </p:cNvPr>
          <p:cNvGrpSpPr/>
          <p:nvPr/>
        </p:nvGrpSpPr>
        <p:grpSpPr>
          <a:xfrm>
            <a:off x="2383360" y="2528733"/>
            <a:ext cx="1810218" cy="1810218"/>
            <a:chOff x="1083642" y="3011928"/>
            <a:chExt cx="1129815" cy="1129815"/>
          </a:xfrm>
        </p:grpSpPr>
        <p:sp>
          <p:nvSpPr>
            <p:cNvPr id="13" name="椭圆 12">
              <a:extLst>
                <a:ext uri="{FF2B5EF4-FFF2-40B4-BE49-F238E27FC236}">
                  <a16:creationId xmlns:a16="http://schemas.microsoft.com/office/drawing/2014/main" id="{4329EDAC-9AE4-02F7-AE78-6F0537FFD566}"/>
                </a:ext>
              </a:extLst>
            </p:cNvPr>
            <p:cNvSpPr/>
            <p:nvPr/>
          </p:nvSpPr>
          <p:spPr>
            <a:xfrm>
              <a:off x="1083642" y="3011928"/>
              <a:ext cx="1129815" cy="1129815"/>
            </a:xfrm>
            <a:prstGeom prst="ellipse">
              <a:avLst/>
            </a:prstGeom>
            <a:solidFill>
              <a:srgbClr val="B3907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id="{2A119D50-D15D-B056-C024-AC87E498A127}"/>
                </a:ext>
              </a:extLst>
            </p:cNvPr>
            <p:cNvGrpSpPr/>
            <p:nvPr/>
          </p:nvGrpSpPr>
          <p:grpSpPr>
            <a:xfrm>
              <a:off x="1400088" y="3275926"/>
              <a:ext cx="496922" cy="601818"/>
              <a:chOff x="9928462" y="3413864"/>
              <a:chExt cx="715057" cy="865998"/>
            </a:xfrm>
            <a:solidFill>
              <a:schemeClr val="bg1"/>
            </a:solidFill>
          </p:grpSpPr>
          <p:sp>
            <p:nvSpPr>
              <p:cNvPr id="15" name="图形 7">
                <a:extLst>
                  <a:ext uri="{FF2B5EF4-FFF2-40B4-BE49-F238E27FC236}">
                    <a16:creationId xmlns:a16="http://schemas.microsoft.com/office/drawing/2014/main" id="{A94BA854-1187-1D8A-B4B6-63C88ABF4550}"/>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图形 7">
                <a:extLst>
                  <a:ext uri="{FF2B5EF4-FFF2-40B4-BE49-F238E27FC236}">
                    <a16:creationId xmlns:a16="http://schemas.microsoft.com/office/drawing/2014/main" id="{75367459-D714-5EA7-075F-A3B2BC6E455E}"/>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511338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a:extLst>
              <a:ext uri="{FF2B5EF4-FFF2-40B4-BE49-F238E27FC236}">
                <a16:creationId xmlns:a16="http://schemas.microsoft.com/office/drawing/2014/main" id="{E14BDB45-6CF6-FD12-7D5F-1A05DA457269}"/>
              </a:ext>
            </a:extLst>
          </p:cNvPr>
          <p:cNvSpPr/>
          <p:nvPr/>
        </p:nvSpPr>
        <p:spPr>
          <a:xfrm rot="21343676">
            <a:off x="-51253" y="-74130"/>
            <a:ext cx="8429694" cy="1510358"/>
          </a:xfrm>
          <a:custGeom>
            <a:avLst/>
            <a:gdLst>
              <a:gd name="connsiteX0" fmla="*/ 2561029 w 2561029"/>
              <a:gd name="connsiteY0" fmla="*/ 82549 h 664910"/>
              <a:gd name="connsiteX1" fmla="*/ 2558170 w 2561029"/>
              <a:gd name="connsiteY1" fmla="*/ 84873 h 664910"/>
              <a:gd name="connsiteX2" fmla="*/ 2387886 w 2561029"/>
              <a:gd name="connsiteY2" fmla="*/ 169422 h 664910"/>
              <a:gd name="connsiteX3" fmla="*/ 1734230 w 2561029"/>
              <a:gd name="connsiteY3" fmla="*/ 183390 h 664910"/>
              <a:gd name="connsiteX4" fmla="*/ 928996 w 2561029"/>
              <a:gd name="connsiteY4" fmla="*/ 653319 h 664910"/>
              <a:gd name="connsiteX5" fmla="*/ 662 w 2561029"/>
              <a:gd name="connsiteY5" fmla="*/ 518494 h 664910"/>
              <a:gd name="connsiteX6" fmla="*/ 0 w 2561029"/>
              <a:gd name="connsiteY6" fmla="*/ 518162 h 664910"/>
              <a:gd name="connsiteX7" fmla="*/ 38707 w 2561029"/>
              <a:gd name="connsiteY7" fmla="*/ 0 h 664910"/>
              <a:gd name="connsiteX8" fmla="*/ 1547119 w 2561029"/>
              <a:gd name="connsiteY8" fmla="*/ 6810 h 66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1029" h="664910">
                <a:moveTo>
                  <a:pt x="2561029" y="82549"/>
                </a:moveTo>
                <a:lnTo>
                  <a:pt x="2558170" y="84873"/>
                </a:lnTo>
                <a:cubicBezTo>
                  <a:pt x="2516740" y="119038"/>
                  <a:pt x="2466168" y="155131"/>
                  <a:pt x="2387886" y="169422"/>
                </a:cubicBezTo>
                <a:cubicBezTo>
                  <a:pt x="2231323" y="198004"/>
                  <a:pt x="1977378" y="102741"/>
                  <a:pt x="1734230" y="183390"/>
                </a:cubicBezTo>
                <a:cubicBezTo>
                  <a:pt x="1491082" y="264039"/>
                  <a:pt x="1231477" y="604278"/>
                  <a:pt x="928996" y="653319"/>
                </a:cubicBezTo>
                <a:cubicBezTo>
                  <a:pt x="664325" y="696230"/>
                  <a:pt x="224052" y="612999"/>
                  <a:pt x="662" y="518494"/>
                </a:cubicBezTo>
                <a:lnTo>
                  <a:pt x="0" y="518162"/>
                </a:lnTo>
                <a:lnTo>
                  <a:pt x="38707" y="0"/>
                </a:lnTo>
                <a:lnTo>
                  <a:pt x="1547119" y="6810"/>
                </a:lnTo>
                <a:close/>
              </a:path>
            </a:pathLst>
          </a:custGeom>
          <a:solidFill>
            <a:srgbClr val="B3907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任意多边形: 形状 3">
            <a:extLst>
              <a:ext uri="{FF2B5EF4-FFF2-40B4-BE49-F238E27FC236}">
                <a16:creationId xmlns:a16="http://schemas.microsoft.com/office/drawing/2014/main" id="{F4C1F21D-897B-BDD0-1EFF-0F9A38D81219}"/>
              </a:ext>
            </a:extLst>
          </p:cNvPr>
          <p:cNvSpPr/>
          <p:nvPr/>
        </p:nvSpPr>
        <p:spPr>
          <a:xfrm>
            <a:off x="0" y="0"/>
            <a:ext cx="7353300" cy="1445876"/>
          </a:xfrm>
          <a:custGeom>
            <a:avLst/>
            <a:gdLst>
              <a:gd name="connsiteX0" fmla="*/ 0 w 2422035"/>
              <a:gd name="connsiteY0" fmla="*/ 0 h 636523"/>
              <a:gd name="connsiteX1" fmla="*/ 2422035 w 2422035"/>
              <a:gd name="connsiteY1" fmla="*/ 0 h 636523"/>
              <a:gd name="connsiteX2" fmla="*/ 2414754 w 2422035"/>
              <a:gd name="connsiteY2" fmla="*/ 8467 h 636523"/>
              <a:gd name="connsiteX3" fmla="*/ 2179804 w 2422035"/>
              <a:gd name="connsiteY3" fmla="*/ 116416 h 636523"/>
              <a:gd name="connsiteX4" fmla="*/ 1676038 w 2422035"/>
              <a:gd name="connsiteY4" fmla="*/ 226484 h 636523"/>
              <a:gd name="connsiteX5" fmla="*/ 901337 w 2422035"/>
              <a:gd name="connsiteY5" fmla="*/ 628649 h 636523"/>
              <a:gd name="connsiteX6" fmla="*/ 81592 w 2422035"/>
              <a:gd name="connsiteY6" fmla="*/ 531713 h 636523"/>
              <a:gd name="connsiteX7" fmla="*/ 0 w 2422035"/>
              <a:gd name="connsiteY7" fmla="*/ 502841 h 63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2035" h="636523">
                <a:moveTo>
                  <a:pt x="0" y="0"/>
                </a:moveTo>
                <a:lnTo>
                  <a:pt x="2422035" y="0"/>
                </a:lnTo>
                <a:lnTo>
                  <a:pt x="2414754" y="8467"/>
                </a:lnTo>
                <a:cubicBezTo>
                  <a:pt x="2369599" y="41981"/>
                  <a:pt x="2302923" y="80080"/>
                  <a:pt x="2179804" y="116416"/>
                </a:cubicBezTo>
                <a:cubicBezTo>
                  <a:pt x="2056685" y="152752"/>
                  <a:pt x="1889116" y="141112"/>
                  <a:pt x="1676038" y="226484"/>
                </a:cubicBezTo>
                <a:cubicBezTo>
                  <a:pt x="1462960" y="311856"/>
                  <a:pt x="1198729" y="590902"/>
                  <a:pt x="901337" y="628649"/>
                </a:cubicBezTo>
                <a:cubicBezTo>
                  <a:pt x="678293" y="656959"/>
                  <a:pt x="320510" y="605300"/>
                  <a:pt x="81592" y="531713"/>
                </a:cubicBezTo>
                <a:lnTo>
                  <a:pt x="0" y="502841"/>
                </a:lnTo>
                <a:close/>
              </a:path>
            </a:pathLst>
          </a:custGeom>
          <a:solidFill>
            <a:srgbClr val="15665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椭圆 4">
            <a:extLst>
              <a:ext uri="{FF2B5EF4-FFF2-40B4-BE49-F238E27FC236}">
                <a16:creationId xmlns:a16="http://schemas.microsoft.com/office/drawing/2014/main" id="{445ADE5E-33A7-F8BB-1355-F324ED64C269}"/>
              </a:ext>
            </a:extLst>
          </p:cNvPr>
          <p:cNvSpPr/>
          <p:nvPr/>
        </p:nvSpPr>
        <p:spPr>
          <a:xfrm>
            <a:off x="5189819" y="258998"/>
            <a:ext cx="334641" cy="334641"/>
          </a:xfrm>
          <a:prstGeom prst="ellipse">
            <a:avLst/>
          </a:prstGeom>
          <a:noFill/>
          <a:ln w="25400">
            <a:solidFill>
              <a:schemeClr val="bg1">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文本框 5">
            <a:extLst>
              <a:ext uri="{FF2B5EF4-FFF2-40B4-BE49-F238E27FC236}">
                <a16:creationId xmlns:a16="http://schemas.microsoft.com/office/drawing/2014/main" id="{1BF81627-969D-37D7-D2C7-E88FE60B9F95}"/>
              </a:ext>
            </a:extLst>
          </p:cNvPr>
          <p:cNvSpPr txBox="1"/>
          <p:nvPr/>
        </p:nvSpPr>
        <p:spPr>
          <a:xfrm>
            <a:off x="238124" y="307975"/>
            <a:ext cx="3465195" cy="70788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white"/>
                </a:solidFill>
                <a:effectLst/>
                <a:uLnTx/>
                <a:uFillTx/>
                <a:cs typeface="+mn-ea"/>
                <a:sym typeface="+mn-lt"/>
              </a:rPr>
              <a:t>人才培养</a:t>
            </a:r>
          </a:p>
        </p:txBody>
      </p:sp>
      <p:grpSp>
        <p:nvGrpSpPr>
          <p:cNvPr id="7" name="组合 6">
            <a:extLst>
              <a:ext uri="{FF2B5EF4-FFF2-40B4-BE49-F238E27FC236}">
                <a16:creationId xmlns:a16="http://schemas.microsoft.com/office/drawing/2014/main" id="{3308CB04-AFAD-12E8-D69C-95F92D24FFC3}"/>
              </a:ext>
            </a:extLst>
          </p:cNvPr>
          <p:cNvGrpSpPr/>
          <p:nvPr/>
        </p:nvGrpSpPr>
        <p:grpSpPr>
          <a:xfrm>
            <a:off x="8853170" y="1801495"/>
            <a:ext cx="2243455" cy="2068195"/>
            <a:chOff x="13942" y="2837"/>
            <a:chExt cx="3533" cy="3257"/>
          </a:xfrm>
        </p:grpSpPr>
        <p:sp>
          <p:nvSpPr>
            <p:cNvPr id="8" name="1">
              <a:extLst>
                <a:ext uri="{FF2B5EF4-FFF2-40B4-BE49-F238E27FC236}">
                  <a16:creationId xmlns:a16="http://schemas.microsoft.com/office/drawing/2014/main" id="{829455FF-0CC7-29FA-4C66-A409E77F9BF1}"/>
                </a:ext>
              </a:extLst>
            </p:cNvPr>
            <p:cNvSpPr txBox="1">
              <a:spLocks noChangeArrowheads="1"/>
            </p:cNvSpPr>
            <p:nvPr/>
          </p:nvSpPr>
          <p:spPr bwMode="auto">
            <a:xfrm>
              <a:off x="14089" y="4236"/>
              <a:ext cx="1567"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面临问题</a:t>
              </a:r>
            </a:p>
          </p:txBody>
        </p:sp>
        <p:sp>
          <p:nvSpPr>
            <p:cNvPr id="9" name="1">
              <a:extLst>
                <a:ext uri="{FF2B5EF4-FFF2-40B4-BE49-F238E27FC236}">
                  <a16:creationId xmlns:a16="http://schemas.microsoft.com/office/drawing/2014/main" id="{4FD21C16-9719-C89C-BFC0-9C28E153896B}"/>
                </a:ext>
              </a:extLst>
            </p:cNvPr>
            <p:cNvSpPr txBox="1">
              <a:spLocks noChangeArrowheads="1"/>
            </p:cNvSpPr>
            <p:nvPr/>
          </p:nvSpPr>
          <p:spPr bwMode="auto">
            <a:xfrm>
              <a:off x="14089" y="4837"/>
              <a:ext cx="3386" cy="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mn-lt"/>
                  <a:ea typeface="+mn-ea"/>
                  <a:cs typeface="+mn-ea"/>
                  <a:sym typeface="+mn-lt"/>
                </a:rPr>
                <a:t>您的内容打在这里，或者通过复制您的文本后，在此框中选择粘贴，并选择只保留文字。</a:t>
              </a:r>
            </a:p>
          </p:txBody>
        </p:sp>
        <p:sp>
          <p:nvSpPr>
            <p:cNvPr id="10" name="1">
              <a:extLst>
                <a:ext uri="{FF2B5EF4-FFF2-40B4-BE49-F238E27FC236}">
                  <a16:creationId xmlns:a16="http://schemas.microsoft.com/office/drawing/2014/main" id="{7230CCFE-3750-8DB4-65E3-09561413BF37}"/>
                </a:ext>
              </a:extLst>
            </p:cNvPr>
            <p:cNvSpPr txBox="1">
              <a:spLocks noChangeArrowheads="1"/>
            </p:cNvSpPr>
            <p:nvPr/>
          </p:nvSpPr>
          <p:spPr bwMode="auto">
            <a:xfrm>
              <a:off x="13942" y="2837"/>
              <a:ext cx="3258"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00000"/>
                </a:lnSpc>
                <a:spcBef>
                  <a:spcPct val="20000"/>
                </a:spcBef>
                <a:spcAft>
                  <a:spcPts val="0"/>
                </a:spcAft>
                <a:buClrTx/>
                <a:buSzTx/>
                <a:buFontTx/>
                <a:buNone/>
                <a:tabLst/>
                <a:defRPr/>
              </a:pPr>
              <a:r>
                <a:rPr kumimoji="0" lang="en-US" altLang="zh-CN" sz="4800" b="1" i="0" u="none" strike="noStrike" kern="1200" cap="none" spc="0" normalizeH="0" baseline="0" noProof="0" dirty="0">
                  <a:ln>
                    <a:noFill/>
                  </a:ln>
                  <a:solidFill>
                    <a:srgbClr val="156658"/>
                  </a:solidFill>
                  <a:effectLst/>
                  <a:uLnTx/>
                  <a:uFillTx/>
                  <a:latin typeface="+mn-lt"/>
                  <a:ea typeface="+mn-ea"/>
                  <a:cs typeface="+mn-ea"/>
                  <a:sym typeface="+mn-lt"/>
                </a:rPr>
                <a:t>+20%</a:t>
              </a:r>
            </a:p>
          </p:txBody>
        </p:sp>
      </p:grpSp>
      <p:grpSp>
        <p:nvGrpSpPr>
          <p:cNvPr id="11" name="组合 10">
            <a:extLst>
              <a:ext uri="{FF2B5EF4-FFF2-40B4-BE49-F238E27FC236}">
                <a16:creationId xmlns:a16="http://schemas.microsoft.com/office/drawing/2014/main" id="{8096471B-0949-CEEA-8F9C-E5D5175A7451}"/>
              </a:ext>
            </a:extLst>
          </p:cNvPr>
          <p:cNvGrpSpPr/>
          <p:nvPr/>
        </p:nvGrpSpPr>
        <p:grpSpPr>
          <a:xfrm>
            <a:off x="1101090" y="3163570"/>
            <a:ext cx="2243455" cy="2068830"/>
            <a:chOff x="1734" y="4982"/>
            <a:chExt cx="3533" cy="3258"/>
          </a:xfrm>
        </p:grpSpPr>
        <p:sp>
          <p:nvSpPr>
            <p:cNvPr id="12" name="1">
              <a:extLst>
                <a:ext uri="{FF2B5EF4-FFF2-40B4-BE49-F238E27FC236}">
                  <a16:creationId xmlns:a16="http://schemas.microsoft.com/office/drawing/2014/main" id="{3EF2CC62-3CC4-F833-207A-04A9C013BCCF}"/>
                </a:ext>
              </a:extLst>
            </p:cNvPr>
            <p:cNvSpPr txBox="1">
              <a:spLocks noChangeArrowheads="1"/>
            </p:cNvSpPr>
            <p:nvPr/>
          </p:nvSpPr>
          <p:spPr bwMode="auto">
            <a:xfrm>
              <a:off x="1881" y="6381"/>
              <a:ext cx="1567" cy="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00000"/>
                </a:lnSpc>
                <a:spcBef>
                  <a:spcPct val="2000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65000"/>
                      <a:lumOff val="35000"/>
                    </a:prstClr>
                  </a:solidFill>
                  <a:effectLst/>
                  <a:uLnTx/>
                  <a:uFillTx/>
                  <a:latin typeface="+mn-lt"/>
                  <a:ea typeface="+mn-ea"/>
                  <a:cs typeface="+mn-ea"/>
                  <a:sym typeface="+mn-lt"/>
                </a:rPr>
                <a:t>面临问题</a:t>
              </a:r>
            </a:p>
          </p:txBody>
        </p:sp>
        <p:sp>
          <p:nvSpPr>
            <p:cNvPr id="13" name="1">
              <a:extLst>
                <a:ext uri="{FF2B5EF4-FFF2-40B4-BE49-F238E27FC236}">
                  <a16:creationId xmlns:a16="http://schemas.microsoft.com/office/drawing/2014/main" id="{BFB71D6F-B73E-4F2C-FD20-448B8F95DC70}"/>
                </a:ext>
              </a:extLst>
            </p:cNvPr>
            <p:cNvSpPr txBox="1">
              <a:spLocks noChangeArrowheads="1"/>
            </p:cNvSpPr>
            <p:nvPr/>
          </p:nvSpPr>
          <p:spPr bwMode="auto">
            <a:xfrm>
              <a:off x="1881" y="6983"/>
              <a:ext cx="3386" cy="1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mn-lt"/>
                  <a:ea typeface="+mn-ea"/>
                  <a:cs typeface="+mn-ea"/>
                  <a:sym typeface="+mn-lt"/>
                </a:rPr>
                <a:t>您的内容打在这里，或者通过复制您的文本后，在此框中选择粘贴，并选择只保留文字。</a:t>
              </a:r>
            </a:p>
          </p:txBody>
        </p:sp>
        <p:sp>
          <p:nvSpPr>
            <p:cNvPr id="14" name="1">
              <a:extLst>
                <a:ext uri="{FF2B5EF4-FFF2-40B4-BE49-F238E27FC236}">
                  <a16:creationId xmlns:a16="http://schemas.microsoft.com/office/drawing/2014/main" id="{FB8FBD15-9E4B-3862-9C18-53A4A9B59BAF}"/>
                </a:ext>
              </a:extLst>
            </p:cNvPr>
            <p:cNvSpPr txBox="1">
              <a:spLocks noChangeArrowheads="1"/>
            </p:cNvSpPr>
            <p:nvPr/>
          </p:nvSpPr>
          <p:spPr bwMode="auto">
            <a:xfrm>
              <a:off x="1734" y="4982"/>
              <a:ext cx="3258"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l" defTabSz="1216025" rtl="0" eaLnBrk="1" fontAlgn="auto" latinLnBrk="0" hangingPunct="1">
                <a:lnSpc>
                  <a:spcPct val="100000"/>
                </a:lnSpc>
                <a:spcBef>
                  <a:spcPct val="20000"/>
                </a:spcBef>
                <a:spcAft>
                  <a:spcPts val="0"/>
                </a:spcAft>
                <a:buClrTx/>
                <a:buSzTx/>
                <a:buFontTx/>
                <a:buNone/>
                <a:tabLst/>
                <a:defRPr/>
              </a:pPr>
              <a:r>
                <a:rPr kumimoji="0" lang="en-US" altLang="zh-CN" sz="4800" b="1" i="0" u="none" strike="noStrike" kern="1200" cap="none" spc="0" normalizeH="0" baseline="0" noProof="0" dirty="0">
                  <a:ln>
                    <a:noFill/>
                  </a:ln>
                  <a:solidFill>
                    <a:srgbClr val="156658"/>
                  </a:solidFill>
                  <a:effectLst/>
                  <a:uLnTx/>
                  <a:uFillTx/>
                  <a:latin typeface="+mn-lt"/>
                  <a:ea typeface="+mn-ea"/>
                  <a:cs typeface="+mn-ea"/>
                  <a:sym typeface="+mn-lt"/>
                </a:rPr>
                <a:t>-20%</a:t>
              </a:r>
            </a:p>
          </p:txBody>
        </p:sp>
      </p:grpSp>
      <p:grpSp>
        <p:nvGrpSpPr>
          <p:cNvPr id="15" name="组合 14">
            <a:extLst>
              <a:ext uri="{FF2B5EF4-FFF2-40B4-BE49-F238E27FC236}">
                <a16:creationId xmlns:a16="http://schemas.microsoft.com/office/drawing/2014/main" id="{B3C8AA6D-E8DB-6D46-5DC0-F5F8F9FB4EF6}"/>
              </a:ext>
            </a:extLst>
          </p:cNvPr>
          <p:cNvGrpSpPr/>
          <p:nvPr/>
        </p:nvGrpSpPr>
        <p:grpSpPr>
          <a:xfrm>
            <a:off x="3820160" y="3028950"/>
            <a:ext cx="2129155" cy="2670175"/>
            <a:chOff x="6016" y="4770"/>
            <a:chExt cx="3353" cy="4205"/>
          </a:xfrm>
        </p:grpSpPr>
        <p:sp>
          <p:nvSpPr>
            <p:cNvPr id="16" name="Freeform 8">
              <a:extLst>
                <a:ext uri="{FF2B5EF4-FFF2-40B4-BE49-F238E27FC236}">
                  <a16:creationId xmlns:a16="http://schemas.microsoft.com/office/drawing/2014/main" id="{47C3E838-9C70-2AA9-665C-5584DAED9322}"/>
                </a:ext>
              </a:extLst>
            </p:cNvPr>
            <p:cNvSpPr/>
            <p:nvPr/>
          </p:nvSpPr>
          <p:spPr bwMode="auto">
            <a:xfrm rot="10800000">
              <a:off x="6016" y="4770"/>
              <a:ext cx="3353" cy="4205"/>
            </a:xfrm>
            <a:custGeom>
              <a:avLst/>
              <a:gdLst>
                <a:gd name="T0" fmla="*/ 126 w 126"/>
                <a:gd name="T1" fmla="*/ 49 h 239"/>
                <a:gd name="T2" fmla="*/ 63 w 126"/>
                <a:gd name="T3" fmla="*/ 0 h 239"/>
                <a:gd name="T4" fmla="*/ 26 w 126"/>
                <a:gd name="T5" fmla="*/ 29 h 239"/>
                <a:gd name="T6" fmla="*/ 26 w 126"/>
                <a:gd name="T7" fmla="*/ 30 h 239"/>
                <a:gd name="T8" fmla="*/ 0 w 126"/>
                <a:gd name="T9" fmla="*/ 50 h 239"/>
                <a:gd name="T10" fmla="*/ 0 w 126"/>
                <a:gd name="T11" fmla="*/ 108 h 239"/>
                <a:gd name="T12" fmla="*/ 28 w 126"/>
                <a:gd name="T13" fmla="*/ 87 h 239"/>
                <a:gd name="T14" fmla="*/ 28 w 126"/>
                <a:gd name="T15" fmla="*/ 239 h 239"/>
                <a:gd name="T16" fmla="*/ 102 w 126"/>
                <a:gd name="T17" fmla="*/ 239 h 239"/>
                <a:gd name="T18" fmla="*/ 102 w 126"/>
                <a:gd name="T19" fmla="*/ 88 h 239"/>
                <a:gd name="T20" fmla="*/ 102 w 126"/>
                <a:gd name="T21" fmla="*/ 88 h 239"/>
                <a:gd name="T22" fmla="*/ 126 w 126"/>
                <a:gd name="T23" fmla="*/ 107 h 239"/>
                <a:gd name="T24" fmla="*/ 126 w 126"/>
                <a:gd name="T25" fmla="*/ 49 h 239"/>
                <a:gd name="connsiteX0" fmla="*/ 10000 w 10000"/>
                <a:gd name="connsiteY0" fmla="*/ 2050 h 10000"/>
                <a:gd name="connsiteX1" fmla="*/ 5000 w 10000"/>
                <a:gd name="connsiteY1" fmla="*/ 0 h 10000"/>
                <a:gd name="connsiteX2" fmla="*/ 2063 w 10000"/>
                <a:gd name="connsiteY2" fmla="*/ 1213 h 10000"/>
                <a:gd name="connsiteX3" fmla="*/ 0 w 10000"/>
                <a:gd name="connsiteY3" fmla="*/ 2092 h 10000"/>
                <a:gd name="connsiteX4" fmla="*/ 0 w 10000"/>
                <a:gd name="connsiteY4" fmla="*/ 4519 h 10000"/>
                <a:gd name="connsiteX5" fmla="*/ 2222 w 10000"/>
                <a:gd name="connsiteY5" fmla="*/ 3640 h 10000"/>
                <a:gd name="connsiteX6" fmla="*/ 2222 w 10000"/>
                <a:gd name="connsiteY6" fmla="*/ 10000 h 10000"/>
                <a:gd name="connsiteX7" fmla="*/ 8095 w 10000"/>
                <a:gd name="connsiteY7" fmla="*/ 10000 h 10000"/>
                <a:gd name="connsiteX8" fmla="*/ 8095 w 10000"/>
                <a:gd name="connsiteY8" fmla="*/ 3682 h 10000"/>
                <a:gd name="connsiteX9" fmla="*/ 8095 w 10000"/>
                <a:gd name="connsiteY9" fmla="*/ 3682 h 10000"/>
                <a:gd name="connsiteX10" fmla="*/ 10000 w 10000"/>
                <a:gd name="connsiteY10" fmla="*/ 4477 h 10000"/>
                <a:gd name="connsiteX11" fmla="*/ 10000 w 10000"/>
                <a:gd name="connsiteY11" fmla="*/ 2050 h 10000"/>
                <a:gd name="connsiteX0-1" fmla="*/ 10000 w 10000"/>
                <a:gd name="connsiteY0-2" fmla="*/ 2050 h 10000"/>
                <a:gd name="connsiteX1-3" fmla="*/ 5000 w 10000"/>
                <a:gd name="connsiteY1-4" fmla="*/ 0 h 10000"/>
                <a:gd name="connsiteX2-5" fmla="*/ 0 w 10000"/>
                <a:gd name="connsiteY2-6" fmla="*/ 2092 h 10000"/>
                <a:gd name="connsiteX3-7" fmla="*/ 0 w 10000"/>
                <a:gd name="connsiteY3-8" fmla="*/ 4519 h 10000"/>
                <a:gd name="connsiteX4-9" fmla="*/ 2222 w 10000"/>
                <a:gd name="connsiteY4-10" fmla="*/ 3640 h 10000"/>
                <a:gd name="connsiteX5-11" fmla="*/ 2222 w 10000"/>
                <a:gd name="connsiteY5-12" fmla="*/ 10000 h 10000"/>
                <a:gd name="connsiteX6-13" fmla="*/ 8095 w 10000"/>
                <a:gd name="connsiteY6-14" fmla="*/ 10000 h 10000"/>
                <a:gd name="connsiteX7-15" fmla="*/ 8095 w 10000"/>
                <a:gd name="connsiteY7-16" fmla="*/ 3682 h 10000"/>
                <a:gd name="connsiteX8-17" fmla="*/ 8095 w 10000"/>
                <a:gd name="connsiteY8-18" fmla="*/ 3682 h 10000"/>
                <a:gd name="connsiteX9-19" fmla="*/ 10000 w 10000"/>
                <a:gd name="connsiteY9-20" fmla="*/ 4477 h 10000"/>
                <a:gd name="connsiteX10-21" fmla="*/ 10000 w 10000"/>
                <a:gd name="connsiteY10-22" fmla="*/ 2050 h 10000"/>
                <a:gd name="connsiteX0-23" fmla="*/ 10000 w 10000"/>
                <a:gd name="connsiteY0-24" fmla="*/ 2050 h 10000"/>
                <a:gd name="connsiteX1-25" fmla="*/ 5000 w 10000"/>
                <a:gd name="connsiteY1-26" fmla="*/ 0 h 10000"/>
                <a:gd name="connsiteX2-27" fmla="*/ 0 w 10000"/>
                <a:gd name="connsiteY2-28" fmla="*/ 2092 h 10000"/>
                <a:gd name="connsiteX3-29" fmla="*/ 0 w 10000"/>
                <a:gd name="connsiteY3-30" fmla="*/ 4519 h 10000"/>
                <a:gd name="connsiteX4-31" fmla="*/ 2222 w 10000"/>
                <a:gd name="connsiteY4-32" fmla="*/ 3640 h 10000"/>
                <a:gd name="connsiteX5-33" fmla="*/ 2209 w 10000"/>
                <a:gd name="connsiteY5-34" fmla="*/ 6283 h 10000"/>
                <a:gd name="connsiteX6-35" fmla="*/ 2222 w 10000"/>
                <a:gd name="connsiteY6-36" fmla="*/ 10000 h 10000"/>
                <a:gd name="connsiteX7-37" fmla="*/ 8095 w 10000"/>
                <a:gd name="connsiteY7-38" fmla="*/ 10000 h 10000"/>
                <a:gd name="connsiteX8-39" fmla="*/ 8095 w 10000"/>
                <a:gd name="connsiteY8-40" fmla="*/ 3682 h 10000"/>
                <a:gd name="connsiteX9-41" fmla="*/ 8095 w 10000"/>
                <a:gd name="connsiteY9-42" fmla="*/ 3682 h 10000"/>
                <a:gd name="connsiteX10-43" fmla="*/ 10000 w 10000"/>
                <a:gd name="connsiteY10-44" fmla="*/ 4477 h 10000"/>
                <a:gd name="connsiteX11-45" fmla="*/ 10000 w 10000"/>
                <a:gd name="connsiteY11-46" fmla="*/ 2050 h 10000"/>
                <a:gd name="connsiteX0-47" fmla="*/ 10000 w 10000"/>
                <a:gd name="connsiteY0-48" fmla="*/ 2050 h 10000"/>
                <a:gd name="connsiteX1-49" fmla="*/ 5000 w 10000"/>
                <a:gd name="connsiteY1-50" fmla="*/ 0 h 10000"/>
                <a:gd name="connsiteX2-51" fmla="*/ 0 w 10000"/>
                <a:gd name="connsiteY2-52" fmla="*/ 2092 h 10000"/>
                <a:gd name="connsiteX3-53" fmla="*/ 0 w 10000"/>
                <a:gd name="connsiteY3-54" fmla="*/ 4519 h 10000"/>
                <a:gd name="connsiteX4-55" fmla="*/ 2222 w 10000"/>
                <a:gd name="connsiteY4-56" fmla="*/ 3640 h 10000"/>
                <a:gd name="connsiteX5-57" fmla="*/ 2209 w 10000"/>
                <a:gd name="connsiteY5-58" fmla="*/ 6283 h 10000"/>
                <a:gd name="connsiteX6-59" fmla="*/ 2222 w 10000"/>
                <a:gd name="connsiteY6-60" fmla="*/ 10000 h 10000"/>
                <a:gd name="connsiteX7-61" fmla="*/ 8095 w 10000"/>
                <a:gd name="connsiteY7-62" fmla="*/ 10000 h 10000"/>
                <a:gd name="connsiteX8-63" fmla="*/ 8058 w 10000"/>
                <a:gd name="connsiteY8-64" fmla="*/ 6283 h 10000"/>
                <a:gd name="connsiteX9-65" fmla="*/ 8095 w 10000"/>
                <a:gd name="connsiteY9-66" fmla="*/ 3682 h 10000"/>
                <a:gd name="connsiteX10-67" fmla="*/ 8095 w 10000"/>
                <a:gd name="connsiteY10-68" fmla="*/ 3682 h 10000"/>
                <a:gd name="connsiteX11-69" fmla="*/ 10000 w 10000"/>
                <a:gd name="connsiteY11-70" fmla="*/ 4477 h 10000"/>
                <a:gd name="connsiteX12" fmla="*/ 10000 w 10000"/>
                <a:gd name="connsiteY12" fmla="*/ 2050 h 10000"/>
                <a:gd name="connsiteX0-71" fmla="*/ 10000 w 10000"/>
                <a:gd name="connsiteY0-72" fmla="*/ 2050 h 10000"/>
                <a:gd name="connsiteX1-73" fmla="*/ 5000 w 10000"/>
                <a:gd name="connsiteY1-74" fmla="*/ 0 h 10000"/>
                <a:gd name="connsiteX2-75" fmla="*/ 0 w 10000"/>
                <a:gd name="connsiteY2-76" fmla="*/ 2092 h 10000"/>
                <a:gd name="connsiteX3-77" fmla="*/ 0 w 10000"/>
                <a:gd name="connsiteY3-78" fmla="*/ 4519 h 10000"/>
                <a:gd name="connsiteX4-79" fmla="*/ 2222 w 10000"/>
                <a:gd name="connsiteY4-80" fmla="*/ 3640 h 10000"/>
                <a:gd name="connsiteX5-81" fmla="*/ 2209 w 10000"/>
                <a:gd name="connsiteY5-82" fmla="*/ 6283 h 10000"/>
                <a:gd name="connsiteX6-83" fmla="*/ 8095 w 10000"/>
                <a:gd name="connsiteY6-84" fmla="*/ 10000 h 10000"/>
                <a:gd name="connsiteX7-85" fmla="*/ 8058 w 10000"/>
                <a:gd name="connsiteY7-86" fmla="*/ 6283 h 10000"/>
                <a:gd name="connsiteX8-87" fmla="*/ 8095 w 10000"/>
                <a:gd name="connsiteY8-88" fmla="*/ 3682 h 10000"/>
                <a:gd name="connsiteX9-89" fmla="*/ 8095 w 10000"/>
                <a:gd name="connsiteY9-90" fmla="*/ 3682 h 10000"/>
                <a:gd name="connsiteX10-91" fmla="*/ 10000 w 10000"/>
                <a:gd name="connsiteY10-92" fmla="*/ 4477 h 10000"/>
                <a:gd name="connsiteX11-93" fmla="*/ 10000 w 10000"/>
                <a:gd name="connsiteY11-94" fmla="*/ 2050 h 10000"/>
                <a:gd name="connsiteX0-95" fmla="*/ 10000 w 10000"/>
                <a:gd name="connsiteY0-96" fmla="*/ 2050 h 6610"/>
                <a:gd name="connsiteX1-97" fmla="*/ 5000 w 10000"/>
                <a:gd name="connsiteY1-98" fmla="*/ 0 h 6610"/>
                <a:gd name="connsiteX2-99" fmla="*/ 0 w 10000"/>
                <a:gd name="connsiteY2-100" fmla="*/ 2092 h 6610"/>
                <a:gd name="connsiteX3-101" fmla="*/ 0 w 10000"/>
                <a:gd name="connsiteY3-102" fmla="*/ 4519 h 6610"/>
                <a:gd name="connsiteX4-103" fmla="*/ 2222 w 10000"/>
                <a:gd name="connsiteY4-104" fmla="*/ 3640 h 6610"/>
                <a:gd name="connsiteX5-105" fmla="*/ 2209 w 10000"/>
                <a:gd name="connsiteY5-106" fmla="*/ 6283 h 6610"/>
                <a:gd name="connsiteX6-107" fmla="*/ 8058 w 10000"/>
                <a:gd name="connsiteY6-108" fmla="*/ 6283 h 6610"/>
                <a:gd name="connsiteX7-109" fmla="*/ 8095 w 10000"/>
                <a:gd name="connsiteY7-110" fmla="*/ 3682 h 6610"/>
                <a:gd name="connsiteX8-111" fmla="*/ 8095 w 10000"/>
                <a:gd name="connsiteY8-112" fmla="*/ 3682 h 6610"/>
                <a:gd name="connsiteX9-113" fmla="*/ 10000 w 10000"/>
                <a:gd name="connsiteY9-114" fmla="*/ 4477 h 6610"/>
                <a:gd name="connsiteX10-115" fmla="*/ 10000 w 10000"/>
                <a:gd name="connsiteY10-116" fmla="*/ 2050 h 6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000" h="6610">
                  <a:moveTo>
                    <a:pt x="10000" y="2050"/>
                  </a:moveTo>
                  <a:lnTo>
                    <a:pt x="5000" y="0"/>
                  </a:lnTo>
                  <a:lnTo>
                    <a:pt x="0" y="2092"/>
                  </a:lnTo>
                  <a:lnTo>
                    <a:pt x="0" y="4519"/>
                  </a:lnTo>
                  <a:lnTo>
                    <a:pt x="2222" y="3640"/>
                  </a:lnTo>
                  <a:cubicBezTo>
                    <a:pt x="2218" y="4521"/>
                    <a:pt x="2213" y="5402"/>
                    <a:pt x="2209" y="6283"/>
                  </a:cubicBezTo>
                  <a:cubicBezTo>
                    <a:pt x="3182" y="6724"/>
                    <a:pt x="7077" y="6716"/>
                    <a:pt x="8058" y="6283"/>
                  </a:cubicBezTo>
                  <a:cubicBezTo>
                    <a:pt x="8070" y="5416"/>
                    <a:pt x="8083" y="4549"/>
                    <a:pt x="8095" y="3682"/>
                  </a:cubicBezTo>
                  <a:lnTo>
                    <a:pt x="8095" y="3682"/>
                  </a:lnTo>
                  <a:lnTo>
                    <a:pt x="10000" y="4477"/>
                  </a:lnTo>
                  <a:lnTo>
                    <a:pt x="10000" y="2050"/>
                  </a:lnTo>
                  <a:close/>
                </a:path>
              </a:pathLst>
            </a:custGeom>
            <a:gradFill flip="none" rotWithShape="1">
              <a:gsLst>
                <a:gs pos="100000">
                  <a:srgbClr val="FCFCFC"/>
                </a:gs>
                <a:gs pos="0">
                  <a:schemeClr val="bg1">
                    <a:lumMod val="85000"/>
                  </a:schemeClr>
                </a:gs>
              </a:gsLst>
              <a:lin ang="7200000" scaled="0"/>
              <a:tileRect/>
            </a:gradFill>
            <a:ln w="381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7" name="1">
              <a:extLst>
                <a:ext uri="{FF2B5EF4-FFF2-40B4-BE49-F238E27FC236}">
                  <a16:creationId xmlns:a16="http://schemas.microsoft.com/office/drawing/2014/main" id="{7B9FC8E1-32B6-2981-7F7F-C2CAEB7D3903}"/>
                </a:ext>
              </a:extLst>
            </p:cNvPr>
            <p:cNvSpPr txBox="1">
              <a:spLocks noChangeArrowheads="1"/>
            </p:cNvSpPr>
            <p:nvPr/>
          </p:nvSpPr>
          <p:spPr bwMode="auto">
            <a:xfrm>
              <a:off x="6859" y="5517"/>
              <a:ext cx="1567"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ctr" defTabSz="1216025" rtl="0" eaLnBrk="1" fontAlgn="auto" latinLnBrk="0" hangingPunct="1">
                <a:lnSpc>
                  <a:spcPct val="100000"/>
                </a:lnSpc>
                <a:spcBef>
                  <a:spcPct val="2000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rPr>
                <a:t>下降</a:t>
              </a:r>
            </a:p>
          </p:txBody>
        </p:sp>
        <p:sp>
          <p:nvSpPr>
            <p:cNvPr id="18" name="椭圆 17">
              <a:extLst>
                <a:ext uri="{FF2B5EF4-FFF2-40B4-BE49-F238E27FC236}">
                  <a16:creationId xmlns:a16="http://schemas.microsoft.com/office/drawing/2014/main" id="{3A3B431B-35ED-F6FA-9048-72101FFB8867}"/>
                </a:ext>
              </a:extLst>
            </p:cNvPr>
            <p:cNvSpPr/>
            <p:nvPr/>
          </p:nvSpPr>
          <p:spPr>
            <a:xfrm>
              <a:off x="6805" y="6590"/>
              <a:ext cx="1701" cy="1701"/>
            </a:xfrm>
            <a:prstGeom prst="ellipse">
              <a:avLst/>
            </a:prstGeom>
            <a:solidFill>
              <a:srgbClr val="B3907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9" name="loss-chart_64690">
              <a:extLst>
                <a:ext uri="{FF2B5EF4-FFF2-40B4-BE49-F238E27FC236}">
                  <a16:creationId xmlns:a16="http://schemas.microsoft.com/office/drawing/2014/main" id="{FC1649AE-AAF2-CCAB-978A-1D6AEAC0F79C}"/>
                </a:ext>
              </a:extLst>
            </p:cNvPr>
            <p:cNvSpPr>
              <a:spLocks noChangeAspect="1"/>
            </p:cNvSpPr>
            <p:nvPr/>
          </p:nvSpPr>
          <p:spPr bwMode="auto">
            <a:xfrm>
              <a:off x="7308" y="7034"/>
              <a:ext cx="769" cy="767"/>
            </a:xfrm>
            <a:custGeom>
              <a:avLst/>
              <a:gdLst>
                <a:gd name="connsiteX0" fmla="*/ 157465 w 608415"/>
                <a:gd name="connsiteY0" fmla="*/ 128853 h 607498"/>
                <a:gd name="connsiteX1" fmla="*/ 253810 w 608415"/>
                <a:gd name="connsiteY1" fmla="*/ 253560 h 607498"/>
                <a:gd name="connsiteX2" fmla="*/ 383401 w 608415"/>
                <a:gd name="connsiteY2" fmla="*/ 178319 h 607498"/>
                <a:gd name="connsiteX3" fmla="*/ 504517 w 608415"/>
                <a:gd name="connsiteY3" fmla="*/ 351452 h 607498"/>
                <a:gd name="connsiteX4" fmla="*/ 536327 w 608415"/>
                <a:gd name="connsiteY4" fmla="*/ 329192 h 607498"/>
                <a:gd name="connsiteX5" fmla="*/ 547800 w 608415"/>
                <a:gd name="connsiteY5" fmla="*/ 461710 h 607498"/>
                <a:gd name="connsiteX6" fmla="*/ 427206 w 608415"/>
                <a:gd name="connsiteY6" fmla="*/ 405344 h 607498"/>
                <a:gd name="connsiteX7" fmla="*/ 459017 w 608415"/>
                <a:gd name="connsiteY7" fmla="*/ 383215 h 607498"/>
                <a:gd name="connsiteX8" fmla="*/ 367104 w 608415"/>
                <a:gd name="connsiteY8" fmla="*/ 251998 h 607498"/>
                <a:gd name="connsiteX9" fmla="*/ 239600 w 608415"/>
                <a:gd name="connsiteY9" fmla="*/ 326068 h 607498"/>
                <a:gd name="connsiteX10" fmla="*/ 113399 w 608415"/>
                <a:gd name="connsiteY10" fmla="*/ 162698 h 607498"/>
                <a:gd name="connsiteX11" fmla="*/ 0 w 608415"/>
                <a:gd name="connsiteY11" fmla="*/ 0 h 607498"/>
                <a:gd name="connsiteX12" fmla="*/ 69484 w 608415"/>
                <a:gd name="connsiteY12" fmla="*/ 0 h 607498"/>
                <a:gd name="connsiteX13" fmla="*/ 69484 w 608415"/>
                <a:gd name="connsiteY13" fmla="*/ 537988 h 607498"/>
                <a:gd name="connsiteX14" fmla="*/ 608415 w 608415"/>
                <a:gd name="connsiteY14" fmla="*/ 537988 h 607498"/>
                <a:gd name="connsiteX15" fmla="*/ 608415 w 608415"/>
                <a:gd name="connsiteY15" fmla="*/ 607498 h 607498"/>
                <a:gd name="connsiteX16" fmla="*/ 0 w 608415"/>
                <a:gd name="connsiteY16" fmla="*/ 607498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8415" h="607498">
                  <a:moveTo>
                    <a:pt x="157465" y="128853"/>
                  </a:moveTo>
                  <a:lnTo>
                    <a:pt x="253810" y="253560"/>
                  </a:lnTo>
                  <a:lnTo>
                    <a:pt x="383401" y="178319"/>
                  </a:lnTo>
                  <a:lnTo>
                    <a:pt x="504517" y="351452"/>
                  </a:lnTo>
                  <a:lnTo>
                    <a:pt x="536327" y="329192"/>
                  </a:lnTo>
                  <a:lnTo>
                    <a:pt x="547800" y="461710"/>
                  </a:lnTo>
                  <a:lnTo>
                    <a:pt x="427206" y="405344"/>
                  </a:lnTo>
                  <a:lnTo>
                    <a:pt x="459017" y="383215"/>
                  </a:lnTo>
                  <a:lnTo>
                    <a:pt x="367104" y="251998"/>
                  </a:lnTo>
                  <a:lnTo>
                    <a:pt x="239600" y="326068"/>
                  </a:lnTo>
                  <a:lnTo>
                    <a:pt x="113399" y="162698"/>
                  </a:lnTo>
                  <a:close/>
                  <a:moveTo>
                    <a:pt x="0" y="0"/>
                  </a:moveTo>
                  <a:lnTo>
                    <a:pt x="69484" y="0"/>
                  </a:lnTo>
                  <a:lnTo>
                    <a:pt x="69484" y="537988"/>
                  </a:lnTo>
                  <a:lnTo>
                    <a:pt x="608415" y="537988"/>
                  </a:lnTo>
                  <a:lnTo>
                    <a:pt x="608415" y="607498"/>
                  </a:lnTo>
                  <a:lnTo>
                    <a:pt x="0" y="607498"/>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20" name="组合 19">
            <a:extLst>
              <a:ext uri="{FF2B5EF4-FFF2-40B4-BE49-F238E27FC236}">
                <a16:creationId xmlns:a16="http://schemas.microsoft.com/office/drawing/2014/main" id="{0E292007-D2EF-F968-B6F1-9742148DA67E}"/>
              </a:ext>
            </a:extLst>
          </p:cNvPr>
          <p:cNvGrpSpPr/>
          <p:nvPr/>
        </p:nvGrpSpPr>
        <p:grpSpPr>
          <a:xfrm>
            <a:off x="6248400" y="1557655"/>
            <a:ext cx="2128520" cy="2669540"/>
            <a:chOff x="9840" y="2453"/>
            <a:chExt cx="3352" cy="4204"/>
          </a:xfrm>
        </p:grpSpPr>
        <p:sp>
          <p:nvSpPr>
            <p:cNvPr id="21" name="Freeform 8">
              <a:extLst>
                <a:ext uri="{FF2B5EF4-FFF2-40B4-BE49-F238E27FC236}">
                  <a16:creationId xmlns:a16="http://schemas.microsoft.com/office/drawing/2014/main" id="{73444580-3952-3997-CE68-7F9C9F05C612}"/>
                </a:ext>
              </a:extLst>
            </p:cNvPr>
            <p:cNvSpPr/>
            <p:nvPr/>
          </p:nvSpPr>
          <p:spPr bwMode="auto">
            <a:xfrm>
              <a:off x="9840" y="2453"/>
              <a:ext cx="3353" cy="4205"/>
            </a:xfrm>
            <a:custGeom>
              <a:avLst/>
              <a:gdLst>
                <a:gd name="T0" fmla="*/ 126 w 126"/>
                <a:gd name="T1" fmla="*/ 49 h 239"/>
                <a:gd name="T2" fmla="*/ 63 w 126"/>
                <a:gd name="T3" fmla="*/ 0 h 239"/>
                <a:gd name="T4" fmla="*/ 26 w 126"/>
                <a:gd name="T5" fmla="*/ 29 h 239"/>
                <a:gd name="T6" fmla="*/ 26 w 126"/>
                <a:gd name="T7" fmla="*/ 30 h 239"/>
                <a:gd name="T8" fmla="*/ 0 w 126"/>
                <a:gd name="T9" fmla="*/ 50 h 239"/>
                <a:gd name="T10" fmla="*/ 0 w 126"/>
                <a:gd name="T11" fmla="*/ 108 h 239"/>
                <a:gd name="T12" fmla="*/ 28 w 126"/>
                <a:gd name="T13" fmla="*/ 87 h 239"/>
                <a:gd name="T14" fmla="*/ 28 w 126"/>
                <a:gd name="T15" fmla="*/ 239 h 239"/>
                <a:gd name="T16" fmla="*/ 102 w 126"/>
                <a:gd name="T17" fmla="*/ 239 h 239"/>
                <a:gd name="T18" fmla="*/ 102 w 126"/>
                <a:gd name="T19" fmla="*/ 88 h 239"/>
                <a:gd name="T20" fmla="*/ 102 w 126"/>
                <a:gd name="T21" fmla="*/ 88 h 239"/>
                <a:gd name="T22" fmla="*/ 126 w 126"/>
                <a:gd name="T23" fmla="*/ 107 h 239"/>
                <a:gd name="T24" fmla="*/ 126 w 126"/>
                <a:gd name="T25" fmla="*/ 49 h 239"/>
                <a:gd name="connsiteX0" fmla="*/ 10000 w 10000"/>
                <a:gd name="connsiteY0" fmla="*/ 2050 h 10000"/>
                <a:gd name="connsiteX1" fmla="*/ 5000 w 10000"/>
                <a:gd name="connsiteY1" fmla="*/ 0 h 10000"/>
                <a:gd name="connsiteX2" fmla="*/ 2063 w 10000"/>
                <a:gd name="connsiteY2" fmla="*/ 1213 h 10000"/>
                <a:gd name="connsiteX3" fmla="*/ 0 w 10000"/>
                <a:gd name="connsiteY3" fmla="*/ 2092 h 10000"/>
                <a:gd name="connsiteX4" fmla="*/ 0 w 10000"/>
                <a:gd name="connsiteY4" fmla="*/ 4519 h 10000"/>
                <a:gd name="connsiteX5" fmla="*/ 2222 w 10000"/>
                <a:gd name="connsiteY5" fmla="*/ 3640 h 10000"/>
                <a:gd name="connsiteX6" fmla="*/ 2222 w 10000"/>
                <a:gd name="connsiteY6" fmla="*/ 10000 h 10000"/>
                <a:gd name="connsiteX7" fmla="*/ 8095 w 10000"/>
                <a:gd name="connsiteY7" fmla="*/ 10000 h 10000"/>
                <a:gd name="connsiteX8" fmla="*/ 8095 w 10000"/>
                <a:gd name="connsiteY8" fmla="*/ 3682 h 10000"/>
                <a:gd name="connsiteX9" fmla="*/ 8095 w 10000"/>
                <a:gd name="connsiteY9" fmla="*/ 3682 h 10000"/>
                <a:gd name="connsiteX10" fmla="*/ 10000 w 10000"/>
                <a:gd name="connsiteY10" fmla="*/ 4477 h 10000"/>
                <a:gd name="connsiteX11" fmla="*/ 10000 w 10000"/>
                <a:gd name="connsiteY11" fmla="*/ 2050 h 10000"/>
                <a:gd name="connsiteX0-1" fmla="*/ 10000 w 10000"/>
                <a:gd name="connsiteY0-2" fmla="*/ 2050 h 10000"/>
                <a:gd name="connsiteX1-3" fmla="*/ 5000 w 10000"/>
                <a:gd name="connsiteY1-4" fmla="*/ 0 h 10000"/>
                <a:gd name="connsiteX2-5" fmla="*/ 0 w 10000"/>
                <a:gd name="connsiteY2-6" fmla="*/ 2092 h 10000"/>
                <a:gd name="connsiteX3-7" fmla="*/ 0 w 10000"/>
                <a:gd name="connsiteY3-8" fmla="*/ 4519 h 10000"/>
                <a:gd name="connsiteX4-9" fmla="*/ 2222 w 10000"/>
                <a:gd name="connsiteY4-10" fmla="*/ 3640 h 10000"/>
                <a:gd name="connsiteX5-11" fmla="*/ 2222 w 10000"/>
                <a:gd name="connsiteY5-12" fmla="*/ 10000 h 10000"/>
                <a:gd name="connsiteX6-13" fmla="*/ 8095 w 10000"/>
                <a:gd name="connsiteY6-14" fmla="*/ 10000 h 10000"/>
                <a:gd name="connsiteX7-15" fmla="*/ 8095 w 10000"/>
                <a:gd name="connsiteY7-16" fmla="*/ 3682 h 10000"/>
                <a:gd name="connsiteX8-17" fmla="*/ 8095 w 10000"/>
                <a:gd name="connsiteY8-18" fmla="*/ 3682 h 10000"/>
                <a:gd name="connsiteX9-19" fmla="*/ 10000 w 10000"/>
                <a:gd name="connsiteY9-20" fmla="*/ 4477 h 10000"/>
                <a:gd name="connsiteX10-21" fmla="*/ 10000 w 10000"/>
                <a:gd name="connsiteY10-22" fmla="*/ 2050 h 10000"/>
                <a:gd name="connsiteX0-23" fmla="*/ 10000 w 10000"/>
                <a:gd name="connsiteY0-24" fmla="*/ 2050 h 10000"/>
                <a:gd name="connsiteX1-25" fmla="*/ 5000 w 10000"/>
                <a:gd name="connsiteY1-26" fmla="*/ 0 h 10000"/>
                <a:gd name="connsiteX2-27" fmla="*/ 0 w 10000"/>
                <a:gd name="connsiteY2-28" fmla="*/ 2092 h 10000"/>
                <a:gd name="connsiteX3-29" fmla="*/ 0 w 10000"/>
                <a:gd name="connsiteY3-30" fmla="*/ 4519 h 10000"/>
                <a:gd name="connsiteX4-31" fmla="*/ 2222 w 10000"/>
                <a:gd name="connsiteY4-32" fmla="*/ 3640 h 10000"/>
                <a:gd name="connsiteX5-33" fmla="*/ 2209 w 10000"/>
                <a:gd name="connsiteY5-34" fmla="*/ 6283 h 10000"/>
                <a:gd name="connsiteX6-35" fmla="*/ 2222 w 10000"/>
                <a:gd name="connsiteY6-36" fmla="*/ 10000 h 10000"/>
                <a:gd name="connsiteX7-37" fmla="*/ 8095 w 10000"/>
                <a:gd name="connsiteY7-38" fmla="*/ 10000 h 10000"/>
                <a:gd name="connsiteX8-39" fmla="*/ 8095 w 10000"/>
                <a:gd name="connsiteY8-40" fmla="*/ 3682 h 10000"/>
                <a:gd name="connsiteX9-41" fmla="*/ 8095 w 10000"/>
                <a:gd name="connsiteY9-42" fmla="*/ 3682 h 10000"/>
                <a:gd name="connsiteX10-43" fmla="*/ 10000 w 10000"/>
                <a:gd name="connsiteY10-44" fmla="*/ 4477 h 10000"/>
                <a:gd name="connsiteX11-45" fmla="*/ 10000 w 10000"/>
                <a:gd name="connsiteY11-46" fmla="*/ 2050 h 10000"/>
                <a:gd name="connsiteX0-47" fmla="*/ 10000 w 10000"/>
                <a:gd name="connsiteY0-48" fmla="*/ 2050 h 10000"/>
                <a:gd name="connsiteX1-49" fmla="*/ 5000 w 10000"/>
                <a:gd name="connsiteY1-50" fmla="*/ 0 h 10000"/>
                <a:gd name="connsiteX2-51" fmla="*/ 0 w 10000"/>
                <a:gd name="connsiteY2-52" fmla="*/ 2092 h 10000"/>
                <a:gd name="connsiteX3-53" fmla="*/ 0 w 10000"/>
                <a:gd name="connsiteY3-54" fmla="*/ 4519 h 10000"/>
                <a:gd name="connsiteX4-55" fmla="*/ 2222 w 10000"/>
                <a:gd name="connsiteY4-56" fmla="*/ 3640 h 10000"/>
                <a:gd name="connsiteX5-57" fmla="*/ 2209 w 10000"/>
                <a:gd name="connsiteY5-58" fmla="*/ 6283 h 10000"/>
                <a:gd name="connsiteX6-59" fmla="*/ 2222 w 10000"/>
                <a:gd name="connsiteY6-60" fmla="*/ 10000 h 10000"/>
                <a:gd name="connsiteX7-61" fmla="*/ 8095 w 10000"/>
                <a:gd name="connsiteY7-62" fmla="*/ 10000 h 10000"/>
                <a:gd name="connsiteX8-63" fmla="*/ 8058 w 10000"/>
                <a:gd name="connsiteY8-64" fmla="*/ 6283 h 10000"/>
                <a:gd name="connsiteX9-65" fmla="*/ 8095 w 10000"/>
                <a:gd name="connsiteY9-66" fmla="*/ 3682 h 10000"/>
                <a:gd name="connsiteX10-67" fmla="*/ 8095 w 10000"/>
                <a:gd name="connsiteY10-68" fmla="*/ 3682 h 10000"/>
                <a:gd name="connsiteX11-69" fmla="*/ 10000 w 10000"/>
                <a:gd name="connsiteY11-70" fmla="*/ 4477 h 10000"/>
                <a:gd name="connsiteX12" fmla="*/ 10000 w 10000"/>
                <a:gd name="connsiteY12" fmla="*/ 2050 h 10000"/>
                <a:gd name="connsiteX0-71" fmla="*/ 10000 w 10000"/>
                <a:gd name="connsiteY0-72" fmla="*/ 2050 h 10000"/>
                <a:gd name="connsiteX1-73" fmla="*/ 5000 w 10000"/>
                <a:gd name="connsiteY1-74" fmla="*/ 0 h 10000"/>
                <a:gd name="connsiteX2-75" fmla="*/ 0 w 10000"/>
                <a:gd name="connsiteY2-76" fmla="*/ 2092 h 10000"/>
                <a:gd name="connsiteX3-77" fmla="*/ 0 w 10000"/>
                <a:gd name="connsiteY3-78" fmla="*/ 4519 h 10000"/>
                <a:gd name="connsiteX4-79" fmla="*/ 2222 w 10000"/>
                <a:gd name="connsiteY4-80" fmla="*/ 3640 h 10000"/>
                <a:gd name="connsiteX5-81" fmla="*/ 2209 w 10000"/>
                <a:gd name="connsiteY5-82" fmla="*/ 6283 h 10000"/>
                <a:gd name="connsiteX6-83" fmla="*/ 8095 w 10000"/>
                <a:gd name="connsiteY6-84" fmla="*/ 10000 h 10000"/>
                <a:gd name="connsiteX7-85" fmla="*/ 8058 w 10000"/>
                <a:gd name="connsiteY7-86" fmla="*/ 6283 h 10000"/>
                <a:gd name="connsiteX8-87" fmla="*/ 8095 w 10000"/>
                <a:gd name="connsiteY8-88" fmla="*/ 3682 h 10000"/>
                <a:gd name="connsiteX9-89" fmla="*/ 8095 w 10000"/>
                <a:gd name="connsiteY9-90" fmla="*/ 3682 h 10000"/>
                <a:gd name="connsiteX10-91" fmla="*/ 10000 w 10000"/>
                <a:gd name="connsiteY10-92" fmla="*/ 4477 h 10000"/>
                <a:gd name="connsiteX11-93" fmla="*/ 10000 w 10000"/>
                <a:gd name="connsiteY11-94" fmla="*/ 2050 h 10000"/>
                <a:gd name="connsiteX0-95" fmla="*/ 10000 w 10000"/>
                <a:gd name="connsiteY0-96" fmla="*/ 2050 h 6610"/>
                <a:gd name="connsiteX1-97" fmla="*/ 5000 w 10000"/>
                <a:gd name="connsiteY1-98" fmla="*/ 0 h 6610"/>
                <a:gd name="connsiteX2-99" fmla="*/ 0 w 10000"/>
                <a:gd name="connsiteY2-100" fmla="*/ 2092 h 6610"/>
                <a:gd name="connsiteX3-101" fmla="*/ 0 w 10000"/>
                <a:gd name="connsiteY3-102" fmla="*/ 4519 h 6610"/>
                <a:gd name="connsiteX4-103" fmla="*/ 2222 w 10000"/>
                <a:gd name="connsiteY4-104" fmla="*/ 3640 h 6610"/>
                <a:gd name="connsiteX5-105" fmla="*/ 2209 w 10000"/>
                <a:gd name="connsiteY5-106" fmla="*/ 6283 h 6610"/>
                <a:gd name="connsiteX6-107" fmla="*/ 8058 w 10000"/>
                <a:gd name="connsiteY6-108" fmla="*/ 6283 h 6610"/>
                <a:gd name="connsiteX7-109" fmla="*/ 8095 w 10000"/>
                <a:gd name="connsiteY7-110" fmla="*/ 3682 h 6610"/>
                <a:gd name="connsiteX8-111" fmla="*/ 8095 w 10000"/>
                <a:gd name="connsiteY8-112" fmla="*/ 3682 h 6610"/>
                <a:gd name="connsiteX9-113" fmla="*/ 10000 w 10000"/>
                <a:gd name="connsiteY9-114" fmla="*/ 4477 h 6610"/>
                <a:gd name="connsiteX10-115" fmla="*/ 10000 w 10000"/>
                <a:gd name="connsiteY10-116" fmla="*/ 2050 h 6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0000" h="6610">
                  <a:moveTo>
                    <a:pt x="10000" y="2050"/>
                  </a:moveTo>
                  <a:lnTo>
                    <a:pt x="5000" y="0"/>
                  </a:lnTo>
                  <a:lnTo>
                    <a:pt x="0" y="2092"/>
                  </a:lnTo>
                  <a:lnTo>
                    <a:pt x="0" y="4519"/>
                  </a:lnTo>
                  <a:lnTo>
                    <a:pt x="2222" y="3640"/>
                  </a:lnTo>
                  <a:cubicBezTo>
                    <a:pt x="2218" y="4521"/>
                    <a:pt x="2213" y="5402"/>
                    <a:pt x="2209" y="6283"/>
                  </a:cubicBezTo>
                  <a:cubicBezTo>
                    <a:pt x="3182" y="6724"/>
                    <a:pt x="7077" y="6716"/>
                    <a:pt x="8058" y="6283"/>
                  </a:cubicBezTo>
                  <a:cubicBezTo>
                    <a:pt x="8070" y="5416"/>
                    <a:pt x="8083" y="4549"/>
                    <a:pt x="8095" y="3682"/>
                  </a:cubicBezTo>
                  <a:lnTo>
                    <a:pt x="8095" y="3682"/>
                  </a:lnTo>
                  <a:lnTo>
                    <a:pt x="10000" y="4477"/>
                  </a:lnTo>
                  <a:lnTo>
                    <a:pt x="10000" y="2050"/>
                  </a:lnTo>
                  <a:close/>
                </a:path>
              </a:pathLst>
            </a:custGeom>
            <a:gradFill flip="none" rotWithShape="1">
              <a:gsLst>
                <a:gs pos="100000">
                  <a:srgbClr val="FCFCFC"/>
                </a:gs>
                <a:gs pos="0">
                  <a:schemeClr val="bg1">
                    <a:lumMod val="85000"/>
                  </a:schemeClr>
                </a:gs>
              </a:gsLst>
              <a:lin ang="7200000" scaled="0"/>
              <a:tileRect/>
            </a:gradFill>
            <a:ln w="381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2" name="椭圆 21">
              <a:extLst>
                <a:ext uri="{FF2B5EF4-FFF2-40B4-BE49-F238E27FC236}">
                  <a16:creationId xmlns:a16="http://schemas.microsoft.com/office/drawing/2014/main" id="{C1797D3D-0C22-CEF4-E548-FA1E492DDA40}"/>
                </a:ext>
              </a:extLst>
            </p:cNvPr>
            <p:cNvSpPr/>
            <p:nvPr/>
          </p:nvSpPr>
          <p:spPr>
            <a:xfrm>
              <a:off x="10666" y="3171"/>
              <a:ext cx="1701" cy="1701"/>
            </a:xfrm>
            <a:prstGeom prst="ellipse">
              <a:avLst/>
            </a:prstGeom>
            <a:solidFill>
              <a:srgbClr val="B3907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3" name="Freeform 18">
              <a:extLst>
                <a:ext uri="{FF2B5EF4-FFF2-40B4-BE49-F238E27FC236}">
                  <a16:creationId xmlns:a16="http://schemas.microsoft.com/office/drawing/2014/main" id="{67913670-915C-CCD2-4D30-95165D0F9CB4}"/>
                </a:ext>
              </a:extLst>
            </p:cNvPr>
            <p:cNvSpPr>
              <a:spLocks noEditPoints="1"/>
            </p:cNvSpPr>
            <p:nvPr/>
          </p:nvSpPr>
          <p:spPr bwMode="auto">
            <a:xfrm>
              <a:off x="11116" y="3622"/>
              <a:ext cx="913" cy="756"/>
            </a:xfrm>
            <a:custGeom>
              <a:avLst/>
              <a:gdLst>
                <a:gd name="T0" fmla="*/ 802586282 w 99"/>
                <a:gd name="T1" fmla="*/ 2147483646 h 82"/>
                <a:gd name="T2" fmla="*/ 802586282 w 99"/>
                <a:gd name="T3" fmla="*/ 2147483646 h 82"/>
                <a:gd name="T4" fmla="*/ 987799105 w 99"/>
                <a:gd name="T5" fmla="*/ 2147483646 h 82"/>
                <a:gd name="T6" fmla="*/ 1358224751 w 99"/>
                <a:gd name="T7" fmla="*/ 2147483646 h 82"/>
                <a:gd name="T8" fmla="*/ 1543437574 w 99"/>
                <a:gd name="T9" fmla="*/ 2147483646 h 82"/>
                <a:gd name="T10" fmla="*/ 1543437574 w 99"/>
                <a:gd name="T11" fmla="*/ 2147483646 h 82"/>
                <a:gd name="T12" fmla="*/ 1358224751 w 99"/>
                <a:gd name="T13" fmla="*/ 2147483646 h 82"/>
                <a:gd name="T14" fmla="*/ 987799105 w 99"/>
                <a:gd name="T15" fmla="*/ 2147483646 h 82"/>
                <a:gd name="T16" fmla="*/ 802586282 w 99"/>
                <a:gd name="T17" fmla="*/ 2147483646 h 82"/>
                <a:gd name="T18" fmla="*/ 2147483646 w 99"/>
                <a:gd name="T19" fmla="*/ 2100538415 h 82"/>
                <a:gd name="T20" fmla="*/ 2037341056 w 99"/>
                <a:gd name="T21" fmla="*/ 2147483646 h 82"/>
                <a:gd name="T22" fmla="*/ 2037341056 w 99"/>
                <a:gd name="T23" fmla="*/ 2147483646 h 82"/>
                <a:gd name="T24" fmla="*/ 2147483646 w 99"/>
                <a:gd name="T25" fmla="*/ 2147483646 h 82"/>
                <a:gd name="T26" fmla="*/ 2147483646 w 99"/>
                <a:gd name="T27" fmla="*/ 2147483646 h 82"/>
                <a:gd name="T28" fmla="*/ 2147483646 w 99"/>
                <a:gd name="T29" fmla="*/ 2147483646 h 82"/>
                <a:gd name="T30" fmla="*/ 2147483646 w 99"/>
                <a:gd name="T31" fmla="*/ 2147483646 h 82"/>
                <a:gd name="T32" fmla="*/ 2147483646 w 99"/>
                <a:gd name="T33" fmla="*/ 2100538415 h 82"/>
                <a:gd name="T34" fmla="*/ 2147483646 w 99"/>
                <a:gd name="T35" fmla="*/ 2100538415 h 82"/>
                <a:gd name="T36" fmla="*/ 2147483646 w 99"/>
                <a:gd name="T37" fmla="*/ 1668077860 h 82"/>
                <a:gd name="T38" fmla="*/ 2147483646 w 99"/>
                <a:gd name="T39" fmla="*/ 1853418098 h 82"/>
                <a:gd name="T40" fmla="*/ 2147483646 w 99"/>
                <a:gd name="T41" fmla="*/ 2147483646 h 82"/>
                <a:gd name="T42" fmla="*/ 2147483646 w 99"/>
                <a:gd name="T43" fmla="*/ 2147483646 h 82"/>
                <a:gd name="T44" fmla="*/ 2147483646 w 99"/>
                <a:gd name="T45" fmla="*/ 2147483646 h 82"/>
                <a:gd name="T46" fmla="*/ 2147483646 w 99"/>
                <a:gd name="T47" fmla="*/ 2147483646 h 82"/>
                <a:gd name="T48" fmla="*/ 2147483646 w 99"/>
                <a:gd name="T49" fmla="*/ 1853418098 h 82"/>
                <a:gd name="T50" fmla="*/ 2147483646 w 99"/>
                <a:gd name="T51" fmla="*/ 1668077860 h 82"/>
                <a:gd name="T52" fmla="*/ 2147483646 w 99"/>
                <a:gd name="T53" fmla="*/ 1668077860 h 82"/>
                <a:gd name="T54" fmla="*/ 2147483646 w 99"/>
                <a:gd name="T55" fmla="*/ 1235609445 h 82"/>
                <a:gd name="T56" fmla="*/ 2147483646 w 99"/>
                <a:gd name="T57" fmla="*/ 1420949683 h 82"/>
                <a:gd name="T58" fmla="*/ 2147483646 w 99"/>
                <a:gd name="T59" fmla="*/ 2147483646 h 82"/>
                <a:gd name="T60" fmla="*/ 2147483646 w 99"/>
                <a:gd name="T61" fmla="*/ 2147483646 h 82"/>
                <a:gd name="T62" fmla="*/ 2147483646 w 99"/>
                <a:gd name="T63" fmla="*/ 2147483646 h 82"/>
                <a:gd name="T64" fmla="*/ 2147483646 w 99"/>
                <a:gd name="T65" fmla="*/ 2147483646 h 82"/>
                <a:gd name="T66" fmla="*/ 2147483646 w 99"/>
                <a:gd name="T67" fmla="*/ 1420949683 h 82"/>
                <a:gd name="T68" fmla="*/ 2147483646 w 99"/>
                <a:gd name="T69" fmla="*/ 1235609445 h 82"/>
                <a:gd name="T70" fmla="*/ 2147483646 w 99"/>
                <a:gd name="T71" fmla="*/ 1235609445 h 82"/>
                <a:gd name="T72" fmla="*/ 926064116 w 99"/>
                <a:gd name="T73" fmla="*/ 2038758336 h 82"/>
                <a:gd name="T74" fmla="*/ 2147483646 w 99"/>
                <a:gd name="T75" fmla="*/ 679588732 h 82"/>
                <a:gd name="T76" fmla="*/ 2147483646 w 99"/>
                <a:gd name="T77" fmla="*/ 864928970 h 82"/>
                <a:gd name="T78" fmla="*/ 2147483646 w 99"/>
                <a:gd name="T79" fmla="*/ 247120317 h 82"/>
                <a:gd name="T80" fmla="*/ 2147483646 w 99"/>
                <a:gd name="T81" fmla="*/ 185340238 h 82"/>
                <a:gd name="T82" fmla="*/ 2147483646 w 99"/>
                <a:gd name="T83" fmla="*/ 432460555 h 82"/>
                <a:gd name="T84" fmla="*/ 864329128 w 99"/>
                <a:gd name="T85" fmla="*/ 1729857940 h 82"/>
                <a:gd name="T86" fmla="*/ 926064116 w 99"/>
                <a:gd name="T87" fmla="*/ 2038758336 h 82"/>
                <a:gd name="T88" fmla="*/ 2147483646 w 99"/>
                <a:gd name="T89" fmla="*/ 2147483646 h 82"/>
                <a:gd name="T90" fmla="*/ 2147483646 w 99"/>
                <a:gd name="T91" fmla="*/ 2147483646 h 82"/>
                <a:gd name="T92" fmla="*/ 2147483646 w 99"/>
                <a:gd name="T93" fmla="*/ 2147483646 h 82"/>
                <a:gd name="T94" fmla="*/ 493903481 w 99"/>
                <a:gd name="T95" fmla="*/ 2147483646 h 82"/>
                <a:gd name="T96" fmla="*/ 493903481 w 99"/>
                <a:gd name="T97" fmla="*/ 617808653 h 82"/>
                <a:gd name="T98" fmla="*/ 679116304 w 99"/>
                <a:gd name="T99" fmla="*/ 617808653 h 82"/>
                <a:gd name="T100" fmla="*/ 370425646 w 99"/>
                <a:gd name="T101" fmla="*/ 0 h 82"/>
                <a:gd name="T102" fmla="*/ 0 w 99"/>
                <a:gd name="T103" fmla="*/ 617808653 h 82"/>
                <a:gd name="T104" fmla="*/ 185212823 w 99"/>
                <a:gd name="T105" fmla="*/ 617808653 h 82"/>
                <a:gd name="T106" fmla="*/ 185212823 w 99"/>
                <a:gd name="T107" fmla="*/ 2147483646 h 82"/>
                <a:gd name="T108" fmla="*/ 185212823 w 99"/>
                <a:gd name="T109" fmla="*/ 2147483646 h 82"/>
                <a:gd name="T110" fmla="*/ 185212823 w 99"/>
                <a:gd name="T111" fmla="*/ 2147483646 h 82"/>
                <a:gd name="T112" fmla="*/ 2147483646 w 99"/>
                <a:gd name="T113" fmla="*/ 2147483646 h 82"/>
                <a:gd name="T114" fmla="*/ 2147483646 w 99"/>
                <a:gd name="T115" fmla="*/ 2147483646 h 82"/>
                <a:gd name="T116" fmla="*/ 2147483646 w 99"/>
                <a:gd name="T117" fmla="*/ 2147483646 h 8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99" h="82">
                  <a:moveTo>
                    <a:pt x="13" y="67"/>
                  </a:moveTo>
                  <a:cubicBezTo>
                    <a:pt x="13" y="45"/>
                    <a:pt x="13" y="45"/>
                    <a:pt x="13" y="45"/>
                  </a:cubicBezTo>
                  <a:cubicBezTo>
                    <a:pt x="13" y="43"/>
                    <a:pt x="14" y="41"/>
                    <a:pt x="16" y="41"/>
                  </a:cubicBezTo>
                  <a:cubicBezTo>
                    <a:pt x="22" y="41"/>
                    <a:pt x="22" y="41"/>
                    <a:pt x="22" y="41"/>
                  </a:cubicBezTo>
                  <a:cubicBezTo>
                    <a:pt x="24" y="41"/>
                    <a:pt x="25" y="43"/>
                    <a:pt x="25" y="45"/>
                  </a:cubicBezTo>
                  <a:cubicBezTo>
                    <a:pt x="25" y="67"/>
                    <a:pt x="25" y="67"/>
                    <a:pt x="25" y="67"/>
                  </a:cubicBezTo>
                  <a:cubicBezTo>
                    <a:pt x="25" y="69"/>
                    <a:pt x="24" y="70"/>
                    <a:pt x="22" y="70"/>
                  </a:cubicBezTo>
                  <a:cubicBezTo>
                    <a:pt x="16" y="70"/>
                    <a:pt x="16" y="70"/>
                    <a:pt x="16" y="70"/>
                  </a:cubicBezTo>
                  <a:cubicBezTo>
                    <a:pt x="14" y="70"/>
                    <a:pt x="13" y="69"/>
                    <a:pt x="13" y="67"/>
                  </a:cubicBezTo>
                  <a:close/>
                  <a:moveTo>
                    <a:pt x="36" y="34"/>
                  </a:moveTo>
                  <a:cubicBezTo>
                    <a:pt x="34" y="34"/>
                    <a:pt x="33" y="35"/>
                    <a:pt x="33" y="37"/>
                  </a:cubicBezTo>
                  <a:cubicBezTo>
                    <a:pt x="33" y="67"/>
                    <a:pt x="33" y="67"/>
                    <a:pt x="33" y="67"/>
                  </a:cubicBezTo>
                  <a:cubicBezTo>
                    <a:pt x="33" y="69"/>
                    <a:pt x="34" y="70"/>
                    <a:pt x="36" y="70"/>
                  </a:cubicBezTo>
                  <a:cubicBezTo>
                    <a:pt x="42" y="70"/>
                    <a:pt x="42" y="70"/>
                    <a:pt x="42" y="70"/>
                  </a:cubicBezTo>
                  <a:cubicBezTo>
                    <a:pt x="43" y="70"/>
                    <a:pt x="45" y="69"/>
                    <a:pt x="45" y="67"/>
                  </a:cubicBezTo>
                  <a:cubicBezTo>
                    <a:pt x="45" y="37"/>
                    <a:pt x="45" y="37"/>
                    <a:pt x="45" y="37"/>
                  </a:cubicBezTo>
                  <a:cubicBezTo>
                    <a:pt x="45" y="35"/>
                    <a:pt x="43" y="34"/>
                    <a:pt x="42" y="34"/>
                  </a:cubicBezTo>
                  <a:lnTo>
                    <a:pt x="36" y="34"/>
                  </a:lnTo>
                  <a:close/>
                  <a:moveTo>
                    <a:pt x="56" y="27"/>
                  </a:moveTo>
                  <a:cubicBezTo>
                    <a:pt x="54" y="27"/>
                    <a:pt x="53" y="28"/>
                    <a:pt x="53" y="30"/>
                  </a:cubicBezTo>
                  <a:cubicBezTo>
                    <a:pt x="53" y="67"/>
                    <a:pt x="53" y="67"/>
                    <a:pt x="53" y="67"/>
                  </a:cubicBezTo>
                  <a:cubicBezTo>
                    <a:pt x="53" y="69"/>
                    <a:pt x="54" y="70"/>
                    <a:pt x="56" y="70"/>
                  </a:cubicBezTo>
                  <a:cubicBezTo>
                    <a:pt x="61" y="70"/>
                    <a:pt x="61" y="70"/>
                    <a:pt x="61" y="70"/>
                  </a:cubicBezTo>
                  <a:cubicBezTo>
                    <a:pt x="63" y="70"/>
                    <a:pt x="65" y="69"/>
                    <a:pt x="65" y="67"/>
                  </a:cubicBezTo>
                  <a:cubicBezTo>
                    <a:pt x="65" y="30"/>
                    <a:pt x="65" y="30"/>
                    <a:pt x="65" y="30"/>
                  </a:cubicBezTo>
                  <a:cubicBezTo>
                    <a:pt x="65" y="28"/>
                    <a:pt x="63" y="27"/>
                    <a:pt x="61" y="27"/>
                  </a:cubicBezTo>
                  <a:lnTo>
                    <a:pt x="56" y="27"/>
                  </a:lnTo>
                  <a:close/>
                  <a:moveTo>
                    <a:pt x="76" y="20"/>
                  </a:moveTo>
                  <a:cubicBezTo>
                    <a:pt x="74" y="20"/>
                    <a:pt x="72" y="21"/>
                    <a:pt x="72" y="23"/>
                  </a:cubicBezTo>
                  <a:cubicBezTo>
                    <a:pt x="72" y="67"/>
                    <a:pt x="72" y="67"/>
                    <a:pt x="72" y="67"/>
                  </a:cubicBezTo>
                  <a:cubicBezTo>
                    <a:pt x="72" y="69"/>
                    <a:pt x="74" y="70"/>
                    <a:pt x="76" y="70"/>
                  </a:cubicBezTo>
                  <a:cubicBezTo>
                    <a:pt x="81" y="70"/>
                    <a:pt x="81" y="70"/>
                    <a:pt x="81" y="70"/>
                  </a:cubicBezTo>
                  <a:cubicBezTo>
                    <a:pt x="83" y="70"/>
                    <a:pt x="84" y="69"/>
                    <a:pt x="84" y="67"/>
                  </a:cubicBezTo>
                  <a:cubicBezTo>
                    <a:pt x="84" y="23"/>
                    <a:pt x="84" y="23"/>
                    <a:pt x="84" y="23"/>
                  </a:cubicBezTo>
                  <a:cubicBezTo>
                    <a:pt x="84" y="21"/>
                    <a:pt x="83" y="20"/>
                    <a:pt x="81" y="20"/>
                  </a:cubicBezTo>
                  <a:lnTo>
                    <a:pt x="76" y="20"/>
                  </a:lnTo>
                  <a:close/>
                  <a:moveTo>
                    <a:pt x="15" y="33"/>
                  </a:moveTo>
                  <a:cubicBezTo>
                    <a:pt x="36" y="29"/>
                    <a:pt x="55" y="21"/>
                    <a:pt x="73" y="11"/>
                  </a:cubicBezTo>
                  <a:cubicBezTo>
                    <a:pt x="75" y="14"/>
                    <a:pt x="75" y="14"/>
                    <a:pt x="75" y="14"/>
                  </a:cubicBezTo>
                  <a:cubicBezTo>
                    <a:pt x="81" y="4"/>
                    <a:pt x="81" y="4"/>
                    <a:pt x="81" y="4"/>
                  </a:cubicBezTo>
                  <a:cubicBezTo>
                    <a:pt x="70" y="3"/>
                    <a:pt x="70" y="3"/>
                    <a:pt x="70" y="3"/>
                  </a:cubicBezTo>
                  <a:cubicBezTo>
                    <a:pt x="71" y="7"/>
                    <a:pt x="71" y="7"/>
                    <a:pt x="71" y="7"/>
                  </a:cubicBezTo>
                  <a:cubicBezTo>
                    <a:pt x="54" y="17"/>
                    <a:pt x="34" y="25"/>
                    <a:pt x="14" y="28"/>
                  </a:cubicBezTo>
                  <a:lnTo>
                    <a:pt x="15" y="33"/>
                  </a:lnTo>
                  <a:close/>
                  <a:moveTo>
                    <a:pt x="99" y="77"/>
                  </a:moveTo>
                  <a:cubicBezTo>
                    <a:pt x="89" y="71"/>
                    <a:pt x="89" y="71"/>
                    <a:pt x="89" y="71"/>
                  </a:cubicBezTo>
                  <a:cubicBezTo>
                    <a:pt x="89" y="74"/>
                    <a:pt x="89" y="74"/>
                    <a:pt x="89" y="74"/>
                  </a:cubicBezTo>
                  <a:cubicBezTo>
                    <a:pt x="8" y="74"/>
                    <a:pt x="8" y="74"/>
                    <a:pt x="8" y="74"/>
                  </a:cubicBezTo>
                  <a:cubicBezTo>
                    <a:pt x="8" y="10"/>
                    <a:pt x="8" y="10"/>
                    <a:pt x="8" y="10"/>
                  </a:cubicBezTo>
                  <a:cubicBezTo>
                    <a:pt x="11" y="10"/>
                    <a:pt x="11" y="10"/>
                    <a:pt x="11" y="10"/>
                  </a:cubicBezTo>
                  <a:cubicBezTo>
                    <a:pt x="6" y="0"/>
                    <a:pt x="6" y="0"/>
                    <a:pt x="6" y="0"/>
                  </a:cubicBezTo>
                  <a:cubicBezTo>
                    <a:pt x="0" y="10"/>
                    <a:pt x="0" y="10"/>
                    <a:pt x="0" y="10"/>
                  </a:cubicBezTo>
                  <a:cubicBezTo>
                    <a:pt x="3" y="10"/>
                    <a:pt x="3" y="10"/>
                    <a:pt x="3" y="10"/>
                  </a:cubicBezTo>
                  <a:cubicBezTo>
                    <a:pt x="3" y="74"/>
                    <a:pt x="3" y="74"/>
                    <a:pt x="3" y="74"/>
                  </a:cubicBezTo>
                  <a:cubicBezTo>
                    <a:pt x="3" y="77"/>
                    <a:pt x="3" y="77"/>
                    <a:pt x="3" y="77"/>
                  </a:cubicBezTo>
                  <a:cubicBezTo>
                    <a:pt x="3" y="79"/>
                    <a:pt x="3" y="79"/>
                    <a:pt x="3" y="79"/>
                  </a:cubicBezTo>
                  <a:cubicBezTo>
                    <a:pt x="89" y="79"/>
                    <a:pt x="89" y="79"/>
                    <a:pt x="89" y="79"/>
                  </a:cubicBezTo>
                  <a:cubicBezTo>
                    <a:pt x="89" y="82"/>
                    <a:pt x="89" y="82"/>
                    <a:pt x="89" y="82"/>
                  </a:cubicBezTo>
                  <a:lnTo>
                    <a:pt x="99" y="77"/>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4" name="1">
              <a:extLst>
                <a:ext uri="{FF2B5EF4-FFF2-40B4-BE49-F238E27FC236}">
                  <a16:creationId xmlns:a16="http://schemas.microsoft.com/office/drawing/2014/main" id="{A47F93D6-51B8-14B9-542F-030E55129B6F}"/>
                </a:ext>
              </a:extLst>
            </p:cNvPr>
            <p:cNvSpPr txBox="1">
              <a:spLocks noChangeArrowheads="1"/>
            </p:cNvSpPr>
            <p:nvPr/>
          </p:nvSpPr>
          <p:spPr bwMode="auto">
            <a:xfrm>
              <a:off x="10760" y="5332"/>
              <a:ext cx="1567" cy="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marL="0" marR="0" lvl="0" indent="0" algn="ctr" defTabSz="1216025" rtl="0" eaLnBrk="1" fontAlgn="auto" latinLnBrk="0" hangingPunct="1">
                <a:lnSpc>
                  <a:spcPct val="100000"/>
                </a:lnSpc>
                <a:spcBef>
                  <a:spcPct val="20000"/>
                </a:spcBef>
                <a:spcAft>
                  <a:spcPts val="0"/>
                </a:spcAft>
                <a:buClrTx/>
                <a:buSzTx/>
                <a:buFontTx/>
                <a:buNone/>
                <a:tabLst/>
                <a:defRPr/>
              </a:pPr>
              <a:r>
                <a:rPr kumimoji="0" lang="zh-CN" altLang="en-US" sz="24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rPr>
                <a:t>上升</a:t>
              </a:r>
            </a:p>
          </p:txBody>
        </p:sp>
      </p:grpSp>
    </p:spTree>
    <p:extLst>
      <p:ext uri="{BB962C8B-B14F-4D97-AF65-F5344CB8AC3E}">
        <p14:creationId xmlns:p14="http://schemas.microsoft.com/office/powerpoint/2010/main" val="2543010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51E1674-3955-12F0-9A8D-707DE56C22A8}"/>
              </a:ext>
            </a:extLst>
          </p:cNvPr>
          <p:cNvSpPr/>
          <p:nvPr/>
        </p:nvSpPr>
        <p:spPr>
          <a:xfrm>
            <a:off x="-3022955" y="1481456"/>
            <a:ext cx="19233626" cy="3968039"/>
          </a:xfrm>
          <a:prstGeom prst="roundRect">
            <a:avLst>
              <a:gd name="adj" fmla="val 6765"/>
            </a:avLst>
          </a:prstGeom>
          <a:solidFill>
            <a:srgbClr val="156658"/>
          </a:solidFill>
          <a:ln w="50800">
            <a:solidFill>
              <a:srgbClr val="B3907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矩形: 圆角 9">
            <a:extLst>
              <a:ext uri="{FF2B5EF4-FFF2-40B4-BE49-F238E27FC236}">
                <a16:creationId xmlns:a16="http://schemas.microsoft.com/office/drawing/2014/main" id="{FC8255D1-7E5F-1024-CA02-0B26E57508A0}"/>
              </a:ext>
            </a:extLst>
          </p:cNvPr>
          <p:cNvSpPr/>
          <p:nvPr/>
        </p:nvSpPr>
        <p:spPr>
          <a:xfrm>
            <a:off x="976187" y="1836631"/>
            <a:ext cx="11052462" cy="3257688"/>
          </a:xfrm>
          <a:prstGeom prst="roundRect">
            <a:avLst>
              <a:gd name="adj" fmla="val 6698"/>
            </a:avLst>
          </a:prstGeom>
          <a:solidFill>
            <a:schemeClr val="bg1"/>
          </a:solidFill>
          <a:ln>
            <a:noFill/>
          </a:ln>
          <a:effectLst>
            <a:outerShdw blurRad="139700" dist="50800" dir="16200000" rotWithShape="0">
              <a:srgbClr val="002060">
                <a:alpha val="1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22" name="组合 21">
            <a:extLst>
              <a:ext uri="{FF2B5EF4-FFF2-40B4-BE49-F238E27FC236}">
                <a16:creationId xmlns:a16="http://schemas.microsoft.com/office/drawing/2014/main" id="{D5F583EB-8E6B-BFAE-C59B-32741A27F85E}"/>
              </a:ext>
            </a:extLst>
          </p:cNvPr>
          <p:cNvGrpSpPr/>
          <p:nvPr/>
        </p:nvGrpSpPr>
        <p:grpSpPr>
          <a:xfrm>
            <a:off x="4329229" y="2658417"/>
            <a:ext cx="4281293" cy="2072254"/>
            <a:chOff x="859034" y="3773861"/>
            <a:chExt cx="1815687" cy="2072254"/>
          </a:xfrm>
        </p:grpSpPr>
        <p:sp>
          <p:nvSpPr>
            <p:cNvPr id="11" name="文本框 10">
              <a:extLst>
                <a:ext uri="{FF2B5EF4-FFF2-40B4-BE49-F238E27FC236}">
                  <a16:creationId xmlns:a16="http://schemas.microsoft.com/office/drawing/2014/main" id="{40E93E37-1186-91D8-0508-5DE89C459A52}"/>
                </a:ext>
              </a:extLst>
            </p:cNvPr>
            <p:cNvSpPr txBox="1"/>
            <p:nvPr/>
          </p:nvSpPr>
          <p:spPr>
            <a:xfrm>
              <a:off x="900543" y="3773861"/>
              <a:ext cx="1745644" cy="1015663"/>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black"/>
                  </a:solidFill>
                  <a:effectLst/>
                  <a:uLnTx/>
                  <a:uFillTx/>
                  <a:cs typeface="+mn-ea"/>
                  <a:sym typeface="+mn-lt"/>
                </a:rPr>
                <a:t>社团荣誉</a:t>
              </a:r>
            </a:p>
          </p:txBody>
        </p:sp>
        <p:sp>
          <p:nvSpPr>
            <p:cNvPr id="12" name="文本框 11">
              <a:extLst>
                <a:ext uri="{FF2B5EF4-FFF2-40B4-BE49-F238E27FC236}">
                  <a16:creationId xmlns:a16="http://schemas.microsoft.com/office/drawing/2014/main" id="{30C52BC7-4692-108B-E535-2F79E6A6F9A5}"/>
                </a:ext>
              </a:extLst>
            </p:cNvPr>
            <p:cNvSpPr txBox="1"/>
            <p:nvPr/>
          </p:nvSpPr>
          <p:spPr>
            <a:xfrm>
              <a:off x="859034" y="4645786"/>
              <a:ext cx="1815687" cy="1200329"/>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cs typeface="+mn-ea"/>
                  <a:sym typeface="+mn-lt"/>
                </a:rPr>
                <a:t>Community Honors</a:t>
              </a:r>
              <a:endParaRPr kumimoji="0" lang="zh-CN" altLang="en-US" sz="3600" b="0" i="0" u="none" strike="noStrike" kern="1200" cap="none" spc="0" normalizeH="0" baseline="0" noProof="0" dirty="0">
                <a:ln>
                  <a:noFill/>
                </a:ln>
                <a:solidFill>
                  <a:prstClr val="black"/>
                </a:solidFill>
                <a:effectLst/>
                <a:uLnTx/>
                <a:uFillTx/>
                <a:cs typeface="+mn-ea"/>
                <a:sym typeface="+mn-lt"/>
              </a:endParaRPr>
            </a:p>
          </p:txBody>
        </p:sp>
      </p:grpSp>
      <p:grpSp>
        <p:nvGrpSpPr>
          <p:cNvPr id="26" name="组合 25">
            <a:extLst>
              <a:ext uri="{FF2B5EF4-FFF2-40B4-BE49-F238E27FC236}">
                <a16:creationId xmlns:a16="http://schemas.microsoft.com/office/drawing/2014/main" id="{7F3F7B9B-4246-C4B1-6DF4-AF166B626E8B}"/>
              </a:ext>
            </a:extLst>
          </p:cNvPr>
          <p:cNvGrpSpPr/>
          <p:nvPr/>
        </p:nvGrpSpPr>
        <p:grpSpPr>
          <a:xfrm>
            <a:off x="2383360" y="2528733"/>
            <a:ext cx="1810218" cy="1810218"/>
            <a:chOff x="1083642" y="3011928"/>
            <a:chExt cx="1129815" cy="1129815"/>
          </a:xfrm>
        </p:grpSpPr>
        <p:sp>
          <p:nvSpPr>
            <p:cNvPr id="13" name="椭圆 12">
              <a:extLst>
                <a:ext uri="{FF2B5EF4-FFF2-40B4-BE49-F238E27FC236}">
                  <a16:creationId xmlns:a16="http://schemas.microsoft.com/office/drawing/2014/main" id="{4329EDAC-9AE4-02F7-AE78-6F0537FFD566}"/>
                </a:ext>
              </a:extLst>
            </p:cNvPr>
            <p:cNvSpPr/>
            <p:nvPr/>
          </p:nvSpPr>
          <p:spPr>
            <a:xfrm>
              <a:off x="1083642" y="3011928"/>
              <a:ext cx="1129815" cy="1129815"/>
            </a:xfrm>
            <a:prstGeom prst="ellipse">
              <a:avLst/>
            </a:prstGeom>
            <a:solidFill>
              <a:srgbClr val="B3907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4" name="组合 13">
              <a:extLst>
                <a:ext uri="{FF2B5EF4-FFF2-40B4-BE49-F238E27FC236}">
                  <a16:creationId xmlns:a16="http://schemas.microsoft.com/office/drawing/2014/main" id="{2A119D50-D15D-B056-C024-AC87E498A127}"/>
                </a:ext>
              </a:extLst>
            </p:cNvPr>
            <p:cNvGrpSpPr/>
            <p:nvPr/>
          </p:nvGrpSpPr>
          <p:grpSpPr>
            <a:xfrm>
              <a:off x="1400088" y="3275926"/>
              <a:ext cx="496922" cy="601818"/>
              <a:chOff x="9928462" y="3413864"/>
              <a:chExt cx="715057" cy="865998"/>
            </a:xfrm>
            <a:solidFill>
              <a:schemeClr val="bg1"/>
            </a:solidFill>
          </p:grpSpPr>
          <p:sp>
            <p:nvSpPr>
              <p:cNvPr id="15" name="图形 7">
                <a:extLst>
                  <a:ext uri="{FF2B5EF4-FFF2-40B4-BE49-F238E27FC236}">
                    <a16:creationId xmlns:a16="http://schemas.microsoft.com/office/drawing/2014/main" id="{A94BA854-1187-1D8A-B4B6-63C88ABF4550}"/>
                  </a:ext>
                </a:extLst>
              </p:cNvPr>
              <p:cNvSpPr/>
              <p:nvPr/>
            </p:nvSpPr>
            <p:spPr>
              <a:xfrm>
                <a:off x="9928462" y="3413864"/>
                <a:ext cx="715057" cy="865998"/>
              </a:xfrm>
              <a:custGeom>
                <a:avLst/>
                <a:gdLst>
                  <a:gd name="connsiteX0" fmla="*/ 119216 w 715057"/>
                  <a:gd name="connsiteY0" fmla="*/ 84 h 865998"/>
                  <a:gd name="connsiteX1" fmla="*/ 191277 w 715057"/>
                  <a:gd name="connsiteY1" fmla="*/ 56 h 865998"/>
                  <a:gd name="connsiteX2" fmla="*/ 212075 w 715057"/>
                  <a:gd name="connsiteY2" fmla="*/ 20027 h 865998"/>
                  <a:gd name="connsiteX3" fmla="*/ 212094 w 715057"/>
                  <a:gd name="connsiteY3" fmla="*/ 142801 h 865998"/>
                  <a:gd name="connsiteX4" fmla="*/ 199071 w 715057"/>
                  <a:gd name="connsiteY4" fmla="*/ 161563 h 865998"/>
                  <a:gd name="connsiteX5" fmla="*/ 61350 w 715057"/>
                  <a:gd name="connsiteY5" fmla="*/ 274263 h 865998"/>
                  <a:gd name="connsiteX6" fmla="*/ 38895 w 715057"/>
                  <a:gd name="connsiteY6" fmla="*/ 282365 h 865998"/>
                  <a:gd name="connsiteX7" fmla="*/ 22347 w 715057"/>
                  <a:gd name="connsiteY7" fmla="*/ 261901 h 865998"/>
                  <a:gd name="connsiteX8" fmla="*/ 22338 w 715057"/>
                  <a:gd name="connsiteY8" fmla="*/ 117686 h 865998"/>
                  <a:gd name="connsiteX9" fmla="*/ 24440 w 715057"/>
                  <a:gd name="connsiteY9" fmla="*/ 79577 h 865998"/>
                  <a:gd name="connsiteX10" fmla="*/ 66577 w 715057"/>
                  <a:gd name="connsiteY10" fmla="*/ 17032 h 865998"/>
                  <a:gd name="connsiteX11" fmla="*/ 119216 w 715057"/>
                  <a:gd name="connsiteY11" fmla="*/ 84 h 865998"/>
                  <a:gd name="connsiteX12" fmla="*/ 78465 w 715057"/>
                  <a:gd name="connsiteY12" fmla="*/ 64257 h 865998"/>
                  <a:gd name="connsiteX13" fmla="*/ 65582 w 715057"/>
                  <a:gd name="connsiteY13" fmla="*/ 100022 h 865998"/>
                  <a:gd name="connsiteX14" fmla="*/ 65591 w 715057"/>
                  <a:gd name="connsiteY14" fmla="*/ 203356 h 865998"/>
                  <a:gd name="connsiteX15" fmla="*/ 168776 w 715057"/>
                  <a:gd name="connsiteY15" fmla="*/ 128216 h 865998"/>
                  <a:gd name="connsiteX16" fmla="*/ 168841 w 715057"/>
                  <a:gd name="connsiteY16" fmla="*/ 43291 h 865998"/>
                  <a:gd name="connsiteX17" fmla="*/ 121606 w 715057"/>
                  <a:gd name="connsiteY17" fmla="*/ 43310 h 865998"/>
                  <a:gd name="connsiteX18" fmla="*/ 78465 w 715057"/>
                  <a:gd name="connsiteY18" fmla="*/ 64257 h 865998"/>
                  <a:gd name="connsiteX19" fmla="*/ 269867 w 715057"/>
                  <a:gd name="connsiteY19" fmla="*/ 1033 h 865998"/>
                  <a:gd name="connsiteX20" fmla="*/ 282592 w 715057"/>
                  <a:gd name="connsiteY20" fmla="*/ 29 h 865998"/>
                  <a:gd name="connsiteX21" fmla="*/ 438843 w 715057"/>
                  <a:gd name="connsiteY21" fmla="*/ 29 h 865998"/>
                  <a:gd name="connsiteX22" fmla="*/ 460376 w 715057"/>
                  <a:gd name="connsiteY22" fmla="*/ 21041 h 865998"/>
                  <a:gd name="connsiteX23" fmla="*/ 460451 w 715057"/>
                  <a:gd name="connsiteY23" fmla="*/ 111175 h 865998"/>
                  <a:gd name="connsiteX24" fmla="*/ 454219 w 715057"/>
                  <a:gd name="connsiteY24" fmla="*/ 127556 h 865998"/>
                  <a:gd name="connsiteX25" fmla="*/ 433262 w 715057"/>
                  <a:gd name="connsiteY25" fmla="*/ 133369 h 865998"/>
                  <a:gd name="connsiteX26" fmla="*/ 282108 w 715057"/>
                  <a:gd name="connsiteY26" fmla="*/ 133313 h 865998"/>
                  <a:gd name="connsiteX27" fmla="*/ 266025 w 715057"/>
                  <a:gd name="connsiteY27" fmla="*/ 131434 h 865998"/>
                  <a:gd name="connsiteX28" fmla="*/ 254659 w 715057"/>
                  <a:gd name="connsiteY28" fmla="*/ 112133 h 865998"/>
                  <a:gd name="connsiteX29" fmla="*/ 254659 w 715057"/>
                  <a:gd name="connsiteY29" fmla="*/ 21860 h 865998"/>
                  <a:gd name="connsiteX30" fmla="*/ 269867 w 715057"/>
                  <a:gd name="connsiteY30" fmla="*/ 1033 h 865998"/>
                  <a:gd name="connsiteX31" fmla="*/ 297903 w 715057"/>
                  <a:gd name="connsiteY31" fmla="*/ 43282 h 865998"/>
                  <a:gd name="connsiteX32" fmla="*/ 297893 w 715057"/>
                  <a:gd name="connsiteY32" fmla="*/ 86507 h 865998"/>
                  <a:gd name="connsiteX33" fmla="*/ 417198 w 715057"/>
                  <a:gd name="connsiteY33" fmla="*/ 86553 h 865998"/>
                  <a:gd name="connsiteX34" fmla="*/ 417198 w 715057"/>
                  <a:gd name="connsiteY34" fmla="*/ 43291 h 865998"/>
                  <a:gd name="connsiteX35" fmla="*/ 297903 w 715057"/>
                  <a:gd name="connsiteY35" fmla="*/ 43282 h 865998"/>
                  <a:gd name="connsiteX36" fmla="*/ 518261 w 715057"/>
                  <a:gd name="connsiteY36" fmla="*/ 940 h 865998"/>
                  <a:gd name="connsiteX37" fmla="*/ 530912 w 715057"/>
                  <a:gd name="connsiteY37" fmla="*/ 29 h 865998"/>
                  <a:gd name="connsiteX38" fmla="*/ 575597 w 715057"/>
                  <a:gd name="connsiteY38" fmla="*/ 29 h 865998"/>
                  <a:gd name="connsiteX39" fmla="*/ 611753 w 715057"/>
                  <a:gd name="connsiteY39" fmla="*/ 1898 h 865998"/>
                  <a:gd name="connsiteX40" fmla="*/ 681926 w 715057"/>
                  <a:gd name="connsiteY40" fmla="*/ 55067 h 865998"/>
                  <a:gd name="connsiteX41" fmla="*/ 692530 w 715057"/>
                  <a:gd name="connsiteY41" fmla="*/ 106496 h 865998"/>
                  <a:gd name="connsiteX42" fmla="*/ 692520 w 715057"/>
                  <a:gd name="connsiteY42" fmla="*/ 262813 h 865998"/>
                  <a:gd name="connsiteX43" fmla="*/ 673089 w 715057"/>
                  <a:gd name="connsiteY43" fmla="*/ 282867 h 865998"/>
                  <a:gd name="connsiteX44" fmla="*/ 653090 w 715057"/>
                  <a:gd name="connsiteY44" fmla="*/ 273565 h 865998"/>
                  <a:gd name="connsiteX45" fmla="*/ 515201 w 715057"/>
                  <a:gd name="connsiteY45" fmla="*/ 161228 h 865998"/>
                  <a:gd name="connsiteX46" fmla="*/ 502774 w 715057"/>
                  <a:gd name="connsiteY46" fmla="*/ 141880 h 865998"/>
                  <a:gd name="connsiteX47" fmla="*/ 502783 w 715057"/>
                  <a:gd name="connsiteY47" fmla="*/ 21051 h 865998"/>
                  <a:gd name="connsiteX48" fmla="*/ 518261 w 715057"/>
                  <a:gd name="connsiteY48" fmla="*/ 940 h 865998"/>
                  <a:gd name="connsiteX49" fmla="*/ 546027 w 715057"/>
                  <a:gd name="connsiteY49" fmla="*/ 43291 h 865998"/>
                  <a:gd name="connsiteX50" fmla="*/ 546008 w 715057"/>
                  <a:gd name="connsiteY50" fmla="*/ 126123 h 865998"/>
                  <a:gd name="connsiteX51" fmla="*/ 547571 w 715057"/>
                  <a:gd name="connsiteY51" fmla="*/ 128932 h 865998"/>
                  <a:gd name="connsiteX52" fmla="*/ 649239 w 715057"/>
                  <a:gd name="connsiteY52" fmla="*/ 203188 h 865998"/>
                  <a:gd name="connsiteX53" fmla="*/ 649295 w 715057"/>
                  <a:gd name="connsiteY53" fmla="*/ 100990 h 865998"/>
                  <a:gd name="connsiteX54" fmla="*/ 627036 w 715057"/>
                  <a:gd name="connsiteY54" fmla="*/ 55076 h 865998"/>
                  <a:gd name="connsiteX55" fmla="*/ 592294 w 715057"/>
                  <a:gd name="connsiteY55" fmla="*/ 43282 h 865998"/>
                  <a:gd name="connsiteX56" fmla="*/ 546027 w 715057"/>
                  <a:gd name="connsiteY56" fmla="*/ 43291 h 865998"/>
                  <a:gd name="connsiteX57" fmla="*/ 330524 w 715057"/>
                  <a:gd name="connsiteY57" fmla="*/ 151936 h 865998"/>
                  <a:gd name="connsiteX58" fmla="*/ 461074 w 715057"/>
                  <a:gd name="connsiteY58" fmla="*/ 166158 h 865998"/>
                  <a:gd name="connsiteX59" fmla="*/ 627055 w 715057"/>
                  <a:gd name="connsiteY59" fmla="*/ 273510 h 865998"/>
                  <a:gd name="connsiteX60" fmla="*/ 707673 w 715057"/>
                  <a:gd name="connsiteY60" fmla="*/ 435825 h 865998"/>
                  <a:gd name="connsiteX61" fmla="*/ 702083 w 715057"/>
                  <a:gd name="connsiteY61" fmla="*/ 604252 h 865998"/>
                  <a:gd name="connsiteX62" fmla="*/ 592806 w 715057"/>
                  <a:gd name="connsiteY62" fmla="*/ 777711 h 865998"/>
                  <a:gd name="connsiteX63" fmla="*/ 503853 w 715057"/>
                  <a:gd name="connsiteY63" fmla="*/ 834796 h 865998"/>
                  <a:gd name="connsiteX64" fmla="*/ 379284 w 715057"/>
                  <a:gd name="connsiteY64" fmla="*/ 865325 h 865998"/>
                  <a:gd name="connsiteX65" fmla="*/ 198504 w 715057"/>
                  <a:gd name="connsiteY65" fmla="*/ 828778 h 865998"/>
                  <a:gd name="connsiteX66" fmla="*/ 64559 w 715057"/>
                  <a:gd name="connsiteY66" fmla="*/ 713483 h 865998"/>
                  <a:gd name="connsiteX67" fmla="*/ 15055 w 715057"/>
                  <a:gd name="connsiteY67" fmla="*/ 611470 h 865998"/>
                  <a:gd name="connsiteX68" fmla="*/ 25110 w 715057"/>
                  <a:gd name="connsiteY68" fmla="*/ 376564 h 865998"/>
                  <a:gd name="connsiteX69" fmla="*/ 138508 w 715057"/>
                  <a:gd name="connsiteY69" fmla="*/ 225810 h 865998"/>
                  <a:gd name="connsiteX70" fmla="*/ 330524 w 715057"/>
                  <a:gd name="connsiteY70" fmla="*/ 151936 h 865998"/>
                  <a:gd name="connsiteX71" fmla="*/ 349751 w 715057"/>
                  <a:gd name="connsiteY71" fmla="*/ 194277 h 865998"/>
                  <a:gd name="connsiteX72" fmla="*/ 239608 w 715057"/>
                  <a:gd name="connsiteY72" fmla="*/ 217104 h 865998"/>
                  <a:gd name="connsiteX73" fmla="*/ 124704 w 715057"/>
                  <a:gd name="connsiteY73" fmla="*/ 297462 h 865998"/>
                  <a:gd name="connsiteX74" fmla="*/ 56224 w 715057"/>
                  <a:gd name="connsiteY74" fmla="*/ 418915 h 865998"/>
                  <a:gd name="connsiteX75" fmla="*/ 45239 w 715057"/>
                  <a:gd name="connsiteY75" fmla="*/ 543651 h 865998"/>
                  <a:gd name="connsiteX76" fmla="*/ 81339 w 715057"/>
                  <a:gd name="connsiteY76" fmla="*/ 658435 h 865998"/>
                  <a:gd name="connsiteX77" fmla="*/ 222735 w 715057"/>
                  <a:gd name="connsiteY77" fmla="*/ 792380 h 865998"/>
                  <a:gd name="connsiteX78" fmla="*/ 399794 w 715057"/>
                  <a:gd name="connsiteY78" fmla="*/ 819886 h 865998"/>
                  <a:gd name="connsiteX79" fmla="*/ 533023 w 715057"/>
                  <a:gd name="connsiteY79" fmla="*/ 769126 h 865998"/>
                  <a:gd name="connsiteX80" fmla="*/ 630654 w 715057"/>
                  <a:gd name="connsiteY80" fmla="*/ 663904 h 865998"/>
                  <a:gd name="connsiteX81" fmla="*/ 671629 w 715057"/>
                  <a:gd name="connsiteY81" fmla="*/ 517606 h 865998"/>
                  <a:gd name="connsiteX82" fmla="*/ 616274 w 715057"/>
                  <a:gd name="connsiteY82" fmla="*/ 330148 h 865998"/>
                  <a:gd name="connsiteX83" fmla="*/ 463130 w 715057"/>
                  <a:gd name="connsiteY83" fmla="*/ 212416 h 865998"/>
                  <a:gd name="connsiteX84" fmla="*/ 349751 w 715057"/>
                  <a:gd name="connsiteY84" fmla="*/ 194277 h 865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15057" h="865998">
                    <a:moveTo>
                      <a:pt x="119216" y="84"/>
                    </a:moveTo>
                    <a:cubicBezTo>
                      <a:pt x="143233" y="-37"/>
                      <a:pt x="167259" y="19"/>
                      <a:pt x="191277" y="56"/>
                    </a:cubicBezTo>
                    <a:cubicBezTo>
                      <a:pt x="201936" y="205"/>
                      <a:pt x="211675" y="9284"/>
                      <a:pt x="212075" y="20027"/>
                    </a:cubicBezTo>
                    <a:cubicBezTo>
                      <a:pt x="212122" y="60955"/>
                      <a:pt x="212085" y="101883"/>
                      <a:pt x="212094" y="142801"/>
                    </a:cubicBezTo>
                    <a:cubicBezTo>
                      <a:pt x="211954" y="150931"/>
                      <a:pt x="206420" y="158354"/>
                      <a:pt x="199071" y="161563"/>
                    </a:cubicBezTo>
                    <a:cubicBezTo>
                      <a:pt x="144907" y="187180"/>
                      <a:pt x="97264" y="226322"/>
                      <a:pt x="61350" y="274263"/>
                    </a:cubicBezTo>
                    <a:cubicBezTo>
                      <a:pt x="56382" y="281165"/>
                      <a:pt x="47109" y="284439"/>
                      <a:pt x="38895" y="282365"/>
                    </a:cubicBezTo>
                    <a:cubicBezTo>
                      <a:pt x="29575" y="280346"/>
                      <a:pt x="22347" y="271445"/>
                      <a:pt x="22347" y="261901"/>
                    </a:cubicBezTo>
                    <a:cubicBezTo>
                      <a:pt x="22329" y="213829"/>
                      <a:pt x="22338" y="165758"/>
                      <a:pt x="22338" y="117686"/>
                    </a:cubicBezTo>
                    <a:cubicBezTo>
                      <a:pt x="22468" y="104971"/>
                      <a:pt x="21585" y="92088"/>
                      <a:pt x="24440" y="79577"/>
                    </a:cubicBezTo>
                    <a:cubicBezTo>
                      <a:pt x="29565" y="54267"/>
                      <a:pt x="45118" y="31348"/>
                      <a:pt x="66577" y="17032"/>
                    </a:cubicBezTo>
                    <a:cubicBezTo>
                      <a:pt x="82074" y="6577"/>
                      <a:pt x="100529" y="642"/>
                      <a:pt x="119216" y="84"/>
                    </a:cubicBezTo>
                    <a:moveTo>
                      <a:pt x="78465" y="64257"/>
                    </a:moveTo>
                    <a:cubicBezTo>
                      <a:pt x="70214" y="74219"/>
                      <a:pt x="65610" y="87084"/>
                      <a:pt x="65582" y="100022"/>
                    </a:cubicBezTo>
                    <a:cubicBezTo>
                      <a:pt x="65600" y="134467"/>
                      <a:pt x="65591" y="168911"/>
                      <a:pt x="65591" y="203356"/>
                    </a:cubicBezTo>
                    <a:cubicBezTo>
                      <a:pt x="95887" y="173255"/>
                      <a:pt x="130731" y="147675"/>
                      <a:pt x="168776" y="128216"/>
                    </a:cubicBezTo>
                    <a:cubicBezTo>
                      <a:pt x="168924" y="99911"/>
                      <a:pt x="168794" y="71596"/>
                      <a:pt x="168841" y="43291"/>
                    </a:cubicBezTo>
                    <a:cubicBezTo>
                      <a:pt x="153093" y="43291"/>
                      <a:pt x="137345" y="43254"/>
                      <a:pt x="121606" y="43310"/>
                    </a:cubicBezTo>
                    <a:cubicBezTo>
                      <a:pt x="105086" y="43551"/>
                      <a:pt x="88836" y="51374"/>
                      <a:pt x="78465" y="64257"/>
                    </a:cubicBezTo>
                    <a:close/>
                    <a:moveTo>
                      <a:pt x="269867" y="1033"/>
                    </a:moveTo>
                    <a:cubicBezTo>
                      <a:pt x="273969" y="-306"/>
                      <a:pt x="278341" y="56"/>
                      <a:pt x="282592" y="29"/>
                    </a:cubicBezTo>
                    <a:cubicBezTo>
                      <a:pt x="334672" y="38"/>
                      <a:pt x="386762" y="19"/>
                      <a:pt x="438843" y="29"/>
                    </a:cubicBezTo>
                    <a:cubicBezTo>
                      <a:pt x="450163" y="-130"/>
                      <a:pt x="460293" y="9702"/>
                      <a:pt x="460376" y="21041"/>
                    </a:cubicBezTo>
                    <a:cubicBezTo>
                      <a:pt x="460553" y="51086"/>
                      <a:pt x="460404" y="81131"/>
                      <a:pt x="460451" y="111175"/>
                    </a:cubicBezTo>
                    <a:cubicBezTo>
                      <a:pt x="460544" y="117166"/>
                      <a:pt x="458516" y="123295"/>
                      <a:pt x="454219" y="127556"/>
                    </a:cubicBezTo>
                    <a:cubicBezTo>
                      <a:pt x="448935" y="133109"/>
                      <a:pt x="440619" y="135202"/>
                      <a:pt x="433262" y="133369"/>
                    </a:cubicBezTo>
                    <a:cubicBezTo>
                      <a:pt x="383600" y="122858"/>
                      <a:pt x="331770" y="122821"/>
                      <a:pt x="282108" y="133313"/>
                    </a:cubicBezTo>
                    <a:cubicBezTo>
                      <a:pt x="276741" y="134616"/>
                      <a:pt x="270890" y="134123"/>
                      <a:pt x="266025" y="131434"/>
                    </a:cubicBezTo>
                    <a:cubicBezTo>
                      <a:pt x="259003" y="127788"/>
                      <a:pt x="254556" y="120012"/>
                      <a:pt x="254659" y="112133"/>
                    </a:cubicBezTo>
                    <a:cubicBezTo>
                      <a:pt x="254640" y="82042"/>
                      <a:pt x="254649" y="51951"/>
                      <a:pt x="254659" y="21860"/>
                    </a:cubicBezTo>
                    <a:cubicBezTo>
                      <a:pt x="254473" y="12558"/>
                      <a:pt x="260891" y="3610"/>
                      <a:pt x="269867" y="1033"/>
                    </a:cubicBezTo>
                    <a:moveTo>
                      <a:pt x="297903" y="43282"/>
                    </a:moveTo>
                    <a:cubicBezTo>
                      <a:pt x="297893" y="57690"/>
                      <a:pt x="297912" y="72099"/>
                      <a:pt x="297893" y="86507"/>
                    </a:cubicBezTo>
                    <a:cubicBezTo>
                      <a:pt x="337398" y="80777"/>
                      <a:pt x="377712" y="80731"/>
                      <a:pt x="417198" y="86553"/>
                    </a:cubicBezTo>
                    <a:lnTo>
                      <a:pt x="417198" y="43291"/>
                    </a:lnTo>
                    <a:cubicBezTo>
                      <a:pt x="377433" y="43272"/>
                      <a:pt x="337668" y="43282"/>
                      <a:pt x="297903" y="43282"/>
                    </a:cubicBezTo>
                    <a:close/>
                    <a:moveTo>
                      <a:pt x="518261" y="940"/>
                    </a:moveTo>
                    <a:cubicBezTo>
                      <a:pt x="522354" y="-306"/>
                      <a:pt x="526679" y="56"/>
                      <a:pt x="530912" y="29"/>
                    </a:cubicBezTo>
                    <a:lnTo>
                      <a:pt x="575597" y="29"/>
                    </a:lnTo>
                    <a:cubicBezTo>
                      <a:pt x="587652" y="112"/>
                      <a:pt x="599856" y="-567"/>
                      <a:pt x="611753" y="1898"/>
                    </a:cubicBezTo>
                    <a:cubicBezTo>
                      <a:pt x="641696" y="7507"/>
                      <a:pt x="668429" y="27757"/>
                      <a:pt x="681926" y="55067"/>
                    </a:cubicBezTo>
                    <a:cubicBezTo>
                      <a:pt x="690111" y="70834"/>
                      <a:pt x="693358" y="88823"/>
                      <a:pt x="692530" y="106496"/>
                    </a:cubicBezTo>
                    <a:cubicBezTo>
                      <a:pt x="692520" y="158605"/>
                      <a:pt x="692539" y="210713"/>
                      <a:pt x="692520" y="262813"/>
                    </a:cubicBezTo>
                    <a:cubicBezTo>
                      <a:pt x="692223" y="273110"/>
                      <a:pt x="683293" y="282104"/>
                      <a:pt x="673089" y="282867"/>
                    </a:cubicBezTo>
                    <a:cubicBezTo>
                      <a:pt x="665359" y="283732"/>
                      <a:pt x="657462" y="279956"/>
                      <a:pt x="653090" y="273565"/>
                    </a:cubicBezTo>
                    <a:cubicBezTo>
                      <a:pt x="617158" y="225671"/>
                      <a:pt x="569393" y="186706"/>
                      <a:pt x="515201" y="161228"/>
                    </a:cubicBezTo>
                    <a:cubicBezTo>
                      <a:pt x="507806" y="157842"/>
                      <a:pt x="502737" y="150019"/>
                      <a:pt x="502774" y="141880"/>
                    </a:cubicBezTo>
                    <a:cubicBezTo>
                      <a:pt x="502783" y="101604"/>
                      <a:pt x="502755" y="61318"/>
                      <a:pt x="502783" y="21051"/>
                    </a:cubicBezTo>
                    <a:cubicBezTo>
                      <a:pt x="502858" y="11916"/>
                      <a:pt x="509452" y="3349"/>
                      <a:pt x="518261" y="940"/>
                    </a:cubicBezTo>
                    <a:moveTo>
                      <a:pt x="546027" y="43291"/>
                    </a:moveTo>
                    <a:cubicBezTo>
                      <a:pt x="546018" y="70899"/>
                      <a:pt x="546046" y="98516"/>
                      <a:pt x="546008" y="126123"/>
                    </a:cubicBezTo>
                    <a:cubicBezTo>
                      <a:pt x="545785" y="127379"/>
                      <a:pt x="546269" y="128560"/>
                      <a:pt x="547571" y="128932"/>
                    </a:cubicBezTo>
                    <a:cubicBezTo>
                      <a:pt x="585039" y="148215"/>
                      <a:pt x="619353" y="173506"/>
                      <a:pt x="649239" y="203188"/>
                    </a:cubicBezTo>
                    <a:cubicBezTo>
                      <a:pt x="649332" y="169116"/>
                      <a:pt x="649230" y="135053"/>
                      <a:pt x="649295" y="100990"/>
                    </a:cubicBezTo>
                    <a:cubicBezTo>
                      <a:pt x="649779" y="83298"/>
                      <a:pt x="641119" y="65736"/>
                      <a:pt x="627036" y="55076"/>
                    </a:cubicBezTo>
                    <a:cubicBezTo>
                      <a:pt x="617176" y="47440"/>
                      <a:pt x="604749" y="43319"/>
                      <a:pt x="592294" y="43282"/>
                    </a:cubicBezTo>
                    <a:cubicBezTo>
                      <a:pt x="576872" y="43282"/>
                      <a:pt x="561449" y="43272"/>
                      <a:pt x="546027" y="43291"/>
                    </a:cubicBezTo>
                    <a:close/>
                    <a:moveTo>
                      <a:pt x="330524" y="151936"/>
                    </a:moveTo>
                    <a:cubicBezTo>
                      <a:pt x="374410" y="148680"/>
                      <a:pt x="418928" y="153387"/>
                      <a:pt x="461074" y="166158"/>
                    </a:cubicBezTo>
                    <a:cubicBezTo>
                      <a:pt x="525042" y="185366"/>
                      <a:pt x="583243" y="223122"/>
                      <a:pt x="627055" y="273510"/>
                    </a:cubicBezTo>
                    <a:cubicBezTo>
                      <a:pt x="667285" y="319488"/>
                      <a:pt x="695423" y="375959"/>
                      <a:pt x="707673" y="435825"/>
                    </a:cubicBezTo>
                    <a:cubicBezTo>
                      <a:pt x="719133" y="491357"/>
                      <a:pt x="717244" y="549604"/>
                      <a:pt x="702083" y="604252"/>
                    </a:cubicBezTo>
                    <a:cubicBezTo>
                      <a:pt x="683674" y="671113"/>
                      <a:pt x="645063" y="732161"/>
                      <a:pt x="592806" y="777711"/>
                    </a:cubicBezTo>
                    <a:cubicBezTo>
                      <a:pt x="566184" y="800975"/>
                      <a:pt x="536130" y="820332"/>
                      <a:pt x="503853" y="834796"/>
                    </a:cubicBezTo>
                    <a:cubicBezTo>
                      <a:pt x="464637" y="852414"/>
                      <a:pt x="422202" y="862804"/>
                      <a:pt x="379284" y="865325"/>
                    </a:cubicBezTo>
                    <a:cubicBezTo>
                      <a:pt x="317222" y="869157"/>
                      <a:pt x="254147" y="856600"/>
                      <a:pt x="198504" y="828778"/>
                    </a:cubicBezTo>
                    <a:cubicBezTo>
                      <a:pt x="145158" y="802333"/>
                      <a:pt x="98668" y="762270"/>
                      <a:pt x="64559" y="713483"/>
                    </a:cubicBezTo>
                    <a:cubicBezTo>
                      <a:pt x="42755" y="682405"/>
                      <a:pt x="25956" y="647831"/>
                      <a:pt x="15055" y="611470"/>
                    </a:cubicBezTo>
                    <a:cubicBezTo>
                      <a:pt x="-7995" y="534991"/>
                      <a:pt x="-4525" y="450764"/>
                      <a:pt x="25110" y="376564"/>
                    </a:cubicBezTo>
                    <a:cubicBezTo>
                      <a:pt x="48495" y="317358"/>
                      <a:pt x="88204" y="264784"/>
                      <a:pt x="138508" y="225810"/>
                    </a:cubicBezTo>
                    <a:cubicBezTo>
                      <a:pt x="193407" y="183031"/>
                      <a:pt x="261086" y="156949"/>
                      <a:pt x="330524" y="151936"/>
                    </a:cubicBezTo>
                    <a:moveTo>
                      <a:pt x="349751" y="194277"/>
                    </a:moveTo>
                    <a:cubicBezTo>
                      <a:pt x="312069" y="195226"/>
                      <a:pt x="274546" y="202900"/>
                      <a:pt x="239608" y="217104"/>
                    </a:cubicBezTo>
                    <a:cubicBezTo>
                      <a:pt x="195918" y="234786"/>
                      <a:pt x="156330" y="262524"/>
                      <a:pt x="124704" y="297462"/>
                    </a:cubicBezTo>
                    <a:cubicBezTo>
                      <a:pt x="93190" y="332157"/>
                      <a:pt x="69535" y="373959"/>
                      <a:pt x="56224" y="418915"/>
                    </a:cubicBezTo>
                    <a:cubicBezTo>
                      <a:pt x="44262" y="459201"/>
                      <a:pt x="40523" y="501896"/>
                      <a:pt x="45239" y="543651"/>
                    </a:cubicBezTo>
                    <a:cubicBezTo>
                      <a:pt x="49667" y="583770"/>
                      <a:pt x="62001" y="623004"/>
                      <a:pt x="81339" y="658435"/>
                    </a:cubicBezTo>
                    <a:cubicBezTo>
                      <a:pt x="112826" y="716478"/>
                      <a:pt x="163055" y="764121"/>
                      <a:pt x="222735" y="792380"/>
                    </a:cubicBezTo>
                    <a:cubicBezTo>
                      <a:pt x="277402" y="818555"/>
                      <a:pt x="339779" y="828071"/>
                      <a:pt x="399794" y="819886"/>
                    </a:cubicBezTo>
                    <a:cubicBezTo>
                      <a:pt x="447335" y="813560"/>
                      <a:pt x="493314" y="796008"/>
                      <a:pt x="533023" y="769126"/>
                    </a:cubicBezTo>
                    <a:cubicBezTo>
                      <a:pt x="573067" y="742169"/>
                      <a:pt x="606758" y="705855"/>
                      <a:pt x="630654" y="663904"/>
                    </a:cubicBezTo>
                    <a:cubicBezTo>
                      <a:pt x="656076" y="619507"/>
                      <a:pt x="670289" y="568757"/>
                      <a:pt x="671629" y="517606"/>
                    </a:cubicBezTo>
                    <a:cubicBezTo>
                      <a:pt x="673796" y="451341"/>
                      <a:pt x="654113" y="384600"/>
                      <a:pt x="616274" y="330148"/>
                    </a:cubicBezTo>
                    <a:cubicBezTo>
                      <a:pt x="579151" y="276235"/>
                      <a:pt x="524856" y="234312"/>
                      <a:pt x="463130" y="212416"/>
                    </a:cubicBezTo>
                    <a:cubicBezTo>
                      <a:pt x="426890" y="199440"/>
                      <a:pt x="388223" y="193356"/>
                      <a:pt x="349751" y="194277"/>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图形 7">
                <a:extLst>
                  <a:ext uri="{FF2B5EF4-FFF2-40B4-BE49-F238E27FC236}">
                    <a16:creationId xmlns:a16="http://schemas.microsoft.com/office/drawing/2014/main" id="{75367459-D714-5EA7-075F-A3B2BC6E455E}"/>
                  </a:ext>
                </a:extLst>
              </p:cNvPr>
              <p:cNvSpPr/>
              <p:nvPr/>
            </p:nvSpPr>
            <p:spPr>
              <a:xfrm>
                <a:off x="10114788" y="3744507"/>
                <a:ext cx="355450" cy="355479"/>
              </a:xfrm>
              <a:custGeom>
                <a:avLst/>
                <a:gdLst>
                  <a:gd name="connsiteX0" fmla="*/ 144319 w 355450"/>
                  <a:gd name="connsiteY0" fmla="*/ 15644 h 355479"/>
                  <a:gd name="connsiteX1" fmla="*/ 185712 w 355450"/>
                  <a:gd name="connsiteY1" fmla="*/ 761 h 355479"/>
                  <a:gd name="connsiteX2" fmla="*/ 216742 w 355450"/>
                  <a:gd name="connsiteY2" fmla="*/ 24629 h 355479"/>
                  <a:gd name="connsiteX3" fmla="*/ 248573 w 355450"/>
                  <a:gd name="connsiteY3" fmla="*/ 92485 h 355479"/>
                  <a:gd name="connsiteX4" fmla="*/ 319471 w 355450"/>
                  <a:gd name="connsiteY4" fmla="*/ 103341 h 355479"/>
                  <a:gd name="connsiteX5" fmla="*/ 352660 w 355450"/>
                  <a:gd name="connsiteY5" fmla="*/ 130781 h 355479"/>
                  <a:gd name="connsiteX6" fmla="*/ 347079 w 355450"/>
                  <a:gd name="connsiteY6" fmla="*/ 171783 h 355479"/>
                  <a:gd name="connsiteX7" fmla="*/ 334940 w 355450"/>
                  <a:gd name="connsiteY7" fmla="*/ 184870 h 355479"/>
                  <a:gd name="connsiteX8" fmla="*/ 291240 w 355450"/>
                  <a:gd name="connsiteY8" fmla="*/ 229612 h 355479"/>
                  <a:gd name="connsiteX9" fmla="*/ 301649 w 355450"/>
                  <a:gd name="connsiteY9" fmla="*/ 293106 h 355479"/>
                  <a:gd name="connsiteX10" fmla="*/ 303639 w 355450"/>
                  <a:gd name="connsiteY10" fmla="*/ 319039 h 355479"/>
                  <a:gd name="connsiteX11" fmla="*/ 279808 w 355450"/>
                  <a:gd name="connsiteY11" fmla="*/ 351149 h 355479"/>
                  <a:gd name="connsiteX12" fmla="*/ 239941 w 355450"/>
                  <a:gd name="connsiteY12" fmla="*/ 350246 h 355479"/>
                  <a:gd name="connsiteX13" fmla="*/ 177740 w 355450"/>
                  <a:gd name="connsiteY13" fmla="*/ 315848 h 355479"/>
                  <a:gd name="connsiteX14" fmla="*/ 113511 w 355450"/>
                  <a:gd name="connsiteY14" fmla="*/ 351242 h 355479"/>
                  <a:gd name="connsiteX15" fmla="*/ 72416 w 355450"/>
                  <a:gd name="connsiteY15" fmla="*/ 349428 h 355479"/>
                  <a:gd name="connsiteX16" fmla="*/ 51692 w 355450"/>
                  <a:gd name="connsiteY16" fmla="*/ 306035 h 355479"/>
                  <a:gd name="connsiteX17" fmla="*/ 64193 w 355450"/>
                  <a:gd name="connsiteY17" fmla="*/ 229556 h 355479"/>
                  <a:gd name="connsiteX18" fmla="*/ 18996 w 355450"/>
                  <a:gd name="connsiteY18" fmla="*/ 183364 h 355479"/>
                  <a:gd name="connsiteX19" fmla="*/ 8327 w 355450"/>
                  <a:gd name="connsiteY19" fmla="*/ 171755 h 355479"/>
                  <a:gd name="connsiteX20" fmla="*/ 1686 w 355450"/>
                  <a:gd name="connsiteY20" fmla="*/ 134139 h 355479"/>
                  <a:gd name="connsiteX21" fmla="*/ 35702 w 355450"/>
                  <a:gd name="connsiteY21" fmla="*/ 103378 h 355479"/>
                  <a:gd name="connsiteX22" fmla="*/ 106721 w 355450"/>
                  <a:gd name="connsiteY22" fmla="*/ 92513 h 355479"/>
                  <a:gd name="connsiteX23" fmla="*/ 132933 w 355450"/>
                  <a:gd name="connsiteY23" fmla="*/ 36693 h 355479"/>
                  <a:gd name="connsiteX24" fmla="*/ 144319 w 355450"/>
                  <a:gd name="connsiteY24" fmla="*/ 15644 h 355479"/>
                  <a:gd name="connsiteX25" fmla="*/ 136133 w 355450"/>
                  <a:gd name="connsiteY25" fmla="*/ 131981 h 355479"/>
                  <a:gd name="connsiteX26" fmla="*/ 43590 w 355450"/>
                  <a:gd name="connsiteY26" fmla="*/ 146073 h 355479"/>
                  <a:gd name="connsiteX27" fmla="*/ 110526 w 355450"/>
                  <a:gd name="connsiteY27" fmla="*/ 214738 h 355479"/>
                  <a:gd name="connsiteX28" fmla="*/ 94768 w 355450"/>
                  <a:gd name="connsiteY28" fmla="*/ 311746 h 355479"/>
                  <a:gd name="connsiteX29" fmla="*/ 177638 w 355450"/>
                  <a:gd name="connsiteY29" fmla="*/ 266019 h 355479"/>
                  <a:gd name="connsiteX30" fmla="*/ 260470 w 355450"/>
                  <a:gd name="connsiteY30" fmla="*/ 311746 h 355479"/>
                  <a:gd name="connsiteX31" fmla="*/ 244713 w 355450"/>
                  <a:gd name="connsiteY31" fmla="*/ 214748 h 355479"/>
                  <a:gd name="connsiteX32" fmla="*/ 311648 w 355450"/>
                  <a:gd name="connsiteY32" fmla="*/ 146073 h 355479"/>
                  <a:gd name="connsiteX33" fmla="*/ 219096 w 355450"/>
                  <a:gd name="connsiteY33" fmla="*/ 131981 h 355479"/>
                  <a:gd name="connsiteX34" fmla="*/ 177703 w 355450"/>
                  <a:gd name="connsiteY34" fmla="*/ 43753 h 355479"/>
                  <a:gd name="connsiteX35" fmla="*/ 136133 w 355450"/>
                  <a:gd name="connsiteY35" fmla="*/ 131981 h 35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55450" h="355479">
                    <a:moveTo>
                      <a:pt x="144319" y="15644"/>
                    </a:moveTo>
                    <a:cubicBezTo>
                      <a:pt x="154076" y="3663"/>
                      <a:pt x="170568" y="-2207"/>
                      <a:pt x="185712" y="761"/>
                    </a:cubicBezTo>
                    <a:cubicBezTo>
                      <a:pt x="199088" y="3114"/>
                      <a:pt x="211068" y="12267"/>
                      <a:pt x="216742" y="24629"/>
                    </a:cubicBezTo>
                    <a:cubicBezTo>
                      <a:pt x="227346" y="47251"/>
                      <a:pt x="238015" y="69845"/>
                      <a:pt x="248573" y="92485"/>
                    </a:cubicBezTo>
                    <a:cubicBezTo>
                      <a:pt x="272209" y="96122"/>
                      <a:pt x="295844" y="99676"/>
                      <a:pt x="319471" y="103341"/>
                    </a:cubicBezTo>
                    <a:cubicBezTo>
                      <a:pt x="334382" y="105703"/>
                      <a:pt x="347488" y="116614"/>
                      <a:pt x="352660" y="130781"/>
                    </a:cubicBezTo>
                    <a:cubicBezTo>
                      <a:pt x="357841" y="144240"/>
                      <a:pt x="355711" y="160211"/>
                      <a:pt x="347079" y="171783"/>
                    </a:cubicBezTo>
                    <a:cubicBezTo>
                      <a:pt x="343544" y="176601"/>
                      <a:pt x="338921" y="180443"/>
                      <a:pt x="334940" y="184870"/>
                    </a:cubicBezTo>
                    <a:cubicBezTo>
                      <a:pt x="320327" y="199744"/>
                      <a:pt x="305835" y="214729"/>
                      <a:pt x="291240" y="229612"/>
                    </a:cubicBezTo>
                    <a:cubicBezTo>
                      <a:pt x="294728" y="250773"/>
                      <a:pt x="298151" y="271944"/>
                      <a:pt x="301649" y="293106"/>
                    </a:cubicBezTo>
                    <a:cubicBezTo>
                      <a:pt x="302895" y="301673"/>
                      <a:pt x="305230" y="310342"/>
                      <a:pt x="303639" y="319039"/>
                    </a:cubicBezTo>
                    <a:cubicBezTo>
                      <a:pt x="301537" y="332778"/>
                      <a:pt x="292356" y="345158"/>
                      <a:pt x="279808" y="351149"/>
                    </a:cubicBezTo>
                    <a:cubicBezTo>
                      <a:pt x="267390" y="357204"/>
                      <a:pt x="252061" y="356906"/>
                      <a:pt x="239941" y="350246"/>
                    </a:cubicBezTo>
                    <a:cubicBezTo>
                      <a:pt x="219226" y="338749"/>
                      <a:pt x="198455" y="327355"/>
                      <a:pt x="177740" y="315848"/>
                    </a:cubicBezTo>
                    <a:cubicBezTo>
                      <a:pt x="156318" y="327615"/>
                      <a:pt x="134980" y="339559"/>
                      <a:pt x="113511" y="351242"/>
                    </a:cubicBezTo>
                    <a:cubicBezTo>
                      <a:pt x="100656" y="357511"/>
                      <a:pt x="84685" y="356758"/>
                      <a:pt x="72416" y="349428"/>
                    </a:cubicBezTo>
                    <a:cubicBezTo>
                      <a:pt x="57599" y="340852"/>
                      <a:pt x="49060" y="322964"/>
                      <a:pt x="51692" y="306035"/>
                    </a:cubicBezTo>
                    <a:cubicBezTo>
                      <a:pt x="55822" y="280539"/>
                      <a:pt x="60026" y="255043"/>
                      <a:pt x="64193" y="229556"/>
                    </a:cubicBezTo>
                    <a:cubicBezTo>
                      <a:pt x="49032" y="214245"/>
                      <a:pt x="34130" y="198693"/>
                      <a:pt x="18996" y="183364"/>
                    </a:cubicBezTo>
                    <a:cubicBezTo>
                      <a:pt x="15527" y="179401"/>
                      <a:pt x="11378" y="176062"/>
                      <a:pt x="8327" y="171755"/>
                    </a:cubicBezTo>
                    <a:cubicBezTo>
                      <a:pt x="523" y="161114"/>
                      <a:pt x="-2044" y="146817"/>
                      <a:pt x="1686" y="134139"/>
                    </a:cubicBezTo>
                    <a:cubicBezTo>
                      <a:pt x="5890" y="118474"/>
                      <a:pt x="19712" y="106029"/>
                      <a:pt x="35702" y="103378"/>
                    </a:cubicBezTo>
                    <a:cubicBezTo>
                      <a:pt x="59366" y="99731"/>
                      <a:pt x="83048" y="96113"/>
                      <a:pt x="106721" y="92513"/>
                    </a:cubicBezTo>
                    <a:cubicBezTo>
                      <a:pt x="115437" y="73891"/>
                      <a:pt x="124199" y="55297"/>
                      <a:pt x="132933" y="36693"/>
                    </a:cubicBezTo>
                    <a:cubicBezTo>
                      <a:pt x="136524" y="29578"/>
                      <a:pt x="139073" y="21783"/>
                      <a:pt x="144319" y="15644"/>
                    </a:cubicBezTo>
                    <a:moveTo>
                      <a:pt x="136133" y="131981"/>
                    </a:moveTo>
                    <a:cubicBezTo>
                      <a:pt x="105289" y="136697"/>
                      <a:pt x="74444" y="141394"/>
                      <a:pt x="43590" y="146073"/>
                    </a:cubicBezTo>
                    <a:cubicBezTo>
                      <a:pt x="65821" y="169048"/>
                      <a:pt x="88201" y="191865"/>
                      <a:pt x="110526" y="214738"/>
                    </a:cubicBezTo>
                    <a:cubicBezTo>
                      <a:pt x="105270" y="247071"/>
                      <a:pt x="99968" y="279404"/>
                      <a:pt x="94768" y="311746"/>
                    </a:cubicBezTo>
                    <a:cubicBezTo>
                      <a:pt x="122395" y="296510"/>
                      <a:pt x="149993" y="281218"/>
                      <a:pt x="177638" y="266019"/>
                    </a:cubicBezTo>
                    <a:cubicBezTo>
                      <a:pt x="205255" y="281255"/>
                      <a:pt x="232853" y="296510"/>
                      <a:pt x="260470" y="311746"/>
                    </a:cubicBezTo>
                    <a:cubicBezTo>
                      <a:pt x="255270" y="279404"/>
                      <a:pt x="249968" y="247081"/>
                      <a:pt x="244713" y="214748"/>
                    </a:cubicBezTo>
                    <a:cubicBezTo>
                      <a:pt x="267037" y="191865"/>
                      <a:pt x="289417" y="169048"/>
                      <a:pt x="311648" y="146073"/>
                    </a:cubicBezTo>
                    <a:cubicBezTo>
                      <a:pt x="280794" y="141394"/>
                      <a:pt x="249950" y="136697"/>
                      <a:pt x="219096" y="131981"/>
                    </a:cubicBezTo>
                    <a:cubicBezTo>
                      <a:pt x="205264" y="102587"/>
                      <a:pt x="191507" y="73166"/>
                      <a:pt x="177703" y="43753"/>
                    </a:cubicBezTo>
                    <a:cubicBezTo>
                      <a:pt x="163862" y="73175"/>
                      <a:pt x="150039" y="102596"/>
                      <a:pt x="136133" y="131981"/>
                    </a:cubicBezTo>
                    <a:close/>
                  </a:path>
                </a:pathLst>
              </a:custGeom>
              <a:grpFill/>
              <a:ln w="930" cap="flat">
                <a:noFill/>
                <a:prstDash val="solid"/>
                <a:miter/>
              </a:ln>
            </p:spPr>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245665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2"/>
</p:tagLst>
</file>

<file path=ppt/theme/theme1.xml><?xml version="1.0" encoding="utf-8"?>
<a:theme xmlns:a="http://schemas.openxmlformats.org/drawingml/2006/main" name="木叶（P界达人）">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ri1jq1l">
      <a:majorFont>
        <a:latin typeface="OPPOSans B" panose="020F0302020204030204"/>
        <a:ea typeface="微软雅黑"/>
        <a:cs typeface=""/>
      </a:majorFont>
      <a:minorFont>
        <a:latin typeface="OPPOSans 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721</Words>
  <Application>Microsoft Office PowerPoint</Application>
  <PresentationFormat>宽屏</PresentationFormat>
  <Paragraphs>113</Paragraphs>
  <Slides>15</Slides>
  <Notes>15</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15</vt:i4>
      </vt:variant>
    </vt:vector>
  </HeadingPairs>
  <TitlesOfParts>
    <vt:vector size="29" baseType="lpstr">
      <vt:lpstr>Gill Sans</vt:lpstr>
      <vt:lpstr>OPPOSans B</vt:lpstr>
      <vt:lpstr>OPPOSans H</vt:lpstr>
      <vt:lpstr>阿里巴巴普惠体 2.0 55 Regular</vt:lpstr>
      <vt:lpstr>阿里巴巴普惠体 B</vt:lpstr>
      <vt:lpstr>等线</vt:lpstr>
      <vt:lpstr>汉仪雅酷黑 45W</vt:lpstr>
      <vt:lpstr>思源黑体 CN Bold</vt:lpstr>
      <vt:lpstr>思源黑体 CN Light</vt:lpstr>
      <vt:lpstr>Arial</vt:lpstr>
      <vt:lpstr>Bahnschrift SemiBold</vt:lpstr>
      <vt:lpstr>Bahnschrift SemiLight</vt:lpstr>
      <vt:lpstr>Segoe UI Light</vt:lpstr>
      <vt:lpstr>木叶（P界达人）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极简风大学生社团工作汇报ppt模板</dc:title>
  <dc:creator>木叶</dc:creator>
  <cp:keywords>P界达人</cp:keywords>
  <dc:description>www.51pptmoban.com</dc:description>
  <cp:lastModifiedBy>Win user</cp:lastModifiedBy>
  <cp:revision>10</cp:revision>
  <dcterms:created xsi:type="dcterms:W3CDTF">2022-07-06T10:20:37Z</dcterms:created>
  <dcterms:modified xsi:type="dcterms:W3CDTF">2022-11-21T13:07:40Z</dcterms:modified>
</cp:coreProperties>
</file>