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92" y="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0AE5-0949-4A19-B0DB-086A29555A56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DF375-C1DF-4CBB-A553-E97A87587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45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53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94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72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20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869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271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3DF375-C1DF-4CBB-A553-E97A875874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9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12447A-BE3B-61B7-66C8-EEA3F88F8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34815F-E674-037D-3BDE-9CC00A3CC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C34552-F7E7-C713-CA01-376338A1F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DFBF-FFAB-47BD-9281-E0B448872AD1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00C175-FBD7-6427-2AAE-6EAFEDBDB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C63DA1-AA88-3A44-CC77-862CCF2DD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CDCC1-7577-4DAE-BC8B-5350E43B4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49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710E624-4066-DBE6-F29E-0ECBB5D69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DFBF-FFAB-47BD-9281-E0B448872AD1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E823283-EE99-752C-C233-C3EE69B28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8FBC8D-3910-5420-9191-BCE93BB4D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CDCC1-7577-4DAE-BC8B-5350E43B4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B09ECCA-D3CB-0CE8-C7EF-BC9125B58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B54B54-3D04-06E5-7EB6-B31417D86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047451-EE9C-D200-E63D-8BA7484333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ADFBF-FFAB-47BD-9281-E0B448872AD1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CBAB22-FB4C-90EC-8654-03C7AC29C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1D61A7-1C70-60D5-0B41-0F92B4800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CDCC1-7577-4DAE-BC8B-5350E43B4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1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581400" y="1264520"/>
            <a:ext cx="6593114" cy="950564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Chevron 11"/>
          <p:cNvSpPr/>
          <p:nvPr/>
        </p:nvSpPr>
        <p:spPr>
          <a:xfrm rot="5400000">
            <a:off x="2276958" y="1447922"/>
            <a:ext cx="1371599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Text Box 394"/>
          <p:cNvSpPr txBox="1">
            <a:spLocks noChangeArrowheads="1"/>
          </p:cNvSpPr>
          <p:nvPr/>
        </p:nvSpPr>
        <p:spPr bwMode="auto">
          <a:xfrm>
            <a:off x="2431943" y="1841832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581400" y="2442391"/>
            <a:ext cx="6593114" cy="950564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Chevron 16"/>
          <p:cNvSpPr/>
          <p:nvPr/>
        </p:nvSpPr>
        <p:spPr>
          <a:xfrm rot="5400000">
            <a:off x="2276958" y="2625793"/>
            <a:ext cx="1371599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Text Box 394"/>
          <p:cNvSpPr txBox="1">
            <a:spLocks noChangeArrowheads="1"/>
          </p:cNvSpPr>
          <p:nvPr/>
        </p:nvSpPr>
        <p:spPr bwMode="auto">
          <a:xfrm>
            <a:off x="2431943" y="3019703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581400" y="3628011"/>
            <a:ext cx="6593114" cy="950564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Chevron 25"/>
          <p:cNvSpPr/>
          <p:nvPr/>
        </p:nvSpPr>
        <p:spPr>
          <a:xfrm rot="5400000">
            <a:off x="2276958" y="3811413"/>
            <a:ext cx="1371599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Text Box 394"/>
          <p:cNvSpPr txBox="1">
            <a:spLocks noChangeArrowheads="1"/>
          </p:cNvSpPr>
          <p:nvPr/>
        </p:nvSpPr>
        <p:spPr bwMode="auto">
          <a:xfrm>
            <a:off x="2431943" y="4205323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581400" y="4805883"/>
            <a:ext cx="6593114" cy="950564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Chevron 29"/>
          <p:cNvSpPr/>
          <p:nvPr/>
        </p:nvSpPr>
        <p:spPr>
          <a:xfrm rot="5400000">
            <a:off x="2276958" y="4989285"/>
            <a:ext cx="1371599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xt Box 394"/>
          <p:cNvSpPr txBox="1">
            <a:spLocks noChangeArrowheads="1"/>
          </p:cNvSpPr>
          <p:nvPr/>
        </p:nvSpPr>
        <p:spPr bwMode="auto">
          <a:xfrm>
            <a:off x="2431943" y="5383195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3766087" y="1504745"/>
            <a:ext cx="599396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Box 394"/>
          <p:cNvSpPr txBox="1">
            <a:spLocks noChangeArrowheads="1"/>
          </p:cNvSpPr>
          <p:nvPr/>
        </p:nvSpPr>
        <p:spPr bwMode="auto">
          <a:xfrm>
            <a:off x="3766087" y="2680033"/>
            <a:ext cx="599396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Box 394"/>
          <p:cNvSpPr txBox="1">
            <a:spLocks noChangeArrowheads="1"/>
          </p:cNvSpPr>
          <p:nvPr/>
        </p:nvSpPr>
        <p:spPr bwMode="auto">
          <a:xfrm>
            <a:off x="3766087" y="3865653"/>
            <a:ext cx="599396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 Box 394"/>
          <p:cNvSpPr txBox="1">
            <a:spLocks noChangeArrowheads="1"/>
          </p:cNvSpPr>
          <p:nvPr/>
        </p:nvSpPr>
        <p:spPr bwMode="auto">
          <a:xfrm>
            <a:off x="3766087" y="5059023"/>
            <a:ext cx="599396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7413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6"/>
          <p:cNvSpPr>
            <a:spLocks/>
          </p:cNvSpPr>
          <p:nvPr/>
        </p:nvSpPr>
        <p:spPr bwMode="auto">
          <a:xfrm>
            <a:off x="4713514" y="3264913"/>
            <a:ext cx="891540" cy="2774058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2963 h 2963"/>
              <a:gd name="connsiteX1" fmla="*/ 0 w 1353"/>
              <a:gd name="connsiteY1" fmla="*/ 2963 h 2963"/>
              <a:gd name="connsiteX2" fmla="*/ 0 w 1353"/>
              <a:gd name="connsiteY2" fmla="*/ 0 h 2963"/>
              <a:gd name="connsiteX3" fmla="*/ 1353 w 1353"/>
              <a:gd name="connsiteY3" fmla="*/ 966 h 2963"/>
              <a:gd name="connsiteX4" fmla="*/ 1353 w 1353"/>
              <a:gd name="connsiteY4" fmla="*/ 2963 h 2963"/>
              <a:gd name="connsiteX0" fmla="*/ 1353 w 1353"/>
              <a:gd name="connsiteY0" fmla="*/ 3563 h 3563"/>
              <a:gd name="connsiteX1" fmla="*/ 0 w 1353"/>
              <a:gd name="connsiteY1" fmla="*/ 3563 h 3563"/>
              <a:gd name="connsiteX2" fmla="*/ 0 w 1353"/>
              <a:gd name="connsiteY2" fmla="*/ 600 h 3563"/>
              <a:gd name="connsiteX3" fmla="*/ 1353 w 1353"/>
              <a:gd name="connsiteY3" fmla="*/ 0 h 3563"/>
              <a:gd name="connsiteX4" fmla="*/ 1353 w 1353"/>
              <a:gd name="connsiteY4" fmla="*/ 3563 h 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3563">
                <a:moveTo>
                  <a:pt x="1353" y="3563"/>
                </a:moveTo>
                <a:lnTo>
                  <a:pt x="0" y="3563"/>
                </a:lnTo>
                <a:lnTo>
                  <a:pt x="0" y="600"/>
                </a:lnTo>
                <a:lnTo>
                  <a:pt x="1353" y="0"/>
                </a:lnTo>
                <a:lnTo>
                  <a:pt x="1353" y="3563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7" name="Freeform 6"/>
          <p:cNvSpPr>
            <a:spLocks/>
          </p:cNvSpPr>
          <p:nvPr/>
        </p:nvSpPr>
        <p:spPr bwMode="auto">
          <a:xfrm>
            <a:off x="3585754" y="3874536"/>
            <a:ext cx="891540" cy="2164435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2180 h 2180"/>
              <a:gd name="connsiteX1" fmla="*/ 0 w 1353"/>
              <a:gd name="connsiteY1" fmla="*/ 2180 h 2180"/>
              <a:gd name="connsiteX2" fmla="*/ 0 w 1353"/>
              <a:gd name="connsiteY2" fmla="*/ 0 h 2180"/>
              <a:gd name="connsiteX3" fmla="*/ 1353 w 1353"/>
              <a:gd name="connsiteY3" fmla="*/ 183 h 2180"/>
              <a:gd name="connsiteX4" fmla="*/ 1353 w 1353"/>
              <a:gd name="connsiteY4" fmla="*/ 2180 h 2180"/>
              <a:gd name="connsiteX0" fmla="*/ 1353 w 1353"/>
              <a:gd name="connsiteY0" fmla="*/ 2780 h 2780"/>
              <a:gd name="connsiteX1" fmla="*/ 0 w 1353"/>
              <a:gd name="connsiteY1" fmla="*/ 2780 h 2780"/>
              <a:gd name="connsiteX2" fmla="*/ 0 w 1353"/>
              <a:gd name="connsiteY2" fmla="*/ 600 h 2780"/>
              <a:gd name="connsiteX3" fmla="*/ 1353 w 1353"/>
              <a:gd name="connsiteY3" fmla="*/ 0 h 2780"/>
              <a:gd name="connsiteX4" fmla="*/ 1353 w 1353"/>
              <a:gd name="connsiteY4" fmla="*/ 2780 h 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2780">
                <a:moveTo>
                  <a:pt x="1353" y="2780"/>
                </a:moveTo>
                <a:lnTo>
                  <a:pt x="0" y="2780"/>
                </a:lnTo>
                <a:lnTo>
                  <a:pt x="0" y="600"/>
                </a:lnTo>
                <a:lnTo>
                  <a:pt x="1353" y="0"/>
                </a:lnTo>
                <a:lnTo>
                  <a:pt x="1353" y="2780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5864134" y="2578988"/>
            <a:ext cx="891540" cy="3459983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3746 h 3746"/>
              <a:gd name="connsiteX1" fmla="*/ 0 w 1353"/>
              <a:gd name="connsiteY1" fmla="*/ 3746 h 3746"/>
              <a:gd name="connsiteX2" fmla="*/ 0 w 1353"/>
              <a:gd name="connsiteY2" fmla="*/ 0 h 3746"/>
              <a:gd name="connsiteX3" fmla="*/ 1353 w 1353"/>
              <a:gd name="connsiteY3" fmla="*/ 1749 h 3746"/>
              <a:gd name="connsiteX4" fmla="*/ 1353 w 1353"/>
              <a:gd name="connsiteY4" fmla="*/ 3746 h 3746"/>
              <a:gd name="connsiteX0" fmla="*/ 1353 w 1353"/>
              <a:gd name="connsiteY0" fmla="*/ 4444 h 4444"/>
              <a:gd name="connsiteX1" fmla="*/ 0 w 1353"/>
              <a:gd name="connsiteY1" fmla="*/ 4444 h 4444"/>
              <a:gd name="connsiteX2" fmla="*/ 0 w 1353"/>
              <a:gd name="connsiteY2" fmla="*/ 698 h 4444"/>
              <a:gd name="connsiteX3" fmla="*/ 1353 w 1353"/>
              <a:gd name="connsiteY3" fmla="*/ 0 h 4444"/>
              <a:gd name="connsiteX4" fmla="*/ 1353 w 1353"/>
              <a:gd name="connsiteY4" fmla="*/ 4444 h 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4444">
                <a:moveTo>
                  <a:pt x="1353" y="4444"/>
                </a:moveTo>
                <a:lnTo>
                  <a:pt x="0" y="4444"/>
                </a:lnTo>
                <a:lnTo>
                  <a:pt x="0" y="698"/>
                </a:lnTo>
                <a:lnTo>
                  <a:pt x="1353" y="0"/>
                </a:lnTo>
                <a:lnTo>
                  <a:pt x="1353" y="4444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4" name="Freeform 6"/>
          <p:cNvSpPr>
            <a:spLocks/>
          </p:cNvSpPr>
          <p:nvPr/>
        </p:nvSpPr>
        <p:spPr bwMode="auto">
          <a:xfrm>
            <a:off x="7007134" y="1893065"/>
            <a:ext cx="891540" cy="4145906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4639 h 4639"/>
              <a:gd name="connsiteX1" fmla="*/ 0 w 1353"/>
              <a:gd name="connsiteY1" fmla="*/ 4639 h 4639"/>
              <a:gd name="connsiteX2" fmla="*/ 0 w 1353"/>
              <a:gd name="connsiteY2" fmla="*/ 3144 h 4639"/>
              <a:gd name="connsiteX3" fmla="*/ 12 w 1353"/>
              <a:gd name="connsiteY3" fmla="*/ 0 h 4639"/>
              <a:gd name="connsiteX4" fmla="*/ 1353 w 1353"/>
              <a:gd name="connsiteY4" fmla="*/ 2642 h 4639"/>
              <a:gd name="connsiteX5" fmla="*/ 1353 w 1353"/>
              <a:gd name="connsiteY5" fmla="*/ 4639 h 4639"/>
              <a:gd name="connsiteX0" fmla="*/ 1353 w 1353"/>
              <a:gd name="connsiteY0" fmla="*/ 5325 h 5325"/>
              <a:gd name="connsiteX1" fmla="*/ 0 w 1353"/>
              <a:gd name="connsiteY1" fmla="*/ 5325 h 5325"/>
              <a:gd name="connsiteX2" fmla="*/ 0 w 1353"/>
              <a:gd name="connsiteY2" fmla="*/ 3830 h 5325"/>
              <a:gd name="connsiteX3" fmla="*/ 12 w 1353"/>
              <a:gd name="connsiteY3" fmla="*/ 686 h 5325"/>
              <a:gd name="connsiteX4" fmla="*/ 1353 w 1353"/>
              <a:gd name="connsiteY4" fmla="*/ 0 h 5325"/>
              <a:gd name="connsiteX5" fmla="*/ 1353 w 1353"/>
              <a:gd name="connsiteY5" fmla="*/ 5325 h 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3" h="5325">
                <a:moveTo>
                  <a:pt x="1353" y="5325"/>
                </a:moveTo>
                <a:lnTo>
                  <a:pt x="0" y="5325"/>
                </a:lnTo>
                <a:lnTo>
                  <a:pt x="0" y="3830"/>
                </a:lnTo>
                <a:cubicBezTo>
                  <a:pt x="4" y="3826"/>
                  <a:pt x="8" y="690"/>
                  <a:pt x="12" y="686"/>
                </a:cubicBezTo>
                <a:lnTo>
                  <a:pt x="1353" y="0"/>
                </a:lnTo>
                <a:lnTo>
                  <a:pt x="1353" y="5325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5" name="Freeform 6"/>
          <p:cNvSpPr>
            <a:spLocks/>
          </p:cNvSpPr>
          <p:nvPr/>
        </p:nvSpPr>
        <p:spPr bwMode="auto">
          <a:xfrm>
            <a:off x="8150134" y="1283442"/>
            <a:ext cx="891540" cy="4755529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  <a:gd name="connsiteX0" fmla="*/ 1353 w 1353"/>
              <a:gd name="connsiteY0" fmla="*/ 5530 h 5530"/>
              <a:gd name="connsiteX1" fmla="*/ 0 w 1353"/>
              <a:gd name="connsiteY1" fmla="*/ 5530 h 5530"/>
              <a:gd name="connsiteX2" fmla="*/ 0 w 1353"/>
              <a:gd name="connsiteY2" fmla="*/ 4035 h 5530"/>
              <a:gd name="connsiteX3" fmla="*/ 12 w 1353"/>
              <a:gd name="connsiteY3" fmla="*/ 0 h 5530"/>
              <a:gd name="connsiteX4" fmla="*/ 1353 w 1353"/>
              <a:gd name="connsiteY4" fmla="*/ 3533 h 5530"/>
              <a:gd name="connsiteX5" fmla="*/ 1353 w 1353"/>
              <a:gd name="connsiteY5" fmla="*/ 5530 h 5530"/>
              <a:gd name="connsiteX0" fmla="*/ 1353 w 1353"/>
              <a:gd name="connsiteY0" fmla="*/ 6108 h 6108"/>
              <a:gd name="connsiteX1" fmla="*/ 0 w 1353"/>
              <a:gd name="connsiteY1" fmla="*/ 6108 h 6108"/>
              <a:gd name="connsiteX2" fmla="*/ 0 w 1353"/>
              <a:gd name="connsiteY2" fmla="*/ 4613 h 6108"/>
              <a:gd name="connsiteX3" fmla="*/ 12 w 1353"/>
              <a:gd name="connsiteY3" fmla="*/ 578 h 6108"/>
              <a:gd name="connsiteX4" fmla="*/ 1353 w 1353"/>
              <a:gd name="connsiteY4" fmla="*/ 0 h 6108"/>
              <a:gd name="connsiteX5" fmla="*/ 1353 w 1353"/>
              <a:gd name="connsiteY5" fmla="*/ 6108 h 6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3" h="6108">
                <a:moveTo>
                  <a:pt x="1353" y="6108"/>
                </a:moveTo>
                <a:lnTo>
                  <a:pt x="0" y="6108"/>
                </a:lnTo>
                <a:lnTo>
                  <a:pt x="0" y="4613"/>
                </a:lnTo>
                <a:cubicBezTo>
                  <a:pt x="4" y="4606"/>
                  <a:pt x="8" y="585"/>
                  <a:pt x="12" y="578"/>
                </a:cubicBezTo>
                <a:lnTo>
                  <a:pt x="1353" y="0"/>
                </a:lnTo>
                <a:lnTo>
                  <a:pt x="1353" y="6108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2450374" y="4484159"/>
            <a:ext cx="891540" cy="1554812"/>
          </a:xfrm>
          <a:custGeom>
            <a:avLst/>
            <a:gdLst>
              <a:gd name="connsiteX0" fmla="*/ 1353 w 1353"/>
              <a:gd name="connsiteY0" fmla="*/ 2271 h 2271"/>
              <a:gd name="connsiteX1" fmla="*/ 0 w 1353"/>
              <a:gd name="connsiteY1" fmla="*/ 2271 h 2271"/>
              <a:gd name="connsiteX2" fmla="*/ 0 w 1353"/>
              <a:gd name="connsiteY2" fmla="*/ 776 h 2271"/>
              <a:gd name="connsiteX3" fmla="*/ 1353 w 1353"/>
              <a:gd name="connsiteY3" fmla="*/ 0 h 2271"/>
              <a:gd name="connsiteX4" fmla="*/ 1353 w 1353"/>
              <a:gd name="connsiteY4" fmla="*/ 2271 h 2271"/>
              <a:gd name="connsiteX0" fmla="*/ 1353 w 1353"/>
              <a:gd name="connsiteY0" fmla="*/ 1997 h 1997"/>
              <a:gd name="connsiteX1" fmla="*/ 0 w 1353"/>
              <a:gd name="connsiteY1" fmla="*/ 1997 h 1997"/>
              <a:gd name="connsiteX2" fmla="*/ 0 w 1353"/>
              <a:gd name="connsiteY2" fmla="*/ 502 h 1997"/>
              <a:gd name="connsiteX3" fmla="*/ 1353 w 1353"/>
              <a:gd name="connsiteY3" fmla="*/ 0 h 1997"/>
              <a:gd name="connsiteX4" fmla="*/ 1353 w 1353"/>
              <a:gd name="connsiteY4" fmla="*/ 1997 h 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" h="1997">
                <a:moveTo>
                  <a:pt x="1353" y="1997"/>
                </a:moveTo>
                <a:lnTo>
                  <a:pt x="0" y="1997"/>
                </a:lnTo>
                <a:lnTo>
                  <a:pt x="0" y="502"/>
                </a:lnTo>
                <a:lnTo>
                  <a:pt x="1353" y="0"/>
                </a:lnTo>
                <a:lnTo>
                  <a:pt x="1353" y="1997"/>
                </a:lnTo>
                <a:close/>
              </a:path>
            </a:pathLst>
          </a:custGeom>
          <a:gradFill>
            <a:gsLst>
              <a:gs pos="86000">
                <a:srgbClr val="E6E6E6"/>
              </a:gs>
              <a:gs pos="35000">
                <a:schemeClr val="bg1"/>
              </a:gs>
            </a:gsLst>
            <a:lin ang="5400000" scaled="0"/>
          </a:gradFill>
          <a:ln w="4" cap="flat">
            <a:solidFill>
              <a:srgbClr val="D1D1D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Rectangle 52"/>
          <p:cNvSpPr>
            <a:spLocks noChangeArrowheads="1"/>
          </p:cNvSpPr>
          <p:nvPr/>
        </p:nvSpPr>
        <p:spPr bwMode="auto">
          <a:xfrm>
            <a:off x="2656114" y="335643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10%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Rectangle 52"/>
          <p:cNvSpPr>
            <a:spLocks noChangeArrowheads="1"/>
          </p:cNvSpPr>
          <p:nvPr/>
        </p:nvSpPr>
        <p:spPr bwMode="auto">
          <a:xfrm>
            <a:off x="7182394" y="78087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0%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Right Arrow 87"/>
          <p:cNvSpPr/>
          <p:nvPr/>
        </p:nvSpPr>
        <p:spPr>
          <a:xfrm rot="19815885">
            <a:off x="1817914" y="2670629"/>
            <a:ext cx="7924800" cy="914400"/>
          </a:xfrm>
          <a:prstGeom prst="rightArrow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89" name="Group 141"/>
          <p:cNvGrpSpPr/>
          <p:nvPr/>
        </p:nvGrpSpPr>
        <p:grpSpPr>
          <a:xfrm rot="19815885">
            <a:off x="2000152" y="3046530"/>
            <a:ext cx="7218364" cy="366919"/>
            <a:chOff x="619126" y="3336719"/>
            <a:chExt cx="5923020" cy="366919"/>
          </a:xfrm>
        </p:grpSpPr>
        <p:sp>
          <p:nvSpPr>
            <p:cNvPr id="90" name="Rectangle 54"/>
            <p:cNvSpPr>
              <a:spLocks noChangeArrowheads="1"/>
            </p:cNvSpPr>
            <p:nvPr/>
          </p:nvSpPr>
          <p:spPr bwMode="auto">
            <a:xfrm>
              <a:off x="619126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</a:p>
          </p:txBody>
        </p:sp>
        <p:sp>
          <p:nvSpPr>
            <p:cNvPr id="91" name="Rectangle 56"/>
            <p:cNvSpPr>
              <a:spLocks noChangeArrowheads="1"/>
            </p:cNvSpPr>
            <p:nvPr/>
          </p:nvSpPr>
          <p:spPr bwMode="auto">
            <a:xfrm>
              <a:off x="5865871" y="3336719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</a:p>
          </p:txBody>
        </p:sp>
        <p:sp>
          <p:nvSpPr>
            <p:cNvPr id="92" name="Rectangle 57"/>
            <p:cNvSpPr>
              <a:spLocks noChangeArrowheads="1"/>
            </p:cNvSpPr>
            <p:nvPr/>
          </p:nvSpPr>
          <p:spPr bwMode="auto">
            <a:xfrm>
              <a:off x="4865428" y="3343324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</a:p>
          </p:txBody>
        </p:sp>
        <p:sp>
          <p:nvSpPr>
            <p:cNvPr id="93" name="Rectangle 58"/>
            <p:cNvSpPr>
              <a:spLocks noChangeArrowheads="1"/>
            </p:cNvSpPr>
            <p:nvPr/>
          </p:nvSpPr>
          <p:spPr bwMode="auto">
            <a:xfrm>
              <a:off x="3784212" y="335279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</a:p>
          </p:txBody>
        </p:sp>
        <p:sp>
          <p:nvSpPr>
            <p:cNvPr id="94" name="Rectangle 59"/>
            <p:cNvSpPr>
              <a:spLocks noChangeArrowheads="1"/>
            </p:cNvSpPr>
            <p:nvPr/>
          </p:nvSpPr>
          <p:spPr bwMode="auto">
            <a:xfrm>
              <a:off x="2743201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</a:p>
          </p:txBody>
        </p:sp>
        <p:sp>
          <p:nvSpPr>
            <p:cNvPr id="95" name="Rectangle 60"/>
            <p:cNvSpPr>
              <a:spLocks noChangeArrowheads="1"/>
            </p:cNvSpPr>
            <p:nvPr/>
          </p:nvSpPr>
          <p:spPr bwMode="auto">
            <a:xfrm>
              <a:off x="1638300" y="3352800"/>
              <a:ext cx="676275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en-US" sz="1700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</a:p>
          </p:txBody>
        </p:sp>
      </p:grpSp>
      <p:sp>
        <p:nvSpPr>
          <p:cNvPr id="123" name="Text Box 394"/>
          <p:cNvSpPr txBox="1">
            <a:spLocks noChangeArrowheads="1"/>
          </p:cNvSpPr>
          <p:nvPr/>
        </p:nvSpPr>
        <p:spPr bwMode="auto">
          <a:xfrm>
            <a:off x="4675414" y="4270830"/>
            <a:ext cx="975360" cy="1319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4" name="Text Box 394"/>
          <p:cNvSpPr txBox="1">
            <a:spLocks noChangeArrowheads="1"/>
          </p:cNvSpPr>
          <p:nvPr/>
        </p:nvSpPr>
        <p:spPr bwMode="auto">
          <a:xfrm>
            <a:off x="5826034" y="3585030"/>
            <a:ext cx="975360" cy="1319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5" name="Text Box 394"/>
          <p:cNvSpPr txBox="1">
            <a:spLocks noChangeArrowheads="1"/>
          </p:cNvSpPr>
          <p:nvPr/>
        </p:nvSpPr>
        <p:spPr bwMode="auto">
          <a:xfrm>
            <a:off x="6969034" y="3051630"/>
            <a:ext cx="975360" cy="1319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7" name="Text Box 394"/>
          <p:cNvSpPr txBox="1">
            <a:spLocks noChangeArrowheads="1"/>
          </p:cNvSpPr>
          <p:nvPr/>
        </p:nvSpPr>
        <p:spPr bwMode="auto">
          <a:xfrm>
            <a:off x="2412274" y="5242200"/>
            <a:ext cx="975360" cy="6961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8" name="Text Box 394"/>
          <p:cNvSpPr txBox="1">
            <a:spLocks noChangeArrowheads="1"/>
          </p:cNvSpPr>
          <p:nvPr/>
        </p:nvSpPr>
        <p:spPr bwMode="auto">
          <a:xfrm>
            <a:off x="8119654" y="2518230"/>
            <a:ext cx="975360" cy="1319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9" name="Text Box 394"/>
          <p:cNvSpPr txBox="1">
            <a:spLocks noChangeArrowheads="1"/>
          </p:cNvSpPr>
          <p:nvPr/>
        </p:nvSpPr>
        <p:spPr bwMode="auto">
          <a:xfrm>
            <a:off x="3547654" y="4670701"/>
            <a:ext cx="975360" cy="1319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5" name="Rectangle 52"/>
          <p:cNvSpPr>
            <a:spLocks noChangeArrowheads="1"/>
          </p:cNvSpPr>
          <p:nvPr/>
        </p:nvSpPr>
        <p:spPr bwMode="auto">
          <a:xfrm>
            <a:off x="3799114" y="267063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20%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6" name="Rectangle 52"/>
          <p:cNvSpPr>
            <a:spLocks noChangeArrowheads="1"/>
          </p:cNvSpPr>
          <p:nvPr/>
        </p:nvSpPr>
        <p:spPr bwMode="auto">
          <a:xfrm>
            <a:off x="4942114" y="206103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0%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" name="Rectangle 52"/>
          <p:cNvSpPr>
            <a:spLocks noChangeArrowheads="1"/>
          </p:cNvSpPr>
          <p:nvPr/>
        </p:nvSpPr>
        <p:spPr bwMode="auto">
          <a:xfrm>
            <a:off x="6077494" y="1390470"/>
            <a:ext cx="6858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0%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Circular Arrow 137"/>
          <p:cNvSpPr/>
          <p:nvPr/>
        </p:nvSpPr>
        <p:spPr>
          <a:xfrm rot="17803924">
            <a:off x="3708288" y="283740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39" name="Circular Arrow 138"/>
          <p:cNvSpPr/>
          <p:nvPr/>
        </p:nvSpPr>
        <p:spPr>
          <a:xfrm rot="17803924">
            <a:off x="4836048" y="219732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0" name="Circular Arrow 139"/>
          <p:cNvSpPr/>
          <p:nvPr/>
        </p:nvSpPr>
        <p:spPr>
          <a:xfrm rot="17803924">
            <a:off x="5948568" y="1557245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1" name="Circular Arrow 140"/>
          <p:cNvSpPr/>
          <p:nvPr/>
        </p:nvSpPr>
        <p:spPr>
          <a:xfrm rot="17803924">
            <a:off x="7030607" y="947645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2" name="Circular Arrow 141"/>
          <p:cNvSpPr/>
          <p:nvPr/>
        </p:nvSpPr>
        <p:spPr>
          <a:xfrm rot="17803924">
            <a:off x="2572908" y="3485106"/>
            <a:ext cx="1821046" cy="1959303"/>
          </a:xfrm>
          <a:prstGeom prst="circularArrow">
            <a:avLst>
              <a:gd name="adj1" fmla="val 10180"/>
              <a:gd name="adj2" fmla="val 1142319"/>
              <a:gd name="adj3" fmla="val 19932468"/>
              <a:gd name="adj4" fmla="val 15877051"/>
              <a:gd name="adj5" fmla="val 125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6842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21298386">
            <a:off x="6129270" y="919259"/>
            <a:ext cx="2108116" cy="3679201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36" y="234"/>
              </a:cxn>
              <a:cxn ang="0">
                <a:pos x="0" y="479"/>
              </a:cxn>
              <a:cxn ang="0">
                <a:pos x="766" y="1392"/>
              </a:cxn>
              <a:cxn ang="0">
                <a:pos x="640" y="1859"/>
              </a:cxn>
              <a:cxn ang="0">
                <a:pos x="509" y="1785"/>
              </a:cxn>
              <a:cxn ang="0">
                <a:pos x="735" y="2154"/>
              </a:cxn>
              <a:cxn ang="0">
                <a:pos x="1168" y="2159"/>
              </a:cxn>
              <a:cxn ang="0">
                <a:pos x="1048" y="2091"/>
              </a:cxn>
              <a:cxn ang="0">
                <a:pos x="1236" y="1390"/>
              </a:cxn>
              <a:cxn ang="0">
                <a:pos x="5" y="0"/>
              </a:cxn>
            </a:cxnLst>
            <a:rect l="0" t="0" r="r" b="b"/>
            <a:pathLst>
              <a:path w="1236" h="2159">
                <a:moveTo>
                  <a:pt x="5" y="0"/>
                </a:moveTo>
                <a:cubicBezTo>
                  <a:pt x="136" y="234"/>
                  <a:pt x="136" y="234"/>
                  <a:pt x="136" y="234"/>
                </a:cubicBezTo>
                <a:cubicBezTo>
                  <a:pt x="0" y="479"/>
                  <a:pt x="0" y="479"/>
                  <a:pt x="0" y="479"/>
                </a:cubicBezTo>
                <a:cubicBezTo>
                  <a:pt x="436" y="556"/>
                  <a:pt x="766" y="935"/>
                  <a:pt x="766" y="1392"/>
                </a:cubicBezTo>
                <a:cubicBezTo>
                  <a:pt x="766" y="1563"/>
                  <a:pt x="720" y="1722"/>
                  <a:pt x="640" y="1859"/>
                </a:cubicBezTo>
                <a:cubicBezTo>
                  <a:pt x="509" y="1785"/>
                  <a:pt x="509" y="1785"/>
                  <a:pt x="509" y="1785"/>
                </a:cubicBezTo>
                <a:cubicBezTo>
                  <a:pt x="735" y="2154"/>
                  <a:pt x="735" y="2154"/>
                  <a:pt x="735" y="2154"/>
                </a:cubicBezTo>
                <a:cubicBezTo>
                  <a:pt x="1168" y="2159"/>
                  <a:pt x="1168" y="2159"/>
                  <a:pt x="1168" y="2159"/>
                </a:cubicBezTo>
                <a:cubicBezTo>
                  <a:pt x="1048" y="2091"/>
                  <a:pt x="1048" y="2091"/>
                  <a:pt x="1048" y="2091"/>
                </a:cubicBezTo>
                <a:cubicBezTo>
                  <a:pt x="1168" y="1885"/>
                  <a:pt x="1236" y="1646"/>
                  <a:pt x="1236" y="1390"/>
                </a:cubicBezTo>
                <a:cubicBezTo>
                  <a:pt x="1236" y="674"/>
                  <a:pt x="699" y="83"/>
                  <a:pt x="5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 rot="21298386">
            <a:off x="3426848" y="874111"/>
            <a:ext cx="2744721" cy="3545582"/>
          </a:xfrm>
          <a:custGeom>
            <a:avLst/>
            <a:gdLst/>
            <a:ahLst/>
            <a:cxnLst>
              <a:cxn ang="0">
                <a:pos x="1403" y="0"/>
              </a:cxn>
              <a:cxn ang="0">
                <a:pos x="1402" y="134"/>
              </a:cxn>
              <a:cxn ang="0">
                <a:pos x="1401" y="134"/>
              </a:cxn>
              <a:cxn ang="0">
                <a:pos x="0" y="1535"/>
              </a:cxn>
              <a:cxn ang="0">
                <a:pos x="111" y="2081"/>
              </a:cxn>
              <a:cxn ang="0">
                <a:pos x="254" y="1847"/>
              </a:cxn>
              <a:cxn ang="0">
                <a:pos x="531" y="1845"/>
              </a:cxn>
              <a:cxn ang="0">
                <a:pos x="478" y="1537"/>
              </a:cxn>
              <a:cxn ang="0">
                <a:pos x="1399" y="610"/>
              </a:cxn>
              <a:cxn ang="0">
                <a:pos x="1398" y="758"/>
              </a:cxn>
              <a:cxn ang="0">
                <a:pos x="1609" y="380"/>
              </a:cxn>
              <a:cxn ang="0">
                <a:pos x="1403" y="0"/>
              </a:cxn>
            </a:cxnLst>
            <a:rect l="0" t="0" r="r" b="b"/>
            <a:pathLst>
              <a:path w="1609" h="2081">
                <a:moveTo>
                  <a:pt x="1403" y="0"/>
                </a:moveTo>
                <a:cubicBezTo>
                  <a:pt x="1402" y="134"/>
                  <a:pt x="1402" y="134"/>
                  <a:pt x="1402" y="134"/>
                </a:cubicBezTo>
                <a:cubicBezTo>
                  <a:pt x="1401" y="134"/>
                  <a:pt x="1401" y="134"/>
                  <a:pt x="1401" y="134"/>
                </a:cubicBezTo>
                <a:cubicBezTo>
                  <a:pt x="628" y="134"/>
                  <a:pt x="0" y="761"/>
                  <a:pt x="0" y="1535"/>
                </a:cubicBezTo>
                <a:cubicBezTo>
                  <a:pt x="0" y="1728"/>
                  <a:pt x="40" y="1913"/>
                  <a:pt x="111" y="2081"/>
                </a:cubicBezTo>
                <a:cubicBezTo>
                  <a:pt x="254" y="1847"/>
                  <a:pt x="254" y="1847"/>
                  <a:pt x="254" y="1847"/>
                </a:cubicBezTo>
                <a:cubicBezTo>
                  <a:pt x="531" y="1845"/>
                  <a:pt x="531" y="1845"/>
                  <a:pt x="531" y="1845"/>
                </a:cubicBezTo>
                <a:cubicBezTo>
                  <a:pt x="497" y="1749"/>
                  <a:pt x="478" y="1645"/>
                  <a:pt x="478" y="1537"/>
                </a:cubicBezTo>
                <a:cubicBezTo>
                  <a:pt x="478" y="1027"/>
                  <a:pt x="890" y="613"/>
                  <a:pt x="1399" y="610"/>
                </a:cubicBezTo>
                <a:cubicBezTo>
                  <a:pt x="1398" y="758"/>
                  <a:pt x="1398" y="758"/>
                  <a:pt x="1398" y="758"/>
                </a:cubicBezTo>
                <a:cubicBezTo>
                  <a:pt x="1609" y="380"/>
                  <a:pt x="1609" y="380"/>
                  <a:pt x="1609" y="380"/>
                </a:cubicBezTo>
                <a:cubicBezTo>
                  <a:pt x="1403" y="0"/>
                  <a:pt x="1403" y="0"/>
                  <a:pt x="1403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 rot="21298386">
            <a:off x="3761181" y="4077998"/>
            <a:ext cx="4171124" cy="1724280"/>
          </a:xfrm>
          <a:custGeom>
            <a:avLst/>
            <a:gdLst/>
            <a:ahLst/>
            <a:cxnLst>
              <a:cxn ang="0">
                <a:pos x="660" y="0"/>
              </a:cxn>
              <a:cxn ang="0">
                <a:pos x="227" y="4"/>
              </a:cxn>
              <a:cxn ang="0">
                <a:pos x="0" y="372"/>
              </a:cxn>
              <a:cxn ang="0">
                <a:pos x="113" y="308"/>
              </a:cxn>
              <a:cxn ang="0">
                <a:pos x="1328" y="1012"/>
              </a:cxn>
              <a:cxn ang="0">
                <a:pos x="2445" y="457"/>
              </a:cxn>
              <a:cxn ang="0">
                <a:pos x="2181" y="456"/>
              </a:cxn>
              <a:cxn ang="0">
                <a:pos x="2036" y="217"/>
              </a:cxn>
              <a:cxn ang="0">
                <a:pos x="1332" y="541"/>
              </a:cxn>
              <a:cxn ang="0">
                <a:pos x="528" y="74"/>
              </a:cxn>
              <a:cxn ang="0">
                <a:pos x="660" y="0"/>
              </a:cxn>
            </a:cxnLst>
            <a:rect l="0" t="0" r="r" b="b"/>
            <a:pathLst>
              <a:path w="2445" h="1012">
                <a:moveTo>
                  <a:pt x="660" y="0"/>
                </a:moveTo>
                <a:cubicBezTo>
                  <a:pt x="227" y="4"/>
                  <a:pt x="227" y="4"/>
                  <a:pt x="227" y="4"/>
                </a:cubicBezTo>
                <a:cubicBezTo>
                  <a:pt x="0" y="372"/>
                  <a:pt x="0" y="372"/>
                  <a:pt x="0" y="372"/>
                </a:cubicBezTo>
                <a:cubicBezTo>
                  <a:pt x="113" y="308"/>
                  <a:pt x="113" y="308"/>
                  <a:pt x="113" y="308"/>
                </a:cubicBezTo>
                <a:cubicBezTo>
                  <a:pt x="354" y="729"/>
                  <a:pt x="808" y="1012"/>
                  <a:pt x="1328" y="1012"/>
                </a:cubicBezTo>
                <a:cubicBezTo>
                  <a:pt x="1784" y="1012"/>
                  <a:pt x="2189" y="795"/>
                  <a:pt x="2445" y="457"/>
                </a:cubicBezTo>
                <a:cubicBezTo>
                  <a:pt x="2181" y="456"/>
                  <a:pt x="2181" y="456"/>
                  <a:pt x="2181" y="456"/>
                </a:cubicBezTo>
                <a:cubicBezTo>
                  <a:pt x="2036" y="217"/>
                  <a:pt x="2036" y="217"/>
                  <a:pt x="2036" y="217"/>
                </a:cubicBezTo>
                <a:cubicBezTo>
                  <a:pt x="1866" y="415"/>
                  <a:pt x="1614" y="541"/>
                  <a:pt x="1332" y="541"/>
                </a:cubicBezTo>
                <a:cubicBezTo>
                  <a:pt x="988" y="541"/>
                  <a:pt x="688" y="353"/>
                  <a:pt x="528" y="74"/>
                </a:cubicBezTo>
                <a:cubicBezTo>
                  <a:pt x="660" y="0"/>
                  <a:pt x="660" y="0"/>
                  <a:pt x="660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2" name="Text Box 394"/>
          <p:cNvSpPr txBox="1">
            <a:spLocks noChangeArrowheads="1"/>
          </p:cNvSpPr>
          <p:nvPr/>
        </p:nvSpPr>
        <p:spPr bwMode="auto">
          <a:xfrm>
            <a:off x="7252453" y="2254505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700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53" name="Text Box 394"/>
          <p:cNvSpPr txBox="1">
            <a:spLocks noChangeArrowheads="1"/>
          </p:cNvSpPr>
          <p:nvPr/>
        </p:nvSpPr>
        <p:spPr bwMode="auto">
          <a:xfrm>
            <a:off x="5439152" y="5203057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700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54" name="Text Box 394"/>
          <p:cNvSpPr txBox="1">
            <a:spLocks noChangeArrowheads="1"/>
          </p:cNvSpPr>
          <p:nvPr/>
        </p:nvSpPr>
        <p:spPr bwMode="auto">
          <a:xfrm>
            <a:off x="3850576" y="2142142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700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55" name="Text Box 394"/>
          <p:cNvSpPr txBox="1">
            <a:spLocks noChangeArrowheads="1"/>
          </p:cNvSpPr>
          <p:nvPr/>
        </p:nvSpPr>
        <p:spPr bwMode="auto">
          <a:xfrm>
            <a:off x="4320154" y="2934920"/>
            <a:ext cx="3124201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kern="0" dirty="0">
                <a:solidFill>
                  <a:srgbClr val="5E5E5E"/>
                </a:solidFill>
                <a:cs typeface="+mn-ea"/>
                <a:sym typeface="+mn-lt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633215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CE730D4-9B52-016E-BD84-2D07F82ACB7C}"/>
              </a:ext>
            </a:extLst>
          </p:cNvPr>
          <p:cNvSpPr txBox="1"/>
          <p:nvPr/>
        </p:nvSpPr>
        <p:spPr>
          <a:xfrm>
            <a:off x="967409" y="3114261"/>
            <a:ext cx="5275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074822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483428" y="1220977"/>
            <a:ext cx="6807200" cy="1972166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Chevron 11"/>
          <p:cNvSpPr/>
          <p:nvPr/>
        </p:nvSpPr>
        <p:spPr>
          <a:xfrm rot="5400000">
            <a:off x="1598447" y="1917762"/>
            <a:ext cx="2398362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Text Box 394"/>
          <p:cNvSpPr txBox="1">
            <a:spLocks noChangeArrowheads="1"/>
          </p:cNvSpPr>
          <p:nvPr/>
        </p:nvSpPr>
        <p:spPr bwMode="auto">
          <a:xfrm>
            <a:off x="2266814" y="2061811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3697821" y="1712298"/>
            <a:ext cx="614286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483428" y="3448859"/>
            <a:ext cx="6807200" cy="1972166"/>
          </a:xfrm>
          <a:prstGeom prst="roundRect">
            <a:avLst>
              <a:gd name="adj" fmla="val 588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67000">
                <a:schemeClr val="bg1"/>
              </a:gs>
            </a:gsLst>
            <a:lin ang="5400000" scaled="0"/>
          </a:gra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Chevron 26"/>
          <p:cNvSpPr/>
          <p:nvPr/>
        </p:nvSpPr>
        <p:spPr>
          <a:xfrm rot="5400000">
            <a:off x="1598447" y="4145644"/>
            <a:ext cx="2398362" cy="1066800"/>
          </a:xfrm>
          <a:prstGeom prst="chevron">
            <a:avLst>
              <a:gd name="adj" fmla="val 4396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Text Box 394"/>
          <p:cNvSpPr txBox="1">
            <a:spLocks noChangeArrowheads="1"/>
          </p:cNvSpPr>
          <p:nvPr/>
        </p:nvSpPr>
        <p:spPr bwMode="auto">
          <a:xfrm>
            <a:off x="2266814" y="4289693"/>
            <a:ext cx="10228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49" name="Text Box 394"/>
          <p:cNvSpPr txBox="1">
            <a:spLocks noChangeArrowheads="1"/>
          </p:cNvSpPr>
          <p:nvPr/>
        </p:nvSpPr>
        <p:spPr bwMode="auto">
          <a:xfrm>
            <a:off x="3697821" y="3928556"/>
            <a:ext cx="614286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endParaRPr lang="ru-RU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9426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hevron 22"/>
          <p:cNvSpPr/>
          <p:nvPr/>
        </p:nvSpPr>
        <p:spPr>
          <a:xfrm rot="20920675">
            <a:off x="2203643" y="2173138"/>
            <a:ext cx="3886201" cy="508861"/>
          </a:xfrm>
          <a:prstGeom prst="chevron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7" name="Text Box 394"/>
          <p:cNvSpPr txBox="1">
            <a:spLocks noChangeArrowheads="1"/>
          </p:cNvSpPr>
          <p:nvPr/>
        </p:nvSpPr>
        <p:spPr bwMode="auto">
          <a:xfrm rot="20920675">
            <a:off x="2553833" y="2253658"/>
            <a:ext cx="3257796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500" b="1" kern="0" dirty="0">
                <a:solidFill>
                  <a:schemeClr val="bg1"/>
                </a:solidFill>
                <a:cs typeface="+mn-ea"/>
                <a:sym typeface="+mn-lt"/>
              </a:rPr>
              <a:t>50% - YOUR TEXT HERE</a:t>
            </a:r>
          </a:p>
        </p:txBody>
      </p:sp>
      <p:sp>
        <p:nvSpPr>
          <p:cNvPr id="19" name="Chevron 18"/>
          <p:cNvSpPr/>
          <p:nvPr/>
        </p:nvSpPr>
        <p:spPr>
          <a:xfrm rot="20920675">
            <a:off x="6030677" y="1406887"/>
            <a:ext cx="3886201" cy="508861"/>
          </a:xfrm>
          <a:prstGeom prst="chevron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Text Box 394"/>
          <p:cNvSpPr txBox="1">
            <a:spLocks noChangeArrowheads="1"/>
          </p:cNvSpPr>
          <p:nvPr/>
        </p:nvSpPr>
        <p:spPr bwMode="auto">
          <a:xfrm rot="20920675">
            <a:off x="6363671" y="1490849"/>
            <a:ext cx="3257796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500" b="1" kern="0" dirty="0">
                <a:solidFill>
                  <a:schemeClr val="bg1"/>
                </a:solidFill>
                <a:cs typeface="+mn-ea"/>
                <a:sym typeface="+mn-lt"/>
              </a:rPr>
              <a:t>90% - YOUR TEXT HERE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293622" y="1587864"/>
            <a:ext cx="7375413" cy="4330045"/>
            <a:chOff x="769620" y="1869756"/>
            <a:chExt cx="7513320" cy="4411009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69620" y="2663766"/>
              <a:ext cx="3621253" cy="3616999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0" y="1045"/>
                </a:cxn>
                <a:cxn ang="0">
                  <a:pos x="36" y="1080"/>
                </a:cxn>
                <a:cxn ang="0">
                  <a:pos x="1045" y="1080"/>
                </a:cxn>
                <a:cxn ang="0">
                  <a:pos x="1081" y="1045"/>
                </a:cxn>
                <a:cxn ang="0">
                  <a:pos x="1081" y="0"/>
                </a:cxn>
                <a:cxn ang="0">
                  <a:pos x="0" y="219"/>
                </a:cxn>
              </a:cxnLst>
              <a:rect l="0" t="0" r="r" b="b"/>
              <a:pathLst>
                <a:path w="1081" h="1080">
                  <a:moveTo>
                    <a:pt x="0" y="219"/>
                  </a:moveTo>
                  <a:cubicBezTo>
                    <a:pt x="0" y="1045"/>
                    <a:pt x="0" y="1045"/>
                    <a:pt x="0" y="1045"/>
                  </a:cubicBezTo>
                  <a:cubicBezTo>
                    <a:pt x="0" y="1064"/>
                    <a:pt x="16" y="1080"/>
                    <a:pt x="36" y="1080"/>
                  </a:cubicBezTo>
                  <a:cubicBezTo>
                    <a:pt x="1045" y="1080"/>
                    <a:pt x="1045" y="1080"/>
                    <a:pt x="1045" y="1080"/>
                  </a:cubicBezTo>
                  <a:cubicBezTo>
                    <a:pt x="1065" y="1080"/>
                    <a:pt x="1081" y="1064"/>
                    <a:pt x="1081" y="1045"/>
                  </a:cubicBezTo>
                  <a:cubicBezTo>
                    <a:pt x="1081" y="0"/>
                    <a:pt x="1081" y="0"/>
                    <a:pt x="1081" y="0"/>
                  </a:cubicBezTo>
                  <a:lnTo>
                    <a:pt x="0" y="21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67000">
                  <a:schemeClr val="bg1"/>
                </a:gs>
              </a:gsLst>
              <a:lin ang="5400000" scaled="0"/>
            </a:gradFill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4661687" y="1869756"/>
              <a:ext cx="3621253" cy="4411009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0" y="1282"/>
                </a:cxn>
                <a:cxn ang="0">
                  <a:pos x="36" y="1317"/>
                </a:cxn>
                <a:cxn ang="0">
                  <a:pos x="1045" y="1317"/>
                </a:cxn>
                <a:cxn ang="0">
                  <a:pos x="1081" y="1282"/>
                </a:cxn>
                <a:cxn ang="0">
                  <a:pos x="1081" y="0"/>
                </a:cxn>
                <a:cxn ang="0">
                  <a:pos x="0" y="219"/>
                </a:cxn>
              </a:cxnLst>
              <a:rect l="0" t="0" r="r" b="b"/>
              <a:pathLst>
                <a:path w="1081" h="1317">
                  <a:moveTo>
                    <a:pt x="0" y="219"/>
                  </a:moveTo>
                  <a:cubicBezTo>
                    <a:pt x="0" y="1282"/>
                    <a:pt x="0" y="1282"/>
                    <a:pt x="0" y="1282"/>
                  </a:cubicBezTo>
                  <a:cubicBezTo>
                    <a:pt x="0" y="1301"/>
                    <a:pt x="16" y="1317"/>
                    <a:pt x="36" y="1317"/>
                  </a:cubicBezTo>
                  <a:cubicBezTo>
                    <a:pt x="1045" y="1317"/>
                    <a:pt x="1045" y="1317"/>
                    <a:pt x="1045" y="1317"/>
                  </a:cubicBezTo>
                  <a:cubicBezTo>
                    <a:pt x="1065" y="1317"/>
                    <a:pt x="1081" y="1301"/>
                    <a:pt x="1081" y="1282"/>
                  </a:cubicBezTo>
                  <a:cubicBezTo>
                    <a:pt x="1081" y="0"/>
                    <a:pt x="1081" y="0"/>
                    <a:pt x="1081" y="0"/>
                  </a:cubicBezTo>
                  <a:lnTo>
                    <a:pt x="0" y="21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67000">
                  <a:schemeClr val="bg1"/>
                </a:gs>
              </a:gsLst>
              <a:lin ang="5400000" scaled="0"/>
            </a:gradFill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2698719" y="3340752"/>
            <a:ext cx="2744590" cy="89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Box 394"/>
          <p:cNvSpPr txBox="1">
            <a:spLocks noChangeArrowheads="1"/>
          </p:cNvSpPr>
          <p:nvPr/>
        </p:nvSpPr>
        <p:spPr bwMode="auto">
          <a:xfrm>
            <a:off x="2288422" y="1581465"/>
            <a:ext cx="16002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600" kern="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2286001" y="1542144"/>
            <a:ext cx="3429000" cy="216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394"/>
          <p:cNvSpPr txBox="1">
            <a:spLocks noChangeArrowheads="1"/>
          </p:cNvSpPr>
          <p:nvPr/>
        </p:nvSpPr>
        <p:spPr bwMode="auto">
          <a:xfrm>
            <a:off x="6113662" y="910905"/>
            <a:ext cx="16002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600" kern="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6111241" y="871584"/>
            <a:ext cx="3429000" cy="216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394">
            <a:extLst>
              <a:ext uri="{FF2B5EF4-FFF2-40B4-BE49-F238E27FC236}">
                <a16:creationId xmlns:a16="http://schemas.microsoft.com/office/drawing/2014/main" id="{8D014AF0-D7C5-BFB4-E41A-6287B065D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19" y="4394296"/>
            <a:ext cx="2744590" cy="89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 Box 394">
            <a:extLst>
              <a:ext uri="{FF2B5EF4-FFF2-40B4-BE49-F238E27FC236}">
                <a16:creationId xmlns:a16="http://schemas.microsoft.com/office/drawing/2014/main" id="{25A35D26-CAA6-5442-3D81-6009BE6D2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490" y="2472660"/>
            <a:ext cx="2744590" cy="89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 Box 394">
            <a:extLst>
              <a:ext uri="{FF2B5EF4-FFF2-40B4-BE49-F238E27FC236}">
                <a16:creationId xmlns:a16="http://schemas.microsoft.com/office/drawing/2014/main" id="{594CC6A1-8A1C-CF2F-664F-829DB2AC0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490" y="3526204"/>
            <a:ext cx="2744590" cy="89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 Box 394">
            <a:extLst>
              <a:ext uri="{FF2B5EF4-FFF2-40B4-BE49-F238E27FC236}">
                <a16:creationId xmlns:a16="http://schemas.microsoft.com/office/drawing/2014/main" id="{0BAB8671-8D34-CA0C-4408-B6F2D030A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490" y="4579748"/>
            <a:ext cx="2744590" cy="89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105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Freeform 15"/>
          <p:cNvSpPr>
            <a:spLocks/>
          </p:cNvSpPr>
          <p:nvPr/>
        </p:nvSpPr>
        <p:spPr bwMode="auto">
          <a:xfrm rot="5791242">
            <a:off x="4198883" y="1618594"/>
            <a:ext cx="3695700" cy="3727287"/>
          </a:xfrm>
          <a:custGeom>
            <a:avLst/>
            <a:gdLst/>
            <a:ahLst/>
            <a:cxnLst>
              <a:cxn ang="0">
                <a:pos x="1401" y="0"/>
              </a:cxn>
              <a:cxn ang="0">
                <a:pos x="0" y="1400"/>
              </a:cxn>
              <a:cxn ang="0">
                <a:pos x="49" y="1767"/>
              </a:cxn>
              <a:cxn ang="0">
                <a:pos x="209" y="1566"/>
              </a:cxn>
              <a:cxn ang="0">
                <a:pos x="499" y="1599"/>
              </a:cxn>
              <a:cxn ang="0">
                <a:pos x="478" y="1403"/>
              </a:cxn>
              <a:cxn ang="0">
                <a:pos x="1405" y="476"/>
              </a:cxn>
              <a:cxn ang="0">
                <a:pos x="2332" y="1403"/>
              </a:cxn>
              <a:cxn ang="0">
                <a:pos x="1405" y="2329"/>
              </a:cxn>
              <a:cxn ang="0">
                <a:pos x="1050" y="2259"/>
              </a:cxn>
              <a:cxn ang="0">
                <a:pos x="1106" y="2128"/>
              </a:cxn>
              <a:cxn ang="0">
                <a:pos x="765" y="2395"/>
              </a:cxn>
              <a:cxn ang="0">
                <a:pos x="809" y="2826"/>
              </a:cxn>
              <a:cxn ang="0">
                <a:pos x="864" y="2695"/>
              </a:cxn>
              <a:cxn ang="0">
                <a:pos x="1401" y="2801"/>
              </a:cxn>
              <a:cxn ang="0">
                <a:pos x="2802" y="1400"/>
              </a:cxn>
              <a:cxn ang="0">
                <a:pos x="1401" y="0"/>
              </a:cxn>
            </a:cxnLst>
            <a:rect l="0" t="0" r="r" b="b"/>
            <a:pathLst>
              <a:path w="2802" h="2826">
                <a:moveTo>
                  <a:pt x="1401" y="0"/>
                </a:moveTo>
                <a:cubicBezTo>
                  <a:pt x="627" y="0"/>
                  <a:pt x="0" y="627"/>
                  <a:pt x="0" y="1400"/>
                </a:cubicBezTo>
                <a:cubicBezTo>
                  <a:pt x="0" y="1527"/>
                  <a:pt x="17" y="1650"/>
                  <a:pt x="49" y="1767"/>
                </a:cubicBezTo>
                <a:cubicBezTo>
                  <a:pt x="209" y="1566"/>
                  <a:pt x="209" y="1566"/>
                  <a:pt x="209" y="1566"/>
                </a:cubicBezTo>
                <a:cubicBezTo>
                  <a:pt x="499" y="1599"/>
                  <a:pt x="499" y="1599"/>
                  <a:pt x="499" y="1599"/>
                </a:cubicBezTo>
                <a:cubicBezTo>
                  <a:pt x="485" y="1536"/>
                  <a:pt x="478" y="1470"/>
                  <a:pt x="478" y="1403"/>
                </a:cubicBezTo>
                <a:cubicBezTo>
                  <a:pt x="478" y="891"/>
                  <a:pt x="893" y="476"/>
                  <a:pt x="1405" y="476"/>
                </a:cubicBezTo>
                <a:cubicBezTo>
                  <a:pt x="1917" y="476"/>
                  <a:pt x="2332" y="891"/>
                  <a:pt x="2332" y="1403"/>
                </a:cubicBezTo>
                <a:cubicBezTo>
                  <a:pt x="2332" y="1914"/>
                  <a:pt x="1917" y="2329"/>
                  <a:pt x="1405" y="2329"/>
                </a:cubicBezTo>
                <a:cubicBezTo>
                  <a:pt x="1279" y="2329"/>
                  <a:pt x="1159" y="2304"/>
                  <a:pt x="1050" y="2259"/>
                </a:cubicBezTo>
                <a:cubicBezTo>
                  <a:pt x="1106" y="2128"/>
                  <a:pt x="1106" y="2128"/>
                  <a:pt x="1106" y="2128"/>
                </a:cubicBezTo>
                <a:cubicBezTo>
                  <a:pt x="765" y="2395"/>
                  <a:pt x="765" y="2395"/>
                  <a:pt x="765" y="2395"/>
                </a:cubicBezTo>
                <a:cubicBezTo>
                  <a:pt x="809" y="2826"/>
                  <a:pt x="809" y="2826"/>
                  <a:pt x="809" y="2826"/>
                </a:cubicBezTo>
                <a:cubicBezTo>
                  <a:pt x="864" y="2695"/>
                  <a:pt x="864" y="2695"/>
                  <a:pt x="864" y="2695"/>
                </a:cubicBezTo>
                <a:cubicBezTo>
                  <a:pt x="1030" y="2763"/>
                  <a:pt x="1211" y="2801"/>
                  <a:pt x="1401" y="2801"/>
                </a:cubicBezTo>
                <a:cubicBezTo>
                  <a:pt x="2175" y="2801"/>
                  <a:pt x="2802" y="2174"/>
                  <a:pt x="2802" y="1400"/>
                </a:cubicBezTo>
                <a:cubicBezTo>
                  <a:pt x="2802" y="627"/>
                  <a:pt x="2175" y="0"/>
                  <a:pt x="1401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>
            <a:off x="2712256" y="1524000"/>
            <a:ext cx="3195838" cy="1167722"/>
          </a:xfrm>
          <a:custGeom>
            <a:avLst/>
            <a:gdLst/>
            <a:ahLst/>
            <a:cxnLst>
              <a:cxn ang="0">
                <a:pos x="2437" y="309"/>
              </a:cxn>
              <a:cxn ang="0">
                <a:pos x="2133" y="0"/>
              </a:cxn>
              <a:cxn ang="0">
                <a:pos x="2170" y="131"/>
              </a:cxn>
              <a:cxn ang="0">
                <a:pos x="0" y="129"/>
              </a:cxn>
              <a:cxn ang="0">
                <a:pos x="0" y="645"/>
              </a:cxn>
              <a:cxn ang="0">
                <a:pos x="1684" y="648"/>
              </a:cxn>
              <a:cxn ang="0">
                <a:pos x="1833" y="891"/>
              </a:cxn>
              <a:cxn ang="0">
                <a:pos x="2299" y="591"/>
              </a:cxn>
              <a:cxn ang="0">
                <a:pos x="2338" y="730"/>
              </a:cxn>
              <a:cxn ang="0">
                <a:pos x="2437" y="309"/>
              </a:cxn>
            </a:cxnLst>
            <a:rect l="0" t="0" r="r" b="b"/>
            <a:pathLst>
              <a:path w="2437" h="891">
                <a:moveTo>
                  <a:pt x="2437" y="309"/>
                </a:moveTo>
                <a:cubicBezTo>
                  <a:pt x="2133" y="0"/>
                  <a:pt x="2133" y="0"/>
                  <a:pt x="2133" y="0"/>
                </a:cubicBezTo>
                <a:cubicBezTo>
                  <a:pt x="2170" y="131"/>
                  <a:pt x="2170" y="131"/>
                  <a:pt x="2170" y="131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645"/>
                  <a:pt x="0" y="645"/>
                  <a:pt x="0" y="645"/>
                </a:cubicBezTo>
                <a:cubicBezTo>
                  <a:pt x="1684" y="648"/>
                  <a:pt x="1684" y="648"/>
                  <a:pt x="1684" y="648"/>
                </a:cubicBezTo>
                <a:cubicBezTo>
                  <a:pt x="1833" y="891"/>
                  <a:pt x="1833" y="891"/>
                  <a:pt x="1833" y="891"/>
                </a:cubicBezTo>
                <a:cubicBezTo>
                  <a:pt x="1954" y="747"/>
                  <a:pt x="2116" y="641"/>
                  <a:pt x="2299" y="591"/>
                </a:cubicBezTo>
                <a:cubicBezTo>
                  <a:pt x="2338" y="730"/>
                  <a:pt x="2338" y="730"/>
                  <a:pt x="2338" y="730"/>
                </a:cubicBezTo>
                <a:lnTo>
                  <a:pt x="2437" y="309"/>
                </a:lnTo>
                <a:close/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5071242" y="3041544"/>
            <a:ext cx="1905000" cy="72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000" b="1" kern="0" dirty="0">
                <a:solidFill>
                  <a:srgbClr val="5E5E5E"/>
                </a:solidFill>
                <a:cs typeface="+mn-ea"/>
                <a:sym typeface="+mn-lt"/>
              </a:rPr>
              <a:t>YOUR </a:t>
            </a:r>
            <a:r>
              <a:rPr lang="en-US" altLang="ko-KR" sz="2100" b="1" kern="0" dirty="0">
                <a:solidFill>
                  <a:srgbClr val="5E5E5E"/>
                </a:solidFill>
                <a:cs typeface="+mn-ea"/>
                <a:sym typeface="+mn-lt"/>
              </a:rPr>
              <a:t>TEXT</a:t>
            </a:r>
            <a:r>
              <a:rPr lang="en-US" altLang="ko-KR" sz="2000" b="1" kern="0" dirty="0">
                <a:solidFill>
                  <a:srgbClr val="5E5E5E"/>
                </a:solidFill>
                <a:cs typeface="+mn-ea"/>
                <a:sym typeface="+mn-lt"/>
              </a:rPr>
              <a:t> HERE</a:t>
            </a:r>
          </a:p>
        </p:txBody>
      </p:sp>
      <p:sp>
        <p:nvSpPr>
          <p:cNvPr id="38" name="Text Box 394"/>
          <p:cNvSpPr txBox="1">
            <a:spLocks noChangeArrowheads="1"/>
          </p:cNvSpPr>
          <p:nvPr/>
        </p:nvSpPr>
        <p:spPr bwMode="auto">
          <a:xfrm>
            <a:off x="5715000" y="4750714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42" name="Text Box 394"/>
          <p:cNvSpPr txBox="1">
            <a:spLocks noChangeArrowheads="1"/>
          </p:cNvSpPr>
          <p:nvPr/>
        </p:nvSpPr>
        <p:spPr bwMode="auto">
          <a:xfrm>
            <a:off x="2980262" y="1829489"/>
            <a:ext cx="22098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485673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Freeform 20"/>
          <p:cNvSpPr>
            <a:spLocks/>
          </p:cNvSpPr>
          <p:nvPr/>
        </p:nvSpPr>
        <p:spPr bwMode="auto">
          <a:xfrm>
            <a:off x="4283547" y="3042986"/>
            <a:ext cx="943594" cy="1116954"/>
          </a:xfrm>
          <a:custGeom>
            <a:avLst/>
            <a:gdLst/>
            <a:ahLst/>
            <a:cxnLst>
              <a:cxn ang="0">
                <a:pos x="332" y="0"/>
              </a:cxn>
              <a:cxn ang="0">
                <a:pos x="0" y="278"/>
              </a:cxn>
              <a:cxn ang="0">
                <a:pos x="136" y="251"/>
              </a:cxn>
              <a:cxn ang="0">
                <a:pos x="201" y="484"/>
              </a:cxn>
              <a:cxn ang="0">
                <a:pos x="496" y="959"/>
              </a:cxn>
              <a:cxn ang="0">
                <a:pos x="544" y="699"/>
              </a:cxn>
              <a:cxn ang="0">
                <a:pos x="811" y="596"/>
              </a:cxn>
              <a:cxn ang="0">
                <a:pos x="649" y="319"/>
              </a:cxn>
              <a:cxn ang="0">
                <a:pos x="606" y="160"/>
              </a:cxn>
              <a:cxn ang="0">
                <a:pos x="744" y="133"/>
              </a:cxn>
              <a:cxn ang="0">
                <a:pos x="332" y="0"/>
              </a:cxn>
            </a:cxnLst>
            <a:rect l="0" t="0" r="r" b="b"/>
            <a:pathLst>
              <a:path w="811" h="959">
                <a:moveTo>
                  <a:pt x="332" y="0"/>
                </a:moveTo>
                <a:cubicBezTo>
                  <a:pt x="0" y="278"/>
                  <a:pt x="0" y="278"/>
                  <a:pt x="0" y="278"/>
                </a:cubicBezTo>
                <a:cubicBezTo>
                  <a:pt x="136" y="251"/>
                  <a:pt x="136" y="251"/>
                  <a:pt x="136" y="251"/>
                </a:cubicBezTo>
                <a:cubicBezTo>
                  <a:pt x="151" y="329"/>
                  <a:pt x="172" y="407"/>
                  <a:pt x="201" y="484"/>
                </a:cubicBezTo>
                <a:cubicBezTo>
                  <a:pt x="268" y="666"/>
                  <a:pt x="370" y="826"/>
                  <a:pt x="496" y="959"/>
                </a:cubicBezTo>
                <a:cubicBezTo>
                  <a:pt x="544" y="699"/>
                  <a:pt x="544" y="699"/>
                  <a:pt x="544" y="699"/>
                </a:cubicBezTo>
                <a:cubicBezTo>
                  <a:pt x="811" y="596"/>
                  <a:pt x="811" y="596"/>
                  <a:pt x="811" y="596"/>
                </a:cubicBezTo>
                <a:cubicBezTo>
                  <a:pt x="743" y="516"/>
                  <a:pt x="688" y="423"/>
                  <a:pt x="649" y="319"/>
                </a:cubicBezTo>
                <a:cubicBezTo>
                  <a:pt x="630" y="267"/>
                  <a:pt x="615" y="214"/>
                  <a:pt x="606" y="160"/>
                </a:cubicBezTo>
                <a:cubicBezTo>
                  <a:pt x="744" y="133"/>
                  <a:pt x="744" y="133"/>
                  <a:pt x="744" y="133"/>
                </a:cubicBezTo>
                <a:cubicBezTo>
                  <a:pt x="332" y="0"/>
                  <a:pt x="332" y="0"/>
                  <a:pt x="332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3" name="Freeform 21"/>
          <p:cNvSpPr>
            <a:spLocks/>
          </p:cNvSpPr>
          <p:nvPr/>
        </p:nvSpPr>
        <p:spPr bwMode="auto">
          <a:xfrm>
            <a:off x="4395244" y="2159314"/>
            <a:ext cx="856331" cy="983735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98" y="69"/>
              </a:cxn>
              <a:cxn ang="0">
                <a:pos x="16" y="845"/>
              </a:cxn>
              <a:cxn ang="0">
                <a:pos x="218" y="679"/>
              </a:cxn>
              <a:cxn ang="0">
                <a:pos x="492" y="765"/>
              </a:cxn>
              <a:cxn ang="0">
                <a:pos x="615" y="302"/>
              </a:cxn>
              <a:cxn ang="0">
                <a:pos x="736" y="369"/>
              </a:cxn>
              <a:cxn ang="0">
                <a:pos x="507" y="2"/>
              </a:cxn>
              <a:cxn ang="0">
                <a:pos x="74" y="0"/>
              </a:cxn>
            </a:cxnLst>
            <a:rect l="0" t="0" r="r" b="b"/>
            <a:pathLst>
              <a:path w="736" h="845">
                <a:moveTo>
                  <a:pt x="74" y="0"/>
                </a:moveTo>
                <a:cubicBezTo>
                  <a:pt x="198" y="69"/>
                  <a:pt x="198" y="69"/>
                  <a:pt x="198" y="69"/>
                </a:cubicBezTo>
                <a:cubicBezTo>
                  <a:pt x="65" y="302"/>
                  <a:pt x="0" y="571"/>
                  <a:pt x="16" y="845"/>
                </a:cubicBezTo>
                <a:cubicBezTo>
                  <a:pt x="218" y="679"/>
                  <a:pt x="218" y="679"/>
                  <a:pt x="218" y="679"/>
                </a:cubicBezTo>
                <a:cubicBezTo>
                  <a:pt x="492" y="765"/>
                  <a:pt x="492" y="765"/>
                  <a:pt x="492" y="765"/>
                </a:cubicBezTo>
                <a:cubicBezTo>
                  <a:pt x="492" y="601"/>
                  <a:pt x="535" y="442"/>
                  <a:pt x="615" y="302"/>
                </a:cubicBezTo>
                <a:cubicBezTo>
                  <a:pt x="736" y="369"/>
                  <a:pt x="736" y="369"/>
                  <a:pt x="736" y="369"/>
                </a:cubicBezTo>
                <a:cubicBezTo>
                  <a:pt x="507" y="2"/>
                  <a:pt x="507" y="2"/>
                  <a:pt x="507" y="2"/>
                </a:cubicBezTo>
                <a:cubicBezTo>
                  <a:pt x="74" y="0"/>
                  <a:pt x="74" y="0"/>
                  <a:pt x="74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4" name="Freeform 22"/>
          <p:cNvSpPr>
            <a:spLocks/>
          </p:cNvSpPr>
          <p:nvPr/>
        </p:nvSpPr>
        <p:spPr bwMode="auto">
          <a:xfrm>
            <a:off x="3270144" y="1362901"/>
            <a:ext cx="2521292" cy="994787"/>
          </a:xfrm>
          <a:custGeom>
            <a:avLst/>
            <a:gdLst/>
            <a:ahLst/>
            <a:cxnLst>
              <a:cxn ang="0">
                <a:pos x="1836" y="0"/>
              </a:cxn>
              <a:cxn ang="0">
                <a:pos x="1888" y="135"/>
              </a:cxn>
              <a:cxn ang="0">
                <a:pos x="0" y="135"/>
              </a:cxn>
              <a:cxn ang="0">
                <a:pos x="1" y="605"/>
              </a:cxn>
              <a:cxn ang="0">
                <a:pos x="1513" y="605"/>
              </a:cxn>
              <a:cxn ang="0">
                <a:pos x="1671" y="854"/>
              </a:cxn>
              <a:cxn ang="0">
                <a:pos x="2059" y="580"/>
              </a:cxn>
              <a:cxn ang="0">
                <a:pos x="2108" y="707"/>
              </a:cxn>
              <a:cxn ang="0">
                <a:pos x="2150" y="399"/>
              </a:cxn>
              <a:cxn ang="0">
                <a:pos x="2167" y="280"/>
              </a:cxn>
              <a:cxn ang="0">
                <a:pos x="2167" y="279"/>
              </a:cxn>
              <a:cxn ang="0">
                <a:pos x="2167" y="278"/>
              </a:cxn>
              <a:cxn ang="0">
                <a:pos x="1836" y="0"/>
              </a:cxn>
            </a:cxnLst>
            <a:rect l="0" t="0" r="r" b="b"/>
            <a:pathLst>
              <a:path w="2167" h="854">
                <a:moveTo>
                  <a:pt x="1836" y="0"/>
                </a:moveTo>
                <a:cubicBezTo>
                  <a:pt x="1888" y="135"/>
                  <a:pt x="1888" y="135"/>
                  <a:pt x="1888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1" y="605"/>
                  <a:pt x="1" y="605"/>
                  <a:pt x="1" y="605"/>
                </a:cubicBezTo>
                <a:cubicBezTo>
                  <a:pt x="1513" y="605"/>
                  <a:pt x="1513" y="605"/>
                  <a:pt x="1513" y="605"/>
                </a:cubicBezTo>
                <a:cubicBezTo>
                  <a:pt x="1671" y="854"/>
                  <a:pt x="1671" y="854"/>
                  <a:pt x="1671" y="854"/>
                </a:cubicBezTo>
                <a:cubicBezTo>
                  <a:pt x="1770" y="734"/>
                  <a:pt x="1902" y="638"/>
                  <a:pt x="2059" y="580"/>
                </a:cubicBezTo>
                <a:cubicBezTo>
                  <a:pt x="2108" y="707"/>
                  <a:pt x="2108" y="707"/>
                  <a:pt x="2108" y="707"/>
                </a:cubicBezTo>
                <a:cubicBezTo>
                  <a:pt x="2150" y="399"/>
                  <a:pt x="2150" y="399"/>
                  <a:pt x="2150" y="399"/>
                </a:cubicBezTo>
                <a:cubicBezTo>
                  <a:pt x="2167" y="280"/>
                  <a:pt x="2167" y="280"/>
                  <a:pt x="2167" y="280"/>
                </a:cubicBezTo>
                <a:cubicBezTo>
                  <a:pt x="2167" y="279"/>
                  <a:pt x="2167" y="279"/>
                  <a:pt x="2167" y="279"/>
                </a:cubicBezTo>
                <a:cubicBezTo>
                  <a:pt x="2167" y="278"/>
                  <a:pt x="2167" y="278"/>
                  <a:pt x="2167" y="278"/>
                </a:cubicBezTo>
                <a:cubicBezTo>
                  <a:pt x="1836" y="0"/>
                  <a:pt x="1836" y="0"/>
                  <a:pt x="1836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5" name="Freeform 23"/>
          <p:cNvSpPr>
            <a:spLocks/>
          </p:cNvSpPr>
          <p:nvPr/>
        </p:nvSpPr>
        <p:spPr bwMode="auto">
          <a:xfrm>
            <a:off x="6950276" y="1143000"/>
            <a:ext cx="1812724" cy="2370620"/>
          </a:xfrm>
          <a:custGeom>
            <a:avLst/>
            <a:gdLst/>
            <a:ahLst/>
            <a:cxnLst>
              <a:cxn ang="0">
                <a:pos x="1151" y="0"/>
              </a:cxn>
              <a:cxn ang="0">
                <a:pos x="388" y="1307"/>
              </a:cxn>
              <a:cxn ang="0">
                <a:pos x="93" y="1316"/>
              </a:cxn>
              <a:cxn ang="0">
                <a:pos x="135" y="1790"/>
              </a:cxn>
              <a:cxn ang="0">
                <a:pos x="0" y="1768"/>
              </a:cxn>
              <a:cxn ang="0">
                <a:pos x="244" y="1960"/>
              </a:cxn>
              <a:cxn ang="0">
                <a:pos x="339" y="2035"/>
              </a:cxn>
              <a:cxn ang="0">
                <a:pos x="340" y="2035"/>
              </a:cxn>
              <a:cxn ang="0">
                <a:pos x="340" y="2036"/>
              </a:cxn>
              <a:cxn ang="0">
                <a:pos x="748" y="1891"/>
              </a:cxn>
              <a:cxn ang="0">
                <a:pos x="605" y="1867"/>
              </a:cxn>
              <a:cxn ang="0">
                <a:pos x="1558" y="237"/>
              </a:cxn>
              <a:cxn ang="0">
                <a:pos x="1151" y="0"/>
              </a:cxn>
            </a:cxnLst>
            <a:rect l="0" t="0" r="r" b="b"/>
            <a:pathLst>
              <a:path w="1558" h="2036">
                <a:moveTo>
                  <a:pt x="1151" y="0"/>
                </a:moveTo>
                <a:cubicBezTo>
                  <a:pt x="388" y="1307"/>
                  <a:pt x="388" y="1307"/>
                  <a:pt x="388" y="1307"/>
                </a:cubicBezTo>
                <a:cubicBezTo>
                  <a:pt x="93" y="1316"/>
                  <a:pt x="93" y="1316"/>
                  <a:pt x="93" y="1316"/>
                </a:cubicBezTo>
                <a:cubicBezTo>
                  <a:pt x="147" y="1463"/>
                  <a:pt x="163" y="1625"/>
                  <a:pt x="135" y="1790"/>
                </a:cubicBezTo>
                <a:cubicBezTo>
                  <a:pt x="0" y="1768"/>
                  <a:pt x="0" y="1768"/>
                  <a:pt x="0" y="1768"/>
                </a:cubicBezTo>
                <a:cubicBezTo>
                  <a:pt x="244" y="1960"/>
                  <a:pt x="244" y="1960"/>
                  <a:pt x="244" y="1960"/>
                </a:cubicBezTo>
                <a:cubicBezTo>
                  <a:pt x="339" y="2035"/>
                  <a:pt x="339" y="2035"/>
                  <a:pt x="339" y="2035"/>
                </a:cubicBezTo>
                <a:cubicBezTo>
                  <a:pt x="340" y="2035"/>
                  <a:pt x="340" y="2035"/>
                  <a:pt x="340" y="2035"/>
                </a:cubicBezTo>
                <a:cubicBezTo>
                  <a:pt x="340" y="2036"/>
                  <a:pt x="340" y="2036"/>
                  <a:pt x="340" y="2036"/>
                </a:cubicBezTo>
                <a:cubicBezTo>
                  <a:pt x="748" y="1891"/>
                  <a:pt x="748" y="1891"/>
                  <a:pt x="748" y="1891"/>
                </a:cubicBezTo>
                <a:cubicBezTo>
                  <a:pt x="605" y="1867"/>
                  <a:pt x="605" y="1867"/>
                  <a:pt x="605" y="1867"/>
                </a:cubicBezTo>
                <a:cubicBezTo>
                  <a:pt x="1558" y="237"/>
                  <a:pt x="1558" y="237"/>
                  <a:pt x="1558" y="237"/>
                </a:cubicBezTo>
                <a:cubicBezTo>
                  <a:pt x="1151" y="0"/>
                  <a:pt x="1151" y="0"/>
                  <a:pt x="1151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6" name="Freeform 24"/>
          <p:cNvSpPr>
            <a:spLocks/>
          </p:cNvSpPr>
          <p:nvPr/>
        </p:nvSpPr>
        <p:spPr bwMode="auto">
          <a:xfrm>
            <a:off x="4899037" y="3737010"/>
            <a:ext cx="1668451" cy="2462536"/>
          </a:xfrm>
          <a:custGeom>
            <a:avLst/>
            <a:gdLst/>
            <a:ahLst/>
            <a:cxnLst>
              <a:cxn ang="0">
                <a:pos x="481" y="0"/>
              </a:cxn>
              <a:cxn ang="0">
                <a:pos x="192" y="115"/>
              </a:cxn>
              <a:cxn ang="0">
                <a:pos x="80" y="159"/>
              </a:cxn>
              <a:cxn ang="0">
                <a:pos x="80" y="160"/>
              </a:cxn>
              <a:cxn ang="0">
                <a:pos x="79" y="160"/>
              </a:cxn>
              <a:cxn ang="0">
                <a:pos x="0" y="586"/>
              </a:cxn>
              <a:cxn ang="0">
                <a:pos x="92" y="473"/>
              </a:cxn>
              <a:cxn ang="0">
                <a:pos x="1026" y="2115"/>
              </a:cxn>
              <a:cxn ang="0">
                <a:pos x="1434" y="1881"/>
              </a:cxn>
              <a:cxn ang="0">
                <a:pos x="686" y="567"/>
              </a:cxn>
              <a:cxn ang="0">
                <a:pos x="825" y="307"/>
              </a:cxn>
              <a:cxn ang="0">
                <a:pos x="394" y="105"/>
              </a:cxn>
              <a:cxn ang="0">
                <a:pos x="481" y="0"/>
              </a:cxn>
            </a:cxnLst>
            <a:rect l="0" t="0" r="r" b="b"/>
            <a:pathLst>
              <a:path w="1434" h="2115">
                <a:moveTo>
                  <a:pt x="481" y="0"/>
                </a:moveTo>
                <a:cubicBezTo>
                  <a:pt x="192" y="115"/>
                  <a:pt x="192" y="115"/>
                  <a:pt x="192" y="115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0" y="586"/>
                  <a:pt x="0" y="586"/>
                  <a:pt x="0" y="586"/>
                </a:cubicBezTo>
                <a:cubicBezTo>
                  <a:pt x="92" y="473"/>
                  <a:pt x="92" y="473"/>
                  <a:pt x="92" y="473"/>
                </a:cubicBezTo>
                <a:cubicBezTo>
                  <a:pt x="1026" y="2115"/>
                  <a:pt x="1026" y="2115"/>
                  <a:pt x="1026" y="2115"/>
                </a:cubicBezTo>
                <a:cubicBezTo>
                  <a:pt x="1434" y="1881"/>
                  <a:pt x="1434" y="1881"/>
                  <a:pt x="1434" y="1881"/>
                </a:cubicBezTo>
                <a:cubicBezTo>
                  <a:pt x="686" y="567"/>
                  <a:pt x="686" y="567"/>
                  <a:pt x="686" y="567"/>
                </a:cubicBezTo>
                <a:cubicBezTo>
                  <a:pt x="825" y="307"/>
                  <a:pt x="825" y="307"/>
                  <a:pt x="825" y="307"/>
                </a:cubicBezTo>
                <a:cubicBezTo>
                  <a:pt x="671" y="279"/>
                  <a:pt x="523" y="213"/>
                  <a:pt x="394" y="105"/>
                </a:cubicBezTo>
                <a:cubicBezTo>
                  <a:pt x="481" y="0"/>
                  <a:pt x="481" y="0"/>
                  <a:pt x="481" y="0"/>
                </a:cubicBezTo>
              </a:path>
            </a:pathLst>
          </a:custGeom>
          <a:solidFill>
            <a:srgbClr val="92D050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7" name="Freeform 25"/>
          <p:cNvSpPr>
            <a:spLocks/>
          </p:cNvSpPr>
          <p:nvPr/>
        </p:nvSpPr>
        <p:spPr bwMode="auto">
          <a:xfrm>
            <a:off x="5677414" y="1346611"/>
            <a:ext cx="1057617" cy="833644"/>
          </a:xfrm>
          <a:custGeom>
            <a:avLst/>
            <a:gdLst/>
            <a:ahLst/>
            <a:cxnLst>
              <a:cxn ang="0">
                <a:pos x="835" y="0"/>
              </a:cxn>
              <a:cxn ang="0">
                <a:pos x="788" y="137"/>
              </a:cxn>
              <a:cxn ang="0">
                <a:pos x="317" y="55"/>
              </a:cxn>
              <a:cxn ang="0">
                <a:pos x="0" y="92"/>
              </a:cxn>
              <a:cxn ang="0">
                <a:pos x="194" y="254"/>
              </a:cxn>
              <a:cxn ang="0">
                <a:pos x="154" y="545"/>
              </a:cxn>
              <a:cxn ang="0">
                <a:pos x="322" y="530"/>
              </a:cxn>
              <a:cxn ang="0">
                <a:pos x="633" y="584"/>
              </a:cxn>
              <a:cxn ang="0">
                <a:pos x="587" y="716"/>
              </a:cxn>
              <a:cxn ang="0">
                <a:pos x="909" y="427"/>
              </a:cxn>
              <a:cxn ang="0">
                <a:pos x="835" y="0"/>
              </a:cxn>
            </a:cxnLst>
            <a:rect l="0" t="0" r="r" b="b"/>
            <a:pathLst>
              <a:path w="909" h="716">
                <a:moveTo>
                  <a:pt x="835" y="0"/>
                </a:moveTo>
                <a:cubicBezTo>
                  <a:pt x="788" y="137"/>
                  <a:pt x="788" y="137"/>
                  <a:pt x="788" y="137"/>
                </a:cubicBezTo>
                <a:cubicBezTo>
                  <a:pt x="638" y="83"/>
                  <a:pt x="479" y="55"/>
                  <a:pt x="317" y="55"/>
                </a:cubicBezTo>
                <a:cubicBezTo>
                  <a:pt x="212" y="55"/>
                  <a:pt x="106" y="67"/>
                  <a:pt x="0" y="92"/>
                </a:cubicBezTo>
                <a:cubicBezTo>
                  <a:pt x="194" y="254"/>
                  <a:pt x="194" y="254"/>
                  <a:pt x="194" y="254"/>
                </a:cubicBezTo>
                <a:cubicBezTo>
                  <a:pt x="154" y="545"/>
                  <a:pt x="154" y="545"/>
                  <a:pt x="154" y="545"/>
                </a:cubicBezTo>
                <a:cubicBezTo>
                  <a:pt x="210" y="535"/>
                  <a:pt x="266" y="530"/>
                  <a:pt x="322" y="530"/>
                </a:cubicBezTo>
                <a:cubicBezTo>
                  <a:pt x="429" y="530"/>
                  <a:pt x="534" y="548"/>
                  <a:pt x="633" y="584"/>
                </a:cubicBezTo>
                <a:cubicBezTo>
                  <a:pt x="587" y="716"/>
                  <a:pt x="587" y="716"/>
                  <a:pt x="587" y="716"/>
                </a:cubicBezTo>
                <a:cubicBezTo>
                  <a:pt x="909" y="427"/>
                  <a:pt x="909" y="427"/>
                  <a:pt x="909" y="427"/>
                </a:cubicBezTo>
                <a:cubicBezTo>
                  <a:pt x="835" y="0"/>
                  <a:pt x="835" y="0"/>
                  <a:pt x="835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8" name="Freeform 26"/>
          <p:cNvSpPr>
            <a:spLocks/>
          </p:cNvSpPr>
          <p:nvPr/>
        </p:nvSpPr>
        <p:spPr bwMode="auto">
          <a:xfrm>
            <a:off x="6587266" y="1586874"/>
            <a:ext cx="1011076" cy="990716"/>
          </a:xfrm>
          <a:custGeom>
            <a:avLst/>
            <a:gdLst/>
            <a:ahLst/>
            <a:cxnLst>
              <a:cxn ang="0">
                <a:pos x="173" y="0"/>
              </a:cxn>
              <a:cxn ang="0">
                <a:pos x="217" y="245"/>
              </a:cxn>
              <a:cxn ang="0">
                <a:pos x="0" y="443"/>
              </a:cxn>
              <a:cxn ang="0">
                <a:pos x="339" y="778"/>
              </a:cxn>
              <a:cxn ang="0">
                <a:pos x="215" y="851"/>
              </a:cxn>
              <a:cxn ang="0">
                <a:pos x="648" y="839"/>
              </a:cxn>
              <a:cxn ang="0">
                <a:pos x="650" y="836"/>
              </a:cxn>
              <a:cxn ang="0">
                <a:pos x="653" y="836"/>
              </a:cxn>
              <a:cxn ang="0">
                <a:pos x="737" y="689"/>
              </a:cxn>
              <a:cxn ang="0">
                <a:pos x="869" y="467"/>
              </a:cxn>
              <a:cxn ang="0">
                <a:pos x="745" y="540"/>
              </a:cxn>
              <a:cxn ang="0">
                <a:pos x="173" y="0"/>
              </a:cxn>
            </a:cxnLst>
            <a:rect l="0" t="0" r="r" b="b"/>
            <a:pathLst>
              <a:path w="869" h="851">
                <a:moveTo>
                  <a:pt x="173" y="0"/>
                </a:moveTo>
                <a:cubicBezTo>
                  <a:pt x="217" y="245"/>
                  <a:pt x="217" y="245"/>
                  <a:pt x="217" y="245"/>
                </a:cubicBezTo>
                <a:cubicBezTo>
                  <a:pt x="0" y="443"/>
                  <a:pt x="0" y="443"/>
                  <a:pt x="0" y="443"/>
                </a:cubicBezTo>
                <a:cubicBezTo>
                  <a:pt x="138" y="522"/>
                  <a:pt x="256" y="636"/>
                  <a:pt x="339" y="778"/>
                </a:cubicBezTo>
                <a:cubicBezTo>
                  <a:pt x="215" y="851"/>
                  <a:pt x="215" y="851"/>
                  <a:pt x="215" y="851"/>
                </a:cubicBezTo>
                <a:cubicBezTo>
                  <a:pt x="648" y="839"/>
                  <a:pt x="648" y="839"/>
                  <a:pt x="648" y="839"/>
                </a:cubicBezTo>
                <a:cubicBezTo>
                  <a:pt x="650" y="836"/>
                  <a:pt x="650" y="836"/>
                  <a:pt x="650" y="836"/>
                </a:cubicBezTo>
                <a:cubicBezTo>
                  <a:pt x="653" y="836"/>
                  <a:pt x="653" y="836"/>
                  <a:pt x="653" y="836"/>
                </a:cubicBezTo>
                <a:cubicBezTo>
                  <a:pt x="737" y="689"/>
                  <a:pt x="737" y="689"/>
                  <a:pt x="737" y="689"/>
                </a:cubicBezTo>
                <a:cubicBezTo>
                  <a:pt x="869" y="467"/>
                  <a:pt x="869" y="467"/>
                  <a:pt x="869" y="467"/>
                </a:cubicBezTo>
                <a:cubicBezTo>
                  <a:pt x="745" y="540"/>
                  <a:pt x="745" y="540"/>
                  <a:pt x="745" y="540"/>
                </a:cubicBezTo>
                <a:cubicBezTo>
                  <a:pt x="607" y="304"/>
                  <a:pt x="407" y="119"/>
                  <a:pt x="173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99" name="Freeform 27"/>
          <p:cNvSpPr>
            <a:spLocks/>
          </p:cNvSpPr>
          <p:nvPr/>
        </p:nvSpPr>
        <p:spPr bwMode="auto">
          <a:xfrm>
            <a:off x="6646605" y="3404251"/>
            <a:ext cx="964537" cy="1000024"/>
          </a:xfrm>
          <a:custGeom>
            <a:avLst/>
            <a:gdLst/>
            <a:ahLst/>
            <a:cxnLst>
              <a:cxn ang="0">
                <a:pos x="364" y="0"/>
              </a:cxn>
              <a:cxn ang="0">
                <a:pos x="95" y="389"/>
              </a:cxn>
              <a:cxn ang="0">
                <a:pos x="0" y="275"/>
              </a:cxn>
              <a:cxn ang="0">
                <a:pos x="75" y="676"/>
              </a:cxn>
              <a:cxn ang="0">
                <a:pos x="80" y="702"/>
              </a:cxn>
              <a:cxn ang="0">
                <a:pos x="328" y="798"/>
              </a:cxn>
              <a:cxn ang="0">
                <a:pos x="482" y="859"/>
              </a:cxn>
              <a:cxn ang="0">
                <a:pos x="394" y="752"/>
              </a:cxn>
              <a:cxn ang="0">
                <a:pos x="829" y="92"/>
              </a:cxn>
              <a:cxn ang="0">
                <a:pos x="587" y="177"/>
              </a:cxn>
              <a:cxn ang="0">
                <a:pos x="364" y="0"/>
              </a:cxn>
            </a:cxnLst>
            <a:rect l="0" t="0" r="r" b="b"/>
            <a:pathLst>
              <a:path w="829" h="859">
                <a:moveTo>
                  <a:pt x="364" y="0"/>
                </a:moveTo>
                <a:cubicBezTo>
                  <a:pt x="310" y="150"/>
                  <a:pt x="218" y="284"/>
                  <a:pt x="95" y="389"/>
                </a:cubicBezTo>
                <a:cubicBezTo>
                  <a:pt x="0" y="275"/>
                  <a:pt x="0" y="275"/>
                  <a:pt x="0" y="275"/>
                </a:cubicBezTo>
                <a:cubicBezTo>
                  <a:pt x="75" y="676"/>
                  <a:pt x="75" y="676"/>
                  <a:pt x="75" y="676"/>
                </a:cubicBezTo>
                <a:cubicBezTo>
                  <a:pt x="80" y="702"/>
                  <a:pt x="80" y="702"/>
                  <a:pt x="80" y="702"/>
                </a:cubicBezTo>
                <a:cubicBezTo>
                  <a:pt x="328" y="798"/>
                  <a:pt x="328" y="798"/>
                  <a:pt x="328" y="798"/>
                </a:cubicBezTo>
                <a:cubicBezTo>
                  <a:pt x="482" y="859"/>
                  <a:pt x="482" y="859"/>
                  <a:pt x="482" y="859"/>
                </a:cubicBezTo>
                <a:cubicBezTo>
                  <a:pt x="394" y="752"/>
                  <a:pt x="394" y="752"/>
                  <a:pt x="394" y="752"/>
                </a:cubicBezTo>
                <a:cubicBezTo>
                  <a:pt x="601" y="577"/>
                  <a:pt x="751" y="346"/>
                  <a:pt x="829" y="92"/>
                </a:cubicBezTo>
                <a:cubicBezTo>
                  <a:pt x="587" y="177"/>
                  <a:pt x="587" y="177"/>
                  <a:pt x="587" y="177"/>
                </a:cubicBezTo>
                <a:cubicBezTo>
                  <a:pt x="364" y="0"/>
                  <a:pt x="364" y="0"/>
                  <a:pt x="364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100" name="Freeform 28"/>
          <p:cNvSpPr>
            <a:spLocks/>
          </p:cNvSpPr>
          <p:nvPr/>
        </p:nvSpPr>
        <p:spPr bwMode="auto">
          <a:xfrm>
            <a:off x="5821687" y="3949930"/>
            <a:ext cx="1127426" cy="882511"/>
          </a:xfrm>
          <a:custGeom>
            <a:avLst/>
            <a:gdLst/>
            <a:ahLst/>
            <a:cxnLst>
              <a:cxn ang="0">
                <a:pos x="211" y="0"/>
              </a:cxn>
              <a:cxn ang="0">
                <a:pos x="21" y="341"/>
              </a:cxn>
              <a:cxn ang="0">
                <a:pos x="1" y="377"/>
              </a:cxn>
              <a:cxn ang="0">
                <a:pos x="1" y="377"/>
              </a:cxn>
              <a:cxn ang="0">
                <a:pos x="0" y="378"/>
              </a:cxn>
              <a:cxn ang="0">
                <a:pos x="208" y="758"/>
              </a:cxn>
              <a:cxn ang="0">
                <a:pos x="208" y="622"/>
              </a:cxn>
              <a:cxn ang="0">
                <a:pos x="690" y="534"/>
              </a:cxn>
              <a:cxn ang="0">
                <a:pos x="969" y="393"/>
              </a:cxn>
              <a:cxn ang="0">
                <a:pos x="727" y="302"/>
              </a:cxn>
              <a:cxn ang="0">
                <a:pos x="670" y="24"/>
              </a:cxn>
              <a:cxn ang="0">
                <a:pos x="529" y="90"/>
              </a:cxn>
              <a:cxn ang="0">
                <a:pos x="210" y="148"/>
              </a:cxn>
              <a:cxn ang="0">
                <a:pos x="211" y="0"/>
              </a:cxn>
            </a:cxnLst>
            <a:rect l="0" t="0" r="r" b="b"/>
            <a:pathLst>
              <a:path w="969" h="758">
                <a:moveTo>
                  <a:pt x="211" y="0"/>
                </a:moveTo>
                <a:cubicBezTo>
                  <a:pt x="21" y="341"/>
                  <a:pt x="21" y="341"/>
                  <a:pt x="21" y="341"/>
                </a:cubicBezTo>
                <a:cubicBezTo>
                  <a:pt x="1" y="377"/>
                  <a:pt x="1" y="377"/>
                  <a:pt x="1" y="377"/>
                </a:cubicBezTo>
                <a:cubicBezTo>
                  <a:pt x="1" y="377"/>
                  <a:pt x="1" y="377"/>
                  <a:pt x="1" y="377"/>
                </a:cubicBezTo>
                <a:cubicBezTo>
                  <a:pt x="0" y="378"/>
                  <a:pt x="0" y="378"/>
                  <a:pt x="0" y="378"/>
                </a:cubicBezTo>
                <a:cubicBezTo>
                  <a:pt x="208" y="758"/>
                  <a:pt x="208" y="758"/>
                  <a:pt x="208" y="758"/>
                </a:cubicBezTo>
                <a:cubicBezTo>
                  <a:pt x="208" y="622"/>
                  <a:pt x="208" y="622"/>
                  <a:pt x="208" y="622"/>
                </a:cubicBezTo>
                <a:cubicBezTo>
                  <a:pt x="368" y="621"/>
                  <a:pt x="531" y="593"/>
                  <a:pt x="690" y="534"/>
                </a:cubicBezTo>
                <a:cubicBezTo>
                  <a:pt x="790" y="496"/>
                  <a:pt x="883" y="449"/>
                  <a:pt x="969" y="393"/>
                </a:cubicBezTo>
                <a:cubicBezTo>
                  <a:pt x="727" y="302"/>
                  <a:pt x="727" y="302"/>
                  <a:pt x="727" y="302"/>
                </a:cubicBezTo>
                <a:cubicBezTo>
                  <a:pt x="670" y="24"/>
                  <a:pt x="670" y="24"/>
                  <a:pt x="670" y="24"/>
                </a:cubicBezTo>
                <a:cubicBezTo>
                  <a:pt x="626" y="49"/>
                  <a:pt x="579" y="71"/>
                  <a:pt x="529" y="90"/>
                </a:cubicBezTo>
                <a:cubicBezTo>
                  <a:pt x="424" y="129"/>
                  <a:pt x="316" y="148"/>
                  <a:pt x="210" y="148"/>
                </a:cubicBezTo>
                <a:cubicBezTo>
                  <a:pt x="211" y="0"/>
                  <a:pt x="211" y="0"/>
                  <a:pt x="211" y="0"/>
                </a:cubicBezTo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0" name="Text Box 394"/>
          <p:cNvSpPr txBox="1">
            <a:spLocks noChangeArrowheads="1"/>
          </p:cNvSpPr>
          <p:nvPr/>
        </p:nvSpPr>
        <p:spPr bwMode="auto">
          <a:xfrm>
            <a:off x="5960391" y="4161778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61" name="Text Box 394"/>
          <p:cNvSpPr txBox="1">
            <a:spLocks noChangeArrowheads="1"/>
          </p:cNvSpPr>
          <p:nvPr/>
        </p:nvSpPr>
        <p:spPr bwMode="auto">
          <a:xfrm>
            <a:off x="6767594" y="3678747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2" name="Text Box 394"/>
          <p:cNvSpPr txBox="1">
            <a:spLocks noChangeArrowheads="1"/>
          </p:cNvSpPr>
          <p:nvPr/>
        </p:nvSpPr>
        <p:spPr bwMode="auto">
          <a:xfrm>
            <a:off x="6752096" y="1927439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3" name="Text Box 394"/>
          <p:cNvSpPr txBox="1">
            <a:spLocks noChangeArrowheads="1"/>
          </p:cNvSpPr>
          <p:nvPr/>
        </p:nvSpPr>
        <p:spPr bwMode="auto">
          <a:xfrm>
            <a:off x="5899689" y="1501235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64" name="Text Box 394"/>
          <p:cNvSpPr txBox="1">
            <a:spLocks noChangeArrowheads="1"/>
          </p:cNvSpPr>
          <p:nvPr/>
        </p:nvSpPr>
        <p:spPr bwMode="auto">
          <a:xfrm>
            <a:off x="4451889" y="2391096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67" name="Text Box 394"/>
          <p:cNvSpPr txBox="1">
            <a:spLocks noChangeArrowheads="1"/>
          </p:cNvSpPr>
          <p:nvPr/>
        </p:nvSpPr>
        <p:spPr bwMode="auto">
          <a:xfrm>
            <a:off x="4467387" y="3304204"/>
            <a:ext cx="619932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kern="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68" name="Text Box 394"/>
          <p:cNvSpPr txBox="1">
            <a:spLocks noChangeArrowheads="1"/>
          </p:cNvSpPr>
          <p:nvPr/>
        </p:nvSpPr>
        <p:spPr bwMode="auto">
          <a:xfrm>
            <a:off x="3343182" y="1615096"/>
            <a:ext cx="22098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600" b="1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69" name="Text Box 394"/>
          <p:cNvSpPr txBox="1">
            <a:spLocks noChangeArrowheads="1"/>
          </p:cNvSpPr>
          <p:nvPr/>
        </p:nvSpPr>
        <p:spPr bwMode="auto">
          <a:xfrm rot="18036291">
            <a:off x="6759267" y="2201449"/>
            <a:ext cx="22098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600" b="1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0" name="Text Box 394"/>
          <p:cNvSpPr txBox="1">
            <a:spLocks noChangeArrowheads="1"/>
          </p:cNvSpPr>
          <p:nvPr/>
        </p:nvSpPr>
        <p:spPr bwMode="auto">
          <a:xfrm rot="3670674">
            <a:off x="4672418" y="4807434"/>
            <a:ext cx="2094101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600" b="1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536762" y="2423371"/>
            <a:ext cx="2209800" cy="2667000"/>
          </a:xfrm>
          <a:prstGeom prst="roundRect">
            <a:avLst>
              <a:gd name="adj" fmla="val 3877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689161" y="2547357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4" name="Text Box 394"/>
          <p:cNvSpPr txBox="1">
            <a:spLocks noChangeArrowheads="1"/>
          </p:cNvSpPr>
          <p:nvPr/>
        </p:nvSpPr>
        <p:spPr bwMode="auto">
          <a:xfrm>
            <a:off x="1644564" y="2502113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1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689161" y="2968261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5" name="Text Box 394"/>
          <p:cNvSpPr txBox="1">
            <a:spLocks noChangeArrowheads="1"/>
          </p:cNvSpPr>
          <p:nvPr/>
        </p:nvSpPr>
        <p:spPr bwMode="auto">
          <a:xfrm>
            <a:off x="1644564" y="2923017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1689161" y="3349261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7" name="Text Box 394"/>
          <p:cNvSpPr txBox="1">
            <a:spLocks noChangeArrowheads="1"/>
          </p:cNvSpPr>
          <p:nvPr/>
        </p:nvSpPr>
        <p:spPr bwMode="auto">
          <a:xfrm>
            <a:off x="1644564" y="3304017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3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689161" y="3764015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9" name="Text Box 394"/>
          <p:cNvSpPr txBox="1">
            <a:spLocks noChangeArrowheads="1"/>
          </p:cNvSpPr>
          <p:nvPr/>
        </p:nvSpPr>
        <p:spPr bwMode="auto">
          <a:xfrm>
            <a:off x="1644564" y="3718771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4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689161" y="4187461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91" name="Text Box 394"/>
          <p:cNvSpPr txBox="1">
            <a:spLocks noChangeArrowheads="1"/>
          </p:cNvSpPr>
          <p:nvPr/>
        </p:nvSpPr>
        <p:spPr bwMode="auto">
          <a:xfrm>
            <a:off x="1644564" y="4142217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5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1689161" y="4568461"/>
            <a:ext cx="273328" cy="261938"/>
          </a:xfrm>
          <a:prstGeom prst="roundRect">
            <a:avLst>
              <a:gd name="adj" fmla="val 50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93" name="Text Box 394"/>
          <p:cNvSpPr txBox="1">
            <a:spLocks noChangeArrowheads="1"/>
          </p:cNvSpPr>
          <p:nvPr/>
        </p:nvSpPr>
        <p:spPr bwMode="auto">
          <a:xfrm>
            <a:off x="1644564" y="4523217"/>
            <a:ext cx="356543" cy="338554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6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8953501" y="2423371"/>
            <a:ext cx="2209800" cy="2667000"/>
          </a:xfrm>
          <a:prstGeom prst="roundRect">
            <a:avLst>
              <a:gd name="adj" fmla="val 3877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9167289" y="2663461"/>
            <a:ext cx="273328" cy="2619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6200000" scaled="0"/>
          </a:gradFill>
          <a:ln w="9525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8" name="Text Box 394"/>
          <p:cNvSpPr txBox="1">
            <a:spLocks noChangeArrowheads="1"/>
          </p:cNvSpPr>
          <p:nvPr/>
        </p:nvSpPr>
        <p:spPr bwMode="auto">
          <a:xfrm>
            <a:off x="9122692" y="2618217"/>
            <a:ext cx="356543" cy="3385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1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9167289" y="3563426"/>
            <a:ext cx="273328" cy="2619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16200000" scaled="0"/>
          </a:gradFill>
          <a:ln w="952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2" name="Text Box 394"/>
          <p:cNvSpPr txBox="1">
            <a:spLocks noChangeArrowheads="1"/>
          </p:cNvSpPr>
          <p:nvPr/>
        </p:nvSpPr>
        <p:spPr bwMode="auto">
          <a:xfrm>
            <a:off x="9122692" y="3518182"/>
            <a:ext cx="356543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3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9167289" y="4392719"/>
            <a:ext cx="273328" cy="2619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16200000" scaled="0"/>
          </a:gradFill>
          <a:ln w="9525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8" name="Text Box 394"/>
          <p:cNvSpPr txBox="1">
            <a:spLocks noChangeArrowheads="1"/>
          </p:cNvSpPr>
          <p:nvPr/>
        </p:nvSpPr>
        <p:spPr bwMode="auto">
          <a:xfrm>
            <a:off x="9122692" y="4358965"/>
            <a:ext cx="356543" cy="33855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>
                <a:sym typeface="+mn-lt"/>
              </a:rPr>
              <a:t>6</a:t>
            </a:r>
          </a:p>
        </p:txBody>
      </p:sp>
      <p:sp>
        <p:nvSpPr>
          <p:cNvPr id="109" name="Text Box 394"/>
          <p:cNvSpPr txBox="1">
            <a:spLocks noChangeArrowheads="1"/>
          </p:cNvSpPr>
          <p:nvPr/>
        </p:nvSpPr>
        <p:spPr bwMode="auto">
          <a:xfrm>
            <a:off x="1917762" y="2551922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0" name="Text Box 394"/>
          <p:cNvSpPr txBox="1">
            <a:spLocks noChangeArrowheads="1"/>
          </p:cNvSpPr>
          <p:nvPr/>
        </p:nvSpPr>
        <p:spPr bwMode="auto">
          <a:xfrm>
            <a:off x="1917762" y="2962627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1" name="Text Box 394"/>
          <p:cNvSpPr txBox="1">
            <a:spLocks noChangeArrowheads="1"/>
          </p:cNvSpPr>
          <p:nvPr/>
        </p:nvSpPr>
        <p:spPr bwMode="auto">
          <a:xfrm>
            <a:off x="1917762" y="3341044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2" name="Text Box 394"/>
          <p:cNvSpPr txBox="1">
            <a:spLocks noChangeArrowheads="1"/>
          </p:cNvSpPr>
          <p:nvPr/>
        </p:nvSpPr>
        <p:spPr bwMode="auto">
          <a:xfrm>
            <a:off x="1917762" y="3759498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3" name="Text Box 394"/>
          <p:cNvSpPr txBox="1">
            <a:spLocks noChangeArrowheads="1"/>
          </p:cNvSpPr>
          <p:nvPr/>
        </p:nvSpPr>
        <p:spPr bwMode="auto">
          <a:xfrm>
            <a:off x="1917762" y="4175369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4" name="Text Box 394"/>
          <p:cNvSpPr txBox="1">
            <a:spLocks noChangeArrowheads="1"/>
          </p:cNvSpPr>
          <p:nvPr/>
        </p:nvSpPr>
        <p:spPr bwMode="auto">
          <a:xfrm>
            <a:off x="1917762" y="4578325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</a:p>
        </p:txBody>
      </p:sp>
      <p:sp>
        <p:nvSpPr>
          <p:cNvPr id="115" name="Text Box 394"/>
          <p:cNvSpPr txBox="1">
            <a:spLocks noChangeArrowheads="1"/>
          </p:cNvSpPr>
          <p:nvPr/>
        </p:nvSpPr>
        <p:spPr bwMode="auto">
          <a:xfrm>
            <a:off x="9470111" y="2551922"/>
            <a:ext cx="16337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  <a:endParaRPr lang="ru-RU" altLang="ko-KR" sz="12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en-US" altLang="ko-KR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is simply dummy text.</a:t>
            </a:r>
            <a:endParaRPr lang="en-US" altLang="ko-KR" sz="10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8" name="Text Box 394"/>
          <p:cNvSpPr txBox="1">
            <a:spLocks noChangeArrowheads="1"/>
          </p:cNvSpPr>
          <p:nvPr/>
        </p:nvSpPr>
        <p:spPr bwMode="auto">
          <a:xfrm>
            <a:off x="9470111" y="3413972"/>
            <a:ext cx="16337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  <a:endParaRPr lang="ru-RU" altLang="ko-KR" sz="12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en-US" altLang="ko-KR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is simply dummy text.</a:t>
            </a:r>
            <a:endParaRPr lang="en-US" altLang="ko-KR" sz="10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9" name="Text Box 394"/>
          <p:cNvSpPr txBox="1">
            <a:spLocks noChangeArrowheads="1"/>
          </p:cNvSpPr>
          <p:nvPr/>
        </p:nvSpPr>
        <p:spPr bwMode="auto">
          <a:xfrm>
            <a:off x="9470111" y="4276997"/>
            <a:ext cx="16337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TEXT HERE</a:t>
            </a:r>
            <a:endParaRPr lang="ru-RU" altLang="ko-KR" sz="12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en-US" altLang="ko-KR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is simply dummy text.</a:t>
            </a:r>
            <a:endParaRPr lang="en-US" altLang="ko-KR" sz="1000" b="1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1" name="Text Box 394"/>
          <p:cNvSpPr txBox="1">
            <a:spLocks noChangeArrowheads="1"/>
          </p:cNvSpPr>
          <p:nvPr/>
        </p:nvSpPr>
        <p:spPr bwMode="auto">
          <a:xfrm>
            <a:off x="5029200" y="2667000"/>
            <a:ext cx="19812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kern="0" dirty="0">
                <a:solidFill>
                  <a:srgbClr val="5E5E5E"/>
                </a:solidFill>
                <a:cs typeface="+mn-ea"/>
                <a:sym typeface="+mn-lt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939410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entagon 107"/>
          <p:cNvSpPr/>
          <p:nvPr/>
        </p:nvSpPr>
        <p:spPr>
          <a:xfrm>
            <a:off x="2057402" y="2078096"/>
            <a:ext cx="2895599" cy="3067217"/>
          </a:xfrm>
          <a:prstGeom prst="homePlate">
            <a:avLst>
              <a:gd name="adj" fmla="val 38327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" name="Chevron 29"/>
          <p:cNvSpPr/>
          <p:nvPr/>
        </p:nvSpPr>
        <p:spPr>
          <a:xfrm>
            <a:off x="4070743" y="2078096"/>
            <a:ext cx="3594977" cy="3067217"/>
          </a:xfrm>
          <a:prstGeom prst="chevron">
            <a:avLst>
              <a:gd name="adj" fmla="val 3811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2071688" y="1491712"/>
            <a:ext cx="7034213" cy="452410"/>
          </a:xfrm>
          <a:custGeom>
            <a:avLst/>
            <a:gdLst/>
            <a:ahLst/>
            <a:cxnLst>
              <a:cxn ang="0">
                <a:pos x="2317" y="149"/>
              </a:cxn>
              <a:cxn ang="0">
                <a:pos x="2203" y="0"/>
              </a:cxn>
              <a:cxn ang="0">
                <a:pos x="2202" y="0"/>
              </a:cxn>
              <a:cxn ang="0">
                <a:pos x="1" y="0"/>
              </a:cxn>
              <a:cxn ang="0">
                <a:pos x="0" y="1"/>
              </a:cxn>
              <a:cxn ang="0">
                <a:pos x="0" y="149"/>
              </a:cxn>
              <a:cxn ang="0">
                <a:pos x="2317" y="149"/>
              </a:cxn>
            </a:cxnLst>
            <a:rect l="0" t="0" r="r" b="b"/>
            <a:pathLst>
              <a:path w="2317" h="149">
                <a:moveTo>
                  <a:pt x="2317" y="149"/>
                </a:moveTo>
                <a:cubicBezTo>
                  <a:pt x="2203" y="0"/>
                  <a:pt x="2203" y="0"/>
                  <a:pt x="2203" y="0"/>
                </a:cubicBezTo>
                <a:cubicBezTo>
                  <a:pt x="2203" y="0"/>
                  <a:pt x="2202" y="0"/>
                  <a:pt x="220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9"/>
                  <a:pt x="0" y="149"/>
                  <a:pt x="0" y="149"/>
                </a:cubicBezTo>
                <a:lnTo>
                  <a:pt x="2317" y="149"/>
                </a:lnTo>
                <a:close/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Text Box 394"/>
          <p:cNvSpPr txBox="1">
            <a:spLocks noChangeArrowheads="1"/>
          </p:cNvSpPr>
          <p:nvPr/>
        </p:nvSpPr>
        <p:spPr bwMode="auto">
          <a:xfrm>
            <a:off x="2080260" y="1508760"/>
            <a:ext cx="1729740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en-US" sz="17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2021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4343400" y="1508760"/>
            <a:ext cx="2308860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en-US" sz="17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2022</a:t>
            </a: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6957060" y="1508760"/>
            <a:ext cx="193548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en-US" sz="17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2023</a:t>
            </a:r>
          </a:p>
        </p:txBody>
      </p:sp>
      <p:sp>
        <p:nvSpPr>
          <p:cNvPr id="45" name="Chevron 44"/>
          <p:cNvSpPr/>
          <p:nvPr/>
        </p:nvSpPr>
        <p:spPr>
          <a:xfrm>
            <a:off x="6806323" y="2078096"/>
            <a:ext cx="3594977" cy="3067217"/>
          </a:xfrm>
          <a:prstGeom prst="chevron">
            <a:avLst>
              <a:gd name="adj" fmla="val 3811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7" name="Text Box 394"/>
          <p:cNvSpPr txBox="1">
            <a:spLocks noChangeArrowheads="1"/>
          </p:cNvSpPr>
          <p:nvPr/>
        </p:nvSpPr>
        <p:spPr bwMode="auto">
          <a:xfrm>
            <a:off x="2301240" y="28575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0" name="Text Box 394"/>
          <p:cNvSpPr txBox="1">
            <a:spLocks noChangeArrowheads="1"/>
          </p:cNvSpPr>
          <p:nvPr/>
        </p:nvSpPr>
        <p:spPr bwMode="auto">
          <a:xfrm>
            <a:off x="2301240" y="32004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1" name="Text Box 394"/>
          <p:cNvSpPr txBox="1">
            <a:spLocks noChangeArrowheads="1"/>
          </p:cNvSpPr>
          <p:nvPr/>
        </p:nvSpPr>
        <p:spPr bwMode="auto">
          <a:xfrm>
            <a:off x="2301240" y="352044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2" name="Text Box 394"/>
          <p:cNvSpPr txBox="1">
            <a:spLocks noChangeArrowheads="1"/>
          </p:cNvSpPr>
          <p:nvPr/>
        </p:nvSpPr>
        <p:spPr bwMode="auto">
          <a:xfrm>
            <a:off x="2301240" y="38481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3" name="Text Box 394"/>
          <p:cNvSpPr txBox="1">
            <a:spLocks noChangeArrowheads="1"/>
          </p:cNvSpPr>
          <p:nvPr/>
        </p:nvSpPr>
        <p:spPr bwMode="auto">
          <a:xfrm>
            <a:off x="5334000" y="28575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4" name="Text Box 394"/>
          <p:cNvSpPr txBox="1">
            <a:spLocks noChangeArrowheads="1"/>
          </p:cNvSpPr>
          <p:nvPr/>
        </p:nvSpPr>
        <p:spPr bwMode="auto">
          <a:xfrm>
            <a:off x="5334000" y="32004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5" name="Text Box 394"/>
          <p:cNvSpPr txBox="1">
            <a:spLocks noChangeArrowheads="1"/>
          </p:cNvSpPr>
          <p:nvPr/>
        </p:nvSpPr>
        <p:spPr bwMode="auto">
          <a:xfrm>
            <a:off x="5334000" y="352044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6" name="Text Box 394"/>
          <p:cNvSpPr txBox="1">
            <a:spLocks noChangeArrowheads="1"/>
          </p:cNvSpPr>
          <p:nvPr/>
        </p:nvSpPr>
        <p:spPr bwMode="auto">
          <a:xfrm>
            <a:off x="5334000" y="38481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auto">
          <a:xfrm>
            <a:off x="8054340" y="28575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8" name="Text Box 394"/>
          <p:cNvSpPr txBox="1">
            <a:spLocks noChangeArrowheads="1"/>
          </p:cNvSpPr>
          <p:nvPr/>
        </p:nvSpPr>
        <p:spPr bwMode="auto">
          <a:xfrm>
            <a:off x="8054340" y="32004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8054340" y="352044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  <p:sp>
        <p:nvSpPr>
          <p:cNvPr id="60" name="Text Box 394"/>
          <p:cNvSpPr txBox="1">
            <a:spLocks noChangeArrowheads="1"/>
          </p:cNvSpPr>
          <p:nvPr/>
        </p:nvSpPr>
        <p:spPr bwMode="auto">
          <a:xfrm>
            <a:off x="8054340" y="3848101"/>
            <a:ext cx="2057400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altLang="ko-KR" sz="1500" kern="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ko-KR" sz="1500" kern="0" dirty="0">
                <a:solidFill>
                  <a:schemeClr val="bg1"/>
                </a:solidFill>
                <a:cs typeface="+mn-ea"/>
                <a:sym typeface="+mn-lt"/>
              </a:rPr>
              <a:t>Your Text Here </a:t>
            </a:r>
          </a:p>
        </p:txBody>
      </p:sp>
    </p:spTree>
    <p:extLst>
      <p:ext uri="{BB962C8B-B14F-4D97-AF65-F5344CB8AC3E}">
        <p14:creationId xmlns:p14="http://schemas.microsoft.com/office/powerpoint/2010/main" val="1092334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entagon 29"/>
          <p:cNvSpPr/>
          <p:nvPr/>
        </p:nvSpPr>
        <p:spPr>
          <a:xfrm>
            <a:off x="1524000" y="5031872"/>
            <a:ext cx="4663440" cy="835528"/>
          </a:xfrm>
          <a:prstGeom prst="homePlate">
            <a:avLst>
              <a:gd name="adj" fmla="val 35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4191000" y="4118655"/>
            <a:ext cx="2667000" cy="835528"/>
          </a:xfrm>
          <a:prstGeom prst="homePlate">
            <a:avLst>
              <a:gd name="adj" fmla="val 35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5181600" y="3200400"/>
            <a:ext cx="2362200" cy="835528"/>
          </a:xfrm>
          <a:prstGeom prst="homePlate">
            <a:avLst>
              <a:gd name="adj" fmla="val 35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3" name="Pentagon 32"/>
          <p:cNvSpPr/>
          <p:nvPr/>
        </p:nvSpPr>
        <p:spPr>
          <a:xfrm>
            <a:off x="5791200" y="2288672"/>
            <a:ext cx="2362200" cy="835528"/>
          </a:xfrm>
          <a:prstGeom prst="homePlate">
            <a:avLst>
              <a:gd name="adj" fmla="val 35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4" name="Pentagon 33"/>
          <p:cNvSpPr/>
          <p:nvPr/>
        </p:nvSpPr>
        <p:spPr>
          <a:xfrm>
            <a:off x="6400800" y="1371600"/>
            <a:ext cx="2362200" cy="835528"/>
          </a:xfrm>
          <a:prstGeom prst="homePlate">
            <a:avLst>
              <a:gd name="adj" fmla="val 35000"/>
            </a:avLst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0" y="5257800"/>
            <a:ext cx="2895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Candidate details &amp; resume</a:t>
            </a:r>
          </a:p>
        </p:txBody>
      </p:sp>
      <p:sp>
        <p:nvSpPr>
          <p:cNvPr id="6" name="Rectangle 5"/>
          <p:cNvSpPr/>
          <p:nvPr/>
        </p:nvSpPr>
        <p:spPr>
          <a:xfrm>
            <a:off x="4267200" y="4215826"/>
            <a:ext cx="2438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Values &amp; career assessment evaluation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181600" y="3429000"/>
            <a:ext cx="222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Rounds of interview</a:t>
            </a:r>
          </a:p>
        </p:txBody>
      </p:sp>
      <p:sp>
        <p:nvSpPr>
          <p:cNvPr id="9" name="Rectangle 8"/>
          <p:cNvSpPr/>
          <p:nvPr/>
        </p:nvSpPr>
        <p:spPr>
          <a:xfrm>
            <a:off x="5878800" y="2514600"/>
            <a:ext cx="196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Background check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88400" y="1600200"/>
            <a:ext cx="189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CRP employee</a:t>
            </a:r>
          </a:p>
        </p:txBody>
      </p:sp>
    </p:spTree>
    <p:extLst>
      <p:ext uri="{BB962C8B-B14F-4D97-AF65-F5344CB8AC3E}">
        <p14:creationId xmlns:p14="http://schemas.microsoft.com/office/powerpoint/2010/main" val="3378086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40752" y="1143000"/>
            <a:ext cx="8446248" cy="3752850"/>
            <a:chOff x="914400" y="1600200"/>
            <a:chExt cx="7031394" cy="3124200"/>
          </a:xfrm>
        </p:grpSpPr>
        <p:grpSp>
          <p:nvGrpSpPr>
            <p:cNvPr id="7" name="Group 6"/>
            <p:cNvGrpSpPr/>
            <p:nvPr/>
          </p:nvGrpSpPr>
          <p:grpSpPr>
            <a:xfrm>
              <a:off x="914400" y="1600200"/>
              <a:ext cx="7031394" cy="3124200"/>
              <a:chOff x="1447800" y="2628900"/>
              <a:chExt cx="5745163" cy="2552700"/>
            </a:xfrm>
          </p:grpSpPr>
          <p:sp>
            <p:nvSpPr>
              <p:cNvPr id="6184" name="Freeform 40"/>
              <p:cNvSpPr>
                <a:spLocks/>
              </p:cNvSpPr>
              <p:nvPr/>
            </p:nvSpPr>
            <p:spPr bwMode="auto">
              <a:xfrm>
                <a:off x="1447800" y="2713037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rgbClr val="FA6D46"/>
              </a:solidFill>
              <a:ln>
                <a:solidFill>
                  <a:schemeClr val="bg1"/>
                </a:solidFill>
              </a:ln>
              <a:effectLst>
                <a:outerShdw blurRad="50800" dist="88900" dir="2700000" algn="tl" rotWithShape="0">
                  <a:prstClr val="black">
                    <a:alpha val="7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" name="Freeform 40"/>
              <p:cNvSpPr>
                <a:spLocks/>
              </p:cNvSpPr>
              <p:nvPr/>
            </p:nvSpPr>
            <p:spPr bwMode="auto">
              <a:xfrm>
                <a:off x="1447800" y="2628900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rgbClr val="FA6D46"/>
              </a:solidFill>
              <a:ln>
                <a:solidFill>
                  <a:schemeClr val="bg1"/>
                </a:solidFill>
              </a:ln>
              <a:effectLst>
                <a:outerShdw blurRad="50800" dist="88900" dir="2700000" algn="tl" rotWithShape="0">
                  <a:prstClr val="black">
                    <a:alpha val="7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8" name="Oval 7"/>
            <p:cNvSpPr/>
            <p:nvPr/>
          </p:nvSpPr>
          <p:spPr>
            <a:xfrm>
              <a:off x="1936491" y="3419475"/>
              <a:ext cx="416184" cy="416184"/>
            </a:xfrm>
            <a:prstGeom prst="ellipse">
              <a:avLst/>
            </a:pr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ym typeface="+mn-lt"/>
                </a:rPr>
                <a:t>1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4403466" y="2498466"/>
              <a:ext cx="854334" cy="854334"/>
            </a:xfrm>
            <a:prstGeom prst="ellipse">
              <a:avLst/>
            </a:pr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ym typeface="+mn-lt"/>
                </a:rPr>
                <a:t>3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2971800" y="2895600"/>
              <a:ext cx="574416" cy="574416"/>
            </a:xfrm>
            <a:prstGeom prst="ellipse">
              <a:avLst/>
            </a:pr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ym typeface="+mn-lt"/>
                </a:rPr>
                <a:t>2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514600" y="4333875"/>
            <a:ext cx="1295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MONTH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089691" y="3819525"/>
            <a:ext cx="1482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MONTH 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75616" y="3429000"/>
            <a:ext cx="1482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MONTH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067175" y="4286251"/>
            <a:ext cx="1493520" cy="145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15000" y="3886201"/>
            <a:ext cx="1493520" cy="145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867025" y="5229225"/>
            <a:ext cx="219075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382294" y="5066506"/>
            <a:ext cx="26670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5">
            <a:extLst>
              <a:ext uri="{FF2B5EF4-FFF2-40B4-BE49-F238E27FC236}">
                <a16:creationId xmlns:a16="http://schemas.microsoft.com/office/drawing/2014/main" id="{A016C268-2813-B300-C417-72AA71B995B2}"/>
              </a:ext>
            </a:extLst>
          </p:cNvPr>
          <p:cNvSpPr/>
          <p:nvPr/>
        </p:nvSpPr>
        <p:spPr>
          <a:xfrm>
            <a:off x="2364105" y="4761217"/>
            <a:ext cx="1493520" cy="145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83762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7634707" y="2057401"/>
            <a:ext cx="1652169" cy="4456197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7634707" y="2135143"/>
            <a:ext cx="1501573" cy="1167692"/>
          </a:xfrm>
          <a:prstGeom prst="rect">
            <a:avLst/>
          </a:pr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2" name="Freeform 7"/>
          <p:cNvSpPr>
            <a:spLocks/>
          </p:cNvSpPr>
          <p:nvPr/>
        </p:nvSpPr>
        <p:spPr bwMode="auto">
          <a:xfrm>
            <a:off x="6021217" y="2057401"/>
            <a:ext cx="1889479" cy="4456197"/>
          </a:xfrm>
          <a:custGeom>
            <a:avLst/>
            <a:gdLst/>
            <a:ahLst/>
            <a:cxnLst>
              <a:cxn ang="0">
                <a:pos x="2103" y="227"/>
              </a:cxn>
              <a:cxn ang="0">
                <a:pos x="1836" y="0"/>
              </a:cxn>
              <a:cxn ang="0">
                <a:pos x="1836" y="0"/>
              </a:cxn>
              <a:cxn ang="0">
                <a:pos x="0" y="0"/>
              </a:cxn>
              <a:cxn ang="0">
                <a:pos x="0" y="2866"/>
              </a:cxn>
              <a:cxn ang="0">
                <a:pos x="1836" y="2866"/>
              </a:cxn>
              <a:cxn ang="0">
                <a:pos x="1836" y="454"/>
              </a:cxn>
              <a:cxn ang="0">
                <a:pos x="2103" y="227"/>
              </a:cxn>
            </a:cxnLst>
            <a:rect l="0" t="0" r="r" b="b"/>
            <a:pathLst>
              <a:path w="2103" h="2866">
                <a:moveTo>
                  <a:pt x="2103" y="227"/>
                </a:moveTo>
                <a:lnTo>
                  <a:pt x="1836" y="0"/>
                </a:lnTo>
                <a:lnTo>
                  <a:pt x="1836" y="0"/>
                </a:lnTo>
                <a:lnTo>
                  <a:pt x="0" y="0"/>
                </a:lnTo>
                <a:lnTo>
                  <a:pt x="0" y="2866"/>
                </a:lnTo>
                <a:lnTo>
                  <a:pt x="1836" y="2866"/>
                </a:lnTo>
                <a:lnTo>
                  <a:pt x="1836" y="454"/>
                </a:lnTo>
                <a:lnTo>
                  <a:pt x="2103" y="227"/>
                </a:lnTo>
                <a:close/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6080440" y="2135143"/>
            <a:ext cx="1680250" cy="1189460"/>
          </a:xfrm>
          <a:custGeom>
            <a:avLst/>
            <a:gdLst/>
            <a:ahLst/>
            <a:cxnLst>
              <a:cxn ang="0">
                <a:pos x="1956" y="184"/>
              </a:cxn>
              <a:cxn ang="0">
                <a:pos x="1748" y="0"/>
              </a:cxn>
              <a:cxn ang="0">
                <a:pos x="1748" y="0"/>
              </a:cxn>
              <a:cxn ang="0">
                <a:pos x="1748" y="0"/>
              </a:cxn>
              <a:cxn ang="0">
                <a:pos x="1748" y="0"/>
              </a:cxn>
              <a:cxn ang="0">
                <a:pos x="1748" y="0"/>
              </a:cxn>
              <a:cxn ang="0">
                <a:pos x="0" y="0"/>
              </a:cxn>
              <a:cxn ang="0">
                <a:pos x="0" y="765"/>
              </a:cxn>
              <a:cxn ang="0">
                <a:pos x="1748" y="765"/>
              </a:cxn>
              <a:cxn ang="0">
                <a:pos x="1748" y="366"/>
              </a:cxn>
              <a:cxn ang="0">
                <a:pos x="1956" y="184"/>
              </a:cxn>
            </a:cxnLst>
            <a:rect l="0" t="0" r="r" b="b"/>
            <a:pathLst>
              <a:path w="1956" h="765">
                <a:moveTo>
                  <a:pt x="1956" y="184"/>
                </a:moveTo>
                <a:lnTo>
                  <a:pt x="1748" y="0"/>
                </a:lnTo>
                <a:lnTo>
                  <a:pt x="1748" y="0"/>
                </a:lnTo>
                <a:lnTo>
                  <a:pt x="1748" y="0"/>
                </a:lnTo>
                <a:lnTo>
                  <a:pt x="1748" y="0"/>
                </a:lnTo>
                <a:lnTo>
                  <a:pt x="1748" y="0"/>
                </a:lnTo>
                <a:lnTo>
                  <a:pt x="0" y="0"/>
                </a:lnTo>
                <a:lnTo>
                  <a:pt x="0" y="765"/>
                </a:lnTo>
                <a:lnTo>
                  <a:pt x="1748" y="765"/>
                </a:lnTo>
                <a:lnTo>
                  <a:pt x="1748" y="366"/>
                </a:lnTo>
                <a:lnTo>
                  <a:pt x="1956" y="184"/>
                </a:lnTo>
                <a:close/>
              </a:path>
            </a:pathLst>
          </a:custGeom>
          <a:solidFill>
            <a:srgbClr val="FA6D46"/>
          </a:solidFill>
          <a:ln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7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551228" y="2251265"/>
            <a:ext cx="79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Text</a:t>
            </a:r>
          </a:p>
        </p:txBody>
      </p:sp>
      <p:sp>
        <p:nvSpPr>
          <p:cNvPr id="59" name="Rectangle 58"/>
          <p:cNvSpPr/>
          <p:nvPr/>
        </p:nvSpPr>
        <p:spPr>
          <a:xfrm>
            <a:off x="8166768" y="2251265"/>
            <a:ext cx="79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Text</a:t>
            </a:r>
          </a:p>
        </p:txBody>
      </p:sp>
      <p:cxnSp>
        <p:nvCxnSpPr>
          <p:cNvPr id="66" name="Straight Connector 65"/>
          <p:cNvCxnSpPr/>
          <p:nvPr/>
        </p:nvCxnSpPr>
        <p:spPr>
          <a:xfrm>
            <a:off x="6195809" y="2761011"/>
            <a:ext cx="1292432" cy="1347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7789808" y="2761011"/>
            <a:ext cx="1292432" cy="1347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378905" y="2855175"/>
            <a:ext cx="10639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100" kern="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</a:p>
        </p:txBody>
      </p:sp>
      <p:sp>
        <p:nvSpPr>
          <p:cNvPr id="74" name="Rectangle 73"/>
          <p:cNvSpPr/>
          <p:nvPr/>
        </p:nvSpPr>
        <p:spPr>
          <a:xfrm>
            <a:off x="7696201" y="2834956"/>
            <a:ext cx="135705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100" kern="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  <a:endParaRPr lang="uk-UA" altLang="ko-KR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454845" y="2057401"/>
            <a:ext cx="1889479" cy="4456197"/>
            <a:chOff x="2800350" y="990600"/>
            <a:chExt cx="2228022" cy="5254625"/>
          </a:xfrm>
        </p:grpSpPr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2800350" y="990600"/>
              <a:ext cx="2228022" cy="5254625"/>
            </a:xfrm>
            <a:custGeom>
              <a:avLst/>
              <a:gdLst/>
              <a:ahLst/>
              <a:cxnLst>
                <a:cxn ang="0">
                  <a:pos x="2103" y="227"/>
                </a:cxn>
                <a:cxn ang="0">
                  <a:pos x="1836" y="0"/>
                </a:cxn>
                <a:cxn ang="0">
                  <a:pos x="1836" y="0"/>
                </a:cxn>
                <a:cxn ang="0">
                  <a:pos x="0" y="0"/>
                </a:cxn>
                <a:cxn ang="0">
                  <a:pos x="0" y="2866"/>
                </a:cxn>
                <a:cxn ang="0">
                  <a:pos x="1836" y="2866"/>
                </a:cxn>
                <a:cxn ang="0">
                  <a:pos x="1836" y="454"/>
                </a:cxn>
                <a:cxn ang="0">
                  <a:pos x="2103" y="227"/>
                </a:cxn>
              </a:cxnLst>
              <a:rect l="0" t="0" r="r" b="b"/>
              <a:pathLst>
                <a:path w="2103" h="2866">
                  <a:moveTo>
                    <a:pt x="2103" y="227"/>
                  </a:moveTo>
                  <a:lnTo>
                    <a:pt x="1836" y="0"/>
                  </a:lnTo>
                  <a:lnTo>
                    <a:pt x="1836" y="0"/>
                  </a:lnTo>
                  <a:lnTo>
                    <a:pt x="0" y="0"/>
                  </a:lnTo>
                  <a:lnTo>
                    <a:pt x="0" y="2866"/>
                  </a:lnTo>
                  <a:lnTo>
                    <a:pt x="1836" y="2866"/>
                  </a:lnTo>
                  <a:lnTo>
                    <a:pt x="1836" y="454"/>
                  </a:lnTo>
                  <a:lnTo>
                    <a:pt x="2103" y="22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</a:gradFill>
            <a:ln w="1905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2870186" y="1082272"/>
              <a:ext cx="1981305" cy="1402578"/>
            </a:xfrm>
            <a:custGeom>
              <a:avLst/>
              <a:gdLst/>
              <a:ahLst/>
              <a:cxnLst>
                <a:cxn ang="0">
                  <a:pos x="1956" y="184"/>
                </a:cxn>
                <a:cxn ang="0">
                  <a:pos x="1748" y="0"/>
                </a:cxn>
                <a:cxn ang="0">
                  <a:pos x="1748" y="0"/>
                </a:cxn>
                <a:cxn ang="0">
                  <a:pos x="1748" y="0"/>
                </a:cxn>
                <a:cxn ang="0">
                  <a:pos x="1748" y="0"/>
                </a:cxn>
                <a:cxn ang="0">
                  <a:pos x="1748" y="0"/>
                </a:cxn>
                <a:cxn ang="0">
                  <a:pos x="0" y="0"/>
                </a:cxn>
                <a:cxn ang="0">
                  <a:pos x="0" y="765"/>
                </a:cxn>
                <a:cxn ang="0">
                  <a:pos x="1748" y="765"/>
                </a:cxn>
                <a:cxn ang="0">
                  <a:pos x="1748" y="366"/>
                </a:cxn>
                <a:cxn ang="0">
                  <a:pos x="1956" y="184"/>
                </a:cxn>
              </a:cxnLst>
              <a:rect l="0" t="0" r="r" b="b"/>
              <a:pathLst>
                <a:path w="1956" h="765">
                  <a:moveTo>
                    <a:pt x="1956" y="184"/>
                  </a:moveTo>
                  <a:lnTo>
                    <a:pt x="1748" y="0"/>
                  </a:lnTo>
                  <a:lnTo>
                    <a:pt x="1748" y="0"/>
                  </a:lnTo>
                  <a:lnTo>
                    <a:pt x="1748" y="0"/>
                  </a:lnTo>
                  <a:lnTo>
                    <a:pt x="1748" y="0"/>
                  </a:lnTo>
                  <a:lnTo>
                    <a:pt x="1748" y="0"/>
                  </a:lnTo>
                  <a:lnTo>
                    <a:pt x="0" y="0"/>
                  </a:lnTo>
                  <a:lnTo>
                    <a:pt x="0" y="765"/>
                  </a:lnTo>
                  <a:lnTo>
                    <a:pt x="1748" y="765"/>
                  </a:lnTo>
                  <a:lnTo>
                    <a:pt x="1748" y="366"/>
                  </a:lnTo>
                  <a:lnTo>
                    <a:pt x="1956" y="18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16200000" scaled="1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tx1">
                      <a:lumMod val="75000"/>
                    </a:schemeClr>
                  </a:gs>
                </a:gsLst>
                <a:lin ang="5400000" scaled="0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3006226" y="1820277"/>
              <a:ext cx="1524000" cy="1588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>
            <a:off x="2984002" y="2057400"/>
            <a:ext cx="1841495" cy="4458890"/>
            <a:chOff x="-1295400" y="1066800"/>
            <a:chExt cx="3687763" cy="5257800"/>
          </a:xfrm>
        </p:grpSpPr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-1295400" y="1066800"/>
              <a:ext cx="3687763" cy="5257800"/>
            </a:xfrm>
            <a:custGeom>
              <a:avLst/>
              <a:gdLst/>
              <a:ahLst/>
              <a:cxnLst>
                <a:cxn ang="0">
                  <a:pos x="2323" y="250"/>
                </a:cxn>
                <a:cxn ang="0">
                  <a:pos x="2028" y="0"/>
                </a:cxn>
                <a:cxn ang="0">
                  <a:pos x="2028" y="0"/>
                </a:cxn>
                <a:cxn ang="0">
                  <a:pos x="0" y="0"/>
                </a:cxn>
                <a:cxn ang="0">
                  <a:pos x="0" y="3166"/>
                </a:cxn>
                <a:cxn ang="0">
                  <a:pos x="2028" y="3166"/>
                </a:cxn>
                <a:cxn ang="0">
                  <a:pos x="2028" y="501"/>
                </a:cxn>
                <a:cxn ang="0">
                  <a:pos x="2323" y="250"/>
                </a:cxn>
              </a:cxnLst>
              <a:rect l="0" t="0" r="r" b="b"/>
              <a:pathLst>
                <a:path w="2323" h="3166">
                  <a:moveTo>
                    <a:pt x="2323" y="250"/>
                  </a:moveTo>
                  <a:lnTo>
                    <a:pt x="2028" y="0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0" y="3166"/>
                  </a:lnTo>
                  <a:lnTo>
                    <a:pt x="2028" y="3166"/>
                  </a:lnTo>
                  <a:lnTo>
                    <a:pt x="2028" y="501"/>
                  </a:lnTo>
                  <a:lnTo>
                    <a:pt x="2323" y="250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-1212849" y="1152524"/>
              <a:ext cx="3255057" cy="638175"/>
            </a:xfrm>
            <a:custGeom>
              <a:avLst/>
              <a:gdLst/>
              <a:ahLst/>
              <a:cxnLst>
                <a:cxn ang="0">
                  <a:pos x="1945" y="408"/>
                </a:cxn>
                <a:cxn ang="0">
                  <a:pos x="2177" y="204"/>
                </a:cxn>
                <a:cxn ang="0">
                  <a:pos x="1945" y="0"/>
                </a:cxn>
                <a:cxn ang="0">
                  <a:pos x="1945" y="0"/>
                </a:cxn>
                <a:cxn ang="0">
                  <a:pos x="1945" y="0"/>
                </a:cxn>
                <a:cxn ang="0">
                  <a:pos x="1945" y="0"/>
                </a:cxn>
                <a:cxn ang="0">
                  <a:pos x="1945" y="0"/>
                </a:cxn>
                <a:cxn ang="0">
                  <a:pos x="0" y="0"/>
                </a:cxn>
                <a:cxn ang="0">
                  <a:pos x="0" y="408"/>
                </a:cxn>
                <a:cxn ang="0">
                  <a:pos x="1945" y="408"/>
                </a:cxn>
                <a:cxn ang="0">
                  <a:pos x="1945" y="408"/>
                </a:cxn>
                <a:cxn ang="0">
                  <a:pos x="1945" y="408"/>
                </a:cxn>
                <a:cxn ang="0">
                  <a:pos x="1945" y="408"/>
                </a:cxn>
                <a:cxn ang="0">
                  <a:pos x="1945" y="408"/>
                </a:cxn>
              </a:cxnLst>
              <a:rect l="0" t="0" r="r" b="b"/>
              <a:pathLst>
                <a:path w="2177" h="408">
                  <a:moveTo>
                    <a:pt x="1945" y="408"/>
                  </a:moveTo>
                  <a:lnTo>
                    <a:pt x="2177" y="204"/>
                  </a:lnTo>
                  <a:lnTo>
                    <a:pt x="1945" y="0"/>
                  </a:lnTo>
                  <a:lnTo>
                    <a:pt x="1945" y="0"/>
                  </a:lnTo>
                  <a:lnTo>
                    <a:pt x="1945" y="0"/>
                  </a:lnTo>
                  <a:lnTo>
                    <a:pt x="1945" y="0"/>
                  </a:lnTo>
                  <a:lnTo>
                    <a:pt x="1945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1945" y="408"/>
                  </a:lnTo>
                  <a:lnTo>
                    <a:pt x="1945" y="408"/>
                  </a:lnTo>
                  <a:lnTo>
                    <a:pt x="1945" y="408"/>
                  </a:lnTo>
                  <a:lnTo>
                    <a:pt x="1945" y="408"/>
                  </a:lnTo>
                  <a:lnTo>
                    <a:pt x="1945" y="408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3402082" y="2251265"/>
            <a:ext cx="8651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Text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129401" y="2897482"/>
            <a:ext cx="12116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100" kern="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4567230" y="2057400"/>
            <a:ext cx="1874026" cy="4458890"/>
            <a:chOff x="3048000" y="1000125"/>
            <a:chExt cx="2057400" cy="5257800"/>
          </a:xfrm>
        </p:grpSpPr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3048000" y="1000125"/>
              <a:ext cx="2057400" cy="5257800"/>
            </a:xfrm>
            <a:custGeom>
              <a:avLst/>
              <a:gdLst/>
              <a:ahLst/>
              <a:cxnLst>
                <a:cxn ang="0">
                  <a:pos x="1163" y="73"/>
                </a:cxn>
                <a:cxn ang="0">
                  <a:pos x="1114" y="0"/>
                </a:cxn>
                <a:cxn ang="0">
                  <a:pos x="0" y="0"/>
                </a:cxn>
                <a:cxn ang="0">
                  <a:pos x="48" y="73"/>
                </a:cxn>
                <a:cxn ang="0">
                  <a:pos x="178" y="263"/>
                </a:cxn>
                <a:cxn ang="0">
                  <a:pos x="174" y="270"/>
                </a:cxn>
                <a:cxn ang="0">
                  <a:pos x="164" y="284"/>
                </a:cxn>
                <a:cxn ang="0">
                  <a:pos x="0" y="527"/>
                </a:cxn>
                <a:cxn ang="0">
                  <a:pos x="0" y="944"/>
                </a:cxn>
                <a:cxn ang="0">
                  <a:pos x="0" y="3321"/>
                </a:cxn>
                <a:cxn ang="0">
                  <a:pos x="1114" y="3321"/>
                </a:cxn>
                <a:cxn ang="0">
                  <a:pos x="1114" y="944"/>
                </a:cxn>
                <a:cxn ang="0">
                  <a:pos x="1114" y="527"/>
                </a:cxn>
                <a:cxn ang="0">
                  <a:pos x="1279" y="284"/>
                </a:cxn>
                <a:cxn ang="0">
                  <a:pos x="1290" y="270"/>
                </a:cxn>
                <a:cxn ang="0">
                  <a:pos x="1294" y="263"/>
                </a:cxn>
                <a:cxn ang="0">
                  <a:pos x="1163" y="73"/>
                </a:cxn>
              </a:cxnLst>
              <a:rect l="0" t="0" r="r" b="b"/>
              <a:pathLst>
                <a:path w="1294" h="3321">
                  <a:moveTo>
                    <a:pt x="1163" y="73"/>
                  </a:moveTo>
                  <a:lnTo>
                    <a:pt x="1114" y="0"/>
                  </a:lnTo>
                  <a:lnTo>
                    <a:pt x="0" y="0"/>
                  </a:lnTo>
                  <a:lnTo>
                    <a:pt x="48" y="73"/>
                  </a:lnTo>
                  <a:lnTo>
                    <a:pt x="178" y="263"/>
                  </a:lnTo>
                  <a:lnTo>
                    <a:pt x="174" y="270"/>
                  </a:lnTo>
                  <a:lnTo>
                    <a:pt x="164" y="284"/>
                  </a:lnTo>
                  <a:lnTo>
                    <a:pt x="0" y="527"/>
                  </a:lnTo>
                  <a:lnTo>
                    <a:pt x="0" y="944"/>
                  </a:lnTo>
                  <a:lnTo>
                    <a:pt x="0" y="3321"/>
                  </a:lnTo>
                  <a:lnTo>
                    <a:pt x="1114" y="3321"/>
                  </a:lnTo>
                  <a:lnTo>
                    <a:pt x="1114" y="944"/>
                  </a:lnTo>
                  <a:lnTo>
                    <a:pt x="1114" y="527"/>
                  </a:lnTo>
                  <a:lnTo>
                    <a:pt x="1279" y="284"/>
                  </a:lnTo>
                  <a:lnTo>
                    <a:pt x="1290" y="270"/>
                  </a:lnTo>
                  <a:lnTo>
                    <a:pt x="1294" y="263"/>
                  </a:lnTo>
                  <a:lnTo>
                    <a:pt x="1163" y="73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3209925" y="1116013"/>
              <a:ext cx="1695450" cy="1382713"/>
            </a:xfrm>
            <a:custGeom>
              <a:avLst/>
              <a:gdLst/>
              <a:ahLst/>
              <a:cxnLst>
                <a:cxn ang="0">
                  <a:pos x="937" y="0"/>
                </a:cxn>
                <a:cxn ang="0">
                  <a:pos x="47" y="0"/>
                </a:cxn>
                <a:cxn ang="0">
                  <a:pos x="178" y="190"/>
                </a:cxn>
                <a:cxn ang="0">
                  <a:pos x="174" y="197"/>
                </a:cxn>
                <a:cxn ang="0">
                  <a:pos x="174" y="199"/>
                </a:cxn>
                <a:cxn ang="0">
                  <a:pos x="163" y="211"/>
                </a:cxn>
                <a:cxn ang="0">
                  <a:pos x="0" y="454"/>
                </a:cxn>
                <a:cxn ang="0">
                  <a:pos x="0" y="871"/>
                </a:cxn>
                <a:cxn ang="0">
                  <a:pos x="937" y="871"/>
                </a:cxn>
                <a:cxn ang="0">
                  <a:pos x="937" y="417"/>
                </a:cxn>
                <a:cxn ang="0">
                  <a:pos x="1068" y="211"/>
                </a:cxn>
                <a:cxn ang="0">
                  <a:pos x="937" y="0"/>
                </a:cxn>
              </a:cxnLst>
              <a:rect l="0" t="0" r="r" b="b"/>
              <a:pathLst>
                <a:path w="1068" h="871">
                  <a:moveTo>
                    <a:pt x="937" y="0"/>
                  </a:moveTo>
                  <a:lnTo>
                    <a:pt x="47" y="0"/>
                  </a:lnTo>
                  <a:lnTo>
                    <a:pt x="178" y="190"/>
                  </a:lnTo>
                  <a:lnTo>
                    <a:pt x="174" y="197"/>
                  </a:lnTo>
                  <a:lnTo>
                    <a:pt x="174" y="199"/>
                  </a:lnTo>
                  <a:lnTo>
                    <a:pt x="163" y="211"/>
                  </a:lnTo>
                  <a:lnTo>
                    <a:pt x="0" y="454"/>
                  </a:lnTo>
                  <a:lnTo>
                    <a:pt x="0" y="871"/>
                  </a:lnTo>
                  <a:lnTo>
                    <a:pt x="937" y="871"/>
                  </a:lnTo>
                  <a:lnTo>
                    <a:pt x="937" y="417"/>
                  </a:lnTo>
                  <a:lnTo>
                    <a:pt x="1068" y="211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3219450" y="1838325"/>
              <a:ext cx="1365250" cy="1588"/>
            </a:xfrm>
            <a:prstGeom prst="line">
              <a:avLst/>
            </a:pr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6" name="Rectangle 95"/>
          <p:cNvSpPr/>
          <p:nvPr/>
        </p:nvSpPr>
        <p:spPr>
          <a:xfrm>
            <a:off x="5159594" y="2251265"/>
            <a:ext cx="79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Text</a:t>
            </a:r>
          </a:p>
        </p:txBody>
      </p:sp>
      <p:sp>
        <p:nvSpPr>
          <p:cNvPr id="97" name="Rectangle 96"/>
          <p:cNvSpPr/>
          <p:nvPr/>
        </p:nvSpPr>
        <p:spPr>
          <a:xfrm>
            <a:off x="4728784" y="2855175"/>
            <a:ext cx="122781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100" kern="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  <a:endParaRPr lang="uk-UA" altLang="ko-KR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136775" y="914400"/>
            <a:ext cx="7950200" cy="1296988"/>
            <a:chOff x="612775" y="762000"/>
            <a:chExt cx="7769225" cy="1296988"/>
          </a:xfrm>
        </p:grpSpPr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612775" y="762000"/>
              <a:ext cx="7769225" cy="1296988"/>
            </a:xfrm>
            <a:custGeom>
              <a:avLst/>
              <a:gdLst/>
              <a:ahLst/>
              <a:cxnLst>
                <a:cxn ang="0">
                  <a:pos x="4720" y="0"/>
                </a:cxn>
                <a:cxn ang="0">
                  <a:pos x="0" y="0"/>
                </a:cxn>
                <a:cxn ang="0">
                  <a:pos x="0" y="550"/>
                </a:cxn>
                <a:cxn ang="0">
                  <a:pos x="735" y="550"/>
                </a:cxn>
                <a:cxn ang="0">
                  <a:pos x="962" y="817"/>
                </a:cxn>
                <a:cxn ang="0">
                  <a:pos x="1189" y="550"/>
                </a:cxn>
                <a:cxn ang="0">
                  <a:pos x="4720" y="550"/>
                </a:cxn>
                <a:cxn ang="0">
                  <a:pos x="4720" y="0"/>
                </a:cxn>
              </a:cxnLst>
              <a:rect l="0" t="0" r="r" b="b"/>
              <a:pathLst>
                <a:path w="4720" h="817">
                  <a:moveTo>
                    <a:pt x="4720" y="0"/>
                  </a:moveTo>
                  <a:lnTo>
                    <a:pt x="0" y="0"/>
                  </a:lnTo>
                  <a:lnTo>
                    <a:pt x="0" y="550"/>
                  </a:lnTo>
                  <a:lnTo>
                    <a:pt x="735" y="550"/>
                  </a:lnTo>
                  <a:lnTo>
                    <a:pt x="962" y="817"/>
                  </a:lnTo>
                  <a:lnTo>
                    <a:pt x="1189" y="550"/>
                  </a:lnTo>
                  <a:lnTo>
                    <a:pt x="4720" y="550"/>
                  </a:lnTo>
                  <a:lnTo>
                    <a:pt x="4720" y="0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722314" y="866775"/>
              <a:ext cx="7523968" cy="1012825"/>
            </a:xfrm>
            <a:custGeom>
              <a:avLst/>
              <a:gdLst/>
              <a:ahLst/>
              <a:cxnLst>
                <a:cxn ang="0">
                  <a:pos x="4571" y="0"/>
                </a:cxn>
                <a:cxn ang="0">
                  <a:pos x="0" y="0"/>
                </a:cxn>
                <a:cxn ang="0">
                  <a:pos x="0" y="406"/>
                </a:cxn>
                <a:cxn ang="0">
                  <a:pos x="697" y="406"/>
                </a:cxn>
                <a:cxn ang="0">
                  <a:pos x="893" y="638"/>
                </a:cxn>
                <a:cxn ang="0">
                  <a:pos x="1089" y="406"/>
                </a:cxn>
                <a:cxn ang="0">
                  <a:pos x="4571" y="406"/>
                </a:cxn>
                <a:cxn ang="0">
                  <a:pos x="4571" y="0"/>
                </a:cxn>
              </a:cxnLst>
              <a:rect l="0" t="0" r="r" b="b"/>
              <a:pathLst>
                <a:path w="4571" h="638">
                  <a:moveTo>
                    <a:pt x="4571" y="0"/>
                  </a:moveTo>
                  <a:lnTo>
                    <a:pt x="0" y="0"/>
                  </a:lnTo>
                  <a:lnTo>
                    <a:pt x="0" y="406"/>
                  </a:lnTo>
                  <a:lnTo>
                    <a:pt x="697" y="406"/>
                  </a:lnTo>
                  <a:lnTo>
                    <a:pt x="893" y="638"/>
                  </a:lnTo>
                  <a:lnTo>
                    <a:pt x="1089" y="406"/>
                  </a:lnTo>
                  <a:lnTo>
                    <a:pt x="4571" y="406"/>
                  </a:lnTo>
                  <a:lnTo>
                    <a:pt x="4571" y="0"/>
                  </a:lnTo>
                  <a:close/>
                </a:path>
              </a:pathLst>
            </a:custGeom>
            <a:solidFill>
              <a:srgbClr val="FA6D46"/>
            </a:solidFill>
            <a:ln>
              <a:solidFill>
                <a:schemeClr val="bg1"/>
              </a:solidFill>
            </a:ln>
            <a:effectLst>
              <a:outerShdw blurRad="50800" dist="889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3124200" y="1143000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Text Here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435600" y="1076624"/>
            <a:ext cx="393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1688D29C-6F8F-9E1E-6100-0CDE9F2FA4FE}"/>
              </a:ext>
            </a:extLst>
          </p:cNvPr>
          <p:cNvSpPr/>
          <p:nvPr/>
        </p:nvSpPr>
        <p:spPr>
          <a:xfrm>
            <a:off x="6325529" y="3636781"/>
            <a:ext cx="116493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6DBCDE7C-0520-C319-BE0C-77A08B8579CC}"/>
              </a:ext>
            </a:extLst>
          </p:cNvPr>
          <p:cNvSpPr/>
          <p:nvPr/>
        </p:nvSpPr>
        <p:spPr>
          <a:xfrm>
            <a:off x="7878322" y="3636781"/>
            <a:ext cx="116493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43A24527-4290-5089-08D3-4172A0A7548A}"/>
              </a:ext>
            </a:extLst>
          </p:cNvPr>
          <p:cNvSpPr/>
          <p:nvPr/>
        </p:nvSpPr>
        <p:spPr>
          <a:xfrm>
            <a:off x="4815657" y="3636781"/>
            <a:ext cx="116493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C32BA4C8-AB82-3EEB-5DBF-6108B8508293}"/>
              </a:ext>
            </a:extLst>
          </p:cNvPr>
          <p:cNvSpPr/>
          <p:nvPr/>
        </p:nvSpPr>
        <p:spPr>
          <a:xfrm>
            <a:off x="3250136" y="3636781"/>
            <a:ext cx="116493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4644174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do5pfsc4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928</Words>
  <Application>Microsoft Office PowerPoint</Application>
  <PresentationFormat>宽屏</PresentationFormat>
  <Paragraphs>140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HarmonyOS Sans SC</vt:lpstr>
      <vt:lpstr>等线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周期循环箭头递进ppt图表（11P）</dc:title>
  <dc:creator>51PPT模板网</dc:creator>
  <cp:keywords>www.51pptmoban.com</cp:keywords>
  <dc:description>www.51pptmoban.com</dc:description>
  <cp:lastModifiedBy>Win user</cp:lastModifiedBy>
  <cp:revision>25</cp:revision>
  <dcterms:created xsi:type="dcterms:W3CDTF">2022-11-21T03:16:51Z</dcterms:created>
  <dcterms:modified xsi:type="dcterms:W3CDTF">2022-11-21T12:42:58Z</dcterms:modified>
</cp:coreProperties>
</file>