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8"/>
  </p:notesMasterIdLst>
  <p:sldIdLst>
    <p:sldId id="289" r:id="rId2"/>
    <p:sldId id="288" r:id="rId3"/>
    <p:sldId id="290" r:id="rId4"/>
    <p:sldId id="291" r:id="rId5"/>
    <p:sldId id="293" r:id="rId6"/>
    <p:sldId id="297" r:id="rId7"/>
    <p:sldId id="292" r:id="rId8"/>
    <p:sldId id="295" r:id="rId9"/>
    <p:sldId id="298" r:id="rId10"/>
    <p:sldId id="294" r:id="rId11"/>
    <p:sldId id="299" r:id="rId12"/>
    <p:sldId id="296" r:id="rId13"/>
    <p:sldId id="300" r:id="rId14"/>
    <p:sldId id="301" r:id="rId15"/>
    <p:sldId id="1127" r:id="rId16"/>
    <p:sldId id="1128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userDrawn="1">
          <p15:clr>
            <a:srgbClr val="A4A3A4"/>
          </p15:clr>
        </p15:guide>
        <p15:guide id="2" pos="2683" userDrawn="1">
          <p15:clr>
            <a:srgbClr val="A4A3A4"/>
          </p15:clr>
        </p15:guide>
        <p15:guide id="3" pos="415" userDrawn="1">
          <p15:clr>
            <a:srgbClr val="A4A3A4"/>
          </p15:clr>
        </p15:guide>
        <p15:guide id="4" orient="horz" pos="2795" userDrawn="1">
          <p15:clr>
            <a:srgbClr val="A4A3A4"/>
          </p15:clr>
        </p15:guide>
        <p15:guide id="5" orient="horz" pos="4320" userDrawn="1">
          <p15:clr>
            <a:srgbClr val="A4A3A4"/>
          </p15:clr>
        </p15:guide>
        <p15:guide id="6" userDrawn="1">
          <p15:clr>
            <a:srgbClr val="A4A3A4"/>
          </p15:clr>
        </p15:guide>
        <p15:guide id="7" pos="7673" userDrawn="1">
          <p15:clr>
            <a:srgbClr val="A4A3A4"/>
          </p15:clr>
        </p15:guide>
        <p15:guide id="8" orient="horz" pos="202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8C8BA"/>
    <a:srgbClr val="EFB3B4"/>
    <a:srgbClr val="E9734C"/>
    <a:srgbClr val="F39469"/>
    <a:srgbClr val="3F3D56"/>
    <a:srgbClr val="6AA2DD"/>
    <a:srgbClr val="F0764E"/>
    <a:srgbClr val="F2895E"/>
    <a:srgbClr val="E58FA0"/>
    <a:srgbClr val="F8F6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294"/>
    <p:restoredTop sz="95820"/>
  </p:normalViewPr>
  <p:slideViewPr>
    <p:cSldViewPr snapToGrid="0" snapToObjects="1" showGuides="1">
      <p:cViewPr varScale="1">
        <p:scale>
          <a:sx n="72" d="100"/>
          <a:sy n="72" d="100"/>
        </p:scale>
        <p:origin x="720" y="78"/>
      </p:cViewPr>
      <p:guideLst>
        <p:guide orient="horz"/>
        <p:guide pos="2683"/>
        <p:guide pos="415"/>
        <p:guide orient="horz" pos="2795"/>
        <p:guide orient="horz" pos="4320"/>
        <p:guide/>
        <p:guide pos="7673"/>
        <p:guide orient="horz" pos="2024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noFill/>
          </c:spPr>
          <c:dPt>
            <c:idx val="0"/>
            <c:bubble3D val="0"/>
            <c:spPr>
              <a:solidFill>
                <a:srgbClr val="58C8BA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6390-A04E-B63D-986B20857B00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6390-A04E-B63D-986B20857B00}"/>
              </c:ext>
            </c:extLst>
          </c:dPt>
          <c:dPt>
            <c:idx val="2"/>
            <c:bubble3D val="0"/>
            <c:spPr>
              <a:noFill/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6390-A04E-B63D-986B20857B00}"/>
              </c:ext>
            </c:extLst>
          </c:dPt>
          <c:dPt>
            <c:idx val="3"/>
            <c:bubble3D val="0"/>
            <c:spPr>
              <a:noFill/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6390-A04E-B63D-986B20857B00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6390-A04E-B63D-986B20857B0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49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noFill/>
          </c:spPr>
          <c:dPt>
            <c:idx val="0"/>
            <c:bubble3D val="0"/>
            <c:spPr>
              <a:solidFill>
                <a:srgbClr val="58C8BA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6390-A04E-B63D-986B20857B00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6390-A04E-B63D-986B20857B00}"/>
              </c:ext>
            </c:extLst>
          </c:dPt>
          <c:dPt>
            <c:idx val="2"/>
            <c:bubble3D val="0"/>
            <c:spPr>
              <a:noFill/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6390-A04E-B63D-986B20857B00}"/>
              </c:ext>
            </c:extLst>
          </c:dPt>
          <c:dPt>
            <c:idx val="3"/>
            <c:bubble3D val="0"/>
            <c:spPr>
              <a:noFill/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6390-A04E-B63D-986B20857B00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6390-A04E-B63D-986B20857B0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49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noFill/>
          </c:spPr>
          <c:dPt>
            <c:idx val="0"/>
            <c:bubble3D val="0"/>
            <c:spPr>
              <a:solidFill>
                <a:srgbClr val="58C8BA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6390-A04E-B63D-986B20857B00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6390-A04E-B63D-986B20857B00}"/>
              </c:ext>
            </c:extLst>
          </c:dPt>
          <c:dPt>
            <c:idx val="2"/>
            <c:bubble3D val="0"/>
            <c:spPr>
              <a:noFill/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6390-A04E-B63D-986B20857B00}"/>
              </c:ext>
            </c:extLst>
          </c:dPt>
          <c:dPt>
            <c:idx val="3"/>
            <c:bubble3D val="0"/>
            <c:spPr>
              <a:noFill/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6390-A04E-B63D-986B20857B00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6390-A04E-B63D-986B20857B0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49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noFill/>
          </c:spPr>
          <c:dPt>
            <c:idx val="0"/>
            <c:bubble3D val="0"/>
            <c:spPr>
              <a:solidFill>
                <a:srgbClr val="58C8BA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6390-A04E-B63D-986B20857B00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6390-A04E-B63D-986B20857B00}"/>
              </c:ext>
            </c:extLst>
          </c:dPt>
          <c:dPt>
            <c:idx val="2"/>
            <c:bubble3D val="0"/>
            <c:spPr>
              <a:noFill/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6390-A04E-B63D-986B20857B00}"/>
              </c:ext>
            </c:extLst>
          </c:dPt>
          <c:dPt>
            <c:idx val="3"/>
            <c:bubble3D val="0"/>
            <c:spPr>
              <a:noFill/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6390-A04E-B63D-986B20857B00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6390-A04E-B63D-986B20857B0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49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58C8BA"/>
            </a:solidFill>
            <a:ln w="28575"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319-E547-A86D-F163426A25F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319-E547-A86D-F163426A25F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110290256"/>
        <c:axId val="2110292048"/>
      </c:barChart>
      <c:catAx>
        <c:axId val="21102902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defRPr>
            </a:pPr>
            <a:endParaRPr lang="zh-CN"/>
          </a:p>
        </c:txPr>
        <c:crossAx val="2110292048"/>
        <c:crosses val="autoZero"/>
        <c:auto val="1"/>
        <c:lblAlgn val="ctr"/>
        <c:lblOffset val="100"/>
        <c:noMultiLvlLbl val="0"/>
      </c:catAx>
      <c:valAx>
        <c:axId val="21102920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rgbClr val="0D5C64">
                  <a:alpha val="5000"/>
                </a:srgb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rgbClr val="0D5C6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defRPr>
            </a:pPr>
            <a:endParaRPr lang="zh-CN"/>
          </a:p>
        </c:txPr>
        <c:crossAx val="2110290256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Source Han Sans CN Light" panose="020B0500000000000000" pitchFamily="34" charset="-128"/>
                <a:ea typeface="Source Han Sans CN Light" panose="020B0500000000000000" pitchFamily="34" charset="-128"/>
              </a:defRPr>
            </a:lvl1pPr>
          </a:lstStyle>
          <a:p>
            <a:endParaRPr kumimoji="1"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Source Han Sans CN Light" panose="020B0500000000000000" pitchFamily="34" charset="-128"/>
                <a:ea typeface="Source Han Sans CN Light" panose="020B0500000000000000" pitchFamily="34" charset="-128"/>
              </a:defRPr>
            </a:lvl1pPr>
          </a:lstStyle>
          <a:p>
            <a:fld id="{1BB044C9-7582-E64E-A9B7-D944FE03E795}" type="datetimeFigureOut">
              <a:rPr kumimoji="1" lang="zh-CN" altLang="en-US" smtClean="0"/>
              <a:pPr/>
              <a:t>2022/11/21</a:t>
            </a:fld>
            <a:endParaRPr kumimoji="1"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Source Han Sans CN Light" panose="020B0500000000000000" pitchFamily="34" charset="-128"/>
                <a:ea typeface="Source Han Sans CN Light" panose="020B0500000000000000" pitchFamily="34" charset="-128"/>
              </a:defRPr>
            </a:lvl1pPr>
          </a:lstStyle>
          <a:p>
            <a:endParaRPr kumimoji="1"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Source Han Sans CN Light" panose="020B0500000000000000" pitchFamily="34" charset="-128"/>
                <a:ea typeface="Source Han Sans CN Light" panose="020B0500000000000000" pitchFamily="34" charset="-128"/>
              </a:defRPr>
            </a:lvl1pPr>
          </a:lstStyle>
          <a:p>
            <a:fld id="{867051E0-DC51-034A-8942-CD6CAA103887}" type="slidenum">
              <a:rPr kumimoji="1" lang="zh-CN" altLang="en-US" smtClean="0"/>
              <a:pPr/>
              <a:t>‹#›</a:t>
            </a:fld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29922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Source Han Sans CN Light" panose="020B0500000000000000" pitchFamily="34" charset="-128"/>
        <a:ea typeface="Source Han Sans CN Light" panose="020B0500000000000000" pitchFamily="34" charset="-128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Source Han Sans CN Light" panose="020B0500000000000000" pitchFamily="34" charset="-128"/>
        <a:ea typeface="Source Han Sans CN Light" panose="020B0500000000000000" pitchFamily="34" charset="-128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Source Han Sans CN Light" panose="020B0500000000000000" pitchFamily="34" charset="-128"/>
        <a:ea typeface="Source Han Sans CN Light" panose="020B0500000000000000" pitchFamily="34" charset="-128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Source Han Sans CN Light" panose="020B0500000000000000" pitchFamily="34" charset="-128"/>
        <a:ea typeface="Source Han Sans CN Light" panose="020B0500000000000000" pitchFamily="34" charset="-128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Source Han Sans CN Light" panose="020B0500000000000000" pitchFamily="34" charset="-128"/>
        <a:ea typeface="Source Han Sans CN Light" panose="020B0500000000000000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7051E0-DC51-034A-8942-CD6CAA103887}" type="slidenum">
              <a:rPr kumimoji="1" lang="zh-CN" altLang="en-US" smtClean="0"/>
              <a:pPr/>
              <a:t>13</a:t>
            </a:fld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440896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26492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895699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F9D1073-C58F-1AA6-AC82-E2121A4588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8486622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16520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89" userDrawn="1">
          <p15:clr>
            <a:srgbClr val="F26B43"/>
          </p15:clr>
        </p15:guide>
        <p15:guide id="2" orient="horz" pos="4133" userDrawn="1">
          <p15:clr>
            <a:srgbClr val="F26B43"/>
          </p15:clr>
        </p15:guide>
        <p15:guide id="3" pos="7491" userDrawn="1">
          <p15:clr>
            <a:srgbClr val="F26B43"/>
          </p15:clr>
        </p15:guide>
        <p15:guide id="4" orient="horz" pos="187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7" Type="http://schemas.openxmlformats.org/officeDocument/2006/relationships/image" Target="../media/image10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7" Type="http://schemas.openxmlformats.org/officeDocument/2006/relationships/chart" Target="../charts/chart4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3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" name="组合 99">
            <a:extLst>
              <a:ext uri="{FF2B5EF4-FFF2-40B4-BE49-F238E27FC236}">
                <a16:creationId xmlns:a16="http://schemas.microsoft.com/office/drawing/2014/main" id="{B6A39524-AA54-6A49-99BC-6A27A017431E}"/>
              </a:ext>
            </a:extLst>
          </p:cNvPr>
          <p:cNvGrpSpPr/>
          <p:nvPr/>
        </p:nvGrpSpPr>
        <p:grpSpPr>
          <a:xfrm>
            <a:off x="685135" y="1525702"/>
            <a:ext cx="6712013" cy="5080448"/>
            <a:chOff x="3515419" y="-2667691"/>
            <a:chExt cx="8500650" cy="6434301"/>
          </a:xfrm>
          <a:solidFill>
            <a:srgbClr val="58C8BA">
              <a:alpha val="3000"/>
            </a:srgbClr>
          </a:solidFill>
        </p:grpSpPr>
        <p:grpSp>
          <p:nvGrpSpPr>
            <p:cNvPr id="101" name="组合 100">
              <a:extLst>
                <a:ext uri="{FF2B5EF4-FFF2-40B4-BE49-F238E27FC236}">
                  <a16:creationId xmlns:a16="http://schemas.microsoft.com/office/drawing/2014/main" id="{F8CC30AC-728E-3A42-B940-BB25E4519A6B}"/>
                </a:ext>
              </a:extLst>
            </p:cNvPr>
            <p:cNvGrpSpPr/>
            <p:nvPr/>
          </p:nvGrpSpPr>
          <p:grpSpPr>
            <a:xfrm>
              <a:off x="3515419" y="-2667691"/>
              <a:ext cx="8500650" cy="2964554"/>
              <a:chOff x="4532505" y="-4384992"/>
              <a:chExt cx="8500650" cy="2964554"/>
            </a:xfrm>
            <a:grpFill/>
          </p:grpSpPr>
          <p:grpSp>
            <p:nvGrpSpPr>
              <p:cNvPr id="374" name="组合 373">
                <a:extLst>
                  <a:ext uri="{FF2B5EF4-FFF2-40B4-BE49-F238E27FC236}">
                    <a16:creationId xmlns:a16="http://schemas.microsoft.com/office/drawing/2014/main" id="{A4DB40B8-734A-3848-A457-E784E53C537E}"/>
                  </a:ext>
                </a:extLst>
              </p:cNvPr>
              <p:cNvGrpSpPr/>
              <p:nvPr/>
            </p:nvGrpSpPr>
            <p:grpSpPr>
              <a:xfrm>
                <a:off x="4532505" y="-4384992"/>
                <a:ext cx="8500650" cy="98520"/>
                <a:chOff x="4473343" y="-4403005"/>
                <a:chExt cx="8500650" cy="98520"/>
              </a:xfrm>
              <a:grpFill/>
            </p:grpSpPr>
            <p:sp>
              <p:nvSpPr>
                <p:cNvPr id="595" name="椭圆 594">
                  <a:extLst>
                    <a:ext uri="{FF2B5EF4-FFF2-40B4-BE49-F238E27FC236}">
                      <a16:creationId xmlns:a16="http://schemas.microsoft.com/office/drawing/2014/main" id="{7DBB05A6-FA34-CE47-A310-0922EB81BF7D}"/>
                    </a:ext>
                  </a:extLst>
                </p:cNvPr>
                <p:cNvSpPr/>
                <p:nvPr/>
              </p:nvSpPr>
              <p:spPr>
                <a:xfrm>
                  <a:off x="447334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96" name="椭圆 595">
                  <a:extLst>
                    <a:ext uri="{FF2B5EF4-FFF2-40B4-BE49-F238E27FC236}">
                      <a16:creationId xmlns:a16="http://schemas.microsoft.com/office/drawing/2014/main" id="{6C80F58A-6171-2344-A6EF-DC9138BD8B50}"/>
                    </a:ext>
                  </a:extLst>
                </p:cNvPr>
                <p:cNvSpPr/>
                <p:nvPr/>
              </p:nvSpPr>
              <p:spPr>
                <a:xfrm>
                  <a:off x="467827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97" name="椭圆 596">
                  <a:extLst>
                    <a:ext uri="{FF2B5EF4-FFF2-40B4-BE49-F238E27FC236}">
                      <a16:creationId xmlns:a16="http://schemas.microsoft.com/office/drawing/2014/main" id="{85393A85-1AF4-4745-96D6-688F67CB10CA}"/>
                    </a:ext>
                  </a:extLst>
                </p:cNvPr>
                <p:cNvSpPr/>
                <p:nvPr/>
              </p:nvSpPr>
              <p:spPr>
                <a:xfrm>
                  <a:off x="488320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98" name="椭圆 597">
                  <a:extLst>
                    <a:ext uri="{FF2B5EF4-FFF2-40B4-BE49-F238E27FC236}">
                      <a16:creationId xmlns:a16="http://schemas.microsoft.com/office/drawing/2014/main" id="{76194FD4-CB89-D44C-B942-FDBBF54401B6}"/>
                    </a:ext>
                  </a:extLst>
                </p:cNvPr>
                <p:cNvSpPr/>
                <p:nvPr/>
              </p:nvSpPr>
              <p:spPr>
                <a:xfrm>
                  <a:off x="508813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99" name="椭圆 598">
                  <a:extLst>
                    <a:ext uri="{FF2B5EF4-FFF2-40B4-BE49-F238E27FC236}">
                      <a16:creationId xmlns:a16="http://schemas.microsoft.com/office/drawing/2014/main" id="{21C5FAED-B151-654E-94AE-152910B35E32}"/>
                    </a:ext>
                  </a:extLst>
                </p:cNvPr>
                <p:cNvSpPr/>
                <p:nvPr/>
              </p:nvSpPr>
              <p:spPr>
                <a:xfrm>
                  <a:off x="529306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600" name="椭圆 599">
                  <a:extLst>
                    <a:ext uri="{FF2B5EF4-FFF2-40B4-BE49-F238E27FC236}">
                      <a16:creationId xmlns:a16="http://schemas.microsoft.com/office/drawing/2014/main" id="{012D7A7B-E58D-8C4F-B1E7-43D427C4E26E}"/>
                    </a:ext>
                  </a:extLst>
                </p:cNvPr>
                <p:cNvSpPr/>
                <p:nvPr/>
              </p:nvSpPr>
              <p:spPr>
                <a:xfrm>
                  <a:off x="549799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601" name="椭圆 600">
                  <a:extLst>
                    <a:ext uri="{FF2B5EF4-FFF2-40B4-BE49-F238E27FC236}">
                      <a16:creationId xmlns:a16="http://schemas.microsoft.com/office/drawing/2014/main" id="{C3BDBFF0-5799-A343-902C-F381B568E2C5}"/>
                    </a:ext>
                  </a:extLst>
                </p:cNvPr>
                <p:cNvSpPr/>
                <p:nvPr/>
              </p:nvSpPr>
              <p:spPr>
                <a:xfrm>
                  <a:off x="570292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602" name="椭圆 601">
                  <a:extLst>
                    <a:ext uri="{FF2B5EF4-FFF2-40B4-BE49-F238E27FC236}">
                      <a16:creationId xmlns:a16="http://schemas.microsoft.com/office/drawing/2014/main" id="{8FD0A4C8-C598-7847-B6A2-C5E2ED485304}"/>
                    </a:ext>
                  </a:extLst>
                </p:cNvPr>
                <p:cNvSpPr/>
                <p:nvPr/>
              </p:nvSpPr>
              <p:spPr>
                <a:xfrm>
                  <a:off x="590785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603" name="椭圆 602">
                  <a:extLst>
                    <a:ext uri="{FF2B5EF4-FFF2-40B4-BE49-F238E27FC236}">
                      <a16:creationId xmlns:a16="http://schemas.microsoft.com/office/drawing/2014/main" id="{8D4EB85A-3531-E042-BA60-D5A9416F80CB}"/>
                    </a:ext>
                  </a:extLst>
                </p:cNvPr>
                <p:cNvSpPr/>
                <p:nvPr/>
              </p:nvSpPr>
              <p:spPr>
                <a:xfrm>
                  <a:off x="611278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604" name="椭圆 603">
                  <a:extLst>
                    <a:ext uri="{FF2B5EF4-FFF2-40B4-BE49-F238E27FC236}">
                      <a16:creationId xmlns:a16="http://schemas.microsoft.com/office/drawing/2014/main" id="{44538CC2-CC4B-A844-A4EA-1B696D5F192A}"/>
                    </a:ext>
                  </a:extLst>
                </p:cNvPr>
                <p:cNvSpPr/>
                <p:nvPr/>
              </p:nvSpPr>
              <p:spPr>
                <a:xfrm>
                  <a:off x="631771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605" name="椭圆 604">
                  <a:extLst>
                    <a:ext uri="{FF2B5EF4-FFF2-40B4-BE49-F238E27FC236}">
                      <a16:creationId xmlns:a16="http://schemas.microsoft.com/office/drawing/2014/main" id="{F811E4C7-62CD-B84B-A699-F3582F8486DD}"/>
                    </a:ext>
                  </a:extLst>
                </p:cNvPr>
                <p:cNvSpPr/>
                <p:nvPr/>
              </p:nvSpPr>
              <p:spPr>
                <a:xfrm>
                  <a:off x="652264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606" name="椭圆 605">
                  <a:extLst>
                    <a:ext uri="{FF2B5EF4-FFF2-40B4-BE49-F238E27FC236}">
                      <a16:creationId xmlns:a16="http://schemas.microsoft.com/office/drawing/2014/main" id="{DD0A5903-E8C6-4E4F-916C-BA55B45E9897}"/>
                    </a:ext>
                  </a:extLst>
                </p:cNvPr>
                <p:cNvSpPr/>
                <p:nvPr/>
              </p:nvSpPr>
              <p:spPr>
                <a:xfrm>
                  <a:off x="672757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607" name="椭圆 606">
                  <a:extLst>
                    <a:ext uri="{FF2B5EF4-FFF2-40B4-BE49-F238E27FC236}">
                      <a16:creationId xmlns:a16="http://schemas.microsoft.com/office/drawing/2014/main" id="{B5F2325B-7AD9-1B4B-8DBD-06E48D6E2E3C}"/>
                    </a:ext>
                  </a:extLst>
                </p:cNvPr>
                <p:cNvSpPr/>
                <p:nvPr/>
              </p:nvSpPr>
              <p:spPr>
                <a:xfrm>
                  <a:off x="693250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608" name="椭圆 607">
                  <a:extLst>
                    <a:ext uri="{FF2B5EF4-FFF2-40B4-BE49-F238E27FC236}">
                      <a16:creationId xmlns:a16="http://schemas.microsoft.com/office/drawing/2014/main" id="{CA30C835-1EEB-6E4E-ADB4-29D5E2B4CACE}"/>
                    </a:ext>
                  </a:extLst>
                </p:cNvPr>
                <p:cNvSpPr/>
                <p:nvPr/>
              </p:nvSpPr>
              <p:spPr>
                <a:xfrm>
                  <a:off x="713743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609" name="椭圆 608">
                  <a:extLst>
                    <a:ext uri="{FF2B5EF4-FFF2-40B4-BE49-F238E27FC236}">
                      <a16:creationId xmlns:a16="http://schemas.microsoft.com/office/drawing/2014/main" id="{228D2BCA-7AA5-BB43-BD2B-34E61A7C5E18}"/>
                    </a:ext>
                  </a:extLst>
                </p:cNvPr>
                <p:cNvSpPr/>
                <p:nvPr/>
              </p:nvSpPr>
              <p:spPr>
                <a:xfrm>
                  <a:off x="734236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610" name="椭圆 609">
                  <a:extLst>
                    <a:ext uri="{FF2B5EF4-FFF2-40B4-BE49-F238E27FC236}">
                      <a16:creationId xmlns:a16="http://schemas.microsoft.com/office/drawing/2014/main" id="{A86B84FF-C227-304C-B7DD-0DDFC7FDF237}"/>
                    </a:ext>
                  </a:extLst>
                </p:cNvPr>
                <p:cNvSpPr/>
                <p:nvPr/>
              </p:nvSpPr>
              <p:spPr>
                <a:xfrm>
                  <a:off x="754729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611" name="椭圆 610">
                  <a:extLst>
                    <a:ext uri="{FF2B5EF4-FFF2-40B4-BE49-F238E27FC236}">
                      <a16:creationId xmlns:a16="http://schemas.microsoft.com/office/drawing/2014/main" id="{C127CC2E-C1A5-9D46-953A-F388A3AF15FC}"/>
                    </a:ext>
                  </a:extLst>
                </p:cNvPr>
                <p:cNvSpPr/>
                <p:nvPr/>
              </p:nvSpPr>
              <p:spPr>
                <a:xfrm>
                  <a:off x="775222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612" name="椭圆 611">
                  <a:extLst>
                    <a:ext uri="{FF2B5EF4-FFF2-40B4-BE49-F238E27FC236}">
                      <a16:creationId xmlns:a16="http://schemas.microsoft.com/office/drawing/2014/main" id="{0FF449BD-DCC0-CC42-85E2-CB8A289AB0DB}"/>
                    </a:ext>
                  </a:extLst>
                </p:cNvPr>
                <p:cNvSpPr/>
                <p:nvPr/>
              </p:nvSpPr>
              <p:spPr>
                <a:xfrm>
                  <a:off x="795715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613" name="椭圆 612">
                  <a:extLst>
                    <a:ext uri="{FF2B5EF4-FFF2-40B4-BE49-F238E27FC236}">
                      <a16:creationId xmlns:a16="http://schemas.microsoft.com/office/drawing/2014/main" id="{3F009F58-D97D-0D47-9FA2-5CBCA7B0BC26}"/>
                    </a:ext>
                  </a:extLst>
                </p:cNvPr>
                <p:cNvSpPr/>
                <p:nvPr/>
              </p:nvSpPr>
              <p:spPr>
                <a:xfrm>
                  <a:off x="816208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614" name="椭圆 613">
                  <a:extLst>
                    <a:ext uri="{FF2B5EF4-FFF2-40B4-BE49-F238E27FC236}">
                      <a16:creationId xmlns:a16="http://schemas.microsoft.com/office/drawing/2014/main" id="{DF163AC9-1C45-A345-BBE8-31FE9F543EBC}"/>
                    </a:ext>
                  </a:extLst>
                </p:cNvPr>
                <p:cNvSpPr/>
                <p:nvPr/>
              </p:nvSpPr>
              <p:spPr>
                <a:xfrm>
                  <a:off x="836701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615" name="椭圆 614">
                  <a:extLst>
                    <a:ext uri="{FF2B5EF4-FFF2-40B4-BE49-F238E27FC236}">
                      <a16:creationId xmlns:a16="http://schemas.microsoft.com/office/drawing/2014/main" id="{05D4A939-0E18-1D4E-AEC8-2A233D0073C3}"/>
                    </a:ext>
                  </a:extLst>
                </p:cNvPr>
                <p:cNvSpPr/>
                <p:nvPr/>
              </p:nvSpPr>
              <p:spPr>
                <a:xfrm>
                  <a:off x="857194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616" name="椭圆 615">
                  <a:extLst>
                    <a:ext uri="{FF2B5EF4-FFF2-40B4-BE49-F238E27FC236}">
                      <a16:creationId xmlns:a16="http://schemas.microsoft.com/office/drawing/2014/main" id="{1E5E71FD-EB2D-2D4B-9AF7-0BA5EC8E4037}"/>
                    </a:ext>
                  </a:extLst>
                </p:cNvPr>
                <p:cNvSpPr/>
                <p:nvPr/>
              </p:nvSpPr>
              <p:spPr>
                <a:xfrm>
                  <a:off x="877687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617" name="椭圆 616">
                  <a:extLst>
                    <a:ext uri="{FF2B5EF4-FFF2-40B4-BE49-F238E27FC236}">
                      <a16:creationId xmlns:a16="http://schemas.microsoft.com/office/drawing/2014/main" id="{6D86663F-CDA7-B849-A010-97F65F4EF42F}"/>
                    </a:ext>
                  </a:extLst>
                </p:cNvPr>
                <p:cNvSpPr/>
                <p:nvPr/>
              </p:nvSpPr>
              <p:spPr>
                <a:xfrm>
                  <a:off x="898180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618" name="椭圆 617">
                  <a:extLst>
                    <a:ext uri="{FF2B5EF4-FFF2-40B4-BE49-F238E27FC236}">
                      <a16:creationId xmlns:a16="http://schemas.microsoft.com/office/drawing/2014/main" id="{D6BFE81B-4B0D-5347-B908-B3C1260D7FD5}"/>
                    </a:ext>
                  </a:extLst>
                </p:cNvPr>
                <p:cNvSpPr/>
                <p:nvPr/>
              </p:nvSpPr>
              <p:spPr>
                <a:xfrm>
                  <a:off x="918673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619" name="椭圆 618">
                  <a:extLst>
                    <a:ext uri="{FF2B5EF4-FFF2-40B4-BE49-F238E27FC236}">
                      <a16:creationId xmlns:a16="http://schemas.microsoft.com/office/drawing/2014/main" id="{B519C66E-F1C1-A445-854B-16B50ECBAF57}"/>
                    </a:ext>
                  </a:extLst>
                </p:cNvPr>
                <p:cNvSpPr/>
                <p:nvPr/>
              </p:nvSpPr>
              <p:spPr>
                <a:xfrm>
                  <a:off x="939166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620" name="椭圆 619">
                  <a:extLst>
                    <a:ext uri="{FF2B5EF4-FFF2-40B4-BE49-F238E27FC236}">
                      <a16:creationId xmlns:a16="http://schemas.microsoft.com/office/drawing/2014/main" id="{4799FFFA-7A7F-394E-91ED-257F01CB2B78}"/>
                    </a:ext>
                  </a:extLst>
                </p:cNvPr>
                <p:cNvSpPr/>
                <p:nvPr/>
              </p:nvSpPr>
              <p:spPr>
                <a:xfrm>
                  <a:off x="959659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621" name="椭圆 620">
                  <a:extLst>
                    <a:ext uri="{FF2B5EF4-FFF2-40B4-BE49-F238E27FC236}">
                      <a16:creationId xmlns:a16="http://schemas.microsoft.com/office/drawing/2014/main" id="{FD726D25-9366-2442-B792-D24BD87C77D9}"/>
                    </a:ext>
                  </a:extLst>
                </p:cNvPr>
                <p:cNvSpPr/>
                <p:nvPr/>
              </p:nvSpPr>
              <p:spPr>
                <a:xfrm>
                  <a:off x="980152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622" name="椭圆 621">
                  <a:extLst>
                    <a:ext uri="{FF2B5EF4-FFF2-40B4-BE49-F238E27FC236}">
                      <a16:creationId xmlns:a16="http://schemas.microsoft.com/office/drawing/2014/main" id="{EC843076-73D1-2240-97D5-D2DC044EC776}"/>
                    </a:ext>
                  </a:extLst>
                </p:cNvPr>
                <p:cNvSpPr/>
                <p:nvPr/>
              </p:nvSpPr>
              <p:spPr>
                <a:xfrm>
                  <a:off x="1000645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623" name="椭圆 622">
                  <a:extLst>
                    <a:ext uri="{FF2B5EF4-FFF2-40B4-BE49-F238E27FC236}">
                      <a16:creationId xmlns:a16="http://schemas.microsoft.com/office/drawing/2014/main" id="{0B38EA2A-73A4-A545-9E32-6252D728B842}"/>
                    </a:ext>
                  </a:extLst>
                </p:cNvPr>
                <p:cNvSpPr/>
                <p:nvPr/>
              </p:nvSpPr>
              <p:spPr>
                <a:xfrm>
                  <a:off x="1021138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624" name="椭圆 623">
                  <a:extLst>
                    <a:ext uri="{FF2B5EF4-FFF2-40B4-BE49-F238E27FC236}">
                      <a16:creationId xmlns:a16="http://schemas.microsoft.com/office/drawing/2014/main" id="{91670981-C731-7A4B-A35D-6F8B6FAE574B}"/>
                    </a:ext>
                  </a:extLst>
                </p:cNvPr>
                <p:cNvSpPr/>
                <p:nvPr/>
              </p:nvSpPr>
              <p:spPr>
                <a:xfrm>
                  <a:off x="1041631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625" name="椭圆 624">
                  <a:extLst>
                    <a:ext uri="{FF2B5EF4-FFF2-40B4-BE49-F238E27FC236}">
                      <a16:creationId xmlns:a16="http://schemas.microsoft.com/office/drawing/2014/main" id="{50830486-1393-064C-9733-BFD5AD36A74B}"/>
                    </a:ext>
                  </a:extLst>
                </p:cNvPr>
                <p:cNvSpPr/>
                <p:nvPr/>
              </p:nvSpPr>
              <p:spPr>
                <a:xfrm>
                  <a:off x="1062124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626" name="椭圆 625">
                  <a:extLst>
                    <a:ext uri="{FF2B5EF4-FFF2-40B4-BE49-F238E27FC236}">
                      <a16:creationId xmlns:a16="http://schemas.microsoft.com/office/drawing/2014/main" id="{C57828C7-EC4B-2243-B3A4-E7EA6DEE4F8A}"/>
                    </a:ext>
                  </a:extLst>
                </p:cNvPr>
                <p:cNvSpPr/>
                <p:nvPr/>
              </p:nvSpPr>
              <p:spPr>
                <a:xfrm>
                  <a:off x="1082617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627" name="椭圆 626">
                  <a:extLst>
                    <a:ext uri="{FF2B5EF4-FFF2-40B4-BE49-F238E27FC236}">
                      <a16:creationId xmlns:a16="http://schemas.microsoft.com/office/drawing/2014/main" id="{4AEC32ED-9B9C-F442-95BD-751CA5343267}"/>
                    </a:ext>
                  </a:extLst>
                </p:cNvPr>
                <p:cNvSpPr/>
                <p:nvPr/>
              </p:nvSpPr>
              <p:spPr>
                <a:xfrm>
                  <a:off x="1103110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628" name="椭圆 627">
                  <a:extLst>
                    <a:ext uri="{FF2B5EF4-FFF2-40B4-BE49-F238E27FC236}">
                      <a16:creationId xmlns:a16="http://schemas.microsoft.com/office/drawing/2014/main" id="{D6C36BD7-00EC-1F4A-84AC-FB360A8799EF}"/>
                    </a:ext>
                  </a:extLst>
                </p:cNvPr>
                <p:cNvSpPr/>
                <p:nvPr/>
              </p:nvSpPr>
              <p:spPr>
                <a:xfrm>
                  <a:off x="1123603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629" name="椭圆 628">
                  <a:extLst>
                    <a:ext uri="{FF2B5EF4-FFF2-40B4-BE49-F238E27FC236}">
                      <a16:creationId xmlns:a16="http://schemas.microsoft.com/office/drawing/2014/main" id="{6AED6371-3E69-9243-9ED4-712CB6BE81E3}"/>
                    </a:ext>
                  </a:extLst>
                </p:cNvPr>
                <p:cNvSpPr/>
                <p:nvPr/>
              </p:nvSpPr>
              <p:spPr>
                <a:xfrm>
                  <a:off x="1144096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630" name="椭圆 629">
                  <a:extLst>
                    <a:ext uri="{FF2B5EF4-FFF2-40B4-BE49-F238E27FC236}">
                      <a16:creationId xmlns:a16="http://schemas.microsoft.com/office/drawing/2014/main" id="{E35471F3-5FFA-A34C-9B22-633C01FE6C4F}"/>
                    </a:ext>
                  </a:extLst>
                </p:cNvPr>
                <p:cNvSpPr/>
                <p:nvPr/>
              </p:nvSpPr>
              <p:spPr>
                <a:xfrm>
                  <a:off x="1164589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631" name="椭圆 630">
                  <a:extLst>
                    <a:ext uri="{FF2B5EF4-FFF2-40B4-BE49-F238E27FC236}">
                      <a16:creationId xmlns:a16="http://schemas.microsoft.com/office/drawing/2014/main" id="{15BB6151-EB8A-3545-B599-D00366946E38}"/>
                    </a:ext>
                  </a:extLst>
                </p:cNvPr>
                <p:cNvSpPr/>
                <p:nvPr/>
              </p:nvSpPr>
              <p:spPr>
                <a:xfrm>
                  <a:off x="1185082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632" name="椭圆 631">
                  <a:extLst>
                    <a:ext uri="{FF2B5EF4-FFF2-40B4-BE49-F238E27FC236}">
                      <a16:creationId xmlns:a16="http://schemas.microsoft.com/office/drawing/2014/main" id="{1BFD4049-BE00-8045-A310-51746F7F1B1A}"/>
                    </a:ext>
                  </a:extLst>
                </p:cNvPr>
                <p:cNvSpPr/>
                <p:nvPr/>
              </p:nvSpPr>
              <p:spPr>
                <a:xfrm>
                  <a:off x="1205575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633" name="椭圆 632">
                  <a:extLst>
                    <a:ext uri="{FF2B5EF4-FFF2-40B4-BE49-F238E27FC236}">
                      <a16:creationId xmlns:a16="http://schemas.microsoft.com/office/drawing/2014/main" id="{7B1EB636-1E7D-3943-8C89-879816E01059}"/>
                    </a:ext>
                  </a:extLst>
                </p:cNvPr>
                <p:cNvSpPr/>
                <p:nvPr/>
              </p:nvSpPr>
              <p:spPr>
                <a:xfrm>
                  <a:off x="1226068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634" name="椭圆 633">
                  <a:extLst>
                    <a:ext uri="{FF2B5EF4-FFF2-40B4-BE49-F238E27FC236}">
                      <a16:creationId xmlns:a16="http://schemas.microsoft.com/office/drawing/2014/main" id="{12AAFDA6-B277-BF47-A94B-876145645D7A}"/>
                    </a:ext>
                  </a:extLst>
                </p:cNvPr>
                <p:cNvSpPr/>
                <p:nvPr/>
              </p:nvSpPr>
              <p:spPr>
                <a:xfrm>
                  <a:off x="1246561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635" name="椭圆 634">
                  <a:extLst>
                    <a:ext uri="{FF2B5EF4-FFF2-40B4-BE49-F238E27FC236}">
                      <a16:creationId xmlns:a16="http://schemas.microsoft.com/office/drawing/2014/main" id="{19A51BC4-9B58-BB43-A522-26DB8335BC5C}"/>
                    </a:ext>
                  </a:extLst>
                </p:cNvPr>
                <p:cNvSpPr/>
                <p:nvPr/>
              </p:nvSpPr>
              <p:spPr>
                <a:xfrm>
                  <a:off x="1267054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636" name="椭圆 635">
                  <a:extLst>
                    <a:ext uri="{FF2B5EF4-FFF2-40B4-BE49-F238E27FC236}">
                      <a16:creationId xmlns:a16="http://schemas.microsoft.com/office/drawing/2014/main" id="{D2C3D41F-7962-E44B-8E0E-94D109F3780B}"/>
                    </a:ext>
                  </a:extLst>
                </p:cNvPr>
                <p:cNvSpPr/>
                <p:nvPr/>
              </p:nvSpPr>
              <p:spPr>
                <a:xfrm>
                  <a:off x="1287547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</p:grpSp>
          <p:grpSp>
            <p:nvGrpSpPr>
              <p:cNvPr id="375" name="组合 374">
                <a:extLst>
                  <a:ext uri="{FF2B5EF4-FFF2-40B4-BE49-F238E27FC236}">
                    <a16:creationId xmlns:a16="http://schemas.microsoft.com/office/drawing/2014/main" id="{0E53E8A0-8735-984A-A757-04FF06B00C79}"/>
                  </a:ext>
                </a:extLst>
              </p:cNvPr>
              <p:cNvGrpSpPr/>
              <p:nvPr/>
            </p:nvGrpSpPr>
            <p:grpSpPr>
              <a:xfrm>
                <a:off x="4532505" y="-3811785"/>
                <a:ext cx="8500650" cy="98520"/>
                <a:chOff x="4473343" y="-4403005"/>
                <a:chExt cx="8500650" cy="98520"/>
              </a:xfrm>
              <a:grpFill/>
            </p:grpSpPr>
            <p:sp>
              <p:nvSpPr>
                <p:cNvPr id="552" name="椭圆 551">
                  <a:extLst>
                    <a:ext uri="{FF2B5EF4-FFF2-40B4-BE49-F238E27FC236}">
                      <a16:creationId xmlns:a16="http://schemas.microsoft.com/office/drawing/2014/main" id="{D8FB9158-558C-0949-B28E-9182C40A0486}"/>
                    </a:ext>
                  </a:extLst>
                </p:cNvPr>
                <p:cNvSpPr/>
                <p:nvPr/>
              </p:nvSpPr>
              <p:spPr>
                <a:xfrm>
                  <a:off x="447334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53" name="椭圆 552">
                  <a:extLst>
                    <a:ext uri="{FF2B5EF4-FFF2-40B4-BE49-F238E27FC236}">
                      <a16:creationId xmlns:a16="http://schemas.microsoft.com/office/drawing/2014/main" id="{8810666E-F4CD-1F49-8B15-EBC41ACDB83B}"/>
                    </a:ext>
                  </a:extLst>
                </p:cNvPr>
                <p:cNvSpPr/>
                <p:nvPr/>
              </p:nvSpPr>
              <p:spPr>
                <a:xfrm>
                  <a:off x="467827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54" name="椭圆 553">
                  <a:extLst>
                    <a:ext uri="{FF2B5EF4-FFF2-40B4-BE49-F238E27FC236}">
                      <a16:creationId xmlns:a16="http://schemas.microsoft.com/office/drawing/2014/main" id="{4D74D458-9B50-2744-9183-D6D837AA4020}"/>
                    </a:ext>
                  </a:extLst>
                </p:cNvPr>
                <p:cNvSpPr/>
                <p:nvPr/>
              </p:nvSpPr>
              <p:spPr>
                <a:xfrm>
                  <a:off x="488320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55" name="椭圆 554">
                  <a:extLst>
                    <a:ext uri="{FF2B5EF4-FFF2-40B4-BE49-F238E27FC236}">
                      <a16:creationId xmlns:a16="http://schemas.microsoft.com/office/drawing/2014/main" id="{C80CDB70-B1FC-844A-8A50-F2969017C323}"/>
                    </a:ext>
                  </a:extLst>
                </p:cNvPr>
                <p:cNvSpPr/>
                <p:nvPr/>
              </p:nvSpPr>
              <p:spPr>
                <a:xfrm>
                  <a:off x="508813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56" name="椭圆 555">
                  <a:extLst>
                    <a:ext uri="{FF2B5EF4-FFF2-40B4-BE49-F238E27FC236}">
                      <a16:creationId xmlns:a16="http://schemas.microsoft.com/office/drawing/2014/main" id="{182D626B-E8A0-6A41-B620-04A2EE94E122}"/>
                    </a:ext>
                  </a:extLst>
                </p:cNvPr>
                <p:cNvSpPr/>
                <p:nvPr/>
              </p:nvSpPr>
              <p:spPr>
                <a:xfrm>
                  <a:off x="529306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57" name="椭圆 556">
                  <a:extLst>
                    <a:ext uri="{FF2B5EF4-FFF2-40B4-BE49-F238E27FC236}">
                      <a16:creationId xmlns:a16="http://schemas.microsoft.com/office/drawing/2014/main" id="{75C79A3F-A2D9-CA43-84AD-F28E716C03EE}"/>
                    </a:ext>
                  </a:extLst>
                </p:cNvPr>
                <p:cNvSpPr/>
                <p:nvPr/>
              </p:nvSpPr>
              <p:spPr>
                <a:xfrm>
                  <a:off x="549799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58" name="椭圆 557">
                  <a:extLst>
                    <a:ext uri="{FF2B5EF4-FFF2-40B4-BE49-F238E27FC236}">
                      <a16:creationId xmlns:a16="http://schemas.microsoft.com/office/drawing/2014/main" id="{F41D8A41-CF5C-B142-9955-4942077CB18D}"/>
                    </a:ext>
                  </a:extLst>
                </p:cNvPr>
                <p:cNvSpPr/>
                <p:nvPr/>
              </p:nvSpPr>
              <p:spPr>
                <a:xfrm>
                  <a:off x="570292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59" name="椭圆 558">
                  <a:extLst>
                    <a:ext uri="{FF2B5EF4-FFF2-40B4-BE49-F238E27FC236}">
                      <a16:creationId xmlns:a16="http://schemas.microsoft.com/office/drawing/2014/main" id="{A9EC8786-CCAD-DF40-A7C5-0772105FB73F}"/>
                    </a:ext>
                  </a:extLst>
                </p:cNvPr>
                <p:cNvSpPr/>
                <p:nvPr/>
              </p:nvSpPr>
              <p:spPr>
                <a:xfrm>
                  <a:off x="590785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60" name="椭圆 559">
                  <a:extLst>
                    <a:ext uri="{FF2B5EF4-FFF2-40B4-BE49-F238E27FC236}">
                      <a16:creationId xmlns:a16="http://schemas.microsoft.com/office/drawing/2014/main" id="{15400B41-A84E-7243-8BE2-CF075F805B39}"/>
                    </a:ext>
                  </a:extLst>
                </p:cNvPr>
                <p:cNvSpPr/>
                <p:nvPr/>
              </p:nvSpPr>
              <p:spPr>
                <a:xfrm>
                  <a:off x="611278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61" name="椭圆 560">
                  <a:extLst>
                    <a:ext uri="{FF2B5EF4-FFF2-40B4-BE49-F238E27FC236}">
                      <a16:creationId xmlns:a16="http://schemas.microsoft.com/office/drawing/2014/main" id="{478A5EBC-2961-D545-8785-92ECE72076B0}"/>
                    </a:ext>
                  </a:extLst>
                </p:cNvPr>
                <p:cNvSpPr/>
                <p:nvPr/>
              </p:nvSpPr>
              <p:spPr>
                <a:xfrm>
                  <a:off x="631771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62" name="椭圆 561">
                  <a:extLst>
                    <a:ext uri="{FF2B5EF4-FFF2-40B4-BE49-F238E27FC236}">
                      <a16:creationId xmlns:a16="http://schemas.microsoft.com/office/drawing/2014/main" id="{EB5CD862-21CC-6241-A99C-C3A62E2C054E}"/>
                    </a:ext>
                  </a:extLst>
                </p:cNvPr>
                <p:cNvSpPr/>
                <p:nvPr/>
              </p:nvSpPr>
              <p:spPr>
                <a:xfrm>
                  <a:off x="652264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63" name="椭圆 562">
                  <a:extLst>
                    <a:ext uri="{FF2B5EF4-FFF2-40B4-BE49-F238E27FC236}">
                      <a16:creationId xmlns:a16="http://schemas.microsoft.com/office/drawing/2014/main" id="{E6566C0E-61D5-1D48-BB8D-A8E147CEBC1C}"/>
                    </a:ext>
                  </a:extLst>
                </p:cNvPr>
                <p:cNvSpPr/>
                <p:nvPr/>
              </p:nvSpPr>
              <p:spPr>
                <a:xfrm>
                  <a:off x="672757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64" name="椭圆 563">
                  <a:extLst>
                    <a:ext uri="{FF2B5EF4-FFF2-40B4-BE49-F238E27FC236}">
                      <a16:creationId xmlns:a16="http://schemas.microsoft.com/office/drawing/2014/main" id="{25D10B85-15A8-2E4D-86B0-2C9F398E6A0E}"/>
                    </a:ext>
                  </a:extLst>
                </p:cNvPr>
                <p:cNvSpPr/>
                <p:nvPr/>
              </p:nvSpPr>
              <p:spPr>
                <a:xfrm>
                  <a:off x="693250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65" name="椭圆 564">
                  <a:extLst>
                    <a:ext uri="{FF2B5EF4-FFF2-40B4-BE49-F238E27FC236}">
                      <a16:creationId xmlns:a16="http://schemas.microsoft.com/office/drawing/2014/main" id="{D8C46E7B-1FF5-0F4A-B92A-C096873FC3C3}"/>
                    </a:ext>
                  </a:extLst>
                </p:cNvPr>
                <p:cNvSpPr/>
                <p:nvPr/>
              </p:nvSpPr>
              <p:spPr>
                <a:xfrm>
                  <a:off x="713743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66" name="椭圆 565">
                  <a:extLst>
                    <a:ext uri="{FF2B5EF4-FFF2-40B4-BE49-F238E27FC236}">
                      <a16:creationId xmlns:a16="http://schemas.microsoft.com/office/drawing/2014/main" id="{4A397760-B7B5-AB4A-8698-0380729A43C9}"/>
                    </a:ext>
                  </a:extLst>
                </p:cNvPr>
                <p:cNvSpPr/>
                <p:nvPr/>
              </p:nvSpPr>
              <p:spPr>
                <a:xfrm>
                  <a:off x="734236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67" name="椭圆 566">
                  <a:extLst>
                    <a:ext uri="{FF2B5EF4-FFF2-40B4-BE49-F238E27FC236}">
                      <a16:creationId xmlns:a16="http://schemas.microsoft.com/office/drawing/2014/main" id="{F480A711-BE34-F042-8470-EE9DD8153AE2}"/>
                    </a:ext>
                  </a:extLst>
                </p:cNvPr>
                <p:cNvSpPr/>
                <p:nvPr/>
              </p:nvSpPr>
              <p:spPr>
                <a:xfrm>
                  <a:off x="754729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68" name="椭圆 567">
                  <a:extLst>
                    <a:ext uri="{FF2B5EF4-FFF2-40B4-BE49-F238E27FC236}">
                      <a16:creationId xmlns:a16="http://schemas.microsoft.com/office/drawing/2014/main" id="{5CB072CF-AF55-F94B-8F7E-6F38CE1C4E9A}"/>
                    </a:ext>
                  </a:extLst>
                </p:cNvPr>
                <p:cNvSpPr/>
                <p:nvPr/>
              </p:nvSpPr>
              <p:spPr>
                <a:xfrm>
                  <a:off x="775222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69" name="椭圆 568">
                  <a:extLst>
                    <a:ext uri="{FF2B5EF4-FFF2-40B4-BE49-F238E27FC236}">
                      <a16:creationId xmlns:a16="http://schemas.microsoft.com/office/drawing/2014/main" id="{D19A394F-AFC0-D045-A891-5F41B531EC1E}"/>
                    </a:ext>
                  </a:extLst>
                </p:cNvPr>
                <p:cNvSpPr/>
                <p:nvPr/>
              </p:nvSpPr>
              <p:spPr>
                <a:xfrm>
                  <a:off x="795715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70" name="椭圆 569">
                  <a:extLst>
                    <a:ext uri="{FF2B5EF4-FFF2-40B4-BE49-F238E27FC236}">
                      <a16:creationId xmlns:a16="http://schemas.microsoft.com/office/drawing/2014/main" id="{F3096414-161D-2D41-ABFD-93D8D0439088}"/>
                    </a:ext>
                  </a:extLst>
                </p:cNvPr>
                <p:cNvSpPr/>
                <p:nvPr/>
              </p:nvSpPr>
              <p:spPr>
                <a:xfrm>
                  <a:off x="816208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71" name="椭圆 570">
                  <a:extLst>
                    <a:ext uri="{FF2B5EF4-FFF2-40B4-BE49-F238E27FC236}">
                      <a16:creationId xmlns:a16="http://schemas.microsoft.com/office/drawing/2014/main" id="{26DB6631-2346-2146-AAF2-9488E16CD097}"/>
                    </a:ext>
                  </a:extLst>
                </p:cNvPr>
                <p:cNvSpPr/>
                <p:nvPr/>
              </p:nvSpPr>
              <p:spPr>
                <a:xfrm>
                  <a:off x="836701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72" name="椭圆 571">
                  <a:extLst>
                    <a:ext uri="{FF2B5EF4-FFF2-40B4-BE49-F238E27FC236}">
                      <a16:creationId xmlns:a16="http://schemas.microsoft.com/office/drawing/2014/main" id="{1F884747-C4DE-4343-B61C-4E7EEB02309C}"/>
                    </a:ext>
                  </a:extLst>
                </p:cNvPr>
                <p:cNvSpPr/>
                <p:nvPr/>
              </p:nvSpPr>
              <p:spPr>
                <a:xfrm>
                  <a:off x="857194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73" name="椭圆 572">
                  <a:extLst>
                    <a:ext uri="{FF2B5EF4-FFF2-40B4-BE49-F238E27FC236}">
                      <a16:creationId xmlns:a16="http://schemas.microsoft.com/office/drawing/2014/main" id="{A4B9780C-39C0-6B4F-9796-59E71D0373E5}"/>
                    </a:ext>
                  </a:extLst>
                </p:cNvPr>
                <p:cNvSpPr/>
                <p:nvPr/>
              </p:nvSpPr>
              <p:spPr>
                <a:xfrm>
                  <a:off x="877687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74" name="椭圆 573">
                  <a:extLst>
                    <a:ext uri="{FF2B5EF4-FFF2-40B4-BE49-F238E27FC236}">
                      <a16:creationId xmlns:a16="http://schemas.microsoft.com/office/drawing/2014/main" id="{4162EDA2-0899-1141-BE3D-8EAE5E772A68}"/>
                    </a:ext>
                  </a:extLst>
                </p:cNvPr>
                <p:cNvSpPr/>
                <p:nvPr/>
              </p:nvSpPr>
              <p:spPr>
                <a:xfrm>
                  <a:off x="898180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75" name="椭圆 574">
                  <a:extLst>
                    <a:ext uri="{FF2B5EF4-FFF2-40B4-BE49-F238E27FC236}">
                      <a16:creationId xmlns:a16="http://schemas.microsoft.com/office/drawing/2014/main" id="{272E5AF4-32A5-C341-9279-23EDE0E26133}"/>
                    </a:ext>
                  </a:extLst>
                </p:cNvPr>
                <p:cNvSpPr/>
                <p:nvPr/>
              </p:nvSpPr>
              <p:spPr>
                <a:xfrm>
                  <a:off x="918673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76" name="椭圆 575">
                  <a:extLst>
                    <a:ext uri="{FF2B5EF4-FFF2-40B4-BE49-F238E27FC236}">
                      <a16:creationId xmlns:a16="http://schemas.microsoft.com/office/drawing/2014/main" id="{629CE3E6-6170-764F-8C12-BADC44602469}"/>
                    </a:ext>
                  </a:extLst>
                </p:cNvPr>
                <p:cNvSpPr/>
                <p:nvPr/>
              </p:nvSpPr>
              <p:spPr>
                <a:xfrm>
                  <a:off x="939166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77" name="椭圆 576">
                  <a:extLst>
                    <a:ext uri="{FF2B5EF4-FFF2-40B4-BE49-F238E27FC236}">
                      <a16:creationId xmlns:a16="http://schemas.microsoft.com/office/drawing/2014/main" id="{388E4046-8B47-294A-A84C-2C1AE83F3487}"/>
                    </a:ext>
                  </a:extLst>
                </p:cNvPr>
                <p:cNvSpPr/>
                <p:nvPr/>
              </p:nvSpPr>
              <p:spPr>
                <a:xfrm>
                  <a:off x="959659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78" name="椭圆 577">
                  <a:extLst>
                    <a:ext uri="{FF2B5EF4-FFF2-40B4-BE49-F238E27FC236}">
                      <a16:creationId xmlns:a16="http://schemas.microsoft.com/office/drawing/2014/main" id="{3D9333C2-BC36-B346-AF92-C16D076637D8}"/>
                    </a:ext>
                  </a:extLst>
                </p:cNvPr>
                <p:cNvSpPr/>
                <p:nvPr/>
              </p:nvSpPr>
              <p:spPr>
                <a:xfrm>
                  <a:off x="980152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79" name="椭圆 578">
                  <a:extLst>
                    <a:ext uri="{FF2B5EF4-FFF2-40B4-BE49-F238E27FC236}">
                      <a16:creationId xmlns:a16="http://schemas.microsoft.com/office/drawing/2014/main" id="{80C12906-8091-9443-947B-D0834FC6278D}"/>
                    </a:ext>
                  </a:extLst>
                </p:cNvPr>
                <p:cNvSpPr/>
                <p:nvPr/>
              </p:nvSpPr>
              <p:spPr>
                <a:xfrm>
                  <a:off x="1000645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80" name="椭圆 579">
                  <a:extLst>
                    <a:ext uri="{FF2B5EF4-FFF2-40B4-BE49-F238E27FC236}">
                      <a16:creationId xmlns:a16="http://schemas.microsoft.com/office/drawing/2014/main" id="{CFF5B6ED-5FD7-5C4B-9A86-DAA57BE3B9F6}"/>
                    </a:ext>
                  </a:extLst>
                </p:cNvPr>
                <p:cNvSpPr/>
                <p:nvPr/>
              </p:nvSpPr>
              <p:spPr>
                <a:xfrm>
                  <a:off x="1021138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81" name="椭圆 580">
                  <a:extLst>
                    <a:ext uri="{FF2B5EF4-FFF2-40B4-BE49-F238E27FC236}">
                      <a16:creationId xmlns:a16="http://schemas.microsoft.com/office/drawing/2014/main" id="{814CC43F-B046-5542-B83D-E3ACEE4C394A}"/>
                    </a:ext>
                  </a:extLst>
                </p:cNvPr>
                <p:cNvSpPr/>
                <p:nvPr/>
              </p:nvSpPr>
              <p:spPr>
                <a:xfrm>
                  <a:off x="1041631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82" name="椭圆 581">
                  <a:extLst>
                    <a:ext uri="{FF2B5EF4-FFF2-40B4-BE49-F238E27FC236}">
                      <a16:creationId xmlns:a16="http://schemas.microsoft.com/office/drawing/2014/main" id="{F39A4DF5-07DB-514A-A69F-45D39AE57F1B}"/>
                    </a:ext>
                  </a:extLst>
                </p:cNvPr>
                <p:cNvSpPr/>
                <p:nvPr/>
              </p:nvSpPr>
              <p:spPr>
                <a:xfrm>
                  <a:off x="1062124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83" name="椭圆 582">
                  <a:extLst>
                    <a:ext uri="{FF2B5EF4-FFF2-40B4-BE49-F238E27FC236}">
                      <a16:creationId xmlns:a16="http://schemas.microsoft.com/office/drawing/2014/main" id="{E8C787D0-F9C4-624E-9C43-CB6BCDD14EF6}"/>
                    </a:ext>
                  </a:extLst>
                </p:cNvPr>
                <p:cNvSpPr/>
                <p:nvPr/>
              </p:nvSpPr>
              <p:spPr>
                <a:xfrm>
                  <a:off x="1082617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84" name="椭圆 583">
                  <a:extLst>
                    <a:ext uri="{FF2B5EF4-FFF2-40B4-BE49-F238E27FC236}">
                      <a16:creationId xmlns:a16="http://schemas.microsoft.com/office/drawing/2014/main" id="{0FA03DEF-527E-9C4C-AE78-AF9B121EAEDB}"/>
                    </a:ext>
                  </a:extLst>
                </p:cNvPr>
                <p:cNvSpPr/>
                <p:nvPr/>
              </p:nvSpPr>
              <p:spPr>
                <a:xfrm>
                  <a:off x="1103110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85" name="椭圆 584">
                  <a:extLst>
                    <a:ext uri="{FF2B5EF4-FFF2-40B4-BE49-F238E27FC236}">
                      <a16:creationId xmlns:a16="http://schemas.microsoft.com/office/drawing/2014/main" id="{BD7DCD01-DCF8-2F46-8D09-B690620F62F0}"/>
                    </a:ext>
                  </a:extLst>
                </p:cNvPr>
                <p:cNvSpPr/>
                <p:nvPr/>
              </p:nvSpPr>
              <p:spPr>
                <a:xfrm>
                  <a:off x="1123603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86" name="椭圆 585">
                  <a:extLst>
                    <a:ext uri="{FF2B5EF4-FFF2-40B4-BE49-F238E27FC236}">
                      <a16:creationId xmlns:a16="http://schemas.microsoft.com/office/drawing/2014/main" id="{1D7BAB90-C7FB-D04F-A49F-D8C924EDBFC7}"/>
                    </a:ext>
                  </a:extLst>
                </p:cNvPr>
                <p:cNvSpPr/>
                <p:nvPr/>
              </p:nvSpPr>
              <p:spPr>
                <a:xfrm>
                  <a:off x="1144096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87" name="椭圆 586">
                  <a:extLst>
                    <a:ext uri="{FF2B5EF4-FFF2-40B4-BE49-F238E27FC236}">
                      <a16:creationId xmlns:a16="http://schemas.microsoft.com/office/drawing/2014/main" id="{2849E02F-AFE3-F547-BB8A-35E6437B62E7}"/>
                    </a:ext>
                  </a:extLst>
                </p:cNvPr>
                <p:cNvSpPr/>
                <p:nvPr/>
              </p:nvSpPr>
              <p:spPr>
                <a:xfrm>
                  <a:off x="1164589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88" name="椭圆 587">
                  <a:extLst>
                    <a:ext uri="{FF2B5EF4-FFF2-40B4-BE49-F238E27FC236}">
                      <a16:creationId xmlns:a16="http://schemas.microsoft.com/office/drawing/2014/main" id="{65E5C379-F62C-E44C-897D-6D6FB44CAE45}"/>
                    </a:ext>
                  </a:extLst>
                </p:cNvPr>
                <p:cNvSpPr/>
                <p:nvPr/>
              </p:nvSpPr>
              <p:spPr>
                <a:xfrm>
                  <a:off x="1185082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89" name="椭圆 588">
                  <a:extLst>
                    <a:ext uri="{FF2B5EF4-FFF2-40B4-BE49-F238E27FC236}">
                      <a16:creationId xmlns:a16="http://schemas.microsoft.com/office/drawing/2014/main" id="{846D980D-385E-5044-B0C8-812475229EE4}"/>
                    </a:ext>
                  </a:extLst>
                </p:cNvPr>
                <p:cNvSpPr/>
                <p:nvPr/>
              </p:nvSpPr>
              <p:spPr>
                <a:xfrm>
                  <a:off x="1205575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90" name="椭圆 589">
                  <a:extLst>
                    <a:ext uri="{FF2B5EF4-FFF2-40B4-BE49-F238E27FC236}">
                      <a16:creationId xmlns:a16="http://schemas.microsoft.com/office/drawing/2014/main" id="{F2E64784-D6E5-DB4D-9167-54916A8C532E}"/>
                    </a:ext>
                  </a:extLst>
                </p:cNvPr>
                <p:cNvSpPr/>
                <p:nvPr/>
              </p:nvSpPr>
              <p:spPr>
                <a:xfrm>
                  <a:off x="1226068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91" name="椭圆 590">
                  <a:extLst>
                    <a:ext uri="{FF2B5EF4-FFF2-40B4-BE49-F238E27FC236}">
                      <a16:creationId xmlns:a16="http://schemas.microsoft.com/office/drawing/2014/main" id="{AD6D812F-07C9-9E4E-A44C-1B03A941A4B5}"/>
                    </a:ext>
                  </a:extLst>
                </p:cNvPr>
                <p:cNvSpPr/>
                <p:nvPr/>
              </p:nvSpPr>
              <p:spPr>
                <a:xfrm>
                  <a:off x="1246561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92" name="椭圆 591">
                  <a:extLst>
                    <a:ext uri="{FF2B5EF4-FFF2-40B4-BE49-F238E27FC236}">
                      <a16:creationId xmlns:a16="http://schemas.microsoft.com/office/drawing/2014/main" id="{D928086F-1EDE-0642-92AC-86ABDAC49925}"/>
                    </a:ext>
                  </a:extLst>
                </p:cNvPr>
                <p:cNvSpPr/>
                <p:nvPr/>
              </p:nvSpPr>
              <p:spPr>
                <a:xfrm>
                  <a:off x="1267054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93" name="椭圆 592">
                  <a:extLst>
                    <a:ext uri="{FF2B5EF4-FFF2-40B4-BE49-F238E27FC236}">
                      <a16:creationId xmlns:a16="http://schemas.microsoft.com/office/drawing/2014/main" id="{5EA2F448-DCC2-7F48-B095-B98E6424F273}"/>
                    </a:ext>
                  </a:extLst>
                </p:cNvPr>
                <p:cNvSpPr/>
                <p:nvPr/>
              </p:nvSpPr>
              <p:spPr>
                <a:xfrm>
                  <a:off x="1287547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</p:grpSp>
          <p:grpSp>
            <p:nvGrpSpPr>
              <p:cNvPr id="376" name="组合 375">
                <a:extLst>
                  <a:ext uri="{FF2B5EF4-FFF2-40B4-BE49-F238E27FC236}">
                    <a16:creationId xmlns:a16="http://schemas.microsoft.com/office/drawing/2014/main" id="{E6CCAFE3-B297-284F-90EF-1534AD0DD7DB}"/>
                  </a:ext>
                </a:extLst>
              </p:cNvPr>
              <p:cNvGrpSpPr/>
              <p:nvPr/>
            </p:nvGrpSpPr>
            <p:grpSpPr>
              <a:xfrm>
                <a:off x="4532505" y="-2665371"/>
                <a:ext cx="8500650" cy="98520"/>
                <a:chOff x="4473343" y="-4403005"/>
                <a:chExt cx="8500650" cy="98520"/>
              </a:xfrm>
              <a:grpFill/>
            </p:grpSpPr>
            <p:sp>
              <p:nvSpPr>
                <p:cNvPr id="509" name="椭圆 508">
                  <a:extLst>
                    <a:ext uri="{FF2B5EF4-FFF2-40B4-BE49-F238E27FC236}">
                      <a16:creationId xmlns:a16="http://schemas.microsoft.com/office/drawing/2014/main" id="{DF15950C-B7EA-9346-9241-AA3C4330829E}"/>
                    </a:ext>
                  </a:extLst>
                </p:cNvPr>
                <p:cNvSpPr/>
                <p:nvPr/>
              </p:nvSpPr>
              <p:spPr>
                <a:xfrm>
                  <a:off x="447334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10" name="椭圆 509">
                  <a:extLst>
                    <a:ext uri="{FF2B5EF4-FFF2-40B4-BE49-F238E27FC236}">
                      <a16:creationId xmlns:a16="http://schemas.microsoft.com/office/drawing/2014/main" id="{0F64862E-F2D2-B54F-835E-FB236519D37A}"/>
                    </a:ext>
                  </a:extLst>
                </p:cNvPr>
                <p:cNvSpPr/>
                <p:nvPr/>
              </p:nvSpPr>
              <p:spPr>
                <a:xfrm>
                  <a:off x="467827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11" name="椭圆 510">
                  <a:extLst>
                    <a:ext uri="{FF2B5EF4-FFF2-40B4-BE49-F238E27FC236}">
                      <a16:creationId xmlns:a16="http://schemas.microsoft.com/office/drawing/2014/main" id="{6A0592BD-F79F-3F49-9B94-2C47AEF52022}"/>
                    </a:ext>
                  </a:extLst>
                </p:cNvPr>
                <p:cNvSpPr/>
                <p:nvPr/>
              </p:nvSpPr>
              <p:spPr>
                <a:xfrm>
                  <a:off x="488320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12" name="椭圆 511">
                  <a:extLst>
                    <a:ext uri="{FF2B5EF4-FFF2-40B4-BE49-F238E27FC236}">
                      <a16:creationId xmlns:a16="http://schemas.microsoft.com/office/drawing/2014/main" id="{92211104-18FE-F74C-9093-B2E6C1BD60AF}"/>
                    </a:ext>
                  </a:extLst>
                </p:cNvPr>
                <p:cNvSpPr/>
                <p:nvPr/>
              </p:nvSpPr>
              <p:spPr>
                <a:xfrm>
                  <a:off x="508813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13" name="椭圆 512">
                  <a:extLst>
                    <a:ext uri="{FF2B5EF4-FFF2-40B4-BE49-F238E27FC236}">
                      <a16:creationId xmlns:a16="http://schemas.microsoft.com/office/drawing/2014/main" id="{3BA0869A-300A-C44B-A3E4-353535C83C72}"/>
                    </a:ext>
                  </a:extLst>
                </p:cNvPr>
                <p:cNvSpPr/>
                <p:nvPr/>
              </p:nvSpPr>
              <p:spPr>
                <a:xfrm>
                  <a:off x="529306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14" name="椭圆 513">
                  <a:extLst>
                    <a:ext uri="{FF2B5EF4-FFF2-40B4-BE49-F238E27FC236}">
                      <a16:creationId xmlns:a16="http://schemas.microsoft.com/office/drawing/2014/main" id="{A739D4DB-11EE-334D-9AFE-2554520CB494}"/>
                    </a:ext>
                  </a:extLst>
                </p:cNvPr>
                <p:cNvSpPr/>
                <p:nvPr/>
              </p:nvSpPr>
              <p:spPr>
                <a:xfrm>
                  <a:off x="549799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15" name="椭圆 514">
                  <a:extLst>
                    <a:ext uri="{FF2B5EF4-FFF2-40B4-BE49-F238E27FC236}">
                      <a16:creationId xmlns:a16="http://schemas.microsoft.com/office/drawing/2014/main" id="{59E4B940-75E3-9541-8CDE-AB5D5679DE77}"/>
                    </a:ext>
                  </a:extLst>
                </p:cNvPr>
                <p:cNvSpPr/>
                <p:nvPr/>
              </p:nvSpPr>
              <p:spPr>
                <a:xfrm>
                  <a:off x="570292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16" name="椭圆 515">
                  <a:extLst>
                    <a:ext uri="{FF2B5EF4-FFF2-40B4-BE49-F238E27FC236}">
                      <a16:creationId xmlns:a16="http://schemas.microsoft.com/office/drawing/2014/main" id="{BE9AE9F9-3C9D-9F4F-A554-585FE548EC04}"/>
                    </a:ext>
                  </a:extLst>
                </p:cNvPr>
                <p:cNvSpPr/>
                <p:nvPr/>
              </p:nvSpPr>
              <p:spPr>
                <a:xfrm>
                  <a:off x="590785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17" name="椭圆 516">
                  <a:extLst>
                    <a:ext uri="{FF2B5EF4-FFF2-40B4-BE49-F238E27FC236}">
                      <a16:creationId xmlns:a16="http://schemas.microsoft.com/office/drawing/2014/main" id="{92CE27C3-7650-0745-9223-B6901E0FBC8C}"/>
                    </a:ext>
                  </a:extLst>
                </p:cNvPr>
                <p:cNvSpPr/>
                <p:nvPr/>
              </p:nvSpPr>
              <p:spPr>
                <a:xfrm>
                  <a:off x="611278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18" name="椭圆 517">
                  <a:extLst>
                    <a:ext uri="{FF2B5EF4-FFF2-40B4-BE49-F238E27FC236}">
                      <a16:creationId xmlns:a16="http://schemas.microsoft.com/office/drawing/2014/main" id="{F8BA602C-9EBD-FA47-8271-316F92B291D6}"/>
                    </a:ext>
                  </a:extLst>
                </p:cNvPr>
                <p:cNvSpPr/>
                <p:nvPr/>
              </p:nvSpPr>
              <p:spPr>
                <a:xfrm>
                  <a:off x="631771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19" name="椭圆 518">
                  <a:extLst>
                    <a:ext uri="{FF2B5EF4-FFF2-40B4-BE49-F238E27FC236}">
                      <a16:creationId xmlns:a16="http://schemas.microsoft.com/office/drawing/2014/main" id="{5DC4DE58-7F9E-654F-884D-D9B80ABB859E}"/>
                    </a:ext>
                  </a:extLst>
                </p:cNvPr>
                <p:cNvSpPr/>
                <p:nvPr/>
              </p:nvSpPr>
              <p:spPr>
                <a:xfrm>
                  <a:off x="652264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20" name="椭圆 519">
                  <a:extLst>
                    <a:ext uri="{FF2B5EF4-FFF2-40B4-BE49-F238E27FC236}">
                      <a16:creationId xmlns:a16="http://schemas.microsoft.com/office/drawing/2014/main" id="{19A6590F-C75B-4744-88A7-5CE87FC186F3}"/>
                    </a:ext>
                  </a:extLst>
                </p:cNvPr>
                <p:cNvSpPr/>
                <p:nvPr/>
              </p:nvSpPr>
              <p:spPr>
                <a:xfrm>
                  <a:off x="672757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21" name="椭圆 520">
                  <a:extLst>
                    <a:ext uri="{FF2B5EF4-FFF2-40B4-BE49-F238E27FC236}">
                      <a16:creationId xmlns:a16="http://schemas.microsoft.com/office/drawing/2014/main" id="{35D1E4A7-21DD-5445-96A5-FB7FAE715F8A}"/>
                    </a:ext>
                  </a:extLst>
                </p:cNvPr>
                <p:cNvSpPr/>
                <p:nvPr/>
              </p:nvSpPr>
              <p:spPr>
                <a:xfrm>
                  <a:off x="693250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22" name="椭圆 521">
                  <a:extLst>
                    <a:ext uri="{FF2B5EF4-FFF2-40B4-BE49-F238E27FC236}">
                      <a16:creationId xmlns:a16="http://schemas.microsoft.com/office/drawing/2014/main" id="{D81672D6-511B-CB44-9914-F5E484963814}"/>
                    </a:ext>
                  </a:extLst>
                </p:cNvPr>
                <p:cNvSpPr/>
                <p:nvPr/>
              </p:nvSpPr>
              <p:spPr>
                <a:xfrm>
                  <a:off x="713743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23" name="椭圆 522">
                  <a:extLst>
                    <a:ext uri="{FF2B5EF4-FFF2-40B4-BE49-F238E27FC236}">
                      <a16:creationId xmlns:a16="http://schemas.microsoft.com/office/drawing/2014/main" id="{04501D50-EAEF-5E42-AD30-DF9519262F64}"/>
                    </a:ext>
                  </a:extLst>
                </p:cNvPr>
                <p:cNvSpPr/>
                <p:nvPr/>
              </p:nvSpPr>
              <p:spPr>
                <a:xfrm>
                  <a:off x="734236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24" name="椭圆 523">
                  <a:extLst>
                    <a:ext uri="{FF2B5EF4-FFF2-40B4-BE49-F238E27FC236}">
                      <a16:creationId xmlns:a16="http://schemas.microsoft.com/office/drawing/2014/main" id="{6FA1D3D0-811C-594C-B668-914596DBDE10}"/>
                    </a:ext>
                  </a:extLst>
                </p:cNvPr>
                <p:cNvSpPr/>
                <p:nvPr/>
              </p:nvSpPr>
              <p:spPr>
                <a:xfrm>
                  <a:off x="754729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25" name="椭圆 524">
                  <a:extLst>
                    <a:ext uri="{FF2B5EF4-FFF2-40B4-BE49-F238E27FC236}">
                      <a16:creationId xmlns:a16="http://schemas.microsoft.com/office/drawing/2014/main" id="{6B4F0601-BD75-A847-85F9-6FD581E99772}"/>
                    </a:ext>
                  </a:extLst>
                </p:cNvPr>
                <p:cNvSpPr/>
                <p:nvPr/>
              </p:nvSpPr>
              <p:spPr>
                <a:xfrm>
                  <a:off x="775222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26" name="椭圆 525">
                  <a:extLst>
                    <a:ext uri="{FF2B5EF4-FFF2-40B4-BE49-F238E27FC236}">
                      <a16:creationId xmlns:a16="http://schemas.microsoft.com/office/drawing/2014/main" id="{67E41A5F-1C06-6C4B-A346-189A8A0C745F}"/>
                    </a:ext>
                  </a:extLst>
                </p:cNvPr>
                <p:cNvSpPr/>
                <p:nvPr/>
              </p:nvSpPr>
              <p:spPr>
                <a:xfrm>
                  <a:off x="795715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27" name="椭圆 526">
                  <a:extLst>
                    <a:ext uri="{FF2B5EF4-FFF2-40B4-BE49-F238E27FC236}">
                      <a16:creationId xmlns:a16="http://schemas.microsoft.com/office/drawing/2014/main" id="{DD6A7138-A306-6D4D-8B27-1B1F3588A163}"/>
                    </a:ext>
                  </a:extLst>
                </p:cNvPr>
                <p:cNvSpPr/>
                <p:nvPr/>
              </p:nvSpPr>
              <p:spPr>
                <a:xfrm>
                  <a:off x="816208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28" name="椭圆 527">
                  <a:extLst>
                    <a:ext uri="{FF2B5EF4-FFF2-40B4-BE49-F238E27FC236}">
                      <a16:creationId xmlns:a16="http://schemas.microsoft.com/office/drawing/2014/main" id="{90D9D8D9-0827-F840-922C-DC596565D270}"/>
                    </a:ext>
                  </a:extLst>
                </p:cNvPr>
                <p:cNvSpPr/>
                <p:nvPr/>
              </p:nvSpPr>
              <p:spPr>
                <a:xfrm>
                  <a:off x="836701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29" name="椭圆 528">
                  <a:extLst>
                    <a:ext uri="{FF2B5EF4-FFF2-40B4-BE49-F238E27FC236}">
                      <a16:creationId xmlns:a16="http://schemas.microsoft.com/office/drawing/2014/main" id="{F25E0F35-FD4E-E340-8FAF-024AF55F0E8F}"/>
                    </a:ext>
                  </a:extLst>
                </p:cNvPr>
                <p:cNvSpPr/>
                <p:nvPr/>
              </p:nvSpPr>
              <p:spPr>
                <a:xfrm>
                  <a:off x="857194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30" name="椭圆 529">
                  <a:extLst>
                    <a:ext uri="{FF2B5EF4-FFF2-40B4-BE49-F238E27FC236}">
                      <a16:creationId xmlns:a16="http://schemas.microsoft.com/office/drawing/2014/main" id="{36FD10FD-5327-FA44-B99E-3168FE32E041}"/>
                    </a:ext>
                  </a:extLst>
                </p:cNvPr>
                <p:cNvSpPr/>
                <p:nvPr/>
              </p:nvSpPr>
              <p:spPr>
                <a:xfrm>
                  <a:off x="877687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31" name="椭圆 530">
                  <a:extLst>
                    <a:ext uri="{FF2B5EF4-FFF2-40B4-BE49-F238E27FC236}">
                      <a16:creationId xmlns:a16="http://schemas.microsoft.com/office/drawing/2014/main" id="{FE1FFE18-CA4B-1A4E-9B20-34FD800E4647}"/>
                    </a:ext>
                  </a:extLst>
                </p:cNvPr>
                <p:cNvSpPr/>
                <p:nvPr/>
              </p:nvSpPr>
              <p:spPr>
                <a:xfrm>
                  <a:off x="898180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32" name="椭圆 531">
                  <a:extLst>
                    <a:ext uri="{FF2B5EF4-FFF2-40B4-BE49-F238E27FC236}">
                      <a16:creationId xmlns:a16="http://schemas.microsoft.com/office/drawing/2014/main" id="{60982697-6ADA-4F4C-9642-FCE4ACBF34AF}"/>
                    </a:ext>
                  </a:extLst>
                </p:cNvPr>
                <p:cNvSpPr/>
                <p:nvPr/>
              </p:nvSpPr>
              <p:spPr>
                <a:xfrm>
                  <a:off x="918673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33" name="椭圆 532">
                  <a:extLst>
                    <a:ext uri="{FF2B5EF4-FFF2-40B4-BE49-F238E27FC236}">
                      <a16:creationId xmlns:a16="http://schemas.microsoft.com/office/drawing/2014/main" id="{282A6A83-2F47-3445-9B01-8ACEE3F7E4A6}"/>
                    </a:ext>
                  </a:extLst>
                </p:cNvPr>
                <p:cNvSpPr/>
                <p:nvPr/>
              </p:nvSpPr>
              <p:spPr>
                <a:xfrm>
                  <a:off x="939166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34" name="椭圆 533">
                  <a:extLst>
                    <a:ext uri="{FF2B5EF4-FFF2-40B4-BE49-F238E27FC236}">
                      <a16:creationId xmlns:a16="http://schemas.microsoft.com/office/drawing/2014/main" id="{6B244D8B-2B80-9740-86FF-8E8F6FDC09BA}"/>
                    </a:ext>
                  </a:extLst>
                </p:cNvPr>
                <p:cNvSpPr/>
                <p:nvPr/>
              </p:nvSpPr>
              <p:spPr>
                <a:xfrm>
                  <a:off x="959659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35" name="椭圆 534">
                  <a:extLst>
                    <a:ext uri="{FF2B5EF4-FFF2-40B4-BE49-F238E27FC236}">
                      <a16:creationId xmlns:a16="http://schemas.microsoft.com/office/drawing/2014/main" id="{02F57039-ABCF-EC41-8F6F-9C99B02B7003}"/>
                    </a:ext>
                  </a:extLst>
                </p:cNvPr>
                <p:cNvSpPr/>
                <p:nvPr/>
              </p:nvSpPr>
              <p:spPr>
                <a:xfrm>
                  <a:off x="980152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36" name="椭圆 535">
                  <a:extLst>
                    <a:ext uri="{FF2B5EF4-FFF2-40B4-BE49-F238E27FC236}">
                      <a16:creationId xmlns:a16="http://schemas.microsoft.com/office/drawing/2014/main" id="{569FA5C8-7730-C741-8133-AE74D14BB376}"/>
                    </a:ext>
                  </a:extLst>
                </p:cNvPr>
                <p:cNvSpPr/>
                <p:nvPr/>
              </p:nvSpPr>
              <p:spPr>
                <a:xfrm>
                  <a:off x="1000645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37" name="椭圆 536">
                  <a:extLst>
                    <a:ext uri="{FF2B5EF4-FFF2-40B4-BE49-F238E27FC236}">
                      <a16:creationId xmlns:a16="http://schemas.microsoft.com/office/drawing/2014/main" id="{98632E5F-B2EE-4647-8B78-5E2809829C88}"/>
                    </a:ext>
                  </a:extLst>
                </p:cNvPr>
                <p:cNvSpPr/>
                <p:nvPr/>
              </p:nvSpPr>
              <p:spPr>
                <a:xfrm>
                  <a:off x="1021138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38" name="椭圆 537">
                  <a:extLst>
                    <a:ext uri="{FF2B5EF4-FFF2-40B4-BE49-F238E27FC236}">
                      <a16:creationId xmlns:a16="http://schemas.microsoft.com/office/drawing/2014/main" id="{14422982-0CE2-5546-A729-C81E41B121E6}"/>
                    </a:ext>
                  </a:extLst>
                </p:cNvPr>
                <p:cNvSpPr/>
                <p:nvPr/>
              </p:nvSpPr>
              <p:spPr>
                <a:xfrm>
                  <a:off x="1041631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39" name="椭圆 538">
                  <a:extLst>
                    <a:ext uri="{FF2B5EF4-FFF2-40B4-BE49-F238E27FC236}">
                      <a16:creationId xmlns:a16="http://schemas.microsoft.com/office/drawing/2014/main" id="{B2842A68-B2D6-914B-A34A-6B236BE968D0}"/>
                    </a:ext>
                  </a:extLst>
                </p:cNvPr>
                <p:cNvSpPr/>
                <p:nvPr/>
              </p:nvSpPr>
              <p:spPr>
                <a:xfrm>
                  <a:off x="1062124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40" name="椭圆 539">
                  <a:extLst>
                    <a:ext uri="{FF2B5EF4-FFF2-40B4-BE49-F238E27FC236}">
                      <a16:creationId xmlns:a16="http://schemas.microsoft.com/office/drawing/2014/main" id="{CE99E6FC-996F-E74F-94A1-21D7F3F9CD73}"/>
                    </a:ext>
                  </a:extLst>
                </p:cNvPr>
                <p:cNvSpPr/>
                <p:nvPr/>
              </p:nvSpPr>
              <p:spPr>
                <a:xfrm>
                  <a:off x="1082617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41" name="椭圆 540">
                  <a:extLst>
                    <a:ext uri="{FF2B5EF4-FFF2-40B4-BE49-F238E27FC236}">
                      <a16:creationId xmlns:a16="http://schemas.microsoft.com/office/drawing/2014/main" id="{3BD39A8D-062C-644D-9BAE-46DDA28EAE5F}"/>
                    </a:ext>
                  </a:extLst>
                </p:cNvPr>
                <p:cNvSpPr/>
                <p:nvPr/>
              </p:nvSpPr>
              <p:spPr>
                <a:xfrm>
                  <a:off x="1103110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42" name="椭圆 541">
                  <a:extLst>
                    <a:ext uri="{FF2B5EF4-FFF2-40B4-BE49-F238E27FC236}">
                      <a16:creationId xmlns:a16="http://schemas.microsoft.com/office/drawing/2014/main" id="{AEF9DE32-A924-A841-A612-BFA47C92F249}"/>
                    </a:ext>
                  </a:extLst>
                </p:cNvPr>
                <p:cNvSpPr/>
                <p:nvPr/>
              </p:nvSpPr>
              <p:spPr>
                <a:xfrm>
                  <a:off x="1123603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43" name="椭圆 542">
                  <a:extLst>
                    <a:ext uri="{FF2B5EF4-FFF2-40B4-BE49-F238E27FC236}">
                      <a16:creationId xmlns:a16="http://schemas.microsoft.com/office/drawing/2014/main" id="{032F6788-3818-C54A-9D4B-F565D2984595}"/>
                    </a:ext>
                  </a:extLst>
                </p:cNvPr>
                <p:cNvSpPr/>
                <p:nvPr/>
              </p:nvSpPr>
              <p:spPr>
                <a:xfrm>
                  <a:off x="1144096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44" name="椭圆 543">
                  <a:extLst>
                    <a:ext uri="{FF2B5EF4-FFF2-40B4-BE49-F238E27FC236}">
                      <a16:creationId xmlns:a16="http://schemas.microsoft.com/office/drawing/2014/main" id="{A867F910-8BE4-B44C-91D9-7EC7AE86FEA4}"/>
                    </a:ext>
                  </a:extLst>
                </p:cNvPr>
                <p:cNvSpPr/>
                <p:nvPr/>
              </p:nvSpPr>
              <p:spPr>
                <a:xfrm>
                  <a:off x="1164589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45" name="椭圆 544">
                  <a:extLst>
                    <a:ext uri="{FF2B5EF4-FFF2-40B4-BE49-F238E27FC236}">
                      <a16:creationId xmlns:a16="http://schemas.microsoft.com/office/drawing/2014/main" id="{5D44793F-78C2-C643-A206-F776C0096F25}"/>
                    </a:ext>
                  </a:extLst>
                </p:cNvPr>
                <p:cNvSpPr/>
                <p:nvPr/>
              </p:nvSpPr>
              <p:spPr>
                <a:xfrm>
                  <a:off x="1185082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46" name="椭圆 545">
                  <a:extLst>
                    <a:ext uri="{FF2B5EF4-FFF2-40B4-BE49-F238E27FC236}">
                      <a16:creationId xmlns:a16="http://schemas.microsoft.com/office/drawing/2014/main" id="{60B78805-0D1E-4A4E-BA80-62B33B4D28C5}"/>
                    </a:ext>
                  </a:extLst>
                </p:cNvPr>
                <p:cNvSpPr/>
                <p:nvPr/>
              </p:nvSpPr>
              <p:spPr>
                <a:xfrm>
                  <a:off x="1205575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47" name="椭圆 546">
                  <a:extLst>
                    <a:ext uri="{FF2B5EF4-FFF2-40B4-BE49-F238E27FC236}">
                      <a16:creationId xmlns:a16="http://schemas.microsoft.com/office/drawing/2014/main" id="{274B2C56-083E-E743-BE0A-97DB6D2F6EC2}"/>
                    </a:ext>
                  </a:extLst>
                </p:cNvPr>
                <p:cNvSpPr/>
                <p:nvPr/>
              </p:nvSpPr>
              <p:spPr>
                <a:xfrm>
                  <a:off x="1226068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48" name="椭圆 547">
                  <a:extLst>
                    <a:ext uri="{FF2B5EF4-FFF2-40B4-BE49-F238E27FC236}">
                      <a16:creationId xmlns:a16="http://schemas.microsoft.com/office/drawing/2014/main" id="{329CFB68-2A85-AF42-BD65-9A11FB5AD408}"/>
                    </a:ext>
                  </a:extLst>
                </p:cNvPr>
                <p:cNvSpPr/>
                <p:nvPr/>
              </p:nvSpPr>
              <p:spPr>
                <a:xfrm>
                  <a:off x="1246561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49" name="椭圆 548">
                  <a:extLst>
                    <a:ext uri="{FF2B5EF4-FFF2-40B4-BE49-F238E27FC236}">
                      <a16:creationId xmlns:a16="http://schemas.microsoft.com/office/drawing/2014/main" id="{D0DF7040-CED5-C747-BB0F-F212832D5844}"/>
                    </a:ext>
                  </a:extLst>
                </p:cNvPr>
                <p:cNvSpPr/>
                <p:nvPr/>
              </p:nvSpPr>
              <p:spPr>
                <a:xfrm>
                  <a:off x="1267054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50" name="椭圆 549">
                  <a:extLst>
                    <a:ext uri="{FF2B5EF4-FFF2-40B4-BE49-F238E27FC236}">
                      <a16:creationId xmlns:a16="http://schemas.microsoft.com/office/drawing/2014/main" id="{E2580AAD-3D63-564D-B5E5-0465A48E5CF6}"/>
                    </a:ext>
                  </a:extLst>
                </p:cNvPr>
                <p:cNvSpPr/>
                <p:nvPr/>
              </p:nvSpPr>
              <p:spPr>
                <a:xfrm>
                  <a:off x="1287547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</p:grpSp>
          <p:grpSp>
            <p:nvGrpSpPr>
              <p:cNvPr id="377" name="组合 376">
                <a:extLst>
                  <a:ext uri="{FF2B5EF4-FFF2-40B4-BE49-F238E27FC236}">
                    <a16:creationId xmlns:a16="http://schemas.microsoft.com/office/drawing/2014/main" id="{F9FC81B5-94E3-1B48-9305-E0B5154CFF47}"/>
                  </a:ext>
                </a:extLst>
              </p:cNvPr>
              <p:cNvGrpSpPr/>
              <p:nvPr/>
            </p:nvGrpSpPr>
            <p:grpSpPr>
              <a:xfrm>
                <a:off x="4532505" y="-3238578"/>
                <a:ext cx="8500650" cy="98520"/>
                <a:chOff x="4473343" y="-4403005"/>
                <a:chExt cx="8500650" cy="98520"/>
              </a:xfrm>
              <a:grpFill/>
            </p:grpSpPr>
            <p:sp>
              <p:nvSpPr>
                <p:cNvPr id="466" name="椭圆 465">
                  <a:extLst>
                    <a:ext uri="{FF2B5EF4-FFF2-40B4-BE49-F238E27FC236}">
                      <a16:creationId xmlns:a16="http://schemas.microsoft.com/office/drawing/2014/main" id="{463B1A0C-1C56-7D4D-AA35-537EAF8616CC}"/>
                    </a:ext>
                  </a:extLst>
                </p:cNvPr>
                <p:cNvSpPr/>
                <p:nvPr/>
              </p:nvSpPr>
              <p:spPr>
                <a:xfrm>
                  <a:off x="447334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67" name="椭圆 466">
                  <a:extLst>
                    <a:ext uri="{FF2B5EF4-FFF2-40B4-BE49-F238E27FC236}">
                      <a16:creationId xmlns:a16="http://schemas.microsoft.com/office/drawing/2014/main" id="{0ADC25C6-8AEC-744B-9412-578D481ABEB1}"/>
                    </a:ext>
                  </a:extLst>
                </p:cNvPr>
                <p:cNvSpPr/>
                <p:nvPr/>
              </p:nvSpPr>
              <p:spPr>
                <a:xfrm>
                  <a:off x="467827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68" name="椭圆 467">
                  <a:extLst>
                    <a:ext uri="{FF2B5EF4-FFF2-40B4-BE49-F238E27FC236}">
                      <a16:creationId xmlns:a16="http://schemas.microsoft.com/office/drawing/2014/main" id="{7EA4E4BB-523E-D744-924E-BBE36F60B779}"/>
                    </a:ext>
                  </a:extLst>
                </p:cNvPr>
                <p:cNvSpPr/>
                <p:nvPr/>
              </p:nvSpPr>
              <p:spPr>
                <a:xfrm>
                  <a:off x="488320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69" name="椭圆 468">
                  <a:extLst>
                    <a:ext uri="{FF2B5EF4-FFF2-40B4-BE49-F238E27FC236}">
                      <a16:creationId xmlns:a16="http://schemas.microsoft.com/office/drawing/2014/main" id="{311A3324-7541-5444-BC20-8F68A5825E09}"/>
                    </a:ext>
                  </a:extLst>
                </p:cNvPr>
                <p:cNvSpPr/>
                <p:nvPr/>
              </p:nvSpPr>
              <p:spPr>
                <a:xfrm>
                  <a:off x="508813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70" name="椭圆 469">
                  <a:extLst>
                    <a:ext uri="{FF2B5EF4-FFF2-40B4-BE49-F238E27FC236}">
                      <a16:creationId xmlns:a16="http://schemas.microsoft.com/office/drawing/2014/main" id="{15F0CE68-C784-8B4A-BDF1-C299D5596676}"/>
                    </a:ext>
                  </a:extLst>
                </p:cNvPr>
                <p:cNvSpPr/>
                <p:nvPr/>
              </p:nvSpPr>
              <p:spPr>
                <a:xfrm>
                  <a:off x="529306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71" name="椭圆 470">
                  <a:extLst>
                    <a:ext uri="{FF2B5EF4-FFF2-40B4-BE49-F238E27FC236}">
                      <a16:creationId xmlns:a16="http://schemas.microsoft.com/office/drawing/2014/main" id="{BF060EE5-7AD3-E941-8C16-641778BA20F9}"/>
                    </a:ext>
                  </a:extLst>
                </p:cNvPr>
                <p:cNvSpPr/>
                <p:nvPr/>
              </p:nvSpPr>
              <p:spPr>
                <a:xfrm>
                  <a:off x="549799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72" name="椭圆 471">
                  <a:extLst>
                    <a:ext uri="{FF2B5EF4-FFF2-40B4-BE49-F238E27FC236}">
                      <a16:creationId xmlns:a16="http://schemas.microsoft.com/office/drawing/2014/main" id="{6B22632B-4FF5-A747-8773-DDCB89E861C5}"/>
                    </a:ext>
                  </a:extLst>
                </p:cNvPr>
                <p:cNvSpPr/>
                <p:nvPr/>
              </p:nvSpPr>
              <p:spPr>
                <a:xfrm>
                  <a:off x="570292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73" name="椭圆 472">
                  <a:extLst>
                    <a:ext uri="{FF2B5EF4-FFF2-40B4-BE49-F238E27FC236}">
                      <a16:creationId xmlns:a16="http://schemas.microsoft.com/office/drawing/2014/main" id="{F24B3BD7-CF25-734B-9007-CB2758EB9EB1}"/>
                    </a:ext>
                  </a:extLst>
                </p:cNvPr>
                <p:cNvSpPr/>
                <p:nvPr/>
              </p:nvSpPr>
              <p:spPr>
                <a:xfrm>
                  <a:off x="590785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74" name="椭圆 473">
                  <a:extLst>
                    <a:ext uri="{FF2B5EF4-FFF2-40B4-BE49-F238E27FC236}">
                      <a16:creationId xmlns:a16="http://schemas.microsoft.com/office/drawing/2014/main" id="{B313B76B-2D76-B147-99CD-7473906AD6C1}"/>
                    </a:ext>
                  </a:extLst>
                </p:cNvPr>
                <p:cNvSpPr/>
                <p:nvPr/>
              </p:nvSpPr>
              <p:spPr>
                <a:xfrm>
                  <a:off x="611278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75" name="椭圆 474">
                  <a:extLst>
                    <a:ext uri="{FF2B5EF4-FFF2-40B4-BE49-F238E27FC236}">
                      <a16:creationId xmlns:a16="http://schemas.microsoft.com/office/drawing/2014/main" id="{1AC4719D-0A92-494A-96B6-AB4866E6E05D}"/>
                    </a:ext>
                  </a:extLst>
                </p:cNvPr>
                <p:cNvSpPr/>
                <p:nvPr/>
              </p:nvSpPr>
              <p:spPr>
                <a:xfrm>
                  <a:off x="631771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76" name="椭圆 475">
                  <a:extLst>
                    <a:ext uri="{FF2B5EF4-FFF2-40B4-BE49-F238E27FC236}">
                      <a16:creationId xmlns:a16="http://schemas.microsoft.com/office/drawing/2014/main" id="{401772D4-98C5-504C-B2CB-1201FEEB6B98}"/>
                    </a:ext>
                  </a:extLst>
                </p:cNvPr>
                <p:cNvSpPr/>
                <p:nvPr/>
              </p:nvSpPr>
              <p:spPr>
                <a:xfrm>
                  <a:off x="652264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77" name="椭圆 476">
                  <a:extLst>
                    <a:ext uri="{FF2B5EF4-FFF2-40B4-BE49-F238E27FC236}">
                      <a16:creationId xmlns:a16="http://schemas.microsoft.com/office/drawing/2014/main" id="{8656E9FE-61CD-FE4C-B81E-5F8AF6FBD1EB}"/>
                    </a:ext>
                  </a:extLst>
                </p:cNvPr>
                <p:cNvSpPr/>
                <p:nvPr/>
              </p:nvSpPr>
              <p:spPr>
                <a:xfrm>
                  <a:off x="672757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78" name="椭圆 477">
                  <a:extLst>
                    <a:ext uri="{FF2B5EF4-FFF2-40B4-BE49-F238E27FC236}">
                      <a16:creationId xmlns:a16="http://schemas.microsoft.com/office/drawing/2014/main" id="{31EACEEA-D8E0-EF4F-A748-CA1A32CD43A4}"/>
                    </a:ext>
                  </a:extLst>
                </p:cNvPr>
                <p:cNvSpPr/>
                <p:nvPr/>
              </p:nvSpPr>
              <p:spPr>
                <a:xfrm>
                  <a:off x="693250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79" name="椭圆 478">
                  <a:extLst>
                    <a:ext uri="{FF2B5EF4-FFF2-40B4-BE49-F238E27FC236}">
                      <a16:creationId xmlns:a16="http://schemas.microsoft.com/office/drawing/2014/main" id="{8EFAFF7C-F52E-B543-B1E3-A544753FF939}"/>
                    </a:ext>
                  </a:extLst>
                </p:cNvPr>
                <p:cNvSpPr/>
                <p:nvPr/>
              </p:nvSpPr>
              <p:spPr>
                <a:xfrm>
                  <a:off x="713743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80" name="椭圆 479">
                  <a:extLst>
                    <a:ext uri="{FF2B5EF4-FFF2-40B4-BE49-F238E27FC236}">
                      <a16:creationId xmlns:a16="http://schemas.microsoft.com/office/drawing/2014/main" id="{D43D0957-B838-B144-BF5E-CF03315DB863}"/>
                    </a:ext>
                  </a:extLst>
                </p:cNvPr>
                <p:cNvSpPr/>
                <p:nvPr/>
              </p:nvSpPr>
              <p:spPr>
                <a:xfrm>
                  <a:off x="734236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81" name="椭圆 480">
                  <a:extLst>
                    <a:ext uri="{FF2B5EF4-FFF2-40B4-BE49-F238E27FC236}">
                      <a16:creationId xmlns:a16="http://schemas.microsoft.com/office/drawing/2014/main" id="{0BD790F6-FA15-144B-B537-7E0EB25AB50E}"/>
                    </a:ext>
                  </a:extLst>
                </p:cNvPr>
                <p:cNvSpPr/>
                <p:nvPr/>
              </p:nvSpPr>
              <p:spPr>
                <a:xfrm>
                  <a:off x="754729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82" name="椭圆 481">
                  <a:extLst>
                    <a:ext uri="{FF2B5EF4-FFF2-40B4-BE49-F238E27FC236}">
                      <a16:creationId xmlns:a16="http://schemas.microsoft.com/office/drawing/2014/main" id="{69C65740-A519-DF44-BF0B-39AA91890051}"/>
                    </a:ext>
                  </a:extLst>
                </p:cNvPr>
                <p:cNvSpPr/>
                <p:nvPr/>
              </p:nvSpPr>
              <p:spPr>
                <a:xfrm>
                  <a:off x="775222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83" name="椭圆 482">
                  <a:extLst>
                    <a:ext uri="{FF2B5EF4-FFF2-40B4-BE49-F238E27FC236}">
                      <a16:creationId xmlns:a16="http://schemas.microsoft.com/office/drawing/2014/main" id="{609CDE7E-895B-5644-86B2-3BD08A3A269A}"/>
                    </a:ext>
                  </a:extLst>
                </p:cNvPr>
                <p:cNvSpPr/>
                <p:nvPr/>
              </p:nvSpPr>
              <p:spPr>
                <a:xfrm>
                  <a:off x="795715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84" name="椭圆 483">
                  <a:extLst>
                    <a:ext uri="{FF2B5EF4-FFF2-40B4-BE49-F238E27FC236}">
                      <a16:creationId xmlns:a16="http://schemas.microsoft.com/office/drawing/2014/main" id="{E9A782A9-172E-6849-87FF-7F36B80EDED6}"/>
                    </a:ext>
                  </a:extLst>
                </p:cNvPr>
                <p:cNvSpPr/>
                <p:nvPr/>
              </p:nvSpPr>
              <p:spPr>
                <a:xfrm>
                  <a:off x="816208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85" name="椭圆 484">
                  <a:extLst>
                    <a:ext uri="{FF2B5EF4-FFF2-40B4-BE49-F238E27FC236}">
                      <a16:creationId xmlns:a16="http://schemas.microsoft.com/office/drawing/2014/main" id="{48E27449-CAF4-0440-BDEE-D361F7007CF0}"/>
                    </a:ext>
                  </a:extLst>
                </p:cNvPr>
                <p:cNvSpPr/>
                <p:nvPr/>
              </p:nvSpPr>
              <p:spPr>
                <a:xfrm>
                  <a:off x="836701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86" name="椭圆 485">
                  <a:extLst>
                    <a:ext uri="{FF2B5EF4-FFF2-40B4-BE49-F238E27FC236}">
                      <a16:creationId xmlns:a16="http://schemas.microsoft.com/office/drawing/2014/main" id="{66E9BF74-2FA4-FE4A-B15F-4DB726B2A2CE}"/>
                    </a:ext>
                  </a:extLst>
                </p:cNvPr>
                <p:cNvSpPr/>
                <p:nvPr/>
              </p:nvSpPr>
              <p:spPr>
                <a:xfrm>
                  <a:off x="857194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87" name="椭圆 486">
                  <a:extLst>
                    <a:ext uri="{FF2B5EF4-FFF2-40B4-BE49-F238E27FC236}">
                      <a16:creationId xmlns:a16="http://schemas.microsoft.com/office/drawing/2014/main" id="{727B654B-DBF8-FB44-995D-B2CFDE4E905D}"/>
                    </a:ext>
                  </a:extLst>
                </p:cNvPr>
                <p:cNvSpPr/>
                <p:nvPr/>
              </p:nvSpPr>
              <p:spPr>
                <a:xfrm>
                  <a:off x="877687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88" name="椭圆 487">
                  <a:extLst>
                    <a:ext uri="{FF2B5EF4-FFF2-40B4-BE49-F238E27FC236}">
                      <a16:creationId xmlns:a16="http://schemas.microsoft.com/office/drawing/2014/main" id="{6A818975-4A6E-D14B-B151-866D4B007F51}"/>
                    </a:ext>
                  </a:extLst>
                </p:cNvPr>
                <p:cNvSpPr/>
                <p:nvPr/>
              </p:nvSpPr>
              <p:spPr>
                <a:xfrm>
                  <a:off x="898180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89" name="椭圆 488">
                  <a:extLst>
                    <a:ext uri="{FF2B5EF4-FFF2-40B4-BE49-F238E27FC236}">
                      <a16:creationId xmlns:a16="http://schemas.microsoft.com/office/drawing/2014/main" id="{70327DE3-B7C3-C248-9AC8-3486936E9826}"/>
                    </a:ext>
                  </a:extLst>
                </p:cNvPr>
                <p:cNvSpPr/>
                <p:nvPr/>
              </p:nvSpPr>
              <p:spPr>
                <a:xfrm>
                  <a:off x="918673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90" name="椭圆 489">
                  <a:extLst>
                    <a:ext uri="{FF2B5EF4-FFF2-40B4-BE49-F238E27FC236}">
                      <a16:creationId xmlns:a16="http://schemas.microsoft.com/office/drawing/2014/main" id="{2C11A670-D9FF-774A-90E4-6E1814ED6494}"/>
                    </a:ext>
                  </a:extLst>
                </p:cNvPr>
                <p:cNvSpPr/>
                <p:nvPr/>
              </p:nvSpPr>
              <p:spPr>
                <a:xfrm>
                  <a:off x="939166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91" name="椭圆 490">
                  <a:extLst>
                    <a:ext uri="{FF2B5EF4-FFF2-40B4-BE49-F238E27FC236}">
                      <a16:creationId xmlns:a16="http://schemas.microsoft.com/office/drawing/2014/main" id="{06EF3195-E979-0642-9E2D-503E0797BA32}"/>
                    </a:ext>
                  </a:extLst>
                </p:cNvPr>
                <p:cNvSpPr/>
                <p:nvPr/>
              </p:nvSpPr>
              <p:spPr>
                <a:xfrm>
                  <a:off x="959659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92" name="椭圆 491">
                  <a:extLst>
                    <a:ext uri="{FF2B5EF4-FFF2-40B4-BE49-F238E27FC236}">
                      <a16:creationId xmlns:a16="http://schemas.microsoft.com/office/drawing/2014/main" id="{028324D6-7E00-BB4C-89BF-379FC58D167B}"/>
                    </a:ext>
                  </a:extLst>
                </p:cNvPr>
                <p:cNvSpPr/>
                <p:nvPr/>
              </p:nvSpPr>
              <p:spPr>
                <a:xfrm>
                  <a:off x="980152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93" name="椭圆 492">
                  <a:extLst>
                    <a:ext uri="{FF2B5EF4-FFF2-40B4-BE49-F238E27FC236}">
                      <a16:creationId xmlns:a16="http://schemas.microsoft.com/office/drawing/2014/main" id="{9BE82A25-70A1-2840-BDC5-04DA20D15D90}"/>
                    </a:ext>
                  </a:extLst>
                </p:cNvPr>
                <p:cNvSpPr/>
                <p:nvPr/>
              </p:nvSpPr>
              <p:spPr>
                <a:xfrm>
                  <a:off x="1000645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94" name="椭圆 493">
                  <a:extLst>
                    <a:ext uri="{FF2B5EF4-FFF2-40B4-BE49-F238E27FC236}">
                      <a16:creationId xmlns:a16="http://schemas.microsoft.com/office/drawing/2014/main" id="{8D25A707-655C-134F-A9E3-BBFFDAD07710}"/>
                    </a:ext>
                  </a:extLst>
                </p:cNvPr>
                <p:cNvSpPr/>
                <p:nvPr/>
              </p:nvSpPr>
              <p:spPr>
                <a:xfrm>
                  <a:off x="1021138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95" name="椭圆 494">
                  <a:extLst>
                    <a:ext uri="{FF2B5EF4-FFF2-40B4-BE49-F238E27FC236}">
                      <a16:creationId xmlns:a16="http://schemas.microsoft.com/office/drawing/2014/main" id="{252B7E5E-331A-F449-AAAA-227A959733BD}"/>
                    </a:ext>
                  </a:extLst>
                </p:cNvPr>
                <p:cNvSpPr/>
                <p:nvPr/>
              </p:nvSpPr>
              <p:spPr>
                <a:xfrm>
                  <a:off x="1041631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96" name="椭圆 495">
                  <a:extLst>
                    <a:ext uri="{FF2B5EF4-FFF2-40B4-BE49-F238E27FC236}">
                      <a16:creationId xmlns:a16="http://schemas.microsoft.com/office/drawing/2014/main" id="{6F4F2076-F71D-2E40-A81E-85F6F02359B4}"/>
                    </a:ext>
                  </a:extLst>
                </p:cNvPr>
                <p:cNvSpPr/>
                <p:nvPr/>
              </p:nvSpPr>
              <p:spPr>
                <a:xfrm>
                  <a:off x="1062124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97" name="椭圆 496">
                  <a:extLst>
                    <a:ext uri="{FF2B5EF4-FFF2-40B4-BE49-F238E27FC236}">
                      <a16:creationId xmlns:a16="http://schemas.microsoft.com/office/drawing/2014/main" id="{B87AE6F4-9B50-A24D-BB13-573AA9980BB3}"/>
                    </a:ext>
                  </a:extLst>
                </p:cNvPr>
                <p:cNvSpPr/>
                <p:nvPr/>
              </p:nvSpPr>
              <p:spPr>
                <a:xfrm>
                  <a:off x="1082617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98" name="椭圆 497">
                  <a:extLst>
                    <a:ext uri="{FF2B5EF4-FFF2-40B4-BE49-F238E27FC236}">
                      <a16:creationId xmlns:a16="http://schemas.microsoft.com/office/drawing/2014/main" id="{4919EBB4-1559-E44F-A804-E8254FA8F741}"/>
                    </a:ext>
                  </a:extLst>
                </p:cNvPr>
                <p:cNvSpPr/>
                <p:nvPr/>
              </p:nvSpPr>
              <p:spPr>
                <a:xfrm>
                  <a:off x="1103110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99" name="椭圆 498">
                  <a:extLst>
                    <a:ext uri="{FF2B5EF4-FFF2-40B4-BE49-F238E27FC236}">
                      <a16:creationId xmlns:a16="http://schemas.microsoft.com/office/drawing/2014/main" id="{D9AE8207-9886-8A4E-AB31-205EBD7E4330}"/>
                    </a:ext>
                  </a:extLst>
                </p:cNvPr>
                <p:cNvSpPr/>
                <p:nvPr/>
              </p:nvSpPr>
              <p:spPr>
                <a:xfrm>
                  <a:off x="1123603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00" name="椭圆 499">
                  <a:extLst>
                    <a:ext uri="{FF2B5EF4-FFF2-40B4-BE49-F238E27FC236}">
                      <a16:creationId xmlns:a16="http://schemas.microsoft.com/office/drawing/2014/main" id="{C4D1A0E6-0763-C447-96EF-A0F81AE1CB7F}"/>
                    </a:ext>
                  </a:extLst>
                </p:cNvPr>
                <p:cNvSpPr/>
                <p:nvPr/>
              </p:nvSpPr>
              <p:spPr>
                <a:xfrm>
                  <a:off x="1144096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01" name="椭圆 500">
                  <a:extLst>
                    <a:ext uri="{FF2B5EF4-FFF2-40B4-BE49-F238E27FC236}">
                      <a16:creationId xmlns:a16="http://schemas.microsoft.com/office/drawing/2014/main" id="{0BDCE1CC-4E97-624B-9E8D-315BC2204D6A}"/>
                    </a:ext>
                  </a:extLst>
                </p:cNvPr>
                <p:cNvSpPr/>
                <p:nvPr/>
              </p:nvSpPr>
              <p:spPr>
                <a:xfrm>
                  <a:off x="1164589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02" name="椭圆 501">
                  <a:extLst>
                    <a:ext uri="{FF2B5EF4-FFF2-40B4-BE49-F238E27FC236}">
                      <a16:creationId xmlns:a16="http://schemas.microsoft.com/office/drawing/2014/main" id="{82CB55F3-38FC-5D41-8946-2A24ADD42B44}"/>
                    </a:ext>
                  </a:extLst>
                </p:cNvPr>
                <p:cNvSpPr/>
                <p:nvPr/>
              </p:nvSpPr>
              <p:spPr>
                <a:xfrm>
                  <a:off x="1185082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03" name="椭圆 502">
                  <a:extLst>
                    <a:ext uri="{FF2B5EF4-FFF2-40B4-BE49-F238E27FC236}">
                      <a16:creationId xmlns:a16="http://schemas.microsoft.com/office/drawing/2014/main" id="{17B6DCC9-D633-A84B-9198-3FBD0478B1DA}"/>
                    </a:ext>
                  </a:extLst>
                </p:cNvPr>
                <p:cNvSpPr/>
                <p:nvPr/>
              </p:nvSpPr>
              <p:spPr>
                <a:xfrm>
                  <a:off x="1205575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04" name="椭圆 503">
                  <a:extLst>
                    <a:ext uri="{FF2B5EF4-FFF2-40B4-BE49-F238E27FC236}">
                      <a16:creationId xmlns:a16="http://schemas.microsoft.com/office/drawing/2014/main" id="{E2C7D297-0D72-714C-B9D5-25650A1E71AA}"/>
                    </a:ext>
                  </a:extLst>
                </p:cNvPr>
                <p:cNvSpPr/>
                <p:nvPr/>
              </p:nvSpPr>
              <p:spPr>
                <a:xfrm>
                  <a:off x="1226068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05" name="椭圆 504">
                  <a:extLst>
                    <a:ext uri="{FF2B5EF4-FFF2-40B4-BE49-F238E27FC236}">
                      <a16:creationId xmlns:a16="http://schemas.microsoft.com/office/drawing/2014/main" id="{E824C6EB-FCBB-3049-89EF-3D9C9BB0673D}"/>
                    </a:ext>
                  </a:extLst>
                </p:cNvPr>
                <p:cNvSpPr/>
                <p:nvPr/>
              </p:nvSpPr>
              <p:spPr>
                <a:xfrm>
                  <a:off x="1246561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06" name="椭圆 505">
                  <a:extLst>
                    <a:ext uri="{FF2B5EF4-FFF2-40B4-BE49-F238E27FC236}">
                      <a16:creationId xmlns:a16="http://schemas.microsoft.com/office/drawing/2014/main" id="{6BB49F41-56C1-E74E-842B-D93E140CC3A4}"/>
                    </a:ext>
                  </a:extLst>
                </p:cNvPr>
                <p:cNvSpPr/>
                <p:nvPr/>
              </p:nvSpPr>
              <p:spPr>
                <a:xfrm>
                  <a:off x="1267054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07" name="椭圆 506">
                  <a:extLst>
                    <a:ext uri="{FF2B5EF4-FFF2-40B4-BE49-F238E27FC236}">
                      <a16:creationId xmlns:a16="http://schemas.microsoft.com/office/drawing/2014/main" id="{1D8965F0-EB21-8D49-9270-CE642E58F702}"/>
                    </a:ext>
                  </a:extLst>
                </p:cNvPr>
                <p:cNvSpPr/>
                <p:nvPr/>
              </p:nvSpPr>
              <p:spPr>
                <a:xfrm>
                  <a:off x="1287547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</p:grpSp>
          <p:grpSp>
            <p:nvGrpSpPr>
              <p:cNvPr id="378" name="组合 377">
                <a:extLst>
                  <a:ext uri="{FF2B5EF4-FFF2-40B4-BE49-F238E27FC236}">
                    <a16:creationId xmlns:a16="http://schemas.microsoft.com/office/drawing/2014/main" id="{7035BD11-F7CF-5A40-839C-957D6CE18DD0}"/>
                  </a:ext>
                </a:extLst>
              </p:cNvPr>
              <p:cNvGrpSpPr/>
              <p:nvPr/>
            </p:nvGrpSpPr>
            <p:grpSpPr>
              <a:xfrm>
                <a:off x="4532505" y="-2092164"/>
                <a:ext cx="8500650" cy="98520"/>
                <a:chOff x="4473343" y="-4403005"/>
                <a:chExt cx="8500650" cy="98520"/>
              </a:xfrm>
              <a:grpFill/>
            </p:grpSpPr>
            <p:sp>
              <p:nvSpPr>
                <p:cNvPr id="423" name="椭圆 422">
                  <a:extLst>
                    <a:ext uri="{FF2B5EF4-FFF2-40B4-BE49-F238E27FC236}">
                      <a16:creationId xmlns:a16="http://schemas.microsoft.com/office/drawing/2014/main" id="{AD48E307-DCD3-D64F-A175-1CC36C5BB5F7}"/>
                    </a:ext>
                  </a:extLst>
                </p:cNvPr>
                <p:cNvSpPr/>
                <p:nvPr/>
              </p:nvSpPr>
              <p:spPr>
                <a:xfrm>
                  <a:off x="447334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24" name="椭圆 423">
                  <a:extLst>
                    <a:ext uri="{FF2B5EF4-FFF2-40B4-BE49-F238E27FC236}">
                      <a16:creationId xmlns:a16="http://schemas.microsoft.com/office/drawing/2014/main" id="{6141AD9A-FCB0-B84E-81D3-18E24F65F9AF}"/>
                    </a:ext>
                  </a:extLst>
                </p:cNvPr>
                <p:cNvSpPr/>
                <p:nvPr/>
              </p:nvSpPr>
              <p:spPr>
                <a:xfrm>
                  <a:off x="467827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25" name="椭圆 424">
                  <a:extLst>
                    <a:ext uri="{FF2B5EF4-FFF2-40B4-BE49-F238E27FC236}">
                      <a16:creationId xmlns:a16="http://schemas.microsoft.com/office/drawing/2014/main" id="{F5FAE04A-49F2-7748-B9D6-01D06E16EAD6}"/>
                    </a:ext>
                  </a:extLst>
                </p:cNvPr>
                <p:cNvSpPr/>
                <p:nvPr/>
              </p:nvSpPr>
              <p:spPr>
                <a:xfrm>
                  <a:off x="488320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26" name="椭圆 425">
                  <a:extLst>
                    <a:ext uri="{FF2B5EF4-FFF2-40B4-BE49-F238E27FC236}">
                      <a16:creationId xmlns:a16="http://schemas.microsoft.com/office/drawing/2014/main" id="{4E69775A-98E1-5247-BDD7-937800C35224}"/>
                    </a:ext>
                  </a:extLst>
                </p:cNvPr>
                <p:cNvSpPr/>
                <p:nvPr/>
              </p:nvSpPr>
              <p:spPr>
                <a:xfrm>
                  <a:off x="508813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27" name="椭圆 426">
                  <a:extLst>
                    <a:ext uri="{FF2B5EF4-FFF2-40B4-BE49-F238E27FC236}">
                      <a16:creationId xmlns:a16="http://schemas.microsoft.com/office/drawing/2014/main" id="{5894840C-34D8-C84D-8EFB-4F8B19DF0B78}"/>
                    </a:ext>
                  </a:extLst>
                </p:cNvPr>
                <p:cNvSpPr/>
                <p:nvPr/>
              </p:nvSpPr>
              <p:spPr>
                <a:xfrm>
                  <a:off x="529306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28" name="椭圆 427">
                  <a:extLst>
                    <a:ext uri="{FF2B5EF4-FFF2-40B4-BE49-F238E27FC236}">
                      <a16:creationId xmlns:a16="http://schemas.microsoft.com/office/drawing/2014/main" id="{D42A1CC0-5ADD-E240-8DA5-C006B48FB430}"/>
                    </a:ext>
                  </a:extLst>
                </p:cNvPr>
                <p:cNvSpPr/>
                <p:nvPr/>
              </p:nvSpPr>
              <p:spPr>
                <a:xfrm>
                  <a:off x="549799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29" name="椭圆 428">
                  <a:extLst>
                    <a:ext uri="{FF2B5EF4-FFF2-40B4-BE49-F238E27FC236}">
                      <a16:creationId xmlns:a16="http://schemas.microsoft.com/office/drawing/2014/main" id="{2697D269-C9D6-994D-88FC-114521AC6C72}"/>
                    </a:ext>
                  </a:extLst>
                </p:cNvPr>
                <p:cNvSpPr/>
                <p:nvPr/>
              </p:nvSpPr>
              <p:spPr>
                <a:xfrm>
                  <a:off x="570292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30" name="椭圆 429">
                  <a:extLst>
                    <a:ext uri="{FF2B5EF4-FFF2-40B4-BE49-F238E27FC236}">
                      <a16:creationId xmlns:a16="http://schemas.microsoft.com/office/drawing/2014/main" id="{0342683E-0356-034B-9CF5-2737BBD97477}"/>
                    </a:ext>
                  </a:extLst>
                </p:cNvPr>
                <p:cNvSpPr/>
                <p:nvPr/>
              </p:nvSpPr>
              <p:spPr>
                <a:xfrm>
                  <a:off x="590785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31" name="椭圆 430">
                  <a:extLst>
                    <a:ext uri="{FF2B5EF4-FFF2-40B4-BE49-F238E27FC236}">
                      <a16:creationId xmlns:a16="http://schemas.microsoft.com/office/drawing/2014/main" id="{8DEDFDEA-C758-864F-86D8-589A8AE5EEA9}"/>
                    </a:ext>
                  </a:extLst>
                </p:cNvPr>
                <p:cNvSpPr/>
                <p:nvPr/>
              </p:nvSpPr>
              <p:spPr>
                <a:xfrm>
                  <a:off x="611278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32" name="椭圆 431">
                  <a:extLst>
                    <a:ext uri="{FF2B5EF4-FFF2-40B4-BE49-F238E27FC236}">
                      <a16:creationId xmlns:a16="http://schemas.microsoft.com/office/drawing/2014/main" id="{8B6A405E-2D24-E74F-AFB9-E29D1CA74DC0}"/>
                    </a:ext>
                  </a:extLst>
                </p:cNvPr>
                <p:cNvSpPr/>
                <p:nvPr/>
              </p:nvSpPr>
              <p:spPr>
                <a:xfrm>
                  <a:off x="631771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33" name="椭圆 432">
                  <a:extLst>
                    <a:ext uri="{FF2B5EF4-FFF2-40B4-BE49-F238E27FC236}">
                      <a16:creationId xmlns:a16="http://schemas.microsoft.com/office/drawing/2014/main" id="{8E0D31D6-2774-9743-B924-8D26D54A7C0E}"/>
                    </a:ext>
                  </a:extLst>
                </p:cNvPr>
                <p:cNvSpPr/>
                <p:nvPr/>
              </p:nvSpPr>
              <p:spPr>
                <a:xfrm>
                  <a:off x="652264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34" name="椭圆 433">
                  <a:extLst>
                    <a:ext uri="{FF2B5EF4-FFF2-40B4-BE49-F238E27FC236}">
                      <a16:creationId xmlns:a16="http://schemas.microsoft.com/office/drawing/2014/main" id="{6086C03B-714B-AA48-8BFF-47903F800087}"/>
                    </a:ext>
                  </a:extLst>
                </p:cNvPr>
                <p:cNvSpPr/>
                <p:nvPr/>
              </p:nvSpPr>
              <p:spPr>
                <a:xfrm>
                  <a:off x="672757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35" name="椭圆 434">
                  <a:extLst>
                    <a:ext uri="{FF2B5EF4-FFF2-40B4-BE49-F238E27FC236}">
                      <a16:creationId xmlns:a16="http://schemas.microsoft.com/office/drawing/2014/main" id="{55697837-4514-9C44-AD05-983A3D1D33AD}"/>
                    </a:ext>
                  </a:extLst>
                </p:cNvPr>
                <p:cNvSpPr/>
                <p:nvPr/>
              </p:nvSpPr>
              <p:spPr>
                <a:xfrm>
                  <a:off x="693250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36" name="椭圆 435">
                  <a:extLst>
                    <a:ext uri="{FF2B5EF4-FFF2-40B4-BE49-F238E27FC236}">
                      <a16:creationId xmlns:a16="http://schemas.microsoft.com/office/drawing/2014/main" id="{45950E96-1751-9947-A732-7708EFA5E9CB}"/>
                    </a:ext>
                  </a:extLst>
                </p:cNvPr>
                <p:cNvSpPr/>
                <p:nvPr/>
              </p:nvSpPr>
              <p:spPr>
                <a:xfrm>
                  <a:off x="713743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37" name="椭圆 436">
                  <a:extLst>
                    <a:ext uri="{FF2B5EF4-FFF2-40B4-BE49-F238E27FC236}">
                      <a16:creationId xmlns:a16="http://schemas.microsoft.com/office/drawing/2014/main" id="{CC0FBF9A-81D9-4341-B2A2-B51248995DDC}"/>
                    </a:ext>
                  </a:extLst>
                </p:cNvPr>
                <p:cNvSpPr/>
                <p:nvPr/>
              </p:nvSpPr>
              <p:spPr>
                <a:xfrm>
                  <a:off x="734236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38" name="椭圆 437">
                  <a:extLst>
                    <a:ext uri="{FF2B5EF4-FFF2-40B4-BE49-F238E27FC236}">
                      <a16:creationId xmlns:a16="http://schemas.microsoft.com/office/drawing/2014/main" id="{5E18DC12-0359-6143-A53F-9CDEF0B5A824}"/>
                    </a:ext>
                  </a:extLst>
                </p:cNvPr>
                <p:cNvSpPr/>
                <p:nvPr/>
              </p:nvSpPr>
              <p:spPr>
                <a:xfrm>
                  <a:off x="754729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39" name="椭圆 438">
                  <a:extLst>
                    <a:ext uri="{FF2B5EF4-FFF2-40B4-BE49-F238E27FC236}">
                      <a16:creationId xmlns:a16="http://schemas.microsoft.com/office/drawing/2014/main" id="{A5BC4F85-1338-8B4C-BA4F-8B688E91C727}"/>
                    </a:ext>
                  </a:extLst>
                </p:cNvPr>
                <p:cNvSpPr/>
                <p:nvPr/>
              </p:nvSpPr>
              <p:spPr>
                <a:xfrm>
                  <a:off x="775222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40" name="椭圆 439">
                  <a:extLst>
                    <a:ext uri="{FF2B5EF4-FFF2-40B4-BE49-F238E27FC236}">
                      <a16:creationId xmlns:a16="http://schemas.microsoft.com/office/drawing/2014/main" id="{3CF1FD4F-8901-9843-B4B4-68BA558400F5}"/>
                    </a:ext>
                  </a:extLst>
                </p:cNvPr>
                <p:cNvSpPr/>
                <p:nvPr/>
              </p:nvSpPr>
              <p:spPr>
                <a:xfrm>
                  <a:off x="795715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41" name="椭圆 440">
                  <a:extLst>
                    <a:ext uri="{FF2B5EF4-FFF2-40B4-BE49-F238E27FC236}">
                      <a16:creationId xmlns:a16="http://schemas.microsoft.com/office/drawing/2014/main" id="{41388DE7-E3AB-2D41-AED1-21CFFFBE2607}"/>
                    </a:ext>
                  </a:extLst>
                </p:cNvPr>
                <p:cNvSpPr/>
                <p:nvPr/>
              </p:nvSpPr>
              <p:spPr>
                <a:xfrm>
                  <a:off x="816208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42" name="椭圆 441">
                  <a:extLst>
                    <a:ext uri="{FF2B5EF4-FFF2-40B4-BE49-F238E27FC236}">
                      <a16:creationId xmlns:a16="http://schemas.microsoft.com/office/drawing/2014/main" id="{9811CD13-F2CD-2F4C-9FE5-93463263B8E8}"/>
                    </a:ext>
                  </a:extLst>
                </p:cNvPr>
                <p:cNvSpPr/>
                <p:nvPr/>
              </p:nvSpPr>
              <p:spPr>
                <a:xfrm>
                  <a:off x="836701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43" name="椭圆 442">
                  <a:extLst>
                    <a:ext uri="{FF2B5EF4-FFF2-40B4-BE49-F238E27FC236}">
                      <a16:creationId xmlns:a16="http://schemas.microsoft.com/office/drawing/2014/main" id="{1A19691D-B1CE-C64E-A82E-3D3FC369F6A0}"/>
                    </a:ext>
                  </a:extLst>
                </p:cNvPr>
                <p:cNvSpPr/>
                <p:nvPr/>
              </p:nvSpPr>
              <p:spPr>
                <a:xfrm>
                  <a:off x="857194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44" name="椭圆 443">
                  <a:extLst>
                    <a:ext uri="{FF2B5EF4-FFF2-40B4-BE49-F238E27FC236}">
                      <a16:creationId xmlns:a16="http://schemas.microsoft.com/office/drawing/2014/main" id="{8DDCCE1A-5229-604A-A8E9-C92F1D2C9B96}"/>
                    </a:ext>
                  </a:extLst>
                </p:cNvPr>
                <p:cNvSpPr/>
                <p:nvPr/>
              </p:nvSpPr>
              <p:spPr>
                <a:xfrm>
                  <a:off x="877687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45" name="椭圆 444">
                  <a:extLst>
                    <a:ext uri="{FF2B5EF4-FFF2-40B4-BE49-F238E27FC236}">
                      <a16:creationId xmlns:a16="http://schemas.microsoft.com/office/drawing/2014/main" id="{EDDF6478-EA3E-374E-A0C2-B6077144CC61}"/>
                    </a:ext>
                  </a:extLst>
                </p:cNvPr>
                <p:cNvSpPr/>
                <p:nvPr/>
              </p:nvSpPr>
              <p:spPr>
                <a:xfrm>
                  <a:off x="898180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46" name="椭圆 445">
                  <a:extLst>
                    <a:ext uri="{FF2B5EF4-FFF2-40B4-BE49-F238E27FC236}">
                      <a16:creationId xmlns:a16="http://schemas.microsoft.com/office/drawing/2014/main" id="{2CB2A74F-B269-E140-B22C-D718FF07D514}"/>
                    </a:ext>
                  </a:extLst>
                </p:cNvPr>
                <p:cNvSpPr/>
                <p:nvPr/>
              </p:nvSpPr>
              <p:spPr>
                <a:xfrm>
                  <a:off x="918673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47" name="椭圆 446">
                  <a:extLst>
                    <a:ext uri="{FF2B5EF4-FFF2-40B4-BE49-F238E27FC236}">
                      <a16:creationId xmlns:a16="http://schemas.microsoft.com/office/drawing/2014/main" id="{ECF329C8-17E6-A44C-B3B8-1EBF93465870}"/>
                    </a:ext>
                  </a:extLst>
                </p:cNvPr>
                <p:cNvSpPr/>
                <p:nvPr/>
              </p:nvSpPr>
              <p:spPr>
                <a:xfrm>
                  <a:off x="939166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48" name="椭圆 447">
                  <a:extLst>
                    <a:ext uri="{FF2B5EF4-FFF2-40B4-BE49-F238E27FC236}">
                      <a16:creationId xmlns:a16="http://schemas.microsoft.com/office/drawing/2014/main" id="{BFE0054F-DBE6-AB49-A8FC-1FDB9913F205}"/>
                    </a:ext>
                  </a:extLst>
                </p:cNvPr>
                <p:cNvSpPr/>
                <p:nvPr/>
              </p:nvSpPr>
              <p:spPr>
                <a:xfrm>
                  <a:off x="959659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49" name="椭圆 448">
                  <a:extLst>
                    <a:ext uri="{FF2B5EF4-FFF2-40B4-BE49-F238E27FC236}">
                      <a16:creationId xmlns:a16="http://schemas.microsoft.com/office/drawing/2014/main" id="{788BF301-D3BF-CE48-806D-B7E4BA5E21B0}"/>
                    </a:ext>
                  </a:extLst>
                </p:cNvPr>
                <p:cNvSpPr/>
                <p:nvPr/>
              </p:nvSpPr>
              <p:spPr>
                <a:xfrm>
                  <a:off x="980152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50" name="椭圆 449">
                  <a:extLst>
                    <a:ext uri="{FF2B5EF4-FFF2-40B4-BE49-F238E27FC236}">
                      <a16:creationId xmlns:a16="http://schemas.microsoft.com/office/drawing/2014/main" id="{F07EF0AA-50A4-FD4C-8779-1FDFC8071EB8}"/>
                    </a:ext>
                  </a:extLst>
                </p:cNvPr>
                <p:cNvSpPr/>
                <p:nvPr/>
              </p:nvSpPr>
              <p:spPr>
                <a:xfrm>
                  <a:off x="1000645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51" name="椭圆 450">
                  <a:extLst>
                    <a:ext uri="{FF2B5EF4-FFF2-40B4-BE49-F238E27FC236}">
                      <a16:creationId xmlns:a16="http://schemas.microsoft.com/office/drawing/2014/main" id="{236B128B-84CF-CE45-8A60-56C06A867128}"/>
                    </a:ext>
                  </a:extLst>
                </p:cNvPr>
                <p:cNvSpPr/>
                <p:nvPr/>
              </p:nvSpPr>
              <p:spPr>
                <a:xfrm>
                  <a:off x="1021138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52" name="椭圆 451">
                  <a:extLst>
                    <a:ext uri="{FF2B5EF4-FFF2-40B4-BE49-F238E27FC236}">
                      <a16:creationId xmlns:a16="http://schemas.microsoft.com/office/drawing/2014/main" id="{7F031FE0-0777-E64F-969E-C67BEA0D6939}"/>
                    </a:ext>
                  </a:extLst>
                </p:cNvPr>
                <p:cNvSpPr/>
                <p:nvPr/>
              </p:nvSpPr>
              <p:spPr>
                <a:xfrm>
                  <a:off x="1041631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53" name="椭圆 452">
                  <a:extLst>
                    <a:ext uri="{FF2B5EF4-FFF2-40B4-BE49-F238E27FC236}">
                      <a16:creationId xmlns:a16="http://schemas.microsoft.com/office/drawing/2014/main" id="{9E8ADBAB-DA16-7B4B-816D-6B38F4A78909}"/>
                    </a:ext>
                  </a:extLst>
                </p:cNvPr>
                <p:cNvSpPr/>
                <p:nvPr/>
              </p:nvSpPr>
              <p:spPr>
                <a:xfrm>
                  <a:off x="1062124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54" name="椭圆 453">
                  <a:extLst>
                    <a:ext uri="{FF2B5EF4-FFF2-40B4-BE49-F238E27FC236}">
                      <a16:creationId xmlns:a16="http://schemas.microsoft.com/office/drawing/2014/main" id="{36484C2E-6D7F-5A4D-9917-C6467AF1D467}"/>
                    </a:ext>
                  </a:extLst>
                </p:cNvPr>
                <p:cNvSpPr/>
                <p:nvPr/>
              </p:nvSpPr>
              <p:spPr>
                <a:xfrm>
                  <a:off x="1082617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55" name="椭圆 454">
                  <a:extLst>
                    <a:ext uri="{FF2B5EF4-FFF2-40B4-BE49-F238E27FC236}">
                      <a16:creationId xmlns:a16="http://schemas.microsoft.com/office/drawing/2014/main" id="{5DADD840-8124-1B4A-A078-9A3823567D35}"/>
                    </a:ext>
                  </a:extLst>
                </p:cNvPr>
                <p:cNvSpPr/>
                <p:nvPr/>
              </p:nvSpPr>
              <p:spPr>
                <a:xfrm>
                  <a:off x="1103110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56" name="椭圆 455">
                  <a:extLst>
                    <a:ext uri="{FF2B5EF4-FFF2-40B4-BE49-F238E27FC236}">
                      <a16:creationId xmlns:a16="http://schemas.microsoft.com/office/drawing/2014/main" id="{47946A49-ED3A-F748-8787-131F30E0C7BF}"/>
                    </a:ext>
                  </a:extLst>
                </p:cNvPr>
                <p:cNvSpPr/>
                <p:nvPr/>
              </p:nvSpPr>
              <p:spPr>
                <a:xfrm>
                  <a:off x="1123603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57" name="椭圆 456">
                  <a:extLst>
                    <a:ext uri="{FF2B5EF4-FFF2-40B4-BE49-F238E27FC236}">
                      <a16:creationId xmlns:a16="http://schemas.microsoft.com/office/drawing/2014/main" id="{91AA1B76-33C9-9440-BEBE-9838CCBEBF61}"/>
                    </a:ext>
                  </a:extLst>
                </p:cNvPr>
                <p:cNvSpPr/>
                <p:nvPr/>
              </p:nvSpPr>
              <p:spPr>
                <a:xfrm>
                  <a:off x="1144096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58" name="椭圆 457">
                  <a:extLst>
                    <a:ext uri="{FF2B5EF4-FFF2-40B4-BE49-F238E27FC236}">
                      <a16:creationId xmlns:a16="http://schemas.microsoft.com/office/drawing/2014/main" id="{815002EF-3BFD-3C4E-BD12-4D2BBE375FA9}"/>
                    </a:ext>
                  </a:extLst>
                </p:cNvPr>
                <p:cNvSpPr/>
                <p:nvPr/>
              </p:nvSpPr>
              <p:spPr>
                <a:xfrm>
                  <a:off x="1164589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59" name="椭圆 458">
                  <a:extLst>
                    <a:ext uri="{FF2B5EF4-FFF2-40B4-BE49-F238E27FC236}">
                      <a16:creationId xmlns:a16="http://schemas.microsoft.com/office/drawing/2014/main" id="{AFDE5827-2FB4-C74A-97FE-3D73950A7E95}"/>
                    </a:ext>
                  </a:extLst>
                </p:cNvPr>
                <p:cNvSpPr/>
                <p:nvPr/>
              </p:nvSpPr>
              <p:spPr>
                <a:xfrm>
                  <a:off x="1185082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60" name="椭圆 459">
                  <a:extLst>
                    <a:ext uri="{FF2B5EF4-FFF2-40B4-BE49-F238E27FC236}">
                      <a16:creationId xmlns:a16="http://schemas.microsoft.com/office/drawing/2014/main" id="{D742AD9E-2366-A445-A743-C9F557C8439F}"/>
                    </a:ext>
                  </a:extLst>
                </p:cNvPr>
                <p:cNvSpPr/>
                <p:nvPr/>
              </p:nvSpPr>
              <p:spPr>
                <a:xfrm>
                  <a:off x="1205575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61" name="椭圆 460">
                  <a:extLst>
                    <a:ext uri="{FF2B5EF4-FFF2-40B4-BE49-F238E27FC236}">
                      <a16:creationId xmlns:a16="http://schemas.microsoft.com/office/drawing/2014/main" id="{1D3A8C95-1CB4-7A42-A1E2-B7F67470F434}"/>
                    </a:ext>
                  </a:extLst>
                </p:cNvPr>
                <p:cNvSpPr/>
                <p:nvPr/>
              </p:nvSpPr>
              <p:spPr>
                <a:xfrm>
                  <a:off x="1226068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62" name="椭圆 461">
                  <a:extLst>
                    <a:ext uri="{FF2B5EF4-FFF2-40B4-BE49-F238E27FC236}">
                      <a16:creationId xmlns:a16="http://schemas.microsoft.com/office/drawing/2014/main" id="{3078D7C4-1EFA-F34A-A8C5-B5B4C290165E}"/>
                    </a:ext>
                  </a:extLst>
                </p:cNvPr>
                <p:cNvSpPr/>
                <p:nvPr/>
              </p:nvSpPr>
              <p:spPr>
                <a:xfrm>
                  <a:off x="1246561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63" name="椭圆 462">
                  <a:extLst>
                    <a:ext uri="{FF2B5EF4-FFF2-40B4-BE49-F238E27FC236}">
                      <a16:creationId xmlns:a16="http://schemas.microsoft.com/office/drawing/2014/main" id="{1865486C-EC20-C840-9209-B12192680F9C}"/>
                    </a:ext>
                  </a:extLst>
                </p:cNvPr>
                <p:cNvSpPr/>
                <p:nvPr/>
              </p:nvSpPr>
              <p:spPr>
                <a:xfrm>
                  <a:off x="1267054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64" name="椭圆 463">
                  <a:extLst>
                    <a:ext uri="{FF2B5EF4-FFF2-40B4-BE49-F238E27FC236}">
                      <a16:creationId xmlns:a16="http://schemas.microsoft.com/office/drawing/2014/main" id="{0DBBBFEA-CAA2-7B4E-9463-9B041A0F5540}"/>
                    </a:ext>
                  </a:extLst>
                </p:cNvPr>
                <p:cNvSpPr/>
                <p:nvPr/>
              </p:nvSpPr>
              <p:spPr>
                <a:xfrm>
                  <a:off x="1287547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</p:grpSp>
          <p:grpSp>
            <p:nvGrpSpPr>
              <p:cNvPr id="379" name="组合 378">
                <a:extLst>
                  <a:ext uri="{FF2B5EF4-FFF2-40B4-BE49-F238E27FC236}">
                    <a16:creationId xmlns:a16="http://schemas.microsoft.com/office/drawing/2014/main" id="{96C97DF8-037A-F145-820E-8F1165C025DE}"/>
                  </a:ext>
                </a:extLst>
              </p:cNvPr>
              <p:cNvGrpSpPr/>
              <p:nvPr/>
            </p:nvGrpSpPr>
            <p:grpSpPr>
              <a:xfrm>
                <a:off x="4532505" y="-1518958"/>
                <a:ext cx="8500650" cy="98520"/>
                <a:chOff x="4473343" y="-4403005"/>
                <a:chExt cx="8500650" cy="98520"/>
              </a:xfrm>
              <a:grpFill/>
            </p:grpSpPr>
            <p:sp>
              <p:nvSpPr>
                <p:cNvPr id="380" name="椭圆 379">
                  <a:extLst>
                    <a:ext uri="{FF2B5EF4-FFF2-40B4-BE49-F238E27FC236}">
                      <a16:creationId xmlns:a16="http://schemas.microsoft.com/office/drawing/2014/main" id="{31AE37F5-8ED9-A14C-AE9F-783B9171EEDE}"/>
                    </a:ext>
                  </a:extLst>
                </p:cNvPr>
                <p:cNvSpPr/>
                <p:nvPr/>
              </p:nvSpPr>
              <p:spPr>
                <a:xfrm>
                  <a:off x="447334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81" name="椭圆 380">
                  <a:extLst>
                    <a:ext uri="{FF2B5EF4-FFF2-40B4-BE49-F238E27FC236}">
                      <a16:creationId xmlns:a16="http://schemas.microsoft.com/office/drawing/2014/main" id="{8DCDA368-2BD6-C04C-A8D2-3A5CE98433D0}"/>
                    </a:ext>
                  </a:extLst>
                </p:cNvPr>
                <p:cNvSpPr/>
                <p:nvPr/>
              </p:nvSpPr>
              <p:spPr>
                <a:xfrm>
                  <a:off x="467827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82" name="椭圆 381">
                  <a:extLst>
                    <a:ext uri="{FF2B5EF4-FFF2-40B4-BE49-F238E27FC236}">
                      <a16:creationId xmlns:a16="http://schemas.microsoft.com/office/drawing/2014/main" id="{5E42CC83-C0D8-2C4E-B802-3BA2E3579BEC}"/>
                    </a:ext>
                  </a:extLst>
                </p:cNvPr>
                <p:cNvSpPr/>
                <p:nvPr/>
              </p:nvSpPr>
              <p:spPr>
                <a:xfrm>
                  <a:off x="488320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83" name="椭圆 382">
                  <a:extLst>
                    <a:ext uri="{FF2B5EF4-FFF2-40B4-BE49-F238E27FC236}">
                      <a16:creationId xmlns:a16="http://schemas.microsoft.com/office/drawing/2014/main" id="{C20B9F9B-E682-7040-8191-A21564FB7222}"/>
                    </a:ext>
                  </a:extLst>
                </p:cNvPr>
                <p:cNvSpPr/>
                <p:nvPr/>
              </p:nvSpPr>
              <p:spPr>
                <a:xfrm>
                  <a:off x="508813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84" name="椭圆 383">
                  <a:extLst>
                    <a:ext uri="{FF2B5EF4-FFF2-40B4-BE49-F238E27FC236}">
                      <a16:creationId xmlns:a16="http://schemas.microsoft.com/office/drawing/2014/main" id="{2EBEF538-751B-CE4F-A438-7507E0420501}"/>
                    </a:ext>
                  </a:extLst>
                </p:cNvPr>
                <p:cNvSpPr/>
                <p:nvPr/>
              </p:nvSpPr>
              <p:spPr>
                <a:xfrm>
                  <a:off x="529306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85" name="椭圆 384">
                  <a:extLst>
                    <a:ext uri="{FF2B5EF4-FFF2-40B4-BE49-F238E27FC236}">
                      <a16:creationId xmlns:a16="http://schemas.microsoft.com/office/drawing/2014/main" id="{DF480817-355F-5542-8781-87725C74E8D9}"/>
                    </a:ext>
                  </a:extLst>
                </p:cNvPr>
                <p:cNvSpPr/>
                <p:nvPr/>
              </p:nvSpPr>
              <p:spPr>
                <a:xfrm>
                  <a:off x="549799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86" name="椭圆 385">
                  <a:extLst>
                    <a:ext uri="{FF2B5EF4-FFF2-40B4-BE49-F238E27FC236}">
                      <a16:creationId xmlns:a16="http://schemas.microsoft.com/office/drawing/2014/main" id="{EB20903B-C093-054B-B89D-93370D6FBB1B}"/>
                    </a:ext>
                  </a:extLst>
                </p:cNvPr>
                <p:cNvSpPr/>
                <p:nvPr/>
              </p:nvSpPr>
              <p:spPr>
                <a:xfrm>
                  <a:off x="570292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87" name="椭圆 386">
                  <a:extLst>
                    <a:ext uri="{FF2B5EF4-FFF2-40B4-BE49-F238E27FC236}">
                      <a16:creationId xmlns:a16="http://schemas.microsoft.com/office/drawing/2014/main" id="{55745FBC-9DC2-9A4C-8A92-64696CBE826A}"/>
                    </a:ext>
                  </a:extLst>
                </p:cNvPr>
                <p:cNvSpPr/>
                <p:nvPr/>
              </p:nvSpPr>
              <p:spPr>
                <a:xfrm>
                  <a:off x="590785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88" name="椭圆 387">
                  <a:extLst>
                    <a:ext uri="{FF2B5EF4-FFF2-40B4-BE49-F238E27FC236}">
                      <a16:creationId xmlns:a16="http://schemas.microsoft.com/office/drawing/2014/main" id="{388232A2-6EDB-E041-B4C0-0081521046C8}"/>
                    </a:ext>
                  </a:extLst>
                </p:cNvPr>
                <p:cNvSpPr/>
                <p:nvPr/>
              </p:nvSpPr>
              <p:spPr>
                <a:xfrm>
                  <a:off x="611278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89" name="椭圆 388">
                  <a:extLst>
                    <a:ext uri="{FF2B5EF4-FFF2-40B4-BE49-F238E27FC236}">
                      <a16:creationId xmlns:a16="http://schemas.microsoft.com/office/drawing/2014/main" id="{4B98BEB1-C5F9-354B-9F7B-1A654AC1E9C7}"/>
                    </a:ext>
                  </a:extLst>
                </p:cNvPr>
                <p:cNvSpPr/>
                <p:nvPr/>
              </p:nvSpPr>
              <p:spPr>
                <a:xfrm>
                  <a:off x="631771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90" name="椭圆 389">
                  <a:extLst>
                    <a:ext uri="{FF2B5EF4-FFF2-40B4-BE49-F238E27FC236}">
                      <a16:creationId xmlns:a16="http://schemas.microsoft.com/office/drawing/2014/main" id="{323FB55B-8999-1A4F-8319-1DC340971B51}"/>
                    </a:ext>
                  </a:extLst>
                </p:cNvPr>
                <p:cNvSpPr/>
                <p:nvPr/>
              </p:nvSpPr>
              <p:spPr>
                <a:xfrm>
                  <a:off x="652264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91" name="椭圆 390">
                  <a:extLst>
                    <a:ext uri="{FF2B5EF4-FFF2-40B4-BE49-F238E27FC236}">
                      <a16:creationId xmlns:a16="http://schemas.microsoft.com/office/drawing/2014/main" id="{A5E2F7CF-BDA6-5D48-ACB8-C884531786EF}"/>
                    </a:ext>
                  </a:extLst>
                </p:cNvPr>
                <p:cNvSpPr/>
                <p:nvPr/>
              </p:nvSpPr>
              <p:spPr>
                <a:xfrm>
                  <a:off x="672757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92" name="椭圆 391">
                  <a:extLst>
                    <a:ext uri="{FF2B5EF4-FFF2-40B4-BE49-F238E27FC236}">
                      <a16:creationId xmlns:a16="http://schemas.microsoft.com/office/drawing/2014/main" id="{CB0A9549-CA91-C044-9E0B-192A2085BDB7}"/>
                    </a:ext>
                  </a:extLst>
                </p:cNvPr>
                <p:cNvSpPr/>
                <p:nvPr/>
              </p:nvSpPr>
              <p:spPr>
                <a:xfrm>
                  <a:off x="693250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93" name="椭圆 392">
                  <a:extLst>
                    <a:ext uri="{FF2B5EF4-FFF2-40B4-BE49-F238E27FC236}">
                      <a16:creationId xmlns:a16="http://schemas.microsoft.com/office/drawing/2014/main" id="{E8D2B0E7-6078-8C47-A830-E36E321799DC}"/>
                    </a:ext>
                  </a:extLst>
                </p:cNvPr>
                <p:cNvSpPr/>
                <p:nvPr/>
              </p:nvSpPr>
              <p:spPr>
                <a:xfrm>
                  <a:off x="713743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94" name="椭圆 393">
                  <a:extLst>
                    <a:ext uri="{FF2B5EF4-FFF2-40B4-BE49-F238E27FC236}">
                      <a16:creationId xmlns:a16="http://schemas.microsoft.com/office/drawing/2014/main" id="{D1E70CB2-95C5-2F4C-A724-914A1D6EAC81}"/>
                    </a:ext>
                  </a:extLst>
                </p:cNvPr>
                <p:cNvSpPr/>
                <p:nvPr/>
              </p:nvSpPr>
              <p:spPr>
                <a:xfrm>
                  <a:off x="734236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95" name="椭圆 394">
                  <a:extLst>
                    <a:ext uri="{FF2B5EF4-FFF2-40B4-BE49-F238E27FC236}">
                      <a16:creationId xmlns:a16="http://schemas.microsoft.com/office/drawing/2014/main" id="{81BD9F20-083E-F249-AF5F-FDA5DD84E86F}"/>
                    </a:ext>
                  </a:extLst>
                </p:cNvPr>
                <p:cNvSpPr/>
                <p:nvPr/>
              </p:nvSpPr>
              <p:spPr>
                <a:xfrm>
                  <a:off x="754729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96" name="椭圆 395">
                  <a:extLst>
                    <a:ext uri="{FF2B5EF4-FFF2-40B4-BE49-F238E27FC236}">
                      <a16:creationId xmlns:a16="http://schemas.microsoft.com/office/drawing/2014/main" id="{96AE721B-C559-BC49-A60A-E2C433A0879F}"/>
                    </a:ext>
                  </a:extLst>
                </p:cNvPr>
                <p:cNvSpPr/>
                <p:nvPr/>
              </p:nvSpPr>
              <p:spPr>
                <a:xfrm>
                  <a:off x="775222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97" name="椭圆 396">
                  <a:extLst>
                    <a:ext uri="{FF2B5EF4-FFF2-40B4-BE49-F238E27FC236}">
                      <a16:creationId xmlns:a16="http://schemas.microsoft.com/office/drawing/2014/main" id="{3106C4AF-EDF6-5442-B031-A821782E43FE}"/>
                    </a:ext>
                  </a:extLst>
                </p:cNvPr>
                <p:cNvSpPr/>
                <p:nvPr/>
              </p:nvSpPr>
              <p:spPr>
                <a:xfrm>
                  <a:off x="795715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98" name="椭圆 397">
                  <a:extLst>
                    <a:ext uri="{FF2B5EF4-FFF2-40B4-BE49-F238E27FC236}">
                      <a16:creationId xmlns:a16="http://schemas.microsoft.com/office/drawing/2014/main" id="{E1BFFBEB-6364-994C-9742-8112FC36C13F}"/>
                    </a:ext>
                  </a:extLst>
                </p:cNvPr>
                <p:cNvSpPr/>
                <p:nvPr/>
              </p:nvSpPr>
              <p:spPr>
                <a:xfrm>
                  <a:off x="816208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99" name="椭圆 398">
                  <a:extLst>
                    <a:ext uri="{FF2B5EF4-FFF2-40B4-BE49-F238E27FC236}">
                      <a16:creationId xmlns:a16="http://schemas.microsoft.com/office/drawing/2014/main" id="{37F65228-4296-744B-938B-E5CCC33B9A35}"/>
                    </a:ext>
                  </a:extLst>
                </p:cNvPr>
                <p:cNvSpPr/>
                <p:nvPr/>
              </p:nvSpPr>
              <p:spPr>
                <a:xfrm>
                  <a:off x="836701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00" name="椭圆 399">
                  <a:extLst>
                    <a:ext uri="{FF2B5EF4-FFF2-40B4-BE49-F238E27FC236}">
                      <a16:creationId xmlns:a16="http://schemas.microsoft.com/office/drawing/2014/main" id="{71F72442-A79B-834F-9C61-B686B86A9CFA}"/>
                    </a:ext>
                  </a:extLst>
                </p:cNvPr>
                <p:cNvSpPr/>
                <p:nvPr/>
              </p:nvSpPr>
              <p:spPr>
                <a:xfrm>
                  <a:off x="857194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01" name="椭圆 400">
                  <a:extLst>
                    <a:ext uri="{FF2B5EF4-FFF2-40B4-BE49-F238E27FC236}">
                      <a16:creationId xmlns:a16="http://schemas.microsoft.com/office/drawing/2014/main" id="{31C76AD9-F066-EB40-B996-D49E18724982}"/>
                    </a:ext>
                  </a:extLst>
                </p:cNvPr>
                <p:cNvSpPr/>
                <p:nvPr/>
              </p:nvSpPr>
              <p:spPr>
                <a:xfrm>
                  <a:off x="877687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02" name="椭圆 401">
                  <a:extLst>
                    <a:ext uri="{FF2B5EF4-FFF2-40B4-BE49-F238E27FC236}">
                      <a16:creationId xmlns:a16="http://schemas.microsoft.com/office/drawing/2014/main" id="{202138FA-0658-5443-914A-293F2EB5B851}"/>
                    </a:ext>
                  </a:extLst>
                </p:cNvPr>
                <p:cNvSpPr/>
                <p:nvPr/>
              </p:nvSpPr>
              <p:spPr>
                <a:xfrm>
                  <a:off x="898180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03" name="椭圆 402">
                  <a:extLst>
                    <a:ext uri="{FF2B5EF4-FFF2-40B4-BE49-F238E27FC236}">
                      <a16:creationId xmlns:a16="http://schemas.microsoft.com/office/drawing/2014/main" id="{3CB76027-5C32-134D-B2B8-8FAAB52A2576}"/>
                    </a:ext>
                  </a:extLst>
                </p:cNvPr>
                <p:cNvSpPr/>
                <p:nvPr/>
              </p:nvSpPr>
              <p:spPr>
                <a:xfrm>
                  <a:off x="918673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04" name="椭圆 403">
                  <a:extLst>
                    <a:ext uri="{FF2B5EF4-FFF2-40B4-BE49-F238E27FC236}">
                      <a16:creationId xmlns:a16="http://schemas.microsoft.com/office/drawing/2014/main" id="{CD33D206-545C-EC4F-B835-1F4EB1819FBF}"/>
                    </a:ext>
                  </a:extLst>
                </p:cNvPr>
                <p:cNvSpPr/>
                <p:nvPr/>
              </p:nvSpPr>
              <p:spPr>
                <a:xfrm>
                  <a:off x="939166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05" name="椭圆 404">
                  <a:extLst>
                    <a:ext uri="{FF2B5EF4-FFF2-40B4-BE49-F238E27FC236}">
                      <a16:creationId xmlns:a16="http://schemas.microsoft.com/office/drawing/2014/main" id="{84D73BC0-FD89-BF48-8DC7-DFE22F9F1122}"/>
                    </a:ext>
                  </a:extLst>
                </p:cNvPr>
                <p:cNvSpPr/>
                <p:nvPr/>
              </p:nvSpPr>
              <p:spPr>
                <a:xfrm>
                  <a:off x="959659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06" name="椭圆 405">
                  <a:extLst>
                    <a:ext uri="{FF2B5EF4-FFF2-40B4-BE49-F238E27FC236}">
                      <a16:creationId xmlns:a16="http://schemas.microsoft.com/office/drawing/2014/main" id="{51721054-D342-E84C-9348-E904293152C3}"/>
                    </a:ext>
                  </a:extLst>
                </p:cNvPr>
                <p:cNvSpPr/>
                <p:nvPr/>
              </p:nvSpPr>
              <p:spPr>
                <a:xfrm>
                  <a:off x="980152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07" name="椭圆 406">
                  <a:extLst>
                    <a:ext uri="{FF2B5EF4-FFF2-40B4-BE49-F238E27FC236}">
                      <a16:creationId xmlns:a16="http://schemas.microsoft.com/office/drawing/2014/main" id="{A5C1698E-B6B1-E04E-A386-5F8E2A86C7DB}"/>
                    </a:ext>
                  </a:extLst>
                </p:cNvPr>
                <p:cNvSpPr/>
                <p:nvPr/>
              </p:nvSpPr>
              <p:spPr>
                <a:xfrm>
                  <a:off x="1000645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08" name="椭圆 407">
                  <a:extLst>
                    <a:ext uri="{FF2B5EF4-FFF2-40B4-BE49-F238E27FC236}">
                      <a16:creationId xmlns:a16="http://schemas.microsoft.com/office/drawing/2014/main" id="{8A87FCB5-CA95-1142-B094-2447A23E1618}"/>
                    </a:ext>
                  </a:extLst>
                </p:cNvPr>
                <p:cNvSpPr/>
                <p:nvPr/>
              </p:nvSpPr>
              <p:spPr>
                <a:xfrm>
                  <a:off x="1021138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09" name="椭圆 408">
                  <a:extLst>
                    <a:ext uri="{FF2B5EF4-FFF2-40B4-BE49-F238E27FC236}">
                      <a16:creationId xmlns:a16="http://schemas.microsoft.com/office/drawing/2014/main" id="{5820CAFC-17EC-2E45-967F-8A7B5263D4E9}"/>
                    </a:ext>
                  </a:extLst>
                </p:cNvPr>
                <p:cNvSpPr/>
                <p:nvPr/>
              </p:nvSpPr>
              <p:spPr>
                <a:xfrm>
                  <a:off x="1041631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10" name="椭圆 409">
                  <a:extLst>
                    <a:ext uri="{FF2B5EF4-FFF2-40B4-BE49-F238E27FC236}">
                      <a16:creationId xmlns:a16="http://schemas.microsoft.com/office/drawing/2014/main" id="{6B625060-1AEB-B248-B470-321D06D72496}"/>
                    </a:ext>
                  </a:extLst>
                </p:cNvPr>
                <p:cNvSpPr/>
                <p:nvPr/>
              </p:nvSpPr>
              <p:spPr>
                <a:xfrm>
                  <a:off x="1062124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11" name="椭圆 410">
                  <a:extLst>
                    <a:ext uri="{FF2B5EF4-FFF2-40B4-BE49-F238E27FC236}">
                      <a16:creationId xmlns:a16="http://schemas.microsoft.com/office/drawing/2014/main" id="{68DE944D-F24D-8B4C-8AAC-8518D50806D3}"/>
                    </a:ext>
                  </a:extLst>
                </p:cNvPr>
                <p:cNvSpPr/>
                <p:nvPr/>
              </p:nvSpPr>
              <p:spPr>
                <a:xfrm>
                  <a:off x="1082617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12" name="椭圆 411">
                  <a:extLst>
                    <a:ext uri="{FF2B5EF4-FFF2-40B4-BE49-F238E27FC236}">
                      <a16:creationId xmlns:a16="http://schemas.microsoft.com/office/drawing/2014/main" id="{F8FC96F5-FE5E-BA4B-88CB-723730356BAF}"/>
                    </a:ext>
                  </a:extLst>
                </p:cNvPr>
                <p:cNvSpPr/>
                <p:nvPr/>
              </p:nvSpPr>
              <p:spPr>
                <a:xfrm>
                  <a:off x="1103110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13" name="椭圆 412">
                  <a:extLst>
                    <a:ext uri="{FF2B5EF4-FFF2-40B4-BE49-F238E27FC236}">
                      <a16:creationId xmlns:a16="http://schemas.microsoft.com/office/drawing/2014/main" id="{1B99CDB9-B6CF-2544-90D3-9F8B51B27E0E}"/>
                    </a:ext>
                  </a:extLst>
                </p:cNvPr>
                <p:cNvSpPr/>
                <p:nvPr/>
              </p:nvSpPr>
              <p:spPr>
                <a:xfrm>
                  <a:off x="1123603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14" name="椭圆 413">
                  <a:extLst>
                    <a:ext uri="{FF2B5EF4-FFF2-40B4-BE49-F238E27FC236}">
                      <a16:creationId xmlns:a16="http://schemas.microsoft.com/office/drawing/2014/main" id="{D307B135-ADD8-6042-8466-AA370C3E1D9F}"/>
                    </a:ext>
                  </a:extLst>
                </p:cNvPr>
                <p:cNvSpPr/>
                <p:nvPr/>
              </p:nvSpPr>
              <p:spPr>
                <a:xfrm>
                  <a:off x="1144096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15" name="椭圆 414">
                  <a:extLst>
                    <a:ext uri="{FF2B5EF4-FFF2-40B4-BE49-F238E27FC236}">
                      <a16:creationId xmlns:a16="http://schemas.microsoft.com/office/drawing/2014/main" id="{AD250E46-89E6-2A4B-9CEE-6204F695EF6D}"/>
                    </a:ext>
                  </a:extLst>
                </p:cNvPr>
                <p:cNvSpPr/>
                <p:nvPr/>
              </p:nvSpPr>
              <p:spPr>
                <a:xfrm>
                  <a:off x="1164589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16" name="椭圆 415">
                  <a:extLst>
                    <a:ext uri="{FF2B5EF4-FFF2-40B4-BE49-F238E27FC236}">
                      <a16:creationId xmlns:a16="http://schemas.microsoft.com/office/drawing/2014/main" id="{C1FB2172-E232-9646-8ECA-6519A8F716CA}"/>
                    </a:ext>
                  </a:extLst>
                </p:cNvPr>
                <p:cNvSpPr/>
                <p:nvPr/>
              </p:nvSpPr>
              <p:spPr>
                <a:xfrm>
                  <a:off x="1185082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17" name="椭圆 416">
                  <a:extLst>
                    <a:ext uri="{FF2B5EF4-FFF2-40B4-BE49-F238E27FC236}">
                      <a16:creationId xmlns:a16="http://schemas.microsoft.com/office/drawing/2014/main" id="{AEC8967D-0D37-FD4B-AE2D-F2C24A513DA8}"/>
                    </a:ext>
                  </a:extLst>
                </p:cNvPr>
                <p:cNvSpPr/>
                <p:nvPr/>
              </p:nvSpPr>
              <p:spPr>
                <a:xfrm>
                  <a:off x="1205575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18" name="椭圆 417">
                  <a:extLst>
                    <a:ext uri="{FF2B5EF4-FFF2-40B4-BE49-F238E27FC236}">
                      <a16:creationId xmlns:a16="http://schemas.microsoft.com/office/drawing/2014/main" id="{DEC57679-0E99-5A45-B353-126930FC3A63}"/>
                    </a:ext>
                  </a:extLst>
                </p:cNvPr>
                <p:cNvSpPr/>
                <p:nvPr/>
              </p:nvSpPr>
              <p:spPr>
                <a:xfrm>
                  <a:off x="1226068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19" name="椭圆 418">
                  <a:extLst>
                    <a:ext uri="{FF2B5EF4-FFF2-40B4-BE49-F238E27FC236}">
                      <a16:creationId xmlns:a16="http://schemas.microsoft.com/office/drawing/2014/main" id="{A1318A3A-DDB7-8242-BB7B-2AFE98E6F04B}"/>
                    </a:ext>
                  </a:extLst>
                </p:cNvPr>
                <p:cNvSpPr/>
                <p:nvPr/>
              </p:nvSpPr>
              <p:spPr>
                <a:xfrm>
                  <a:off x="1246561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20" name="椭圆 419">
                  <a:extLst>
                    <a:ext uri="{FF2B5EF4-FFF2-40B4-BE49-F238E27FC236}">
                      <a16:creationId xmlns:a16="http://schemas.microsoft.com/office/drawing/2014/main" id="{BBB34C46-DFD2-2C42-8BA4-DA2CE8B0B4CA}"/>
                    </a:ext>
                  </a:extLst>
                </p:cNvPr>
                <p:cNvSpPr/>
                <p:nvPr/>
              </p:nvSpPr>
              <p:spPr>
                <a:xfrm>
                  <a:off x="1267054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21" name="椭圆 420">
                  <a:extLst>
                    <a:ext uri="{FF2B5EF4-FFF2-40B4-BE49-F238E27FC236}">
                      <a16:creationId xmlns:a16="http://schemas.microsoft.com/office/drawing/2014/main" id="{3971359A-29C7-4742-9CC8-7B99A1B07BD6}"/>
                    </a:ext>
                  </a:extLst>
                </p:cNvPr>
                <p:cNvSpPr/>
                <p:nvPr/>
              </p:nvSpPr>
              <p:spPr>
                <a:xfrm>
                  <a:off x="1287547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</p:grpSp>
        </p:grpSp>
        <p:grpSp>
          <p:nvGrpSpPr>
            <p:cNvPr id="102" name="组合 101">
              <a:extLst>
                <a:ext uri="{FF2B5EF4-FFF2-40B4-BE49-F238E27FC236}">
                  <a16:creationId xmlns:a16="http://schemas.microsoft.com/office/drawing/2014/main" id="{8E865F0D-D9F7-514E-A9FE-FA1ED8F9DF2F}"/>
                </a:ext>
              </a:extLst>
            </p:cNvPr>
            <p:cNvGrpSpPr/>
            <p:nvPr/>
          </p:nvGrpSpPr>
          <p:grpSpPr>
            <a:xfrm>
              <a:off x="3515419" y="802056"/>
              <a:ext cx="8500650" cy="2964554"/>
              <a:chOff x="4532505" y="-4384992"/>
              <a:chExt cx="8500650" cy="2964554"/>
            </a:xfrm>
            <a:grpFill/>
          </p:grpSpPr>
          <p:grpSp>
            <p:nvGrpSpPr>
              <p:cNvPr id="103" name="组合 102">
                <a:extLst>
                  <a:ext uri="{FF2B5EF4-FFF2-40B4-BE49-F238E27FC236}">
                    <a16:creationId xmlns:a16="http://schemas.microsoft.com/office/drawing/2014/main" id="{CB45C4B3-96BA-7544-A483-764A2182D23D}"/>
                  </a:ext>
                </a:extLst>
              </p:cNvPr>
              <p:cNvGrpSpPr/>
              <p:nvPr/>
            </p:nvGrpSpPr>
            <p:grpSpPr>
              <a:xfrm>
                <a:off x="4532505" y="-4384992"/>
                <a:ext cx="8500650" cy="98520"/>
                <a:chOff x="4473343" y="-4403005"/>
                <a:chExt cx="8500650" cy="98520"/>
              </a:xfrm>
              <a:grpFill/>
            </p:grpSpPr>
            <p:sp>
              <p:nvSpPr>
                <p:cNvPr id="331" name="椭圆 330">
                  <a:extLst>
                    <a:ext uri="{FF2B5EF4-FFF2-40B4-BE49-F238E27FC236}">
                      <a16:creationId xmlns:a16="http://schemas.microsoft.com/office/drawing/2014/main" id="{09A83FC5-0F06-C746-B8F2-B1CC7D2D16A0}"/>
                    </a:ext>
                  </a:extLst>
                </p:cNvPr>
                <p:cNvSpPr/>
                <p:nvPr/>
              </p:nvSpPr>
              <p:spPr>
                <a:xfrm>
                  <a:off x="447334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32" name="椭圆 331">
                  <a:extLst>
                    <a:ext uri="{FF2B5EF4-FFF2-40B4-BE49-F238E27FC236}">
                      <a16:creationId xmlns:a16="http://schemas.microsoft.com/office/drawing/2014/main" id="{CDA622E8-B003-1947-AECC-7B9274A72F7C}"/>
                    </a:ext>
                  </a:extLst>
                </p:cNvPr>
                <p:cNvSpPr/>
                <p:nvPr/>
              </p:nvSpPr>
              <p:spPr>
                <a:xfrm>
                  <a:off x="467827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33" name="椭圆 332">
                  <a:extLst>
                    <a:ext uri="{FF2B5EF4-FFF2-40B4-BE49-F238E27FC236}">
                      <a16:creationId xmlns:a16="http://schemas.microsoft.com/office/drawing/2014/main" id="{AD8A344D-BA65-C74D-BB26-3CE4B3B89C66}"/>
                    </a:ext>
                  </a:extLst>
                </p:cNvPr>
                <p:cNvSpPr/>
                <p:nvPr/>
              </p:nvSpPr>
              <p:spPr>
                <a:xfrm>
                  <a:off x="488320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34" name="椭圆 333">
                  <a:extLst>
                    <a:ext uri="{FF2B5EF4-FFF2-40B4-BE49-F238E27FC236}">
                      <a16:creationId xmlns:a16="http://schemas.microsoft.com/office/drawing/2014/main" id="{64D41D8D-D37B-0842-A081-E992C42EE5A6}"/>
                    </a:ext>
                  </a:extLst>
                </p:cNvPr>
                <p:cNvSpPr/>
                <p:nvPr/>
              </p:nvSpPr>
              <p:spPr>
                <a:xfrm>
                  <a:off x="508813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35" name="椭圆 334">
                  <a:extLst>
                    <a:ext uri="{FF2B5EF4-FFF2-40B4-BE49-F238E27FC236}">
                      <a16:creationId xmlns:a16="http://schemas.microsoft.com/office/drawing/2014/main" id="{9E75D34D-3FA0-8E4E-871B-78C902411341}"/>
                    </a:ext>
                  </a:extLst>
                </p:cNvPr>
                <p:cNvSpPr/>
                <p:nvPr/>
              </p:nvSpPr>
              <p:spPr>
                <a:xfrm>
                  <a:off x="529306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36" name="椭圆 335">
                  <a:extLst>
                    <a:ext uri="{FF2B5EF4-FFF2-40B4-BE49-F238E27FC236}">
                      <a16:creationId xmlns:a16="http://schemas.microsoft.com/office/drawing/2014/main" id="{43A75781-5966-FF43-AA7B-0AF50D3587B7}"/>
                    </a:ext>
                  </a:extLst>
                </p:cNvPr>
                <p:cNvSpPr/>
                <p:nvPr/>
              </p:nvSpPr>
              <p:spPr>
                <a:xfrm>
                  <a:off x="549799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37" name="椭圆 336">
                  <a:extLst>
                    <a:ext uri="{FF2B5EF4-FFF2-40B4-BE49-F238E27FC236}">
                      <a16:creationId xmlns:a16="http://schemas.microsoft.com/office/drawing/2014/main" id="{5D0CBF3C-06D0-C545-9821-E70EAE5D1FF7}"/>
                    </a:ext>
                  </a:extLst>
                </p:cNvPr>
                <p:cNvSpPr/>
                <p:nvPr/>
              </p:nvSpPr>
              <p:spPr>
                <a:xfrm>
                  <a:off x="570292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38" name="椭圆 337">
                  <a:extLst>
                    <a:ext uri="{FF2B5EF4-FFF2-40B4-BE49-F238E27FC236}">
                      <a16:creationId xmlns:a16="http://schemas.microsoft.com/office/drawing/2014/main" id="{514D4C7E-4D93-7D46-9311-5845CB757D8C}"/>
                    </a:ext>
                  </a:extLst>
                </p:cNvPr>
                <p:cNvSpPr/>
                <p:nvPr/>
              </p:nvSpPr>
              <p:spPr>
                <a:xfrm>
                  <a:off x="590785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39" name="椭圆 338">
                  <a:extLst>
                    <a:ext uri="{FF2B5EF4-FFF2-40B4-BE49-F238E27FC236}">
                      <a16:creationId xmlns:a16="http://schemas.microsoft.com/office/drawing/2014/main" id="{008D728B-81C7-044C-A421-172D3152A83C}"/>
                    </a:ext>
                  </a:extLst>
                </p:cNvPr>
                <p:cNvSpPr/>
                <p:nvPr/>
              </p:nvSpPr>
              <p:spPr>
                <a:xfrm>
                  <a:off x="611278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40" name="椭圆 339">
                  <a:extLst>
                    <a:ext uri="{FF2B5EF4-FFF2-40B4-BE49-F238E27FC236}">
                      <a16:creationId xmlns:a16="http://schemas.microsoft.com/office/drawing/2014/main" id="{BC355C5A-4332-DD42-AB3E-8F11CA472512}"/>
                    </a:ext>
                  </a:extLst>
                </p:cNvPr>
                <p:cNvSpPr/>
                <p:nvPr/>
              </p:nvSpPr>
              <p:spPr>
                <a:xfrm>
                  <a:off x="631771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41" name="椭圆 340">
                  <a:extLst>
                    <a:ext uri="{FF2B5EF4-FFF2-40B4-BE49-F238E27FC236}">
                      <a16:creationId xmlns:a16="http://schemas.microsoft.com/office/drawing/2014/main" id="{93DE5E09-E16A-154B-95EA-773842F511EB}"/>
                    </a:ext>
                  </a:extLst>
                </p:cNvPr>
                <p:cNvSpPr/>
                <p:nvPr/>
              </p:nvSpPr>
              <p:spPr>
                <a:xfrm>
                  <a:off x="652264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42" name="椭圆 341">
                  <a:extLst>
                    <a:ext uri="{FF2B5EF4-FFF2-40B4-BE49-F238E27FC236}">
                      <a16:creationId xmlns:a16="http://schemas.microsoft.com/office/drawing/2014/main" id="{D5FD607C-6D83-794C-A8E1-B64EBF826848}"/>
                    </a:ext>
                  </a:extLst>
                </p:cNvPr>
                <p:cNvSpPr/>
                <p:nvPr/>
              </p:nvSpPr>
              <p:spPr>
                <a:xfrm>
                  <a:off x="672757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43" name="椭圆 342">
                  <a:extLst>
                    <a:ext uri="{FF2B5EF4-FFF2-40B4-BE49-F238E27FC236}">
                      <a16:creationId xmlns:a16="http://schemas.microsoft.com/office/drawing/2014/main" id="{B35B60E1-F40C-2843-94FC-AD0A5269F870}"/>
                    </a:ext>
                  </a:extLst>
                </p:cNvPr>
                <p:cNvSpPr/>
                <p:nvPr/>
              </p:nvSpPr>
              <p:spPr>
                <a:xfrm>
                  <a:off x="693250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44" name="椭圆 343">
                  <a:extLst>
                    <a:ext uri="{FF2B5EF4-FFF2-40B4-BE49-F238E27FC236}">
                      <a16:creationId xmlns:a16="http://schemas.microsoft.com/office/drawing/2014/main" id="{C24BB8C8-3F7E-2B44-AC24-86189FA39E10}"/>
                    </a:ext>
                  </a:extLst>
                </p:cNvPr>
                <p:cNvSpPr/>
                <p:nvPr/>
              </p:nvSpPr>
              <p:spPr>
                <a:xfrm>
                  <a:off x="713743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45" name="椭圆 344">
                  <a:extLst>
                    <a:ext uri="{FF2B5EF4-FFF2-40B4-BE49-F238E27FC236}">
                      <a16:creationId xmlns:a16="http://schemas.microsoft.com/office/drawing/2014/main" id="{D597E538-0146-104D-80EA-2D9DDDD66409}"/>
                    </a:ext>
                  </a:extLst>
                </p:cNvPr>
                <p:cNvSpPr/>
                <p:nvPr/>
              </p:nvSpPr>
              <p:spPr>
                <a:xfrm>
                  <a:off x="734236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46" name="椭圆 345">
                  <a:extLst>
                    <a:ext uri="{FF2B5EF4-FFF2-40B4-BE49-F238E27FC236}">
                      <a16:creationId xmlns:a16="http://schemas.microsoft.com/office/drawing/2014/main" id="{F8CA1DD0-D493-CC4C-A90F-237E80B11B98}"/>
                    </a:ext>
                  </a:extLst>
                </p:cNvPr>
                <p:cNvSpPr/>
                <p:nvPr/>
              </p:nvSpPr>
              <p:spPr>
                <a:xfrm>
                  <a:off x="754729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47" name="椭圆 346">
                  <a:extLst>
                    <a:ext uri="{FF2B5EF4-FFF2-40B4-BE49-F238E27FC236}">
                      <a16:creationId xmlns:a16="http://schemas.microsoft.com/office/drawing/2014/main" id="{B7F90ECD-D1C8-744A-B98B-E07CBA397711}"/>
                    </a:ext>
                  </a:extLst>
                </p:cNvPr>
                <p:cNvSpPr/>
                <p:nvPr/>
              </p:nvSpPr>
              <p:spPr>
                <a:xfrm>
                  <a:off x="775222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48" name="椭圆 347">
                  <a:extLst>
                    <a:ext uri="{FF2B5EF4-FFF2-40B4-BE49-F238E27FC236}">
                      <a16:creationId xmlns:a16="http://schemas.microsoft.com/office/drawing/2014/main" id="{B1B68BB0-5FA9-E240-922B-0F5635BA8DA3}"/>
                    </a:ext>
                  </a:extLst>
                </p:cNvPr>
                <p:cNvSpPr/>
                <p:nvPr/>
              </p:nvSpPr>
              <p:spPr>
                <a:xfrm>
                  <a:off x="795715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49" name="椭圆 348">
                  <a:extLst>
                    <a:ext uri="{FF2B5EF4-FFF2-40B4-BE49-F238E27FC236}">
                      <a16:creationId xmlns:a16="http://schemas.microsoft.com/office/drawing/2014/main" id="{ADA708BA-7ED5-4F42-B035-B009BCFC91D3}"/>
                    </a:ext>
                  </a:extLst>
                </p:cNvPr>
                <p:cNvSpPr/>
                <p:nvPr/>
              </p:nvSpPr>
              <p:spPr>
                <a:xfrm>
                  <a:off x="816208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50" name="椭圆 349">
                  <a:extLst>
                    <a:ext uri="{FF2B5EF4-FFF2-40B4-BE49-F238E27FC236}">
                      <a16:creationId xmlns:a16="http://schemas.microsoft.com/office/drawing/2014/main" id="{16C56B6E-CA73-FE4D-9DDB-16E79B1FB1C2}"/>
                    </a:ext>
                  </a:extLst>
                </p:cNvPr>
                <p:cNvSpPr/>
                <p:nvPr/>
              </p:nvSpPr>
              <p:spPr>
                <a:xfrm>
                  <a:off x="836701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51" name="椭圆 350">
                  <a:extLst>
                    <a:ext uri="{FF2B5EF4-FFF2-40B4-BE49-F238E27FC236}">
                      <a16:creationId xmlns:a16="http://schemas.microsoft.com/office/drawing/2014/main" id="{E693C205-5CE1-A346-B15B-C1F43C3B2ACD}"/>
                    </a:ext>
                  </a:extLst>
                </p:cNvPr>
                <p:cNvSpPr/>
                <p:nvPr/>
              </p:nvSpPr>
              <p:spPr>
                <a:xfrm>
                  <a:off x="857194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52" name="椭圆 351">
                  <a:extLst>
                    <a:ext uri="{FF2B5EF4-FFF2-40B4-BE49-F238E27FC236}">
                      <a16:creationId xmlns:a16="http://schemas.microsoft.com/office/drawing/2014/main" id="{44973EE3-507F-6941-9678-C690DB73466C}"/>
                    </a:ext>
                  </a:extLst>
                </p:cNvPr>
                <p:cNvSpPr/>
                <p:nvPr/>
              </p:nvSpPr>
              <p:spPr>
                <a:xfrm>
                  <a:off x="877687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53" name="椭圆 352">
                  <a:extLst>
                    <a:ext uri="{FF2B5EF4-FFF2-40B4-BE49-F238E27FC236}">
                      <a16:creationId xmlns:a16="http://schemas.microsoft.com/office/drawing/2014/main" id="{BFDD6B2D-38AF-BA4D-A23B-4774B2AC5ED6}"/>
                    </a:ext>
                  </a:extLst>
                </p:cNvPr>
                <p:cNvSpPr/>
                <p:nvPr/>
              </p:nvSpPr>
              <p:spPr>
                <a:xfrm>
                  <a:off x="898180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54" name="椭圆 353">
                  <a:extLst>
                    <a:ext uri="{FF2B5EF4-FFF2-40B4-BE49-F238E27FC236}">
                      <a16:creationId xmlns:a16="http://schemas.microsoft.com/office/drawing/2014/main" id="{B4829183-04AC-6D4E-8000-EC6F30D495ED}"/>
                    </a:ext>
                  </a:extLst>
                </p:cNvPr>
                <p:cNvSpPr/>
                <p:nvPr/>
              </p:nvSpPr>
              <p:spPr>
                <a:xfrm>
                  <a:off x="918673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55" name="椭圆 354">
                  <a:extLst>
                    <a:ext uri="{FF2B5EF4-FFF2-40B4-BE49-F238E27FC236}">
                      <a16:creationId xmlns:a16="http://schemas.microsoft.com/office/drawing/2014/main" id="{5C617A2D-3AB7-0940-9D77-793798AFEF9C}"/>
                    </a:ext>
                  </a:extLst>
                </p:cNvPr>
                <p:cNvSpPr/>
                <p:nvPr/>
              </p:nvSpPr>
              <p:spPr>
                <a:xfrm>
                  <a:off x="939166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56" name="椭圆 355">
                  <a:extLst>
                    <a:ext uri="{FF2B5EF4-FFF2-40B4-BE49-F238E27FC236}">
                      <a16:creationId xmlns:a16="http://schemas.microsoft.com/office/drawing/2014/main" id="{449A6477-68F5-434D-8D11-EE0FAFAAA9A0}"/>
                    </a:ext>
                  </a:extLst>
                </p:cNvPr>
                <p:cNvSpPr/>
                <p:nvPr/>
              </p:nvSpPr>
              <p:spPr>
                <a:xfrm>
                  <a:off x="959659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57" name="椭圆 356">
                  <a:extLst>
                    <a:ext uri="{FF2B5EF4-FFF2-40B4-BE49-F238E27FC236}">
                      <a16:creationId xmlns:a16="http://schemas.microsoft.com/office/drawing/2014/main" id="{5A85EA0A-BEDB-AE45-9CDF-E83104DFBDFE}"/>
                    </a:ext>
                  </a:extLst>
                </p:cNvPr>
                <p:cNvSpPr/>
                <p:nvPr/>
              </p:nvSpPr>
              <p:spPr>
                <a:xfrm>
                  <a:off x="980152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58" name="椭圆 357">
                  <a:extLst>
                    <a:ext uri="{FF2B5EF4-FFF2-40B4-BE49-F238E27FC236}">
                      <a16:creationId xmlns:a16="http://schemas.microsoft.com/office/drawing/2014/main" id="{CBB28884-AB36-A748-917B-2149469A82FA}"/>
                    </a:ext>
                  </a:extLst>
                </p:cNvPr>
                <p:cNvSpPr/>
                <p:nvPr/>
              </p:nvSpPr>
              <p:spPr>
                <a:xfrm>
                  <a:off x="1000645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59" name="椭圆 358">
                  <a:extLst>
                    <a:ext uri="{FF2B5EF4-FFF2-40B4-BE49-F238E27FC236}">
                      <a16:creationId xmlns:a16="http://schemas.microsoft.com/office/drawing/2014/main" id="{94726ED0-EE5D-A04E-ACE4-3E8553FF603A}"/>
                    </a:ext>
                  </a:extLst>
                </p:cNvPr>
                <p:cNvSpPr/>
                <p:nvPr/>
              </p:nvSpPr>
              <p:spPr>
                <a:xfrm>
                  <a:off x="1021138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60" name="椭圆 359">
                  <a:extLst>
                    <a:ext uri="{FF2B5EF4-FFF2-40B4-BE49-F238E27FC236}">
                      <a16:creationId xmlns:a16="http://schemas.microsoft.com/office/drawing/2014/main" id="{B14CFF00-8133-9042-B8AD-88E8168EEB3D}"/>
                    </a:ext>
                  </a:extLst>
                </p:cNvPr>
                <p:cNvSpPr/>
                <p:nvPr/>
              </p:nvSpPr>
              <p:spPr>
                <a:xfrm>
                  <a:off x="1041631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61" name="椭圆 360">
                  <a:extLst>
                    <a:ext uri="{FF2B5EF4-FFF2-40B4-BE49-F238E27FC236}">
                      <a16:creationId xmlns:a16="http://schemas.microsoft.com/office/drawing/2014/main" id="{AB6B056F-6566-3245-A53D-0A32FCB18772}"/>
                    </a:ext>
                  </a:extLst>
                </p:cNvPr>
                <p:cNvSpPr/>
                <p:nvPr/>
              </p:nvSpPr>
              <p:spPr>
                <a:xfrm>
                  <a:off x="1062124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62" name="椭圆 361">
                  <a:extLst>
                    <a:ext uri="{FF2B5EF4-FFF2-40B4-BE49-F238E27FC236}">
                      <a16:creationId xmlns:a16="http://schemas.microsoft.com/office/drawing/2014/main" id="{9CAAD157-5A26-2F45-89BA-1F78CF3214F8}"/>
                    </a:ext>
                  </a:extLst>
                </p:cNvPr>
                <p:cNvSpPr/>
                <p:nvPr/>
              </p:nvSpPr>
              <p:spPr>
                <a:xfrm>
                  <a:off x="1082617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63" name="椭圆 362">
                  <a:extLst>
                    <a:ext uri="{FF2B5EF4-FFF2-40B4-BE49-F238E27FC236}">
                      <a16:creationId xmlns:a16="http://schemas.microsoft.com/office/drawing/2014/main" id="{0E9D9732-2020-984C-B454-422DBDCBCD90}"/>
                    </a:ext>
                  </a:extLst>
                </p:cNvPr>
                <p:cNvSpPr/>
                <p:nvPr/>
              </p:nvSpPr>
              <p:spPr>
                <a:xfrm>
                  <a:off x="1103110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64" name="椭圆 363">
                  <a:extLst>
                    <a:ext uri="{FF2B5EF4-FFF2-40B4-BE49-F238E27FC236}">
                      <a16:creationId xmlns:a16="http://schemas.microsoft.com/office/drawing/2014/main" id="{955684CD-4696-654B-9D13-98AB6C121ECC}"/>
                    </a:ext>
                  </a:extLst>
                </p:cNvPr>
                <p:cNvSpPr/>
                <p:nvPr/>
              </p:nvSpPr>
              <p:spPr>
                <a:xfrm>
                  <a:off x="1123603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65" name="椭圆 364">
                  <a:extLst>
                    <a:ext uri="{FF2B5EF4-FFF2-40B4-BE49-F238E27FC236}">
                      <a16:creationId xmlns:a16="http://schemas.microsoft.com/office/drawing/2014/main" id="{BECD184A-8781-2841-B518-3C2FE28432BF}"/>
                    </a:ext>
                  </a:extLst>
                </p:cNvPr>
                <p:cNvSpPr/>
                <p:nvPr/>
              </p:nvSpPr>
              <p:spPr>
                <a:xfrm>
                  <a:off x="1144096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66" name="椭圆 365">
                  <a:extLst>
                    <a:ext uri="{FF2B5EF4-FFF2-40B4-BE49-F238E27FC236}">
                      <a16:creationId xmlns:a16="http://schemas.microsoft.com/office/drawing/2014/main" id="{133DCF78-5E69-D24C-93AF-6E70E3D6D0E5}"/>
                    </a:ext>
                  </a:extLst>
                </p:cNvPr>
                <p:cNvSpPr/>
                <p:nvPr/>
              </p:nvSpPr>
              <p:spPr>
                <a:xfrm>
                  <a:off x="1164589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67" name="椭圆 366">
                  <a:extLst>
                    <a:ext uri="{FF2B5EF4-FFF2-40B4-BE49-F238E27FC236}">
                      <a16:creationId xmlns:a16="http://schemas.microsoft.com/office/drawing/2014/main" id="{40F662A4-0847-BB40-BA30-E1EEBB7ABCE1}"/>
                    </a:ext>
                  </a:extLst>
                </p:cNvPr>
                <p:cNvSpPr/>
                <p:nvPr/>
              </p:nvSpPr>
              <p:spPr>
                <a:xfrm>
                  <a:off x="1185082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68" name="椭圆 367">
                  <a:extLst>
                    <a:ext uri="{FF2B5EF4-FFF2-40B4-BE49-F238E27FC236}">
                      <a16:creationId xmlns:a16="http://schemas.microsoft.com/office/drawing/2014/main" id="{E28140B3-2085-884C-810F-8832F207BF6D}"/>
                    </a:ext>
                  </a:extLst>
                </p:cNvPr>
                <p:cNvSpPr/>
                <p:nvPr/>
              </p:nvSpPr>
              <p:spPr>
                <a:xfrm>
                  <a:off x="1205575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69" name="椭圆 368">
                  <a:extLst>
                    <a:ext uri="{FF2B5EF4-FFF2-40B4-BE49-F238E27FC236}">
                      <a16:creationId xmlns:a16="http://schemas.microsoft.com/office/drawing/2014/main" id="{37FD95D0-BC5A-D342-9E71-2EE374BCACA6}"/>
                    </a:ext>
                  </a:extLst>
                </p:cNvPr>
                <p:cNvSpPr/>
                <p:nvPr/>
              </p:nvSpPr>
              <p:spPr>
                <a:xfrm>
                  <a:off x="1226068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70" name="椭圆 369">
                  <a:extLst>
                    <a:ext uri="{FF2B5EF4-FFF2-40B4-BE49-F238E27FC236}">
                      <a16:creationId xmlns:a16="http://schemas.microsoft.com/office/drawing/2014/main" id="{9578F407-2491-6440-B464-5427CB5C477C}"/>
                    </a:ext>
                  </a:extLst>
                </p:cNvPr>
                <p:cNvSpPr/>
                <p:nvPr/>
              </p:nvSpPr>
              <p:spPr>
                <a:xfrm>
                  <a:off x="1246561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71" name="椭圆 370">
                  <a:extLst>
                    <a:ext uri="{FF2B5EF4-FFF2-40B4-BE49-F238E27FC236}">
                      <a16:creationId xmlns:a16="http://schemas.microsoft.com/office/drawing/2014/main" id="{B842E244-5355-224D-A57B-610B329DA56C}"/>
                    </a:ext>
                  </a:extLst>
                </p:cNvPr>
                <p:cNvSpPr/>
                <p:nvPr/>
              </p:nvSpPr>
              <p:spPr>
                <a:xfrm>
                  <a:off x="1267054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72" name="椭圆 371">
                  <a:extLst>
                    <a:ext uri="{FF2B5EF4-FFF2-40B4-BE49-F238E27FC236}">
                      <a16:creationId xmlns:a16="http://schemas.microsoft.com/office/drawing/2014/main" id="{6386CDD2-487C-F042-A307-3E31A3D34173}"/>
                    </a:ext>
                  </a:extLst>
                </p:cNvPr>
                <p:cNvSpPr/>
                <p:nvPr/>
              </p:nvSpPr>
              <p:spPr>
                <a:xfrm>
                  <a:off x="1287547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</p:grpSp>
          <p:grpSp>
            <p:nvGrpSpPr>
              <p:cNvPr id="104" name="组合 103">
                <a:extLst>
                  <a:ext uri="{FF2B5EF4-FFF2-40B4-BE49-F238E27FC236}">
                    <a16:creationId xmlns:a16="http://schemas.microsoft.com/office/drawing/2014/main" id="{B242BC30-DC41-9744-83F5-CB259D9A4391}"/>
                  </a:ext>
                </a:extLst>
              </p:cNvPr>
              <p:cNvGrpSpPr/>
              <p:nvPr/>
            </p:nvGrpSpPr>
            <p:grpSpPr>
              <a:xfrm>
                <a:off x="4532505" y="-3811785"/>
                <a:ext cx="8500650" cy="98520"/>
                <a:chOff x="4473343" y="-4403005"/>
                <a:chExt cx="8500650" cy="98520"/>
              </a:xfrm>
              <a:grpFill/>
            </p:grpSpPr>
            <p:sp>
              <p:nvSpPr>
                <p:cNvPr id="288" name="椭圆 287">
                  <a:extLst>
                    <a:ext uri="{FF2B5EF4-FFF2-40B4-BE49-F238E27FC236}">
                      <a16:creationId xmlns:a16="http://schemas.microsoft.com/office/drawing/2014/main" id="{C65C3595-CF9A-B641-B1A6-CBE5E3AF5C87}"/>
                    </a:ext>
                  </a:extLst>
                </p:cNvPr>
                <p:cNvSpPr/>
                <p:nvPr/>
              </p:nvSpPr>
              <p:spPr>
                <a:xfrm>
                  <a:off x="447334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89" name="椭圆 288">
                  <a:extLst>
                    <a:ext uri="{FF2B5EF4-FFF2-40B4-BE49-F238E27FC236}">
                      <a16:creationId xmlns:a16="http://schemas.microsoft.com/office/drawing/2014/main" id="{2B4D3918-FEC2-E54B-9739-F992DA9626DD}"/>
                    </a:ext>
                  </a:extLst>
                </p:cNvPr>
                <p:cNvSpPr/>
                <p:nvPr/>
              </p:nvSpPr>
              <p:spPr>
                <a:xfrm>
                  <a:off x="467827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90" name="椭圆 289">
                  <a:extLst>
                    <a:ext uri="{FF2B5EF4-FFF2-40B4-BE49-F238E27FC236}">
                      <a16:creationId xmlns:a16="http://schemas.microsoft.com/office/drawing/2014/main" id="{BEA5F7FE-9B10-7740-8EBF-A8C6D8E43281}"/>
                    </a:ext>
                  </a:extLst>
                </p:cNvPr>
                <p:cNvSpPr/>
                <p:nvPr/>
              </p:nvSpPr>
              <p:spPr>
                <a:xfrm>
                  <a:off x="488320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91" name="椭圆 290">
                  <a:extLst>
                    <a:ext uri="{FF2B5EF4-FFF2-40B4-BE49-F238E27FC236}">
                      <a16:creationId xmlns:a16="http://schemas.microsoft.com/office/drawing/2014/main" id="{3206CC28-6C2B-3B47-9EBA-D37FC39AB905}"/>
                    </a:ext>
                  </a:extLst>
                </p:cNvPr>
                <p:cNvSpPr/>
                <p:nvPr/>
              </p:nvSpPr>
              <p:spPr>
                <a:xfrm>
                  <a:off x="508813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92" name="椭圆 291">
                  <a:extLst>
                    <a:ext uri="{FF2B5EF4-FFF2-40B4-BE49-F238E27FC236}">
                      <a16:creationId xmlns:a16="http://schemas.microsoft.com/office/drawing/2014/main" id="{2B8021B8-E063-8748-96E3-29AAD4F794FF}"/>
                    </a:ext>
                  </a:extLst>
                </p:cNvPr>
                <p:cNvSpPr/>
                <p:nvPr/>
              </p:nvSpPr>
              <p:spPr>
                <a:xfrm>
                  <a:off x="529306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93" name="椭圆 292">
                  <a:extLst>
                    <a:ext uri="{FF2B5EF4-FFF2-40B4-BE49-F238E27FC236}">
                      <a16:creationId xmlns:a16="http://schemas.microsoft.com/office/drawing/2014/main" id="{2997C5A2-1296-CD49-8C9F-9CFC0AD89FAC}"/>
                    </a:ext>
                  </a:extLst>
                </p:cNvPr>
                <p:cNvSpPr/>
                <p:nvPr/>
              </p:nvSpPr>
              <p:spPr>
                <a:xfrm>
                  <a:off x="549799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94" name="椭圆 293">
                  <a:extLst>
                    <a:ext uri="{FF2B5EF4-FFF2-40B4-BE49-F238E27FC236}">
                      <a16:creationId xmlns:a16="http://schemas.microsoft.com/office/drawing/2014/main" id="{5CE675FC-E009-B142-A863-10ACD8AE60D3}"/>
                    </a:ext>
                  </a:extLst>
                </p:cNvPr>
                <p:cNvSpPr/>
                <p:nvPr/>
              </p:nvSpPr>
              <p:spPr>
                <a:xfrm>
                  <a:off x="570292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95" name="椭圆 294">
                  <a:extLst>
                    <a:ext uri="{FF2B5EF4-FFF2-40B4-BE49-F238E27FC236}">
                      <a16:creationId xmlns:a16="http://schemas.microsoft.com/office/drawing/2014/main" id="{DFECA546-ADDB-E64A-B846-855654B65A92}"/>
                    </a:ext>
                  </a:extLst>
                </p:cNvPr>
                <p:cNvSpPr/>
                <p:nvPr/>
              </p:nvSpPr>
              <p:spPr>
                <a:xfrm>
                  <a:off x="590785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96" name="椭圆 295">
                  <a:extLst>
                    <a:ext uri="{FF2B5EF4-FFF2-40B4-BE49-F238E27FC236}">
                      <a16:creationId xmlns:a16="http://schemas.microsoft.com/office/drawing/2014/main" id="{E41BFE7B-0EE8-CC40-8B62-6B341ACDD47D}"/>
                    </a:ext>
                  </a:extLst>
                </p:cNvPr>
                <p:cNvSpPr/>
                <p:nvPr/>
              </p:nvSpPr>
              <p:spPr>
                <a:xfrm>
                  <a:off x="611278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97" name="椭圆 296">
                  <a:extLst>
                    <a:ext uri="{FF2B5EF4-FFF2-40B4-BE49-F238E27FC236}">
                      <a16:creationId xmlns:a16="http://schemas.microsoft.com/office/drawing/2014/main" id="{72ACD30E-C48A-D040-A342-7CAE0D0DE7A3}"/>
                    </a:ext>
                  </a:extLst>
                </p:cNvPr>
                <p:cNvSpPr/>
                <p:nvPr/>
              </p:nvSpPr>
              <p:spPr>
                <a:xfrm>
                  <a:off x="631771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98" name="椭圆 297">
                  <a:extLst>
                    <a:ext uri="{FF2B5EF4-FFF2-40B4-BE49-F238E27FC236}">
                      <a16:creationId xmlns:a16="http://schemas.microsoft.com/office/drawing/2014/main" id="{61650169-5EB5-E246-A082-3BA8F2B4774A}"/>
                    </a:ext>
                  </a:extLst>
                </p:cNvPr>
                <p:cNvSpPr/>
                <p:nvPr/>
              </p:nvSpPr>
              <p:spPr>
                <a:xfrm>
                  <a:off x="652264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99" name="椭圆 298">
                  <a:extLst>
                    <a:ext uri="{FF2B5EF4-FFF2-40B4-BE49-F238E27FC236}">
                      <a16:creationId xmlns:a16="http://schemas.microsoft.com/office/drawing/2014/main" id="{114A292A-44D7-9547-B53D-905CE815BA96}"/>
                    </a:ext>
                  </a:extLst>
                </p:cNvPr>
                <p:cNvSpPr/>
                <p:nvPr/>
              </p:nvSpPr>
              <p:spPr>
                <a:xfrm>
                  <a:off x="672757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00" name="椭圆 299">
                  <a:extLst>
                    <a:ext uri="{FF2B5EF4-FFF2-40B4-BE49-F238E27FC236}">
                      <a16:creationId xmlns:a16="http://schemas.microsoft.com/office/drawing/2014/main" id="{DC191E89-1A56-EC4C-BD17-739769EF54A8}"/>
                    </a:ext>
                  </a:extLst>
                </p:cNvPr>
                <p:cNvSpPr/>
                <p:nvPr/>
              </p:nvSpPr>
              <p:spPr>
                <a:xfrm>
                  <a:off x="693250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01" name="椭圆 300">
                  <a:extLst>
                    <a:ext uri="{FF2B5EF4-FFF2-40B4-BE49-F238E27FC236}">
                      <a16:creationId xmlns:a16="http://schemas.microsoft.com/office/drawing/2014/main" id="{CB345922-C867-4240-B858-8025AB6399E5}"/>
                    </a:ext>
                  </a:extLst>
                </p:cNvPr>
                <p:cNvSpPr/>
                <p:nvPr/>
              </p:nvSpPr>
              <p:spPr>
                <a:xfrm>
                  <a:off x="713743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02" name="椭圆 301">
                  <a:extLst>
                    <a:ext uri="{FF2B5EF4-FFF2-40B4-BE49-F238E27FC236}">
                      <a16:creationId xmlns:a16="http://schemas.microsoft.com/office/drawing/2014/main" id="{E6124A5E-F5B6-E84A-AA41-3341F7CE53E6}"/>
                    </a:ext>
                  </a:extLst>
                </p:cNvPr>
                <p:cNvSpPr/>
                <p:nvPr/>
              </p:nvSpPr>
              <p:spPr>
                <a:xfrm>
                  <a:off x="734236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03" name="椭圆 302">
                  <a:extLst>
                    <a:ext uri="{FF2B5EF4-FFF2-40B4-BE49-F238E27FC236}">
                      <a16:creationId xmlns:a16="http://schemas.microsoft.com/office/drawing/2014/main" id="{E52DC085-B45E-4942-BF96-A98C6AB1DAD3}"/>
                    </a:ext>
                  </a:extLst>
                </p:cNvPr>
                <p:cNvSpPr/>
                <p:nvPr/>
              </p:nvSpPr>
              <p:spPr>
                <a:xfrm>
                  <a:off x="754729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04" name="椭圆 303">
                  <a:extLst>
                    <a:ext uri="{FF2B5EF4-FFF2-40B4-BE49-F238E27FC236}">
                      <a16:creationId xmlns:a16="http://schemas.microsoft.com/office/drawing/2014/main" id="{674BCF5C-ED5F-B348-88AB-48944835F0B4}"/>
                    </a:ext>
                  </a:extLst>
                </p:cNvPr>
                <p:cNvSpPr/>
                <p:nvPr/>
              </p:nvSpPr>
              <p:spPr>
                <a:xfrm>
                  <a:off x="775222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05" name="椭圆 304">
                  <a:extLst>
                    <a:ext uri="{FF2B5EF4-FFF2-40B4-BE49-F238E27FC236}">
                      <a16:creationId xmlns:a16="http://schemas.microsoft.com/office/drawing/2014/main" id="{08281ECF-8CBD-8644-AB81-6231979487A9}"/>
                    </a:ext>
                  </a:extLst>
                </p:cNvPr>
                <p:cNvSpPr/>
                <p:nvPr/>
              </p:nvSpPr>
              <p:spPr>
                <a:xfrm>
                  <a:off x="795715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06" name="椭圆 305">
                  <a:extLst>
                    <a:ext uri="{FF2B5EF4-FFF2-40B4-BE49-F238E27FC236}">
                      <a16:creationId xmlns:a16="http://schemas.microsoft.com/office/drawing/2014/main" id="{2C76E294-6E91-8549-AAFD-6742D44AF952}"/>
                    </a:ext>
                  </a:extLst>
                </p:cNvPr>
                <p:cNvSpPr/>
                <p:nvPr/>
              </p:nvSpPr>
              <p:spPr>
                <a:xfrm>
                  <a:off x="816208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07" name="椭圆 306">
                  <a:extLst>
                    <a:ext uri="{FF2B5EF4-FFF2-40B4-BE49-F238E27FC236}">
                      <a16:creationId xmlns:a16="http://schemas.microsoft.com/office/drawing/2014/main" id="{563FC4BE-0BBD-914A-B324-05FABD9178E7}"/>
                    </a:ext>
                  </a:extLst>
                </p:cNvPr>
                <p:cNvSpPr/>
                <p:nvPr/>
              </p:nvSpPr>
              <p:spPr>
                <a:xfrm>
                  <a:off x="836701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08" name="椭圆 307">
                  <a:extLst>
                    <a:ext uri="{FF2B5EF4-FFF2-40B4-BE49-F238E27FC236}">
                      <a16:creationId xmlns:a16="http://schemas.microsoft.com/office/drawing/2014/main" id="{84979A15-44BF-A044-A301-E93886A8266C}"/>
                    </a:ext>
                  </a:extLst>
                </p:cNvPr>
                <p:cNvSpPr/>
                <p:nvPr/>
              </p:nvSpPr>
              <p:spPr>
                <a:xfrm>
                  <a:off x="857194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09" name="椭圆 308">
                  <a:extLst>
                    <a:ext uri="{FF2B5EF4-FFF2-40B4-BE49-F238E27FC236}">
                      <a16:creationId xmlns:a16="http://schemas.microsoft.com/office/drawing/2014/main" id="{B4ECD26A-0385-5140-84E4-0E8C41C36D56}"/>
                    </a:ext>
                  </a:extLst>
                </p:cNvPr>
                <p:cNvSpPr/>
                <p:nvPr/>
              </p:nvSpPr>
              <p:spPr>
                <a:xfrm>
                  <a:off x="877687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10" name="椭圆 309">
                  <a:extLst>
                    <a:ext uri="{FF2B5EF4-FFF2-40B4-BE49-F238E27FC236}">
                      <a16:creationId xmlns:a16="http://schemas.microsoft.com/office/drawing/2014/main" id="{9D6B95EA-0C50-7247-AF90-5CAC803D81B0}"/>
                    </a:ext>
                  </a:extLst>
                </p:cNvPr>
                <p:cNvSpPr/>
                <p:nvPr/>
              </p:nvSpPr>
              <p:spPr>
                <a:xfrm>
                  <a:off x="898180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11" name="椭圆 310">
                  <a:extLst>
                    <a:ext uri="{FF2B5EF4-FFF2-40B4-BE49-F238E27FC236}">
                      <a16:creationId xmlns:a16="http://schemas.microsoft.com/office/drawing/2014/main" id="{A0D22EE5-FE47-0047-AAE8-5B3A8E06E54D}"/>
                    </a:ext>
                  </a:extLst>
                </p:cNvPr>
                <p:cNvSpPr/>
                <p:nvPr/>
              </p:nvSpPr>
              <p:spPr>
                <a:xfrm>
                  <a:off x="918673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12" name="椭圆 311">
                  <a:extLst>
                    <a:ext uri="{FF2B5EF4-FFF2-40B4-BE49-F238E27FC236}">
                      <a16:creationId xmlns:a16="http://schemas.microsoft.com/office/drawing/2014/main" id="{CE108AFF-5B66-6A42-AE3F-E27A2328872F}"/>
                    </a:ext>
                  </a:extLst>
                </p:cNvPr>
                <p:cNvSpPr/>
                <p:nvPr/>
              </p:nvSpPr>
              <p:spPr>
                <a:xfrm>
                  <a:off x="939166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13" name="椭圆 312">
                  <a:extLst>
                    <a:ext uri="{FF2B5EF4-FFF2-40B4-BE49-F238E27FC236}">
                      <a16:creationId xmlns:a16="http://schemas.microsoft.com/office/drawing/2014/main" id="{53D3BA04-410B-5646-ABAD-97E188ECC24F}"/>
                    </a:ext>
                  </a:extLst>
                </p:cNvPr>
                <p:cNvSpPr/>
                <p:nvPr/>
              </p:nvSpPr>
              <p:spPr>
                <a:xfrm>
                  <a:off x="959659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14" name="椭圆 313">
                  <a:extLst>
                    <a:ext uri="{FF2B5EF4-FFF2-40B4-BE49-F238E27FC236}">
                      <a16:creationId xmlns:a16="http://schemas.microsoft.com/office/drawing/2014/main" id="{047EB560-0B4F-2A49-99C7-832089259CDC}"/>
                    </a:ext>
                  </a:extLst>
                </p:cNvPr>
                <p:cNvSpPr/>
                <p:nvPr/>
              </p:nvSpPr>
              <p:spPr>
                <a:xfrm>
                  <a:off x="980152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15" name="椭圆 314">
                  <a:extLst>
                    <a:ext uri="{FF2B5EF4-FFF2-40B4-BE49-F238E27FC236}">
                      <a16:creationId xmlns:a16="http://schemas.microsoft.com/office/drawing/2014/main" id="{B5A5E994-0666-1840-8F25-B25E98AF69A1}"/>
                    </a:ext>
                  </a:extLst>
                </p:cNvPr>
                <p:cNvSpPr/>
                <p:nvPr/>
              </p:nvSpPr>
              <p:spPr>
                <a:xfrm>
                  <a:off x="1000645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16" name="椭圆 315">
                  <a:extLst>
                    <a:ext uri="{FF2B5EF4-FFF2-40B4-BE49-F238E27FC236}">
                      <a16:creationId xmlns:a16="http://schemas.microsoft.com/office/drawing/2014/main" id="{05EF2F57-36D7-5B49-8F6B-4EB494A8D2BF}"/>
                    </a:ext>
                  </a:extLst>
                </p:cNvPr>
                <p:cNvSpPr/>
                <p:nvPr/>
              </p:nvSpPr>
              <p:spPr>
                <a:xfrm>
                  <a:off x="1021138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17" name="椭圆 316">
                  <a:extLst>
                    <a:ext uri="{FF2B5EF4-FFF2-40B4-BE49-F238E27FC236}">
                      <a16:creationId xmlns:a16="http://schemas.microsoft.com/office/drawing/2014/main" id="{F844FDA6-351A-254C-B40E-8DEBFBEDA372}"/>
                    </a:ext>
                  </a:extLst>
                </p:cNvPr>
                <p:cNvSpPr/>
                <p:nvPr/>
              </p:nvSpPr>
              <p:spPr>
                <a:xfrm>
                  <a:off x="1041631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18" name="椭圆 317">
                  <a:extLst>
                    <a:ext uri="{FF2B5EF4-FFF2-40B4-BE49-F238E27FC236}">
                      <a16:creationId xmlns:a16="http://schemas.microsoft.com/office/drawing/2014/main" id="{E64BCA37-A704-A442-BBB8-0C30A0DE5107}"/>
                    </a:ext>
                  </a:extLst>
                </p:cNvPr>
                <p:cNvSpPr/>
                <p:nvPr/>
              </p:nvSpPr>
              <p:spPr>
                <a:xfrm>
                  <a:off x="1062124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19" name="椭圆 318">
                  <a:extLst>
                    <a:ext uri="{FF2B5EF4-FFF2-40B4-BE49-F238E27FC236}">
                      <a16:creationId xmlns:a16="http://schemas.microsoft.com/office/drawing/2014/main" id="{6F84C96D-5A55-614B-B638-3530E22BF9FC}"/>
                    </a:ext>
                  </a:extLst>
                </p:cNvPr>
                <p:cNvSpPr/>
                <p:nvPr/>
              </p:nvSpPr>
              <p:spPr>
                <a:xfrm>
                  <a:off x="1082617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20" name="椭圆 319">
                  <a:extLst>
                    <a:ext uri="{FF2B5EF4-FFF2-40B4-BE49-F238E27FC236}">
                      <a16:creationId xmlns:a16="http://schemas.microsoft.com/office/drawing/2014/main" id="{50023A00-1986-F241-ABAD-EAEFE3695AF2}"/>
                    </a:ext>
                  </a:extLst>
                </p:cNvPr>
                <p:cNvSpPr/>
                <p:nvPr/>
              </p:nvSpPr>
              <p:spPr>
                <a:xfrm>
                  <a:off x="1103110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21" name="椭圆 320">
                  <a:extLst>
                    <a:ext uri="{FF2B5EF4-FFF2-40B4-BE49-F238E27FC236}">
                      <a16:creationId xmlns:a16="http://schemas.microsoft.com/office/drawing/2014/main" id="{BB18BF5A-6C72-1D4F-B2A1-5502709E1C6C}"/>
                    </a:ext>
                  </a:extLst>
                </p:cNvPr>
                <p:cNvSpPr/>
                <p:nvPr/>
              </p:nvSpPr>
              <p:spPr>
                <a:xfrm>
                  <a:off x="1123603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22" name="椭圆 321">
                  <a:extLst>
                    <a:ext uri="{FF2B5EF4-FFF2-40B4-BE49-F238E27FC236}">
                      <a16:creationId xmlns:a16="http://schemas.microsoft.com/office/drawing/2014/main" id="{B8B9C0AD-0C51-E341-8C90-F0B9D4FC933E}"/>
                    </a:ext>
                  </a:extLst>
                </p:cNvPr>
                <p:cNvSpPr/>
                <p:nvPr/>
              </p:nvSpPr>
              <p:spPr>
                <a:xfrm>
                  <a:off x="1144096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23" name="椭圆 322">
                  <a:extLst>
                    <a:ext uri="{FF2B5EF4-FFF2-40B4-BE49-F238E27FC236}">
                      <a16:creationId xmlns:a16="http://schemas.microsoft.com/office/drawing/2014/main" id="{4E0F21F7-1F62-5B41-8327-C84F6A42B3A5}"/>
                    </a:ext>
                  </a:extLst>
                </p:cNvPr>
                <p:cNvSpPr/>
                <p:nvPr/>
              </p:nvSpPr>
              <p:spPr>
                <a:xfrm>
                  <a:off x="1164589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24" name="椭圆 323">
                  <a:extLst>
                    <a:ext uri="{FF2B5EF4-FFF2-40B4-BE49-F238E27FC236}">
                      <a16:creationId xmlns:a16="http://schemas.microsoft.com/office/drawing/2014/main" id="{72784C11-9E46-E04C-BD61-2D8414121756}"/>
                    </a:ext>
                  </a:extLst>
                </p:cNvPr>
                <p:cNvSpPr/>
                <p:nvPr/>
              </p:nvSpPr>
              <p:spPr>
                <a:xfrm>
                  <a:off x="1185082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25" name="椭圆 324">
                  <a:extLst>
                    <a:ext uri="{FF2B5EF4-FFF2-40B4-BE49-F238E27FC236}">
                      <a16:creationId xmlns:a16="http://schemas.microsoft.com/office/drawing/2014/main" id="{47A24748-4753-8747-8EA8-24A90C4435D8}"/>
                    </a:ext>
                  </a:extLst>
                </p:cNvPr>
                <p:cNvSpPr/>
                <p:nvPr/>
              </p:nvSpPr>
              <p:spPr>
                <a:xfrm>
                  <a:off x="1205575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26" name="椭圆 325">
                  <a:extLst>
                    <a:ext uri="{FF2B5EF4-FFF2-40B4-BE49-F238E27FC236}">
                      <a16:creationId xmlns:a16="http://schemas.microsoft.com/office/drawing/2014/main" id="{69DAD633-BE47-374A-840B-5E20217D760A}"/>
                    </a:ext>
                  </a:extLst>
                </p:cNvPr>
                <p:cNvSpPr/>
                <p:nvPr/>
              </p:nvSpPr>
              <p:spPr>
                <a:xfrm>
                  <a:off x="1226068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27" name="椭圆 326">
                  <a:extLst>
                    <a:ext uri="{FF2B5EF4-FFF2-40B4-BE49-F238E27FC236}">
                      <a16:creationId xmlns:a16="http://schemas.microsoft.com/office/drawing/2014/main" id="{7AB6A9ED-1B79-484F-8C19-BADD21478603}"/>
                    </a:ext>
                  </a:extLst>
                </p:cNvPr>
                <p:cNvSpPr/>
                <p:nvPr/>
              </p:nvSpPr>
              <p:spPr>
                <a:xfrm>
                  <a:off x="1246561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28" name="椭圆 327">
                  <a:extLst>
                    <a:ext uri="{FF2B5EF4-FFF2-40B4-BE49-F238E27FC236}">
                      <a16:creationId xmlns:a16="http://schemas.microsoft.com/office/drawing/2014/main" id="{0CF45AE6-BA10-E94E-90C8-E93807C565B8}"/>
                    </a:ext>
                  </a:extLst>
                </p:cNvPr>
                <p:cNvSpPr/>
                <p:nvPr/>
              </p:nvSpPr>
              <p:spPr>
                <a:xfrm>
                  <a:off x="1267054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29" name="椭圆 328">
                  <a:extLst>
                    <a:ext uri="{FF2B5EF4-FFF2-40B4-BE49-F238E27FC236}">
                      <a16:creationId xmlns:a16="http://schemas.microsoft.com/office/drawing/2014/main" id="{69F69C9B-85B9-2E4F-84ED-291F0C17FF9D}"/>
                    </a:ext>
                  </a:extLst>
                </p:cNvPr>
                <p:cNvSpPr/>
                <p:nvPr/>
              </p:nvSpPr>
              <p:spPr>
                <a:xfrm>
                  <a:off x="1287547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</p:grpSp>
          <p:grpSp>
            <p:nvGrpSpPr>
              <p:cNvPr id="105" name="组合 104">
                <a:extLst>
                  <a:ext uri="{FF2B5EF4-FFF2-40B4-BE49-F238E27FC236}">
                    <a16:creationId xmlns:a16="http://schemas.microsoft.com/office/drawing/2014/main" id="{00944B2E-EA83-F94F-A06F-98A2136F66D4}"/>
                  </a:ext>
                </a:extLst>
              </p:cNvPr>
              <p:cNvGrpSpPr/>
              <p:nvPr/>
            </p:nvGrpSpPr>
            <p:grpSpPr>
              <a:xfrm>
                <a:off x="4532505" y="-2665371"/>
                <a:ext cx="8500650" cy="98520"/>
                <a:chOff x="4473343" y="-4403005"/>
                <a:chExt cx="8500650" cy="98520"/>
              </a:xfrm>
              <a:grpFill/>
            </p:grpSpPr>
            <p:sp>
              <p:nvSpPr>
                <p:cNvPr id="245" name="椭圆 244">
                  <a:extLst>
                    <a:ext uri="{FF2B5EF4-FFF2-40B4-BE49-F238E27FC236}">
                      <a16:creationId xmlns:a16="http://schemas.microsoft.com/office/drawing/2014/main" id="{ED6358B6-5508-CB4C-8F6E-A05CD1A88DEF}"/>
                    </a:ext>
                  </a:extLst>
                </p:cNvPr>
                <p:cNvSpPr/>
                <p:nvPr/>
              </p:nvSpPr>
              <p:spPr>
                <a:xfrm>
                  <a:off x="447334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46" name="椭圆 245">
                  <a:extLst>
                    <a:ext uri="{FF2B5EF4-FFF2-40B4-BE49-F238E27FC236}">
                      <a16:creationId xmlns:a16="http://schemas.microsoft.com/office/drawing/2014/main" id="{6C8C6AF2-F287-1C41-8814-903FD11A318E}"/>
                    </a:ext>
                  </a:extLst>
                </p:cNvPr>
                <p:cNvSpPr/>
                <p:nvPr/>
              </p:nvSpPr>
              <p:spPr>
                <a:xfrm>
                  <a:off x="467827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47" name="椭圆 246">
                  <a:extLst>
                    <a:ext uri="{FF2B5EF4-FFF2-40B4-BE49-F238E27FC236}">
                      <a16:creationId xmlns:a16="http://schemas.microsoft.com/office/drawing/2014/main" id="{0000684A-A347-7D45-A6CC-161DDD1CFAAF}"/>
                    </a:ext>
                  </a:extLst>
                </p:cNvPr>
                <p:cNvSpPr/>
                <p:nvPr/>
              </p:nvSpPr>
              <p:spPr>
                <a:xfrm>
                  <a:off x="488320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48" name="椭圆 247">
                  <a:extLst>
                    <a:ext uri="{FF2B5EF4-FFF2-40B4-BE49-F238E27FC236}">
                      <a16:creationId xmlns:a16="http://schemas.microsoft.com/office/drawing/2014/main" id="{80968AFF-AC7C-EE44-913E-5B998F33A052}"/>
                    </a:ext>
                  </a:extLst>
                </p:cNvPr>
                <p:cNvSpPr/>
                <p:nvPr/>
              </p:nvSpPr>
              <p:spPr>
                <a:xfrm>
                  <a:off x="508813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49" name="椭圆 248">
                  <a:extLst>
                    <a:ext uri="{FF2B5EF4-FFF2-40B4-BE49-F238E27FC236}">
                      <a16:creationId xmlns:a16="http://schemas.microsoft.com/office/drawing/2014/main" id="{92071F3E-8B30-8846-BD68-F06BAC86DE0D}"/>
                    </a:ext>
                  </a:extLst>
                </p:cNvPr>
                <p:cNvSpPr/>
                <p:nvPr/>
              </p:nvSpPr>
              <p:spPr>
                <a:xfrm>
                  <a:off x="529306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50" name="椭圆 249">
                  <a:extLst>
                    <a:ext uri="{FF2B5EF4-FFF2-40B4-BE49-F238E27FC236}">
                      <a16:creationId xmlns:a16="http://schemas.microsoft.com/office/drawing/2014/main" id="{ED48A7CB-4F78-4E49-99E6-79A48B28ED05}"/>
                    </a:ext>
                  </a:extLst>
                </p:cNvPr>
                <p:cNvSpPr/>
                <p:nvPr/>
              </p:nvSpPr>
              <p:spPr>
                <a:xfrm>
                  <a:off x="549799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51" name="椭圆 250">
                  <a:extLst>
                    <a:ext uri="{FF2B5EF4-FFF2-40B4-BE49-F238E27FC236}">
                      <a16:creationId xmlns:a16="http://schemas.microsoft.com/office/drawing/2014/main" id="{E1294E7B-FEA8-7249-A87E-C5302B9D29D2}"/>
                    </a:ext>
                  </a:extLst>
                </p:cNvPr>
                <p:cNvSpPr/>
                <p:nvPr/>
              </p:nvSpPr>
              <p:spPr>
                <a:xfrm>
                  <a:off x="570292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52" name="椭圆 251">
                  <a:extLst>
                    <a:ext uri="{FF2B5EF4-FFF2-40B4-BE49-F238E27FC236}">
                      <a16:creationId xmlns:a16="http://schemas.microsoft.com/office/drawing/2014/main" id="{8560DD70-CFD9-654F-B4A0-53C151F26927}"/>
                    </a:ext>
                  </a:extLst>
                </p:cNvPr>
                <p:cNvSpPr/>
                <p:nvPr/>
              </p:nvSpPr>
              <p:spPr>
                <a:xfrm>
                  <a:off x="590785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53" name="椭圆 252">
                  <a:extLst>
                    <a:ext uri="{FF2B5EF4-FFF2-40B4-BE49-F238E27FC236}">
                      <a16:creationId xmlns:a16="http://schemas.microsoft.com/office/drawing/2014/main" id="{12287A9B-261C-0E4C-8B56-8C13D110865E}"/>
                    </a:ext>
                  </a:extLst>
                </p:cNvPr>
                <p:cNvSpPr/>
                <p:nvPr/>
              </p:nvSpPr>
              <p:spPr>
                <a:xfrm>
                  <a:off x="611278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54" name="椭圆 253">
                  <a:extLst>
                    <a:ext uri="{FF2B5EF4-FFF2-40B4-BE49-F238E27FC236}">
                      <a16:creationId xmlns:a16="http://schemas.microsoft.com/office/drawing/2014/main" id="{3DE492B6-DCA2-7B40-B417-A5767F0DD19B}"/>
                    </a:ext>
                  </a:extLst>
                </p:cNvPr>
                <p:cNvSpPr/>
                <p:nvPr/>
              </p:nvSpPr>
              <p:spPr>
                <a:xfrm>
                  <a:off x="631771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55" name="椭圆 254">
                  <a:extLst>
                    <a:ext uri="{FF2B5EF4-FFF2-40B4-BE49-F238E27FC236}">
                      <a16:creationId xmlns:a16="http://schemas.microsoft.com/office/drawing/2014/main" id="{8004A576-947F-0743-A1EA-82D39D3F2461}"/>
                    </a:ext>
                  </a:extLst>
                </p:cNvPr>
                <p:cNvSpPr/>
                <p:nvPr/>
              </p:nvSpPr>
              <p:spPr>
                <a:xfrm>
                  <a:off x="652264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56" name="椭圆 255">
                  <a:extLst>
                    <a:ext uri="{FF2B5EF4-FFF2-40B4-BE49-F238E27FC236}">
                      <a16:creationId xmlns:a16="http://schemas.microsoft.com/office/drawing/2014/main" id="{6E7B1DB8-3CBB-DA41-9575-A22F473F1C98}"/>
                    </a:ext>
                  </a:extLst>
                </p:cNvPr>
                <p:cNvSpPr/>
                <p:nvPr/>
              </p:nvSpPr>
              <p:spPr>
                <a:xfrm>
                  <a:off x="672757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57" name="椭圆 256">
                  <a:extLst>
                    <a:ext uri="{FF2B5EF4-FFF2-40B4-BE49-F238E27FC236}">
                      <a16:creationId xmlns:a16="http://schemas.microsoft.com/office/drawing/2014/main" id="{0DBFF667-AE52-5E47-B228-6DC439D17E9E}"/>
                    </a:ext>
                  </a:extLst>
                </p:cNvPr>
                <p:cNvSpPr/>
                <p:nvPr/>
              </p:nvSpPr>
              <p:spPr>
                <a:xfrm>
                  <a:off x="693250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58" name="椭圆 257">
                  <a:extLst>
                    <a:ext uri="{FF2B5EF4-FFF2-40B4-BE49-F238E27FC236}">
                      <a16:creationId xmlns:a16="http://schemas.microsoft.com/office/drawing/2014/main" id="{978F7E38-8A52-C041-BB41-C7929815A6D5}"/>
                    </a:ext>
                  </a:extLst>
                </p:cNvPr>
                <p:cNvSpPr/>
                <p:nvPr/>
              </p:nvSpPr>
              <p:spPr>
                <a:xfrm>
                  <a:off x="713743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59" name="椭圆 258">
                  <a:extLst>
                    <a:ext uri="{FF2B5EF4-FFF2-40B4-BE49-F238E27FC236}">
                      <a16:creationId xmlns:a16="http://schemas.microsoft.com/office/drawing/2014/main" id="{50FB3F95-4207-614D-9227-BC0FD2C0A66B}"/>
                    </a:ext>
                  </a:extLst>
                </p:cNvPr>
                <p:cNvSpPr/>
                <p:nvPr/>
              </p:nvSpPr>
              <p:spPr>
                <a:xfrm>
                  <a:off x="734236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60" name="椭圆 259">
                  <a:extLst>
                    <a:ext uri="{FF2B5EF4-FFF2-40B4-BE49-F238E27FC236}">
                      <a16:creationId xmlns:a16="http://schemas.microsoft.com/office/drawing/2014/main" id="{1D3B4575-CB44-D042-B21C-1FAEF04F8415}"/>
                    </a:ext>
                  </a:extLst>
                </p:cNvPr>
                <p:cNvSpPr/>
                <p:nvPr/>
              </p:nvSpPr>
              <p:spPr>
                <a:xfrm>
                  <a:off x="754729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61" name="椭圆 260">
                  <a:extLst>
                    <a:ext uri="{FF2B5EF4-FFF2-40B4-BE49-F238E27FC236}">
                      <a16:creationId xmlns:a16="http://schemas.microsoft.com/office/drawing/2014/main" id="{A6DE9B42-945C-A849-B7EA-2331575A5FF1}"/>
                    </a:ext>
                  </a:extLst>
                </p:cNvPr>
                <p:cNvSpPr/>
                <p:nvPr/>
              </p:nvSpPr>
              <p:spPr>
                <a:xfrm>
                  <a:off x="775222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62" name="椭圆 261">
                  <a:extLst>
                    <a:ext uri="{FF2B5EF4-FFF2-40B4-BE49-F238E27FC236}">
                      <a16:creationId xmlns:a16="http://schemas.microsoft.com/office/drawing/2014/main" id="{57EC6DC3-6DEA-6540-BDF3-9D38EADBCCE7}"/>
                    </a:ext>
                  </a:extLst>
                </p:cNvPr>
                <p:cNvSpPr/>
                <p:nvPr/>
              </p:nvSpPr>
              <p:spPr>
                <a:xfrm>
                  <a:off x="795715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63" name="椭圆 262">
                  <a:extLst>
                    <a:ext uri="{FF2B5EF4-FFF2-40B4-BE49-F238E27FC236}">
                      <a16:creationId xmlns:a16="http://schemas.microsoft.com/office/drawing/2014/main" id="{F7F854D9-06BA-FA42-8F8F-2B42CB3C2497}"/>
                    </a:ext>
                  </a:extLst>
                </p:cNvPr>
                <p:cNvSpPr/>
                <p:nvPr/>
              </p:nvSpPr>
              <p:spPr>
                <a:xfrm>
                  <a:off x="816208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64" name="椭圆 263">
                  <a:extLst>
                    <a:ext uri="{FF2B5EF4-FFF2-40B4-BE49-F238E27FC236}">
                      <a16:creationId xmlns:a16="http://schemas.microsoft.com/office/drawing/2014/main" id="{DE6E45EC-22B3-9A45-89CB-8CB99C3F8150}"/>
                    </a:ext>
                  </a:extLst>
                </p:cNvPr>
                <p:cNvSpPr/>
                <p:nvPr/>
              </p:nvSpPr>
              <p:spPr>
                <a:xfrm>
                  <a:off x="836701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65" name="椭圆 264">
                  <a:extLst>
                    <a:ext uri="{FF2B5EF4-FFF2-40B4-BE49-F238E27FC236}">
                      <a16:creationId xmlns:a16="http://schemas.microsoft.com/office/drawing/2014/main" id="{C77D90E4-CEE1-F14B-9E34-5545DAB9D1A2}"/>
                    </a:ext>
                  </a:extLst>
                </p:cNvPr>
                <p:cNvSpPr/>
                <p:nvPr/>
              </p:nvSpPr>
              <p:spPr>
                <a:xfrm>
                  <a:off x="857194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66" name="椭圆 265">
                  <a:extLst>
                    <a:ext uri="{FF2B5EF4-FFF2-40B4-BE49-F238E27FC236}">
                      <a16:creationId xmlns:a16="http://schemas.microsoft.com/office/drawing/2014/main" id="{B8E4833D-472A-CB45-9DDB-E1E1B587306F}"/>
                    </a:ext>
                  </a:extLst>
                </p:cNvPr>
                <p:cNvSpPr/>
                <p:nvPr/>
              </p:nvSpPr>
              <p:spPr>
                <a:xfrm>
                  <a:off x="877687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67" name="椭圆 266">
                  <a:extLst>
                    <a:ext uri="{FF2B5EF4-FFF2-40B4-BE49-F238E27FC236}">
                      <a16:creationId xmlns:a16="http://schemas.microsoft.com/office/drawing/2014/main" id="{50A519F8-1B84-4048-985F-F470C7D9801E}"/>
                    </a:ext>
                  </a:extLst>
                </p:cNvPr>
                <p:cNvSpPr/>
                <p:nvPr/>
              </p:nvSpPr>
              <p:spPr>
                <a:xfrm>
                  <a:off x="898180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68" name="椭圆 267">
                  <a:extLst>
                    <a:ext uri="{FF2B5EF4-FFF2-40B4-BE49-F238E27FC236}">
                      <a16:creationId xmlns:a16="http://schemas.microsoft.com/office/drawing/2014/main" id="{21092FEA-8498-C748-A263-8C40ABA8C9B9}"/>
                    </a:ext>
                  </a:extLst>
                </p:cNvPr>
                <p:cNvSpPr/>
                <p:nvPr/>
              </p:nvSpPr>
              <p:spPr>
                <a:xfrm>
                  <a:off x="918673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69" name="椭圆 268">
                  <a:extLst>
                    <a:ext uri="{FF2B5EF4-FFF2-40B4-BE49-F238E27FC236}">
                      <a16:creationId xmlns:a16="http://schemas.microsoft.com/office/drawing/2014/main" id="{21BAC391-499A-C34B-8C7C-EA97BCE078E6}"/>
                    </a:ext>
                  </a:extLst>
                </p:cNvPr>
                <p:cNvSpPr/>
                <p:nvPr/>
              </p:nvSpPr>
              <p:spPr>
                <a:xfrm>
                  <a:off x="939166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70" name="椭圆 269">
                  <a:extLst>
                    <a:ext uri="{FF2B5EF4-FFF2-40B4-BE49-F238E27FC236}">
                      <a16:creationId xmlns:a16="http://schemas.microsoft.com/office/drawing/2014/main" id="{0A84ECAA-580F-8C4D-A854-9895B71A9DD9}"/>
                    </a:ext>
                  </a:extLst>
                </p:cNvPr>
                <p:cNvSpPr/>
                <p:nvPr/>
              </p:nvSpPr>
              <p:spPr>
                <a:xfrm>
                  <a:off x="959659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71" name="椭圆 270">
                  <a:extLst>
                    <a:ext uri="{FF2B5EF4-FFF2-40B4-BE49-F238E27FC236}">
                      <a16:creationId xmlns:a16="http://schemas.microsoft.com/office/drawing/2014/main" id="{A883381E-4B28-E940-B97A-050ABBE026A7}"/>
                    </a:ext>
                  </a:extLst>
                </p:cNvPr>
                <p:cNvSpPr/>
                <p:nvPr/>
              </p:nvSpPr>
              <p:spPr>
                <a:xfrm>
                  <a:off x="980152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72" name="椭圆 271">
                  <a:extLst>
                    <a:ext uri="{FF2B5EF4-FFF2-40B4-BE49-F238E27FC236}">
                      <a16:creationId xmlns:a16="http://schemas.microsoft.com/office/drawing/2014/main" id="{D7FC4E04-629F-A246-8421-20652EEF4F5A}"/>
                    </a:ext>
                  </a:extLst>
                </p:cNvPr>
                <p:cNvSpPr/>
                <p:nvPr/>
              </p:nvSpPr>
              <p:spPr>
                <a:xfrm>
                  <a:off x="1000645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73" name="椭圆 272">
                  <a:extLst>
                    <a:ext uri="{FF2B5EF4-FFF2-40B4-BE49-F238E27FC236}">
                      <a16:creationId xmlns:a16="http://schemas.microsoft.com/office/drawing/2014/main" id="{433AE0B8-5F90-8845-9175-0218DC395EC3}"/>
                    </a:ext>
                  </a:extLst>
                </p:cNvPr>
                <p:cNvSpPr/>
                <p:nvPr/>
              </p:nvSpPr>
              <p:spPr>
                <a:xfrm>
                  <a:off x="1021138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74" name="椭圆 273">
                  <a:extLst>
                    <a:ext uri="{FF2B5EF4-FFF2-40B4-BE49-F238E27FC236}">
                      <a16:creationId xmlns:a16="http://schemas.microsoft.com/office/drawing/2014/main" id="{B47AB299-5D69-2249-B436-47954C8BBB6F}"/>
                    </a:ext>
                  </a:extLst>
                </p:cNvPr>
                <p:cNvSpPr/>
                <p:nvPr/>
              </p:nvSpPr>
              <p:spPr>
                <a:xfrm>
                  <a:off x="1041631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75" name="椭圆 274">
                  <a:extLst>
                    <a:ext uri="{FF2B5EF4-FFF2-40B4-BE49-F238E27FC236}">
                      <a16:creationId xmlns:a16="http://schemas.microsoft.com/office/drawing/2014/main" id="{F7DDDC86-B750-014D-8824-7362FB5786D0}"/>
                    </a:ext>
                  </a:extLst>
                </p:cNvPr>
                <p:cNvSpPr/>
                <p:nvPr/>
              </p:nvSpPr>
              <p:spPr>
                <a:xfrm>
                  <a:off x="1062124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76" name="椭圆 275">
                  <a:extLst>
                    <a:ext uri="{FF2B5EF4-FFF2-40B4-BE49-F238E27FC236}">
                      <a16:creationId xmlns:a16="http://schemas.microsoft.com/office/drawing/2014/main" id="{2B959C28-AE19-4045-8244-C5F9D9AF23DB}"/>
                    </a:ext>
                  </a:extLst>
                </p:cNvPr>
                <p:cNvSpPr/>
                <p:nvPr/>
              </p:nvSpPr>
              <p:spPr>
                <a:xfrm>
                  <a:off x="1082617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77" name="椭圆 276">
                  <a:extLst>
                    <a:ext uri="{FF2B5EF4-FFF2-40B4-BE49-F238E27FC236}">
                      <a16:creationId xmlns:a16="http://schemas.microsoft.com/office/drawing/2014/main" id="{D188DABF-F2E5-5249-95EF-54B7D89CE09A}"/>
                    </a:ext>
                  </a:extLst>
                </p:cNvPr>
                <p:cNvSpPr/>
                <p:nvPr/>
              </p:nvSpPr>
              <p:spPr>
                <a:xfrm>
                  <a:off x="1103110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78" name="椭圆 277">
                  <a:extLst>
                    <a:ext uri="{FF2B5EF4-FFF2-40B4-BE49-F238E27FC236}">
                      <a16:creationId xmlns:a16="http://schemas.microsoft.com/office/drawing/2014/main" id="{888F66FA-6C3A-164C-81C9-666139A3B8A5}"/>
                    </a:ext>
                  </a:extLst>
                </p:cNvPr>
                <p:cNvSpPr/>
                <p:nvPr/>
              </p:nvSpPr>
              <p:spPr>
                <a:xfrm>
                  <a:off x="1123603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79" name="椭圆 278">
                  <a:extLst>
                    <a:ext uri="{FF2B5EF4-FFF2-40B4-BE49-F238E27FC236}">
                      <a16:creationId xmlns:a16="http://schemas.microsoft.com/office/drawing/2014/main" id="{F7228658-9E5F-E24B-9546-DB29FD630A71}"/>
                    </a:ext>
                  </a:extLst>
                </p:cNvPr>
                <p:cNvSpPr/>
                <p:nvPr/>
              </p:nvSpPr>
              <p:spPr>
                <a:xfrm>
                  <a:off x="1144096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80" name="椭圆 279">
                  <a:extLst>
                    <a:ext uri="{FF2B5EF4-FFF2-40B4-BE49-F238E27FC236}">
                      <a16:creationId xmlns:a16="http://schemas.microsoft.com/office/drawing/2014/main" id="{0A3D9E59-2172-714C-8C92-E17D489E62C8}"/>
                    </a:ext>
                  </a:extLst>
                </p:cNvPr>
                <p:cNvSpPr/>
                <p:nvPr/>
              </p:nvSpPr>
              <p:spPr>
                <a:xfrm>
                  <a:off x="1164589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81" name="椭圆 280">
                  <a:extLst>
                    <a:ext uri="{FF2B5EF4-FFF2-40B4-BE49-F238E27FC236}">
                      <a16:creationId xmlns:a16="http://schemas.microsoft.com/office/drawing/2014/main" id="{CF1BB298-A8EC-2441-AA79-2788BD7EDD96}"/>
                    </a:ext>
                  </a:extLst>
                </p:cNvPr>
                <p:cNvSpPr/>
                <p:nvPr/>
              </p:nvSpPr>
              <p:spPr>
                <a:xfrm>
                  <a:off x="1185082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82" name="椭圆 281">
                  <a:extLst>
                    <a:ext uri="{FF2B5EF4-FFF2-40B4-BE49-F238E27FC236}">
                      <a16:creationId xmlns:a16="http://schemas.microsoft.com/office/drawing/2014/main" id="{5D8744FA-8E12-5249-8116-32E2B093C13E}"/>
                    </a:ext>
                  </a:extLst>
                </p:cNvPr>
                <p:cNvSpPr/>
                <p:nvPr/>
              </p:nvSpPr>
              <p:spPr>
                <a:xfrm>
                  <a:off x="1205575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83" name="椭圆 282">
                  <a:extLst>
                    <a:ext uri="{FF2B5EF4-FFF2-40B4-BE49-F238E27FC236}">
                      <a16:creationId xmlns:a16="http://schemas.microsoft.com/office/drawing/2014/main" id="{5894FEB4-18CB-E841-ACEF-064874606715}"/>
                    </a:ext>
                  </a:extLst>
                </p:cNvPr>
                <p:cNvSpPr/>
                <p:nvPr/>
              </p:nvSpPr>
              <p:spPr>
                <a:xfrm>
                  <a:off x="1226068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84" name="椭圆 283">
                  <a:extLst>
                    <a:ext uri="{FF2B5EF4-FFF2-40B4-BE49-F238E27FC236}">
                      <a16:creationId xmlns:a16="http://schemas.microsoft.com/office/drawing/2014/main" id="{59FB5EC3-BF0F-D340-951F-31E11186FD0F}"/>
                    </a:ext>
                  </a:extLst>
                </p:cNvPr>
                <p:cNvSpPr/>
                <p:nvPr/>
              </p:nvSpPr>
              <p:spPr>
                <a:xfrm>
                  <a:off x="1246561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85" name="椭圆 284">
                  <a:extLst>
                    <a:ext uri="{FF2B5EF4-FFF2-40B4-BE49-F238E27FC236}">
                      <a16:creationId xmlns:a16="http://schemas.microsoft.com/office/drawing/2014/main" id="{4B289811-903C-9742-A70B-866391375DE7}"/>
                    </a:ext>
                  </a:extLst>
                </p:cNvPr>
                <p:cNvSpPr/>
                <p:nvPr/>
              </p:nvSpPr>
              <p:spPr>
                <a:xfrm>
                  <a:off x="1267054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86" name="椭圆 285">
                  <a:extLst>
                    <a:ext uri="{FF2B5EF4-FFF2-40B4-BE49-F238E27FC236}">
                      <a16:creationId xmlns:a16="http://schemas.microsoft.com/office/drawing/2014/main" id="{2CF93E4C-9305-D444-9335-A21AA2D39B7D}"/>
                    </a:ext>
                  </a:extLst>
                </p:cNvPr>
                <p:cNvSpPr/>
                <p:nvPr/>
              </p:nvSpPr>
              <p:spPr>
                <a:xfrm>
                  <a:off x="1287547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</p:grpSp>
          <p:grpSp>
            <p:nvGrpSpPr>
              <p:cNvPr id="106" name="组合 105">
                <a:extLst>
                  <a:ext uri="{FF2B5EF4-FFF2-40B4-BE49-F238E27FC236}">
                    <a16:creationId xmlns:a16="http://schemas.microsoft.com/office/drawing/2014/main" id="{3F3B1C68-8913-B349-89BB-934EA4D28F17}"/>
                  </a:ext>
                </a:extLst>
              </p:cNvPr>
              <p:cNvGrpSpPr/>
              <p:nvPr/>
            </p:nvGrpSpPr>
            <p:grpSpPr>
              <a:xfrm>
                <a:off x="4532505" y="-3238578"/>
                <a:ext cx="8500650" cy="98520"/>
                <a:chOff x="4473343" y="-4403005"/>
                <a:chExt cx="8500650" cy="98520"/>
              </a:xfrm>
              <a:grpFill/>
            </p:grpSpPr>
            <p:sp>
              <p:nvSpPr>
                <p:cNvPr id="202" name="椭圆 201">
                  <a:extLst>
                    <a:ext uri="{FF2B5EF4-FFF2-40B4-BE49-F238E27FC236}">
                      <a16:creationId xmlns:a16="http://schemas.microsoft.com/office/drawing/2014/main" id="{9AAA4340-5354-854F-B59C-0408500262E3}"/>
                    </a:ext>
                  </a:extLst>
                </p:cNvPr>
                <p:cNvSpPr/>
                <p:nvPr/>
              </p:nvSpPr>
              <p:spPr>
                <a:xfrm>
                  <a:off x="447334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03" name="椭圆 202">
                  <a:extLst>
                    <a:ext uri="{FF2B5EF4-FFF2-40B4-BE49-F238E27FC236}">
                      <a16:creationId xmlns:a16="http://schemas.microsoft.com/office/drawing/2014/main" id="{0461ECFB-C61E-C14B-BE18-D798890A0D7C}"/>
                    </a:ext>
                  </a:extLst>
                </p:cNvPr>
                <p:cNvSpPr/>
                <p:nvPr/>
              </p:nvSpPr>
              <p:spPr>
                <a:xfrm>
                  <a:off x="467827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04" name="椭圆 203">
                  <a:extLst>
                    <a:ext uri="{FF2B5EF4-FFF2-40B4-BE49-F238E27FC236}">
                      <a16:creationId xmlns:a16="http://schemas.microsoft.com/office/drawing/2014/main" id="{2E64DFB4-DBA8-E149-8485-A01379A7BD6D}"/>
                    </a:ext>
                  </a:extLst>
                </p:cNvPr>
                <p:cNvSpPr/>
                <p:nvPr/>
              </p:nvSpPr>
              <p:spPr>
                <a:xfrm>
                  <a:off x="488320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05" name="椭圆 204">
                  <a:extLst>
                    <a:ext uri="{FF2B5EF4-FFF2-40B4-BE49-F238E27FC236}">
                      <a16:creationId xmlns:a16="http://schemas.microsoft.com/office/drawing/2014/main" id="{06FD18A8-8857-A447-AD88-D84CFDC1DD7F}"/>
                    </a:ext>
                  </a:extLst>
                </p:cNvPr>
                <p:cNvSpPr/>
                <p:nvPr/>
              </p:nvSpPr>
              <p:spPr>
                <a:xfrm>
                  <a:off x="508813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06" name="椭圆 205">
                  <a:extLst>
                    <a:ext uri="{FF2B5EF4-FFF2-40B4-BE49-F238E27FC236}">
                      <a16:creationId xmlns:a16="http://schemas.microsoft.com/office/drawing/2014/main" id="{61DE833B-6EDF-464F-AAC7-1BB350675843}"/>
                    </a:ext>
                  </a:extLst>
                </p:cNvPr>
                <p:cNvSpPr/>
                <p:nvPr/>
              </p:nvSpPr>
              <p:spPr>
                <a:xfrm>
                  <a:off x="529306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07" name="椭圆 206">
                  <a:extLst>
                    <a:ext uri="{FF2B5EF4-FFF2-40B4-BE49-F238E27FC236}">
                      <a16:creationId xmlns:a16="http://schemas.microsoft.com/office/drawing/2014/main" id="{E35731A0-1EBD-804D-B461-CADA11A849F7}"/>
                    </a:ext>
                  </a:extLst>
                </p:cNvPr>
                <p:cNvSpPr/>
                <p:nvPr/>
              </p:nvSpPr>
              <p:spPr>
                <a:xfrm>
                  <a:off x="549799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08" name="椭圆 207">
                  <a:extLst>
                    <a:ext uri="{FF2B5EF4-FFF2-40B4-BE49-F238E27FC236}">
                      <a16:creationId xmlns:a16="http://schemas.microsoft.com/office/drawing/2014/main" id="{4A52ACA1-A40F-5B48-9B2F-9882717EC493}"/>
                    </a:ext>
                  </a:extLst>
                </p:cNvPr>
                <p:cNvSpPr/>
                <p:nvPr/>
              </p:nvSpPr>
              <p:spPr>
                <a:xfrm>
                  <a:off x="570292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09" name="椭圆 208">
                  <a:extLst>
                    <a:ext uri="{FF2B5EF4-FFF2-40B4-BE49-F238E27FC236}">
                      <a16:creationId xmlns:a16="http://schemas.microsoft.com/office/drawing/2014/main" id="{46FB3E41-83C1-DC4B-8D35-570DABF7EF1A}"/>
                    </a:ext>
                  </a:extLst>
                </p:cNvPr>
                <p:cNvSpPr/>
                <p:nvPr/>
              </p:nvSpPr>
              <p:spPr>
                <a:xfrm>
                  <a:off x="590785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10" name="椭圆 209">
                  <a:extLst>
                    <a:ext uri="{FF2B5EF4-FFF2-40B4-BE49-F238E27FC236}">
                      <a16:creationId xmlns:a16="http://schemas.microsoft.com/office/drawing/2014/main" id="{25DE1677-8749-7349-B865-D6E11A12412E}"/>
                    </a:ext>
                  </a:extLst>
                </p:cNvPr>
                <p:cNvSpPr/>
                <p:nvPr/>
              </p:nvSpPr>
              <p:spPr>
                <a:xfrm>
                  <a:off x="611278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11" name="椭圆 210">
                  <a:extLst>
                    <a:ext uri="{FF2B5EF4-FFF2-40B4-BE49-F238E27FC236}">
                      <a16:creationId xmlns:a16="http://schemas.microsoft.com/office/drawing/2014/main" id="{B71148BD-F58E-4F4E-BD60-80370C44CEE7}"/>
                    </a:ext>
                  </a:extLst>
                </p:cNvPr>
                <p:cNvSpPr/>
                <p:nvPr/>
              </p:nvSpPr>
              <p:spPr>
                <a:xfrm>
                  <a:off x="631771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12" name="椭圆 211">
                  <a:extLst>
                    <a:ext uri="{FF2B5EF4-FFF2-40B4-BE49-F238E27FC236}">
                      <a16:creationId xmlns:a16="http://schemas.microsoft.com/office/drawing/2014/main" id="{893A3A6B-80AA-D64F-9074-D1B33C0DC0DA}"/>
                    </a:ext>
                  </a:extLst>
                </p:cNvPr>
                <p:cNvSpPr/>
                <p:nvPr/>
              </p:nvSpPr>
              <p:spPr>
                <a:xfrm>
                  <a:off x="652264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13" name="椭圆 212">
                  <a:extLst>
                    <a:ext uri="{FF2B5EF4-FFF2-40B4-BE49-F238E27FC236}">
                      <a16:creationId xmlns:a16="http://schemas.microsoft.com/office/drawing/2014/main" id="{831EC198-08ED-3D4F-B6E4-10DB03F03290}"/>
                    </a:ext>
                  </a:extLst>
                </p:cNvPr>
                <p:cNvSpPr/>
                <p:nvPr/>
              </p:nvSpPr>
              <p:spPr>
                <a:xfrm>
                  <a:off x="672757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14" name="椭圆 213">
                  <a:extLst>
                    <a:ext uri="{FF2B5EF4-FFF2-40B4-BE49-F238E27FC236}">
                      <a16:creationId xmlns:a16="http://schemas.microsoft.com/office/drawing/2014/main" id="{EBD37B42-4706-DD46-9490-CE6AB18580F9}"/>
                    </a:ext>
                  </a:extLst>
                </p:cNvPr>
                <p:cNvSpPr/>
                <p:nvPr/>
              </p:nvSpPr>
              <p:spPr>
                <a:xfrm>
                  <a:off x="693250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15" name="椭圆 214">
                  <a:extLst>
                    <a:ext uri="{FF2B5EF4-FFF2-40B4-BE49-F238E27FC236}">
                      <a16:creationId xmlns:a16="http://schemas.microsoft.com/office/drawing/2014/main" id="{A762F5A6-1D04-D34C-9774-0CFBFEEB4C52}"/>
                    </a:ext>
                  </a:extLst>
                </p:cNvPr>
                <p:cNvSpPr/>
                <p:nvPr/>
              </p:nvSpPr>
              <p:spPr>
                <a:xfrm>
                  <a:off x="713743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16" name="椭圆 215">
                  <a:extLst>
                    <a:ext uri="{FF2B5EF4-FFF2-40B4-BE49-F238E27FC236}">
                      <a16:creationId xmlns:a16="http://schemas.microsoft.com/office/drawing/2014/main" id="{BF6554C9-2BCB-EF43-8B4B-34C7C8F5DF47}"/>
                    </a:ext>
                  </a:extLst>
                </p:cNvPr>
                <p:cNvSpPr/>
                <p:nvPr/>
              </p:nvSpPr>
              <p:spPr>
                <a:xfrm>
                  <a:off x="734236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17" name="椭圆 216">
                  <a:extLst>
                    <a:ext uri="{FF2B5EF4-FFF2-40B4-BE49-F238E27FC236}">
                      <a16:creationId xmlns:a16="http://schemas.microsoft.com/office/drawing/2014/main" id="{57DAFEC7-A219-E147-9540-C39018094B2F}"/>
                    </a:ext>
                  </a:extLst>
                </p:cNvPr>
                <p:cNvSpPr/>
                <p:nvPr/>
              </p:nvSpPr>
              <p:spPr>
                <a:xfrm>
                  <a:off x="754729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18" name="椭圆 217">
                  <a:extLst>
                    <a:ext uri="{FF2B5EF4-FFF2-40B4-BE49-F238E27FC236}">
                      <a16:creationId xmlns:a16="http://schemas.microsoft.com/office/drawing/2014/main" id="{A3BA2801-D0DB-3B47-9FC1-B0FE3D0CA4DC}"/>
                    </a:ext>
                  </a:extLst>
                </p:cNvPr>
                <p:cNvSpPr/>
                <p:nvPr/>
              </p:nvSpPr>
              <p:spPr>
                <a:xfrm>
                  <a:off x="775222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19" name="椭圆 218">
                  <a:extLst>
                    <a:ext uri="{FF2B5EF4-FFF2-40B4-BE49-F238E27FC236}">
                      <a16:creationId xmlns:a16="http://schemas.microsoft.com/office/drawing/2014/main" id="{B732177F-E3B3-7C49-A1AA-34695DC969E0}"/>
                    </a:ext>
                  </a:extLst>
                </p:cNvPr>
                <p:cNvSpPr/>
                <p:nvPr/>
              </p:nvSpPr>
              <p:spPr>
                <a:xfrm>
                  <a:off x="795715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20" name="椭圆 219">
                  <a:extLst>
                    <a:ext uri="{FF2B5EF4-FFF2-40B4-BE49-F238E27FC236}">
                      <a16:creationId xmlns:a16="http://schemas.microsoft.com/office/drawing/2014/main" id="{9A58D843-383B-5047-B846-DCE87F33D4EC}"/>
                    </a:ext>
                  </a:extLst>
                </p:cNvPr>
                <p:cNvSpPr/>
                <p:nvPr/>
              </p:nvSpPr>
              <p:spPr>
                <a:xfrm>
                  <a:off x="816208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21" name="椭圆 220">
                  <a:extLst>
                    <a:ext uri="{FF2B5EF4-FFF2-40B4-BE49-F238E27FC236}">
                      <a16:creationId xmlns:a16="http://schemas.microsoft.com/office/drawing/2014/main" id="{858F07AD-AF70-CF4A-AF35-0A64F9B92D37}"/>
                    </a:ext>
                  </a:extLst>
                </p:cNvPr>
                <p:cNvSpPr/>
                <p:nvPr/>
              </p:nvSpPr>
              <p:spPr>
                <a:xfrm>
                  <a:off x="836701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22" name="椭圆 221">
                  <a:extLst>
                    <a:ext uri="{FF2B5EF4-FFF2-40B4-BE49-F238E27FC236}">
                      <a16:creationId xmlns:a16="http://schemas.microsoft.com/office/drawing/2014/main" id="{0AF41D6E-4A1B-C546-8D10-3204FEC3022E}"/>
                    </a:ext>
                  </a:extLst>
                </p:cNvPr>
                <p:cNvSpPr/>
                <p:nvPr/>
              </p:nvSpPr>
              <p:spPr>
                <a:xfrm>
                  <a:off x="857194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23" name="椭圆 222">
                  <a:extLst>
                    <a:ext uri="{FF2B5EF4-FFF2-40B4-BE49-F238E27FC236}">
                      <a16:creationId xmlns:a16="http://schemas.microsoft.com/office/drawing/2014/main" id="{8CCE7AA6-C274-214E-A3AB-DFD4FBAE1A1E}"/>
                    </a:ext>
                  </a:extLst>
                </p:cNvPr>
                <p:cNvSpPr/>
                <p:nvPr/>
              </p:nvSpPr>
              <p:spPr>
                <a:xfrm>
                  <a:off x="877687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24" name="椭圆 223">
                  <a:extLst>
                    <a:ext uri="{FF2B5EF4-FFF2-40B4-BE49-F238E27FC236}">
                      <a16:creationId xmlns:a16="http://schemas.microsoft.com/office/drawing/2014/main" id="{9637B5D3-41BF-3A4A-A1A7-B6D4C783C619}"/>
                    </a:ext>
                  </a:extLst>
                </p:cNvPr>
                <p:cNvSpPr/>
                <p:nvPr/>
              </p:nvSpPr>
              <p:spPr>
                <a:xfrm>
                  <a:off x="898180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25" name="椭圆 224">
                  <a:extLst>
                    <a:ext uri="{FF2B5EF4-FFF2-40B4-BE49-F238E27FC236}">
                      <a16:creationId xmlns:a16="http://schemas.microsoft.com/office/drawing/2014/main" id="{1DFD0417-C46C-B64F-B93E-527B076F6531}"/>
                    </a:ext>
                  </a:extLst>
                </p:cNvPr>
                <p:cNvSpPr/>
                <p:nvPr/>
              </p:nvSpPr>
              <p:spPr>
                <a:xfrm>
                  <a:off x="918673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26" name="椭圆 225">
                  <a:extLst>
                    <a:ext uri="{FF2B5EF4-FFF2-40B4-BE49-F238E27FC236}">
                      <a16:creationId xmlns:a16="http://schemas.microsoft.com/office/drawing/2014/main" id="{C5AFFBBD-9D65-1E4E-8770-C8047E7D7650}"/>
                    </a:ext>
                  </a:extLst>
                </p:cNvPr>
                <p:cNvSpPr/>
                <p:nvPr/>
              </p:nvSpPr>
              <p:spPr>
                <a:xfrm>
                  <a:off x="939166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27" name="椭圆 226">
                  <a:extLst>
                    <a:ext uri="{FF2B5EF4-FFF2-40B4-BE49-F238E27FC236}">
                      <a16:creationId xmlns:a16="http://schemas.microsoft.com/office/drawing/2014/main" id="{A506574C-8757-014A-A3B5-D905EA7E4F6A}"/>
                    </a:ext>
                  </a:extLst>
                </p:cNvPr>
                <p:cNvSpPr/>
                <p:nvPr/>
              </p:nvSpPr>
              <p:spPr>
                <a:xfrm>
                  <a:off x="959659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28" name="椭圆 227">
                  <a:extLst>
                    <a:ext uri="{FF2B5EF4-FFF2-40B4-BE49-F238E27FC236}">
                      <a16:creationId xmlns:a16="http://schemas.microsoft.com/office/drawing/2014/main" id="{F78D9F80-F4EF-5246-B0A0-DE4E10CA0F9E}"/>
                    </a:ext>
                  </a:extLst>
                </p:cNvPr>
                <p:cNvSpPr/>
                <p:nvPr/>
              </p:nvSpPr>
              <p:spPr>
                <a:xfrm>
                  <a:off x="980152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29" name="椭圆 228">
                  <a:extLst>
                    <a:ext uri="{FF2B5EF4-FFF2-40B4-BE49-F238E27FC236}">
                      <a16:creationId xmlns:a16="http://schemas.microsoft.com/office/drawing/2014/main" id="{2ED3FA28-6990-4E47-9057-5D9148E73161}"/>
                    </a:ext>
                  </a:extLst>
                </p:cNvPr>
                <p:cNvSpPr/>
                <p:nvPr/>
              </p:nvSpPr>
              <p:spPr>
                <a:xfrm>
                  <a:off x="1000645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30" name="椭圆 229">
                  <a:extLst>
                    <a:ext uri="{FF2B5EF4-FFF2-40B4-BE49-F238E27FC236}">
                      <a16:creationId xmlns:a16="http://schemas.microsoft.com/office/drawing/2014/main" id="{B54A12D1-6463-0041-83AD-4A1FF461FE5A}"/>
                    </a:ext>
                  </a:extLst>
                </p:cNvPr>
                <p:cNvSpPr/>
                <p:nvPr/>
              </p:nvSpPr>
              <p:spPr>
                <a:xfrm>
                  <a:off x="1021138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31" name="椭圆 230">
                  <a:extLst>
                    <a:ext uri="{FF2B5EF4-FFF2-40B4-BE49-F238E27FC236}">
                      <a16:creationId xmlns:a16="http://schemas.microsoft.com/office/drawing/2014/main" id="{6B480507-E21F-C24F-BAD1-08400FB70524}"/>
                    </a:ext>
                  </a:extLst>
                </p:cNvPr>
                <p:cNvSpPr/>
                <p:nvPr/>
              </p:nvSpPr>
              <p:spPr>
                <a:xfrm>
                  <a:off x="1041631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32" name="椭圆 231">
                  <a:extLst>
                    <a:ext uri="{FF2B5EF4-FFF2-40B4-BE49-F238E27FC236}">
                      <a16:creationId xmlns:a16="http://schemas.microsoft.com/office/drawing/2014/main" id="{77A108DA-F058-264E-9FCB-3EC41B85295A}"/>
                    </a:ext>
                  </a:extLst>
                </p:cNvPr>
                <p:cNvSpPr/>
                <p:nvPr/>
              </p:nvSpPr>
              <p:spPr>
                <a:xfrm>
                  <a:off x="1062124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33" name="椭圆 232">
                  <a:extLst>
                    <a:ext uri="{FF2B5EF4-FFF2-40B4-BE49-F238E27FC236}">
                      <a16:creationId xmlns:a16="http://schemas.microsoft.com/office/drawing/2014/main" id="{2F61ACE8-5FC8-C148-A477-44B1153F8734}"/>
                    </a:ext>
                  </a:extLst>
                </p:cNvPr>
                <p:cNvSpPr/>
                <p:nvPr/>
              </p:nvSpPr>
              <p:spPr>
                <a:xfrm>
                  <a:off x="1082617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34" name="椭圆 233">
                  <a:extLst>
                    <a:ext uri="{FF2B5EF4-FFF2-40B4-BE49-F238E27FC236}">
                      <a16:creationId xmlns:a16="http://schemas.microsoft.com/office/drawing/2014/main" id="{A719AB16-A1B4-AB4A-93F7-DB3ED1F9E938}"/>
                    </a:ext>
                  </a:extLst>
                </p:cNvPr>
                <p:cNvSpPr/>
                <p:nvPr/>
              </p:nvSpPr>
              <p:spPr>
                <a:xfrm>
                  <a:off x="1103110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35" name="椭圆 234">
                  <a:extLst>
                    <a:ext uri="{FF2B5EF4-FFF2-40B4-BE49-F238E27FC236}">
                      <a16:creationId xmlns:a16="http://schemas.microsoft.com/office/drawing/2014/main" id="{EEC6A6A8-9BA9-6C43-8A3C-7E87E56A7A86}"/>
                    </a:ext>
                  </a:extLst>
                </p:cNvPr>
                <p:cNvSpPr/>
                <p:nvPr/>
              </p:nvSpPr>
              <p:spPr>
                <a:xfrm>
                  <a:off x="1123603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36" name="椭圆 235">
                  <a:extLst>
                    <a:ext uri="{FF2B5EF4-FFF2-40B4-BE49-F238E27FC236}">
                      <a16:creationId xmlns:a16="http://schemas.microsoft.com/office/drawing/2014/main" id="{5019CFFB-8B80-104E-8969-F559BA9C84D0}"/>
                    </a:ext>
                  </a:extLst>
                </p:cNvPr>
                <p:cNvSpPr/>
                <p:nvPr/>
              </p:nvSpPr>
              <p:spPr>
                <a:xfrm>
                  <a:off x="1144096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37" name="椭圆 236">
                  <a:extLst>
                    <a:ext uri="{FF2B5EF4-FFF2-40B4-BE49-F238E27FC236}">
                      <a16:creationId xmlns:a16="http://schemas.microsoft.com/office/drawing/2014/main" id="{41BCF0AB-E198-F342-B7E8-E855D0DA27BB}"/>
                    </a:ext>
                  </a:extLst>
                </p:cNvPr>
                <p:cNvSpPr/>
                <p:nvPr/>
              </p:nvSpPr>
              <p:spPr>
                <a:xfrm>
                  <a:off x="1164589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38" name="椭圆 237">
                  <a:extLst>
                    <a:ext uri="{FF2B5EF4-FFF2-40B4-BE49-F238E27FC236}">
                      <a16:creationId xmlns:a16="http://schemas.microsoft.com/office/drawing/2014/main" id="{F7266987-79CA-8246-8B8A-93805DB0EEA9}"/>
                    </a:ext>
                  </a:extLst>
                </p:cNvPr>
                <p:cNvSpPr/>
                <p:nvPr/>
              </p:nvSpPr>
              <p:spPr>
                <a:xfrm>
                  <a:off x="1185082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39" name="椭圆 238">
                  <a:extLst>
                    <a:ext uri="{FF2B5EF4-FFF2-40B4-BE49-F238E27FC236}">
                      <a16:creationId xmlns:a16="http://schemas.microsoft.com/office/drawing/2014/main" id="{304D7C84-16CA-5D4A-9093-29804AFE8183}"/>
                    </a:ext>
                  </a:extLst>
                </p:cNvPr>
                <p:cNvSpPr/>
                <p:nvPr/>
              </p:nvSpPr>
              <p:spPr>
                <a:xfrm>
                  <a:off x="1205575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40" name="椭圆 239">
                  <a:extLst>
                    <a:ext uri="{FF2B5EF4-FFF2-40B4-BE49-F238E27FC236}">
                      <a16:creationId xmlns:a16="http://schemas.microsoft.com/office/drawing/2014/main" id="{57D1F6A3-E018-B246-9236-97799568C6F8}"/>
                    </a:ext>
                  </a:extLst>
                </p:cNvPr>
                <p:cNvSpPr/>
                <p:nvPr/>
              </p:nvSpPr>
              <p:spPr>
                <a:xfrm>
                  <a:off x="1226068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41" name="椭圆 240">
                  <a:extLst>
                    <a:ext uri="{FF2B5EF4-FFF2-40B4-BE49-F238E27FC236}">
                      <a16:creationId xmlns:a16="http://schemas.microsoft.com/office/drawing/2014/main" id="{EE868129-AE89-E147-8CB6-C9C821BFE181}"/>
                    </a:ext>
                  </a:extLst>
                </p:cNvPr>
                <p:cNvSpPr/>
                <p:nvPr/>
              </p:nvSpPr>
              <p:spPr>
                <a:xfrm>
                  <a:off x="1246561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42" name="椭圆 241">
                  <a:extLst>
                    <a:ext uri="{FF2B5EF4-FFF2-40B4-BE49-F238E27FC236}">
                      <a16:creationId xmlns:a16="http://schemas.microsoft.com/office/drawing/2014/main" id="{920C2BDE-6258-4340-8038-8156964CADD5}"/>
                    </a:ext>
                  </a:extLst>
                </p:cNvPr>
                <p:cNvSpPr/>
                <p:nvPr/>
              </p:nvSpPr>
              <p:spPr>
                <a:xfrm>
                  <a:off x="1267054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43" name="椭圆 242">
                  <a:extLst>
                    <a:ext uri="{FF2B5EF4-FFF2-40B4-BE49-F238E27FC236}">
                      <a16:creationId xmlns:a16="http://schemas.microsoft.com/office/drawing/2014/main" id="{91692E6A-AFE1-8141-88F9-F04719983128}"/>
                    </a:ext>
                  </a:extLst>
                </p:cNvPr>
                <p:cNvSpPr/>
                <p:nvPr/>
              </p:nvSpPr>
              <p:spPr>
                <a:xfrm>
                  <a:off x="1287547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</p:grpSp>
          <p:grpSp>
            <p:nvGrpSpPr>
              <p:cNvPr id="107" name="组合 106">
                <a:extLst>
                  <a:ext uri="{FF2B5EF4-FFF2-40B4-BE49-F238E27FC236}">
                    <a16:creationId xmlns:a16="http://schemas.microsoft.com/office/drawing/2014/main" id="{5C111EEE-D21F-3C4D-AF45-B7F3977F5EB1}"/>
                  </a:ext>
                </a:extLst>
              </p:cNvPr>
              <p:cNvGrpSpPr/>
              <p:nvPr/>
            </p:nvGrpSpPr>
            <p:grpSpPr>
              <a:xfrm>
                <a:off x="4532505" y="-2092164"/>
                <a:ext cx="8500650" cy="98520"/>
                <a:chOff x="4473343" y="-4403005"/>
                <a:chExt cx="8500650" cy="98520"/>
              </a:xfrm>
              <a:grpFill/>
            </p:grpSpPr>
            <p:sp>
              <p:nvSpPr>
                <p:cNvPr id="152" name="椭圆 151">
                  <a:extLst>
                    <a:ext uri="{FF2B5EF4-FFF2-40B4-BE49-F238E27FC236}">
                      <a16:creationId xmlns:a16="http://schemas.microsoft.com/office/drawing/2014/main" id="{AF95879D-81C5-9149-8C2F-A6C41D2B741B}"/>
                    </a:ext>
                  </a:extLst>
                </p:cNvPr>
                <p:cNvSpPr/>
                <p:nvPr/>
              </p:nvSpPr>
              <p:spPr>
                <a:xfrm>
                  <a:off x="447334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53" name="椭圆 152">
                  <a:extLst>
                    <a:ext uri="{FF2B5EF4-FFF2-40B4-BE49-F238E27FC236}">
                      <a16:creationId xmlns:a16="http://schemas.microsoft.com/office/drawing/2014/main" id="{924C6DBE-6638-FC4A-AE92-28FA10FB0D7C}"/>
                    </a:ext>
                  </a:extLst>
                </p:cNvPr>
                <p:cNvSpPr/>
                <p:nvPr/>
              </p:nvSpPr>
              <p:spPr>
                <a:xfrm>
                  <a:off x="467827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54" name="椭圆 153">
                  <a:extLst>
                    <a:ext uri="{FF2B5EF4-FFF2-40B4-BE49-F238E27FC236}">
                      <a16:creationId xmlns:a16="http://schemas.microsoft.com/office/drawing/2014/main" id="{FC91A205-BA1E-A94A-83B5-3275782AFA6A}"/>
                    </a:ext>
                  </a:extLst>
                </p:cNvPr>
                <p:cNvSpPr/>
                <p:nvPr/>
              </p:nvSpPr>
              <p:spPr>
                <a:xfrm>
                  <a:off x="488320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55" name="椭圆 154">
                  <a:extLst>
                    <a:ext uri="{FF2B5EF4-FFF2-40B4-BE49-F238E27FC236}">
                      <a16:creationId xmlns:a16="http://schemas.microsoft.com/office/drawing/2014/main" id="{7EA5B8D0-A37A-3C40-856A-722E68275655}"/>
                    </a:ext>
                  </a:extLst>
                </p:cNvPr>
                <p:cNvSpPr/>
                <p:nvPr/>
              </p:nvSpPr>
              <p:spPr>
                <a:xfrm>
                  <a:off x="508813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56" name="椭圆 155">
                  <a:extLst>
                    <a:ext uri="{FF2B5EF4-FFF2-40B4-BE49-F238E27FC236}">
                      <a16:creationId xmlns:a16="http://schemas.microsoft.com/office/drawing/2014/main" id="{1706DED0-61B9-BA44-8FD3-9122A72EF0B4}"/>
                    </a:ext>
                  </a:extLst>
                </p:cNvPr>
                <p:cNvSpPr/>
                <p:nvPr/>
              </p:nvSpPr>
              <p:spPr>
                <a:xfrm>
                  <a:off x="529306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57" name="椭圆 156">
                  <a:extLst>
                    <a:ext uri="{FF2B5EF4-FFF2-40B4-BE49-F238E27FC236}">
                      <a16:creationId xmlns:a16="http://schemas.microsoft.com/office/drawing/2014/main" id="{F125958F-9946-E44A-91DE-F6B35C5AD05B}"/>
                    </a:ext>
                  </a:extLst>
                </p:cNvPr>
                <p:cNvSpPr/>
                <p:nvPr/>
              </p:nvSpPr>
              <p:spPr>
                <a:xfrm>
                  <a:off x="549799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58" name="椭圆 157">
                  <a:extLst>
                    <a:ext uri="{FF2B5EF4-FFF2-40B4-BE49-F238E27FC236}">
                      <a16:creationId xmlns:a16="http://schemas.microsoft.com/office/drawing/2014/main" id="{97731B3A-9AFD-E941-95DC-206D261E5F92}"/>
                    </a:ext>
                  </a:extLst>
                </p:cNvPr>
                <p:cNvSpPr/>
                <p:nvPr/>
              </p:nvSpPr>
              <p:spPr>
                <a:xfrm>
                  <a:off x="570292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59" name="椭圆 158">
                  <a:extLst>
                    <a:ext uri="{FF2B5EF4-FFF2-40B4-BE49-F238E27FC236}">
                      <a16:creationId xmlns:a16="http://schemas.microsoft.com/office/drawing/2014/main" id="{A3733EFD-0742-1C40-9403-E32952B7E15C}"/>
                    </a:ext>
                  </a:extLst>
                </p:cNvPr>
                <p:cNvSpPr/>
                <p:nvPr/>
              </p:nvSpPr>
              <p:spPr>
                <a:xfrm>
                  <a:off x="590785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60" name="椭圆 159">
                  <a:extLst>
                    <a:ext uri="{FF2B5EF4-FFF2-40B4-BE49-F238E27FC236}">
                      <a16:creationId xmlns:a16="http://schemas.microsoft.com/office/drawing/2014/main" id="{ED9FAD27-3C8B-124E-B05E-60744D68FC1D}"/>
                    </a:ext>
                  </a:extLst>
                </p:cNvPr>
                <p:cNvSpPr/>
                <p:nvPr/>
              </p:nvSpPr>
              <p:spPr>
                <a:xfrm>
                  <a:off x="611278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61" name="椭圆 160">
                  <a:extLst>
                    <a:ext uri="{FF2B5EF4-FFF2-40B4-BE49-F238E27FC236}">
                      <a16:creationId xmlns:a16="http://schemas.microsoft.com/office/drawing/2014/main" id="{AE046E4A-3378-A447-AA24-C519E5A3725C}"/>
                    </a:ext>
                  </a:extLst>
                </p:cNvPr>
                <p:cNvSpPr/>
                <p:nvPr/>
              </p:nvSpPr>
              <p:spPr>
                <a:xfrm>
                  <a:off x="631771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62" name="椭圆 161">
                  <a:extLst>
                    <a:ext uri="{FF2B5EF4-FFF2-40B4-BE49-F238E27FC236}">
                      <a16:creationId xmlns:a16="http://schemas.microsoft.com/office/drawing/2014/main" id="{3B98588F-3496-CF41-B108-6545086A57D2}"/>
                    </a:ext>
                  </a:extLst>
                </p:cNvPr>
                <p:cNvSpPr/>
                <p:nvPr/>
              </p:nvSpPr>
              <p:spPr>
                <a:xfrm>
                  <a:off x="652264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63" name="椭圆 162">
                  <a:extLst>
                    <a:ext uri="{FF2B5EF4-FFF2-40B4-BE49-F238E27FC236}">
                      <a16:creationId xmlns:a16="http://schemas.microsoft.com/office/drawing/2014/main" id="{867A8A9B-270E-624F-BE7C-3A1E60CA04DB}"/>
                    </a:ext>
                  </a:extLst>
                </p:cNvPr>
                <p:cNvSpPr/>
                <p:nvPr/>
              </p:nvSpPr>
              <p:spPr>
                <a:xfrm>
                  <a:off x="672757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64" name="椭圆 163">
                  <a:extLst>
                    <a:ext uri="{FF2B5EF4-FFF2-40B4-BE49-F238E27FC236}">
                      <a16:creationId xmlns:a16="http://schemas.microsoft.com/office/drawing/2014/main" id="{C87B2C7A-279B-CB47-939D-FDDF80FA9842}"/>
                    </a:ext>
                  </a:extLst>
                </p:cNvPr>
                <p:cNvSpPr/>
                <p:nvPr/>
              </p:nvSpPr>
              <p:spPr>
                <a:xfrm>
                  <a:off x="693250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65" name="椭圆 164">
                  <a:extLst>
                    <a:ext uri="{FF2B5EF4-FFF2-40B4-BE49-F238E27FC236}">
                      <a16:creationId xmlns:a16="http://schemas.microsoft.com/office/drawing/2014/main" id="{4993B6AE-A084-6042-A7CA-D421239B7A34}"/>
                    </a:ext>
                  </a:extLst>
                </p:cNvPr>
                <p:cNvSpPr/>
                <p:nvPr/>
              </p:nvSpPr>
              <p:spPr>
                <a:xfrm>
                  <a:off x="713743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66" name="椭圆 165">
                  <a:extLst>
                    <a:ext uri="{FF2B5EF4-FFF2-40B4-BE49-F238E27FC236}">
                      <a16:creationId xmlns:a16="http://schemas.microsoft.com/office/drawing/2014/main" id="{EC5EF885-D82A-E84C-8F0E-B263F5DE48BD}"/>
                    </a:ext>
                  </a:extLst>
                </p:cNvPr>
                <p:cNvSpPr/>
                <p:nvPr/>
              </p:nvSpPr>
              <p:spPr>
                <a:xfrm>
                  <a:off x="734236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67" name="椭圆 166">
                  <a:extLst>
                    <a:ext uri="{FF2B5EF4-FFF2-40B4-BE49-F238E27FC236}">
                      <a16:creationId xmlns:a16="http://schemas.microsoft.com/office/drawing/2014/main" id="{17A80809-CBD8-A540-A548-9FAD08904B58}"/>
                    </a:ext>
                  </a:extLst>
                </p:cNvPr>
                <p:cNvSpPr/>
                <p:nvPr/>
              </p:nvSpPr>
              <p:spPr>
                <a:xfrm>
                  <a:off x="754729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68" name="椭圆 167">
                  <a:extLst>
                    <a:ext uri="{FF2B5EF4-FFF2-40B4-BE49-F238E27FC236}">
                      <a16:creationId xmlns:a16="http://schemas.microsoft.com/office/drawing/2014/main" id="{3AA94FF0-2213-5B4B-8D31-8E8E0B2EB8A6}"/>
                    </a:ext>
                  </a:extLst>
                </p:cNvPr>
                <p:cNvSpPr/>
                <p:nvPr/>
              </p:nvSpPr>
              <p:spPr>
                <a:xfrm>
                  <a:off x="775222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69" name="椭圆 168">
                  <a:extLst>
                    <a:ext uri="{FF2B5EF4-FFF2-40B4-BE49-F238E27FC236}">
                      <a16:creationId xmlns:a16="http://schemas.microsoft.com/office/drawing/2014/main" id="{7BF65604-1169-D041-BE26-BABA9422E43A}"/>
                    </a:ext>
                  </a:extLst>
                </p:cNvPr>
                <p:cNvSpPr/>
                <p:nvPr/>
              </p:nvSpPr>
              <p:spPr>
                <a:xfrm>
                  <a:off x="795715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70" name="椭圆 169">
                  <a:extLst>
                    <a:ext uri="{FF2B5EF4-FFF2-40B4-BE49-F238E27FC236}">
                      <a16:creationId xmlns:a16="http://schemas.microsoft.com/office/drawing/2014/main" id="{6B44C747-0C8E-394E-8BC1-3C0E53C9270F}"/>
                    </a:ext>
                  </a:extLst>
                </p:cNvPr>
                <p:cNvSpPr/>
                <p:nvPr/>
              </p:nvSpPr>
              <p:spPr>
                <a:xfrm>
                  <a:off x="816208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71" name="椭圆 170">
                  <a:extLst>
                    <a:ext uri="{FF2B5EF4-FFF2-40B4-BE49-F238E27FC236}">
                      <a16:creationId xmlns:a16="http://schemas.microsoft.com/office/drawing/2014/main" id="{15BDA8C1-3D17-D547-941C-D5E4250890AF}"/>
                    </a:ext>
                  </a:extLst>
                </p:cNvPr>
                <p:cNvSpPr/>
                <p:nvPr/>
              </p:nvSpPr>
              <p:spPr>
                <a:xfrm>
                  <a:off x="836701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72" name="椭圆 171">
                  <a:extLst>
                    <a:ext uri="{FF2B5EF4-FFF2-40B4-BE49-F238E27FC236}">
                      <a16:creationId xmlns:a16="http://schemas.microsoft.com/office/drawing/2014/main" id="{AB37B0B6-5124-1243-A66B-93A061D1C8A1}"/>
                    </a:ext>
                  </a:extLst>
                </p:cNvPr>
                <p:cNvSpPr/>
                <p:nvPr/>
              </p:nvSpPr>
              <p:spPr>
                <a:xfrm>
                  <a:off x="857194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73" name="椭圆 172">
                  <a:extLst>
                    <a:ext uri="{FF2B5EF4-FFF2-40B4-BE49-F238E27FC236}">
                      <a16:creationId xmlns:a16="http://schemas.microsoft.com/office/drawing/2014/main" id="{EC2E9081-BC51-F548-901B-BD61725CC029}"/>
                    </a:ext>
                  </a:extLst>
                </p:cNvPr>
                <p:cNvSpPr/>
                <p:nvPr/>
              </p:nvSpPr>
              <p:spPr>
                <a:xfrm>
                  <a:off x="877687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74" name="椭圆 173">
                  <a:extLst>
                    <a:ext uri="{FF2B5EF4-FFF2-40B4-BE49-F238E27FC236}">
                      <a16:creationId xmlns:a16="http://schemas.microsoft.com/office/drawing/2014/main" id="{808CACD5-144D-1941-9DA9-82C10E980C5C}"/>
                    </a:ext>
                  </a:extLst>
                </p:cNvPr>
                <p:cNvSpPr/>
                <p:nvPr/>
              </p:nvSpPr>
              <p:spPr>
                <a:xfrm>
                  <a:off x="898180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75" name="椭圆 174">
                  <a:extLst>
                    <a:ext uri="{FF2B5EF4-FFF2-40B4-BE49-F238E27FC236}">
                      <a16:creationId xmlns:a16="http://schemas.microsoft.com/office/drawing/2014/main" id="{0D424322-4DB6-8546-ADF2-0BDC5F97AF22}"/>
                    </a:ext>
                  </a:extLst>
                </p:cNvPr>
                <p:cNvSpPr/>
                <p:nvPr/>
              </p:nvSpPr>
              <p:spPr>
                <a:xfrm>
                  <a:off x="918673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76" name="椭圆 175">
                  <a:extLst>
                    <a:ext uri="{FF2B5EF4-FFF2-40B4-BE49-F238E27FC236}">
                      <a16:creationId xmlns:a16="http://schemas.microsoft.com/office/drawing/2014/main" id="{80BCA3E2-15E6-A941-BA19-1A0C8BBAEBA1}"/>
                    </a:ext>
                  </a:extLst>
                </p:cNvPr>
                <p:cNvSpPr/>
                <p:nvPr/>
              </p:nvSpPr>
              <p:spPr>
                <a:xfrm>
                  <a:off x="939166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77" name="椭圆 176">
                  <a:extLst>
                    <a:ext uri="{FF2B5EF4-FFF2-40B4-BE49-F238E27FC236}">
                      <a16:creationId xmlns:a16="http://schemas.microsoft.com/office/drawing/2014/main" id="{8B473CBC-1F5D-8843-A281-1CB27EC3A45E}"/>
                    </a:ext>
                  </a:extLst>
                </p:cNvPr>
                <p:cNvSpPr/>
                <p:nvPr/>
              </p:nvSpPr>
              <p:spPr>
                <a:xfrm>
                  <a:off x="959659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78" name="椭圆 177">
                  <a:extLst>
                    <a:ext uri="{FF2B5EF4-FFF2-40B4-BE49-F238E27FC236}">
                      <a16:creationId xmlns:a16="http://schemas.microsoft.com/office/drawing/2014/main" id="{EF56F704-21EC-F542-894B-4BD1F1B69CE0}"/>
                    </a:ext>
                  </a:extLst>
                </p:cNvPr>
                <p:cNvSpPr/>
                <p:nvPr/>
              </p:nvSpPr>
              <p:spPr>
                <a:xfrm>
                  <a:off x="980152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79" name="椭圆 178">
                  <a:extLst>
                    <a:ext uri="{FF2B5EF4-FFF2-40B4-BE49-F238E27FC236}">
                      <a16:creationId xmlns:a16="http://schemas.microsoft.com/office/drawing/2014/main" id="{61FA65E9-D0F1-604B-ADB1-888D1A4297E1}"/>
                    </a:ext>
                  </a:extLst>
                </p:cNvPr>
                <p:cNvSpPr/>
                <p:nvPr/>
              </p:nvSpPr>
              <p:spPr>
                <a:xfrm>
                  <a:off x="1000645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80" name="椭圆 179">
                  <a:extLst>
                    <a:ext uri="{FF2B5EF4-FFF2-40B4-BE49-F238E27FC236}">
                      <a16:creationId xmlns:a16="http://schemas.microsoft.com/office/drawing/2014/main" id="{5ABC827E-0534-A04B-BD27-9709D0F3216D}"/>
                    </a:ext>
                  </a:extLst>
                </p:cNvPr>
                <p:cNvSpPr/>
                <p:nvPr/>
              </p:nvSpPr>
              <p:spPr>
                <a:xfrm>
                  <a:off x="1021138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81" name="椭圆 180">
                  <a:extLst>
                    <a:ext uri="{FF2B5EF4-FFF2-40B4-BE49-F238E27FC236}">
                      <a16:creationId xmlns:a16="http://schemas.microsoft.com/office/drawing/2014/main" id="{D5B8D1C8-D3E4-C043-A46A-291F33B40552}"/>
                    </a:ext>
                  </a:extLst>
                </p:cNvPr>
                <p:cNvSpPr/>
                <p:nvPr/>
              </p:nvSpPr>
              <p:spPr>
                <a:xfrm>
                  <a:off x="1041631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87" name="椭圆 186">
                  <a:extLst>
                    <a:ext uri="{FF2B5EF4-FFF2-40B4-BE49-F238E27FC236}">
                      <a16:creationId xmlns:a16="http://schemas.microsoft.com/office/drawing/2014/main" id="{BD8BEFE3-E025-FF4C-B065-DF7318430C73}"/>
                    </a:ext>
                  </a:extLst>
                </p:cNvPr>
                <p:cNvSpPr/>
                <p:nvPr/>
              </p:nvSpPr>
              <p:spPr>
                <a:xfrm>
                  <a:off x="1062124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88" name="椭圆 187">
                  <a:extLst>
                    <a:ext uri="{FF2B5EF4-FFF2-40B4-BE49-F238E27FC236}">
                      <a16:creationId xmlns:a16="http://schemas.microsoft.com/office/drawing/2014/main" id="{A94A481C-BA09-6149-9BC0-F4A453266C9B}"/>
                    </a:ext>
                  </a:extLst>
                </p:cNvPr>
                <p:cNvSpPr/>
                <p:nvPr/>
              </p:nvSpPr>
              <p:spPr>
                <a:xfrm>
                  <a:off x="1082617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91" name="椭圆 190">
                  <a:extLst>
                    <a:ext uri="{FF2B5EF4-FFF2-40B4-BE49-F238E27FC236}">
                      <a16:creationId xmlns:a16="http://schemas.microsoft.com/office/drawing/2014/main" id="{353102EB-0445-8946-A71A-38AE82DB94AB}"/>
                    </a:ext>
                  </a:extLst>
                </p:cNvPr>
                <p:cNvSpPr/>
                <p:nvPr/>
              </p:nvSpPr>
              <p:spPr>
                <a:xfrm>
                  <a:off x="1103110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92" name="椭圆 191">
                  <a:extLst>
                    <a:ext uri="{FF2B5EF4-FFF2-40B4-BE49-F238E27FC236}">
                      <a16:creationId xmlns:a16="http://schemas.microsoft.com/office/drawing/2014/main" id="{11B38AB0-975D-BE47-A276-2C9DE433517B}"/>
                    </a:ext>
                  </a:extLst>
                </p:cNvPr>
                <p:cNvSpPr/>
                <p:nvPr/>
              </p:nvSpPr>
              <p:spPr>
                <a:xfrm>
                  <a:off x="1123603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93" name="椭圆 192">
                  <a:extLst>
                    <a:ext uri="{FF2B5EF4-FFF2-40B4-BE49-F238E27FC236}">
                      <a16:creationId xmlns:a16="http://schemas.microsoft.com/office/drawing/2014/main" id="{BFED5CB4-D193-194C-B1DF-11B0A03CE8A0}"/>
                    </a:ext>
                  </a:extLst>
                </p:cNvPr>
                <p:cNvSpPr/>
                <p:nvPr/>
              </p:nvSpPr>
              <p:spPr>
                <a:xfrm>
                  <a:off x="1144096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94" name="椭圆 193">
                  <a:extLst>
                    <a:ext uri="{FF2B5EF4-FFF2-40B4-BE49-F238E27FC236}">
                      <a16:creationId xmlns:a16="http://schemas.microsoft.com/office/drawing/2014/main" id="{D23739B5-40D0-0F4B-A722-79549DC76F6B}"/>
                    </a:ext>
                  </a:extLst>
                </p:cNvPr>
                <p:cNvSpPr/>
                <p:nvPr/>
              </p:nvSpPr>
              <p:spPr>
                <a:xfrm>
                  <a:off x="1164589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95" name="椭圆 194">
                  <a:extLst>
                    <a:ext uri="{FF2B5EF4-FFF2-40B4-BE49-F238E27FC236}">
                      <a16:creationId xmlns:a16="http://schemas.microsoft.com/office/drawing/2014/main" id="{5C573B75-E0A2-064D-8BCE-EE3D152A8CA9}"/>
                    </a:ext>
                  </a:extLst>
                </p:cNvPr>
                <p:cNvSpPr/>
                <p:nvPr/>
              </p:nvSpPr>
              <p:spPr>
                <a:xfrm>
                  <a:off x="1185082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96" name="椭圆 195">
                  <a:extLst>
                    <a:ext uri="{FF2B5EF4-FFF2-40B4-BE49-F238E27FC236}">
                      <a16:creationId xmlns:a16="http://schemas.microsoft.com/office/drawing/2014/main" id="{A8EE3551-A2C7-8E45-8620-219F0CAFC68E}"/>
                    </a:ext>
                  </a:extLst>
                </p:cNvPr>
                <p:cNvSpPr/>
                <p:nvPr/>
              </p:nvSpPr>
              <p:spPr>
                <a:xfrm>
                  <a:off x="1205575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97" name="椭圆 196">
                  <a:extLst>
                    <a:ext uri="{FF2B5EF4-FFF2-40B4-BE49-F238E27FC236}">
                      <a16:creationId xmlns:a16="http://schemas.microsoft.com/office/drawing/2014/main" id="{B5E9BBB6-7999-924F-85FF-F62F669F31DF}"/>
                    </a:ext>
                  </a:extLst>
                </p:cNvPr>
                <p:cNvSpPr/>
                <p:nvPr/>
              </p:nvSpPr>
              <p:spPr>
                <a:xfrm>
                  <a:off x="1226068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98" name="椭圆 197">
                  <a:extLst>
                    <a:ext uri="{FF2B5EF4-FFF2-40B4-BE49-F238E27FC236}">
                      <a16:creationId xmlns:a16="http://schemas.microsoft.com/office/drawing/2014/main" id="{BD8D81B1-252D-6C4C-AF8A-B85FADE5C02C}"/>
                    </a:ext>
                  </a:extLst>
                </p:cNvPr>
                <p:cNvSpPr/>
                <p:nvPr/>
              </p:nvSpPr>
              <p:spPr>
                <a:xfrm>
                  <a:off x="1246561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99" name="椭圆 198">
                  <a:extLst>
                    <a:ext uri="{FF2B5EF4-FFF2-40B4-BE49-F238E27FC236}">
                      <a16:creationId xmlns:a16="http://schemas.microsoft.com/office/drawing/2014/main" id="{5B9E98FA-4C9D-A740-B0A5-2D147A420E78}"/>
                    </a:ext>
                  </a:extLst>
                </p:cNvPr>
                <p:cNvSpPr/>
                <p:nvPr/>
              </p:nvSpPr>
              <p:spPr>
                <a:xfrm>
                  <a:off x="1267054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00" name="椭圆 199">
                  <a:extLst>
                    <a:ext uri="{FF2B5EF4-FFF2-40B4-BE49-F238E27FC236}">
                      <a16:creationId xmlns:a16="http://schemas.microsoft.com/office/drawing/2014/main" id="{61438CA2-E725-364D-B2D7-65EF1B9ECD62}"/>
                    </a:ext>
                  </a:extLst>
                </p:cNvPr>
                <p:cNvSpPr/>
                <p:nvPr/>
              </p:nvSpPr>
              <p:spPr>
                <a:xfrm>
                  <a:off x="1287547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</p:grpSp>
          <p:grpSp>
            <p:nvGrpSpPr>
              <p:cNvPr id="108" name="组合 107">
                <a:extLst>
                  <a:ext uri="{FF2B5EF4-FFF2-40B4-BE49-F238E27FC236}">
                    <a16:creationId xmlns:a16="http://schemas.microsoft.com/office/drawing/2014/main" id="{D28E31F5-3154-5948-9AF9-75B24177AB93}"/>
                  </a:ext>
                </a:extLst>
              </p:cNvPr>
              <p:cNvGrpSpPr/>
              <p:nvPr/>
            </p:nvGrpSpPr>
            <p:grpSpPr>
              <a:xfrm>
                <a:off x="4532505" y="-1518958"/>
                <a:ext cx="8500650" cy="98520"/>
                <a:chOff x="4473343" y="-4403005"/>
                <a:chExt cx="8500650" cy="98520"/>
              </a:xfrm>
              <a:grpFill/>
            </p:grpSpPr>
            <p:sp>
              <p:nvSpPr>
                <p:cNvPr id="109" name="椭圆 108">
                  <a:extLst>
                    <a:ext uri="{FF2B5EF4-FFF2-40B4-BE49-F238E27FC236}">
                      <a16:creationId xmlns:a16="http://schemas.microsoft.com/office/drawing/2014/main" id="{C785944D-F4DE-C945-9E41-EA51EBFBB7E8}"/>
                    </a:ext>
                  </a:extLst>
                </p:cNvPr>
                <p:cNvSpPr/>
                <p:nvPr/>
              </p:nvSpPr>
              <p:spPr>
                <a:xfrm>
                  <a:off x="447334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10" name="椭圆 109">
                  <a:extLst>
                    <a:ext uri="{FF2B5EF4-FFF2-40B4-BE49-F238E27FC236}">
                      <a16:creationId xmlns:a16="http://schemas.microsoft.com/office/drawing/2014/main" id="{FEC169F7-437B-3447-95BF-68C7AD2BDD2B}"/>
                    </a:ext>
                  </a:extLst>
                </p:cNvPr>
                <p:cNvSpPr/>
                <p:nvPr/>
              </p:nvSpPr>
              <p:spPr>
                <a:xfrm>
                  <a:off x="467827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11" name="椭圆 110">
                  <a:extLst>
                    <a:ext uri="{FF2B5EF4-FFF2-40B4-BE49-F238E27FC236}">
                      <a16:creationId xmlns:a16="http://schemas.microsoft.com/office/drawing/2014/main" id="{874A8D3F-1FC3-F047-A371-76076ED3B49E}"/>
                    </a:ext>
                  </a:extLst>
                </p:cNvPr>
                <p:cNvSpPr/>
                <p:nvPr/>
              </p:nvSpPr>
              <p:spPr>
                <a:xfrm>
                  <a:off x="488320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12" name="椭圆 111">
                  <a:extLst>
                    <a:ext uri="{FF2B5EF4-FFF2-40B4-BE49-F238E27FC236}">
                      <a16:creationId xmlns:a16="http://schemas.microsoft.com/office/drawing/2014/main" id="{EE6090D6-B872-1F4A-B655-AE4F71A6CBEF}"/>
                    </a:ext>
                  </a:extLst>
                </p:cNvPr>
                <p:cNvSpPr/>
                <p:nvPr/>
              </p:nvSpPr>
              <p:spPr>
                <a:xfrm>
                  <a:off x="508813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13" name="椭圆 112">
                  <a:extLst>
                    <a:ext uri="{FF2B5EF4-FFF2-40B4-BE49-F238E27FC236}">
                      <a16:creationId xmlns:a16="http://schemas.microsoft.com/office/drawing/2014/main" id="{736F1ABE-2FE4-254E-A98A-AFB194061168}"/>
                    </a:ext>
                  </a:extLst>
                </p:cNvPr>
                <p:cNvSpPr/>
                <p:nvPr/>
              </p:nvSpPr>
              <p:spPr>
                <a:xfrm>
                  <a:off x="529306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14" name="椭圆 113">
                  <a:extLst>
                    <a:ext uri="{FF2B5EF4-FFF2-40B4-BE49-F238E27FC236}">
                      <a16:creationId xmlns:a16="http://schemas.microsoft.com/office/drawing/2014/main" id="{3B5F006A-B5A1-E449-B7E3-37C2DB2424DF}"/>
                    </a:ext>
                  </a:extLst>
                </p:cNvPr>
                <p:cNvSpPr/>
                <p:nvPr/>
              </p:nvSpPr>
              <p:spPr>
                <a:xfrm>
                  <a:off x="549799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15" name="椭圆 114">
                  <a:extLst>
                    <a:ext uri="{FF2B5EF4-FFF2-40B4-BE49-F238E27FC236}">
                      <a16:creationId xmlns:a16="http://schemas.microsoft.com/office/drawing/2014/main" id="{7AC5EA43-B467-7E47-A427-006FD7BCC272}"/>
                    </a:ext>
                  </a:extLst>
                </p:cNvPr>
                <p:cNvSpPr/>
                <p:nvPr/>
              </p:nvSpPr>
              <p:spPr>
                <a:xfrm>
                  <a:off x="570292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16" name="椭圆 115">
                  <a:extLst>
                    <a:ext uri="{FF2B5EF4-FFF2-40B4-BE49-F238E27FC236}">
                      <a16:creationId xmlns:a16="http://schemas.microsoft.com/office/drawing/2014/main" id="{001B6A16-771D-5E42-AF23-00B9B9961D6F}"/>
                    </a:ext>
                  </a:extLst>
                </p:cNvPr>
                <p:cNvSpPr/>
                <p:nvPr/>
              </p:nvSpPr>
              <p:spPr>
                <a:xfrm>
                  <a:off x="590785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17" name="椭圆 116">
                  <a:extLst>
                    <a:ext uri="{FF2B5EF4-FFF2-40B4-BE49-F238E27FC236}">
                      <a16:creationId xmlns:a16="http://schemas.microsoft.com/office/drawing/2014/main" id="{F530D77A-4298-3C40-B296-93B4B3232CD3}"/>
                    </a:ext>
                  </a:extLst>
                </p:cNvPr>
                <p:cNvSpPr/>
                <p:nvPr/>
              </p:nvSpPr>
              <p:spPr>
                <a:xfrm>
                  <a:off x="611278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18" name="椭圆 117">
                  <a:extLst>
                    <a:ext uri="{FF2B5EF4-FFF2-40B4-BE49-F238E27FC236}">
                      <a16:creationId xmlns:a16="http://schemas.microsoft.com/office/drawing/2014/main" id="{572A67F8-562B-0B4C-B8A9-4780BDADDDDA}"/>
                    </a:ext>
                  </a:extLst>
                </p:cNvPr>
                <p:cNvSpPr/>
                <p:nvPr/>
              </p:nvSpPr>
              <p:spPr>
                <a:xfrm>
                  <a:off x="631771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19" name="椭圆 118">
                  <a:extLst>
                    <a:ext uri="{FF2B5EF4-FFF2-40B4-BE49-F238E27FC236}">
                      <a16:creationId xmlns:a16="http://schemas.microsoft.com/office/drawing/2014/main" id="{A1BC2D66-9F42-6A45-8B52-F2A625E9B1EA}"/>
                    </a:ext>
                  </a:extLst>
                </p:cNvPr>
                <p:cNvSpPr/>
                <p:nvPr/>
              </p:nvSpPr>
              <p:spPr>
                <a:xfrm>
                  <a:off x="652264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20" name="椭圆 119">
                  <a:extLst>
                    <a:ext uri="{FF2B5EF4-FFF2-40B4-BE49-F238E27FC236}">
                      <a16:creationId xmlns:a16="http://schemas.microsoft.com/office/drawing/2014/main" id="{F3F3DB04-E475-DD40-BEAD-D78E77F7221D}"/>
                    </a:ext>
                  </a:extLst>
                </p:cNvPr>
                <p:cNvSpPr/>
                <p:nvPr/>
              </p:nvSpPr>
              <p:spPr>
                <a:xfrm>
                  <a:off x="672757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21" name="椭圆 120">
                  <a:extLst>
                    <a:ext uri="{FF2B5EF4-FFF2-40B4-BE49-F238E27FC236}">
                      <a16:creationId xmlns:a16="http://schemas.microsoft.com/office/drawing/2014/main" id="{EB06ECD4-8843-5146-B35A-4B6CABC26CC8}"/>
                    </a:ext>
                  </a:extLst>
                </p:cNvPr>
                <p:cNvSpPr/>
                <p:nvPr/>
              </p:nvSpPr>
              <p:spPr>
                <a:xfrm>
                  <a:off x="693250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22" name="椭圆 121">
                  <a:extLst>
                    <a:ext uri="{FF2B5EF4-FFF2-40B4-BE49-F238E27FC236}">
                      <a16:creationId xmlns:a16="http://schemas.microsoft.com/office/drawing/2014/main" id="{965FDBC6-67C5-614F-80C4-66B693BBFADE}"/>
                    </a:ext>
                  </a:extLst>
                </p:cNvPr>
                <p:cNvSpPr/>
                <p:nvPr/>
              </p:nvSpPr>
              <p:spPr>
                <a:xfrm>
                  <a:off x="713743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23" name="椭圆 122">
                  <a:extLst>
                    <a:ext uri="{FF2B5EF4-FFF2-40B4-BE49-F238E27FC236}">
                      <a16:creationId xmlns:a16="http://schemas.microsoft.com/office/drawing/2014/main" id="{22A66668-F1F6-F94D-8502-9BA27F6E24DF}"/>
                    </a:ext>
                  </a:extLst>
                </p:cNvPr>
                <p:cNvSpPr/>
                <p:nvPr/>
              </p:nvSpPr>
              <p:spPr>
                <a:xfrm>
                  <a:off x="734236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24" name="椭圆 123">
                  <a:extLst>
                    <a:ext uri="{FF2B5EF4-FFF2-40B4-BE49-F238E27FC236}">
                      <a16:creationId xmlns:a16="http://schemas.microsoft.com/office/drawing/2014/main" id="{2838F586-BC72-7344-B9CA-9ACF82D15006}"/>
                    </a:ext>
                  </a:extLst>
                </p:cNvPr>
                <p:cNvSpPr/>
                <p:nvPr/>
              </p:nvSpPr>
              <p:spPr>
                <a:xfrm>
                  <a:off x="754729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25" name="椭圆 124">
                  <a:extLst>
                    <a:ext uri="{FF2B5EF4-FFF2-40B4-BE49-F238E27FC236}">
                      <a16:creationId xmlns:a16="http://schemas.microsoft.com/office/drawing/2014/main" id="{7F93D6F1-5C32-CD43-A1C0-45FDA2F65930}"/>
                    </a:ext>
                  </a:extLst>
                </p:cNvPr>
                <p:cNvSpPr/>
                <p:nvPr/>
              </p:nvSpPr>
              <p:spPr>
                <a:xfrm>
                  <a:off x="775222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26" name="椭圆 125">
                  <a:extLst>
                    <a:ext uri="{FF2B5EF4-FFF2-40B4-BE49-F238E27FC236}">
                      <a16:creationId xmlns:a16="http://schemas.microsoft.com/office/drawing/2014/main" id="{6F380BBF-1D83-1745-BDCC-31A00D40FDCD}"/>
                    </a:ext>
                  </a:extLst>
                </p:cNvPr>
                <p:cNvSpPr/>
                <p:nvPr/>
              </p:nvSpPr>
              <p:spPr>
                <a:xfrm>
                  <a:off x="795715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27" name="椭圆 126">
                  <a:extLst>
                    <a:ext uri="{FF2B5EF4-FFF2-40B4-BE49-F238E27FC236}">
                      <a16:creationId xmlns:a16="http://schemas.microsoft.com/office/drawing/2014/main" id="{6733121D-9C6C-294B-872D-84ED4C5C1B9E}"/>
                    </a:ext>
                  </a:extLst>
                </p:cNvPr>
                <p:cNvSpPr/>
                <p:nvPr/>
              </p:nvSpPr>
              <p:spPr>
                <a:xfrm>
                  <a:off x="816208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28" name="椭圆 127">
                  <a:extLst>
                    <a:ext uri="{FF2B5EF4-FFF2-40B4-BE49-F238E27FC236}">
                      <a16:creationId xmlns:a16="http://schemas.microsoft.com/office/drawing/2014/main" id="{142DA778-B2DC-8A49-89A1-92867049AA57}"/>
                    </a:ext>
                  </a:extLst>
                </p:cNvPr>
                <p:cNvSpPr/>
                <p:nvPr/>
              </p:nvSpPr>
              <p:spPr>
                <a:xfrm>
                  <a:off x="836701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29" name="椭圆 128">
                  <a:extLst>
                    <a:ext uri="{FF2B5EF4-FFF2-40B4-BE49-F238E27FC236}">
                      <a16:creationId xmlns:a16="http://schemas.microsoft.com/office/drawing/2014/main" id="{635633FB-EC2B-6343-BEAD-597BD50C2B2D}"/>
                    </a:ext>
                  </a:extLst>
                </p:cNvPr>
                <p:cNvSpPr/>
                <p:nvPr/>
              </p:nvSpPr>
              <p:spPr>
                <a:xfrm>
                  <a:off x="857194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30" name="椭圆 129">
                  <a:extLst>
                    <a:ext uri="{FF2B5EF4-FFF2-40B4-BE49-F238E27FC236}">
                      <a16:creationId xmlns:a16="http://schemas.microsoft.com/office/drawing/2014/main" id="{2FDAA060-CDF9-3E46-9EEE-A87EE4BABF41}"/>
                    </a:ext>
                  </a:extLst>
                </p:cNvPr>
                <p:cNvSpPr/>
                <p:nvPr/>
              </p:nvSpPr>
              <p:spPr>
                <a:xfrm>
                  <a:off x="877687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31" name="椭圆 130">
                  <a:extLst>
                    <a:ext uri="{FF2B5EF4-FFF2-40B4-BE49-F238E27FC236}">
                      <a16:creationId xmlns:a16="http://schemas.microsoft.com/office/drawing/2014/main" id="{DC178EF4-BFF6-D649-B640-586B061A4383}"/>
                    </a:ext>
                  </a:extLst>
                </p:cNvPr>
                <p:cNvSpPr/>
                <p:nvPr/>
              </p:nvSpPr>
              <p:spPr>
                <a:xfrm>
                  <a:off x="898180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32" name="椭圆 131">
                  <a:extLst>
                    <a:ext uri="{FF2B5EF4-FFF2-40B4-BE49-F238E27FC236}">
                      <a16:creationId xmlns:a16="http://schemas.microsoft.com/office/drawing/2014/main" id="{32C6E219-F0A4-F04B-9D29-E93311F84869}"/>
                    </a:ext>
                  </a:extLst>
                </p:cNvPr>
                <p:cNvSpPr/>
                <p:nvPr/>
              </p:nvSpPr>
              <p:spPr>
                <a:xfrm>
                  <a:off x="918673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33" name="椭圆 132">
                  <a:extLst>
                    <a:ext uri="{FF2B5EF4-FFF2-40B4-BE49-F238E27FC236}">
                      <a16:creationId xmlns:a16="http://schemas.microsoft.com/office/drawing/2014/main" id="{C8D5268C-4FD5-EC48-81DF-A2306E078EE9}"/>
                    </a:ext>
                  </a:extLst>
                </p:cNvPr>
                <p:cNvSpPr/>
                <p:nvPr/>
              </p:nvSpPr>
              <p:spPr>
                <a:xfrm>
                  <a:off x="939166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34" name="椭圆 133">
                  <a:extLst>
                    <a:ext uri="{FF2B5EF4-FFF2-40B4-BE49-F238E27FC236}">
                      <a16:creationId xmlns:a16="http://schemas.microsoft.com/office/drawing/2014/main" id="{15BC5684-8638-8F4D-BE3E-BE0A80125ECF}"/>
                    </a:ext>
                  </a:extLst>
                </p:cNvPr>
                <p:cNvSpPr/>
                <p:nvPr/>
              </p:nvSpPr>
              <p:spPr>
                <a:xfrm>
                  <a:off x="959659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35" name="椭圆 134">
                  <a:extLst>
                    <a:ext uri="{FF2B5EF4-FFF2-40B4-BE49-F238E27FC236}">
                      <a16:creationId xmlns:a16="http://schemas.microsoft.com/office/drawing/2014/main" id="{21786210-6AB9-694C-B6CF-B72A50A8D7BE}"/>
                    </a:ext>
                  </a:extLst>
                </p:cNvPr>
                <p:cNvSpPr/>
                <p:nvPr/>
              </p:nvSpPr>
              <p:spPr>
                <a:xfrm>
                  <a:off x="980152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36" name="椭圆 135">
                  <a:extLst>
                    <a:ext uri="{FF2B5EF4-FFF2-40B4-BE49-F238E27FC236}">
                      <a16:creationId xmlns:a16="http://schemas.microsoft.com/office/drawing/2014/main" id="{9F34E410-3129-9645-8AFC-48634CFD8B52}"/>
                    </a:ext>
                  </a:extLst>
                </p:cNvPr>
                <p:cNvSpPr/>
                <p:nvPr/>
              </p:nvSpPr>
              <p:spPr>
                <a:xfrm>
                  <a:off x="1000645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37" name="椭圆 136">
                  <a:extLst>
                    <a:ext uri="{FF2B5EF4-FFF2-40B4-BE49-F238E27FC236}">
                      <a16:creationId xmlns:a16="http://schemas.microsoft.com/office/drawing/2014/main" id="{BE7091B1-386F-A641-B47C-6E869D28F8BF}"/>
                    </a:ext>
                  </a:extLst>
                </p:cNvPr>
                <p:cNvSpPr/>
                <p:nvPr/>
              </p:nvSpPr>
              <p:spPr>
                <a:xfrm>
                  <a:off x="1021138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38" name="椭圆 137">
                  <a:extLst>
                    <a:ext uri="{FF2B5EF4-FFF2-40B4-BE49-F238E27FC236}">
                      <a16:creationId xmlns:a16="http://schemas.microsoft.com/office/drawing/2014/main" id="{A5CDF17B-6848-024B-A71A-5E61FF3FCFA8}"/>
                    </a:ext>
                  </a:extLst>
                </p:cNvPr>
                <p:cNvSpPr/>
                <p:nvPr/>
              </p:nvSpPr>
              <p:spPr>
                <a:xfrm>
                  <a:off x="1041631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39" name="椭圆 138">
                  <a:extLst>
                    <a:ext uri="{FF2B5EF4-FFF2-40B4-BE49-F238E27FC236}">
                      <a16:creationId xmlns:a16="http://schemas.microsoft.com/office/drawing/2014/main" id="{06682E3F-E488-F940-9E2C-BA2D85550716}"/>
                    </a:ext>
                  </a:extLst>
                </p:cNvPr>
                <p:cNvSpPr/>
                <p:nvPr/>
              </p:nvSpPr>
              <p:spPr>
                <a:xfrm>
                  <a:off x="1062124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40" name="椭圆 139">
                  <a:extLst>
                    <a:ext uri="{FF2B5EF4-FFF2-40B4-BE49-F238E27FC236}">
                      <a16:creationId xmlns:a16="http://schemas.microsoft.com/office/drawing/2014/main" id="{91F163C0-6F16-904B-B9BC-0A2CF12DFCBA}"/>
                    </a:ext>
                  </a:extLst>
                </p:cNvPr>
                <p:cNvSpPr/>
                <p:nvPr/>
              </p:nvSpPr>
              <p:spPr>
                <a:xfrm>
                  <a:off x="1082617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41" name="椭圆 140">
                  <a:extLst>
                    <a:ext uri="{FF2B5EF4-FFF2-40B4-BE49-F238E27FC236}">
                      <a16:creationId xmlns:a16="http://schemas.microsoft.com/office/drawing/2014/main" id="{451F12BE-43C5-AD4A-A3A7-0627E10BC5B9}"/>
                    </a:ext>
                  </a:extLst>
                </p:cNvPr>
                <p:cNvSpPr/>
                <p:nvPr/>
              </p:nvSpPr>
              <p:spPr>
                <a:xfrm>
                  <a:off x="1103110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42" name="椭圆 141">
                  <a:extLst>
                    <a:ext uri="{FF2B5EF4-FFF2-40B4-BE49-F238E27FC236}">
                      <a16:creationId xmlns:a16="http://schemas.microsoft.com/office/drawing/2014/main" id="{32FF3920-04D9-E540-96E2-8F2631EE582A}"/>
                    </a:ext>
                  </a:extLst>
                </p:cNvPr>
                <p:cNvSpPr/>
                <p:nvPr/>
              </p:nvSpPr>
              <p:spPr>
                <a:xfrm>
                  <a:off x="1123603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43" name="椭圆 142">
                  <a:extLst>
                    <a:ext uri="{FF2B5EF4-FFF2-40B4-BE49-F238E27FC236}">
                      <a16:creationId xmlns:a16="http://schemas.microsoft.com/office/drawing/2014/main" id="{D6326A8E-C1A3-4E47-A6B5-F2FA40035897}"/>
                    </a:ext>
                  </a:extLst>
                </p:cNvPr>
                <p:cNvSpPr/>
                <p:nvPr/>
              </p:nvSpPr>
              <p:spPr>
                <a:xfrm>
                  <a:off x="1144096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44" name="椭圆 143">
                  <a:extLst>
                    <a:ext uri="{FF2B5EF4-FFF2-40B4-BE49-F238E27FC236}">
                      <a16:creationId xmlns:a16="http://schemas.microsoft.com/office/drawing/2014/main" id="{60A2B86F-350A-174D-8017-B22D102D1773}"/>
                    </a:ext>
                  </a:extLst>
                </p:cNvPr>
                <p:cNvSpPr/>
                <p:nvPr/>
              </p:nvSpPr>
              <p:spPr>
                <a:xfrm>
                  <a:off x="1164589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45" name="椭圆 144">
                  <a:extLst>
                    <a:ext uri="{FF2B5EF4-FFF2-40B4-BE49-F238E27FC236}">
                      <a16:creationId xmlns:a16="http://schemas.microsoft.com/office/drawing/2014/main" id="{A14FEB16-F259-CE42-9B17-C8B3ED850639}"/>
                    </a:ext>
                  </a:extLst>
                </p:cNvPr>
                <p:cNvSpPr/>
                <p:nvPr/>
              </p:nvSpPr>
              <p:spPr>
                <a:xfrm>
                  <a:off x="1185082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46" name="椭圆 145">
                  <a:extLst>
                    <a:ext uri="{FF2B5EF4-FFF2-40B4-BE49-F238E27FC236}">
                      <a16:creationId xmlns:a16="http://schemas.microsoft.com/office/drawing/2014/main" id="{B4C9377A-15B1-7B41-9B71-A8E5A1743CCE}"/>
                    </a:ext>
                  </a:extLst>
                </p:cNvPr>
                <p:cNvSpPr/>
                <p:nvPr/>
              </p:nvSpPr>
              <p:spPr>
                <a:xfrm>
                  <a:off x="1205575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47" name="椭圆 146">
                  <a:extLst>
                    <a:ext uri="{FF2B5EF4-FFF2-40B4-BE49-F238E27FC236}">
                      <a16:creationId xmlns:a16="http://schemas.microsoft.com/office/drawing/2014/main" id="{74AB1A9F-3DDF-964B-AE9E-F7D16DA8C542}"/>
                    </a:ext>
                  </a:extLst>
                </p:cNvPr>
                <p:cNvSpPr/>
                <p:nvPr/>
              </p:nvSpPr>
              <p:spPr>
                <a:xfrm>
                  <a:off x="1226068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48" name="椭圆 147">
                  <a:extLst>
                    <a:ext uri="{FF2B5EF4-FFF2-40B4-BE49-F238E27FC236}">
                      <a16:creationId xmlns:a16="http://schemas.microsoft.com/office/drawing/2014/main" id="{E12FDC6C-11F3-0E42-B0AC-136930DB2824}"/>
                    </a:ext>
                  </a:extLst>
                </p:cNvPr>
                <p:cNvSpPr/>
                <p:nvPr/>
              </p:nvSpPr>
              <p:spPr>
                <a:xfrm>
                  <a:off x="1246561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49" name="椭圆 148">
                  <a:extLst>
                    <a:ext uri="{FF2B5EF4-FFF2-40B4-BE49-F238E27FC236}">
                      <a16:creationId xmlns:a16="http://schemas.microsoft.com/office/drawing/2014/main" id="{CBFE3717-6083-6143-9834-0442C8DD6AC4}"/>
                    </a:ext>
                  </a:extLst>
                </p:cNvPr>
                <p:cNvSpPr/>
                <p:nvPr/>
              </p:nvSpPr>
              <p:spPr>
                <a:xfrm>
                  <a:off x="1267054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50" name="椭圆 149">
                  <a:extLst>
                    <a:ext uri="{FF2B5EF4-FFF2-40B4-BE49-F238E27FC236}">
                      <a16:creationId xmlns:a16="http://schemas.microsoft.com/office/drawing/2014/main" id="{9D9EFCBD-D9CD-234C-B12E-F1382FD496E6}"/>
                    </a:ext>
                  </a:extLst>
                </p:cNvPr>
                <p:cNvSpPr/>
                <p:nvPr/>
              </p:nvSpPr>
              <p:spPr>
                <a:xfrm>
                  <a:off x="1287547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</p:grpSp>
        </p:grpSp>
      </p:grpSp>
      <p:sp>
        <p:nvSpPr>
          <p:cNvPr id="17" name="矩形 16">
            <a:extLst>
              <a:ext uri="{FF2B5EF4-FFF2-40B4-BE49-F238E27FC236}">
                <a16:creationId xmlns:a16="http://schemas.microsoft.com/office/drawing/2014/main" id="{B580C8CD-5404-704F-B79B-1A9FFA331F27}"/>
              </a:ext>
            </a:extLst>
          </p:cNvPr>
          <p:cNvSpPr/>
          <p:nvPr/>
        </p:nvSpPr>
        <p:spPr>
          <a:xfrm>
            <a:off x="7096656" y="-27573"/>
            <a:ext cx="5095343" cy="6885574"/>
          </a:xfrm>
          <a:prstGeom prst="rect">
            <a:avLst/>
          </a:prstGeom>
          <a:solidFill>
            <a:srgbClr val="58C8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C54DFF3B-FBFB-3846-B140-3BCFF5BB4298}"/>
              </a:ext>
            </a:extLst>
          </p:cNvPr>
          <p:cNvSpPr/>
          <p:nvPr/>
        </p:nvSpPr>
        <p:spPr>
          <a:xfrm>
            <a:off x="7156938" y="-27574"/>
            <a:ext cx="5035062" cy="6885574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2799676B-F3A6-2044-87E1-BBF9C1BD287B}"/>
              </a:ext>
            </a:extLst>
          </p:cNvPr>
          <p:cNvSpPr/>
          <p:nvPr/>
        </p:nvSpPr>
        <p:spPr>
          <a:xfrm>
            <a:off x="586138" y="3294064"/>
            <a:ext cx="5944756" cy="266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100" dirty="0">
                <a:solidFill>
                  <a:srgbClr val="2D3236">
                    <a:alpha val="85000"/>
                  </a:srgbClr>
                </a:solidFill>
                <a:latin typeface="OPPOSans L" pitchFamily="18" charset="-122"/>
                <a:ea typeface="baotuxiaobaiti" panose="02010601030101010101" pitchFamily="2" charset="-122"/>
                <a:cs typeface="OPPOSans L" pitchFamily="18" charset="-122"/>
              </a:rPr>
              <a:t>WORK SUMMARY TEMPLATE OF XIAOQINGXIN</a:t>
            </a:r>
            <a:endParaRPr lang="zh-CN" altLang="en-US" sz="1100" dirty="0">
              <a:solidFill>
                <a:srgbClr val="2D3236">
                  <a:alpha val="85000"/>
                </a:srgbClr>
              </a:solidFill>
              <a:latin typeface="OPPOSans L" pitchFamily="18" charset="-122"/>
              <a:ea typeface="baotuxiaobaiti" panose="02010601030101010101" pitchFamily="2" charset="-122"/>
              <a:cs typeface="OPPOSans L" pitchFamily="18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01C44CA-6E9C-3745-B25E-1CF14B7B02CB}"/>
              </a:ext>
            </a:extLst>
          </p:cNvPr>
          <p:cNvSpPr txBox="1"/>
          <p:nvPr/>
        </p:nvSpPr>
        <p:spPr>
          <a:xfrm>
            <a:off x="565762" y="2581787"/>
            <a:ext cx="53576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pc="100" dirty="0">
                <a:solidFill>
                  <a:srgbClr val="413D41"/>
                </a:solidFill>
                <a:latin typeface="Source Han Sans CN Bold" panose="020B0500000000000000" pitchFamily="34" charset="-128"/>
                <a:ea typeface="Source Han Sans CN Bold" panose="020B0500000000000000" pitchFamily="34" charset="-128"/>
              </a:rPr>
              <a:t>绿色工作</a:t>
            </a:r>
            <a:r>
              <a:rPr lang="zh-CN" altLang="en-US" sz="4400" b="1" spc="100" dirty="0">
                <a:solidFill>
                  <a:srgbClr val="58C8BA">
                    <a:alpha val="80000"/>
                  </a:srgbClr>
                </a:solidFill>
                <a:latin typeface="Source Han Sans CN Bold" panose="020B0500000000000000" pitchFamily="34" charset="-128"/>
                <a:ea typeface="Source Han Sans CN Bold" panose="020B0500000000000000" pitchFamily="34" charset="-128"/>
              </a:rPr>
              <a:t>总结</a:t>
            </a:r>
            <a:r>
              <a:rPr lang="zh-CN" altLang="en-US" sz="4400" b="1" spc="100" dirty="0">
                <a:solidFill>
                  <a:srgbClr val="413D41"/>
                </a:solidFill>
                <a:latin typeface="Source Han Sans CN Bold" panose="020B0500000000000000" pitchFamily="34" charset="-128"/>
                <a:ea typeface="Source Han Sans CN Bold" panose="020B0500000000000000" pitchFamily="34" charset="-128"/>
              </a:rPr>
              <a:t>模板</a:t>
            </a:r>
          </a:p>
        </p:txBody>
      </p:sp>
      <p:sp>
        <p:nvSpPr>
          <p:cNvPr id="638" name="任意形状 637">
            <a:extLst>
              <a:ext uri="{FF2B5EF4-FFF2-40B4-BE49-F238E27FC236}">
                <a16:creationId xmlns:a16="http://schemas.microsoft.com/office/drawing/2014/main" id="{84F316C4-4FC2-F84A-9434-77E53DB29932}"/>
              </a:ext>
            </a:extLst>
          </p:cNvPr>
          <p:cNvSpPr/>
          <p:nvPr/>
        </p:nvSpPr>
        <p:spPr>
          <a:xfrm>
            <a:off x="-15156" y="0"/>
            <a:ext cx="594161" cy="710980"/>
          </a:xfrm>
          <a:custGeom>
            <a:avLst/>
            <a:gdLst>
              <a:gd name="connsiteX0" fmla="*/ 0 w 594161"/>
              <a:gd name="connsiteY0" fmla="*/ 0 h 710980"/>
              <a:gd name="connsiteX1" fmla="*/ 594161 w 594161"/>
              <a:gd name="connsiteY1" fmla="*/ 0 h 710980"/>
              <a:gd name="connsiteX2" fmla="*/ 594161 w 594161"/>
              <a:gd name="connsiteY2" fmla="*/ 619332 h 710980"/>
              <a:gd name="connsiteX3" fmla="*/ 502513 w 594161"/>
              <a:gd name="connsiteY3" fmla="*/ 710980 h 710980"/>
              <a:gd name="connsiteX4" fmla="*/ 0 w 594161"/>
              <a:gd name="connsiteY4" fmla="*/ 710980 h 710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4161" h="710980">
                <a:moveTo>
                  <a:pt x="0" y="0"/>
                </a:moveTo>
                <a:lnTo>
                  <a:pt x="594161" y="0"/>
                </a:lnTo>
                <a:lnTo>
                  <a:pt x="594161" y="619332"/>
                </a:lnTo>
                <a:cubicBezTo>
                  <a:pt x="594161" y="669948"/>
                  <a:pt x="553129" y="710980"/>
                  <a:pt x="502513" y="710980"/>
                </a:cubicBezTo>
                <a:lnTo>
                  <a:pt x="0" y="710980"/>
                </a:lnTo>
                <a:close/>
              </a:path>
            </a:pathLst>
          </a:custGeom>
          <a:solidFill>
            <a:srgbClr val="58C8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637" name="任意形状 636">
            <a:extLst>
              <a:ext uri="{FF2B5EF4-FFF2-40B4-BE49-F238E27FC236}">
                <a16:creationId xmlns:a16="http://schemas.microsoft.com/office/drawing/2014/main" id="{D8D8CB75-2E80-DC41-B932-2963E7CBC10C}"/>
              </a:ext>
            </a:extLst>
          </p:cNvPr>
          <p:cNvSpPr/>
          <p:nvPr/>
        </p:nvSpPr>
        <p:spPr>
          <a:xfrm>
            <a:off x="-15156" y="-33841"/>
            <a:ext cx="712097" cy="875342"/>
          </a:xfrm>
          <a:custGeom>
            <a:avLst/>
            <a:gdLst>
              <a:gd name="connsiteX0" fmla="*/ 0 w 712097"/>
              <a:gd name="connsiteY0" fmla="*/ 0 h 875342"/>
              <a:gd name="connsiteX1" fmla="*/ 712097 w 712097"/>
              <a:gd name="connsiteY1" fmla="*/ 0 h 875342"/>
              <a:gd name="connsiteX2" fmla="*/ 712097 w 712097"/>
              <a:gd name="connsiteY2" fmla="*/ 783694 h 875342"/>
              <a:gd name="connsiteX3" fmla="*/ 620449 w 712097"/>
              <a:gd name="connsiteY3" fmla="*/ 875342 h 875342"/>
              <a:gd name="connsiteX4" fmla="*/ 0 w 712097"/>
              <a:gd name="connsiteY4" fmla="*/ 875342 h 875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2097" h="875342">
                <a:moveTo>
                  <a:pt x="0" y="0"/>
                </a:moveTo>
                <a:lnTo>
                  <a:pt x="712097" y="0"/>
                </a:lnTo>
                <a:lnTo>
                  <a:pt x="712097" y="783694"/>
                </a:lnTo>
                <a:cubicBezTo>
                  <a:pt x="712097" y="834310"/>
                  <a:pt x="671065" y="875342"/>
                  <a:pt x="620449" y="875342"/>
                </a:cubicBezTo>
                <a:lnTo>
                  <a:pt x="0" y="875342"/>
                </a:lnTo>
                <a:close/>
              </a:path>
            </a:pathLst>
          </a:custGeom>
          <a:solidFill>
            <a:srgbClr val="58C8BA">
              <a:alpha val="2946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11" name="圆角矩形 10">
            <a:extLst>
              <a:ext uri="{FF2B5EF4-FFF2-40B4-BE49-F238E27FC236}">
                <a16:creationId xmlns:a16="http://schemas.microsoft.com/office/drawing/2014/main" id="{606AE689-478F-3148-B022-24004F17B700}"/>
              </a:ext>
            </a:extLst>
          </p:cNvPr>
          <p:cNvSpPr/>
          <p:nvPr/>
        </p:nvSpPr>
        <p:spPr>
          <a:xfrm>
            <a:off x="677423" y="4387738"/>
            <a:ext cx="2106337" cy="611559"/>
          </a:xfrm>
          <a:prstGeom prst="roundRect">
            <a:avLst>
              <a:gd name="adj" fmla="val 6575"/>
            </a:avLst>
          </a:prstGeom>
          <a:solidFill>
            <a:srgbClr val="58C8BA"/>
          </a:solidFill>
          <a:ln>
            <a:noFill/>
          </a:ln>
          <a:effectLst>
            <a:outerShdw blurRad="50800" dist="38100" dir="2700000" algn="tl" rotWithShape="0">
              <a:prstClr val="black">
                <a:alpha val="25426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572949E6-F59E-AC46-857D-A6133B9DA889}"/>
              </a:ext>
            </a:extLst>
          </p:cNvPr>
          <p:cNvSpPr/>
          <p:nvPr/>
        </p:nvSpPr>
        <p:spPr>
          <a:xfrm>
            <a:off x="772673" y="4524240"/>
            <a:ext cx="192873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spc="100" dirty="0">
                <a:solidFill>
                  <a:schemeClr val="bg1"/>
                </a:solidFill>
                <a:latin typeface="Source Han Sans CN Light" panose="020B0500000000000000" pitchFamily="34" charset="-128"/>
                <a:ea typeface="Source Han Sans CN Light" panose="020B0500000000000000" pitchFamily="34" charset="-128"/>
              </a:rPr>
              <a:t>汇报人：文子有文</a:t>
            </a:r>
          </a:p>
        </p:txBody>
      </p:sp>
      <p:sp>
        <p:nvSpPr>
          <p:cNvPr id="14" name="圆角矩形 13">
            <a:extLst>
              <a:ext uri="{FF2B5EF4-FFF2-40B4-BE49-F238E27FC236}">
                <a16:creationId xmlns:a16="http://schemas.microsoft.com/office/drawing/2014/main" id="{B7339663-3CB2-9943-816B-A054F789AAE8}"/>
              </a:ext>
            </a:extLst>
          </p:cNvPr>
          <p:cNvSpPr/>
          <p:nvPr/>
        </p:nvSpPr>
        <p:spPr>
          <a:xfrm>
            <a:off x="668485" y="2183525"/>
            <a:ext cx="2215663" cy="177511"/>
          </a:xfrm>
          <a:prstGeom prst="roundRect">
            <a:avLst>
              <a:gd name="adj" fmla="val 6575"/>
            </a:avLst>
          </a:prstGeom>
          <a:solidFill>
            <a:srgbClr val="58C8BA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9A58EB2E-791B-4544-9196-21D4E6AF4E1E}"/>
              </a:ext>
            </a:extLst>
          </p:cNvPr>
          <p:cNvSpPr txBox="1"/>
          <p:nvPr/>
        </p:nvSpPr>
        <p:spPr>
          <a:xfrm>
            <a:off x="615730" y="1715060"/>
            <a:ext cx="24736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pc="100" dirty="0">
                <a:solidFill>
                  <a:srgbClr val="413D41"/>
                </a:solidFill>
                <a:latin typeface="Source Han Sans CN Bold" panose="020B0500000000000000" pitchFamily="34" charset="-128"/>
                <a:ea typeface="Source Han Sans CN Bold" panose="020B0500000000000000" pitchFamily="34" charset="-128"/>
              </a:rPr>
              <a:t>简约风格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57E802FF-A454-1646-A0C8-4F070D31E397}"/>
              </a:ext>
            </a:extLst>
          </p:cNvPr>
          <p:cNvGrpSpPr/>
          <p:nvPr/>
        </p:nvGrpSpPr>
        <p:grpSpPr>
          <a:xfrm>
            <a:off x="6560369" y="-6785"/>
            <a:ext cx="836701" cy="717765"/>
            <a:chOff x="6560369" y="-6785"/>
            <a:chExt cx="836701" cy="717765"/>
          </a:xfrm>
        </p:grpSpPr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258A61BE-498E-F947-8903-087938A228B1}"/>
                </a:ext>
              </a:extLst>
            </p:cNvPr>
            <p:cNvGrpSpPr/>
            <p:nvPr/>
          </p:nvGrpSpPr>
          <p:grpSpPr>
            <a:xfrm>
              <a:off x="6560369" y="-6785"/>
              <a:ext cx="836701" cy="54474"/>
              <a:chOff x="4519246" y="-1090246"/>
              <a:chExt cx="2430853" cy="158261"/>
            </a:xfrm>
            <a:solidFill>
              <a:srgbClr val="58C8BA">
                <a:alpha val="62000"/>
              </a:srgbClr>
            </a:solidFill>
          </p:grpSpPr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id="{FC54065E-68E4-D641-B158-C60315127536}"/>
                  </a:ext>
                </a:extLst>
              </p:cNvPr>
              <p:cNvSpPr/>
              <p:nvPr/>
            </p:nvSpPr>
            <p:spPr>
              <a:xfrm>
                <a:off x="451924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id="{E494C0F1-A795-DA40-BFB3-FBF904E309A0}"/>
                  </a:ext>
                </a:extLst>
              </p:cNvPr>
              <p:cNvSpPr/>
              <p:nvPr/>
            </p:nvSpPr>
            <p:spPr>
              <a:xfrm>
                <a:off x="480332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id="{10F636DA-105C-3B49-9D8A-94BAF4B2D1CD}"/>
                  </a:ext>
                </a:extLst>
              </p:cNvPr>
              <p:cNvSpPr/>
              <p:nvPr/>
            </p:nvSpPr>
            <p:spPr>
              <a:xfrm>
                <a:off x="508739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id="{7C8F666C-B794-9646-8010-F7870AEC71B1}"/>
                  </a:ext>
                </a:extLst>
              </p:cNvPr>
              <p:cNvSpPr/>
              <p:nvPr/>
            </p:nvSpPr>
            <p:spPr>
              <a:xfrm>
                <a:off x="537146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474F72F9-0852-674E-8071-96ED5BB38A47}"/>
                  </a:ext>
                </a:extLst>
              </p:cNvPr>
              <p:cNvSpPr/>
              <p:nvPr/>
            </p:nvSpPr>
            <p:spPr>
              <a:xfrm>
                <a:off x="5655542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id="{22A69722-C3D5-7B40-82DE-FE68E2BBB7FF}"/>
                  </a:ext>
                </a:extLst>
              </p:cNvPr>
              <p:cNvSpPr/>
              <p:nvPr/>
            </p:nvSpPr>
            <p:spPr>
              <a:xfrm>
                <a:off x="593961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id="{51C2D0FF-6362-684F-8ADE-AB186EEE118C}"/>
                  </a:ext>
                </a:extLst>
              </p:cNvPr>
              <p:cNvSpPr/>
              <p:nvPr/>
            </p:nvSpPr>
            <p:spPr>
              <a:xfrm>
                <a:off x="622369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46" name="椭圆 45">
                <a:extLst>
                  <a:ext uri="{FF2B5EF4-FFF2-40B4-BE49-F238E27FC236}">
                    <a16:creationId xmlns:a16="http://schemas.microsoft.com/office/drawing/2014/main" id="{AC39B52F-84F9-8344-9A88-16F7EA4B1253}"/>
                  </a:ext>
                </a:extLst>
              </p:cNvPr>
              <p:cNvSpPr/>
              <p:nvPr/>
            </p:nvSpPr>
            <p:spPr>
              <a:xfrm>
                <a:off x="650776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id="{F6311168-8853-2A47-B846-29743783F31A}"/>
                  </a:ext>
                </a:extLst>
              </p:cNvPr>
              <p:cNvSpPr/>
              <p:nvPr/>
            </p:nvSpPr>
            <p:spPr>
              <a:xfrm>
                <a:off x="679183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</p:grpSp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9CECFDF7-4CE0-9A4F-84DA-C988C5BAD292}"/>
                </a:ext>
              </a:extLst>
            </p:cNvPr>
            <p:cNvGrpSpPr/>
            <p:nvPr/>
          </p:nvGrpSpPr>
          <p:grpSpPr>
            <a:xfrm>
              <a:off x="6560369" y="125873"/>
              <a:ext cx="836701" cy="54474"/>
              <a:chOff x="4519246" y="-1090246"/>
              <a:chExt cx="2430853" cy="158261"/>
            </a:xfrm>
            <a:solidFill>
              <a:srgbClr val="58C8BA">
                <a:alpha val="62000"/>
              </a:srgbClr>
            </a:solidFill>
          </p:grpSpPr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id="{5F7A32C9-ACAF-854E-8FD3-74E8B73C2096}"/>
                  </a:ext>
                </a:extLst>
              </p:cNvPr>
              <p:cNvSpPr/>
              <p:nvPr/>
            </p:nvSpPr>
            <p:spPr>
              <a:xfrm>
                <a:off x="451924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id="{3DE143E2-F5A8-BE43-B973-1367DB600509}"/>
                  </a:ext>
                </a:extLst>
              </p:cNvPr>
              <p:cNvSpPr/>
              <p:nvPr/>
            </p:nvSpPr>
            <p:spPr>
              <a:xfrm>
                <a:off x="480332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id="{4E1C88A8-CC71-434D-BCEC-836891D1387F}"/>
                  </a:ext>
                </a:extLst>
              </p:cNvPr>
              <p:cNvSpPr/>
              <p:nvPr/>
            </p:nvSpPr>
            <p:spPr>
              <a:xfrm>
                <a:off x="508739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52" name="椭圆 51">
                <a:extLst>
                  <a:ext uri="{FF2B5EF4-FFF2-40B4-BE49-F238E27FC236}">
                    <a16:creationId xmlns:a16="http://schemas.microsoft.com/office/drawing/2014/main" id="{DDF36DE4-3CF7-D646-A144-25237AA2DF88}"/>
                  </a:ext>
                </a:extLst>
              </p:cNvPr>
              <p:cNvSpPr/>
              <p:nvPr/>
            </p:nvSpPr>
            <p:spPr>
              <a:xfrm>
                <a:off x="537146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53" name="椭圆 52">
                <a:extLst>
                  <a:ext uri="{FF2B5EF4-FFF2-40B4-BE49-F238E27FC236}">
                    <a16:creationId xmlns:a16="http://schemas.microsoft.com/office/drawing/2014/main" id="{046794A5-0960-C147-A530-F3FFACBD8CD9}"/>
                  </a:ext>
                </a:extLst>
              </p:cNvPr>
              <p:cNvSpPr/>
              <p:nvPr/>
            </p:nvSpPr>
            <p:spPr>
              <a:xfrm>
                <a:off x="5655542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54" name="椭圆 53">
                <a:extLst>
                  <a:ext uri="{FF2B5EF4-FFF2-40B4-BE49-F238E27FC236}">
                    <a16:creationId xmlns:a16="http://schemas.microsoft.com/office/drawing/2014/main" id="{41724596-BEEB-FB45-8017-0B2C1C9B3C86}"/>
                  </a:ext>
                </a:extLst>
              </p:cNvPr>
              <p:cNvSpPr/>
              <p:nvPr/>
            </p:nvSpPr>
            <p:spPr>
              <a:xfrm>
                <a:off x="593961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55" name="椭圆 54">
                <a:extLst>
                  <a:ext uri="{FF2B5EF4-FFF2-40B4-BE49-F238E27FC236}">
                    <a16:creationId xmlns:a16="http://schemas.microsoft.com/office/drawing/2014/main" id="{68DE1D5F-B161-C14C-9719-762D9A8BB3E4}"/>
                  </a:ext>
                </a:extLst>
              </p:cNvPr>
              <p:cNvSpPr/>
              <p:nvPr/>
            </p:nvSpPr>
            <p:spPr>
              <a:xfrm>
                <a:off x="622369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56" name="椭圆 55">
                <a:extLst>
                  <a:ext uri="{FF2B5EF4-FFF2-40B4-BE49-F238E27FC236}">
                    <a16:creationId xmlns:a16="http://schemas.microsoft.com/office/drawing/2014/main" id="{DB6B2CBF-9D9E-9D41-B862-E9D2FFDC1D29}"/>
                  </a:ext>
                </a:extLst>
              </p:cNvPr>
              <p:cNvSpPr/>
              <p:nvPr/>
            </p:nvSpPr>
            <p:spPr>
              <a:xfrm>
                <a:off x="650776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57" name="椭圆 56">
                <a:extLst>
                  <a:ext uri="{FF2B5EF4-FFF2-40B4-BE49-F238E27FC236}">
                    <a16:creationId xmlns:a16="http://schemas.microsoft.com/office/drawing/2014/main" id="{03EE8C66-C397-1649-9498-79A002FA8EE7}"/>
                  </a:ext>
                </a:extLst>
              </p:cNvPr>
              <p:cNvSpPr/>
              <p:nvPr/>
            </p:nvSpPr>
            <p:spPr>
              <a:xfrm>
                <a:off x="679183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</p:grpSp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id="{0BA17928-0CC8-CE45-8800-80F4A43C8B70}"/>
                </a:ext>
              </a:extLst>
            </p:cNvPr>
            <p:cNvGrpSpPr/>
            <p:nvPr/>
          </p:nvGrpSpPr>
          <p:grpSpPr>
            <a:xfrm>
              <a:off x="6560369" y="258532"/>
              <a:ext cx="836701" cy="54474"/>
              <a:chOff x="4519246" y="-1090246"/>
              <a:chExt cx="2430853" cy="158261"/>
            </a:xfrm>
            <a:solidFill>
              <a:srgbClr val="58C8BA">
                <a:alpha val="62000"/>
              </a:srgbClr>
            </a:solidFill>
          </p:grpSpPr>
          <p:sp>
            <p:nvSpPr>
              <p:cNvPr id="59" name="椭圆 58">
                <a:extLst>
                  <a:ext uri="{FF2B5EF4-FFF2-40B4-BE49-F238E27FC236}">
                    <a16:creationId xmlns:a16="http://schemas.microsoft.com/office/drawing/2014/main" id="{F370D86C-30B1-D643-A0FF-FF1490E2653A}"/>
                  </a:ext>
                </a:extLst>
              </p:cNvPr>
              <p:cNvSpPr/>
              <p:nvPr/>
            </p:nvSpPr>
            <p:spPr>
              <a:xfrm>
                <a:off x="451924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60" name="椭圆 59">
                <a:extLst>
                  <a:ext uri="{FF2B5EF4-FFF2-40B4-BE49-F238E27FC236}">
                    <a16:creationId xmlns:a16="http://schemas.microsoft.com/office/drawing/2014/main" id="{33BFE0FD-A6A3-DD45-8869-1A22A6CEEFE2}"/>
                  </a:ext>
                </a:extLst>
              </p:cNvPr>
              <p:cNvSpPr/>
              <p:nvPr/>
            </p:nvSpPr>
            <p:spPr>
              <a:xfrm>
                <a:off x="480332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61" name="椭圆 60">
                <a:extLst>
                  <a:ext uri="{FF2B5EF4-FFF2-40B4-BE49-F238E27FC236}">
                    <a16:creationId xmlns:a16="http://schemas.microsoft.com/office/drawing/2014/main" id="{87B50A7F-13B5-4141-83B1-17C94E85EBEB}"/>
                  </a:ext>
                </a:extLst>
              </p:cNvPr>
              <p:cNvSpPr/>
              <p:nvPr/>
            </p:nvSpPr>
            <p:spPr>
              <a:xfrm>
                <a:off x="508739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62" name="椭圆 61">
                <a:extLst>
                  <a:ext uri="{FF2B5EF4-FFF2-40B4-BE49-F238E27FC236}">
                    <a16:creationId xmlns:a16="http://schemas.microsoft.com/office/drawing/2014/main" id="{31D56C76-A67C-F542-A5AE-133197B51C12}"/>
                  </a:ext>
                </a:extLst>
              </p:cNvPr>
              <p:cNvSpPr/>
              <p:nvPr/>
            </p:nvSpPr>
            <p:spPr>
              <a:xfrm>
                <a:off x="537146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63" name="椭圆 62">
                <a:extLst>
                  <a:ext uri="{FF2B5EF4-FFF2-40B4-BE49-F238E27FC236}">
                    <a16:creationId xmlns:a16="http://schemas.microsoft.com/office/drawing/2014/main" id="{7F0146CF-EDAB-044B-9AAF-4ECEA00B3BC7}"/>
                  </a:ext>
                </a:extLst>
              </p:cNvPr>
              <p:cNvSpPr/>
              <p:nvPr/>
            </p:nvSpPr>
            <p:spPr>
              <a:xfrm>
                <a:off x="5655542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64" name="椭圆 63">
                <a:extLst>
                  <a:ext uri="{FF2B5EF4-FFF2-40B4-BE49-F238E27FC236}">
                    <a16:creationId xmlns:a16="http://schemas.microsoft.com/office/drawing/2014/main" id="{3B8D4D93-706E-DD4D-A02D-F5CED45017EC}"/>
                  </a:ext>
                </a:extLst>
              </p:cNvPr>
              <p:cNvSpPr/>
              <p:nvPr/>
            </p:nvSpPr>
            <p:spPr>
              <a:xfrm>
                <a:off x="593961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65" name="椭圆 64">
                <a:extLst>
                  <a:ext uri="{FF2B5EF4-FFF2-40B4-BE49-F238E27FC236}">
                    <a16:creationId xmlns:a16="http://schemas.microsoft.com/office/drawing/2014/main" id="{9C0193F0-9D19-F049-842D-A143F854667B}"/>
                  </a:ext>
                </a:extLst>
              </p:cNvPr>
              <p:cNvSpPr/>
              <p:nvPr/>
            </p:nvSpPr>
            <p:spPr>
              <a:xfrm>
                <a:off x="622369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66" name="椭圆 65">
                <a:extLst>
                  <a:ext uri="{FF2B5EF4-FFF2-40B4-BE49-F238E27FC236}">
                    <a16:creationId xmlns:a16="http://schemas.microsoft.com/office/drawing/2014/main" id="{24686B8E-E8CA-0044-9ED2-C1A42453E4F2}"/>
                  </a:ext>
                </a:extLst>
              </p:cNvPr>
              <p:cNvSpPr/>
              <p:nvPr/>
            </p:nvSpPr>
            <p:spPr>
              <a:xfrm>
                <a:off x="650776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67" name="椭圆 66">
                <a:extLst>
                  <a:ext uri="{FF2B5EF4-FFF2-40B4-BE49-F238E27FC236}">
                    <a16:creationId xmlns:a16="http://schemas.microsoft.com/office/drawing/2014/main" id="{A8470F63-76C9-F949-94AF-38D69DCA857F}"/>
                  </a:ext>
                </a:extLst>
              </p:cNvPr>
              <p:cNvSpPr/>
              <p:nvPr/>
            </p:nvSpPr>
            <p:spPr>
              <a:xfrm>
                <a:off x="679183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</p:grpSp>
        <p:grpSp>
          <p:nvGrpSpPr>
            <p:cNvPr id="68" name="组合 67">
              <a:extLst>
                <a:ext uri="{FF2B5EF4-FFF2-40B4-BE49-F238E27FC236}">
                  <a16:creationId xmlns:a16="http://schemas.microsoft.com/office/drawing/2014/main" id="{CBA09771-904C-EA4C-B5D2-61DCCC45E421}"/>
                </a:ext>
              </a:extLst>
            </p:cNvPr>
            <p:cNvGrpSpPr/>
            <p:nvPr/>
          </p:nvGrpSpPr>
          <p:grpSpPr>
            <a:xfrm>
              <a:off x="6560369" y="391190"/>
              <a:ext cx="836701" cy="54474"/>
              <a:chOff x="4519246" y="-1090246"/>
              <a:chExt cx="2430853" cy="158261"/>
            </a:xfrm>
            <a:solidFill>
              <a:srgbClr val="58C8BA">
                <a:alpha val="62000"/>
              </a:srgbClr>
            </a:solidFill>
          </p:grpSpPr>
          <p:sp>
            <p:nvSpPr>
              <p:cNvPr id="69" name="椭圆 68">
                <a:extLst>
                  <a:ext uri="{FF2B5EF4-FFF2-40B4-BE49-F238E27FC236}">
                    <a16:creationId xmlns:a16="http://schemas.microsoft.com/office/drawing/2014/main" id="{5C6DBD15-8407-4C45-AC85-99EA8992B7F4}"/>
                  </a:ext>
                </a:extLst>
              </p:cNvPr>
              <p:cNvSpPr/>
              <p:nvPr/>
            </p:nvSpPr>
            <p:spPr>
              <a:xfrm>
                <a:off x="451924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70" name="椭圆 69">
                <a:extLst>
                  <a:ext uri="{FF2B5EF4-FFF2-40B4-BE49-F238E27FC236}">
                    <a16:creationId xmlns:a16="http://schemas.microsoft.com/office/drawing/2014/main" id="{7D0DF52E-BA7C-7449-BC69-FC4D4B1DADB3}"/>
                  </a:ext>
                </a:extLst>
              </p:cNvPr>
              <p:cNvSpPr/>
              <p:nvPr/>
            </p:nvSpPr>
            <p:spPr>
              <a:xfrm>
                <a:off x="480332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71" name="椭圆 70">
                <a:extLst>
                  <a:ext uri="{FF2B5EF4-FFF2-40B4-BE49-F238E27FC236}">
                    <a16:creationId xmlns:a16="http://schemas.microsoft.com/office/drawing/2014/main" id="{0D49E7BC-51D3-2A43-8086-865DB5039609}"/>
                  </a:ext>
                </a:extLst>
              </p:cNvPr>
              <p:cNvSpPr/>
              <p:nvPr/>
            </p:nvSpPr>
            <p:spPr>
              <a:xfrm>
                <a:off x="508739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72" name="椭圆 71">
                <a:extLst>
                  <a:ext uri="{FF2B5EF4-FFF2-40B4-BE49-F238E27FC236}">
                    <a16:creationId xmlns:a16="http://schemas.microsoft.com/office/drawing/2014/main" id="{4375D092-8330-FB4F-9FB3-4A8A810F0AAE}"/>
                  </a:ext>
                </a:extLst>
              </p:cNvPr>
              <p:cNvSpPr/>
              <p:nvPr/>
            </p:nvSpPr>
            <p:spPr>
              <a:xfrm>
                <a:off x="537146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73" name="椭圆 72">
                <a:extLst>
                  <a:ext uri="{FF2B5EF4-FFF2-40B4-BE49-F238E27FC236}">
                    <a16:creationId xmlns:a16="http://schemas.microsoft.com/office/drawing/2014/main" id="{D2E96D5E-506B-764E-B12E-E64BD85A527E}"/>
                  </a:ext>
                </a:extLst>
              </p:cNvPr>
              <p:cNvSpPr/>
              <p:nvPr/>
            </p:nvSpPr>
            <p:spPr>
              <a:xfrm>
                <a:off x="5655542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74" name="椭圆 73">
                <a:extLst>
                  <a:ext uri="{FF2B5EF4-FFF2-40B4-BE49-F238E27FC236}">
                    <a16:creationId xmlns:a16="http://schemas.microsoft.com/office/drawing/2014/main" id="{9172AC92-19EF-704D-934D-F40BC7ED52EB}"/>
                  </a:ext>
                </a:extLst>
              </p:cNvPr>
              <p:cNvSpPr/>
              <p:nvPr/>
            </p:nvSpPr>
            <p:spPr>
              <a:xfrm>
                <a:off x="593961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75" name="椭圆 74">
                <a:extLst>
                  <a:ext uri="{FF2B5EF4-FFF2-40B4-BE49-F238E27FC236}">
                    <a16:creationId xmlns:a16="http://schemas.microsoft.com/office/drawing/2014/main" id="{E44AAF52-DD7F-0740-878C-EA68F488B02A}"/>
                  </a:ext>
                </a:extLst>
              </p:cNvPr>
              <p:cNvSpPr/>
              <p:nvPr/>
            </p:nvSpPr>
            <p:spPr>
              <a:xfrm>
                <a:off x="622369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76" name="椭圆 75">
                <a:extLst>
                  <a:ext uri="{FF2B5EF4-FFF2-40B4-BE49-F238E27FC236}">
                    <a16:creationId xmlns:a16="http://schemas.microsoft.com/office/drawing/2014/main" id="{2F1CDC8A-7719-EF44-BE5A-8DA8C6DAF674}"/>
                  </a:ext>
                </a:extLst>
              </p:cNvPr>
              <p:cNvSpPr/>
              <p:nvPr/>
            </p:nvSpPr>
            <p:spPr>
              <a:xfrm>
                <a:off x="650776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77" name="椭圆 76">
                <a:extLst>
                  <a:ext uri="{FF2B5EF4-FFF2-40B4-BE49-F238E27FC236}">
                    <a16:creationId xmlns:a16="http://schemas.microsoft.com/office/drawing/2014/main" id="{939E4E70-DF86-2946-AA6C-6D85AC22A64A}"/>
                  </a:ext>
                </a:extLst>
              </p:cNvPr>
              <p:cNvSpPr/>
              <p:nvPr/>
            </p:nvSpPr>
            <p:spPr>
              <a:xfrm>
                <a:off x="679183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</p:grpSp>
        <p:grpSp>
          <p:nvGrpSpPr>
            <p:cNvPr id="78" name="组合 77">
              <a:extLst>
                <a:ext uri="{FF2B5EF4-FFF2-40B4-BE49-F238E27FC236}">
                  <a16:creationId xmlns:a16="http://schemas.microsoft.com/office/drawing/2014/main" id="{E5BF4B32-A0BF-5F4D-B94B-91D15F03D8CA}"/>
                </a:ext>
              </a:extLst>
            </p:cNvPr>
            <p:cNvGrpSpPr/>
            <p:nvPr/>
          </p:nvGrpSpPr>
          <p:grpSpPr>
            <a:xfrm>
              <a:off x="6560369" y="523848"/>
              <a:ext cx="836701" cy="54474"/>
              <a:chOff x="4519246" y="-1090246"/>
              <a:chExt cx="2430853" cy="158261"/>
            </a:xfrm>
            <a:solidFill>
              <a:srgbClr val="58C8BA">
                <a:alpha val="62000"/>
              </a:srgbClr>
            </a:solidFill>
          </p:grpSpPr>
          <p:sp>
            <p:nvSpPr>
              <p:cNvPr id="79" name="椭圆 78">
                <a:extLst>
                  <a:ext uri="{FF2B5EF4-FFF2-40B4-BE49-F238E27FC236}">
                    <a16:creationId xmlns:a16="http://schemas.microsoft.com/office/drawing/2014/main" id="{D45748A0-74CC-BF45-BEFB-8CF26DD12C64}"/>
                  </a:ext>
                </a:extLst>
              </p:cNvPr>
              <p:cNvSpPr/>
              <p:nvPr/>
            </p:nvSpPr>
            <p:spPr>
              <a:xfrm>
                <a:off x="451924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80" name="椭圆 79">
                <a:extLst>
                  <a:ext uri="{FF2B5EF4-FFF2-40B4-BE49-F238E27FC236}">
                    <a16:creationId xmlns:a16="http://schemas.microsoft.com/office/drawing/2014/main" id="{A791D1AE-65BB-DE42-B221-3EDD6B9EA4DD}"/>
                  </a:ext>
                </a:extLst>
              </p:cNvPr>
              <p:cNvSpPr/>
              <p:nvPr/>
            </p:nvSpPr>
            <p:spPr>
              <a:xfrm>
                <a:off x="480332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81" name="椭圆 80">
                <a:extLst>
                  <a:ext uri="{FF2B5EF4-FFF2-40B4-BE49-F238E27FC236}">
                    <a16:creationId xmlns:a16="http://schemas.microsoft.com/office/drawing/2014/main" id="{F5480FDA-09D2-DC41-A8A7-1011FCCEE7BA}"/>
                  </a:ext>
                </a:extLst>
              </p:cNvPr>
              <p:cNvSpPr/>
              <p:nvPr/>
            </p:nvSpPr>
            <p:spPr>
              <a:xfrm>
                <a:off x="508739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82" name="椭圆 81">
                <a:extLst>
                  <a:ext uri="{FF2B5EF4-FFF2-40B4-BE49-F238E27FC236}">
                    <a16:creationId xmlns:a16="http://schemas.microsoft.com/office/drawing/2014/main" id="{28791712-AA9F-784F-89B1-391FAC776924}"/>
                  </a:ext>
                </a:extLst>
              </p:cNvPr>
              <p:cNvSpPr/>
              <p:nvPr/>
            </p:nvSpPr>
            <p:spPr>
              <a:xfrm>
                <a:off x="537146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83" name="椭圆 82">
                <a:extLst>
                  <a:ext uri="{FF2B5EF4-FFF2-40B4-BE49-F238E27FC236}">
                    <a16:creationId xmlns:a16="http://schemas.microsoft.com/office/drawing/2014/main" id="{75AAA33B-0A15-1048-BAF1-21E0A53ED602}"/>
                  </a:ext>
                </a:extLst>
              </p:cNvPr>
              <p:cNvSpPr/>
              <p:nvPr/>
            </p:nvSpPr>
            <p:spPr>
              <a:xfrm>
                <a:off x="5655542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84" name="椭圆 83">
                <a:extLst>
                  <a:ext uri="{FF2B5EF4-FFF2-40B4-BE49-F238E27FC236}">
                    <a16:creationId xmlns:a16="http://schemas.microsoft.com/office/drawing/2014/main" id="{049FF4A2-9B9F-3D45-8EA2-31E03D8BE240}"/>
                  </a:ext>
                </a:extLst>
              </p:cNvPr>
              <p:cNvSpPr/>
              <p:nvPr/>
            </p:nvSpPr>
            <p:spPr>
              <a:xfrm>
                <a:off x="593961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85" name="椭圆 84">
                <a:extLst>
                  <a:ext uri="{FF2B5EF4-FFF2-40B4-BE49-F238E27FC236}">
                    <a16:creationId xmlns:a16="http://schemas.microsoft.com/office/drawing/2014/main" id="{F010863C-F3B3-DF45-BB12-6F0C938C4B4E}"/>
                  </a:ext>
                </a:extLst>
              </p:cNvPr>
              <p:cNvSpPr/>
              <p:nvPr/>
            </p:nvSpPr>
            <p:spPr>
              <a:xfrm>
                <a:off x="622369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86" name="椭圆 85">
                <a:extLst>
                  <a:ext uri="{FF2B5EF4-FFF2-40B4-BE49-F238E27FC236}">
                    <a16:creationId xmlns:a16="http://schemas.microsoft.com/office/drawing/2014/main" id="{5F0DF0F2-50FA-D841-A808-5D2227F36DAF}"/>
                  </a:ext>
                </a:extLst>
              </p:cNvPr>
              <p:cNvSpPr/>
              <p:nvPr/>
            </p:nvSpPr>
            <p:spPr>
              <a:xfrm>
                <a:off x="650776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87" name="椭圆 86">
                <a:extLst>
                  <a:ext uri="{FF2B5EF4-FFF2-40B4-BE49-F238E27FC236}">
                    <a16:creationId xmlns:a16="http://schemas.microsoft.com/office/drawing/2014/main" id="{FA3606A6-12C3-2443-9192-3EF4A50637D3}"/>
                  </a:ext>
                </a:extLst>
              </p:cNvPr>
              <p:cNvSpPr/>
              <p:nvPr/>
            </p:nvSpPr>
            <p:spPr>
              <a:xfrm>
                <a:off x="679183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</p:grpSp>
        <p:grpSp>
          <p:nvGrpSpPr>
            <p:cNvPr id="88" name="组合 87">
              <a:extLst>
                <a:ext uri="{FF2B5EF4-FFF2-40B4-BE49-F238E27FC236}">
                  <a16:creationId xmlns:a16="http://schemas.microsoft.com/office/drawing/2014/main" id="{27085364-A7A3-984C-8FE0-E4D94B8CC8E3}"/>
                </a:ext>
              </a:extLst>
            </p:cNvPr>
            <p:cNvGrpSpPr/>
            <p:nvPr/>
          </p:nvGrpSpPr>
          <p:grpSpPr>
            <a:xfrm>
              <a:off x="6560369" y="656506"/>
              <a:ext cx="836701" cy="54474"/>
              <a:chOff x="4519246" y="-1090246"/>
              <a:chExt cx="2430853" cy="158261"/>
            </a:xfrm>
            <a:solidFill>
              <a:srgbClr val="58C8BA">
                <a:alpha val="62000"/>
              </a:srgbClr>
            </a:solidFill>
          </p:grpSpPr>
          <p:sp>
            <p:nvSpPr>
              <p:cNvPr id="89" name="椭圆 88">
                <a:extLst>
                  <a:ext uri="{FF2B5EF4-FFF2-40B4-BE49-F238E27FC236}">
                    <a16:creationId xmlns:a16="http://schemas.microsoft.com/office/drawing/2014/main" id="{37C39EAD-97CB-3D4A-9263-6BA5F76A55DD}"/>
                  </a:ext>
                </a:extLst>
              </p:cNvPr>
              <p:cNvSpPr/>
              <p:nvPr/>
            </p:nvSpPr>
            <p:spPr>
              <a:xfrm>
                <a:off x="451924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90" name="椭圆 89">
                <a:extLst>
                  <a:ext uri="{FF2B5EF4-FFF2-40B4-BE49-F238E27FC236}">
                    <a16:creationId xmlns:a16="http://schemas.microsoft.com/office/drawing/2014/main" id="{1BF37CC7-6932-984D-8FBF-4BC648741756}"/>
                  </a:ext>
                </a:extLst>
              </p:cNvPr>
              <p:cNvSpPr/>
              <p:nvPr/>
            </p:nvSpPr>
            <p:spPr>
              <a:xfrm>
                <a:off x="480332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91" name="椭圆 90">
                <a:extLst>
                  <a:ext uri="{FF2B5EF4-FFF2-40B4-BE49-F238E27FC236}">
                    <a16:creationId xmlns:a16="http://schemas.microsoft.com/office/drawing/2014/main" id="{C5AB8B9B-6A80-FE42-8FC9-18C476606854}"/>
                  </a:ext>
                </a:extLst>
              </p:cNvPr>
              <p:cNvSpPr/>
              <p:nvPr/>
            </p:nvSpPr>
            <p:spPr>
              <a:xfrm>
                <a:off x="508739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92" name="椭圆 91">
                <a:extLst>
                  <a:ext uri="{FF2B5EF4-FFF2-40B4-BE49-F238E27FC236}">
                    <a16:creationId xmlns:a16="http://schemas.microsoft.com/office/drawing/2014/main" id="{F56C0902-18C1-204C-A2A5-08FB63A5C85D}"/>
                  </a:ext>
                </a:extLst>
              </p:cNvPr>
              <p:cNvSpPr/>
              <p:nvPr/>
            </p:nvSpPr>
            <p:spPr>
              <a:xfrm>
                <a:off x="537146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93" name="椭圆 92">
                <a:extLst>
                  <a:ext uri="{FF2B5EF4-FFF2-40B4-BE49-F238E27FC236}">
                    <a16:creationId xmlns:a16="http://schemas.microsoft.com/office/drawing/2014/main" id="{77BBC59B-D956-F14D-8189-FD7835A92AF3}"/>
                  </a:ext>
                </a:extLst>
              </p:cNvPr>
              <p:cNvSpPr/>
              <p:nvPr/>
            </p:nvSpPr>
            <p:spPr>
              <a:xfrm>
                <a:off x="5655542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94" name="椭圆 93">
                <a:extLst>
                  <a:ext uri="{FF2B5EF4-FFF2-40B4-BE49-F238E27FC236}">
                    <a16:creationId xmlns:a16="http://schemas.microsoft.com/office/drawing/2014/main" id="{0FE83921-7B6B-4943-A38A-C82BA2B7E723}"/>
                  </a:ext>
                </a:extLst>
              </p:cNvPr>
              <p:cNvSpPr/>
              <p:nvPr/>
            </p:nvSpPr>
            <p:spPr>
              <a:xfrm>
                <a:off x="593961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95" name="椭圆 94">
                <a:extLst>
                  <a:ext uri="{FF2B5EF4-FFF2-40B4-BE49-F238E27FC236}">
                    <a16:creationId xmlns:a16="http://schemas.microsoft.com/office/drawing/2014/main" id="{D583332E-FC1D-4B41-93CD-3E1E4704BDED}"/>
                  </a:ext>
                </a:extLst>
              </p:cNvPr>
              <p:cNvSpPr/>
              <p:nvPr/>
            </p:nvSpPr>
            <p:spPr>
              <a:xfrm>
                <a:off x="622369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96" name="椭圆 95">
                <a:extLst>
                  <a:ext uri="{FF2B5EF4-FFF2-40B4-BE49-F238E27FC236}">
                    <a16:creationId xmlns:a16="http://schemas.microsoft.com/office/drawing/2014/main" id="{A971A7F9-367C-DC40-9B92-0ADCA5E5AF29}"/>
                  </a:ext>
                </a:extLst>
              </p:cNvPr>
              <p:cNvSpPr/>
              <p:nvPr/>
            </p:nvSpPr>
            <p:spPr>
              <a:xfrm>
                <a:off x="650776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97" name="椭圆 96">
                <a:extLst>
                  <a:ext uri="{FF2B5EF4-FFF2-40B4-BE49-F238E27FC236}">
                    <a16:creationId xmlns:a16="http://schemas.microsoft.com/office/drawing/2014/main" id="{FAE3B420-001F-6943-A187-218BD15A8312}"/>
                  </a:ext>
                </a:extLst>
              </p:cNvPr>
              <p:cNvSpPr/>
              <p:nvPr/>
            </p:nvSpPr>
            <p:spPr>
              <a:xfrm>
                <a:off x="679183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</p:grpSp>
      </p:grpSp>
      <p:sp>
        <p:nvSpPr>
          <p:cNvPr id="182" name="矩形 181">
            <a:extLst>
              <a:ext uri="{FF2B5EF4-FFF2-40B4-BE49-F238E27FC236}">
                <a16:creationId xmlns:a16="http://schemas.microsoft.com/office/drawing/2014/main" id="{7892AA3E-1FFD-D644-B262-4C6FEC8C354D}"/>
              </a:ext>
            </a:extLst>
          </p:cNvPr>
          <p:cNvSpPr/>
          <p:nvPr/>
        </p:nvSpPr>
        <p:spPr>
          <a:xfrm>
            <a:off x="359831" y="239482"/>
            <a:ext cx="1698944" cy="3388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600" dirty="0">
                <a:latin typeface="OPPOSans L" pitchFamily="18" charset="-122"/>
                <a:ea typeface="OPPOSans L" pitchFamily="18" charset="-122"/>
                <a:cs typeface="OPPOSans L" pitchFamily="18" charset="-122"/>
              </a:rPr>
              <a:t>SIMPLE STYLE</a:t>
            </a:r>
          </a:p>
        </p:txBody>
      </p: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0F1FC261-1A2E-F74E-B212-C50A385EEDC6}"/>
              </a:ext>
            </a:extLst>
          </p:cNvPr>
          <p:cNvGrpSpPr/>
          <p:nvPr/>
        </p:nvGrpSpPr>
        <p:grpSpPr>
          <a:xfrm>
            <a:off x="11604063" y="296863"/>
            <a:ext cx="144000" cy="118334"/>
            <a:chOff x="3888950" y="3324552"/>
            <a:chExt cx="144000" cy="118334"/>
          </a:xfrm>
        </p:grpSpPr>
        <p:cxnSp>
          <p:nvCxnSpPr>
            <p:cNvPr id="184" name="直线连接符 183">
              <a:extLst>
                <a:ext uri="{FF2B5EF4-FFF2-40B4-BE49-F238E27FC236}">
                  <a16:creationId xmlns:a16="http://schemas.microsoft.com/office/drawing/2014/main" id="{F6BED06C-B29B-C743-B69B-D76AE1B84B55}"/>
                </a:ext>
              </a:extLst>
            </p:cNvPr>
            <p:cNvCxnSpPr>
              <a:cxnSpLocks/>
            </p:cNvCxnSpPr>
            <p:nvPr/>
          </p:nvCxnSpPr>
          <p:spPr>
            <a:xfrm>
              <a:off x="3888950" y="3324552"/>
              <a:ext cx="144000" cy="0"/>
            </a:xfrm>
            <a:prstGeom prst="line">
              <a:avLst/>
            </a:prstGeom>
            <a:ln w="15875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直线连接符 184">
              <a:extLst>
                <a:ext uri="{FF2B5EF4-FFF2-40B4-BE49-F238E27FC236}">
                  <a16:creationId xmlns:a16="http://schemas.microsoft.com/office/drawing/2014/main" id="{AF564396-D20A-6241-B74F-B37A026E1BF1}"/>
                </a:ext>
              </a:extLst>
            </p:cNvPr>
            <p:cNvCxnSpPr>
              <a:cxnSpLocks/>
            </p:cNvCxnSpPr>
            <p:nvPr/>
          </p:nvCxnSpPr>
          <p:spPr>
            <a:xfrm>
              <a:off x="3888950" y="3442886"/>
              <a:ext cx="144000" cy="0"/>
            </a:xfrm>
            <a:prstGeom prst="line">
              <a:avLst/>
            </a:prstGeom>
            <a:ln w="15875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直线连接符 185">
              <a:extLst>
                <a:ext uri="{FF2B5EF4-FFF2-40B4-BE49-F238E27FC236}">
                  <a16:creationId xmlns:a16="http://schemas.microsoft.com/office/drawing/2014/main" id="{DC13B14E-F885-D841-884E-9C8E9B9A3824}"/>
                </a:ext>
              </a:extLst>
            </p:cNvPr>
            <p:cNvCxnSpPr>
              <a:cxnSpLocks/>
            </p:cNvCxnSpPr>
            <p:nvPr/>
          </p:nvCxnSpPr>
          <p:spPr>
            <a:xfrm>
              <a:off x="3960950" y="3383719"/>
              <a:ext cx="72000" cy="0"/>
            </a:xfrm>
            <a:prstGeom prst="line">
              <a:avLst/>
            </a:prstGeom>
            <a:ln w="15875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9" name="矩形 188">
            <a:extLst>
              <a:ext uri="{FF2B5EF4-FFF2-40B4-BE49-F238E27FC236}">
                <a16:creationId xmlns:a16="http://schemas.microsoft.com/office/drawing/2014/main" id="{0A0D03A1-1C46-E84E-8699-202DCA8654F0}"/>
              </a:ext>
            </a:extLst>
          </p:cNvPr>
          <p:cNvSpPr/>
          <p:nvPr/>
        </p:nvSpPr>
        <p:spPr>
          <a:xfrm>
            <a:off x="-1" y="6722667"/>
            <a:ext cx="12192001" cy="150536"/>
          </a:xfrm>
          <a:prstGeom prst="rect">
            <a:avLst/>
          </a:prstGeom>
          <a:solidFill>
            <a:srgbClr val="58C8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190" name="三角形 189">
            <a:extLst>
              <a:ext uri="{FF2B5EF4-FFF2-40B4-BE49-F238E27FC236}">
                <a16:creationId xmlns:a16="http://schemas.microsoft.com/office/drawing/2014/main" id="{5A8285A8-64AE-B248-AFAB-DC7ED7CB5E3E}"/>
              </a:ext>
            </a:extLst>
          </p:cNvPr>
          <p:cNvSpPr/>
          <p:nvPr/>
        </p:nvSpPr>
        <p:spPr>
          <a:xfrm rot="5400000">
            <a:off x="3053390" y="4628631"/>
            <a:ext cx="150536" cy="129772"/>
          </a:xfrm>
          <a:prstGeom prst="triangle">
            <a:avLst/>
          </a:prstGeom>
          <a:solidFill>
            <a:srgbClr val="58C8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844233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" name="图形 109">
            <a:extLst>
              <a:ext uri="{FF2B5EF4-FFF2-40B4-BE49-F238E27FC236}">
                <a16:creationId xmlns:a16="http://schemas.microsoft.com/office/drawing/2014/main" id="{8608EA6B-7F4D-2241-B238-20B5BC1D813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 amt="16000"/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48235" t="39092" r="18187" b="32589"/>
          <a:stretch/>
        </p:blipFill>
        <p:spPr>
          <a:xfrm>
            <a:off x="-2951" y="-8712"/>
            <a:ext cx="12192000" cy="6858000"/>
          </a:xfrm>
          <a:prstGeom prst="rect">
            <a:avLst/>
          </a:prstGeom>
        </p:spPr>
      </p:pic>
      <p:pic>
        <p:nvPicPr>
          <p:cNvPr id="111" name="图片 110">
            <a:extLst>
              <a:ext uri="{FF2B5EF4-FFF2-40B4-BE49-F238E27FC236}">
                <a16:creationId xmlns:a16="http://schemas.microsoft.com/office/drawing/2014/main" id="{A5D10526-03E9-144D-A915-F5CD53EBF12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012653" y="3931654"/>
            <a:ext cx="956994" cy="956994"/>
          </a:xfrm>
          <a:custGeom>
            <a:avLst/>
            <a:gdLst>
              <a:gd name="connsiteX0" fmla="*/ 478497 w 956994"/>
              <a:gd name="connsiteY0" fmla="*/ 0 h 956994"/>
              <a:gd name="connsiteX1" fmla="*/ 956994 w 956994"/>
              <a:gd name="connsiteY1" fmla="*/ 478497 h 956994"/>
              <a:gd name="connsiteX2" fmla="*/ 478497 w 956994"/>
              <a:gd name="connsiteY2" fmla="*/ 956994 h 956994"/>
              <a:gd name="connsiteX3" fmla="*/ 0 w 956994"/>
              <a:gd name="connsiteY3" fmla="*/ 478497 h 956994"/>
              <a:gd name="connsiteX4" fmla="*/ 478497 w 956994"/>
              <a:gd name="connsiteY4" fmla="*/ 0 h 9569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6994" h="956994">
                <a:moveTo>
                  <a:pt x="478497" y="0"/>
                </a:moveTo>
                <a:cubicBezTo>
                  <a:pt x="742764" y="0"/>
                  <a:pt x="956994" y="214230"/>
                  <a:pt x="956994" y="478497"/>
                </a:cubicBezTo>
                <a:cubicBezTo>
                  <a:pt x="956994" y="742764"/>
                  <a:pt x="742764" y="956994"/>
                  <a:pt x="478497" y="956994"/>
                </a:cubicBezTo>
                <a:cubicBezTo>
                  <a:pt x="214230" y="956994"/>
                  <a:pt x="0" y="742764"/>
                  <a:pt x="0" y="478497"/>
                </a:cubicBezTo>
                <a:cubicBezTo>
                  <a:pt x="0" y="214230"/>
                  <a:pt x="214230" y="0"/>
                  <a:pt x="478497" y="0"/>
                </a:cubicBezTo>
                <a:close/>
              </a:path>
            </a:pathLst>
          </a:custGeom>
        </p:spPr>
      </p:pic>
      <p:pic>
        <p:nvPicPr>
          <p:cNvPr id="109" name="图片 108">
            <a:extLst>
              <a:ext uri="{FF2B5EF4-FFF2-40B4-BE49-F238E27FC236}">
                <a16:creationId xmlns:a16="http://schemas.microsoft.com/office/drawing/2014/main" id="{FB208E8A-3313-4A4A-ABE2-0A072164CF5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997851" y="1595786"/>
            <a:ext cx="956994" cy="956994"/>
          </a:xfrm>
          <a:custGeom>
            <a:avLst/>
            <a:gdLst>
              <a:gd name="connsiteX0" fmla="*/ 478497 w 956994"/>
              <a:gd name="connsiteY0" fmla="*/ 0 h 956994"/>
              <a:gd name="connsiteX1" fmla="*/ 956994 w 956994"/>
              <a:gd name="connsiteY1" fmla="*/ 478497 h 956994"/>
              <a:gd name="connsiteX2" fmla="*/ 478497 w 956994"/>
              <a:gd name="connsiteY2" fmla="*/ 956994 h 956994"/>
              <a:gd name="connsiteX3" fmla="*/ 0 w 956994"/>
              <a:gd name="connsiteY3" fmla="*/ 478497 h 956994"/>
              <a:gd name="connsiteX4" fmla="*/ 478497 w 956994"/>
              <a:gd name="connsiteY4" fmla="*/ 0 h 9569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6994" h="956994">
                <a:moveTo>
                  <a:pt x="478497" y="0"/>
                </a:moveTo>
                <a:cubicBezTo>
                  <a:pt x="742764" y="0"/>
                  <a:pt x="956994" y="214230"/>
                  <a:pt x="956994" y="478497"/>
                </a:cubicBezTo>
                <a:cubicBezTo>
                  <a:pt x="956994" y="742764"/>
                  <a:pt x="742764" y="956994"/>
                  <a:pt x="478497" y="956994"/>
                </a:cubicBezTo>
                <a:cubicBezTo>
                  <a:pt x="214230" y="956994"/>
                  <a:pt x="0" y="742764"/>
                  <a:pt x="0" y="478497"/>
                </a:cubicBezTo>
                <a:cubicBezTo>
                  <a:pt x="0" y="214230"/>
                  <a:pt x="214230" y="0"/>
                  <a:pt x="478497" y="0"/>
                </a:cubicBezTo>
                <a:close/>
              </a:path>
            </a:pathLst>
          </a:cu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2E1196D-AB26-354C-8B62-E4412BB00CDC}"/>
              </a:ext>
            </a:extLst>
          </p:cNvPr>
          <p:cNvSpPr txBox="1"/>
          <p:nvPr/>
        </p:nvSpPr>
        <p:spPr>
          <a:xfrm>
            <a:off x="300038" y="222603"/>
            <a:ext cx="35409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pc="100" dirty="0">
                <a:solidFill>
                  <a:srgbClr val="58C8BA"/>
                </a:solidFill>
                <a:latin typeface="Source Han Sans CN Bold" panose="020B0500000000000000" pitchFamily="34" charset="-128"/>
                <a:ea typeface="Source Han Sans CN Bold" panose="020B0500000000000000" pitchFamily="34" charset="-128"/>
              </a:rPr>
              <a:t>问题</a:t>
            </a:r>
            <a:r>
              <a:rPr lang="zh-CN" altLang="en-US" sz="2800" b="1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Bold" panose="020B0500000000000000" pitchFamily="34" charset="-128"/>
                <a:ea typeface="Source Han Sans CN Bold" panose="020B0500000000000000" pitchFamily="34" charset="-128"/>
              </a:rPr>
              <a:t>解决措施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A450B1F-FF92-7340-B435-2BB2556BEBF3}"/>
              </a:ext>
            </a:extLst>
          </p:cNvPr>
          <p:cNvSpPr/>
          <p:nvPr/>
        </p:nvSpPr>
        <p:spPr>
          <a:xfrm>
            <a:off x="864871" y="721511"/>
            <a:ext cx="354097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90000"/>
                  </a:schemeClr>
                </a:solidFill>
                <a:latin typeface="OPPOSans L" pitchFamily="18" charset="-122"/>
                <a:ea typeface="baotuxiaobaiti" panose="02010601030101010101" pitchFamily="2" charset="-122"/>
                <a:cs typeface="OPPOSans L" pitchFamily="18" charset="-122"/>
              </a:rPr>
              <a:t>PROBLEM SOLVING MEASURES</a:t>
            </a:r>
          </a:p>
        </p:txBody>
      </p:sp>
      <p:sp>
        <p:nvSpPr>
          <p:cNvPr id="107" name="矩形 106">
            <a:extLst>
              <a:ext uri="{FF2B5EF4-FFF2-40B4-BE49-F238E27FC236}">
                <a16:creationId xmlns:a16="http://schemas.microsoft.com/office/drawing/2014/main" id="{F215BD3A-B2BA-7C4C-BAEE-9DF8F5BA6AB0}"/>
              </a:ext>
            </a:extLst>
          </p:cNvPr>
          <p:cNvSpPr/>
          <p:nvPr/>
        </p:nvSpPr>
        <p:spPr>
          <a:xfrm>
            <a:off x="-1" y="6722667"/>
            <a:ext cx="12192001" cy="150536"/>
          </a:xfrm>
          <a:prstGeom prst="rect">
            <a:avLst/>
          </a:prstGeom>
          <a:solidFill>
            <a:srgbClr val="58C8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93" name="矩形 92">
            <a:extLst>
              <a:ext uri="{FF2B5EF4-FFF2-40B4-BE49-F238E27FC236}">
                <a16:creationId xmlns:a16="http://schemas.microsoft.com/office/drawing/2014/main" id="{AC00B0D4-97C0-BF41-911C-015EC67B01B0}"/>
              </a:ext>
            </a:extLst>
          </p:cNvPr>
          <p:cNvSpPr/>
          <p:nvPr/>
        </p:nvSpPr>
        <p:spPr>
          <a:xfrm>
            <a:off x="847001" y="4866540"/>
            <a:ext cx="4204417" cy="11891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spc="100" dirty="0">
                <a:solidFill>
                  <a:schemeClr val="tx1">
                    <a:lumMod val="65000"/>
                    <a:lumOff val="35000"/>
                    <a:alpha val="85000"/>
                  </a:schemeClr>
                </a:solidFill>
                <a:latin typeface="Source Han Sans CN Light" panose="020B0500000000000000" pitchFamily="34" charset="-128"/>
                <a:ea typeface="Source Han Sans CN Light" panose="020B0500000000000000" pitchFamily="34" charset="-128"/>
              </a:rPr>
              <a:t>本部分主要针对阶段内工作过程中出现的各种问题进行汇总，并给出这些问题的</a:t>
            </a:r>
            <a:r>
              <a:rPr lang="zh-CN" altLang="en-US" sz="1400" spc="100" dirty="0">
                <a:solidFill>
                  <a:srgbClr val="58C8BA"/>
                </a:solidFill>
                <a:latin typeface="Source Han Sans CN Light" panose="020B0500000000000000" pitchFamily="34" charset="-128"/>
                <a:ea typeface="Source Han Sans CN Light" panose="020B0500000000000000" pitchFamily="34" charset="-128"/>
              </a:rPr>
              <a:t>解决方案</a:t>
            </a:r>
            <a:r>
              <a:rPr lang="zh-CN" altLang="en-US" sz="1400" spc="100" dirty="0">
                <a:solidFill>
                  <a:schemeClr val="tx1">
                    <a:lumMod val="65000"/>
                    <a:lumOff val="35000"/>
                    <a:alpha val="85000"/>
                  </a:schemeClr>
                </a:solidFill>
                <a:latin typeface="Source Han Sans CN Light" panose="020B0500000000000000" pitchFamily="34" charset="-128"/>
                <a:ea typeface="Source Han Sans CN Light" panose="020B0500000000000000" pitchFamily="34" charset="-128"/>
              </a:rPr>
              <a:t>，避免后期出现重复性的问题，对后期的工作也有一定帮助</a:t>
            </a:r>
            <a:endParaRPr lang="en-US" altLang="zh-CN" sz="1400" spc="100" dirty="0">
              <a:solidFill>
                <a:schemeClr val="tx1">
                  <a:lumMod val="65000"/>
                  <a:lumOff val="35000"/>
                  <a:alpha val="85000"/>
                </a:schemeClr>
              </a:solidFill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94" name="文本框 93">
            <a:extLst>
              <a:ext uri="{FF2B5EF4-FFF2-40B4-BE49-F238E27FC236}">
                <a16:creationId xmlns:a16="http://schemas.microsoft.com/office/drawing/2014/main" id="{68D3FE86-0C43-464D-B55B-0F853B15F709}"/>
              </a:ext>
            </a:extLst>
          </p:cNvPr>
          <p:cNvSpPr txBox="1"/>
          <p:nvPr/>
        </p:nvSpPr>
        <p:spPr>
          <a:xfrm>
            <a:off x="3676451" y="4240729"/>
            <a:ext cx="13899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spc="100" dirty="0">
                <a:solidFill>
                  <a:srgbClr val="58C8BA"/>
                </a:solidFill>
                <a:latin typeface="Source Han Sans CN Bold" panose="020B0500000000000000" pitchFamily="34" charset="-128"/>
                <a:ea typeface="Source Han Sans CN Bold" panose="020B0500000000000000" pitchFamily="34" charset="-128"/>
              </a:rPr>
              <a:t>解决</a:t>
            </a:r>
            <a:r>
              <a:rPr lang="zh-CN" altLang="en-US" sz="2000" b="1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Bold" panose="020B0500000000000000" pitchFamily="34" charset="-128"/>
                <a:ea typeface="Source Han Sans CN Bold" panose="020B0500000000000000" pitchFamily="34" charset="-128"/>
              </a:rPr>
              <a:t>措施</a:t>
            </a:r>
          </a:p>
        </p:txBody>
      </p:sp>
      <p:sp>
        <p:nvSpPr>
          <p:cNvPr id="95" name="矩形 94">
            <a:extLst>
              <a:ext uri="{FF2B5EF4-FFF2-40B4-BE49-F238E27FC236}">
                <a16:creationId xmlns:a16="http://schemas.microsoft.com/office/drawing/2014/main" id="{818CD246-8CF1-D544-AC7A-68087068CA56}"/>
              </a:ext>
            </a:extLst>
          </p:cNvPr>
          <p:cNvSpPr/>
          <p:nvPr/>
        </p:nvSpPr>
        <p:spPr>
          <a:xfrm>
            <a:off x="3086100" y="4623721"/>
            <a:ext cx="196531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200" dirty="0">
                <a:solidFill>
                  <a:schemeClr val="tx1">
                    <a:lumMod val="65000"/>
                    <a:lumOff val="35000"/>
                    <a:alpha val="90000"/>
                  </a:schemeClr>
                </a:solidFill>
                <a:latin typeface="OPPOSans L" pitchFamily="18" charset="-122"/>
                <a:ea typeface="baotuxiaobaiti" panose="02010601030101010101" pitchFamily="2" charset="-122"/>
                <a:cs typeface="OPPOSans L" pitchFamily="18" charset="-122"/>
              </a:rPr>
              <a:t>SOLVING MEASURES</a:t>
            </a:r>
            <a:endParaRPr lang="zh-CN" altLang="en-US" sz="1200" dirty="0">
              <a:solidFill>
                <a:schemeClr val="tx1">
                  <a:lumMod val="65000"/>
                  <a:lumOff val="35000"/>
                  <a:alpha val="90000"/>
                </a:schemeClr>
              </a:solidFill>
              <a:latin typeface="OPPOSans L" pitchFamily="18" charset="-122"/>
              <a:ea typeface="baotuxiaobaiti" panose="02010601030101010101" pitchFamily="2" charset="-122"/>
              <a:cs typeface="OPPOSans L" pitchFamily="18" charset="-122"/>
            </a:endParaRPr>
          </a:p>
        </p:txBody>
      </p:sp>
      <p:sp>
        <p:nvSpPr>
          <p:cNvPr id="97" name="矩形 96">
            <a:extLst>
              <a:ext uri="{FF2B5EF4-FFF2-40B4-BE49-F238E27FC236}">
                <a16:creationId xmlns:a16="http://schemas.microsoft.com/office/drawing/2014/main" id="{0C89D8DE-8B3B-D54B-969C-6042C9451FF2}"/>
              </a:ext>
            </a:extLst>
          </p:cNvPr>
          <p:cNvSpPr/>
          <p:nvPr/>
        </p:nvSpPr>
        <p:spPr>
          <a:xfrm>
            <a:off x="7085567" y="2089273"/>
            <a:ext cx="4204417" cy="11891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spc="100" dirty="0">
                <a:solidFill>
                  <a:schemeClr val="tx1">
                    <a:lumMod val="65000"/>
                    <a:lumOff val="35000"/>
                    <a:alpha val="85000"/>
                  </a:schemeClr>
                </a:solidFill>
                <a:latin typeface="Source Han Sans CN Light" panose="020B0500000000000000" pitchFamily="34" charset="-128"/>
                <a:ea typeface="Source Han Sans CN Light" panose="020B0500000000000000" pitchFamily="34" charset="-128"/>
              </a:rPr>
              <a:t>本部分主要针对阶段内工作过程中出现的各种问题进行汇总，并给出这些问题的</a:t>
            </a:r>
            <a:r>
              <a:rPr lang="zh-CN" altLang="en-US" sz="1400" spc="100" dirty="0">
                <a:solidFill>
                  <a:srgbClr val="58C8BA"/>
                </a:solidFill>
                <a:latin typeface="Source Han Sans CN Light" panose="020B0500000000000000" pitchFamily="34" charset="-128"/>
                <a:ea typeface="Source Han Sans CN Light" panose="020B0500000000000000" pitchFamily="34" charset="-128"/>
              </a:rPr>
              <a:t>解决方案</a:t>
            </a:r>
            <a:r>
              <a:rPr lang="zh-CN" altLang="en-US" sz="1400" spc="100" dirty="0">
                <a:solidFill>
                  <a:schemeClr val="tx1">
                    <a:lumMod val="65000"/>
                    <a:lumOff val="35000"/>
                    <a:alpha val="85000"/>
                  </a:schemeClr>
                </a:solidFill>
                <a:latin typeface="Source Han Sans CN Light" panose="020B0500000000000000" pitchFamily="34" charset="-128"/>
                <a:ea typeface="Source Han Sans CN Light" panose="020B0500000000000000" pitchFamily="34" charset="-128"/>
              </a:rPr>
              <a:t>，避免后期出现重复性的问题，对后期的工作也有一定帮助</a:t>
            </a:r>
            <a:endParaRPr lang="en-US" altLang="zh-CN" sz="1400" spc="100" dirty="0">
              <a:solidFill>
                <a:schemeClr val="tx1">
                  <a:lumMod val="65000"/>
                  <a:lumOff val="35000"/>
                  <a:alpha val="85000"/>
                </a:schemeClr>
              </a:solidFill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98" name="文本框 97">
            <a:extLst>
              <a:ext uri="{FF2B5EF4-FFF2-40B4-BE49-F238E27FC236}">
                <a16:creationId xmlns:a16="http://schemas.microsoft.com/office/drawing/2014/main" id="{38B36E0A-C1CC-074A-A0CE-49572579F508}"/>
              </a:ext>
            </a:extLst>
          </p:cNvPr>
          <p:cNvSpPr txBox="1"/>
          <p:nvPr/>
        </p:nvSpPr>
        <p:spPr>
          <a:xfrm>
            <a:off x="7095872" y="1535657"/>
            <a:ext cx="13899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spc="100" dirty="0">
                <a:solidFill>
                  <a:srgbClr val="58C8BA"/>
                </a:solidFill>
                <a:latin typeface="Source Han Sans CN Bold" panose="020B0500000000000000" pitchFamily="34" charset="-128"/>
                <a:ea typeface="Source Han Sans CN Bold" panose="020B0500000000000000" pitchFamily="34" charset="-128"/>
              </a:rPr>
              <a:t>解决</a:t>
            </a:r>
            <a:r>
              <a:rPr lang="zh-CN" altLang="en-US" sz="2000" b="1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Bold" panose="020B0500000000000000" pitchFamily="34" charset="-128"/>
                <a:ea typeface="Source Han Sans CN Bold" panose="020B0500000000000000" pitchFamily="34" charset="-128"/>
              </a:rPr>
              <a:t>措施</a:t>
            </a:r>
          </a:p>
        </p:txBody>
      </p:sp>
      <p:sp>
        <p:nvSpPr>
          <p:cNvPr id="99" name="矩形 98">
            <a:extLst>
              <a:ext uri="{FF2B5EF4-FFF2-40B4-BE49-F238E27FC236}">
                <a16:creationId xmlns:a16="http://schemas.microsoft.com/office/drawing/2014/main" id="{5CE04229-3A5C-4344-8008-B36D88FA98BA}"/>
              </a:ext>
            </a:extLst>
          </p:cNvPr>
          <p:cNvSpPr/>
          <p:nvPr/>
        </p:nvSpPr>
        <p:spPr>
          <a:xfrm>
            <a:off x="7085567" y="1873276"/>
            <a:ext cx="184841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  <a:alpha val="90000"/>
                  </a:schemeClr>
                </a:solidFill>
                <a:latin typeface="OPPOSans L" pitchFamily="18" charset="-122"/>
                <a:ea typeface="baotuxiaobaiti" panose="02010601030101010101" pitchFamily="2" charset="-122"/>
                <a:cs typeface="OPPOSans L" pitchFamily="18" charset="-122"/>
              </a:rPr>
              <a:t>SOLVING MEASURES</a:t>
            </a:r>
            <a:endParaRPr lang="zh-CN" altLang="en-US" sz="1200" dirty="0">
              <a:solidFill>
                <a:schemeClr val="tx1">
                  <a:lumMod val="65000"/>
                  <a:lumOff val="35000"/>
                  <a:alpha val="90000"/>
                </a:schemeClr>
              </a:solidFill>
              <a:latin typeface="OPPOSans L" pitchFamily="18" charset="-122"/>
              <a:ea typeface="baotuxiaobaiti" panose="02010601030101010101" pitchFamily="2" charset="-122"/>
              <a:cs typeface="OPPOSans L" pitchFamily="18" charset="-122"/>
            </a:endParaRPr>
          </a:p>
        </p:txBody>
      </p:sp>
      <p:sp>
        <p:nvSpPr>
          <p:cNvPr id="101" name="矩形 100">
            <a:extLst>
              <a:ext uri="{FF2B5EF4-FFF2-40B4-BE49-F238E27FC236}">
                <a16:creationId xmlns:a16="http://schemas.microsoft.com/office/drawing/2014/main" id="{A724382D-B2F2-4047-884C-8B637F0A8527}"/>
              </a:ext>
            </a:extLst>
          </p:cNvPr>
          <p:cNvSpPr/>
          <p:nvPr/>
        </p:nvSpPr>
        <p:spPr>
          <a:xfrm>
            <a:off x="7092678" y="4454636"/>
            <a:ext cx="4204417" cy="11891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spc="100" dirty="0">
                <a:solidFill>
                  <a:schemeClr val="tx1">
                    <a:lumMod val="65000"/>
                    <a:lumOff val="35000"/>
                    <a:alpha val="85000"/>
                  </a:schemeClr>
                </a:solidFill>
                <a:latin typeface="Source Han Sans CN Light" panose="020B0500000000000000" pitchFamily="34" charset="-128"/>
                <a:ea typeface="Source Han Sans CN Light" panose="020B0500000000000000" pitchFamily="34" charset="-128"/>
              </a:rPr>
              <a:t>本部分主要针对阶段内工作过程中出现的各种问题进行汇总，并给出这些问题的</a:t>
            </a:r>
            <a:r>
              <a:rPr lang="zh-CN" altLang="en-US" sz="1400" spc="100" dirty="0">
                <a:solidFill>
                  <a:srgbClr val="58C8BA"/>
                </a:solidFill>
                <a:latin typeface="Source Han Sans CN Light" panose="020B0500000000000000" pitchFamily="34" charset="-128"/>
                <a:ea typeface="Source Han Sans CN Light" panose="020B0500000000000000" pitchFamily="34" charset="-128"/>
              </a:rPr>
              <a:t>解决方案</a:t>
            </a:r>
            <a:r>
              <a:rPr lang="zh-CN" altLang="en-US" sz="1400" spc="100" dirty="0">
                <a:solidFill>
                  <a:schemeClr val="tx1">
                    <a:lumMod val="65000"/>
                    <a:lumOff val="35000"/>
                    <a:alpha val="85000"/>
                  </a:schemeClr>
                </a:solidFill>
                <a:latin typeface="Source Han Sans CN Light" panose="020B0500000000000000" pitchFamily="34" charset="-128"/>
                <a:ea typeface="Source Han Sans CN Light" panose="020B0500000000000000" pitchFamily="34" charset="-128"/>
              </a:rPr>
              <a:t>，避免后期出现重复性的问题，对后期的工作也有一定帮助</a:t>
            </a:r>
            <a:endParaRPr lang="en-US" altLang="zh-CN" sz="1400" spc="100" dirty="0">
              <a:solidFill>
                <a:schemeClr val="tx1">
                  <a:lumMod val="65000"/>
                  <a:lumOff val="35000"/>
                  <a:alpha val="85000"/>
                </a:schemeClr>
              </a:solidFill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102" name="文本框 101">
            <a:extLst>
              <a:ext uri="{FF2B5EF4-FFF2-40B4-BE49-F238E27FC236}">
                <a16:creationId xmlns:a16="http://schemas.microsoft.com/office/drawing/2014/main" id="{1CCDA5E9-6521-0D40-89BD-27079B620D3D}"/>
              </a:ext>
            </a:extLst>
          </p:cNvPr>
          <p:cNvSpPr txBox="1"/>
          <p:nvPr/>
        </p:nvSpPr>
        <p:spPr>
          <a:xfrm>
            <a:off x="7099604" y="3855609"/>
            <a:ext cx="13899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spc="100" dirty="0">
                <a:solidFill>
                  <a:srgbClr val="58C8BA"/>
                </a:solidFill>
                <a:latin typeface="Source Han Sans CN Bold" panose="020B0500000000000000" pitchFamily="34" charset="-128"/>
                <a:ea typeface="Source Han Sans CN Bold" panose="020B0500000000000000" pitchFamily="34" charset="-128"/>
              </a:rPr>
              <a:t>解决</a:t>
            </a:r>
            <a:r>
              <a:rPr lang="zh-CN" altLang="en-US" sz="2000" b="1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Bold" panose="020B0500000000000000" pitchFamily="34" charset="-128"/>
                <a:ea typeface="Source Han Sans CN Bold" panose="020B0500000000000000" pitchFamily="34" charset="-128"/>
              </a:rPr>
              <a:t>措施</a:t>
            </a:r>
          </a:p>
        </p:txBody>
      </p:sp>
      <p:sp>
        <p:nvSpPr>
          <p:cNvPr id="106" name="矩形 105">
            <a:extLst>
              <a:ext uri="{FF2B5EF4-FFF2-40B4-BE49-F238E27FC236}">
                <a16:creationId xmlns:a16="http://schemas.microsoft.com/office/drawing/2014/main" id="{10944DCC-7C40-2243-A10A-DFA38C05D08B}"/>
              </a:ext>
            </a:extLst>
          </p:cNvPr>
          <p:cNvSpPr/>
          <p:nvPr/>
        </p:nvSpPr>
        <p:spPr>
          <a:xfrm>
            <a:off x="7092677" y="4211596"/>
            <a:ext cx="191822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  <a:alpha val="90000"/>
                  </a:schemeClr>
                </a:solidFill>
                <a:latin typeface="OPPOSans L" pitchFamily="18" charset="-122"/>
                <a:ea typeface="baotuxiaobaiti" panose="02010601030101010101" pitchFamily="2" charset="-122"/>
                <a:cs typeface="OPPOSans L" pitchFamily="18" charset="-122"/>
              </a:rPr>
              <a:t>SOLVING MEASURES</a:t>
            </a:r>
            <a:endParaRPr lang="zh-CN" altLang="en-US" sz="1200" dirty="0">
              <a:solidFill>
                <a:schemeClr val="tx1">
                  <a:lumMod val="65000"/>
                  <a:lumOff val="35000"/>
                  <a:alpha val="90000"/>
                </a:schemeClr>
              </a:solidFill>
              <a:latin typeface="OPPOSans L" pitchFamily="18" charset="-122"/>
              <a:ea typeface="baotuxiaobaiti" panose="02010601030101010101" pitchFamily="2" charset="-122"/>
              <a:cs typeface="OPPOSans L" pitchFamily="18" charset="-122"/>
            </a:endParaRPr>
          </a:p>
        </p:txBody>
      </p: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4CC2B557-72E4-8247-AAB2-AEB28FC7F269}"/>
              </a:ext>
            </a:extLst>
          </p:cNvPr>
          <p:cNvGrpSpPr/>
          <p:nvPr/>
        </p:nvGrpSpPr>
        <p:grpSpPr>
          <a:xfrm>
            <a:off x="2232316" y="1433608"/>
            <a:ext cx="2719336" cy="2676247"/>
            <a:chOff x="2232316" y="1433608"/>
            <a:chExt cx="2719336" cy="2676247"/>
          </a:xfrm>
        </p:grpSpPr>
        <p:sp>
          <p:nvSpPr>
            <p:cNvPr id="91" name="椭圆 90">
              <a:extLst>
                <a:ext uri="{FF2B5EF4-FFF2-40B4-BE49-F238E27FC236}">
                  <a16:creationId xmlns:a16="http://schemas.microsoft.com/office/drawing/2014/main" id="{332E450C-A4F3-7347-95D2-F73C7B209A71}"/>
                </a:ext>
              </a:extLst>
            </p:cNvPr>
            <p:cNvSpPr/>
            <p:nvPr/>
          </p:nvSpPr>
          <p:spPr>
            <a:xfrm rot="21174550" flipH="1">
              <a:off x="2232316" y="1433608"/>
              <a:ext cx="2719336" cy="2676247"/>
            </a:xfrm>
            <a:prstGeom prst="ellipse">
              <a:avLst/>
            </a:prstGeom>
            <a:solidFill>
              <a:srgbClr val="58C8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pic>
          <p:nvPicPr>
            <p:cNvPr id="104" name="图片 103">
              <a:extLst>
                <a:ext uri="{FF2B5EF4-FFF2-40B4-BE49-F238E27FC236}">
                  <a16:creationId xmlns:a16="http://schemas.microsoft.com/office/drawing/2014/main" id="{CB686D06-64CF-1747-81D9-51D04935B87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2331841" y="1511588"/>
              <a:ext cx="2520286" cy="2520286"/>
            </a:xfrm>
            <a:custGeom>
              <a:avLst/>
              <a:gdLst>
                <a:gd name="connsiteX0" fmla="*/ 1260143 w 2520286"/>
                <a:gd name="connsiteY0" fmla="*/ 0 h 2520286"/>
                <a:gd name="connsiteX1" fmla="*/ 2520286 w 2520286"/>
                <a:gd name="connsiteY1" fmla="*/ 1260143 h 2520286"/>
                <a:gd name="connsiteX2" fmla="*/ 1260143 w 2520286"/>
                <a:gd name="connsiteY2" fmla="*/ 2520286 h 2520286"/>
                <a:gd name="connsiteX3" fmla="*/ 0 w 2520286"/>
                <a:gd name="connsiteY3" fmla="*/ 1260143 h 2520286"/>
                <a:gd name="connsiteX4" fmla="*/ 1260143 w 2520286"/>
                <a:gd name="connsiteY4" fmla="*/ 0 h 2520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20286" h="2520286">
                  <a:moveTo>
                    <a:pt x="1260143" y="0"/>
                  </a:moveTo>
                  <a:cubicBezTo>
                    <a:pt x="1956101" y="0"/>
                    <a:pt x="2520286" y="564185"/>
                    <a:pt x="2520286" y="1260143"/>
                  </a:cubicBezTo>
                  <a:cubicBezTo>
                    <a:pt x="2520286" y="1956101"/>
                    <a:pt x="1956101" y="2520286"/>
                    <a:pt x="1260143" y="2520286"/>
                  </a:cubicBezTo>
                  <a:cubicBezTo>
                    <a:pt x="564185" y="2520286"/>
                    <a:pt x="0" y="1956101"/>
                    <a:pt x="0" y="1260143"/>
                  </a:cubicBezTo>
                  <a:cubicBezTo>
                    <a:pt x="0" y="564185"/>
                    <a:pt x="564185" y="0"/>
                    <a:pt x="1260143" y="0"/>
                  </a:cubicBezTo>
                  <a:close/>
                </a:path>
              </a:pathLst>
            </a:custGeom>
          </p:spPr>
        </p:pic>
      </p:grpSp>
      <p:sp>
        <p:nvSpPr>
          <p:cNvPr id="108" name="任意形状 107">
            <a:extLst>
              <a:ext uri="{FF2B5EF4-FFF2-40B4-BE49-F238E27FC236}">
                <a16:creationId xmlns:a16="http://schemas.microsoft.com/office/drawing/2014/main" id="{52DAADA3-73F9-1744-A9A4-700722C480B2}"/>
              </a:ext>
            </a:extLst>
          </p:cNvPr>
          <p:cNvSpPr/>
          <p:nvPr/>
        </p:nvSpPr>
        <p:spPr>
          <a:xfrm>
            <a:off x="0" y="1"/>
            <a:ext cx="787053" cy="731769"/>
          </a:xfrm>
          <a:custGeom>
            <a:avLst/>
            <a:gdLst>
              <a:gd name="connsiteX0" fmla="*/ 0 w 787053"/>
              <a:gd name="connsiteY0" fmla="*/ 0 h 731769"/>
              <a:gd name="connsiteX1" fmla="*/ 787053 w 787053"/>
              <a:gd name="connsiteY1" fmla="*/ 0 h 731769"/>
              <a:gd name="connsiteX2" fmla="*/ 787053 w 787053"/>
              <a:gd name="connsiteY2" fmla="*/ 640121 h 731769"/>
              <a:gd name="connsiteX3" fmla="*/ 695405 w 787053"/>
              <a:gd name="connsiteY3" fmla="*/ 731769 h 731769"/>
              <a:gd name="connsiteX4" fmla="*/ 0 w 787053"/>
              <a:gd name="connsiteY4" fmla="*/ 731769 h 731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7053" h="731769">
                <a:moveTo>
                  <a:pt x="0" y="0"/>
                </a:moveTo>
                <a:lnTo>
                  <a:pt x="787053" y="0"/>
                </a:lnTo>
                <a:lnTo>
                  <a:pt x="787053" y="640121"/>
                </a:lnTo>
                <a:cubicBezTo>
                  <a:pt x="787053" y="690737"/>
                  <a:pt x="746021" y="731769"/>
                  <a:pt x="695405" y="731769"/>
                </a:cubicBezTo>
                <a:lnTo>
                  <a:pt x="0" y="731769"/>
                </a:lnTo>
                <a:close/>
              </a:path>
            </a:pathLst>
          </a:custGeom>
          <a:solidFill>
            <a:srgbClr val="58C8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112" name="任意形状 111">
            <a:extLst>
              <a:ext uri="{FF2B5EF4-FFF2-40B4-BE49-F238E27FC236}">
                <a16:creationId xmlns:a16="http://schemas.microsoft.com/office/drawing/2014/main" id="{EA8CC55D-4FD3-694F-ABA2-6DBAE2DFDC08}"/>
              </a:ext>
            </a:extLst>
          </p:cNvPr>
          <p:cNvSpPr/>
          <p:nvPr/>
        </p:nvSpPr>
        <p:spPr>
          <a:xfrm>
            <a:off x="0" y="0"/>
            <a:ext cx="904989" cy="847266"/>
          </a:xfrm>
          <a:custGeom>
            <a:avLst/>
            <a:gdLst>
              <a:gd name="connsiteX0" fmla="*/ 0 w 904989"/>
              <a:gd name="connsiteY0" fmla="*/ 0 h 847266"/>
              <a:gd name="connsiteX1" fmla="*/ 904989 w 904989"/>
              <a:gd name="connsiteY1" fmla="*/ 0 h 847266"/>
              <a:gd name="connsiteX2" fmla="*/ 904989 w 904989"/>
              <a:gd name="connsiteY2" fmla="*/ 755618 h 847266"/>
              <a:gd name="connsiteX3" fmla="*/ 813341 w 904989"/>
              <a:gd name="connsiteY3" fmla="*/ 847266 h 847266"/>
              <a:gd name="connsiteX4" fmla="*/ 0 w 904989"/>
              <a:gd name="connsiteY4" fmla="*/ 847266 h 847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4989" h="847266">
                <a:moveTo>
                  <a:pt x="0" y="0"/>
                </a:moveTo>
                <a:lnTo>
                  <a:pt x="904989" y="0"/>
                </a:lnTo>
                <a:lnTo>
                  <a:pt x="904989" y="755618"/>
                </a:lnTo>
                <a:cubicBezTo>
                  <a:pt x="904989" y="806234"/>
                  <a:pt x="863957" y="847266"/>
                  <a:pt x="813341" y="847266"/>
                </a:cubicBezTo>
                <a:lnTo>
                  <a:pt x="0" y="847266"/>
                </a:lnTo>
                <a:close/>
              </a:path>
            </a:pathLst>
          </a:custGeom>
          <a:noFill/>
          <a:ln>
            <a:solidFill>
              <a:srgbClr val="58C8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grpSp>
        <p:nvGrpSpPr>
          <p:cNvPr id="113" name="组合 112">
            <a:extLst>
              <a:ext uri="{FF2B5EF4-FFF2-40B4-BE49-F238E27FC236}">
                <a16:creationId xmlns:a16="http://schemas.microsoft.com/office/drawing/2014/main" id="{E4598219-E9F4-A043-B3F8-BE15A749D48A}"/>
              </a:ext>
            </a:extLst>
          </p:cNvPr>
          <p:cNvGrpSpPr/>
          <p:nvPr/>
        </p:nvGrpSpPr>
        <p:grpSpPr>
          <a:xfrm>
            <a:off x="11473613" y="8712"/>
            <a:ext cx="738923" cy="585107"/>
            <a:chOff x="11483977" y="24531"/>
            <a:chExt cx="738923" cy="585107"/>
          </a:xfrm>
        </p:grpSpPr>
        <p:grpSp>
          <p:nvGrpSpPr>
            <p:cNvPr id="114" name="组合 113">
              <a:extLst>
                <a:ext uri="{FF2B5EF4-FFF2-40B4-BE49-F238E27FC236}">
                  <a16:creationId xmlns:a16="http://schemas.microsoft.com/office/drawing/2014/main" id="{80FE3304-BFA9-CB40-988B-3ADC9DB0DD6F}"/>
                </a:ext>
              </a:extLst>
            </p:cNvPr>
            <p:cNvGrpSpPr/>
            <p:nvPr/>
          </p:nvGrpSpPr>
          <p:grpSpPr>
            <a:xfrm>
              <a:off x="11483977" y="24531"/>
              <a:ext cx="738923" cy="54474"/>
              <a:chOff x="4519246" y="-1090246"/>
              <a:chExt cx="2146779" cy="158261"/>
            </a:xfrm>
            <a:solidFill>
              <a:srgbClr val="58C8BA">
                <a:alpha val="62000"/>
              </a:srgbClr>
            </a:solidFill>
          </p:grpSpPr>
          <p:sp>
            <p:nvSpPr>
              <p:cNvPr id="151" name="椭圆 150">
                <a:extLst>
                  <a:ext uri="{FF2B5EF4-FFF2-40B4-BE49-F238E27FC236}">
                    <a16:creationId xmlns:a16="http://schemas.microsoft.com/office/drawing/2014/main" id="{ED65B53A-C436-244A-B3B2-43834FE0776D}"/>
                  </a:ext>
                </a:extLst>
              </p:cNvPr>
              <p:cNvSpPr/>
              <p:nvPr/>
            </p:nvSpPr>
            <p:spPr>
              <a:xfrm>
                <a:off x="451924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52" name="椭圆 151">
                <a:extLst>
                  <a:ext uri="{FF2B5EF4-FFF2-40B4-BE49-F238E27FC236}">
                    <a16:creationId xmlns:a16="http://schemas.microsoft.com/office/drawing/2014/main" id="{C6E72AB6-18E9-D243-AF35-F7A2D01864E0}"/>
                  </a:ext>
                </a:extLst>
              </p:cNvPr>
              <p:cNvSpPr/>
              <p:nvPr/>
            </p:nvSpPr>
            <p:spPr>
              <a:xfrm>
                <a:off x="480332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53" name="椭圆 152">
                <a:extLst>
                  <a:ext uri="{FF2B5EF4-FFF2-40B4-BE49-F238E27FC236}">
                    <a16:creationId xmlns:a16="http://schemas.microsoft.com/office/drawing/2014/main" id="{FE4C7DC6-31BA-E749-A57C-3FBB81314E27}"/>
                  </a:ext>
                </a:extLst>
              </p:cNvPr>
              <p:cNvSpPr/>
              <p:nvPr/>
            </p:nvSpPr>
            <p:spPr>
              <a:xfrm>
                <a:off x="508739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54" name="椭圆 153">
                <a:extLst>
                  <a:ext uri="{FF2B5EF4-FFF2-40B4-BE49-F238E27FC236}">
                    <a16:creationId xmlns:a16="http://schemas.microsoft.com/office/drawing/2014/main" id="{C9832A03-6C9C-034F-B26D-B568DEAE8024}"/>
                  </a:ext>
                </a:extLst>
              </p:cNvPr>
              <p:cNvSpPr/>
              <p:nvPr/>
            </p:nvSpPr>
            <p:spPr>
              <a:xfrm>
                <a:off x="537146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55" name="椭圆 154">
                <a:extLst>
                  <a:ext uri="{FF2B5EF4-FFF2-40B4-BE49-F238E27FC236}">
                    <a16:creationId xmlns:a16="http://schemas.microsoft.com/office/drawing/2014/main" id="{69A66076-37FF-7941-8087-A158BDAB72DB}"/>
                  </a:ext>
                </a:extLst>
              </p:cNvPr>
              <p:cNvSpPr/>
              <p:nvPr/>
            </p:nvSpPr>
            <p:spPr>
              <a:xfrm>
                <a:off x="5655542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56" name="椭圆 155">
                <a:extLst>
                  <a:ext uri="{FF2B5EF4-FFF2-40B4-BE49-F238E27FC236}">
                    <a16:creationId xmlns:a16="http://schemas.microsoft.com/office/drawing/2014/main" id="{ECE3FC5D-753F-E247-8ED9-5E8369EFE1F6}"/>
                  </a:ext>
                </a:extLst>
              </p:cNvPr>
              <p:cNvSpPr/>
              <p:nvPr/>
            </p:nvSpPr>
            <p:spPr>
              <a:xfrm>
                <a:off x="593961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57" name="椭圆 156">
                <a:extLst>
                  <a:ext uri="{FF2B5EF4-FFF2-40B4-BE49-F238E27FC236}">
                    <a16:creationId xmlns:a16="http://schemas.microsoft.com/office/drawing/2014/main" id="{FC55244B-A147-C345-BDC3-27023389347F}"/>
                  </a:ext>
                </a:extLst>
              </p:cNvPr>
              <p:cNvSpPr/>
              <p:nvPr/>
            </p:nvSpPr>
            <p:spPr>
              <a:xfrm>
                <a:off x="622369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58" name="椭圆 157">
                <a:extLst>
                  <a:ext uri="{FF2B5EF4-FFF2-40B4-BE49-F238E27FC236}">
                    <a16:creationId xmlns:a16="http://schemas.microsoft.com/office/drawing/2014/main" id="{629A5766-B4BD-7840-B0FE-EACE3F27DEF1}"/>
                  </a:ext>
                </a:extLst>
              </p:cNvPr>
              <p:cNvSpPr/>
              <p:nvPr/>
            </p:nvSpPr>
            <p:spPr>
              <a:xfrm>
                <a:off x="650776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</p:grpSp>
        <p:grpSp>
          <p:nvGrpSpPr>
            <p:cNvPr id="115" name="组合 114">
              <a:extLst>
                <a:ext uri="{FF2B5EF4-FFF2-40B4-BE49-F238E27FC236}">
                  <a16:creationId xmlns:a16="http://schemas.microsoft.com/office/drawing/2014/main" id="{AFDB2576-5D3F-DE48-88A1-703DC5BCA003}"/>
                </a:ext>
              </a:extLst>
            </p:cNvPr>
            <p:cNvGrpSpPr/>
            <p:nvPr/>
          </p:nvGrpSpPr>
          <p:grpSpPr>
            <a:xfrm>
              <a:off x="11483977" y="157190"/>
              <a:ext cx="738923" cy="54474"/>
              <a:chOff x="4519246" y="-1090246"/>
              <a:chExt cx="2146779" cy="158261"/>
            </a:xfrm>
            <a:solidFill>
              <a:srgbClr val="58C8BA">
                <a:alpha val="62000"/>
              </a:srgbClr>
            </a:solidFill>
          </p:grpSpPr>
          <p:sp>
            <p:nvSpPr>
              <p:cNvPr id="143" name="椭圆 142">
                <a:extLst>
                  <a:ext uri="{FF2B5EF4-FFF2-40B4-BE49-F238E27FC236}">
                    <a16:creationId xmlns:a16="http://schemas.microsoft.com/office/drawing/2014/main" id="{9857E441-404E-5E4C-BCA6-E26EE324DE19}"/>
                  </a:ext>
                </a:extLst>
              </p:cNvPr>
              <p:cNvSpPr/>
              <p:nvPr/>
            </p:nvSpPr>
            <p:spPr>
              <a:xfrm>
                <a:off x="451924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44" name="椭圆 143">
                <a:extLst>
                  <a:ext uri="{FF2B5EF4-FFF2-40B4-BE49-F238E27FC236}">
                    <a16:creationId xmlns:a16="http://schemas.microsoft.com/office/drawing/2014/main" id="{83E88C69-CB8E-8744-9242-6A7E668B8357}"/>
                  </a:ext>
                </a:extLst>
              </p:cNvPr>
              <p:cNvSpPr/>
              <p:nvPr/>
            </p:nvSpPr>
            <p:spPr>
              <a:xfrm>
                <a:off x="480332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45" name="椭圆 144">
                <a:extLst>
                  <a:ext uri="{FF2B5EF4-FFF2-40B4-BE49-F238E27FC236}">
                    <a16:creationId xmlns:a16="http://schemas.microsoft.com/office/drawing/2014/main" id="{F6BFD690-6105-2645-9B17-2E1F5FC563C2}"/>
                  </a:ext>
                </a:extLst>
              </p:cNvPr>
              <p:cNvSpPr/>
              <p:nvPr/>
            </p:nvSpPr>
            <p:spPr>
              <a:xfrm>
                <a:off x="508739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46" name="椭圆 145">
                <a:extLst>
                  <a:ext uri="{FF2B5EF4-FFF2-40B4-BE49-F238E27FC236}">
                    <a16:creationId xmlns:a16="http://schemas.microsoft.com/office/drawing/2014/main" id="{77501AF2-BBE6-4343-8FE4-C5034D6D39DF}"/>
                  </a:ext>
                </a:extLst>
              </p:cNvPr>
              <p:cNvSpPr/>
              <p:nvPr/>
            </p:nvSpPr>
            <p:spPr>
              <a:xfrm>
                <a:off x="537146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47" name="椭圆 146">
                <a:extLst>
                  <a:ext uri="{FF2B5EF4-FFF2-40B4-BE49-F238E27FC236}">
                    <a16:creationId xmlns:a16="http://schemas.microsoft.com/office/drawing/2014/main" id="{45E8EAE9-1FC0-9349-8794-5E197F170246}"/>
                  </a:ext>
                </a:extLst>
              </p:cNvPr>
              <p:cNvSpPr/>
              <p:nvPr/>
            </p:nvSpPr>
            <p:spPr>
              <a:xfrm>
                <a:off x="5655542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48" name="椭圆 147">
                <a:extLst>
                  <a:ext uri="{FF2B5EF4-FFF2-40B4-BE49-F238E27FC236}">
                    <a16:creationId xmlns:a16="http://schemas.microsoft.com/office/drawing/2014/main" id="{989D321E-FCCC-FA47-A642-4CA46F7DD666}"/>
                  </a:ext>
                </a:extLst>
              </p:cNvPr>
              <p:cNvSpPr/>
              <p:nvPr/>
            </p:nvSpPr>
            <p:spPr>
              <a:xfrm>
                <a:off x="593961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49" name="椭圆 148">
                <a:extLst>
                  <a:ext uri="{FF2B5EF4-FFF2-40B4-BE49-F238E27FC236}">
                    <a16:creationId xmlns:a16="http://schemas.microsoft.com/office/drawing/2014/main" id="{B4BBB04B-7840-8941-B784-083C14F68A16}"/>
                  </a:ext>
                </a:extLst>
              </p:cNvPr>
              <p:cNvSpPr/>
              <p:nvPr/>
            </p:nvSpPr>
            <p:spPr>
              <a:xfrm>
                <a:off x="622369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50" name="椭圆 149">
                <a:extLst>
                  <a:ext uri="{FF2B5EF4-FFF2-40B4-BE49-F238E27FC236}">
                    <a16:creationId xmlns:a16="http://schemas.microsoft.com/office/drawing/2014/main" id="{FD698410-D5D2-094A-99A7-6C137972D35D}"/>
                  </a:ext>
                </a:extLst>
              </p:cNvPr>
              <p:cNvSpPr/>
              <p:nvPr/>
            </p:nvSpPr>
            <p:spPr>
              <a:xfrm>
                <a:off x="650776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</p:grpSp>
        <p:grpSp>
          <p:nvGrpSpPr>
            <p:cNvPr id="116" name="组合 115">
              <a:extLst>
                <a:ext uri="{FF2B5EF4-FFF2-40B4-BE49-F238E27FC236}">
                  <a16:creationId xmlns:a16="http://schemas.microsoft.com/office/drawing/2014/main" id="{DBC6A970-DD8C-D94F-B60C-0B6320325959}"/>
                </a:ext>
              </a:extLst>
            </p:cNvPr>
            <p:cNvGrpSpPr/>
            <p:nvPr/>
          </p:nvGrpSpPr>
          <p:grpSpPr>
            <a:xfrm>
              <a:off x="11483977" y="289848"/>
              <a:ext cx="738923" cy="54474"/>
              <a:chOff x="4519246" y="-1090246"/>
              <a:chExt cx="2146779" cy="158261"/>
            </a:xfrm>
            <a:solidFill>
              <a:srgbClr val="58C8BA">
                <a:alpha val="62000"/>
              </a:srgbClr>
            </a:solidFill>
          </p:grpSpPr>
          <p:sp>
            <p:nvSpPr>
              <p:cNvPr id="135" name="椭圆 134">
                <a:extLst>
                  <a:ext uri="{FF2B5EF4-FFF2-40B4-BE49-F238E27FC236}">
                    <a16:creationId xmlns:a16="http://schemas.microsoft.com/office/drawing/2014/main" id="{EAC69FD8-3B81-2441-A2CD-08E36327C876}"/>
                  </a:ext>
                </a:extLst>
              </p:cNvPr>
              <p:cNvSpPr/>
              <p:nvPr/>
            </p:nvSpPr>
            <p:spPr>
              <a:xfrm>
                <a:off x="451924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36" name="椭圆 135">
                <a:extLst>
                  <a:ext uri="{FF2B5EF4-FFF2-40B4-BE49-F238E27FC236}">
                    <a16:creationId xmlns:a16="http://schemas.microsoft.com/office/drawing/2014/main" id="{85A8AE46-FBF2-E146-A77E-C3D5F796D147}"/>
                  </a:ext>
                </a:extLst>
              </p:cNvPr>
              <p:cNvSpPr/>
              <p:nvPr/>
            </p:nvSpPr>
            <p:spPr>
              <a:xfrm>
                <a:off x="480332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37" name="椭圆 136">
                <a:extLst>
                  <a:ext uri="{FF2B5EF4-FFF2-40B4-BE49-F238E27FC236}">
                    <a16:creationId xmlns:a16="http://schemas.microsoft.com/office/drawing/2014/main" id="{31FFF908-39E2-DB48-A872-EF4932FF05F5}"/>
                  </a:ext>
                </a:extLst>
              </p:cNvPr>
              <p:cNvSpPr/>
              <p:nvPr/>
            </p:nvSpPr>
            <p:spPr>
              <a:xfrm>
                <a:off x="508739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38" name="椭圆 137">
                <a:extLst>
                  <a:ext uri="{FF2B5EF4-FFF2-40B4-BE49-F238E27FC236}">
                    <a16:creationId xmlns:a16="http://schemas.microsoft.com/office/drawing/2014/main" id="{5A538050-6A05-5B4B-B965-4DE701245005}"/>
                  </a:ext>
                </a:extLst>
              </p:cNvPr>
              <p:cNvSpPr/>
              <p:nvPr/>
            </p:nvSpPr>
            <p:spPr>
              <a:xfrm>
                <a:off x="537146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39" name="椭圆 138">
                <a:extLst>
                  <a:ext uri="{FF2B5EF4-FFF2-40B4-BE49-F238E27FC236}">
                    <a16:creationId xmlns:a16="http://schemas.microsoft.com/office/drawing/2014/main" id="{026C4CBE-C100-434B-83A1-A22EF46BB970}"/>
                  </a:ext>
                </a:extLst>
              </p:cNvPr>
              <p:cNvSpPr/>
              <p:nvPr/>
            </p:nvSpPr>
            <p:spPr>
              <a:xfrm>
                <a:off x="5655542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40" name="椭圆 139">
                <a:extLst>
                  <a:ext uri="{FF2B5EF4-FFF2-40B4-BE49-F238E27FC236}">
                    <a16:creationId xmlns:a16="http://schemas.microsoft.com/office/drawing/2014/main" id="{B6C7CDEC-352F-B84C-8184-45A9005A3E6B}"/>
                  </a:ext>
                </a:extLst>
              </p:cNvPr>
              <p:cNvSpPr/>
              <p:nvPr/>
            </p:nvSpPr>
            <p:spPr>
              <a:xfrm>
                <a:off x="593961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41" name="椭圆 140">
                <a:extLst>
                  <a:ext uri="{FF2B5EF4-FFF2-40B4-BE49-F238E27FC236}">
                    <a16:creationId xmlns:a16="http://schemas.microsoft.com/office/drawing/2014/main" id="{B6A23D46-BD58-7E44-97F7-C1C054AC1C87}"/>
                  </a:ext>
                </a:extLst>
              </p:cNvPr>
              <p:cNvSpPr/>
              <p:nvPr/>
            </p:nvSpPr>
            <p:spPr>
              <a:xfrm>
                <a:off x="622369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42" name="椭圆 141">
                <a:extLst>
                  <a:ext uri="{FF2B5EF4-FFF2-40B4-BE49-F238E27FC236}">
                    <a16:creationId xmlns:a16="http://schemas.microsoft.com/office/drawing/2014/main" id="{AD7DB96D-5648-BC45-ACEF-C198D3758CF3}"/>
                  </a:ext>
                </a:extLst>
              </p:cNvPr>
              <p:cNvSpPr/>
              <p:nvPr/>
            </p:nvSpPr>
            <p:spPr>
              <a:xfrm>
                <a:off x="650776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</p:grpSp>
        <p:grpSp>
          <p:nvGrpSpPr>
            <p:cNvPr id="117" name="组合 116">
              <a:extLst>
                <a:ext uri="{FF2B5EF4-FFF2-40B4-BE49-F238E27FC236}">
                  <a16:creationId xmlns:a16="http://schemas.microsoft.com/office/drawing/2014/main" id="{3F7ADADF-1E87-3E49-B9C9-36D6639095EA}"/>
                </a:ext>
              </a:extLst>
            </p:cNvPr>
            <p:cNvGrpSpPr/>
            <p:nvPr/>
          </p:nvGrpSpPr>
          <p:grpSpPr>
            <a:xfrm>
              <a:off x="11483977" y="422506"/>
              <a:ext cx="738923" cy="54474"/>
              <a:chOff x="4519246" y="-1090246"/>
              <a:chExt cx="2146779" cy="158261"/>
            </a:xfrm>
            <a:solidFill>
              <a:srgbClr val="58C8BA">
                <a:alpha val="62000"/>
              </a:srgbClr>
            </a:solidFill>
          </p:grpSpPr>
          <p:sp>
            <p:nvSpPr>
              <p:cNvPr id="127" name="椭圆 126">
                <a:extLst>
                  <a:ext uri="{FF2B5EF4-FFF2-40B4-BE49-F238E27FC236}">
                    <a16:creationId xmlns:a16="http://schemas.microsoft.com/office/drawing/2014/main" id="{0E12719F-3E2F-0B43-9577-5DDE59C5DCE4}"/>
                  </a:ext>
                </a:extLst>
              </p:cNvPr>
              <p:cNvSpPr/>
              <p:nvPr/>
            </p:nvSpPr>
            <p:spPr>
              <a:xfrm>
                <a:off x="451924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28" name="椭圆 127">
                <a:extLst>
                  <a:ext uri="{FF2B5EF4-FFF2-40B4-BE49-F238E27FC236}">
                    <a16:creationId xmlns:a16="http://schemas.microsoft.com/office/drawing/2014/main" id="{494B8024-7822-E844-BF86-B8F2EE37F1B5}"/>
                  </a:ext>
                </a:extLst>
              </p:cNvPr>
              <p:cNvSpPr/>
              <p:nvPr/>
            </p:nvSpPr>
            <p:spPr>
              <a:xfrm>
                <a:off x="480332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29" name="椭圆 128">
                <a:extLst>
                  <a:ext uri="{FF2B5EF4-FFF2-40B4-BE49-F238E27FC236}">
                    <a16:creationId xmlns:a16="http://schemas.microsoft.com/office/drawing/2014/main" id="{6556910B-4C05-A243-A531-703499CDCA3F}"/>
                  </a:ext>
                </a:extLst>
              </p:cNvPr>
              <p:cNvSpPr/>
              <p:nvPr/>
            </p:nvSpPr>
            <p:spPr>
              <a:xfrm>
                <a:off x="508739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30" name="椭圆 129">
                <a:extLst>
                  <a:ext uri="{FF2B5EF4-FFF2-40B4-BE49-F238E27FC236}">
                    <a16:creationId xmlns:a16="http://schemas.microsoft.com/office/drawing/2014/main" id="{E6430FBF-4CDE-924E-9027-8763034DAFEE}"/>
                  </a:ext>
                </a:extLst>
              </p:cNvPr>
              <p:cNvSpPr/>
              <p:nvPr/>
            </p:nvSpPr>
            <p:spPr>
              <a:xfrm>
                <a:off x="537146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31" name="椭圆 130">
                <a:extLst>
                  <a:ext uri="{FF2B5EF4-FFF2-40B4-BE49-F238E27FC236}">
                    <a16:creationId xmlns:a16="http://schemas.microsoft.com/office/drawing/2014/main" id="{80D28D2D-75A0-0E4E-822D-992907E972DE}"/>
                  </a:ext>
                </a:extLst>
              </p:cNvPr>
              <p:cNvSpPr/>
              <p:nvPr/>
            </p:nvSpPr>
            <p:spPr>
              <a:xfrm>
                <a:off x="5655542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32" name="椭圆 131">
                <a:extLst>
                  <a:ext uri="{FF2B5EF4-FFF2-40B4-BE49-F238E27FC236}">
                    <a16:creationId xmlns:a16="http://schemas.microsoft.com/office/drawing/2014/main" id="{817C46BD-A22E-614E-BB6C-6CBB38EF5961}"/>
                  </a:ext>
                </a:extLst>
              </p:cNvPr>
              <p:cNvSpPr/>
              <p:nvPr/>
            </p:nvSpPr>
            <p:spPr>
              <a:xfrm>
                <a:off x="593961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33" name="椭圆 132">
                <a:extLst>
                  <a:ext uri="{FF2B5EF4-FFF2-40B4-BE49-F238E27FC236}">
                    <a16:creationId xmlns:a16="http://schemas.microsoft.com/office/drawing/2014/main" id="{F7372B47-B8C5-BF4B-A365-C13DD9A35A77}"/>
                  </a:ext>
                </a:extLst>
              </p:cNvPr>
              <p:cNvSpPr/>
              <p:nvPr/>
            </p:nvSpPr>
            <p:spPr>
              <a:xfrm>
                <a:off x="622369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34" name="椭圆 133">
                <a:extLst>
                  <a:ext uri="{FF2B5EF4-FFF2-40B4-BE49-F238E27FC236}">
                    <a16:creationId xmlns:a16="http://schemas.microsoft.com/office/drawing/2014/main" id="{B9FDEF12-359C-374E-93A6-F91B845FB0A5}"/>
                  </a:ext>
                </a:extLst>
              </p:cNvPr>
              <p:cNvSpPr/>
              <p:nvPr/>
            </p:nvSpPr>
            <p:spPr>
              <a:xfrm>
                <a:off x="650776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</p:grpSp>
        <p:grpSp>
          <p:nvGrpSpPr>
            <p:cNvPr id="118" name="组合 117">
              <a:extLst>
                <a:ext uri="{FF2B5EF4-FFF2-40B4-BE49-F238E27FC236}">
                  <a16:creationId xmlns:a16="http://schemas.microsoft.com/office/drawing/2014/main" id="{B0FF963F-CA43-2942-B1F4-1B10AE0EFB47}"/>
                </a:ext>
              </a:extLst>
            </p:cNvPr>
            <p:cNvGrpSpPr/>
            <p:nvPr/>
          </p:nvGrpSpPr>
          <p:grpSpPr>
            <a:xfrm>
              <a:off x="11483977" y="555164"/>
              <a:ext cx="738923" cy="54474"/>
              <a:chOff x="4519246" y="-1090246"/>
              <a:chExt cx="2146779" cy="158261"/>
            </a:xfrm>
            <a:solidFill>
              <a:srgbClr val="58C8BA">
                <a:alpha val="62000"/>
              </a:srgbClr>
            </a:solidFill>
          </p:grpSpPr>
          <p:sp>
            <p:nvSpPr>
              <p:cNvPr id="119" name="椭圆 118">
                <a:extLst>
                  <a:ext uri="{FF2B5EF4-FFF2-40B4-BE49-F238E27FC236}">
                    <a16:creationId xmlns:a16="http://schemas.microsoft.com/office/drawing/2014/main" id="{B6CC3CFB-D634-904A-852A-EB9AEAE91C07}"/>
                  </a:ext>
                </a:extLst>
              </p:cNvPr>
              <p:cNvSpPr/>
              <p:nvPr/>
            </p:nvSpPr>
            <p:spPr>
              <a:xfrm>
                <a:off x="451924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20" name="椭圆 119">
                <a:extLst>
                  <a:ext uri="{FF2B5EF4-FFF2-40B4-BE49-F238E27FC236}">
                    <a16:creationId xmlns:a16="http://schemas.microsoft.com/office/drawing/2014/main" id="{7973AB17-9B26-9041-AAC6-5EB7F561CBFE}"/>
                  </a:ext>
                </a:extLst>
              </p:cNvPr>
              <p:cNvSpPr/>
              <p:nvPr/>
            </p:nvSpPr>
            <p:spPr>
              <a:xfrm>
                <a:off x="480332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21" name="椭圆 120">
                <a:extLst>
                  <a:ext uri="{FF2B5EF4-FFF2-40B4-BE49-F238E27FC236}">
                    <a16:creationId xmlns:a16="http://schemas.microsoft.com/office/drawing/2014/main" id="{C0C89E53-FF50-B34A-90CA-46EECBE54CAA}"/>
                  </a:ext>
                </a:extLst>
              </p:cNvPr>
              <p:cNvSpPr/>
              <p:nvPr/>
            </p:nvSpPr>
            <p:spPr>
              <a:xfrm>
                <a:off x="508739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22" name="椭圆 121">
                <a:extLst>
                  <a:ext uri="{FF2B5EF4-FFF2-40B4-BE49-F238E27FC236}">
                    <a16:creationId xmlns:a16="http://schemas.microsoft.com/office/drawing/2014/main" id="{98DF8BA7-F1D1-FB40-8090-443DCB0EDE60}"/>
                  </a:ext>
                </a:extLst>
              </p:cNvPr>
              <p:cNvSpPr/>
              <p:nvPr/>
            </p:nvSpPr>
            <p:spPr>
              <a:xfrm>
                <a:off x="537146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23" name="椭圆 122">
                <a:extLst>
                  <a:ext uri="{FF2B5EF4-FFF2-40B4-BE49-F238E27FC236}">
                    <a16:creationId xmlns:a16="http://schemas.microsoft.com/office/drawing/2014/main" id="{98D11B0F-1548-D547-B4A7-E434237F4B75}"/>
                  </a:ext>
                </a:extLst>
              </p:cNvPr>
              <p:cNvSpPr/>
              <p:nvPr/>
            </p:nvSpPr>
            <p:spPr>
              <a:xfrm>
                <a:off x="5655542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24" name="椭圆 123">
                <a:extLst>
                  <a:ext uri="{FF2B5EF4-FFF2-40B4-BE49-F238E27FC236}">
                    <a16:creationId xmlns:a16="http://schemas.microsoft.com/office/drawing/2014/main" id="{A8B66E27-60CA-8C4F-95A1-84C95B02A214}"/>
                  </a:ext>
                </a:extLst>
              </p:cNvPr>
              <p:cNvSpPr/>
              <p:nvPr/>
            </p:nvSpPr>
            <p:spPr>
              <a:xfrm>
                <a:off x="593961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25" name="椭圆 124">
                <a:extLst>
                  <a:ext uri="{FF2B5EF4-FFF2-40B4-BE49-F238E27FC236}">
                    <a16:creationId xmlns:a16="http://schemas.microsoft.com/office/drawing/2014/main" id="{B00E4B89-735E-3645-80D5-24618C37D5EE}"/>
                  </a:ext>
                </a:extLst>
              </p:cNvPr>
              <p:cNvSpPr/>
              <p:nvPr/>
            </p:nvSpPr>
            <p:spPr>
              <a:xfrm>
                <a:off x="622369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26" name="椭圆 125">
                <a:extLst>
                  <a:ext uri="{FF2B5EF4-FFF2-40B4-BE49-F238E27FC236}">
                    <a16:creationId xmlns:a16="http://schemas.microsoft.com/office/drawing/2014/main" id="{4DFEBA02-45F5-3E45-BA16-40320E6D77C5}"/>
                  </a:ext>
                </a:extLst>
              </p:cNvPr>
              <p:cNvSpPr/>
              <p:nvPr/>
            </p:nvSpPr>
            <p:spPr>
              <a:xfrm>
                <a:off x="650776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23039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图形 94">
            <a:extLst>
              <a:ext uri="{FF2B5EF4-FFF2-40B4-BE49-F238E27FC236}">
                <a16:creationId xmlns:a16="http://schemas.microsoft.com/office/drawing/2014/main" id="{04868BE8-1A3A-6345-9342-A1D630E12EE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 amt="16000"/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48235" t="39092" r="18187" b="32589"/>
          <a:stretch/>
        </p:blipFill>
        <p:spPr>
          <a:xfrm>
            <a:off x="-2951" y="-8712"/>
            <a:ext cx="12192000" cy="6858000"/>
          </a:xfrm>
          <a:prstGeom prst="rect">
            <a:avLst/>
          </a:prstGeom>
        </p:spPr>
      </p:pic>
      <p:sp>
        <p:nvSpPr>
          <p:cNvPr id="94" name="文本框 93">
            <a:extLst>
              <a:ext uri="{FF2B5EF4-FFF2-40B4-BE49-F238E27FC236}">
                <a16:creationId xmlns:a16="http://schemas.microsoft.com/office/drawing/2014/main" id="{C9D55ED3-6FC9-974F-8417-1A64FB749F8F}"/>
              </a:ext>
            </a:extLst>
          </p:cNvPr>
          <p:cNvSpPr txBox="1"/>
          <p:nvPr/>
        </p:nvSpPr>
        <p:spPr>
          <a:xfrm>
            <a:off x="7525569" y="2116319"/>
            <a:ext cx="9772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b="1" spc="100" dirty="0">
                <a:solidFill>
                  <a:srgbClr val="58C8BA">
                    <a:alpha val="9574"/>
                  </a:srgbClr>
                </a:solidFill>
                <a:latin typeface="Source Han Sans CN Bold" panose="020B0500000000000000" pitchFamily="34" charset="-128"/>
                <a:ea typeface="Source Han Sans CN Bold" panose="020B0500000000000000" pitchFamily="34" charset="-128"/>
              </a:rPr>
              <a:t>P</a:t>
            </a:r>
            <a:endParaRPr lang="zh-CN" altLang="en-US" sz="9600" b="1" spc="100" dirty="0">
              <a:solidFill>
                <a:srgbClr val="58C8BA">
                  <a:alpha val="9574"/>
                </a:srgbClr>
              </a:solidFill>
              <a:latin typeface="Source Han Sans CN Bold" panose="020B0500000000000000" pitchFamily="34" charset="-128"/>
              <a:ea typeface="Source Han Sans CN Bold" panose="020B0500000000000000" pitchFamily="34" charset="-128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233B848-7BB9-7D44-A06B-EE5DBB242FD1}"/>
              </a:ext>
            </a:extLst>
          </p:cNvPr>
          <p:cNvSpPr txBox="1"/>
          <p:nvPr/>
        </p:nvSpPr>
        <p:spPr>
          <a:xfrm>
            <a:off x="7025382" y="3518608"/>
            <a:ext cx="35409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pc="100" dirty="0">
                <a:solidFill>
                  <a:srgbClr val="58C8BA"/>
                </a:solidFill>
                <a:latin typeface="Source Han Sans CN Bold" panose="020B0500000000000000" pitchFamily="34" charset="-128"/>
                <a:ea typeface="Source Han Sans CN Bold" panose="020B0500000000000000" pitchFamily="34" charset="-128"/>
              </a:rPr>
              <a:t>下步</a:t>
            </a:r>
            <a:r>
              <a:rPr lang="zh-CN" altLang="en-US" sz="2800" b="1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Bold" panose="020B0500000000000000" pitchFamily="34" charset="-128"/>
                <a:ea typeface="Source Han Sans CN Bold" panose="020B0500000000000000" pitchFamily="34" charset="-128"/>
              </a:rPr>
              <a:t>工作计划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D58501C4-E6AA-AC44-B34A-F9EC4BA0CDC2}"/>
              </a:ext>
            </a:extLst>
          </p:cNvPr>
          <p:cNvSpPr/>
          <p:nvPr/>
        </p:nvSpPr>
        <p:spPr>
          <a:xfrm>
            <a:off x="7625913" y="4041023"/>
            <a:ext cx="305812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90000"/>
                  </a:schemeClr>
                </a:solidFill>
                <a:latin typeface="OPPOSans L" pitchFamily="18" charset="-122"/>
                <a:ea typeface="baotuxiaobaiti" panose="02010601030101010101" pitchFamily="2" charset="-122"/>
                <a:cs typeface="OPPOSans L" pitchFamily="18" charset="-122"/>
              </a:rPr>
              <a:t>NEXT WORK PLAN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83014FE-5441-1A46-8D85-C0FE7B58EDC7}"/>
              </a:ext>
            </a:extLst>
          </p:cNvPr>
          <p:cNvSpPr txBox="1"/>
          <p:nvPr/>
        </p:nvSpPr>
        <p:spPr>
          <a:xfrm>
            <a:off x="7519206" y="2706661"/>
            <a:ext cx="38424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Bold" panose="020B0500000000000000" pitchFamily="34" charset="-128"/>
                <a:ea typeface="Source Han Sans CN Bold" panose="020B0500000000000000" pitchFamily="34" charset="-128"/>
              </a:rPr>
              <a:t>PART  FOR</a:t>
            </a:r>
            <a:endParaRPr lang="zh-CN" altLang="en-US" sz="4800" b="1" spc="100" dirty="0">
              <a:solidFill>
                <a:schemeClr val="tx1">
                  <a:lumMod val="75000"/>
                  <a:lumOff val="25000"/>
                </a:schemeClr>
              </a:solidFill>
              <a:latin typeface="Source Han Sans CN Bold" panose="020B0500000000000000" pitchFamily="34" charset="-128"/>
              <a:ea typeface="Source Han Sans CN Bold" panose="020B0500000000000000" pitchFamily="34" charset="-128"/>
            </a:endParaRPr>
          </a:p>
        </p:txBody>
      </p:sp>
      <p:sp>
        <p:nvSpPr>
          <p:cNvPr id="97" name="矩形 96">
            <a:extLst>
              <a:ext uri="{FF2B5EF4-FFF2-40B4-BE49-F238E27FC236}">
                <a16:creationId xmlns:a16="http://schemas.microsoft.com/office/drawing/2014/main" id="{E20A6A3F-F26C-EA45-8E2F-C476853C73C1}"/>
              </a:ext>
            </a:extLst>
          </p:cNvPr>
          <p:cNvSpPr/>
          <p:nvPr/>
        </p:nvSpPr>
        <p:spPr>
          <a:xfrm>
            <a:off x="4924683" y="6233582"/>
            <a:ext cx="701745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L" pitchFamily="18" charset="-122"/>
                <a:ea typeface="思源黑体 CN Light" panose="020B0300000000000000" pitchFamily="34" charset="-122"/>
                <a:cs typeface="OPPOSans L" pitchFamily="18" charset="-122"/>
              </a:rPr>
              <a:t>Lorem ipsum </a:t>
            </a:r>
            <a:r>
              <a:rPr lang="en-US" altLang="zh-CN" sz="1000" spc="100" dirty="0">
                <a:solidFill>
                  <a:schemeClr val="tx1">
                    <a:lumMod val="75000"/>
                    <a:lumOff val="25000"/>
                    <a:alpha val="70000"/>
                  </a:schemeClr>
                </a:solidFill>
                <a:latin typeface="OPPOSans L" pitchFamily="18" charset="-122"/>
                <a:ea typeface="思源黑体 CN Light" panose="020B0300000000000000" pitchFamily="34" charset="-122"/>
                <a:cs typeface="OPPOSans L" pitchFamily="18" charset="-122"/>
              </a:rPr>
              <a:t>dolor sit amet, consectetuer adipiscing elit. Maecenas porttitor congue massa. Fusce posuere, magna sed pulvinar ultricies, </a:t>
            </a:r>
            <a:endParaRPr lang="en-US" altLang="zh-CN" sz="1000" spc="100" dirty="0">
              <a:solidFill>
                <a:schemeClr val="tx1">
                  <a:alpha val="70000"/>
                </a:schemeClr>
              </a:solidFill>
              <a:latin typeface="OPPOSans L" pitchFamily="18" charset="-122"/>
              <a:ea typeface="思源黑体 CN Light" panose="020B0300000000000000" pitchFamily="34" charset="-122"/>
              <a:cs typeface="OPPOSans L" pitchFamily="18" charset="-122"/>
            </a:endParaRPr>
          </a:p>
        </p:txBody>
      </p:sp>
      <p:sp>
        <p:nvSpPr>
          <p:cNvPr id="99" name="任意形状 98">
            <a:extLst>
              <a:ext uri="{FF2B5EF4-FFF2-40B4-BE49-F238E27FC236}">
                <a16:creationId xmlns:a16="http://schemas.microsoft.com/office/drawing/2014/main" id="{5D566C93-5AE9-3843-ABC3-E722C56D2874}"/>
              </a:ext>
            </a:extLst>
          </p:cNvPr>
          <p:cNvSpPr/>
          <p:nvPr/>
        </p:nvSpPr>
        <p:spPr>
          <a:xfrm>
            <a:off x="11397000" y="-8712"/>
            <a:ext cx="788374" cy="761920"/>
          </a:xfrm>
          <a:custGeom>
            <a:avLst/>
            <a:gdLst>
              <a:gd name="connsiteX0" fmla="*/ 0 w 788374"/>
              <a:gd name="connsiteY0" fmla="*/ 0 h 761920"/>
              <a:gd name="connsiteX1" fmla="*/ 788374 w 788374"/>
              <a:gd name="connsiteY1" fmla="*/ 0 h 761920"/>
              <a:gd name="connsiteX2" fmla="*/ 788374 w 788374"/>
              <a:gd name="connsiteY2" fmla="*/ 761920 h 761920"/>
              <a:gd name="connsiteX3" fmla="*/ 91648 w 788374"/>
              <a:gd name="connsiteY3" fmla="*/ 761920 h 761920"/>
              <a:gd name="connsiteX4" fmla="*/ 0 w 788374"/>
              <a:gd name="connsiteY4" fmla="*/ 670272 h 761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8374" h="761920">
                <a:moveTo>
                  <a:pt x="0" y="0"/>
                </a:moveTo>
                <a:lnTo>
                  <a:pt x="788374" y="0"/>
                </a:lnTo>
                <a:lnTo>
                  <a:pt x="788374" y="761920"/>
                </a:lnTo>
                <a:lnTo>
                  <a:pt x="91648" y="761920"/>
                </a:lnTo>
                <a:cubicBezTo>
                  <a:pt x="41032" y="761920"/>
                  <a:pt x="0" y="720888"/>
                  <a:pt x="0" y="670272"/>
                </a:cubicBezTo>
                <a:close/>
              </a:path>
            </a:pathLst>
          </a:custGeom>
          <a:solidFill>
            <a:srgbClr val="58C8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100" name="任意形状 99">
            <a:extLst>
              <a:ext uri="{FF2B5EF4-FFF2-40B4-BE49-F238E27FC236}">
                <a16:creationId xmlns:a16="http://schemas.microsoft.com/office/drawing/2014/main" id="{D579DC10-D405-1E49-BA8C-30E961FEC6A8}"/>
              </a:ext>
            </a:extLst>
          </p:cNvPr>
          <p:cNvSpPr/>
          <p:nvPr/>
        </p:nvSpPr>
        <p:spPr>
          <a:xfrm>
            <a:off x="11266217" y="-8712"/>
            <a:ext cx="922832" cy="876220"/>
          </a:xfrm>
          <a:custGeom>
            <a:avLst/>
            <a:gdLst>
              <a:gd name="connsiteX0" fmla="*/ 0 w 922832"/>
              <a:gd name="connsiteY0" fmla="*/ 0 h 876220"/>
              <a:gd name="connsiteX1" fmla="*/ 922832 w 922832"/>
              <a:gd name="connsiteY1" fmla="*/ 0 h 876220"/>
              <a:gd name="connsiteX2" fmla="*/ 922832 w 922832"/>
              <a:gd name="connsiteY2" fmla="*/ 876220 h 876220"/>
              <a:gd name="connsiteX3" fmla="*/ 91648 w 922832"/>
              <a:gd name="connsiteY3" fmla="*/ 876220 h 876220"/>
              <a:gd name="connsiteX4" fmla="*/ 0 w 922832"/>
              <a:gd name="connsiteY4" fmla="*/ 784572 h 876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2832" h="876220">
                <a:moveTo>
                  <a:pt x="0" y="0"/>
                </a:moveTo>
                <a:lnTo>
                  <a:pt x="922832" y="0"/>
                </a:lnTo>
                <a:lnTo>
                  <a:pt x="922832" y="876220"/>
                </a:lnTo>
                <a:lnTo>
                  <a:pt x="91648" y="876220"/>
                </a:lnTo>
                <a:cubicBezTo>
                  <a:pt x="41032" y="876220"/>
                  <a:pt x="0" y="835188"/>
                  <a:pt x="0" y="784572"/>
                </a:cubicBezTo>
                <a:close/>
              </a:path>
            </a:pathLst>
          </a:custGeom>
          <a:noFill/>
          <a:ln>
            <a:solidFill>
              <a:srgbClr val="58C8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101" name="任意形状 100">
            <a:extLst>
              <a:ext uri="{FF2B5EF4-FFF2-40B4-BE49-F238E27FC236}">
                <a16:creationId xmlns:a16="http://schemas.microsoft.com/office/drawing/2014/main" id="{6BA96F03-FC47-384F-921C-431DADDF809E}"/>
              </a:ext>
            </a:extLst>
          </p:cNvPr>
          <p:cNvSpPr/>
          <p:nvPr/>
        </p:nvSpPr>
        <p:spPr>
          <a:xfrm>
            <a:off x="-2951" y="0"/>
            <a:ext cx="5945478" cy="6849288"/>
          </a:xfrm>
          <a:custGeom>
            <a:avLst/>
            <a:gdLst>
              <a:gd name="connsiteX0" fmla="*/ 0 w 5945478"/>
              <a:gd name="connsiteY0" fmla="*/ 0 h 6849288"/>
              <a:gd name="connsiteX1" fmla="*/ 4281081 w 5945478"/>
              <a:gd name="connsiteY1" fmla="*/ 0 h 6849288"/>
              <a:gd name="connsiteX2" fmla="*/ 4356218 w 5945478"/>
              <a:gd name="connsiteY2" fmla="*/ 59046 h 6849288"/>
              <a:gd name="connsiteX3" fmla="*/ 5945478 w 5945478"/>
              <a:gd name="connsiteY3" fmla="*/ 3429000 h 6849288"/>
              <a:gd name="connsiteX4" fmla="*/ 4356218 w 5945478"/>
              <a:gd name="connsiteY4" fmla="*/ 6798954 h 6849288"/>
              <a:gd name="connsiteX5" fmla="*/ 4292167 w 5945478"/>
              <a:gd name="connsiteY5" fmla="*/ 6849288 h 6849288"/>
              <a:gd name="connsiteX6" fmla="*/ 0 w 5945478"/>
              <a:gd name="connsiteY6" fmla="*/ 6849288 h 6849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45478" h="6849288">
                <a:moveTo>
                  <a:pt x="0" y="0"/>
                </a:moveTo>
                <a:lnTo>
                  <a:pt x="4281081" y="0"/>
                </a:lnTo>
                <a:lnTo>
                  <a:pt x="4356218" y="59046"/>
                </a:lnTo>
                <a:cubicBezTo>
                  <a:pt x="5326819" y="860057"/>
                  <a:pt x="5945478" y="2072281"/>
                  <a:pt x="5945478" y="3429000"/>
                </a:cubicBezTo>
                <a:cubicBezTo>
                  <a:pt x="5945478" y="4785719"/>
                  <a:pt x="5326819" y="5997943"/>
                  <a:pt x="4356218" y="6798954"/>
                </a:cubicBezTo>
                <a:lnTo>
                  <a:pt x="4292167" y="6849288"/>
                </a:lnTo>
                <a:lnTo>
                  <a:pt x="0" y="6849288"/>
                </a:lnTo>
                <a:close/>
              </a:path>
            </a:pathLst>
          </a:custGeom>
          <a:noFill/>
          <a:ln>
            <a:solidFill>
              <a:srgbClr val="58C8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102" name="任意形状 101">
            <a:extLst>
              <a:ext uri="{FF2B5EF4-FFF2-40B4-BE49-F238E27FC236}">
                <a16:creationId xmlns:a16="http://schemas.microsoft.com/office/drawing/2014/main" id="{4FA2212B-9272-B94B-9A9D-ACE9F5E4690E}"/>
              </a:ext>
            </a:extLst>
          </p:cNvPr>
          <p:cNvSpPr/>
          <p:nvPr/>
        </p:nvSpPr>
        <p:spPr>
          <a:xfrm>
            <a:off x="1" y="0"/>
            <a:ext cx="5728213" cy="6858000"/>
          </a:xfrm>
          <a:custGeom>
            <a:avLst/>
            <a:gdLst>
              <a:gd name="connsiteX0" fmla="*/ 0 w 5728213"/>
              <a:gd name="connsiteY0" fmla="*/ 0 h 6858000"/>
              <a:gd name="connsiteX1" fmla="*/ 3917842 w 5728213"/>
              <a:gd name="connsiteY1" fmla="*/ 0 h 6858000"/>
              <a:gd name="connsiteX2" fmla="*/ 4060059 w 5728213"/>
              <a:gd name="connsiteY2" fmla="*/ 101133 h 6858000"/>
              <a:gd name="connsiteX3" fmla="*/ 5728213 w 5728213"/>
              <a:gd name="connsiteY3" fmla="*/ 3428999 h 6858000"/>
              <a:gd name="connsiteX4" fmla="*/ 4060059 w 5728213"/>
              <a:gd name="connsiteY4" fmla="*/ 6756865 h 6858000"/>
              <a:gd name="connsiteX5" fmla="*/ 3917839 w 5728213"/>
              <a:gd name="connsiteY5" fmla="*/ 6858000 h 6858000"/>
              <a:gd name="connsiteX6" fmla="*/ 0 w 5728213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28213" h="6858000">
                <a:moveTo>
                  <a:pt x="0" y="0"/>
                </a:moveTo>
                <a:lnTo>
                  <a:pt x="3917842" y="0"/>
                </a:lnTo>
                <a:lnTo>
                  <a:pt x="4060059" y="101133"/>
                </a:lnTo>
                <a:cubicBezTo>
                  <a:pt x="5072731" y="858465"/>
                  <a:pt x="5728213" y="2067184"/>
                  <a:pt x="5728213" y="3428999"/>
                </a:cubicBezTo>
                <a:cubicBezTo>
                  <a:pt x="5728213" y="4790814"/>
                  <a:pt x="5072731" y="5999533"/>
                  <a:pt x="4060059" y="6756865"/>
                </a:cubicBezTo>
                <a:lnTo>
                  <a:pt x="3917839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58C8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7924C72C-2B1E-764F-BEF2-9B00FF0A463A}"/>
              </a:ext>
            </a:extLst>
          </p:cNvPr>
          <p:cNvGrpSpPr/>
          <p:nvPr/>
        </p:nvGrpSpPr>
        <p:grpSpPr>
          <a:xfrm>
            <a:off x="-288933" y="1896836"/>
            <a:ext cx="3935307" cy="3064326"/>
            <a:chOff x="6303835" y="-635907"/>
            <a:chExt cx="3935307" cy="3064326"/>
          </a:xfrm>
          <a:solidFill>
            <a:schemeClr val="bg1">
              <a:alpha val="23203"/>
            </a:schemeClr>
          </a:solidFill>
        </p:grpSpPr>
        <p:grpSp>
          <p:nvGrpSpPr>
            <p:cNvPr id="104" name="组合 103">
              <a:extLst>
                <a:ext uri="{FF2B5EF4-FFF2-40B4-BE49-F238E27FC236}">
                  <a16:creationId xmlns:a16="http://schemas.microsoft.com/office/drawing/2014/main" id="{EAA5ABCF-A1EE-1843-A57F-CA9C8CED0B40}"/>
                </a:ext>
              </a:extLst>
            </p:cNvPr>
            <p:cNvGrpSpPr/>
            <p:nvPr/>
          </p:nvGrpSpPr>
          <p:grpSpPr>
            <a:xfrm rot="5400000">
              <a:off x="8600080" y="789356"/>
              <a:ext cx="3064326" cy="213799"/>
              <a:chOff x="4519246" y="-1090246"/>
              <a:chExt cx="2430853" cy="158261"/>
            </a:xfrm>
            <a:grpFill/>
          </p:grpSpPr>
          <p:sp>
            <p:nvSpPr>
              <p:cNvPr id="175" name="椭圆 174">
                <a:extLst>
                  <a:ext uri="{FF2B5EF4-FFF2-40B4-BE49-F238E27FC236}">
                    <a16:creationId xmlns:a16="http://schemas.microsoft.com/office/drawing/2014/main" id="{64F8D489-DAE3-1247-88A4-BD953DF77982}"/>
                  </a:ext>
                </a:extLst>
              </p:cNvPr>
              <p:cNvSpPr/>
              <p:nvPr/>
            </p:nvSpPr>
            <p:spPr>
              <a:xfrm>
                <a:off x="451924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76" name="椭圆 175">
                <a:extLst>
                  <a:ext uri="{FF2B5EF4-FFF2-40B4-BE49-F238E27FC236}">
                    <a16:creationId xmlns:a16="http://schemas.microsoft.com/office/drawing/2014/main" id="{4483C659-4EF7-DE43-8E8A-EEED19DCD49F}"/>
                  </a:ext>
                </a:extLst>
              </p:cNvPr>
              <p:cNvSpPr/>
              <p:nvPr/>
            </p:nvSpPr>
            <p:spPr>
              <a:xfrm>
                <a:off x="480332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77" name="椭圆 176">
                <a:extLst>
                  <a:ext uri="{FF2B5EF4-FFF2-40B4-BE49-F238E27FC236}">
                    <a16:creationId xmlns:a16="http://schemas.microsoft.com/office/drawing/2014/main" id="{FE7178F6-B9C9-784E-BC00-4AE103158684}"/>
                  </a:ext>
                </a:extLst>
              </p:cNvPr>
              <p:cNvSpPr/>
              <p:nvPr/>
            </p:nvSpPr>
            <p:spPr>
              <a:xfrm>
                <a:off x="508739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78" name="椭圆 177">
                <a:extLst>
                  <a:ext uri="{FF2B5EF4-FFF2-40B4-BE49-F238E27FC236}">
                    <a16:creationId xmlns:a16="http://schemas.microsoft.com/office/drawing/2014/main" id="{2EC6F67A-B4E7-0A49-8698-65DA7A09DCB1}"/>
                  </a:ext>
                </a:extLst>
              </p:cNvPr>
              <p:cNvSpPr/>
              <p:nvPr/>
            </p:nvSpPr>
            <p:spPr>
              <a:xfrm>
                <a:off x="537146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79" name="椭圆 178">
                <a:extLst>
                  <a:ext uri="{FF2B5EF4-FFF2-40B4-BE49-F238E27FC236}">
                    <a16:creationId xmlns:a16="http://schemas.microsoft.com/office/drawing/2014/main" id="{05E76977-868E-5041-AE7C-5A12B0E78534}"/>
                  </a:ext>
                </a:extLst>
              </p:cNvPr>
              <p:cNvSpPr/>
              <p:nvPr/>
            </p:nvSpPr>
            <p:spPr>
              <a:xfrm>
                <a:off x="5655542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80" name="椭圆 179">
                <a:extLst>
                  <a:ext uri="{FF2B5EF4-FFF2-40B4-BE49-F238E27FC236}">
                    <a16:creationId xmlns:a16="http://schemas.microsoft.com/office/drawing/2014/main" id="{2B9072A0-0438-2841-AD04-C083145AF9A3}"/>
                  </a:ext>
                </a:extLst>
              </p:cNvPr>
              <p:cNvSpPr/>
              <p:nvPr/>
            </p:nvSpPr>
            <p:spPr>
              <a:xfrm>
                <a:off x="593961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81" name="椭圆 180">
                <a:extLst>
                  <a:ext uri="{FF2B5EF4-FFF2-40B4-BE49-F238E27FC236}">
                    <a16:creationId xmlns:a16="http://schemas.microsoft.com/office/drawing/2014/main" id="{9861D223-A717-D343-B33D-6313FAEE27D4}"/>
                  </a:ext>
                </a:extLst>
              </p:cNvPr>
              <p:cNvSpPr/>
              <p:nvPr/>
            </p:nvSpPr>
            <p:spPr>
              <a:xfrm>
                <a:off x="622369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82" name="椭圆 181">
                <a:extLst>
                  <a:ext uri="{FF2B5EF4-FFF2-40B4-BE49-F238E27FC236}">
                    <a16:creationId xmlns:a16="http://schemas.microsoft.com/office/drawing/2014/main" id="{3D951C75-F407-C347-8B06-E8EEAA4CAB8D}"/>
                  </a:ext>
                </a:extLst>
              </p:cNvPr>
              <p:cNvSpPr/>
              <p:nvPr/>
            </p:nvSpPr>
            <p:spPr>
              <a:xfrm>
                <a:off x="650776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83" name="椭圆 182">
                <a:extLst>
                  <a:ext uri="{FF2B5EF4-FFF2-40B4-BE49-F238E27FC236}">
                    <a16:creationId xmlns:a16="http://schemas.microsoft.com/office/drawing/2014/main" id="{CB881128-D71B-C94C-8456-80B2E693277B}"/>
                  </a:ext>
                </a:extLst>
              </p:cNvPr>
              <p:cNvSpPr/>
              <p:nvPr/>
            </p:nvSpPr>
            <p:spPr>
              <a:xfrm>
                <a:off x="679183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</p:grpSp>
        <p:grpSp>
          <p:nvGrpSpPr>
            <p:cNvPr id="105" name="组合 104">
              <a:extLst>
                <a:ext uri="{FF2B5EF4-FFF2-40B4-BE49-F238E27FC236}">
                  <a16:creationId xmlns:a16="http://schemas.microsoft.com/office/drawing/2014/main" id="{ADF2741E-45F1-3848-B0DF-D6A5664215EE}"/>
                </a:ext>
              </a:extLst>
            </p:cNvPr>
            <p:cNvGrpSpPr/>
            <p:nvPr/>
          </p:nvGrpSpPr>
          <p:grpSpPr>
            <a:xfrm rot="5400000">
              <a:off x="8002535" y="789356"/>
              <a:ext cx="3064326" cy="213799"/>
              <a:chOff x="4519246" y="-1090246"/>
              <a:chExt cx="2430853" cy="158261"/>
            </a:xfrm>
            <a:grpFill/>
          </p:grpSpPr>
          <p:sp>
            <p:nvSpPr>
              <p:cNvPr id="166" name="椭圆 165">
                <a:extLst>
                  <a:ext uri="{FF2B5EF4-FFF2-40B4-BE49-F238E27FC236}">
                    <a16:creationId xmlns:a16="http://schemas.microsoft.com/office/drawing/2014/main" id="{5C01FF0C-A3BC-AA40-999A-7E27ABD1B5AC}"/>
                  </a:ext>
                </a:extLst>
              </p:cNvPr>
              <p:cNvSpPr/>
              <p:nvPr/>
            </p:nvSpPr>
            <p:spPr>
              <a:xfrm>
                <a:off x="451924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67" name="椭圆 166">
                <a:extLst>
                  <a:ext uri="{FF2B5EF4-FFF2-40B4-BE49-F238E27FC236}">
                    <a16:creationId xmlns:a16="http://schemas.microsoft.com/office/drawing/2014/main" id="{9920F5D8-D413-4347-8EF9-73379FACCC42}"/>
                  </a:ext>
                </a:extLst>
              </p:cNvPr>
              <p:cNvSpPr/>
              <p:nvPr/>
            </p:nvSpPr>
            <p:spPr>
              <a:xfrm>
                <a:off x="480332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68" name="椭圆 167">
                <a:extLst>
                  <a:ext uri="{FF2B5EF4-FFF2-40B4-BE49-F238E27FC236}">
                    <a16:creationId xmlns:a16="http://schemas.microsoft.com/office/drawing/2014/main" id="{39B3F7C6-EDFF-DE4A-9891-F2457A3C02D6}"/>
                  </a:ext>
                </a:extLst>
              </p:cNvPr>
              <p:cNvSpPr/>
              <p:nvPr/>
            </p:nvSpPr>
            <p:spPr>
              <a:xfrm>
                <a:off x="508739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69" name="椭圆 168">
                <a:extLst>
                  <a:ext uri="{FF2B5EF4-FFF2-40B4-BE49-F238E27FC236}">
                    <a16:creationId xmlns:a16="http://schemas.microsoft.com/office/drawing/2014/main" id="{FFB766DE-EF95-E149-ACD6-0267E9D22EBB}"/>
                  </a:ext>
                </a:extLst>
              </p:cNvPr>
              <p:cNvSpPr/>
              <p:nvPr/>
            </p:nvSpPr>
            <p:spPr>
              <a:xfrm>
                <a:off x="537146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70" name="椭圆 169">
                <a:extLst>
                  <a:ext uri="{FF2B5EF4-FFF2-40B4-BE49-F238E27FC236}">
                    <a16:creationId xmlns:a16="http://schemas.microsoft.com/office/drawing/2014/main" id="{49F9A355-76CD-354E-AE2A-14F041A56EB0}"/>
                  </a:ext>
                </a:extLst>
              </p:cNvPr>
              <p:cNvSpPr/>
              <p:nvPr/>
            </p:nvSpPr>
            <p:spPr>
              <a:xfrm>
                <a:off x="5655542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71" name="椭圆 170">
                <a:extLst>
                  <a:ext uri="{FF2B5EF4-FFF2-40B4-BE49-F238E27FC236}">
                    <a16:creationId xmlns:a16="http://schemas.microsoft.com/office/drawing/2014/main" id="{B375C96F-BB14-A64C-B529-027D80222942}"/>
                  </a:ext>
                </a:extLst>
              </p:cNvPr>
              <p:cNvSpPr/>
              <p:nvPr/>
            </p:nvSpPr>
            <p:spPr>
              <a:xfrm>
                <a:off x="593961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72" name="椭圆 171">
                <a:extLst>
                  <a:ext uri="{FF2B5EF4-FFF2-40B4-BE49-F238E27FC236}">
                    <a16:creationId xmlns:a16="http://schemas.microsoft.com/office/drawing/2014/main" id="{F6B9BD32-02A6-C444-A547-747FCB555757}"/>
                  </a:ext>
                </a:extLst>
              </p:cNvPr>
              <p:cNvSpPr/>
              <p:nvPr/>
            </p:nvSpPr>
            <p:spPr>
              <a:xfrm>
                <a:off x="622369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73" name="椭圆 172">
                <a:extLst>
                  <a:ext uri="{FF2B5EF4-FFF2-40B4-BE49-F238E27FC236}">
                    <a16:creationId xmlns:a16="http://schemas.microsoft.com/office/drawing/2014/main" id="{3EDFD332-11D2-6B4A-B143-1B1957555B3E}"/>
                  </a:ext>
                </a:extLst>
              </p:cNvPr>
              <p:cNvSpPr/>
              <p:nvPr/>
            </p:nvSpPr>
            <p:spPr>
              <a:xfrm>
                <a:off x="650776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74" name="椭圆 173">
                <a:extLst>
                  <a:ext uri="{FF2B5EF4-FFF2-40B4-BE49-F238E27FC236}">
                    <a16:creationId xmlns:a16="http://schemas.microsoft.com/office/drawing/2014/main" id="{5F3F05BA-131D-EF47-926F-FFE553BE5D04}"/>
                  </a:ext>
                </a:extLst>
              </p:cNvPr>
              <p:cNvSpPr/>
              <p:nvPr/>
            </p:nvSpPr>
            <p:spPr>
              <a:xfrm>
                <a:off x="679183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</p:grpSp>
        <p:grpSp>
          <p:nvGrpSpPr>
            <p:cNvPr id="106" name="组合 105">
              <a:extLst>
                <a:ext uri="{FF2B5EF4-FFF2-40B4-BE49-F238E27FC236}">
                  <a16:creationId xmlns:a16="http://schemas.microsoft.com/office/drawing/2014/main" id="{891F50EF-B789-9B42-AA40-B6E7B468F0A3}"/>
                </a:ext>
              </a:extLst>
            </p:cNvPr>
            <p:cNvGrpSpPr/>
            <p:nvPr/>
          </p:nvGrpSpPr>
          <p:grpSpPr>
            <a:xfrm rot="5400000">
              <a:off x="7481874" y="789356"/>
              <a:ext cx="3064326" cy="213799"/>
              <a:chOff x="4519246" y="-1090246"/>
              <a:chExt cx="2430853" cy="158261"/>
            </a:xfrm>
            <a:grpFill/>
          </p:grpSpPr>
          <p:sp>
            <p:nvSpPr>
              <p:cNvPr id="157" name="椭圆 156">
                <a:extLst>
                  <a:ext uri="{FF2B5EF4-FFF2-40B4-BE49-F238E27FC236}">
                    <a16:creationId xmlns:a16="http://schemas.microsoft.com/office/drawing/2014/main" id="{52FDA34E-0EF2-1344-979B-326099381EC7}"/>
                  </a:ext>
                </a:extLst>
              </p:cNvPr>
              <p:cNvSpPr/>
              <p:nvPr/>
            </p:nvSpPr>
            <p:spPr>
              <a:xfrm>
                <a:off x="451924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58" name="椭圆 157">
                <a:extLst>
                  <a:ext uri="{FF2B5EF4-FFF2-40B4-BE49-F238E27FC236}">
                    <a16:creationId xmlns:a16="http://schemas.microsoft.com/office/drawing/2014/main" id="{B0B7CA8F-BBED-9A40-89E1-3AADCF83988B}"/>
                  </a:ext>
                </a:extLst>
              </p:cNvPr>
              <p:cNvSpPr/>
              <p:nvPr/>
            </p:nvSpPr>
            <p:spPr>
              <a:xfrm>
                <a:off x="480332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59" name="椭圆 158">
                <a:extLst>
                  <a:ext uri="{FF2B5EF4-FFF2-40B4-BE49-F238E27FC236}">
                    <a16:creationId xmlns:a16="http://schemas.microsoft.com/office/drawing/2014/main" id="{1FC6A4FE-9532-0444-847C-077CC65155CA}"/>
                  </a:ext>
                </a:extLst>
              </p:cNvPr>
              <p:cNvSpPr/>
              <p:nvPr/>
            </p:nvSpPr>
            <p:spPr>
              <a:xfrm>
                <a:off x="508739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60" name="椭圆 159">
                <a:extLst>
                  <a:ext uri="{FF2B5EF4-FFF2-40B4-BE49-F238E27FC236}">
                    <a16:creationId xmlns:a16="http://schemas.microsoft.com/office/drawing/2014/main" id="{3A07CC95-DFF3-0C4C-8ECC-12A359E44886}"/>
                  </a:ext>
                </a:extLst>
              </p:cNvPr>
              <p:cNvSpPr/>
              <p:nvPr/>
            </p:nvSpPr>
            <p:spPr>
              <a:xfrm>
                <a:off x="537146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61" name="椭圆 160">
                <a:extLst>
                  <a:ext uri="{FF2B5EF4-FFF2-40B4-BE49-F238E27FC236}">
                    <a16:creationId xmlns:a16="http://schemas.microsoft.com/office/drawing/2014/main" id="{214229CB-3822-824C-A69E-275D969D7452}"/>
                  </a:ext>
                </a:extLst>
              </p:cNvPr>
              <p:cNvSpPr/>
              <p:nvPr/>
            </p:nvSpPr>
            <p:spPr>
              <a:xfrm>
                <a:off x="5655542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62" name="椭圆 161">
                <a:extLst>
                  <a:ext uri="{FF2B5EF4-FFF2-40B4-BE49-F238E27FC236}">
                    <a16:creationId xmlns:a16="http://schemas.microsoft.com/office/drawing/2014/main" id="{6A49D39F-9E33-B240-B86A-656582AC45A4}"/>
                  </a:ext>
                </a:extLst>
              </p:cNvPr>
              <p:cNvSpPr/>
              <p:nvPr/>
            </p:nvSpPr>
            <p:spPr>
              <a:xfrm>
                <a:off x="593961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63" name="椭圆 162">
                <a:extLst>
                  <a:ext uri="{FF2B5EF4-FFF2-40B4-BE49-F238E27FC236}">
                    <a16:creationId xmlns:a16="http://schemas.microsoft.com/office/drawing/2014/main" id="{978B45AA-D458-8E48-A5B3-40AEAA2BC1A0}"/>
                  </a:ext>
                </a:extLst>
              </p:cNvPr>
              <p:cNvSpPr/>
              <p:nvPr/>
            </p:nvSpPr>
            <p:spPr>
              <a:xfrm>
                <a:off x="622369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64" name="椭圆 163">
                <a:extLst>
                  <a:ext uri="{FF2B5EF4-FFF2-40B4-BE49-F238E27FC236}">
                    <a16:creationId xmlns:a16="http://schemas.microsoft.com/office/drawing/2014/main" id="{83883006-38A8-C043-AB36-0FB6EB225932}"/>
                  </a:ext>
                </a:extLst>
              </p:cNvPr>
              <p:cNvSpPr/>
              <p:nvPr/>
            </p:nvSpPr>
            <p:spPr>
              <a:xfrm>
                <a:off x="650776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65" name="椭圆 164">
                <a:extLst>
                  <a:ext uri="{FF2B5EF4-FFF2-40B4-BE49-F238E27FC236}">
                    <a16:creationId xmlns:a16="http://schemas.microsoft.com/office/drawing/2014/main" id="{97E9E2E2-F20A-AA4B-B796-2F7C32303498}"/>
                  </a:ext>
                </a:extLst>
              </p:cNvPr>
              <p:cNvSpPr/>
              <p:nvPr/>
            </p:nvSpPr>
            <p:spPr>
              <a:xfrm>
                <a:off x="679183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</p:grpSp>
        <p:grpSp>
          <p:nvGrpSpPr>
            <p:cNvPr id="107" name="组合 106">
              <a:extLst>
                <a:ext uri="{FF2B5EF4-FFF2-40B4-BE49-F238E27FC236}">
                  <a16:creationId xmlns:a16="http://schemas.microsoft.com/office/drawing/2014/main" id="{EA87E490-779D-D24E-A9E3-D6BE13B4D602}"/>
                </a:ext>
              </a:extLst>
            </p:cNvPr>
            <p:cNvGrpSpPr/>
            <p:nvPr/>
          </p:nvGrpSpPr>
          <p:grpSpPr>
            <a:xfrm rot="5400000">
              <a:off x="6961214" y="789356"/>
              <a:ext cx="3064326" cy="213799"/>
              <a:chOff x="4519246" y="-1090246"/>
              <a:chExt cx="2430853" cy="158261"/>
            </a:xfrm>
            <a:grpFill/>
          </p:grpSpPr>
          <p:sp>
            <p:nvSpPr>
              <p:cNvPr id="148" name="椭圆 147">
                <a:extLst>
                  <a:ext uri="{FF2B5EF4-FFF2-40B4-BE49-F238E27FC236}">
                    <a16:creationId xmlns:a16="http://schemas.microsoft.com/office/drawing/2014/main" id="{EF519D9F-7965-9F4A-8A7B-3F7DC41F21D1}"/>
                  </a:ext>
                </a:extLst>
              </p:cNvPr>
              <p:cNvSpPr/>
              <p:nvPr/>
            </p:nvSpPr>
            <p:spPr>
              <a:xfrm>
                <a:off x="451924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49" name="椭圆 148">
                <a:extLst>
                  <a:ext uri="{FF2B5EF4-FFF2-40B4-BE49-F238E27FC236}">
                    <a16:creationId xmlns:a16="http://schemas.microsoft.com/office/drawing/2014/main" id="{AA6BA202-5799-A44B-8601-0A3860D4DFA7}"/>
                  </a:ext>
                </a:extLst>
              </p:cNvPr>
              <p:cNvSpPr/>
              <p:nvPr/>
            </p:nvSpPr>
            <p:spPr>
              <a:xfrm>
                <a:off x="480332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50" name="椭圆 149">
                <a:extLst>
                  <a:ext uri="{FF2B5EF4-FFF2-40B4-BE49-F238E27FC236}">
                    <a16:creationId xmlns:a16="http://schemas.microsoft.com/office/drawing/2014/main" id="{D9C50F66-AAC4-2147-9235-843333D2D4EA}"/>
                  </a:ext>
                </a:extLst>
              </p:cNvPr>
              <p:cNvSpPr/>
              <p:nvPr/>
            </p:nvSpPr>
            <p:spPr>
              <a:xfrm>
                <a:off x="508739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51" name="椭圆 150">
                <a:extLst>
                  <a:ext uri="{FF2B5EF4-FFF2-40B4-BE49-F238E27FC236}">
                    <a16:creationId xmlns:a16="http://schemas.microsoft.com/office/drawing/2014/main" id="{7CACE059-D9E9-5C40-A3EA-F2340C9AC75E}"/>
                  </a:ext>
                </a:extLst>
              </p:cNvPr>
              <p:cNvSpPr/>
              <p:nvPr/>
            </p:nvSpPr>
            <p:spPr>
              <a:xfrm>
                <a:off x="537146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52" name="椭圆 151">
                <a:extLst>
                  <a:ext uri="{FF2B5EF4-FFF2-40B4-BE49-F238E27FC236}">
                    <a16:creationId xmlns:a16="http://schemas.microsoft.com/office/drawing/2014/main" id="{56107254-6C7E-2B4A-9C24-7419C1FC289A}"/>
                  </a:ext>
                </a:extLst>
              </p:cNvPr>
              <p:cNvSpPr/>
              <p:nvPr/>
            </p:nvSpPr>
            <p:spPr>
              <a:xfrm>
                <a:off x="5655542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53" name="椭圆 152">
                <a:extLst>
                  <a:ext uri="{FF2B5EF4-FFF2-40B4-BE49-F238E27FC236}">
                    <a16:creationId xmlns:a16="http://schemas.microsoft.com/office/drawing/2014/main" id="{DB441E36-2EB6-CC46-BB79-3B1AFCF8BF9F}"/>
                  </a:ext>
                </a:extLst>
              </p:cNvPr>
              <p:cNvSpPr/>
              <p:nvPr/>
            </p:nvSpPr>
            <p:spPr>
              <a:xfrm>
                <a:off x="593961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54" name="椭圆 153">
                <a:extLst>
                  <a:ext uri="{FF2B5EF4-FFF2-40B4-BE49-F238E27FC236}">
                    <a16:creationId xmlns:a16="http://schemas.microsoft.com/office/drawing/2014/main" id="{E099FEAD-B9D5-3E42-BAE1-FBF9D0E89B93}"/>
                  </a:ext>
                </a:extLst>
              </p:cNvPr>
              <p:cNvSpPr/>
              <p:nvPr/>
            </p:nvSpPr>
            <p:spPr>
              <a:xfrm>
                <a:off x="622369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55" name="椭圆 154">
                <a:extLst>
                  <a:ext uri="{FF2B5EF4-FFF2-40B4-BE49-F238E27FC236}">
                    <a16:creationId xmlns:a16="http://schemas.microsoft.com/office/drawing/2014/main" id="{2084FFE7-F2FE-6240-9F58-04D3D70458DD}"/>
                  </a:ext>
                </a:extLst>
              </p:cNvPr>
              <p:cNvSpPr/>
              <p:nvPr/>
            </p:nvSpPr>
            <p:spPr>
              <a:xfrm>
                <a:off x="650776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56" name="椭圆 155">
                <a:extLst>
                  <a:ext uri="{FF2B5EF4-FFF2-40B4-BE49-F238E27FC236}">
                    <a16:creationId xmlns:a16="http://schemas.microsoft.com/office/drawing/2014/main" id="{6ADBD32C-D531-D340-ACAA-09D4C68728C3}"/>
                  </a:ext>
                </a:extLst>
              </p:cNvPr>
              <p:cNvSpPr/>
              <p:nvPr/>
            </p:nvSpPr>
            <p:spPr>
              <a:xfrm>
                <a:off x="679183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</p:grpSp>
        <p:grpSp>
          <p:nvGrpSpPr>
            <p:cNvPr id="108" name="组合 107">
              <a:extLst>
                <a:ext uri="{FF2B5EF4-FFF2-40B4-BE49-F238E27FC236}">
                  <a16:creationId xmlns:a16="http://schemas.microsoft.com/office/drawing/2014/main" id="{16F6E801-DF09-7740-BF1C-66DC69711029}"/>
                </a:ext>
              </a:extLst>
            </p:cNvPr>
            <p:cNvGrpSpPr/>
            <p:nvPr/>
          </p:nvGrpSpPr>
          <p:grpSpPr>
            <a:xfrm rot="5400000">
              <a:off x="6440553" y="789356"/>
              <a:ext cx="3064326" cy="213799"/>
              <a:chOff x="4519246" y="-1090246"/>
              <a:chExt cx="2430853" cy="158261"/>
            </a:xfrm>
            <a:grpFill/>
          </p:grpSpPr>
          <p:sp>
            <p:nvSpPr>
              <p:cNvPr id="139" name="椭圆 138">
                <a:extLst>
                  <a:ext uri="{FF2B5EF4-FFF2-40B4-BE49-F238E27FC236}">
                    <a16:creationId xmlns:a16="http://schemas.microsoft.com/office/drawing/2014/main" id="{06201EF5-8289-8245-8EED-2417A31B4138}"/>
                  </a:ext>
                </a:extLst>
              </p:cNvPr>
              <p:cNvSpPr/>
              <p:nvPr/>
            </p:nvSpPr>
            <p:spPr>
              <a:xfrm>
                <a:off x="451924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40" name="椭圆 139">
                <a:extLst>
                  <a:ext uri="{FF2B5EF4-FFF2-40B4-BE49-F238E27FC236}">
                    <a16:creationId xmlns:a16="http://schemas.microsoft.com/office/drawing/2014/main" id="{FC4F5F45-1A92-AA4E-AC5A-4BD51C5A472C}"/>
                  </a:ext>
                </a:extLst>
              </p:cNvPr>
              <p:cNvSpPr/>
              <p:nvPr/>
            </p:nvSpPr>
            <p:spPr>
              <a:xfrm>
                <a:off x="480332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41" name="椭圆 140">
                <a:extLst>
                  <a:ext uri="{FF2B5EF4-FFF2-40B4-BE49-F238E27FC236}">
                    <a16:creationId xmlns:a16="http://schemas.microsoft.com/office/drawing/2014/main" id="{E5C1CD8E-89F7-AE47-B8C5-FDCED5FB34B6}"/>
                  </a:ext>
                </a:extLst>
              </p:cNvPr>
              <p:cNvSpPr/>
              <p:nvPr/>
            </p:nvSpPr>
            <p:spPr>
              <a:xfrm>
                <a:off x="508739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42" name="椭圆 141">
                <a:extLst>
                  <a:ext uri="{FF2B5EF4-FFF2-40B4-BE49-F238E27FC236}">
                    <a16:creationId xmlns:a16="http://schemas.microsoft.com/office/drawing/2014/main" id="{B53BBA7F-164D-CC46-B5D5-C93256C401D4}"/>
                  </a:ext>
                </a:extLst>
              </p:cNvPr>
              <p:cNvSpPr/>
              <p:nvPr/>
            </p:nvSpPr>
            <p:spPr>
              <a:xfrm>
                <a:off x="537146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43" name="椭圆 142">
                <a:extLst>
                  <a:ext uri="{FF2B5EF4-FFF2-40B4-BE49-F238E27FC236}">
                    <a16:creationId xmlns:a16="http://schemas.microsoft.com/office/drawing/2014/main" id="{FBE1DB4E-0C73-CD47-85F2-D8D9F1130ED2}"/>
                  </a:ext>
                </a:extLst>
              </p:cNvPr>
              <p:cNvSpPr/>
              <p:nvPr/>
            </p:nvSpPr>
            <p:spPr>
              <a:xfrm>
                <a:off x="5655542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44" name="椭圆 143">
                <a:extLst>
                  <a:ext uri="{FF2B5EF4-FFF2-40B4-BE49-F238E27FC236}">
                    <a16:creationId xmlns:a16="http://schemas.microsoft.com/office/drawing/2014/main" id="{A15C4C42-F650-7246-B8EC-488AC15A3E8B}"/>
                  </a:ext>
                </a:extLst>
              </p:cNvPr>
              <p:cNvSpPr/>
              <p:nvPr/>
            </p:nvSpPr>
            <p:spPr>
              <a:xfrm>
                <a:off x="593961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45" name="椭圆 144">
                <a:extLst>
                  <a:ext uri="{FF2B5EF4-FFF2-40B4-BE49-F238E27FC236}">
                    <a16:creationId xmlns:a16="http://schemas.microsoft.com/office/drawing/2014/main" id="{FA8B8EBD-9FA2-BC4D-B8DE-E3D20AFAF2EF}"/>
                  </a:ext>
                </a:extLst>
              </p:cNvPr>
              <p:cNvSpPr/>
              <p:nvPr/>
            </p:nvSpPr>
            <p:spPr>
              <a:xfrm>
                <a:off x="622369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46" name="椭圆 145">
                <a:extLst>
                  <a:ext uri="{FF2B5EF4-FFF2-40B4-BE49-F238E27FC236}">
                    <a16:creationId xmlns:a16="http://schemas.microsoft.com/office/drawing/2014/main" id="{56192715-077C-CE40-A723-1A855B9F3EC6}"/>
                  </a:ext>
                </a:extLst>
              </p:cNvPr>
              <p:cNvSpPr/>
              <p:nvPr/>
            </p:nvSpPr>
            <p:spPr>
              <a:xfrm>
                <a:off x="650776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47" name="椭圆 146">
                <a:extLst>
                  <a:ext uri="{FF2B5EF4-FFF2-40B4-BE49-F238E27FC236}">
                    <a16:creationId xmlns:a16="http://schemas.microsoft.com/office/drawing/2014/main" id="{61530EF1-D50B-C04E-90D7-E4076DB55B93}"/>
                  </a:ext>
                </a:extLst>
              </p:cNvPr>
              <p:cNvSpPr/>
              <p:nvPr/>
            </p:nvSpPr>
            <p:spPr>
              <a:xfrm>
                <a:off x="679183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</p:grpSp>
        <p:grpSp>
          <p:nvGrpSpPr>
            <p:cNvPr id="109" name="组合 108">
              <a:extLst>
                <a:ext uri="{FF2B5EF4-FFF2-40B4-BE49-F238E27FC236}">
                  <a16:creationId xmlns:a16="http://schemas.microsoft.com/office/drawing/2014/main" id="{79043A07-30C0-8343-B7D6-71D30792EC2E}"/>
                </a:ext>
              </a:extLst>
            </p:cNvPr>
            <p:cNvGrpSpPr/>
            <p:nvPr/>
          </p:nvGrpSpPr>
          <p:grpSpPr>
            <a:xfrm rot="5400000">
              <a:off x="5919893" y="789356"/>
              <a:ext cx="3064326" cy="213799"/>
              <a:chOff x="4519246" y="-1090246"/>
              <a:chExt cx="2430853" cy="158261"/>
            </a:xfrm>
            <a:grpFill/>
          </p:grpSpPr>
          <p:sp>
            <p:nvSpPr>
              <p:cNvPr id="130" name="椭圆 129">
                <a:extLst>
                  <a:ext uri="{FF2B5EF4-FFF2-40B4-BE49-F238E27FC236}">
                    <a16:creationId xmlns:a16="http://schemas.microsoft.com/office/drawing/2014/main" id="{739559BB-0C44-DB49-99A2-018F6A5C0026}"/>
                  </a:ext>
                </a:extLst>
              </p:cNvPr>
              <p:cNvSpPr/>
              <p:nvPr/>
            </p:nvSpPr>
            <p:spPr>
              <a:xfrm>
                <a:off x="451924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31" name="椭圆 130">
                <a:extLst>
                  <a:ext uri="{FF2B5EF4-FFF2-40B4-BE49-F238E27FC236}">
                    <a16:creationId xmlns:a16="http://schemas.microsoft.com/office/drawing/2014/main" id="{318ABD29-6928-3B42-A1A3-310ED5E13CB1}"/>
                  </a:ext>
                </a:extLst>
              </p:cNvPr>
              <p:cNvSpPr/>
              <p:nvPr/>
            </p:nvSpPr>
            <p:spPr>
              <a:xfrm>
                <a:off x="480332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32" name="椭圆 131">
                <a:extLst>
                  <a:ext uri="{FF2B5EF4-FFF2-40B4-BE49-F238E27FC236}">
                    <a16:creationId xmlns:a16="http://schemas.microsoft.com/office/drawing/2014/main" id="{DD712DC3-41C8-A240-B849-AE97B44A310E}"/>
                  </a:ext>
                </a:extLst>
              </p:cNvPr>
              <p:cNvSpPr/>
              <p:nvPr/>
            </p:nvSpPr>
            <p:spPr>
              <a:xfrm>
                <a:off x="508739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33" name="椭圆 132">
                <a:extLst>
                  <a:ext uri="{FF2B5EF4-FFF2-40B4-BE49-F238E27FC236}">
                    <a16:creationId xmlns:a16="http://schemas.microsoft.com/office/drawing/2014/main" id="{A41310F7-CBBB-C44A-8191-F5F5A23F6439}"/>
                  </a:ext>
                </a:extLst>
              </p:cNvPr>
              <p:cNvSpPr/>
              <p:nvPr/>
            </p:nvSpPr>
            <p:spPr>
              <a:xfrm>
                <a:off x="537146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34" name="椭圆 133">
                <a:extLst>
                  <a:ext uri="{FF2B5EF4-FFF2-40B4-BE49-F238E27FC236}">
                    <a16:creationId xmlns:a16="http://schemas.microsoft.com/office/drawing/2014/main" id="{90AB1053-DF2D-804F-976C-0569484EA828}"/>
                  </a:ext>
                </a:extLst>
              </p:cNvPr>
              <p:cNvSpPr/>
              <p:nvPr/>
            </p:nvSpPr>
            <p:spPr>
              <a:xfrm>
                <a:off x="5655542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35" name="椭圆 134">
                <a:extLst>
                  <a:ext uri="{FF2B5EF4-FFF2-40B4-BE49-F238E27FC236}">
                    <a16:creationId xmlns:a16="http://schemas.microsoft.com/office/drawing/2014/main" id="{8E36D74A-1BE3-D94F-8558-B446D67AFA7A}"/>
                  </a:ext>
                </a:extLst>
              </p:cNvPr>
              <p:cNvSpPr/>
              <p:nvPr/>
            </p:nvSpPr>
            <p:spPr>
              <a:xfrm>
                <a:off x="593961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36" name="椭圆 135">
                <a:extLst>
                  <a:ext uri="{FF2B5EF4-FFF2-40B4-BE49-F238E27FC236}">
                    <a16:creationId xmlns:a16="http://schemas.microsoft.com/office/drawing/2014/main" id="{B28889E6-E727-D543-8CE6-B8FF2E73DD1C}"/>
                  </a:ext>
                </a:extLst>
              </p:cNvPr>
              <p:cNvSpPr/>
              <p:nvPr/>
            </p:nvSpPr>
            <p:spPr>
              <a:xfrm>
                <a:off x="622369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37" name="椭圆 136">
                <a:extLst>
                  <a:ext uri="{FF2B5EF4-FFF2-40B4-BE49-F238E27FC236}">
                    <a16:creationId xmlns:a16="http://schemas.microsoft.com/office/drawing/2014/main" id="{98DB1429-1270-674F-AA49-5228F91D22B1}"/>
                  </a:ext>
                </a:extLst>
              </p:cNvPr>
              <p:cNvSpPr/>
              <p:nvPr/>
            </p:nvSpPr>
            <p:spPr>
              <a:xfrm>
                <a:off x="650776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38" name="椭圆 137">
                <a:extLst>
                  <a:ext uri="{FF2B5EF4-FFF2-40B4-BE49-F238E27FC236}">
                    <a16:creationId xmlns:a16="http://schemas.microsoft.com/office/drawing/2014/main" id="{3C8A6A75-FC89-9A4D-A366-8A5E48BFC309}"/>
                  </a:ext>
                </a:extLst>
              </p:cNvPr>
              <p:cNvSpPr/>
              <p:nvPr/>
            </p:nvSpPr>
            <p:spPr>
              <a:xfrm>
                <a:off x="679183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</p:grpSp>
        <p:grpSp>
          <p:nvGrpSpPr>
            <p:cNvPr id="110" name="组合 109">
              <a:extLst>
                <a:ext uri="{FF2B5EF4-FFF2-40B4-BE49-F238E27FC236}">
                  <a16:creationId xmlns:a16="http://schemas.microsoft.com/office/drawing/2014/main" id="{2759203E-4396-A143-AEF1-1AA4CA9CDB22}"/>
                </a:ext>
              </a:extLst>
            </p:cNvPr>
            <p:cNvGrpSpPr/>
            <p:nvPr/>
          </p:nvGrpSpPr>
          <p:grpSpPr>
            <a:xfrm rot="5400000">
              <a:off x="5399232" y="789356"/>
              <a:ext cx="3064326" cy="213799"/>
              <a:chOff x="4519246" y="-1090246"/>
              <a:chExt cx="2430853" cy="158261"/>
            </a:xfrm>
            <a:grpFill/>
          </p:grpSpPr>
          <p:sp>
            <p:nvSpPr>
              <p:cNvPr id="121" name="椭圆 120">
                <a:extLst>
                  <a:ext uri="{FF2B5EF4-FFF2-40B4-BE49-F238E27FC236}">
                    <a16:creationId xmlns:a16="http://schemas.microsoft.com/office/drawing/2014/main" id="{1D197532-9EBE-654C-B290-F74E5DAFA6C9}"/>
                  </a:ext>
                </a:extLst>
              </p:cNvPr>
              <p:cNvSpPr/>
              <p:nvPr/>
            </p:nvSpPr>
            <p:spPr>
              <a:xfrm>
                <a:off x="451924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22" name="椭圆 121">
                <a:extLst>
                  <a:ext uri="{FF2B5EF4-FFF2-40B4-BE49-F238E27FC236}">
                    <a16:creationId xmlns:a16="http://schemas.microsoft.com/office/drawing/2014/main" id="{CB0F9C59-32E0-E64D-8BF4-4C985C5D1092}"/>
                  </a:ext>
                </a:extLst>
              </p:cNvPr>
              <p:cNvSpPr/>
              <p:nvPr/>
            </p:nvSpPr>
            <p:spPr>
              <a:xfrm>
                <a:off x="480332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23" name="椭圆 122">
                <a:extLst>
                  <a:ext uri="{FF2B5EF4-FFF2-40B4-BE49-F238E27FC236}">
                    <a16:creationId xmlns:a16="http://schemas.microsoft.com/office/drawing/2014/main" id="{F989E8CB-944F-8B43-BEE0-032D36229DE5}"/>
                  </a:ext>
                </a:extLst>
              </p:cNvPr>
              <p:cNvSpPr/>
              <p:nvPr/>
            </p:nvSpPr>
            <p:spPr>
              <a:xfrm>
                <a:off x="508739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24" name="椭圆 123">
                <a:extLst>
                  <a:ext uri="{FF2B5EF4-FFF2-40B4-BE49-F238E27FC236}">
                    <a16:creationId xmlns:a16="http://schemas.microsoft.com/office/drawing/2014/main" id="{28A9C3F7-330F-A745-9207-CC9FB36B2FAA}"/>
                  </a:ext>
                </a:extLst>
              </p:cNvPr>
              <p:cNvSpPr/>
              <p:nvPr/>
            </p:nvSpPr>
            <p:spPr>
              <a:xfrm>
                <a:off x="537146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25" name="椭圆 124">
                <a:extLst>
                  <a:ext uri="{FF2B5EF4-FFF2-40B4-BE49-F238E27FC236}">
                    <a16:creationId xmlns:a16="http://schemas.microsoft.com/office/drawing/2014/main" id="{847C99B0-9D38-A041-AE9D-C2E3B85CF8AB}"/>
                  </a:ext>
                </a:extLst>
              </p:cNvPr>
              <p:cNvSpPr/>
              <p:nvPr/>
            </p:nvSpPr>
            <p:spPr>
              <a:xfrm>
                <a:off x="5655542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26" name="椭圆 125">
                <a:extLst>
                  <a:ext uri="{FF2B5EF4-FFF2-40B4-BE49-F238E27FC236}">
                    <a16:creationId xmlns:a16="http://schemas.microsoft.com/office/drawing/2014/main" id="{333F8BE6-7D57-9A4E-910C-D4B52269E27B}"/>
                  </a:ext>
                </a:extLst>
              </p:cNvPr>
              <p:cNvSpPr/>
              <p:nvPr/>
            </p:nvSpPr>
            <p:spPr>
              <a:xfrm>
                <a:off x="593961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27" name="椭圆 126">
                <a:extLst>
                  <a:ext uri="{FF2B5EF4-FFF2-40B4-BE49-F238E27FC236}">
                    <a16:creationId xmlns:a16="http://schemas.microsoft.com/office/drawing/2014/main" id="{B06E096B-8E1D-E447-96F9-10401818B562}"/>
                  </a:ext>
                </a:extLst>
              </p:cNvPr>
              <p:cNvSpPr/>
              <p:nvPr/>
            </p:nvSpPr>
            <p:spPr>
              <a:xfrm>
                <a:off x="622369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28" name="椭圆 127">
                <a:extLst>
                  <a:ext uri="{FF2B5EF4-FFF2-40B4-BE49-F238E27FC236}">
                    <a16:creationId xmlns:a16="http://schemas.microsoft.com/office/drawing/2014/main" id="{FE369B38-F98B-CD4F-84C6-358A2D1C4ED1}"/>
                  </a:ext>
                </a:extLst>
              </p:cNvPr>
              <p:cNvSpPr/>
              <p:nvPr/>
            </p:nvSpPr>
            <p:spPr>
              <a:xfrm>
                <a:off x="650776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29" name="椭圆 128">
                <a:extLst>
                  <a:ext uri="{FF2B5EF4-FFF2-40B4-BE49-F238E27FC236}">
                    <a16:creationId xmlns:a16="http://schemas.microsoft.com/office/drawing/2014/main" id="{61101C40-E4B2-D94C-8121-583D7319CA5B}"/>
                  </a:ext>
                </a:extLst>
              </p:cNvPr>
              <p:cNvSpPr/>
              <p:nvPr/>
            </p:nvSpPr>
            <p:spPr>
              <a:xfrm>
                <a:off x="679183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</p:grpSp>
        <p:grpSp>
          <p:nvGrpSpPr>
            <p:cNvPr id="111" name="组合 110">
              <a:extLst>
                <a:ext uri="{FF2B5EF4-FFF2-40B4-BE49-F238E27FC236}">
                  <a16:creationId xmlns:a16="http://schemas.microsoft.com/office/drawing/2014/main" id="{7CE44140-2D5F-0447-87A3-664BB8DA1C5D}"/>
                </a:ext>
              </a:extLst>
            </p:cNvPr>
            <p:cNvGrpSpPr/>
            <p:nvPr/>
          </p:nvGrpSpPr>
          <p:grpSpPr>
            <a:xfrm rot="5400000">
              <a:off x="4878572" y="789356"/>
              <a:ext cx="3064326" cy="213799"/>
              <a:chOff x="4519246" y="-1090246"/>
              <a:chExt cx="2430853" cy="158261"/>
            </a:xfrm>
            <a:grpFill/>
          </p:grpSpPr>
          <p:sp>
            <p:nvSpPr>
              <p:cNvPr id="112" name="椭圆 111">
                <a:extLst>
                  <a:ext uri="{FF2B5EF4-FFF2-40B4-BE49-F238E27FC236}">
                    <a16:creationId xmlns:a16="http://schemas.microsoft.com/office/drawing/2014/main" id="{9B3E546D-0F2F-5846-AEB3-EA5821AF1777}"/>
                  </a:ext>
                </a:extLst>
              </p:cNvPr>
              <p:cNvSpPr/>
              <p:nvPr/>
            </p:nvSpPr>
            <p:spPr>
              <a:xfrm>
                <a:off x="451924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13" name="椭圆 112">
                <a:extLst>
                  <a:ext uri="{FF2B5EF4-FFF2-40B4-BE49-F238E27FC236}">
                    <a16:creationId xmlns:a16="http://schemas.microsoft.com/office/drawing/2014/main" id="{6A9ADB21-B2AE-FC47-85D1-E9616C9248F4}"/>
                  </a:ext>
                </a:extLst>
              </p:cNvPr>
              <p:cNvSpPr/>
              <p:nvPr/>
            </p:nvSpPr>
            <p:spPr>
              <a:xfrm>
                <a:off x="480332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14" name="椭圆 113">
                <a:extLst>
                  <a:ext uri="{FF2B5EF4-FFF2-40B4-BE49-F238E27FC236}">
                    <a16:creationId xmlns:a16="http://schemas.microsoft.com/office/drawing/2014/main" id="{601EAE51-5320-F84A-ADBF-754034032D9B}"/>
                  </a:ext>
                </a:extLst>
              </p:cNvPr>
              <p:cNvSpPr/>
              <p:nvPr/>
            </p:nvSpPr>
            <p:spPr>
              <a:xfrm>
                <a:off x="508739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15" name="椭圆 114">
                <a:extLst>
                  <a:ext uri="{FF2B5EF4-FFF2-40B4-BE49-F238E27FC236}">
                    <a16:creationId xmlns:a16="http://schemas.microsoft.com/office/drawing/2014/main" id="{5732F2A2-375B-3147-8254-2860DD8BC788}"/>
                  </a:ext>
                </a:extLst>
              </p:cNvPr>
              <p:cNvSpPr/>
              <p:nvPr/>
            </p:nvSpPr>
            <p:spPr>
              <a:xfrm>
                <a:off x="537146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16" name="椭圆 115">
                <a:extLst>
                  <a:ext uri="{FF2B5EF4-FFF2-40B4-BE49-F238E27FC236}">
                    <a16:creationId xmlns:a16="http://schemas.microsoft.com/office/drawing/2014/main" id="{B2F36784-4AAD-BF41-A9BE-EB2405A7ABA1}"/>
                  </a:ext>
                </a:extLst>
              </p:cNvPr>
              <p:cNvSpPr/>
              <p:nvPr/>
            </p:nvSpPr>
            <p:spPr>
              <a:xfrm>
                <a:off x="5655542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17" name="椭圆 116">
                <a:extLst>
                  <a:ext uri="{FF2B5EF4-FFF2-40B4-BE49-F238E27FC236}">
                    <a16:creationId xmlns:a16="http://schemas.microsoft.com/office/drawing/2014/main" id="{C6B72993-E215-3342-A578-C83B7C3ED98D}"/>
                  </a:ext>
                </a:extLst>
              </p:cNvPr>
              <p:cNvSpPr/>
              <p:nvPr/>
            </p:nvSpPr>
            <p:spPr>
              <a:xfrm>
                <a:off x="593961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18" name="椭圆 117">
                <a:extLst>
                  <a:ext uri="{FF2B5EF4-FFF2-40B4-BE49-F238E27FC236}">
                    <a16:creationId xmlns:a16="http://schemas.microsoft.com/office/drawing/2014/main" id="{68A23F76-F865-0148-A6AD-440717FF8B12}"/>
                  </a:ext>
                </a:extLst>
              </p:cNvPr>
              <p:cNvSpPr/>
              <p:nvPr/>
            </p:nvSpPr>
            <p:spPr>
              <a:xfrm>
                <a:off x="622369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19" name="椭圆 118">
                <a:extLst>
                  <a:ext uri="{FF2B5EF4-FFF2-40B4-BE49-F238E27FC236}">
                    <a16:creationId xmlns:a16="http://schemas.microsoft.com/office/drawing/2014/main" id="{B1F4B415-1DC7-374E-A72C-E39E4402EC6D}"/>
                  </a:ext>
                </a:extLst>
              </p:cNvPr>
              <p:cNvSpPr/>
              <p:nvPr/>
            </p:nvSpPr>
            <p:spPr>
              <a:xfrm>
                <a:off x="650776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20" name="椭圆 119">
                <a:extLst>
                  <a:ext uri="{FF2B5EF4-FFF2-40B4-BE49-F238E27FC236}">
                    <a16:creationId xmlns:a16="http://schemas.microsoft.com/office/drawing/2014/main" id="{BB2B1AA5-24A6-1F41-BA9F-996F20D0FD80}"/>
                  </a:ext>
                </a:extLst>
              </p:cNvPr>
              <p:cNvSpPr/>
              <p:nvPr/>
            </p:nvSpPr>
            <p:spPr>
              <a:xfrm>
                <a:off x="679183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</p:grpSp>
      </p:grpSp>
      <p:pic>
        <p:nvPicPr>
          <p:cNvPr id="184" name="图片 183">
            <a:extLst>
              <a:ext uri="{FF2B5EF4-FFF2-40B4-BE49-F238E27FC236}">
                <a16:creationId xmlns:a16="http://schemas.microsoft.com/office/drawing/2014/main" id="{CAA8F551-ACD4-F247-B54A-39817835A39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699658" y="1133474"/>
            <a:ext cx="4591050" cy="4591050"/>
          </a:xfrm>
          <a:custGeom>
            <a:avLst/>
            <a:gdLst>
              <a:gd name="connsiteX0" fmla="*/ 2295525 w 4591050"/>
              <a:gd name="connsiteY0" fmla="*/ 0 h 4591050"/>
              <a:gd name="connsiteX1" fmla="*/ 4591050 w 4591050"/>
              <a:gd name="connsiteY1" fmla="*/ 2295525 h 4591050"/>
              <a:gd name="connsiteX2" fmla="*/ 2295525 w 4591050"/>
              <a:gd name="connsiteY2" fmla="*/ 4591050 h 4591050"/>
              <a:gd name="connsiteX3" fmla="*/ 0 w 4591050"/>
              <a:gd name="connsiteY3" fmla="*/ 2295525 h 4591050"/>
              <a:gd name="connsiteX4" fmla="*/ 2295525 w 4591050"/>
              <a:gd name="connsiteY4" fmla="*/ 0 h 4591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91050" h="4591050">
                <a:moveTo>
                  <a:pt x="2295525" y="0"/>
                </a:moveTo>
                <a:cubicBezTo>
                  <a:pt x="3563308" y="0"/>
                  <a:pt x="4591050" y="1027742"/>
                  <a:pt x="4591050" y="2295525"/>
                </a:cubicBezTo>
                <a:cubicBezTo>
                  <a:pt x="4591050" y="3563308"/>
                  <a:pt x="3563308" y="4591050"/>
                  <a:pt x="2295525" y="4591050"/>
                </a:cubicBezTo>
                <a:cubicBezTo>
                  <a:pt x="1027742" y="4591050"/>
                  <a:pt x="0" y="3563308"/>
                  <a:pt x="0" y="2295525"/>
                </a:cubicBezTo>
                <a:cubicBezTo>
                  <a:pt x="0" y="1027742"/>
                  <a:pt x="1027742" y="0"/>
                  <a:pt x="2295525" y="0"/>
                </a:cubicBezTo>
                <a:close/>
              </a:path>
            </a:pathLst>
          </a:custGeom>
          <a:effectLst>
            <a:outerShdw blurRad="50800" sx="101000" sy="101000" algn="ctr" rotWithShape="0">
              <a:schemeClr val="accent6">
                <a:lumMod val="50000"/>
                <a:alpha val="10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769018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" name="图形 122">
            <a:extLst>
              <a:ext uri="{FF2B5EF4-FFF2-40B4-BE49-F238E27FC236}">
                <a16:creationId xmlns:a16="http://schemas.microsoft.com/office/drawing/2014/main" id="{FAC7B05F-67A2-9B45-B58D-9D8F0544BF7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 amt="16000"/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48235" t="39092" r="18187" b="32589"/>
          <a:stretch/>
        </p:blipFill>
        <p:spPr>
          <a:xfrm>
            <a:off x="-2951" y="-8712"/>
            <a:ext cx="12192000" cy="6858000"/>
          </a:xfrm>
          <a:prstGeom prst="rect">
            <a:avLst/>
          </a:prstGeom>
        </p:spPr>
      </p:pic>
      <p:sp>
        <p:nvSpPr>
          <p:cNvPr id="191" name="任意形状 190">
            <a:extLst>
              <a:ext uri="{FF2B5EF4-FFF2-40B4-BE49-F238E27FC236}">
                <a16:creationId xmlns:a16="http://schemas.microsoft.com/office/drawing/2014/main" id="{F5F28AD4-1A94-444E-9131-1D07E6698D19}"/>
              </a:ext>
            </a:extLst>
          </p:cNvPr>
          <p:cNvSpPr/>
          <p:nvPr/>
        </p:nvSpPr>
        <p:spPr>
          <a:xfrm>
            <a:off x="0" y="3717980"/>
            <a:ext cx="12158062" cy="3140020"/>
          </a:xfrm>
          <a:custGeom>
            <a:avLst/>
            <a:gdLst>
              <a:gd name="connsiteX0" fmla="*/ 12131764 w 12158062"/>
              <a:gd name="connsiteY0" fmla="*/ 0 h 3140020"/>
              <a:gd name="connsiteX1" fmla="*/ 12158062 w 12158062"/>
              <a:gd name="connsiteY1" fmla="*/ 0 h 3140020"/>
              <a:gd name="connsiteX2" fmla="*/ 12158062 w 12158062"/>
              <a:gd name="connsiteY2" fmla="*/ 3140020 h 3140020"/>
              <a:gd name="connsiteX3" fmla="*/ 0 w 12158062"/>
              <a:gd name="connsiteY3" fmla="*/ 3140020 h 3140020"/>
              <a:gd name="connsiteX4" fmla="*/ 0 w 12158062"/>
              <a:gd name="connsiteY4" fmla="*/ 1809703 h 3140020"/>
              <a:gd name="connsiteX5" fmla="*/ 133351 w 12158062"/>
              <a:gd name="connsiteY5" fmla="*/ 1741862 h 3140020"/>
              <a:gd name="connsiteX6" fmla="*/ 1918448 w 12158062"/>
              <a:gd name="connsiteY6" fmla="*/ 1100885 h 3140020"/>
              <a:gd name="connsiteX7" fmla="*/ 4643718 w 12158062"/>
              <a:gd name="connsiteY7" fmla="*/ 1620839 h 3140020"/>
              <a:gd name="connsiteX8" fmla="*/ 7225553 w 12158062"/>
              <a:gd name="connsiteY8" fmla="*/ 168555 h 3140020"/>
              <a:gd name="connsiteX9" fmla="*/ 10488706 w 12158062"/>
              <a:gd name="connsiteY9" fmla="*/ 867803 h 3140020"/>
              <a:gd name="connsiteX10" fmla="*/ 11930956 w 12158062"/>
              <a:gd name="connsiteY10" fmla="*/ 168924 h 3140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58062" h="3140020">
                <a:moveTo>
                  <a:pt x="12131764" y="0"/>
                </a:moveTo>
                <a:lnTo>
                  <a:pt x="12158062" y="0"/>
                </a:lnTo>
                <a:lnTo>
                  <a:pt x="12158062" y="3140020"/>
                </a:lnTo>
                <a:lnTo>
                  <a:pt x="0" y="3140020"/>
                </a:lnTo>
                <a:lnTo>
                  <a:pt x="0" y="1809703"/>
                </a:lnTo>
                <a:lnTo>
                  <a:pt x="133351" y="1741862"/>
                </a:lnTo>
                <a:cubicBezTo>
                  <a:pt x="751542" y="1443038"/>
                  <a:pt x="1417919" y="1184556"/>
                  <a:pt x="1918448" y="1100885"/>
                </a:cubicBezTo>
                <a:cubicBezTo>
                  <a:pt x="2919507" y="933544"/>
                  <a:pt x="3759201" y="1776227"/>
                  <a:pt x="4643718" y="1620839"/>
                </a:cubicBezTo>
                <a:cubicBezTo>
                  <a:pt x="5528236" y="1465451"/>
                  <a:pt x="6197600" y="114767"/>
                  <a:pt x="7225553" y="168555"/>
                </a:cubicBezTo>
                <a:cubicBezTo>
                  <a:pt x="8253506" y="222343"/>
                  <a:pt x="9176870" y="903661"/>
                  <a:pt x="10488706" y="867803"/>
                </a:cubicBezTo>
                <a:cubicBezTo>
                  <a:pt x="10980645" y="854357"/>
                  <a:pt x="11475104" y="539611"/>
                  <a:pt x="11930956" y="168924"/>
                </a:cubicBezTo>
                <a:close/>
              </a:path>
            </a:pathLst>
          </a:custGeom>
          <a:solidFill>
            <a:srgbClr val="58C8BA">
              <a:alpha val="1904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2E1196D-AB26-354C-8B62-E4412BB00CDC}"/>
              </a:ext>
            </a:extLst>
          </p:cNvPr>
          <p:cNvSpPr txBox="1"/>
          <p:nvPr/>
        </p:nvSpPr>
        <p:spPr>
          <a:xfrm>
            <a:off x="300038" y="222603"/>
            <a:ext cx="35409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pc="100" dirty="0">
                <a:solidFill>
                  <a:srgbClr val="58C8BA"/>
                </a:solidFill>
                <a:latin typeface="Source Han Sans CN Bold" panose="020B0500000000000000" pitchFamily="34" charset="-128"/>
                <a:ea typeface="Source Han Sans CN Bold" panose="020B0500000000000000" pitchFamily="34" charset="-128"/>
              </a:rPr>
              <a:t>下步</a:t>
            </a:r>
            <a:r>
              <a:rPr lang="zh-CN" altLang="en-US" sz="2800" b="1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Bold" panose="020B0500000000000000" pitchFamily="34" charset="-128"/>
                <a:ea typeface="Source Han Sans CN Bold" panose="020B0500000000000000" pitchFamily="34" charset="-128"/>
              </a:rPr>
              <a:t>工作计划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A450B1F-FF92-7340-B435-2BB2556BEBF3}"/>
              </a:ext>
            </a:extLst>
          </p:cNvPr>
          <p:cNvSpPr/>
          <p:nvPr/>
        </p:nvSpPr>
        <p:spPr>
          <a:xfrm>
            <a:off x="864871" y="721511"/>
            <a:ext cx="354097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90000"/>
                  </a:schemeClr>
                </a:solidFill>
                <a:latin typeface="OPPOSans L" pitchFamily="18" charset="-122"/>
                <a:ea typeface="baotuxiaobaiti" panose="02010601030101010101" pitchFamily="2" charset="-122"/>
                <a:cs typeface="OPPOSans L" pitchFamily="18" charset="-122"/>
              </a:rPr>
              <a:t>NEXT WORK PLAN</a:t>
            </a:r>
          </a:p>
        </p:txBody>
      </p:sp>
      <p:sp>
        <p:nvSpPr>
          <p:cNvPr id="107" name="矩形 106">
            <a:extLst>
              <a:ext uri="{FF2B5EF4-FFF2-40B4-BE49-F238E27FC236}">
                <a16:creationId xmlns:a16="http://schemas.microsoft.com/office/drawing/2014/main" id="{F215BD3A-B2BA-7C4C-BAEE-9DF8F5BA6AB0}"/>
              </a:ext>
            </a:extLst>
          </p:cNvPr>
          <p:cNvSpPr/>
          <p:nvPr/>
        </p:nvSpPr>
        <p:spPr>
          <a:xfrm>
            <a:off x="-1" y="6722667"/>
            <a:ext cx="12192001" cy="150536"/>
          </a:xfrm>
          <a:prstGeom prst="rect">
            <a:avLst/>
          </a:prstGeom>
          <a:solidFill>
            <a:srgbClr val="58C8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190" name="任意形状 189">
            <a:extLst>
              <a:ext uri="{FF2B5EF4-FFF2-40B4-BE49-F238E27FC236}">
                <a16:creationId xmlns:a16="http://schemas.microsoft.com/office/drawing/2014/main" id="{1FB3D1E6-FDD2-AB4F-AC20-91CFB9B156AD}"/>
              </a:ext>
            </a:extLst>
          </p:cNvPr>
          <p:cNvSpPr/>
          <p:nvPr/>
        </p:nvSpPr>
        <p:spPr>
          <a:xfrm>
            <a:off x="0" y="3848744"/>
            <a:ext cx="12192000" cy="3009256"/>
          </a:xfrm>
          <a:custGeom>
            <a:avLst/>
            <a:gdLst>
              <a:gd name="connsiteX0" fmla="*/ 12192000 w 12192000"/>
              <a:gd name="connsiteY0" fmla="*/ 0 h 3009256"/>
              <a:gd name="connsiteX1" fmla="*/ 12192000 w 12192000"/>
              <a:gd name="connsiteY1" fmla="*/ 3009256 h 3009256"/>
              <a:gd name="connsiteX2" fmla="*/ 0 w 12192000"/>
              <a:gd name="connsiteY2" fmla="*/ 3009256 h 3009256"/>
              <a:gd name="connsiteX3" fmla="*/ 0 w 12192000"/>
              <a:gd name="connsiteY3" fmla="*/ 1861870 h 3009256"/>
              <a:gd name="connsiteX4" fmla="*/ 133351 w 12192000"/>
              <a:gd name="connsiteY4" fmla="*/ 1794029 h 3009256"/>
              <a:gd name="connsiteX5" fmla="*/ 1918448 w 12192000"/>
              <a:gd name="connsiteY5" fmla="*/ 1153052 h 3009256"/>
              <a:gd name="connsiteX6" fmla="*/ 4643718 w 12192000"/>
              <a:gd name="connsiteY6" fmla="*/ 1673006 h 3009256"/>
              <a:gd name="connsiteX7" fmla="*/ 7225553 w 12192000"/>
              <a:gd name="connsiteY7" fmla="*/ 220722 h 3009256"/>
              <a:gd name="connsiteX8" fmla="*/ 10488706 w 12192000"/>
              <a:gd name="connsiteY8" fmla="*/ 919970 h 3009256"/>
              <a:gd name="connsiteX9" fmla="*/ 12155474 w 12192000"/>
              <a:gd name="connsiteY9" fmla="*/ 32222 h 3009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3009256">
                <a:moveTo>
                  <a:pt x="12192000" y="0"/>
                </a:moveTo>
                <a:lnTo>
                  <a:pt x="12192000" y="3009256"/>
                </a:lnTo>
                <a:lnTo>
                  <a:pt x="0" y="3009256"/>
                </a:lnTo>
                <a:lnTo>
                  <a:pt x="0" y="1861870"/>
                </a:lnTo>
                <a:lnTo>
                  <a:pt x="133351" y="1794029"/>
                </a:lnTo>
                <a:cubicBezTo>
                  <a:pt x="751542" y="1495205"/>
                  <a:pt x="1417919" y="1236723"/>
                  <a:pt x="1918448" y="1153052"/>
                </a:cubicBezTo>
                <a:cubicBezTo>
                  <a:pt x="2919507" y="985711"/>
                  <a:pt x="3759201" y="1828394"/>
                  <a:pt x="4643718" y="1673006"/>
                </a:cubicBezTo>
                <a:cubicBezTo>
                  <a:pt x="5528236" y="1517618"/>
                  <a:pt x="6197600" y="166934"/>
                  <a:pt x="7225553" y="220722"/>
                </a:cubicBezTo>
                <a:cubicBezTo>
                  <a:pt x="8253506" y="274510"/>
                  <a:pt x="9176870" y="955828"/>
                  <a:pt x="10488706" y="919970"/>
                </a:cubicBezTo>
                <a:cubicBezTo>
                  <a:pt x="11062634" y="904282"/>
                  <a:pt x="11639994" y="478494"/>
                  <a:pt x="12155474" y="32222"/>
                </a:cubicBezTo>
                <a:close/>
              </a:path>
            </a:pathLst>
          </a:custGeom>
          <a:solidFill>
            <a:srgbClr val="58C8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117" name="文本框 116">
            <a:extLst>
              <a:ext uri="{FF2B5EF4-FFF2-40B4-BE49-F238E27FC236}">
                <a16:creationId xmlns:a16="http://schemas.microsoft.com/office/drawing/2014/main" id="{B231DEE5-2181-E641-BDDD-1B46C42298C5}"/>
              </a:ext>
            </a:extLst>
          </p:cNvPr>
          <p:cNvSpPr txBox="1"/>
          <p:nvPr/>
        </p:nvSpPr>
        <p:spPr>
          <a:xfrm>
            <a:off x="1253233" y="1690197"/>
            <a:ext cx="16119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Bold" panose="020B0500000000000000" pitchFamily="34" charset="-128"/>
                <a:ea typeface="Source Han Sans CN Bold" panose="020B0500000000000000" pitchFamily="34" charset="-128"/>
              </a:rPr>
              <a:t>工作</a:t>
            </a:r>
            <a:r>
              <a:rPr lang="zh-CN" altLang="en-US" sz="2000" b="1" spc="100" dirty="0">
                <a:solidFill>
                  <a:srgbClr val="58C8BA"/>
                </a:solidFill>
                <a:latin typeface="Source Han Sans CN Bold" panose="020B0500000000000000" pitchFamily="34" charset="-128"/>
                <a:ea typeface="Source Han Sans CN Bold" panose="020B0500000000000000" pitchFamily="34" charset="-128"/>
              </a:rPr>
              <a:t>计划</a:t>
            </a:r>
          </a:p>
        </p:txBody>
      </p:sp>
      <p:sp>
        <p:nvSpPr>
          <p:cNvPr id="118" name="矩形 117">
            <a:extLst>
              <a:ext uri="{FF2B5EF4-FFF2-40B4-BE49-F238E27FC236}">
                <a16:creationId xmlns:a16="http://schemas.microsoft.com/office/drawing/2014/main" id="{4E116738-282C-F14B-A387-212E2586EF49}"/>
              </a:ext>
            </a:extLst>
          </p:cNvPr>
          <p:cNvSpPr/>
          <p:nvPr/>
        </p:nvSpPr>
        <p:spPr>
          <a:xfrm>
            <a:off x="1151553" y="2095409"/>
            <a:ext cx="181530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tx1">
                    <a:lumMod val="65000"/>
                    <a:lumOff val="35000"/>
                    <a:alpha val="90000"/>
                  </a:schemeClr>
                </a:solidFill>
                <a:latin typeface="OPPOSans L" pitchFamily="18" charset="-122"/>
                <a:ea typeface="baotuxiaobaiti" panose="02010601030101010101" pitchFamily="2" charset="-122"/>
                <a:cs typeface="OPPOSans L" pitchFamily="18" charset="-122"/>
              </a:rPr>
              <a:t>WORK PLAN</a:t>
            </a:r>
            <a:endParaRPr lang="zh-CN" altLang="en-US" sz="1200" dirty="0">
              <a:solidFill>
                <a:schemeClr val="tx1">
                  <a:lumMod val="65000"/>
                  <a:lumOff val="35000"/>
                  <a:alpha val="90000"/>
                </a:schemeClr>
              </a:solidFill>
              <a:latin typeface="OPPOSans L" pitchFamily="18" charset="-122"/>
              <a:ea typeface="baotuxiaobaiti" panose="02010601030101010101" pitchFamily="2" charset="-122"/>
              <a:cs typeface="OPPOSans L" pitchFamily="18" charset="-122"/>
            </a:endParaRPr>
          </a:p>
        </p:txBody>
      </p:sp>
      <p:sp>
        <p:nvSpPr>
          <p:cNvPr id="119" name="矩形 118">
            <a:extLst>
              <a:ext uri="{FF2B5EF4-FFF2-40B4-BE49-F238E27FC236}">
                <a16:creationId xmlns:a16="http://schemas.microsoft.com/office/drawing/2014/main" id="{121363C2-1295-764E-BE0F-A97FE69BC250}"/>
              </a:ext>
            </a:extLst>
          </p:cNvPr>
          <p:cNvSpPr/>
          <p:nvPr/>
        </p:nvSpPr>
        <p:spPr>
          <a:xfrm>
            <a:off x="568201" y="2428701"/>
            <a:ext cx="2982010" cy="9062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spc="100" dirty="0">
                <a:solidFill>
                  <a:schemeClr val="tx1">
                    <a:lumMod val="65000"/>
                    <a:lumOff val="35000"/>
                    <a:alpha val="85000"/>
                  </a:schemeClr>
                </a:solidFill>
                <a:latin typeface="Source Han Sans CN Light" panose="020B0500000000000000" pitchFamily="34" charset="-128"/>
                <a:ea typeface="Source Han Sans CN Light" panose="020B0500000000000000" pitchFamily="34" charset="-128"/>
              </a:rPr>
              <a:t>本部分主要针对下个阶段的工作进行计划，制定工作内容，工作目标，</a:t>
            </a:r>
            <a:r>
              <a:rPr lang="zh-CN" altLang="en-US" sz="1400" spc="100" dirty="0">
                <a:solidFill>
                  <a:srgbClr val="58C8BA"/>
                </a:solidFill>
                <a:latin typeface="Source Han Sans CN Light" panose="020B0500000000000000" pitchFamily="34" charset="-128"/>
                <a:ea typeface="Source Han Sans CN Light" panose="020B0500000000000000" pitchFamily="34" charset="-128"/>
              </a:rPr>
              <a:t>工作达成</a:t>
            </a:r>
            <a:r>
              <a:rPr lang="zh-CN" altLang="en-US" sz="1400" spc="100" dirty="0">
                <a:solidFill>
                  <a:schemeClr val="tx1">
                    <a:lumMod val="65000"/>
                    <a:lumOff val="35000"/>
                    <a:alpha val="85000"/>
                  </a:schemeClr>
                </a:solidFill>
                <a:latin typeface="Source Han Sans CN Light" panose="020B0500000000000000" pitchFamily="34" charset="-128"/>
                <a:ea typeface="Source Han Sans CN Light" panose="020B0500000000000000" pitchFamily="34" charset="-128"/>
              </a:rPr>
              <a:t>节点等</a:t>
            </a:r>
            <a:endParaRPr lang="en-US" altLang="zh-CN" sz="1400" spc="100" dirty="0">
              <a:solidFill>
                <a:schemeClr val="tx1">
                  <a:lumMod val="65000"/>
                  <a:lumOff val="35000"/>
                  <a:alpha val="85000"/>
                </a:schemeClr>
              </a:solidFill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09F008BC-E7C7-EB4B-9845-77D946619084}"/>
              </a:ext>
            </a:extLst>
          </p:cNvPr>
          <p:cNvGrpSpPr/>
          <p:nvPr/>
        </p:nvGrpSpPr>
        <p:grpSpPr>
          <a:xfrm>
            <a:off x="1996364" y="3536572"/>
            <a:ext cx="125684" cy="1247300"/>
            <a:chOff x="2007685" y="3536572"/>
            <a:chExt cx="125684" cy="1247300"/>
          </a:xfrm>
        </p:grpSpPr>
        <p:cxnSp>
          <p:nvCxnSpPr>
            <p:cNvPr id="133" name="直线连接符 132">
              <a:extLst>
                <a:ext uri="{FF2B5EF4-FFF2-40B4-BE49-F238E27FC236}">
                  <a16:creationId xmlns:a16="http://schemas.microsoft.com/office/drawing/2014/main" id="{8083C971-82DC-AA44-8950-BD2748E13591}"/>
                </a:ext>
              </a:extLst>
            </p:cNvPr>
            <p:cNvCxnSpPr>
              <a:cxnSpLocks/>
            </p:cNvCxnSpPr>
            <p:nvPr/>
          </p:nvCxnSpPr>
          <p:spPr>
            <a:xfrm>
              <a:off x="2070527" y="3585462"/>
              <a:ext cx="0" cy="1198410"/>
            </a:xfrm>
            <a:prstGeom prst="line">
              <a:avLst/>
            </a:prstGeom>
            <a:ln>
              <a:gradFill>
                <a:gsLst>
                  <a:gs pos="0">
                    <a:srgbClr val="58C8BA"/>
                  </a:gs>
                  <a:gs pos="99000">
                    <a:srgbClr val="58C8BA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id="{CEFFEE24-B2A8-9C4B-A582-70BF18C81D43}"/>
                </a:ext>
              </a:extLst>
            </p:cNvPr>
            <p:cNvSpPr/>
            <p:nvPr/>
          </p:nvSpPr>
          <p:spPr>
            <a:xfrm>
              <a:off x="2007685" y="3536572"/>
              <a:ext cx="125684" cy="138727"/>
            </a:xfrm>
            <a:prstGeom prst="ellipse">
              <a:avLst/>
            </a:prstGeom>
            <a:solidFill>
              <a:srgbClr val="58C8BA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C70EF48C-EFE1-4643-B152-CDFCD9E851EB}"/>
              </a:ext>
            </a:extLst>
          </p:cNvPr>
          <p:cNvGrpSpPr/>
          <p:nvPr/>
        </p:nvGrpSpPr>
        <p:grpSpPr>
          <a:xfrm>
            <a:off x="1794872" y="4678769"/>
            <a:ext cx="555813" cy="555812"/>
            <a:chOff x="1794872" y="4678769"/>
            <a:chExt cx="555813" cy="555812"/>
          </a:xfrm>
        </p:grpSpPr>
        <p:sp>
          <p:nvSpPr>
            <p:cNvPr id="104" name="椭圆 103">
              <a:extLst>
                <a:ext uri="{FF2B5EF4-FFF2-40B4-BE49-F238E27FC236}">
                  <a16:creationId xmlns:a16="http://schemas.microsoft.com/office/drawing/2014/main" id="{DF722AA1-EFD6-F045-A64B-E6D108909D4E}"/>
                </a:ext>
              </a:extLst>
            </p:cNvPr>
            <p:cNvSpPr/>
            <p:nvPr/>
          </p:nvSpPr>
          <p:spPr>
            <a:xfrm>
              <a:off x="1794872" y="4678769"/>
              <a:ext cx="555812" cy="555812"/>
            </a:xfrm>
            <a:prstGeom prst="ellipse">
              <a:avLst/>
            </a:prstGeom>
            <a:solidFill>
              <a:srgbClr val="58C8BA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136" name="文本框 135">
              <a:extLst>
                <a:ext uri="{FF2B5EF4-FFF2-40B4-BE49-F238E27FC236}">
                  <a16:creationId xmlns:a16="http://schemas.microsoft.com/office/drawing/2014/main" id="{BB0CDFDA-3965-A74F-B5F2-42B2ACAB0EF5}"/>
                </a:ext>
              </a:extLst>
            </p:cNvPr>
            <p:cNvSpPr txBox="1"/>
            <p:nvPr/>
          </p:nvSpPr>
          <p:spPr>
            <a:xfrm>
              <a:off x="1794872" y="4756620"/>
              <a:ext cx="55581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spc="100" dirty="0">
                  <a:solidFill>
                    <a:schemeClr val="bg1"/>
                  </a:solidFill>
                  <a:latin typeface="Source Han Sans CN Bold" panose="020B0500000000000000" pitchFamily="34" charset="-128"/>
                  <a:ea typeface="Source Han Sans CN Bold" panose="020B0500000000000000" pitchFamily="34" charset="-128"/>
                </a:rPr>
                <a:t>01</a:t>
              </a:r>
              <a:endParaRPr lang="zh-CN" altLang="en-US" sz="2000" b="1" spc="100" dirty="0">
                <a:solidFill>
                  <a:schemeClr val="bg1"/>
                </a:solidFill>
                <a:latin typeface="Source Han Sans CN Bold" panose="020B0500000000000000" pitchFamily="34" charset="-128"/>
                <a:ea typeface="Source Han Sans CN Bold" panose="020B0500000000000000" pitchFamily="34" charset="-128"/>
              </a:endParaRPr>
            </a:p>
          </p:txBody>
        </p:sp>
      </p:grpSp>
      <p:grpSp>
        <p:nvGrpSpPr>
          <p:cNvPr id="111" name="组合 110">
            <a:extLst>
              <a:ext uri="{FF2B5EF4-FFF2-40B4-BE49-F238E27FC236}">
                <a16:creationId xmlns:a16="http://schemas.microsoft.com/office/drawing/2014/main" id="{5A2A2498-A576-B049-BBD6-6573277C7D39}"/>
              </a:ext>
            </a:extLst>
          </p:cNvPr>
          <p:cNvGrpSpPr/>
          <p:nvPr/>
        </p:nvGrpSpPr>
        <p:grpSpPr>
          <a:xfrm>
            <a:off x="4127943" y="5136711"/>
            <a:ext cx="555813" cy="555812"/>
            <a:chOff x="1794872" y="4678769"/>
            <a:chExt cx="555813" cy="555812"/>
          </a:xfrm>
        </p:grpSpPr>
        <p:sp>
          <p:nvSpPr>
            <p:cNvPr id="112" name="椭圆 111">
              <a:extLst>
                <a:ext uri="{FF2B5EF4-FFF2-40B4-BE49-F238E27FC236}">
                  <a16:creationId xmlns:a16="http://schemas.microsoft.com/office/drawing/2014/main" id="{837AFE20-324F-FA45-90EE-CD791E4DD61E}"/>
                </a:ext>
              </a:extLst>
            </p:cNvPr>
            <p:cNvSpPr/>
            <p:nvPr/>
          </p:nvSpPr>
          <p:spPr>
            <a:xfrm>
              <a:off x="1794872" y="4678769"/>
              <a:ext cx="555812" cy="555812"/>
            </a:xfrm>
            <a:prstGeom prst="ellipse">
              <a:avLst/>
            </a:prstGeom>
            <a:solidFill>
              <a:srgbClr val="58C8BA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113" name="文本框 112">
              <a:extLst>
                <a:ext uri="{FF2B5EF4-FFF2-40B4-BE49-F238E27FC236}">
                  <a16:creationId xmlns:a16="http://schemas.microsoft.com/office/drawing/2014/main" id="{D7AAAEB5-4200-5F4D-BCEB-E3ED0C29D6D7}"/>
                </a:ext>
              </a:extLst>
            </p:cNvPr>
            <p:cNvSpPr txBox="1"/>
            <p:nvPr/>
          </p:nvSpPr>
          <p:spPr>
            <a:xfrm>
              <a:off x="1794872" y="4756620"/>
              <a:ext cx="55581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spc="100" dirty="0">
                  <a:solidFill>
                    <a:schemeClr val="bg1"/>
                  </a:solidFill>
                  <a:latin typeface="Source Han Sans CN Bold" panose="020B0500000000000000" pitchFamily="34" charset="-128"/>
                  <a:ea typeface="Source Han Sans CN Bold" panose="020B0500000000000000" pitchFamily="34" charset="-128"/>
                </a:rPr>
                <a:t>02</a:t>
              </a:r>
              <a:endParaRPr lang="zh-CN" altLang="en-US" sz="2000" b="1" spc="100" dirty="0">
                <a:solidFill>
                  <a:schemeClr val="bg1"/>
                </a:solidFill>
                <a:latin typeface="Source Han Sans CN Bold" panose="020B0500000000000000" pitchFamily="34" charset="-128"/>
                <a:ea typeface="Source Han Sans CN Bold" panose="020B0500000000000000" pitchFamily="34" charset="-128"/>
              </a:endParaRPr>
            </a:p>
          </p:txBody>
        </p:sp>
      </p:grpSp>
      <p:grpSp>
        <p:nvGrpSpPr>
          <p:cNvPr id="129" name="组合 128">
            <a:extLst>
              <a:ext uri="{FF2B5EF4-FFF2-40B4-BE49-F238E27FC236}">
                <a16:creationId xmlns:a16="http://schemas.microsoft.com/office/drawing/2014/main" id="{4418ACDE-D2C5-7141-BC6E-27814820E2FA}"/>
              </a:ext>
            </a:extLst>
          </p:cNvPr>
          <p:cNvGrpSpPr/>
          <p:nvPr/>
        </p:nvGrpSpPr>
        <p:grpSpPr>
          <a:xfrm>
            <a:off x="10031296" y="4419498"/>
            <a:ext cx="555813" cy="555812"/>
            <a:chOff x="1794872" y="4678769"/>
            <a:chExt cx="555813" cy="555812"/>
          </a:xfrm>
        </p:grpSpPr>
        <p:sp>
          <p:nvSpPr>
            <p:cNvPr id="130" name="椭圆 129">
              <a:extLst>
                <a:ext uri="{FF2B5EF4-FFF2-40B4-BE49-F238E27FC236}">
                  <a16:creationId xmlns:a16="http://schemas.microsoft.com/office/drawing/2014/main" id="{A1A3DC6D-FA21-9244-A9BE-C98791DCD599}"/>
                </a:ext>
              </a:extLst>
            </p:cNvPr>
            <p:cNvSpPr/>
            <p:nvPr/>
          </p:nvSpPr>
          <p:spPr>
            <a:xfrm>
              <a:off x="1794872" y="4678769"/>
              <a:ext cx="555812" cy="555812"/>
            </a:xfrm>
            <a:prstGeom prst="ellipse">
              <a:avLst/>
            </a:prstGeom>
            <a:solidFill>
              <a:srgbClr val="58C8BA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131" name="文本框 130">
              <a:extLst>
                <a:ext uri="{FF2B5EF4-FFF2-40B4-BE49-F238E27FC236}">
                  <a16:creationId xmlns:a16="http://schemas.microsoft.com/office/drawing/2014/main" id="{E3123C1A-FA0D-3E47-A773-8A38921ACE55}"/>
                </a:ext>
              </a:extLst>
            </p:cNvPr>
            <p:cNvSpPr txBox="1"/>
            <p:nvPr/>
          </p:nvSpPr>
          <p:spPr>
            <a:xfrm>
              <a:off x="1794872" y="4756620"/>
              <a:ext cx="55581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spc="100" dirty="0">
                  <a:solidFill>
                    <a:schemeClr val="bg1"/>
                  </a:solidFill>
                  <a:latin typeface="Source Han Sans CN Bold" panose="020B0500000000000000" pitchFamily="34" charset="-128"/>
                  <a:ea typeface="Source Han Sans CN Bold" panose="020B0500000000000000" pitchFamily="34" charset="-128"/>
                </a:rPr>
                <a:t>04</a:t>
              </a:r>
              <a:endParaRPr lang="zh-CN" altLang="en-US" sz="2000" b="1" spc="100" dirty="0">
                <a:solidFill>
                  <a:schemeClr val="bg1"/>
                </a:solidFill>
                <a:latin typeface="Source Han Sans CN Bold" panose="020B0500000000000000" pitchFamily="34" charset="-128"/>
                <a:ea typeface="Source Han Sans CN Bold" panose="020B0500000000000000" pitchFamily="34" charset="-128"/>
              </a:endParaRPr>
            </a:p>
          </p:txBody>
        </p:sp>
      </p:grpSp>
      <p:grpSp>
        <p:nvGrpSpPr>
          <p:cNvPr id="132" name="组合 131">
            <a:extLst>
              <a:ext uri="{FF2B5EF4-FFF2-40B4-BE49-F238E27FC236}">
                <a16:creationId xmlns:a16="http://schemas.microsoft.com/office/drawing/2014/main" id="{21D5B0CD-0F4F-9847-A1B5-A749C7E75AB1}"/>
              </a:ext>
            </a:extLst>
          </p:cNvPr>
          <p:cNvGrpSpPr/>
          <p:nvPr/>
        </p:nvGrpSpPr>
        <p:grpSpPr>
          <a:xfrm>
            <a:off x="7003154" y="2691441"/>
            <a:ext cx="125684" cy="1247300"/>
            <a:chOff x="2007685" y="3536572"/>
            <a:chExt cx="125684" cy="1247300"/>
          </a:xfrm>
        </p:grpSpPr>
        <p:cxnSp>
          <p:nvCxnSpPr>
            <p:cNvPr id="137" name="直线连接符 136">
              <a:extLst>
                <a:ext uri="{FF2B5EF4-FFF2-40B4-BE49-F238E27FC236}">
                  <a16:creationId xmlns:a16="http://schemas.microsoft.com/office/drawing/2014/main" id="{11C4ED3F-23DF-9848-A84B-672D08A30924}"/>
                </a:ext>
              </a:extLst>
            </p:cNvPr>
            <p:cNvCxnSpPr>
              <a:cxnSpLocks/>
            </p:cNvCxnSpPr>
            <p:nvPr/>
          </p:nvCxnSpPr>
          <p:spPr>
            <a:xfrm>
              <a:off x="2070527" y="3585462"/>
              <a:ext cx="0" cy="1198410"/>
            </a:xfrm>
            <a:prstGeom prst="line">
              <a:avLst/>
            </a:prstGeom>
            <a:ln>
              <a:gradFill>
                <a:gsLst>
                  <a:gs pos="0">
                    <a:srgbClr val="58C8BA"/>
                  </a:gs>
                  <a:gs pos="99000">
                    <a:srgbClr val="58C8BA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id="{D3E01A57-32E5-1F4C-ADC3-FEF0A7035496}"/>
                </a:ext>
              </a:extLst>
            </p:cNvPr>
            <p:cNvSpPr/>
            <p:nvPr/>
          </p:nvSpPr>
          <p:spPr>
            <a:xfrm>
              <a:off x="2007685" y="3536572"/>
              <a:ext cx="125684" cy="138727"/>
            </a:xfrm>
            <a:prstGeom prst="ellipse">
              <a:avLst/>
            </a:prstGeom>
            <a:solidFill>
              <a:srgbClr val="58C8BA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</p:grpSp>
      <p:sp>
        <p:nvSpPr>
          <p:cNvPr id="139" name="文本框 138">
            <a:extLst>
              <a:ext uri="{FF2B5EF4-FFF2-40B4-BE49-F238E27FC236}">
                <a16:creationId xmlns:a16="http://schemas.microsoft.com/office/drawing/2014/main" id="{BA7A1D6A-6D12-EB4C-BC6E-6F242933E1A2}"/>
              </a:ext>
            </a:extLst>
          </p:cNvPr>
          <p:cNvSpPr txBox="1"/>
          <p:nvPr/>
        </p:nvSpPr>
        <p:spPr>
          <a:xfrm>
            <a:off x="3589499" y="3290599"/>
            <a:ext cx="16119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Bold" panose="020B0500000000000000" pitchFamily="34" charset="-128"/>
                <a:ea typeface="Source Han Sans CN Bold" panose="020B0500000000000000" pitchFamily="34" charset="-128"/>
              </a:rPr>
              <a:t>工作</a:t>
            </a:r>
            <a:r>
              <a:rPr lang="zh-CN" altLang="en-US" sz="2000" b="1" spc="100" dirty="0">
                <a:solidFill>
                  <a:srgbClr val="58C8BA"/>
                </a:solidFill>
                <a:latin typeface="Source Han Sans CN Bold" panose="020B0500000000000000" pitchFamily="34" charset="-128"/>
                <a:ea typeface="Source Han Sans CN Bold" panose="020B0500000000000000" pitchFamily="34" charset="-128"/>
              </a:rPr>
              <a:t>计划</a:t>
            </a: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F0486B2F-4FF9-5140-AACB-0D23D1FCB43E}"/>
              </a:ext>
            </a:extLst>
          </p:cNvPr>
          <p:cNvSpPr/>
          <p:nvPr/>
        </p:nvSpPr>
        <p:spPr>
          <a:xfrm>
            <a:off x="3487819" y="3695811"/>
            <a:ext cx="181530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tx1">
                    <a:lumMod val="65000"/>
                    <a:lumOff val="35000"/>
                    <a:alpha val="90000"/>
                  </a:schemeClr>
                </a:solidFill>
                <a:latin typeface="OPPOSans L" pitchFamily="18" charset="-122"/>
                <a:ea typeface="baotuxiaobaiti" panose="02010601030101010101" pitchFamily="2" charset="-122"/>
                <a:cs typeface="OPPOSans L" pitchFamily="18" charset="-122"/>
              </a:rPr>
              <a:t>WORK PLAN</a:t>
            </a:r>
            <a:endParaRPr lang="zh-CN" altLang="en-US" sz="1200" dirty="0">
              <a:solidFill>
                <a:schemeClr val="tx1">
                  <a:lumMod val="65000"/>
                  <a:lumOff val="35000"/>
                  <a:alpha val="90000"/>
                </a:schemeClr>
              </a:solidFill>
              <a:latin typeface="OPPOSans L" pitchFamily="18" charset="-122"/>
              <a:ea typeface="baotuxiaobaiti" panose="02010601030101010101" pitchFamily="2" charset="-122"/>
              <a:cs typeface="OPPOSans L" pitchFamily="18" charset="-122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A2398665-5DD5-3E49-BB06-357653CC2219}"/>
              </a:ext>
            </a:extLst>
          </p:cNvPr>
          <p:cNvSpPr/>
          <p:nvPr/>
        </p:nvSpPr>
        <p:spPr>
          <a:xfrm>
            <a:off x="2904467" y="4029103"/>
            <a:ext cx="2982010" cy="9062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spc="100" dirty="0">
                <a:solidFill>
                  <a:schemeClr val="tx1">
                    <a:lumMod val="65000"/>
                    <a:lumOff val="35000"/>
                    <a:alpha val="85000"/>
                  </a:schemeClr>
                </a:solidFill>
                <a:latin typeface="Source Han Sans CN Light" panose="020B0500000000000000" pitchFamily="34" charset="-128"/>
                <a:ea typeface="Source Han Sans CN Light" panose="020B0500000000000000" pitchFamily="34" charset="-128"/>
              </a:rPr>
              <a:t>本部分主要针对下个阶段的工作进行计划，制定工作内容，工作目标，</a:t>
            </a:r>
            <a:r>
              <a:rPr lang="zh-CN" altLang="en-US" sz="1400" spc="100" dirty="0">
                <a:solidFill>
                  <a:srgbClr val="58C8BA"/>
                </a:solidFill>
                <a:latin typeface="Source Han Sans CN Light" panose="020B0500000000000000" pitchFamily="34" charset="-128"/>
                <a:ea typeface="Source Han Sans CN Light" panose="020B0500000000000000" pitchFamily="34" charset="-128"/>
              </a:rPr>
              <a:t>工作达成</a:t>
            </a:r>
            <a:r>
              <a:rPr lang="zh-CN" altLang="en-US" sz="1400" spc="100" dirty="0">
                <a:solidFill>
                  <a:schemeClr val="tx1">
                    <a:lumMod val="65000"/>
                    <a:lumOff val="35000"/>
                    <a:alpha val="85000"/>
                  </a:schemeClr>
                </a:solidFill>
                <a:latin typeface="Source Han Sans CN Light" panose="020B0500000000000000" pitchFamily="34" charset="-128"/>
                <a:ea typeface="Source Han Sans CN Light" panose="020B0500000000000000" pitchFamily="34" charset="-128"/>
              </a:rPr>
              <a:t>节点等</a:t>
            </a:r>
            <a:endParaRPr lang="en-US" altLang="zh-CN" sz="1400" spc="100" dirty="0">
              <a:solidFill>
                <a:schemeClr val="tx1">
                  <a:lumMod val="65000"/>
                  <a:lumOff val="35000"/>
                  <a:alpha val="85000"/>
                </a:schemeClr>
              </a:solidFill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142" name="文本框 141">
            <a:extLst>
              <a:ext uri="{FF2B5EF4-FFF2-40B4-BE49-F238E27FC236}">
                <a16:creationId xmlns:a16="http://schemas.microsoft.com/office/drawing/2014/main" id="{1F7E1074-C1E6-6D47-BB95-C4A3EE05990C}"/>
              </a:ext>
            </a:extLst>
          </p:cNvPr>
          <p:cNvSpPr txBox="1"/>
          <p:nvPr/>
        </p:nvSpPr>
        <p:spPr>
          <a:xfrm>
            <a:off x="6260023" y="914945"/>
            <a:ext cx="16119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Bold" panose="020B0500000000000000" pitchFamily="34" charset="-128"/>
                <a:ea typeface="Source Han Sans CN Bold" panose="020B0500000000000000" pitchFamily="34" charset="-128"/>
              </a:rPr>
              <a:t>工作</a:t>
            </a:r>
            <a:r>
              <a:rPr lang="zh-CN" altLang="en-US" sz="2000" b="1" spc="100" dirty="0">
                <a:solidFill>
                  <a:srgbClr val="58C8BA"/>
                </a:solidFill>
                <a:latin typeface="Source Han Sans CN Bold" panose="020B0500000000000000" pitchFamily="34" charset="-128"/>
                <a:ea typeface="Source Han Sans CN Bold" panose="020B0500000000000000" pitchFamily="34" charset="-128"/>
              </a:rPr>
              <a:t>计划</a:t>
            </a:r>
          </a:p>
        </p:txBody>
      </p:sp>
      <p:sp>
        <p:nvSpPr>
          <p:cNvPr id="143" name="矩形 142">
            <a:extLst>
              <a:ext uri="{FF2B5EF4-FFF2-40B4-BE49-F238E27FC236}">
                <a16:creationId xmlns:a16="http://schemas.microsoft.com/office/drawing/2014/main" id="{CD83BD2D-A5F7-864A-BA56-937CA96432EF}"/>
              </a:ext>
            </a:extLst>
          </p:cNvPr>
          <p:cNvSpPr/>
          <p:nvPr/>
        </p:nvSpPr>
        <p:spPr>
          <a:xfrm>
            <a:off x="6158343" y="1320157"/>
            <a:ext cx="181530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tx1">
                    <a:lumMod val="65000"/>
                    <a:lumOff val="35000"/>
                    <a:alpha val="90000"/>
                  </a:schemeClr>
                </a:solidFill>
                <a:latin typeface="OPPOSans L" pitchFamily="18" charset="-122"/>
                <a:ea typeface="baotuxiaobaiti" panose="02010601030101010101" pitchFamily="2" charset="-122"/>
                <a:cs typeface="OPPOSans L" pitchFamily="18" charset="-122"/>
              </a:rPr>
              <a:t>WORK PLAN</a:t>
            </a:r>
            <a:endParaRPr lang="zh-CN" altLang="en-US" sz="1200" dirty="0">
              <a:solidFill>
                <a:schemeClr val="tx1">
                  <a:lumMod val="65000"/>
                  <a:lumOff val="35000"/>
                  <a:alpha val="90000"/>
                </a:schemeClr>
              </a:solidFill>
              <a:latin typeface="OPPOSans L" pitchFamily="18" charset="-122"/>
              <a:ea typeface="baotuxiaobaiti" panose="02010601030101010101" pitchFamily="2" charset="-122"/>
              <a:cs typeface="OPPOSans L" pitchFamily="18" charset="-122"/>
            </a:endParaRPr>
          </a:p>
        </p:txBody>
      </p:sp>
      <p:sp>
        <p:nvSpPr>
          <p:cNvPr id="144" name="矩形 143">
            <a:extLst>
              <a:ext uri="{FF2B5EF4-FFF2-40B4-BE49-F238E27FC236}">
                <a16:creationId xmlns:a16="http://schemas.microsoft.com/office/drawing/2014/main" id="{C59F4811-556B-6E44-84E0-0A10908229CC}"/>
              </a:ext>
            </a:extLst>
          </p:cNvPr>
          <p:cNvSpPr/>
          <p:nvPr/>
        </p:nvSpPr>
        <p:spPr>
          <a:xfrm>
            <a:off x="5574991" y="1653449"/>
            <a:ext cx="2982010" cy="9062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spc="100" dirty="0">
                <a:solidFill>
                  <a:schemeClr val="tx1">
                    <a:lumMod val="65000"/>
                    <a:lumOff val="35000"/>
                    <a:alpha val="85000"/>
                  </a:schemeClr>
                </a:solidFill>
                <a:latin typeface="Source Han Sans CN Light" panose="020B0500000000000000" pitchFamily="34" charset="-128"/>
                <a:ea typeface="Source Han Sans CN Light" panose="020B0500000000000000" pitchFamily="34" charset="-128"/>
              </a:rPr>
              <a:t>本部分主要针对下个阶段的工作进行计划，制定工作内容，工作目标，</a:t>
            </a:r>
            <a:r>
              <a:rPr lang="zh-CN" altLang="en-US" sz="1400" spc="100" dirty="0">
                <a:solidFill>
                  <a:srgbClr val="58C8BA"/>
                </a:solidFill>
                <a:latin typeface="Source Han Sans CN Light" panose="020B0500000000000000" pitchFamily="34" charset="-128"/>
                <a:ea typeface="Source Han Sans CN Light" panose="020B0500000000000000" pitchFamily="34" charset="-128"/>
              </a:rPr>
              <a:t>工作达成</a:t>
            </a:r>
            <a:r>
              <a:rPr lang="zh-CN" altLang="en-US" sz="1400" spc="100" dirty="0">
                <a:solidFill>
                  <a:schemeClr val="tx1">
                    <a:lumMod val="65000"/>
                    <a:lumOff val="35000"/>
                    <a:alpha val="85000"/>
                  </a:schemeClr>
                </a:solidFill>
                <a:latin typeface="Source Han Sans CN Light" panose="020B0500000000000000" pitchFamily="34" charset="-128"/>
                <a:ea typeface="Source Han Sans CN Light" panose="020B0500000000000000" pitchFamily="34" charset="-128"/>
              </a:rPr>
              <a:t>节点等</a:t>
            </a:r>
            <a:endParaRPr lang="en-US" altLang="zh-CN" sz="1400" spc="100" dirty="0">
              <a:solidFill>
                <a:schemeClr val="tx1">
                  <a:lumMod val="65000"/>
                  <a:lumOff val="35000"/>
                  <a:alpha val="85000"/>
                </a:schemeClr>
              </a:solidFill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145" name="文本框 144">
            <a:extLst>
              <a:ext uri="{FF2B5EF4-FFF2-40B4-BE49-F238E27FC236}">
                <a16:creationId xmlns:a16="http://schemas.microsoft.com/office/drawing/2014/main" id="{8C565194-A737-E94F-9976-D19594AD25FA}"/>
              </a:ext>
            </a:extLst>
          </p:cNvPr>
          <p:cNvSpPr txBox="1"/>
          <p:nvPr/>
        </p:nvSpPr>
        <p:spPr>
          <a:xfrm>
            <a:off x="9458469" y="2653011"/>
            <a:ext cx="16119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Bold" panose="020B0500000000000000" pitchFamily="34" charset="-128"/>
                <a:ea typeface="Source Han Sans CN Bold" panose="020B0500000000000000" pitchFamily="34" charset="-128"/>
              </a:rPr>
              <a:t>工作</a:t>
            </a:r>
            <a:r>
              <a:rPr lang="zh-CN" altLang="en-US" sz="2000" b="1" spc="100" dirty="0">
                <a:solidFill>
                  <a:srgbClr val="58C8BA"/>
                </a:solidFill>
                <a:latin typeface="Source Han Sans CN Bold" panose="020B0500000000000000" pitchFamily="34" charset="-128"/>
                <a:ea typeface="Source Han Sans CN Bold" panose="020B0500000000000000" pitchFamily="34" charset="-128"/>
              </a:rPr>
              <a:t>计划</a:t>
            </a: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31AE78C9-37A1-9048-ABF4-4CF41D6E85E1}"/>
              </a:ext>
            </a:extLst>
          </p:cNvPr>
          <p:cNvSpPr/>
          <p:nvPr/>
        </p:nvSpPr>
        <p:spPr>
          <a:xfrm>
            <a:off x="9356789" y="3058223"/>
            <a:ext cx="181530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tx1">
                    <a:lumMod val="65000"/>
                    <a:lumOff val="35000"/>
                    <a:alpha val="90000"/>
                  </a:schemeClr>
                </a:solidFill>
                <a:latin typeface="OPPOSans L" pitchFamily="18" charset="-122"/>
                <a:ea typeface="baotuxiaobaiti" panose="02010601030101010101" pitchFamily="2" charset="-122"/>
                <a:cs typeface="OPPOSans L" pitchFamily="18" charset="-122"/>
              </a:rPr>
              <a:t>WORK PLAN</a:t>
            </a:r>
            <a:endParaRPr lang="zh-CN" altLang="en-US" sz="1200" dirty="0">
              <a:solidFill>
                <a:schemeClr val="tx1">
                  <a:lumMod val="65000"/>
                  <a:lumOff val="35000"/>
                  <a:alpha val="90000"/>
                </a:schemeClr>
              </a:solidFill>
              <a:latin typeface="OPPOSans L" pitchFamily="18" charset="-122"/>
              <a:ea typeface="baotuxiaobaiti" panose="02010601030101010101" pitchFamily="2" charset="-122"/>
              <a:cs typeface="OPPOSans L" pitchFamily="18" charset="-122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89979955-23D0-1044-9653-DFF878A62627}"/>
              </a:ext>
            </a:extLst>
          </p:cNvPr>
          <p:cNvSpPr/>
          <p:nvPr/>
        </p:nvSpPr>
        <p:spPr>
          <a:xfrm>
            <a:off x="8773437" y="3391515"/>
            <a:ext cx="2982010" cy="9062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spc="100" dirty="0">
                <a:solidFill>
                  <a:schemeClr val="tx1">
                    <a:lumMod val="65000"/>
                    <a:lumOff val="35000"/>
                    <a:alpha val="85000"/>
                  </a:schemeClr>
                </a:solidFill>
                <a:latin typeface="Source Han Sans CN Light" panose="020B0500000000000000" pitchFamily="34" charset="-128"/>
                <a:ea typeface="Source Han Sans CN Light" panose="020B0500000000000000" pitchFamily="34" charset="-128"/>
              </a:rPr>
              <a:t>本部分主要针对下个阶段的工作进行计划，制定工作内容，工作目标，</a:t>
            </a:r>
            <a:r>
              <a:rPr lang="zh-CN" altLang="en-US" sz="1400" spc="100" dirty="0">
                <a:solidFill>
                  <a:srgbClr val="58C8BA"/>
                </a:solidFill>
                <a:latin typeface="Source Han Sans CN Light" panose="020B0500000000000000" pitchFamily="34" charset="-128"/>
                <a:ea typeface="Source Han Sans CN Light" panose="020B0500000000000000" pitchFamily="34" charset="-128"/>
              </a:rPr>
              <a:t>工作达成</a:t>
            </a:r>
            <a:r>
              <a:rPr lang="zh-CN" altLang="en-US" sz="1400" spc="100" dirty="0">
                <a:solidFill>
                  <a:schemeClr val="tx1">
                    <a:lumMod val="65000"/>
                    <a:lumOff val="35000"/>
                    <a:alpha val="85000"/>
                  </a:schemeClr>
                </a:solidFill>
                <a:latin typeface="Source Han Sans CN Light" panose="020B0500000000000000" pitchFamily="34" charset="-128"/>
                <a:ea typeface="Source Han Sans CN Light" panose="020B0500000000000000" pitchFamily="34" charset="-128"/>
              </a:rPr>
              <a:t>节点等</a:t>
            </a:r>
            <a:endParaRPr lang="en-US" altLang="zh-CN" sz="1400" spc="100" dirty="0">
              <a:solidFill>
                <a:schemeClr val="tx1">
                  <a:lumMod val="65000"/>
                  <a:lumOff val="35000"/>
                  <a:alpha val="85000"/>
                </a:schemeClr>
              </a:solidFill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grpSp>
        <p:nvGrpSpPr>
          <p:cNvPr id="114" name="组合 113">
            <a:extLst>
              <a:ext uri="{FF2B5EF4-FFF2-40B4-BE49-F238E27FC236}">
                <a16:creationId xmlns:a16="http://schemas.microsoft.com/office/drawing/2014/main" id="{AF7873E8-959A-0A47-AA50-E916E498DACE}"/>
              </a:ext>
            </a:extLst>
          </p:cNvPr>
          <p:cNvGrpSpPr/>
          <p:nvPr/>
        </p:nvGrpSpPr>
        <p:grpSpPr>
          <a:xfrm>
            <a:off x="6793779" y="3640129"/>
            <a:ext cx="555813" cy="555812"/>
            <a:chOff x="1794872" y="4678769"/>
            <a:chExt cx="555813" cy="555812"/>
          </a:xfrm>
        </p:grpSpPr>
        <p:sp>
          <p:nvSpPr>
            <p:cNvPr id="115" name="椭圆 114">
              <a:extLst>
                <a:ext uri="{FF2B5EF4-FFF2-40B4-BE49-F238E27FC236}">
                  <a16:creationId xmlns:a16="http://schemas.microsoft.com/office/drawing/2014/main" id="{4FE9DB30-36D1-8E4C-B7CF-BCBC5529E051}"/>
                </a:ext>
              </a:extLst>
            </p:cNvPr>
            <p:cNvSpPr/>
            <p:nvPr/>
          </p:nvSpPr>
          <p:spPr>
            <a:xfrm>
              <a:off x="1794872" y="4678769"/>
              <a:ext cx="555812" cy="555812"/>
            </a:xfrm>
            <a:prstGeom prst="ellipse">
              <a:avLst/>
            </a:prstGeom>
            <a:solidFill>
              <a:srgbClr val="58C8BA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Source Han Sans CN Light" panose="020B0500000000000000" pitchFamily="34" charset="-128"/>
                <a:ea typeface="Source Han Sans CN Light" panose="020B0500000000000000" pitchFamily="34" charset="-128"/>
              </a:endParaRPr>
            </a:p>
          </p:txBody>
        </p:sp>
        <p:sp>
          <p:nvSpPr>
            <p:cNvPr id="116" name="文本框 115">
              <a:extLst>
                <a:ext uri="{FF2B5EF4-FFF2-40B4-BE49-F238E27FC236}">
                  <a16:creationId xmlns:a16="http://schemas.microsoft.com/office/drawing/2014/main" id="{8AC04046-0009-CB45-B7FF-DBEE883634C3}"/>
                </a:ext>
              </a:extLst>
            </p:cNvPr>
            <p:cNvSpPr txBox="1"/>
            <p:nvPr/>
          </p:nvSpPr>
          <p:spPr>
            <a:xfrm>
              <a:off x="1794872" y="4756620"/>
              <a:ext cx="55581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spc="100" dirty="0">
                  <a:solidFill>
                    <a:schemeClr val="bg1"/>
                  </a:solidFill>
                  <a:latin typeface="Source Han Sans CN Bold" panose="020B0500000000000000" pitchFamily="34" charset="-128"/>
                  <a:ea typeface="Source Han Sans CN Bold" panose="020B0500000000000000" pitchFamily="34" charset="-128"/>
                </a:rPr>
                <a:t>03</a:t>
              </a:r>
              <a:endParaRPr lang="zh-CN" altLang="en-US" sz="2000" b="1" spc="100" dirty="0">
                <a:solidFill>
                  <a:schemeClr val="bg1"/>
                </a:solidFill>
                <a:latin typeface="Source Han Sans CN Bold" panose="020B0500000000000000" pitchFamily="34" charset="-128"/>
                <a:ea typeface="Source Han Sans CN Bold" panose="020B0500000000000000" pitchFamily="34" charset="-128"/>
              </a:endParaRPr>
            </a:p>
          </p:txBody>
        </p:sp>
      </p:grpSp>
      <p:sp>
        <p:nvSpPr>
          <p:cNvPr id="122" name="任意形状 121">
            <a:extLst>
              <a:ext uri="{FF2B5EF4-FFF2-40B4-BE49-F238E27FC236}">
                <a16:creationId xmlns:a16="http://schemas.microsoft.com/office/drawing/2014/main" id="{A41177A6-62E1-5045-923F-D03849E5F376}"/>
              </a:ext>
            </a:extLst>
          </p:cNvPr>
          <p:cNvSpPr/>
          <p:nvPr/>
        </p:nvSpPr>
        <p:spPr>
          <a:xfrm>
            <a:off x="0" y="1"/>
            <a:ext cx="787053" cy="731769"/>
          </a:xfrm>
          <a:custGeom>
            <a:avLst/>
            <a:gdLst>
              <a:gd name="connsiteX0" fmla="*/ 0 w 787053"/>
              <a:gd name="connsiteY0" fmla="*/ 0 h 731769"/>
              <a:gd name="connsiteX1" fmla="*/ 787053 w 787053"/>
              <a:gd name="connsiteY1" fmla="*/ 0 h 731769"/>
              <a:gd name="connsiteX2" fmla="*/ 787053 w 787053"/>
              <a:gd name="connsiteY2" fmla="*/ 640121 h 731769"/>
              <a:gd name="connsiteX3" fmla="*/ 695405 w 787053"/>
              <a:gd name="connsiteY3" fmla="*/ 731769 h 731769"/>
              <a:gd name="connsiteX4" fmla="*/ 0 w 787053"/>
              <a:gd name="connsiteY4" fmla="*/ 731769 h 731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7053" h="731769">
                <a:moveTo>
                  <a:pt x="0" y="0"/>
                </a:moveTo>
                <a:lnTo>
                  <a:pt x="787053" y="0"/>
                </a:lnTo>
                <a:lnTo>
                  <a:pt x="787053" y="640121"/>
                </a:lnTo>
                <a:cubicBezTo>
                  <a:pt x="787053" y="690737"/>
                  <a:pt x="746021" y="731769"/>
                  <a:pt x="695405" y="731769"/>
                </a:cubicBezTo>
                <a:lnTo>
                  <a:pt x="0" y="731769"/>
                </a:lnTo>
                <a:close/>
              </a:path>
            </a:pathLst>
          </a:custGeom>
          <a:solidFill>
            <a:srgbClr val="58C8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124" name="任意形状 123">
            <a:extLst>
              <a:ext uri="{FF2B5EF4-FFF2-40B4-BE49-F238E27FC236}">
                <a16:creationId xmlns:a16="http://schemas.microsoft.com/office/drawing/2014/main" id="{748668A7-164F-614F-9F29-20A5B7E6CC63}"/>
              </a:ext>
            </a:extLst>
          </p:cNvPr>
          <p:cNvSpPr/>
          <p:nvPr/>
        </p:nvSpPr>
        <p:spPr>
          <a:xfrm>
            <a:off x="0" y="0"/>
            <a:ext cx="904989" cy="847266"/>
          </a:xfrm>
          <a:custGeom>
            <a:avLst/>
            <a:gdLst>
              <a:gd name="connsiteX0" fmla="*/ 0 w 904989"/>
              <a:gd name="connsiteY0" fmla="*/ 0 h 847266"/>
              <a:gd name="connsiteX1" fmla="*/ 904989 w 904989"/>
              <a:gd name="connsiteY1" fmla="*/ 0 h 847266"/>
              <a:gd name="connsiteX2" fmla="*/ 904989 w 904989"/>
              <a:gd name="connsiteY2" fmla="*/ 755618 h 847266"/>
              <a:gd name="connsiteX3" fmla="*/ 813341 w 904989"/>
              <a:gd name="connsiteY3" fmla="*/ 847266 h 847266"/>
              <a:gd name="connsiteX4" fmla="*/ 0 w 904989"/>
              <a:gd name="connsiteY4" fmla="*/ 847266 h 847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4989" h="847266">
                <a:moveTo>
                  <a:pt x="0" y="0"/>
                </a:moveTo>
                <a:lnTo>
                  <a:pt x="904989" y="0"/>
                </a:lnTo>
                <a:lnTo>
                  <a:pt x="904989" y="755618"/>
                </a:lnTo>
                <a:cubicBezTo>
                  <a:pt x="904989" y="806234"/>
                  <a:pt x="863957" y="847266"/>
                  <a:pt x="813341" y="847266"/>
                </a:cubicBezTo>
                <a:lnTo>
                  <a:pt x="0" y="847266"/>
                </a:lnTo>
                <a:close/>
              </a:path>
            </a:pathLst>
          </a:custGeom>
          <a:noFill/>
          <a:ln>
            <a:solidFill>
              <a:srgbClr val="58C8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grpSp>
        <p:nvGrpSpPr>
          <p:cNvPr id="125" name="组合 124">
            <a:extLst>
              <a:ext uri="{FF2B5EF4-FFF2-40B4-BE49-F238E27FC236}">
                <a16:creationId xmlns:a16="http://schemas.microsoft.com/office/drawing/2014/main" id="{FAF4C289-6485-3546-BB0C-DFE6683BE407}"/>
              </a:ext>
            </a:extLst>
          </p:cNvPr>
          <p:cNvGrpSpPr/>
          <p:nvPr/>
        </p:nvGrpSpPr>
        <p:grpSpPr>
          <a:xfrm>
            <a:off x="11473613" y="8712"/>
            <a:ext cx="738923" cy="585107"/>
            <a:chOff x="11483977" y="24531"/>
            <a:chExt cx="738923" cy="585107"/>
          </a:xfrm>
        </p:grpSpPr>
        <p:grpSp>
          <p:nvGrpSpPr>
            <p:cNvPr id="126" name="组合 125">
              <a:extLst>
                <a:ext uri="{FF2B5EF4-FFF2-40B4-BE49-F238E27FC236}">
                  <a16:creationId xmlns:a16="http://schemas.microsoft.com/office/drawing/2014/main" id="{64A356FF-603E-8341-8813-DEA4DFBE6C84}"/>
                </a:ext>
              </a:extLst>
            </p:cNvPr>
            <p:cNvGrpSpPr/>
            <p:nvPr/>
          </p:nvGrpSpPr>
          <p:grpSpPr>
            <a:xfrm>
              <a:off x="11483977" y="24531"/>
              <a:ext cx="738923" cy="54474"/>
              <a:chOff x="4519246" y="-1090246"/>
              <a:chExt cx="2146779" cy="158261"/>
            </a:xfrm>
            <a:solidFill>
              <a:srgbClr val="58C8BA">
                <a:alpha val="62000"/>
              </a:srgbClr>
            </a:solidFill>
          </p:grpSpPr>
          <p:sp>
            <p:nvSpPr>
              <p:cNvPr id="182" name="椭圆 181">
                <a:extLst>
                  <a:ext uri="{FF2B5EF4-FFF2-40B4-BE49-F238E27FC236}">
                    <a16:creationId xmlns:a16="http://schemas.microsoft.com/office/drawing/2014/main" id="{A1C2A384-2623-5546-BD1F-4C4E390ED794}"/>
                  </a:ext>
                </a:extLst>
              </p:cNvPr>
              <p:cNvSpPr/>
              <p:nvPr/>
            </p:nvSpPr>
            <p:spPr>
              <a:xfrm>
                <a:off x="451924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83" name="椭圆 182">
                <a:extLst>
                  <a:ext uri="{FF2B5EF4-FFF2-40B4-BE49-F238E27FC236}">
                    <a16:creationId xmlns:a16="http://schemas.microsoft.com/office/drawing/2014/main" id="{8768C5F5-0A9B-AE4D-A6E8-48E0C2BB23D3}"/>
                  </a:ext>
                </a:extLst>
              </p:cNvPr>
              <p:cNvSpPr/>
              <p:nvPr/>
            </p:nvSpPr>
            <p:spPr>
              <a:xfrm>
                <a:off x="480332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84" name="椭圆 183">
                <a:extLst>
                  <a:ext uri="{FF2B5EF4-FFF2-40B4-BE49-F238E27FC236}">
                    <a16:creationId xmlns:a16="http://schemas.microsoft.com/office/drawing/2014/main" id="{77631DF1-C88D-9B4D-8717-7240E08EDCF4}"/>
                  </a:ext>
                </a:extLst>
              </p:cNvPr>
              <p:cNvSpPr/>
              <p:nvPr/>
            </p:nvSpPr>
            <p:spPr>
              <a:xfrm>
                <a:off x="508739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85" name="椭圆 184">
                <a:extLst>
                  <a:ext uri="{FF2B5EF4-FFF2-40B4-BE49-F238E27FC236}">
                    <a16:creationId xmlns:a16="http://schemas.microsoft.com/office/drawing/2014/main" id="{D8BBC8BF-587E-B941-BA33-0791E46A1385}"/>
                  </a:ext>
                </a:extLst>
              </p:cNvPr>
              <p:cNvSpPr/>
              <p:nvPr/>
            </p:nvSpPr>
            <p:spPr>
              <a:xfrm>
                <a:off x="537146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86" name="椭圆 185">
                <a:extLst>
                  <a:ext uri="{FF2B5EF4-FFF2-40B4-BE49-F238E27FC236}">
                    <a16:creationId xmlns:a16="http://schemas.microsoft.com/office/drawing/2014/main" id="{3E5BC9AA-8639-7847-9F55-70477DCB6932}"/>
                  </a:ext>
                </a:extLst>
              </p:cNvPr>
              <p:cNvSpPr/>
              <p:nvPr/>
            </p:nvSpPr>
            <p:spPr>
              <a:xfrm>
                <a:off x="5655542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87" name="椭圆 186">
                <a:extLst>
                  <a:ext uri="{FF2B5EF4-FFF2-40B4-BE49-F238E27FC236}">
                    <a16:creationId xmlns:a16="http://schemas.microsoft.com/office/drawing/2014/main" id="{A00C8B03-6D23-3448-8D27-8571AC5731D8}"/>
                  </a:ext>
                </a:extLst>
              </p:cNvPr>
              <p:cNvSpPr/>
              <p:nvPr/>
            </p:nvSpPr>
            <p:spPr>
              <a:xfrm>
                <a:off x="593961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88" name="椭圆 187">
                <a:extLst>
                  <a:ext uri="{FF2B5EF4-FFF2-40B4-BE49-F238E27FC236}">
                    <a16:creationId xmlns:a16="http://schemas.microsoft.com/office/drawing/2014/main" id="{BF6A42C8-AB0E-9348-9E64-3DA384276E0A}"/>
                  </a:ext>
                </a:extLst>
              </p:cNvPr>
              <p:cNvSpPr/>
              <p:nvPr/>
            </p:nvSpPr>
            <p:spPr>
              <a:xfrm>
                <a:off x="622369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89" name="椭圆 188">
                <a:extLst>
                  <a:ext uri="{FF2B5EF4-FFF2-40B4-BE49-F238E27FC236}">
                    <a16:creationId xmlns:a16="http://schemas.microsoft.com/office/drawing/2014/main" id="{7E09FBB5-6AC1-8942-AC6F-F5E282C67675}"/>
                  </a:ext>
                </a:extLst>
              </p:cNvPr>
              <p:cNvSpPr/>
              <p:nvPr/>
            </p:nvSpPr>
            <p:spPr>
              <a:xfrm>
                <a:off x="650776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</p:grpSp>
        <p:grpSp>
          <p:nvGrpSpPr>
            <p:cNvPr id="127" name="组合 126">
              <a:extLst>
                <a:ext uri="{FF2B5EF4-FFF2-40B4-BE49-F238E27FC236}">
                  <a16:creationId xmlns:a16="http://schemas.microsoft.com/office/drawing/2014/main" id="{D87E49D9-46D4-E945-B044-B4C21D8CE534}"/>
                </a:ext>
              </a:extLst>
            </p:cNvPr>
            <p:cNvGrpSpPr/>
            <p:nvPr/>
          </p:nvGrpSpPr>
          <p:grpSpPr>
            <a:xfrm>
              <a:off x="11483977" y="157190"/>
              <a:ext cx="738923" cy="54474"/>
              <a:chOff x="4519246" y="-1090246"/>
              <a:chExt cx="2146779" cy="158261"/>
            </a:xfrm>
            <a:solidFill>
              <a:srgbClr val="58C8BA">
                <a:alpha val="62000"/>
              </a:srgbClr>
            </a:solidFill>
          </p:grpSpPr>
          <p:sp>
            <p:nvSpPr>
              <p:cNvPr id="174" name="椭圆 173">
                <a:extLst>
                  <a:ext uri="{FF2B5EF4-FFF2-40B4-BE49-F238E27FC236}">
                    <a16:creationId xmlns:a16="http://schemas.microsoft.com/office/drawing/2014/main" id="{7E829740-1890-DF48-B99D-00D9348D8926}"/>
                  </a:ext>
                </a:extLst>
              </p:cNvPr>
              <p:cNvSpPr/>
              <p:nvPr/>
            </p:nvSpPr>
            <p:spPr>
              <a:xfrm>
                <a:off x="451924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75" name="椭圆 174">
                <a:extLst>
                  <a:ext uri="{FF2B5EF4-FFF2-40B4-BE49-F238E27FC236}">
                    <a16:creationId xmlns:a16="http://schemas.microsoft.com/office/drawing/2014/main" id="{EB0A006E-DD81-C346-9658-B646B0B2C502}"/>
                  </a:ext>
                </a:extLst>
              </p:cNvPr>
              <p:cNvSpPr/>
              <p:nvPr/>
            </p:nvSpPr>
            <p:spPr>
              <a:xfrm>
                <a:off x="480332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76" name="椭圆 175">
                <a:extLst>
                  <a:ext uri="{FF2B5EF4-FFF2-40B4-BE49-F238E27FC236}">
                    <a16:creationId xmlns:a16="http://schemas.microsoft.com/office/drawing/2014/main" id="{21A8DAD3-5BF3-8042-A4CD-2776C0E7D8C0}"/>
                  </a:ext>
                </a:extLst>
              </p:cNvPr>
              <p:cNvSpPr/>
              <p:nvPr/>
            </p:nvSpPr>
            <p:spPr>
              <a:xfrm>
                <a:off x="508739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77" name="椭圆 176">
                <a:extLst>
                  <a:ext uri="{FF2B5EF4-FFF2-40B4-BE49-F238E27FC236}">
                    <a16:creationId xmlns:a16="http://schemas.microsoft.com/office/drawing/2014/main" id="{5B45E38A-F0C6-5D4D-8612-48479BCF9E22}"/>
                  </a:ext>
                </a:extLst>
              </p:cNvPr>
              <p:cNvSpPr/>
              <p:nvPr/>
            </p:nvSpPr>
            <p:spPr>
              <a:xfrm>
                <a:off x="537146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78" name="椭圆 177">
                <a:extLst>
                  <a:ext uri="{FF2B5EF4-FFF2-40B4-BE49-F238E27FC236}">
                    <a16:creationId xmlns:a16="http://schemas.microsoft.com/office/drawing/2014/main" id="{91B5C73E-B5C3-CF45-9096-358A87FB1320}"/>
                  </a:ext>
                </a:extLst>
              </p:cNvPr>
              <p:cNvSpPr/>
              <p:nvPr/>
            </p:nvSpPr>
            <p:spPr>
              <a:xfrm>
                <a:off x="5655542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79" name="椭圆 178">
                <a:extLst>
                  <a:ext uri="{FF2B5EF4-FFF2-40B4-BE49-F238E27FC236}">
                    <a16:creationId xmlns:a16="http://schemas.microsoft.com/office/drawing/2014/main" id="{34858B30-D2F8-884D-8912-4BA55F9AD737}"/>
                  </a:ext>
                </a:extLst>
              </p:cNvPr>
              <p:cNvSpPr/>
              <p:nvPr/>
            </p:nvSpPr>
            <p:spPr>
              <a:xfrm>
                <a:off x="593961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80" name="椭圆 179">
                <a:extLst>
                  <a:ext uri="{FF2B5EF4-FFF2-40B4-BE49-F238E27FC236}">
                    <a16:creationId xmlns:a16="http://schemas.microsoft.com/office/drawing/2014/main" id="{E2DBBE0A-D934-204B-A620-5309F70755BC}"/>
                  </a:ext>
                </a:extLst>
              </p:cNvPr>
              <p:cNvSpPr/>
              <p:nvPr/>
            </p:nvSpPr>
            <p:spPr>
              <a:xfrm>
                <a:off x="622369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81" name="椭圆 180">
                <a:extLst>
                  <a:ext uri="{FF2B5EF4-FFF2-40B4-BE49-F238E27FC236}">
                    <a16:creationId xmlns:a16="http://schemas.microsoft.com/office/drawing/2014/main" id="{05BF0FB8-C0FB-AD4B-861F-B1E68F209806}"/>
                  </a:ext>
                </a:extLst>
              </p:cNvPr>
              <p:cNvSpPr/>
              <p:nvPr/>
            </p:nvSpPr>
            <p:spPr>
              <a:xfrm>
                <a:off x="650776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</p:grpSp>
        <p:grpSp>
          <p:nvGrpSpPr>
            <p:cNvPr id="128" name="组合 127">
              <a:extLst>
                <a:ext uri="{FF2B5EF4-FFF2-40B4-BE49-F238E27FC236}">
                  <a16:creationId xmlns:a16="http://schemas.microsoft.com/office/drawing/2014/main" id="{7706BD6D-E3B6-AA40-BD69-D548DDE89BE5}"/>
                </a:ext>
              </a:extLst>
            </p:cNvPr>
            <p:cNvGrpSpPr/>
            <p:nvPr/>
          </p:nvGrpSpPr>
          <p:grpSpPr>
            <a:xfrm>
              <a:off x="11483977" y="289848"/>
              <a:ext cx="738923" cy="54474"/>
              <a:chOff x="4519246" y="-1090246"/>
              <a:chExt cx="2146779" cy="158261"/>
            </a:xfrm>
            <a:solidFill>
              <a:srgbClr val="58C8BA">
                <a:alpha val="62000"/>
              </a:srgbClr>
            </a:solidFill>
          </p:grpSpPr>
          <p:sp>
            <p:nvSpPr>
              <p:cNvPr id="166" name="椭圆 165">
                <a:extLst>
                  <a:ext uri="{FF2B5EF4-FFF2-40B4-BE49-F238E27FC236}">
                    <a16:creationId xmlns:a16="http://schemas.microsoft.com/office/drawing/2014/main" id="{3E39066A-651A-9A4A-B8F7-CE2404AD0225}"/>
                  </a:ext>
                </a:extLst>
              </p:cNvPr>
              <p:cNvSpPr/>
              <p:nvPr/>
            </p:nvSpPr>
            <p:spPr>
              <a:xfrm>
                <a:off x="451924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67" name="椭圆 166">
                <a:extLst>
                  <a:ext uri="{FF2B5EF4-FFF2-40B4-BE49-F238E27FC236}">
                    <a16:creationId xmlns:a16="http://schemas.microsoft.com/office/drawing/2014/main" id="{8E8D8F6F-65BD-F946-BA7C-6707880CAB68}"/>
                  </a:ext>
                </a:extLst>
              </p:cNvPr>
              <p:cNvSpPr/>
              <p:nvPr/>
            </p:nvSpPr>
            <p:spPr>
              <a:xfrm>
                <a:off x="480332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68" name="椭圆 167">
                <a:extLst>
                  <a:ext uri="{FF2B5EF4-FFF2-40B4-BE49-F238E27FC236}">
                    <a16:creationId xmlns:a16="http://schemas.microsoft.com/office/drawing/2014/main" id="{8618B728-44B2-D043-A4B7-1AB19C468283}"/>
                  </a:ext>
                </a:extLst>
              </p:cNvPr>
              <p:cNvSpPr/>
              <p:nvPr/>
            </p:nvSpPr>
            <p:spPr>
              <a:xfrm>
                <a:off x="508739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69" name="椭圆 168">
                <a:extLst>
                  <a:ext uri="{FF2B5EF4-FFF2-40B4-BE49-F238E27FC236}">
                    <a16:creationId xmlns:a16="http://schemas.microsoft.com/office/drawing/2014/main" id="{8FF2327B-D4D4-6144-89B6-B566CE960769}"/>
                  </a:ext>
                </a:extLst>
              </p:cNvPr>
              <p:cNvSpPr/>
              <p:nvPr/>
            </p:nvSpPr>
            <p:spPr>
              <a:xfrm>
                <a:off x="537146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70" name="椭圆 169">
                <a:extLst>
                  <a:ext uri="{FF2B5EF4-FFF2-40B4-BE49-F238E27FC236}">
                    <a16:creationId xmlns:a16="http://schemas.microsoft.com/office/drawing/2014/main" id="{6AEA667A-C6F0-9A41-877B-3DEAC3977007}"/>
                  </a:ext>
                </a:extLst>
              </p:cNvPr>
              <p:cNvSpPr/>
              <p:nvPr/>
            </p:nvSpPr>
            <p:spPr>
              <a:xfrm>
                <a:off x="5655542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71" name="椭圆 170">
                <a:extLst>
                  <a:ext uri="{FF2B5EF4-FFF2-40B4-BE49-F238E27FC236}">
                    <a16:creationId xmlns:a16="http://schemas.microsoft.com/office/drawing/2014/main" id="{E62D8CC0-A1D4-BD48-A512-E6C49C1D781E}"/>
                  </a:ext>
                </a:extLst>
              </p:cNvPr>
              <p:cNvSpPr/>
              <p:nvPr/>
            </p:nvSpPr>
            <p:spPr>
              <a:xfrm>
                <a:off x="593961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72" name="椭圆 171">
                <a:extLst>
                  <a:ext uri="{FF2B5EF4-FFF2-40B4-BE49-F238E27FC236}">
                    <a16:creationId xmlns:a16="http://schemas.microsoft.com/office/drawing/2014/main" id="{954DD621-38FB-6D43-B905-9CF59DC42D01}"/>
                  </a:ext>
                </a:extLst>
              </p:cNvPr>
              <p:cNvSpPr/>
              <p:nvPr/>
            </p:nvSpPr>
            <p:spPr>
              <a:xfrm>
                <a:off x="622369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73" name="椭圆 172">
                <a:extLst>
                  <a:ext uri="{FF2B5EF4-FFF2-40B4-BE49-F238E27FC236}">
                    <a16:creationId xmlns:a16="http://schemas.microsoft.com/office/drawing/2014/main" id="{76F1D79E-BAD4-904E-841B-12FF568DB1A5}"/>
                  </a:ext>
                </a:extLst>
              </p:cNvPr>
              <p:cNvSpPr/>
              <p:nvPr/>
            </p:nvSpPr>
            <p:spPr>
              <a:xfrm>
                <a:off x="650776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</p:grpSp>
        <p:grpSp>
          <p:nvGrpSpPr>
            <p:cNvPr id="148" name="组合 147">
              <a:extLst>
                <a:ext uri="{FF2B5EF4-FFF2-40B4-BE49-F238E27FC236}">
                  <a16:creationId xmlns:a16="http://schemas.microsoft.com/office/drawing/2014/main" id="{E81DB056-A2DF-BF45-9A69-B93E36526265}"/>
                </a:ext>
              </a:extLst>
            </p:cNvPr>
            <p:cNvGrpSpPr/>
            <p:nvPr/>
          </p:nvGrpSpPr>
          <p:grpSpPr>
            <a:xfrm>
              <a:off x="11483977" y="422506"/>
              <a:ext cx="738923" cy="54474"/>
              <a:chOff x="4519246" y="-1090246"/>
              <a:chExt cx="2146779" cy="158261"/>
            </a:xfrm>
            <a:solidFill>
              <a:srgbClr val="58C8BA">
                <a:alpha val="62000"/>
              </a:srgbClr>
            </a:solidFill>
          </p:grpSpPr>
          <p:sp>
            <p:nvSpPr>
              <p:cNvPr id="158" name="椭圆 157">
                <a:extLst>
                  <a:ext uri="{FF2B5EF4-FFF2-40B4-BE49-F238E27FC236}">
                    <a16:creationId xmlns:a16="http://schemas.microsoft.com/office/drawing/2014/main" id="{A603909D-A827-4446-B0B8-AE7FC2F3C80A}"/>
                  </a:ext>
                </a:extLst>
              </p:cNvPr>
              <p:cNvSpPr/>
              <p:nvPr/>
            </p:nvSpPr>
            <p:spPr>
              <a:xfrm>
                <a:off x="451924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59" name="椭圆 158">
                <a:extLst>
                  <a:ext uri="{FF2B5EF4-FFF2-40B4-BE49-F238E27FC236}">
                    <a16:creationId xmlns:a16="http://schemas.microsoft.com/office/drawing/2014/main" id="{33350B2E-0419-134C-82D0-8FD24BC1A020}"/>
                  </a:ext>
                </a:extLst>
              </p:cNvPr>
              <p:cNvSpPr/>
              <p:nvPr/>
            </p:nvSpPr>
            <p:spPr>
              <a:xfrm>
                <a:off x="480332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60" name="椭圆 159">
                <a:extLst>
                  <a:ext uri="{FF2B5EF4-FFF2-40B4-BE49-F238E27FC236}">
                    <a16:creationId xmlns:a16="http://schemas.microsoft.com/office/drawing/2014/main" id="{19FA5063-ECC6-AC43-BD95-6C1FADC8E30D}"/>
                  </a:ext>
                </a:extLst>
              </p:cNvPr>
              <p:cNvSpPr/>
              <p:nvPr/>
            </p:nvSpPr>
            <p:spPr>
              <a:xfrm>
                <a:off x="508739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61" name="椭圆 160">
                <a:extLst>
                  <a:ext uri="{FF2B5EF4-FFF2-40B4-BE49-F238E27FC236}">
                    <a16:creationId xmlns:a16="http://schemas.microsoft.com/office/drawing/2014/main" id="{CD057F9A-32BF-114A-A833-B0F769048CF8}"/>
                  </a:ext>
                </a:extLst>
              </p:cNvPr>
              <p:cNvSpPr/>
              <p:nvPr/>
            </p:nvSpPr>
            <p:spPr>
              <a:xfrm>
                <a:off x="537146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62" name="椭圆 161">
                <a:extLst>
                  <a:ext uri="{FF2B5EF4-FFF2-40B4-BE49-F238E27FC236}">
                    <a16:creationId xmlns:a16="http://schemas.microsoft.com/office/drawing/2014/main" id="{F5E1A3F9-9E85-CE46-AE80-6A780E7F97B8}"/>
                  </a:ext>
                </a:extLst>
              </p:cNvPr>
              <p:cNvSpPr/>
              <p:nvPr/>
            </p:nvSpPr>
            <p:spPr>
              <a:xfrm>
                <a:off x="5655542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63" name="椭圆 162">
                <a:extLst>
                  <a:ext uri="{FF2B5EF4-FFF2-40B4-BE49-F238E27FC236}">
                    <a16:creationId xmlns:a16="http://schemas.microsoft.com/office/drawing/2014/main" id="{C1A1C933-A924-3443-8643-11A6B3D1BD0A}"/>
                  </a:ext>
                </a:extLst>
              </p:cNvPr>
              <p:cNvSpPr/>
              <p:nvPr/>
            </p:nvSpPr>
            <p:spPr>
              <a:xfrm>
                <a:off x="593961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64" name="椭圆 163">
                <a:extLst>
                  <a:ext uri="{FF2B5EF4-FFF2-40B4-BE49-F238E27FC236}">
                    <a16:creationId xmlns:a16="http://schemas.microsoft.com/office/drawing/2014/main" id="{6E8558AC-32A1-9E4F-8733-97D6F88881E2}"/>
                  </a:ext>
                </a:extLst>
              </p:cNvPr>
              <p:cNvSpPr/>
              <p:nvPr/>
            </p:nvSpPr>
            <p:spPr>
              <a:xfrm>
                <a:off x="622369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65" name="椭圆 164">
                <a:extLst>
                  <a:ext uri="{FF2B5EF4-FFF2-40B4-BE49-F238E27FC236}">
                    <a16:creationId xmlns:a16="http://schemas.microsoft.com/office/drawing/2014/main" id="{F9446B03-07ED-914C-B7F4-2BE98606EA5A}"/>
                  </a:ext>
                </a:extLst>
              </p:cNvPr>
              <p:cNvSpPr/>
              <p:nvPr/>
            </p:nvSpPr>
            <p:spPr>
              <a:xfrm>
                <a:off x="650776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</p:grpSp>
        <p:grpSp>
          <p:nvGrpSpPr>
            <p:cNvPr id="149" name="组合 148">
              <a:extLst>
                <a:ext uri="{FF2B5EF4-FFF2-40B4-BE49-F238E27FC236}">
                  <a16:creationId xmlns:a16="http://schemas.microsoft.com/office/drawing/2014/main" id="{6CD819E2-AB01-9D4A-B6AA-AD2F8B5EB55D}"/>
                </a:ext>
              </a:extLst>
            </p:cNvPr>
            <p:cNvGrpSpPr/>
            <p:nvPr/>
          </p:nvGrpSpPr>
          <p:grpSpPr>
            <a:xfrm>
              <a:off x="11483977" y="555164"/>
              <a:ext cx="738923" cy="54474"/>
              <a:chOff x="4519246" y="-1090246"/>
              <a:chExt cx="2146779" cy="158261"/>
            </a:xfrm>
            <a:solidFill>
              <a:srgbClr val="58C8BA">
                <a:alpha val="62000"/>
              </a:srgbClr>
            </a:solidFill>
          </p:grpSpPr>
          <p:sp>
            <p:nvSpPr>
              <p:cNvPr id="150" name="椭圆 149">
                <a:extLst>
                  <a:ext uri="{FF2B5EF4-FFF2-40B4-BE49-F238E27FC236}">
                    <a16:creationId xmlns:a16="http://schemas.microsoft.com/office/drawing/2014/main" id="{459468CB-AF7A-1C4D-8231-CD8D2858E986}"/>
                  </a:ext>
                </a:extLst>
              </p:cNvPr>
              <p:cNvSpPr/>
              <p:nvPr/>
            </p:nvSpPr>
            <p:spPr>
              <a:xfrm>
                <a:off x="451924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51" name="椭圆 150">
                <a:extLst>
                  <a:ext uri="{FF2B5EF4-FFF2-40B4-BE49-F238E27FC236}">
                    <a16:creationId xmlns:a16="http://schemas.microsoft.com/office/drawing/2014/main" id="{605DFB19-413C-2940-89F5-F5875E43C102}"/>
                  </a:ext>
                </a:extLst>
              </p:cNvPr>
              <p:cNvSpPr/>
              <p:nvPr/>
            </p:nvSpPr>
            <p:spPr>
              <a:xfrm>
                <a:off x="480332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52" name="椭圆 151">
                <a:extLst>
                  <a:ext uri="{FF2B5EF4-FFF2-40B4-BE49-F238E27FC236}">
                    <a16:creationId xmlns:a16="http://schemas.microsoft.com/office/drawing/2014/main" id="{F026ADDB-367D-BF41-A40A-E476A57C9B40}"/>
                  </a:ext>
                </a:extLst>
              </p:cNvPr>
              <p:cNvSpPr/>
              <p:nvPr/>
            </p:nvSpPr>
            <p:spPr>
              <a:xfrm>
                <a:off x="508739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53" name="椭圆 152">
                <a:extLst>
                  <a:ext uri="{FF2B5EF4-FFF2-40B4-BE49-F238E27FC236}">
                    <a16:creationId xmlns:a16="http://schemas.microsoft.com/office/drawing/2014/main" id="{9C5C4D3E-B1F6-984F-BB51-516AD46D2244}"/>
                  </a:ext>
                </a:extLst>
              </p:cNvPr>
              <p:cNvSpPr/>
              <p:nvPr/>
            </p:nvSpPr>
            <p:spPr>
              <a:xfrm>
                <a:off x="537146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54" name="椭圆 153">
                <a:extLst>
                  <a:ext uri="{FF2B5EF4-FFF2-40B4-BE49-F238E27FC236}">
                    <a16:creationId xmlns:a16="http://schemas.microsoft.com/office/drawing/2014/main" id="{806082FD-44E5-504D-B044-6FAA7EC01D50}"/>
                  </a:ext>
                </a:extLst>
              </p:cNvPr>
              <p:cNvSpPr/>
              <p:nvPr/>
            </p:nvSpPr>
            <p:spPr>
              <a:xfrm>
                <a:off x="5655542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55" name="椭圆 154">
                <a:extLst>
                  <a:ext uri="{FF2B5EF4-FFF2-40B4-BE49-F238E27FC236}">
                    <a16:creationId xmlns:a16="http://schemas.microsoft.com/office/drawing/2014/main" id="{8A6B2C5E-9838-7647-8CB7-B8E32ADC1C41}"/>
                  </a:ext>
                </a:extLst>
              </p:cNvPr>
              <p:cNvSpPr/>
              <p:nvPr/>
            </p:nvSpPr>
            <p:spPr>
              <a:xfrm>
                <a:off x="593961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56" name="椭圆 155">
                <a:extLst>
                  <a:ext uri="{FF2B5EF4-FFF2-40B4-BE49-F238E27FC236}">
                    <a16:creationId xmlns:a16="http://schemas.microsoft.com/office/drawing/2014/main" id="{1A48C432-102A-0E46-B904-E3A6F57C4F62}"/>
                  </a:ext>
                </a:extLst>
              </p:cNvPr>
              <p:cNvSpPr/>
              <p:nvPr/>
            </p:nvSpPr>
            <p:spPr>
              <a:xfrm>
                <a:off x="622369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57" name="椭圆 156">
                <a:extLst>
                  <a:ext uri="{FF2B5EF4-FFF2-40B4-BE49-F238E27FC236}">
                    <a16:creationId xmlns:a16="http://schemas.microsoft.com/office/drawing/2014/main" id="{D5F19FAB-F375-AC41-A8CA-BB161B673AE1}"/>
                  </a:ext>
                </a:extLst>
              </p:cNvPr>
              <p:cNvSpPr/>
              <p:nvPr/>
            </p:nvSpPr>
            <p:spPr>
              <a:xfrm>
                <a:off x="650776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87827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" name="组合 99">
            <a:extLst>
              <a:ext uri="{FF2B5EF4-FFF2-40B4-BE49-F238E27FC236}">
                <a16:creationId xmlns:a16="http://schemas.microsoft.com/office/drawing/2014/main" id="{B6A39524-AA54-6A49-99BC-6A27A017431E}"/>
              </a:ext>
            </a:extLst>
          </p:cNvPr>
          <p:cNvGrpSpPr/>
          <p:nvPr/>
        </p:nvGrpSpPr>
        <p:grpSpPr>
          <a:xfrm>
            <a:off x="685135" y="1525702"/>
            <a:ext cx="6712013" cy="5080448"/>
            <a:chOff x="3515419" y="-2667691"/>
            <a:chExt cx="8500650" cy="6434301"/>
          </a:xfrm>
          <a:solidFill>
            <a:srgbClr val="58C8BA">
              <a:alpha val="3000"/>
            </a:srgbClr>
          </a:solidFill>
        </p:grpSpPr>
        <p:grpSp>
          <p:nvGrpSpPr>
            <p:cNvPr id="101" name="组合 100">
              <a:extLst>
                <a:ext uri="{FF2B5EF4-FFF2-40B4-BE49-F238E27FC236}">
                  <a16:creationId xmlns:a16="http://schemas.microsoft.com/office/drawing/2014/main" id="{F8CC30AC-728E-3A42-B940-BB25E4519A6B}"/>
                </a:ext>
              </a:extLst>
            </p:cNvPr>
            <p:cNvGrpSpPr/>
            <p:nvPr/>
          </p:nvGrpSpPr>
          <p:grpSpPr>
            <a:xfrm>
              <a:off x="3515419" y="-2667691"/>
              <a:ext cx="8500650" cy="2964554"/>
              <a:chOff x="4532505" y="-4384992"/>
              <a:chExt cx="8500650" cy="2964554"/>
            </a:xfrm>
            <a:grpFill/>
          </p:grpSpPr>
          <p:grpSp>
            <p:nvGrpSpPr>
              <p:cNvPr id="374" name="组合 373">
                <a:extLst>
                  <a:ext uri="{FF2B5EF4-FFF2-40B4-BE49-F238E27FC236}">
                    <a16:creationId xmlns:a16="http://schemas.microsoft.com/office/drawing/2014/main" id="{A4DB40B8-734A-3848-A457-E784E53C537E}"/>
                  </a:ext>
                </a:extLst>
              </p:cNvPr>
              <p:cNvGrpSpPr/>
              <p:nvPr/>
            </p:nvGrpSpPr>
            <p:grpSpPr>
              <a:xfrm>
                <a:off x="4532505" y="-4384992"/>
                <a:ext cx="8500650" cy="98520"/>
                <a:chOff x="4473343" y="-4403005"/>
                <a:chExt cx="8500650" cy="98520"/>
              </a:xfrm>
              <a:grpFill/>
            </p:grpSpPr>
            <p:sp>
              <p:nvSpPr>
                <p:cNvPr id="595" name="椭圆 594">
                  <a:extLst>
                    <a:ext uri="{FF2B5EF4-FFF2-40B4-BE49-F238E27FC236}">
                      <a16:creationId xmlns:a16="http://schemas.microsoft.com/office/drawing/2014/main" id="{7DBB05A6-FA34-CE47-A310-0922EB81BF7D}"/>
                    </a:ext>
                  </a:extLst>
                </p:cNvPr>
                <p:cNvSpPr/>
                <p:nvPr/>
              </p:nvSpPr>
              <p:spPr>
                <a:xfrm>
                  <a:off x="447334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96" name="椭圆 595">
                  <a:extLst>
                    <a:ext uri="{FF2B5EF4-FFF2-40B4-BE49-F238E27FC236}">
                      <a16:creationId xmlns:a16="http://schemas.microsoft.com/office/drawing/2014/main" id="{6C80F58A-6171-2344-A6EF-DC9138BD8B50}"/>
                    </a:ext>
                  </a:extLst>
                </p:cNvPr>
                <p:cNvSpPr/>
                <p:nvPr/>
              </p:nvSpPr>
              <p:spPr>
                <a:xfrm>
                  <a:off x="467827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97" name="椭圆 596">
                  <a:extLst>
                    <a:ext uri="{FF2B5EF4-FFF2-40B4-BE49-F238E27FC236}">
                      <a16:creationId xmlns:a16="http://schemas.microsoft.com/office/drawing/2014/main" id="{85393A85-1AF4-4745-96D6-688F67CB10CA}"/>
                    </a:ext>
                  </a:extLst>
                </p:cNvPr>
                <p:cNvSpPr/>
                <p:nvPr/>
              </p:nvSpPr>
              <p:spPr>
                <a:xfrm>
                  <a:off x="488320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98" name="椭圆 597">
                  <a:extLst>
                    <a:ext uri="{FF2B5EF4-FFF2-40B4-BE49-F238E27FC236}">
                      <a16:creationId xmlns:a16="http://schemas.microsoft.com/office/drawing/2014/main" id="{76194FD4-CB89-D44C-B942-FDBBF54401B6}"/>
                    </a:ext>
                  </a:extLst>
                </p:cNvPr>
                <p:cNvSpPr/>
                <p:nvPr/>
              </p:nvSpPr>
              <p:spPr>
                <a:xfrm>
                  <a:off x="508813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99" name="椭圆 598">
                  <a:extLst>
                    <a:ext uri="{FF2B5EF4-FFF2-40B4-BE49-F238E27FC236}">
                      <a16:creationId xmlns:a16="http://schemas.microsoft.com/office/drawing/2014/main" id="{21C5FAED-B151-654E-94AE-152910B35E32}"/>
                    </a:ext>
                  </a:extLst>
                </p:cNvPr>
                <p:cNvSpPr/>
                <p:nvPr/>
              </p:nvSpPr>
              <p:spPr>
                <a:xfrm>
                  <a:off x="529306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600" name="椭圆 599">
                  <a:extLst>
                    <a:ext uri="{FF2B5EF4-FFF2-40B4-BE49-F238E27FC236}">
                      <a16:creationId xmlns:a16="http://schemas.microsoft.com/office/drawing/2014/main" id="{012D7A7B-E58D-8C4F-B1E7-43D427C4E26E}"/>
                    </a:ext>
                  </a:extLst>
                </p:cNvPr>
                <p:cNvSpPr/>
                <p:nvPr/>
              </p:nvSpPr>
              <p:spPr>
                <a:xfrm>
                  <a:off x="549799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601" name="椭圆 600">
                  <a:extLst>
                    <a:ext uri="{FF2B5EF4-FFF2-40B4-BE49-F238E27FC236}">
                      <a16:creationId xmlns:a16="http://schemas.microsoft.com/office/drawing/2014/main" id="{C3BDBFF0-5799-A343-902C-F381B568E2C5}"/>
                    </a:ext>
                  </a:extLst>
                </p:cNvPr>
                <p:cNvSpPr/>
                <p:nvPr/>
              </p:nvSpPr>
              <p:spPr>
                <a:xfrm>
                  <a:off x="570292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602" name="椭圆 601">
                  <a:extLst>
                    <a:ext uri="{FF2B5EF4-FFF2-40B4-BE49-F238E27FC236}">
                      <a16:creationId xmlns:a16="http://schemas.microsoft.com/office/drawing/2014/main" id="{8FD0A4C8-C598-7847-B6A2-C5E2ED485304}"/>
                    </a:ext>
                  </a:extLst>
                </p:cNvPr>
                <p:cNvSpPr/>
                <p:nvPr/>
              </p:nvSpPr>
              <p:spPr>
                <a:xfrm>
                  <a:off x="590785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603" name="椭圆 602">
                  <a:extLst>
                    <a:ext uri="{FF2B5EF4-FFF2-40B4-BE49-F238E27FC236}">
                      <a16:creationId xmlns:a16="http://schemas.microsoft.com/office/drawing/2014/main" id="{8D4EB85A-3531-E042-BA60-D5A9416F80CB}"/>
                    </a:ext>
                  </a:extLst>
                </p:cNvPr>
                <p:cNvSpPr/>
                <p:nvPr/>
              </p:nvSpPr>
              <p:spPr>
                <a:xfrm>
                  <a:off x="611278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604" name="椭圆 603">
                  <a:extLst>
                    <a:ext uri="{FF2B5EF4-FFF2-40B4-BE49-F238E27FC236}">
                      <a16:creationId xmlns:a16="http://schemas.microsoft.com/office/drawing/2014/main" id="{44538CC2-CC4B-A844-A4EA-1B696D5F192A}"/>
                    </a:ext>
                  </a:extLst>
                </p:cNvPr>
                <p:cNvSpPr/>
                <p:nvPr/>
              </p:nvSpPr>
              <p:spPr>
                <a:xfrm>
                  <a:off x="631771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605" name="椭圆 604">
                  <a:extLst>
                    <a:ext uri="{FF2B5EF4-FFF2-40B4-BE49-F238E27FC236}">
                      <a16:creationId xmlns:a16="http://schemas.microsoft.com/office/drawing/2014/main" id="{F811E4C7-62CD-B84B-A699-F3582F8486DD}"/>
                    </a:ext>
                  </a:extLst>
                </p:cNvPr>
                <p:cNvSpPr/>
                <p:nvPr/>
              </p:nvSpPr>
              <p:spPr>
                <a:xfrm>
                  <a:off x="652264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606" name="椭圆 605">
                  <a:extLst>
                    <a:ext uri="{FF2B5EF4-FFF2-40B4-BE49-F238E27FC236}">
                      <a16:creationId xmlns:a16="http://schemas.microsoft.com/office/drawing/2014/main" id="{DD0A5903-E8C6-4E4F-916C-BA55B45E9897}"/>
                    </a:ext>
                  </a:extLst>
                </p:cNvPr>
                <p:cNvSpPr/>
                <p:nvPr/>
              </p:nvSpPr>
              <p:spPr>
                <a:xfrm>
                  <a:off x="672757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607" name="椭圆 606">
                  <a:extLst>
                    <a:ext uri="{FF2B5EF4-FFF2-40B4-BE49-F238E27FC236}">
                      <a16:creationId xmlns:a16="http://schemas.microsoft.com/office/drawing/2014/main" id="{B5F2325B-7AD9-1B4B-8DBD-06E48D6E2E3C}"/>
                    </a:ext>
                  </a:extLst>
                </p:cNvPr>
                <p:cNvSpPr/>
                <p:nvPr/>
              </p:nvSpPr>
              <p:spPr>
                <a:xfrm>
                  <a:off x="693250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608" name="椭圆 607">
                  <a:extLst>
                    <a:ext uri="{FF2B5EF4-FFF2-40B4-BE49-F238E27FC236}">
                      <a16:creationId xmlns:a16="http://schemas.microsoft.com/office/drawing/2014/main" id="{CA30C835-1EEB-6E4E-ADB4-29D5E2B4CACE}"/>
                    </a:ext>
                  </a:extLst>
                </p:cNvPr>
                <p:cNvSpPr/>
                <p:nvPr/>
              </p:nvSpPr>
              <p:spPr>
                <a:xfrm>
                  <a:off x="713743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609" name="椭圆 608">
                  <a:extLst>
                    <a:ext uri="{FF2B5EF4-FFF2-40B4-BE49-F238E27FC236}">
                      <a16:creationId xmlns:a16="http://schemas.microsoft.com/office/drawing/2014/main" id="{228D2BCA-7AA5-BB43-BD2B-34E61A7C5E18}"/>
                    </a:ext>
                  </a:extLst>
                </p:cNvPr>
                <p:cNvSpPr/>
                <p:nvPr/>
              </p:nvSpPr>
              <p:spPr>
                <a:xfrm>
                  <a:off x="734236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610" name="椭圆 609">
                  <a:extLst>
                    <a:ext uri="{FF2B5EF4-FFF2-40B4-BE49-F238E27FC236}">
                      <a16:creationId xmlns:a16="http://schemas.microsoft.com/office/drawing/2014/main" id="{A86B84FF-C227-304C-B7DD-0DDFC7FDF237}"/>
                    </a:ext>
                  </a:extLst>
                </p:cNvPr>
                <p:cNvSpPr/>
                <p:nvPr/>
              </p:nvSpPr>
              <p:spPr>
                <a:xfrm>
                  <a:off x="754729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611" name="椭圆 610">
                  <a:extLst>
                    <a:ext uri="{FF2B5EF4-FFF2-40B4-BE49-F238E27FC236}">
                      <a16:creationId xmlns:a16="http://schemas.microsoft.com/office/drawing/2014/main" id="{C127CC2E-C1A5-9D46-953A-F388A3AF15FC}"/>
                    </a:ext>
                  </a:extLst>
                </p:cNvPr>
                <p:cNvSpPr/>
                <p:nvPr/>
              </p:nvSpPr>
              <p:spPr>
                <a:xfrm>
                  <a:off x="775222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612" name="椭圆 611">
                  <a:extLst>
                    <a:ext uri="{FF2B5EF4-FFF2-40B4-BE49-F238E27FC236}">
                      <a16:creationId xmlns:a16="http://schemas.microsoft.com/office/drawing/2014/main" id="{0FF449BD-DCC0-CC42-85E2-CB8A289AB0DB}"/>
                    </a:ext>
                  </a:extLst>
                </p:cNvPr>
                <p:cNvSpPr/>
                <p:nvPr/>
              </p:nvSpPr>
              <p:spPr>
                <a:xfrm>
                  <a:off x="795715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613" name="椭圆 612">
                  <a:extLst>
                    <a:ext uri="{FF2B5EF4-FFF2-40B4-BE49-F238E27FC236}">
                      <a16:creationId xmlns:a16="http://schemas.microsoft.com/office/drawing/2014/main" id="{3F009F58-D97D-0D47-9FA2-5CBCA7B0BC26}"/>
                    </a:ext>
                  </a:extLst>
                </p:cNvPr>
                <p:cNvSpPr/>
                <p:nvPr/>
              </p:nvSpPr>
              <p:spPr>
                <a:xfrm>
                  <a:off x="816208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614" name="椭圆 613">
                  <a:extLst>
                    <a:ext uri="{FF2B5EF4-FFF2-40B4-BE49-F238E27FC236}">
                      <a16:creationId xmlns:a16="http://schemas.microsoft.com/office/drawing/2014/main" id="{DF163AC9-1C45-A345-BBE8-31FE9F543EBC}"/>
                    </a:ext>
                  </a:extLst>
                </p:cNvPr>
                <p:cNvSpPr/>
                <p:nvPr/>
              </p:nvSpPr>
              <p:spPr>
                <a:xfrm>
                  <a:off x="836701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615" name="椭圆 614">
                  <a:extLst>
                    <a:ext uri="{FF2B5EF4-FFF2-40B4-BE49-F238E27FC236}">
                      <a16:creationId xmlns:a16="http://schemas.microsoft.com/office/drawing/2014/main" id="{05D4A939-0E18-1D4E-AEC8-2A233D0073C3}"/>
                    </a:ext>
                  </a:extLst>
                </p:cNvPr>
                <p:cNvSpPr/>
                <p:nvPr/>
              </p:nvSpPr>
              <p:spPr>
                <a:xfrm>
                  <a:off x="857194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616" name="椭圆 615">
                  <a:extLst>
                    <a:ext uri="{FF2B5EF4-FFF2-40B4-BE49-F238E27FC236}">
                      <a16:creationId xmlns:a16="http://schemas.microsoft.com/office/drawing/2014/main" id="{1E5E71FD-EB2D-2D4B-9AF7-0BA5EC8E4037}"/>
                    </a:ext>
                  </a:extLst>
                </p:cNvPr>
                <p:cNvSpPr/>
                <p:nvPr/>
              </p:nvSpPr>
              <p:spPr>
                <a:xfrm>
                  <a:off x="877687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617" name="椭圆 616">
                  <a:extLst>
                    <a:ext uri="{FF2B5EF4-FFF2-40B4-BE49-F238E27FC236}">
                      <a16:creationId xmlns:a16="http://schemas.microsoft.com/office/drawing/2014/main" id="{6D86663F-CDA7-B849-A010-97F65F4EF42F}"/>
                    </a:ext>
                  </a:extLst>
                </p:cNvPr>
                <p:cNvSpPr/>
                <p:nvPr/>
              </p:nvSpPr>
              <p:spPr>
                <a:xfrm>
                  <a:off x="898180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618" name="椭圆 617">
                  <a:extLst>
                    <a:ext uri="{FF2B5EF4-FFF2-40B4-BE49-F238E27FC236}">
                      <a16:creationId xmlns:a16="http://schemas.microsoft.com/office/drawing/2014/main" id="{D6BFE81B-4B0D-5347-B908-B3C1260D7FD5}"/>
                    </a:ext>
                  </a:extLst>
                </p:cNvPr>
                <p:cNvSpPr/>
                <p:nvPr/>
              </p:nvSpPr>
              <p:spPr>
                <a:xfrm>
                  <a:off x="918673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619" name="椭圆 618">
                  <a:extLst>
                    <a:ext uri="{FF2B5EF4-FFF2-40B4-BE49-F238E27FC236}">
                      <a16:creationId xmlns:a16="http://schemas.microsoft.com/office/drawing/2014/main" id="{B519C66E-F1C1-A445-854B-16B50ECBAF57}"/>
                    </a:ext>
                  </a:extLst>
                </p:cNvPr>
                <p:cNvSpPr/>
                <p:nvPr/>
              </p:nvSpPr>
              <p:spPr>
                <a:xfrm>
                  <a:off x="939166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620" name="椭圆 619">
                  <a:extLst>
                    <a:ext uri="{FF2B5EF4-FFF2-40B4-BE49-F238E27FC236}">
                      <a16:creationId xmlns:a16="http://schemas.microsoft.com/office/drawing/2014/main" id="{4799FFFA-7A7F-394E-91ED-257F01CB2B78}"/>
                    </a:ext>
                  </a:extLst>
                </p:cNvPr>
                <p:cNvSpPr/>
                <p:nvPr/>
              </p:nvSpPr>
              <p:spPr>
                <a:xfrm>
                  <a:off x="959659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621" name="椭圆 620">
                  <a:extLst>
                    <a:ext uri="{FF2B5EF4-FFF2-40B4-BE49-F238E27FC236}">
                      <a16:creationId xmlns:a16="http://schemas.microsoft.com/office/drawing/2014/main" id="{FD726D25-9366-2442-B792-D24BD87C77D9}"/>
                    </a:ext>
                  </a:extLst>
                </p:cNvPr>
                <p:cNvSpPr/>
                <p:nvPr/>
              </p:nvSpPr>
              <p:spPr>
                <a:xfrm>
                  <a:off x="980152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622" name="椭圆 621">
                  <a:extLst>
                    <a:ext uri="{FF2B5EF4-FFF2-40B4-BE49-F238E27FC236}">
                      <a16:creationId xmlns:a16="http://schemas.microsoft.com/office/drawing/2014/main" id="{EC843076-73D1-2240-97D5-D2DC044EC776}"/>
                    </a:ext>
                  </a:extLst>
                </p:cNvPr>
                <p:cNvSpPr/>
                <p:nvPr/>
              </p:nvSpPr>
              <p:spPr>
                <a:xfrm>
                  <a:off x="1000645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623" name="椭圆 622">
                  <a:extLst>
                    <a:ext uri="{FF2B5EF4-FFF2-40B4-BE49-F238E27FC236}">
                      <a16:creationId xmlns:a16="http://schemas.microsoft.com/office/drawing/2014/main" id="{0B38EA2A-73A4-A545-9E32-6252D728B842}"/>
                    </a:ext>
                  </a:extLst>
                </p:cNvPr>
                <p:cNvSpPr/>
                <p:nvPr/>
              </p:nvSpPr>
              <p:spPr>
                <a:xfrm>
                  <a:off x="1021138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624" name="椭圆 623">
                  <a:extLst>
                    <a:ext uri="{FF2B5EF4-FFF2-40B4-BE49-F238E27FC236}">
                      <a16:creationId xmlns:a16="http://schemas.microsoft.com/office/drawing/2014/main" id="{91670981-C731-7A4B-A35D-6F8B6FAE574B}"/>
                    </a:ext>
                  </a:extLst>
                </p:cNvPr>
                <p:cNvSpPr/>
                <p:nvPr/>
              </p:nvSpPr>
              <p:spPr>
                <a:xfrm>
                  <a:off x="1041631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625" name="椭圆 624">
                  <a:extLst>
                    <a:ext uri="{FF2B5EF4-FFF2-40B4-BE49-F238E27FC236}">
                      <a16:creationId xmlns:a16="http://schemas.microsoft.com/office/drawing/2014/main" id="{50830486-1393-064C-9733-BFD5AD36A74B}"/>
                    </a:ext>
                  </a:extLst>
                </p:cNvPr>
                <p:cNvSpPr/>
                <p:nvPr/>
              </p:nvSpPr>
              <p:spPr>
                <a:xfrm>
                  <a:off x="1062124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626" name="椭圆 625">
                  <a:extLst>
                    <a:ext uri="{FF2B5EF4-FFF2-40B4-BE49-F238E27FC236}">
                      <a16:creationId xmlns:a16="http://schemas.microsoft.com/office/drawing/2014/main" id="{C57828C7-EC4B-2243-B3A4-E7EA6DEE4F8A}"/>
                    </a:ext>
                  </a:extLst>
                </p:cNvPr>
                <p:cNvSpPr/>
                <p:nvPr/>
              </p:nvSpPr>
              <p:spPr>
                <a:xfrm>
                  <a:off x="1082617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627" name="椭圆 626">
                  <a:extLst>
                    <a:ext uri="{FF2B5EF4-FFF2-40B4-BE49-F238E27FC236}">
                      <a16:creationId xmlns:a16="http://schemas.microsoft.com/office/drawing/2014/main" id="{4AEC32ED-9B9C-F442-95BD-751CA5343267}"/>
                    </a:ext>
                  </a:extLst>
                </p:cNvPr>
                <p:cNvSpPr/>
                <p:nvPr/>
              </p:nvSpPr>
              <p:spPr>
                <a:xfrm>
                  <a:off x="1103110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628" name="椭圆 627">
                  <a:extLst>
                    <a:ext uri="{FF2B5EF4-FFF2-40B4-BE49-F238E27FC236}">
                      <a16:creationId xmlns:a16="http://schemas.microsoft.com/office/drawing/2014/main" id="{D6C36BD7-00EC-1F4A-84AC-FB360A8799EF}"/>
                    </a:ext>
                  </a:extLst>
                </p:cNvPr>
                <p:cNvSpPr/>
                <p:nvPr/>
              </p:nvSpPr>
              <p:spPr>
                <a:xfrm>
                  <a:off x="1123603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629" name="椭圆 628">
                  <a:extLst>
                    <a:ext uri="{FF2B5EF4-FFF2-40B4-BE49-F238E27FC236}">
                      <a16:creationId xmlns:a16="http://schemas.microsoft.com/office/drawing/2014/main" id="{6AED6371-3E69-9243-9ED4-712CB6BE81E3}"/>
                    </a:ext>
                  </a:extLst>
                </p:cNvPr>
                <p:cNvSpPr/>
                <p:nvPr/>
              </p:nvSpPr>
              <p:spPr>
                <a:xfrm>
                  <a:off x="1144096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630" name="椭圆 629">
                  <a:extLst>
                    <a:ext uri="{FF2B5EF4-FFF2-40B4-BE49-F238E27FC236}">
                      <a16:creationId xmlns:a16="http://schemas.microsoft.com/office/drawing/2014/main" id="{E35471F3-5FFA-A34C-9B22-633C01FE6C4F}"/>
                    </a:ext>
                  </a:extLst>
                </p:cNvPr>
                <p:cNvSpPr/>
                <p:nvPr/>
              </p:nvSpPr>
              <p:spPr>
                <a:xfrm>
                  <a:off x="1164589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631" name="椭圆 630">
                  <a:extLst>
                    <a:ext uri="{FF2B5EF4-FFF2-40B4-BE49-F238E27FC236}">
                      <a16:creationId xmlns:a16="http://schemas.microsoft.com/office/drawing/2014/main" id="{15BB6151-EB8A-3545-B599-D00366946E38}"/>
                    </a:ext>
                  </a:extLst>
                </p:cNvPr>
                <p:cNvSpPr/>
                <p:nvPr/>
              </p:nvSpPr>
              <p:spPr>
                <a:xfrm>
                  <a:off x="1185082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632" name="椭圆 631">
                  <a:extLst>
                    <a:ext uri="{FF2B5EF4-FFF2-40B4-BE49-F238E27FC236}">
                      <a16:creationId xmlns:a16="http://schemas.microsoft.com/office/drawing/2014/main" id="{1BFD4049-BE00-8045-A310-51746F7F1B1A}"/>
                    </a:ext>
                  </a:extLst>
                </p:cNvPr>
                <p:cNvSpPr/>
                <p:nvPr/>
              </p:nvSpPr>
              <p:spPr>
                <a:xfrm>
                  <a:off x="1205575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633" name="椭圆 632">
                  <a:extLst>
                    <a:ext uri="{FF2B5EF4-FFF2-40B4-BE49-F238E27FC236}">
                      <a16:creationId xmlns:a16="http://schemas.microsoft.com/office/drawing/2014/main" id="{7B1EB636-1E7D-3943-8C89-879816E01059}"/>
                    </a:ext>
                  </a:extLst>
                </p:cNvPr>
                <p:cNvSpPr/>
                <p:nvPr/>
              </p:nvSpPr>
              <p:spPr>
                <a:xfrm>
                  <a:off x="1226068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634" name="椭圆 633">
                  <a:extLst>
                    <a:ext uri="{FF2B5EF4-FFF2-40B4-BE49-F238E27FC236}">
                      <a16:creationId xmlns:a16="http://schemas.microsoft.com/office/drawing/2014/main" id="{12AAFDA6-B277-BF47-A94B-876145645D7A}"/>
                    </a:ext>
                  </a:extLst>
                </p:cNvPr>
                <p:cNvSpPr/>
                <p:nvPr/>
              </p:nvSpPr>
              <p:spPr>
                <a:xfrm>
                  <a:off x="1246561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635" name="椭圆 634">
                  <a:extLst>
                    <a:ext uri="{FF2B5EF4-FFF2-40B4-BE49-F238E27FC236}">
                      <a16:creationId xmlns:a16="http://schemas.microsoft.com/office/drawing/2014/main" id="{19A51BC4-9B58-BB43-A522-26DB8335BC5C}"/>
                    </a:ext>
                  </a:extLst>
                </p:cNvPr>
                <p:cNvSpPr/>
                <p:nvPr/>
              </p:nvSpPr>
              <p:spPr>
                <a:xfrm>
                  <a:off x="1267054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636" name="椭圆 635">
                  <a:extLst>
                    <a:ext uri="{FF2B5EF4-FFF2-40B4-BE49-F238E27FC236}">
                      <a16:creationId xmlns:a16="http://schemas.microsoft.com/office/drawing/2014/main" id="{D2C3D41F-7962-E44B-8E0E-94D109F3780B}"/>
                    </a:ext>
                  </a:extLst>
                </p:cNvPr>
                <p:cNvSpPr/>
                <p:nvPr/>
              </p:nvSpPr>
              <p:spPr>
                <a:xfrm>
                  <a:off x="1287547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</p:grpSp>
          <p:grpSp>
            <p:nvGrpSpPr>
              <p:cNvPr id="375" name="组合 374">
                <a:extLst>
                  <a:ext uri="{FF2B5EF4-FFF2-40B4-BE49-F238E27FC236}">
                    <a16:creationId xmlns:a16="http://schemas.microsoft.com/office/drawing/2014/main" id="{0E53E8A0-8735-984A-A757-04FF06B00C79}"/>
                  </a:ext>
                </a:extLst>
              </p:cNvPr>
              <p:cNvGrpSpPr/>
              <p:nvPr/>
            </p:nvGrpSpPr>
            <p:grpSpPr>
              <a:xfrm>
                <a:off x="4532505" y="-3811785"/>
                <a:ext cx="8500650" cy="98520"/>
                <a:chOff x="4473343" y="-4403005"/>
                <a:chExt cx="8500650" cy="98520"/>
              </a:xfrm>
              <a:grpFill/>
            </p:grpSpPr>
            <p:sp>
              <p:nvSpPr>
                <p:cNvPr id="552" name="椭圆 551">
                  <a:extLst>
                    <a:ext uri="{FF2B5EF4-FFF2-40B4-BE49-F238E27FC236}">
                      <a16:creationId xmlns:a16="http://schemas.microsoft.com/office/drawing/2014/main" id="{D8FB9158-558C-0949-B28E-9182C40A0486}"/>
                    </a:ext>
                  </a:extLst>
                </p:cNvPr>
                <p:cNvSpPr/>
                <p:nvPr/>
              </p:nvSpPr>
              <p:spPr>
                <a:xfrm>
                  <a:off x="447334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53" name="椭圆 552">
                  <a:extLst>
                    <a:ext uri="{FF2B5EF4-FFF2-40B4-BE49-F238E27FC236}">
                      <a16:creationId xmlns:a16="http://schemas.microsoft.com/office/drawing/2014/main" id="{8810666E-F4CD-1F49-8B15-EBC41ACDB83B}"/>
                    </a:ext>
                  </a:extLst>
                </p:cNvPr>
                <p:cNvSpPr/>
                <p:nvPr/>
              </p:nvSpPr>
              <p:spPr>
                <a:xfrm>
                  <a:off x="467827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54" name="椭圆 553">
                  <a:extLst>
                    <a:ext uri="{FF2B5EF4-FFF2-40B4-BE49-F238E27FC236}">
                      <a16:creationId xmlns:a16="http://schemas.microsoft.com/office/drawing/2014/main" id="{4D74D458-9B50-2744-9183-D6D837AA4020}"/>
                    </a:ext>
                  </a:extLst>
                </p:cNvPr>
                <p:cNvSpPr/>
                <p:nvPr/>
              </p:nvSpPr>
              <p:spPr>
                <a:xfrm>
                  <a:off x="488320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55" name="椭圆 554">
                  <a:extLst>
                    <a:ext uri="{FF2B5EF4-FFF2-40B4-BE49-F238E27FC236}">
                      <a16:creationId xmlns:a16="http://schemas.microsoft.com/office/drawing/2014/main" id="{C80CDB70-B1FC-844A-8A50-F2969017C323}"/>
                    </a:ext>
                  </a:extLst>
                </p:cNvPr>
                <p:cNvSpPr/>
                <p:nvPr/>
              </p:nvSpPr>
              <p:spPr>
                <a:xfrm>
                  <a:off x="508813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56" name="椭圆 555">
                  <a:extLst>
                    <a:ext uri="{FF2B5EF4-FFF2-40B4-BE49-F238E27FC236}">
                      <a16:creationId xmlns:a16="http://schemas.microsoft.com/office/drawing/2014/main" id="{182D626B-E8A0-6A41-B620-04A2EE94E122}"/>
                    </a:ext>
                  </a:extLst>
                </p:cNvPr>
                <p:cNvSpPr/>
                <p:nvPr/>
              </p:nvSpPr>
              <p:spPr>
                <a:xfrm>
                  <a:off x="529306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57" name="椭圆 556">
                  <a:extLst>
                    <a:ext uri="{FF2B5EF4-FFF2-40B4-BE49-F238E27FC236}">
                      <a16:creationId xmlns:a16="http://schemas.microsoft.com/office/drawing/2014/main" id="{75C79A3F-A2D9-CA43-84AD-F28E716C03EE}"/>
                    </a:ext>
                  </a:extLst>
                </p:cNvPr>
                <p:cNvSpPr/>
                <p:nvPr/>
              </p:nvSpPr>
              <p:spPr>
                <a:xfrm>
                  <a:off x="549799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58" name="椭圆 557">
                  <a:extLst>
                    <a:ext uri="{FF2B5EF4-FFF2-40B4-BE49-F238E27FC236}">
                      <a16:creationId xmlns:a16="http://schemas.microsoft.com/office/drawing/2014/main" id="{F41D8A41-CF5C-B142-9955-4942077CB18D}"/>
                    </a:ext>
                  </a:extLst>
                </p:cNvPr>
                <p:cNvSpPr/>
                <p:nvPr/>
              </p:nvSpPr>
              <p:spPr>
                <a:xfrm>
                  <a:off x="570292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59" name="椭圆 558">
                  <a:extLst>
                    <a:ext uri="{FF2B5EF4-FFF2-40B4-BE49-F238E27FC236}">
                      <a16:creationId xmlns:a16="http://schemas.microsoft.com/office/drawing/2014/main" id="{A9EC8786-CCAD-DF40-A7C5-0772105FB73F}"/>
                    </a:ext>
                  </a:extLst>
                </p:cNvPr>
                <p:cNvSpPr/>
                <p:nvPr/>
              </p:nvSpPr>
              <p:spPr>
                <a:xfrm>
                  <a:off x="590785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60" name="椭圆 559">
                  <a:extLst>
                    <a:ext uri="{FF2B5EF4-FFF2-40B4-BE49-F238E27FC236}">
                      <a16:creationId xmlns:a16="http://schemas.microsoft.com/office/drawing/2014/main" id="{15400B41-A84E-7243-8BE2-CF075F805B39}"/>
                    </a:ext>
                  </a:extLst>
                </p:cNvPr>
                <p:cNvSpPr/>
                <p:nvPr/>
              </p:nvSpPr>
              <p:spPr>
                <a:xfrm>
                  <a:off x="611278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61" name="椭圆 560">
                  <a:extLst>
                    <a:ext uri="{FF2B5EF4-FFF2-40B4-BE49-F238E27FC236}">
                      <a16:creationId xmlns:a16="http://schemas.microsoft.com/office/drawing/2014/main" id="{478A5EBC-2961-D545-8785-92ECE72076B0}"/>
                    </a:ext>
                  </a:extLst>
                </p:cNvPr>
                <p:cNvSpPr/>
                <p:nvPr/>
              </p:nvSpPr>
              <p:spPr>
                <a:xfrm>
                  <a:off x="631771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62" name="椭圆 561">
                  <a:extLst>
                    <a:ext uri="{FF2B5EF4-FFF2-40B4-BE49-F238E27FC236}">
                      <a16:creationId xmlns:a16="http://schemas.microsoft.com/office/drawing/2014/main" id="{EB5CD862-21CC-6241-A99C-C3A62E2C054E}"/>
                    </a:ext>
                  </a:extLst>
                </p:cNvPr>
                <p:cNvSpPr/>
                <p:nvPr/>
              </p:nvSpPr>
              <p:spPr>
                <a:xfrm>
                  <a:off x="652264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63" name="椭圆 562">
                  <a:extLst>
                    <a:ext uri="{FF2B5EF4-FFF2-40B4-BE49-F238E27FC236}">
                      <a16:creationId xmlns:a16="http://schemas.microsoft.com/office/drawing/2014/main" id="{E6566C0E-61D5-1D48-BB8D-A8E147CEBC1C}"/>
                    </a:ext>
                  </a:extLst>
                </p:cNvPr>
                <p:cNvSpPr/>
                <p:nvPr/>
              </p:nvSpPr>
              <p:spPr>
                <a:xfrm>
                  <a:off x="672757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64" name="椭圆 563">
                  <a:extLst>
                    <a:ext uri="{FF2B5EF4-FFF2-40B4-BE49-F238E27FC236}">
                      <a16:creationId xmlns:a16="http://schemas.microsoft.com/office/drawing/2014/main" id="{25D10B85-15A8-2E4D-86B0-2C9F398E6A0E}"/>
                    </a:ext>
                  </a:extLst>
                </p:cNvPr>
                <p:cNvSpPr/>
                <p:nvPr/>
              </p:nvSpPr>
              <p:spPr>
                <a:xfrm>
                  <a:off x="693250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65" name="椭圆 564">
                  <a:extLst>
                    <a:ext uri="{FF2B5EF4-FFF2-40B4-BE49-F238E27FC236}">
                      <a16:creationId xmlns:a16="http://schemas.microsoft.com/office/drawing/2014/main" id="{D8C46E7B-1FF5-0F4A-B92A-C096873FC3C3}"/>
                    </a:ext>
                  </a:extLst>
                </p:cNvPr>
                <p:cNvSpPr/>
                <p:nvPr/>
              </p:nvSpPr>
              <p:spPr>
                <a:xfrm>
                  <a:off x="713743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66" name="椭圆 565">
                  <a:extLst>
                    <a:ext uri="{FF2B5EF4-FFF2-40B4-BE49-F238E27FC236}">
                      <a16:creationId xmlns:a16="http://schemas.microsoft.com/office/drawing/2014/main" id="{4A397760-B7B5-AB4A-8698-0380729A43C9}"/>
                    </a:ext>
                  </a:extLst>
                </p:cNvPr>
                <p:cNvSpPr/>
                <p:nvPr/>
              </p:nvSpPr>
              <p:spPr>
                <a:xfrm>
                  <a:off x="734236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67" name="椭圆 566">
                  <a:extLst>
                    <a:ext uri="{FF2B5EF4-FFF2-40B4-BE49-F238E27FC236}">
                      <a16:creationId xmlns:a16="http://schemas.microsoft.com/office/drawing/2014/main" id="{F480A711-BE34-F042-8470-EE9DD8153AE2}"/>
                    </a:ext>
                  </a:extLst>
                </p:cNvPr>
                <p:cNvSpPr/>
                <p:nvPr/>
              </p:nvSpPr>
              <p:spPr>
                <a:xfrm>
                  <a:off x="754729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68" name="椭圆 567">
                  <a:extLst>
                    <a:ext uri="{FF2B5EF4-FFF2-40B4-BE49-F238E27FC236}">
                      <a16:creationId xmlns:a16="http://schemas.microsoft.com/office/drawing/2014/main" id="{5CB072CF-AF55-F94B-8F7E-6F38CE1C4E9A}"/>
                    </a:ext>
                  </a:extLst>
                </p:cNvPr>
                <p:cNvSpPr/>
                <p:nvPr/>
              </p:nvSpPr>
              <p:spPr>
                <a:xfrm>
                  <a:off x="775222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69" name="椭圆 568">
                  <a:extLst>
                    <a:ext uri="{FF2B5EF4-FFF2-40B4-BE49-F238E27FC236}">
                      <a16:creationId xmlns:a16="http://schemas.microsoft.com/office/drawing/2014/main" id="{D19A394F-AFC0-D045-A891-5F41B531EC1E}"/>
                    </a:ext>
                  </a:extLst>
                </p:cNvPr>
                <p:cNvSpPr/>
                <p:nvPr/>
              </p:nvSpPr>
              <p:spPr>
                <a:xfrm>
                  <a:off x="795715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70" name="椭圆 569">
                  <a:extLst>
                    <a:ext uri="{FF2B5EF4-FFF2-40B4-BE49-F238E27FC236}">
                      <a16:creationId xmlns:a16="http://schemas.microsoft.com/office/drawing/2014/main" id="{F3096414-161D-2D41-ABFD-93D8D0439088}"/>
                    </a:ext>
                  </a:extLst>
                </p:cNvPr>
                <p:cNvSpPr/>
                <p:nvPr/>
              </p:nvSpPr>
              <p:spPr>
                <a:xfrm>
                  <a:off x="816208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71" name="椭圆 570">
                  <a:extLst>
                    <a:ext uri="{FF2B5EF4-FFF2-40B4-BE49-F238E27FC236}">
                      <a16:creationId xmlns:a16="http://schemas.microsoft.com/office/drawing/2014/main" id="{26DB6631-2346-2146-AAF2-9488E16CD097}"/>
                    </a:ext>
                  </a:extLst>
                </p:cNvPr>
                <p:cNvSpPr/>
                <p:nvPr/>
              </p:nvSpPr>
              <p:spPr>
                <a:xfrm>
                  <a:off x="836701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72" name="椭圆 571">
                  <a:extLst>
                    <a:ext uri="{FF2B5EF4-FFF2-40B4-BE49-F238E27FC236}">
                      <a16:creationId xmlns:a16="http://schemas.microsoft.com/office/drawing/2014/main" id="{1F884747-C4DE-4343-B61C-4E7EEB02309C}"/>
                    </a:ext>
                  </a:extLst>
                </p:cNvPr>
                <p:cNvSpPr/>
                <p:nvPr/>
              </p:nvSpPr>
              <p:spPr>
                <a:xfrm>
                  <a:off x="857194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73" name="椭圆 572">
                  <a:extLst>
                    <a:ext uri="{FF2B5EF4-FFF2-40B4-BE49-F238E27FC236}">
                      <a16:creationId xmlns:a16="http://schemas.microsoft.com/office/drawing/2014/main" id="{A4B9780C-39C0-6B4F-9796-59E71D0373E5}"/>
                    </a:ext>
                  </a:extLst>
                </p:cNvPr>
                <p:cNvSpPr/>
                <p:nvPr/>
              </p:nvSpPr>
              <p:spPr>
                <a:xfrm>
                  <a:off x="877687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74" name="椭圆 573">
                  <a:extLst>
                    <a:ext uri="{FF2B5EF4-FFF2-40B4-BE49-F238E27FC236}">
                      <a16:creationId xmlns:a16="http://schemas.microsoft.com/office/drawing/2014/main" id="{4162EDA2-0899-1141-BE3D-8EAE5E772A68}"/>
                    </a:ext>
                  </a:extLst>
                </p:cNvPr>
                <p:cNvSpPr/>
                <p:nvPr/>
              </p:nvSpPr>
              <p:spPr>
                <a:xfrm>
                  <a:off x="898180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75" name="椭圆 574">
                  <a:extLst>
                    <a:ext uri="{FF2B5EF4-FFF2-40B4-BE49-F238E27FC236}">
                      <a16:creationId xmlns:a16="http://schemas.microsoft.com/office/drawing/2014/main" id="{272E5AF4-32A5-C341-9279-23EDE0E26133}"/>
                    </a:ext>
                  </a:extLst>
                </p:cNvPr>
                <p:cNvSpPr/>
                <p:nvPr/>
              </p:nvSpPr>
              <p:spPr>
                <a:xfrm>
                  <a:off x="918673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76" name="椭圆 575">
                  <a:extLst>
                    <a:ext uri="{FF2B5EF4-FFF2-40B4-BE49-F238E27FC236}">
                      <a16:creationId xmlns:a16="http://schemas.microsoft.com/office/drawing/2014/main" id="{629CE3E6-6170-764F-8C12-BADC44602469}"/>
                    </a:ext>
                  </a:extLst>
                </p:cNvPr>
                <p:cNvSpPr/>
                <p:nvPr/>
              </p:nvSpPr>
              <p:spPr>
                <a:xfrm>
                  <a:off x="939166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77" name="椭圆 576">
                  <a:extLst>
                    <a:ext uri="{FF2B5EF4-FFF2-40B4-BE49-F238E27FC236}">
                      <a16:creationId xmlns:a16="http://schemas.microsoft.com/office/drawing/2014/main" id="{388E4046-8B47-294A-A84C-2C1AE83F3487}"/>
                    </a:ext>
                  </a:extLst>
                </p:cNvPr>
                <p:cNvSpPr/>
                <p:nvPr/>
              </p:nvSpPr>
              <p:spPr>
                <a:xfrm>
                  <a:off x="959659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78" name="椭圆 577">
                  <a:extLst>
                    <a:ext uri="{FF2B5EF4-FFF2-40B4-BE49-F238E27FC236}">
                      <a16:creationId xmlns:a16="http://schemas.microsoft.com/office/drawing/2014/main" id="{3D9333C2-BC36-B346-AF92-C16D076637D8}"/>
                    </a:ext>
                  </a:extLst>
                </p:cNvPr>
                <p:cNvSpPr/>
                <p:nvPr/>
              </p:nvSpPr>
              <p:spPr>
                <a:xfrm>
                  <a:off x="980152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79" name="椭圆 578">
                  <a:extLst>
                    <a:ext uri="{FF2B5EF4-FFF2-40B4-BE49-F238E27FC236}">
                      <a16:creationId xmlns:a16="http://schemas.microsoft.com/office/drawing/2014/main" id="{80C12906-8091-9443-947B-D0834FC6278D}"/>
                    </a:ext>
                  </a:extLst>
                </p:cNvPr>
                <p:cNvSpPr/>
                <p:nvPr/>
              </p:nvSpPr>
              <p:spPr>
                <a:xfrm>
                  <a:off x="1000645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80" name="椭圆 579">
                  <a:extLst>
                    <a:ext uri="{FF2B5EF4-FFF2-40B4-BE49-F238E27FC236}">
                      <a16:creationId xmlns:a16="http://schemas.microsoft.com/office/drawing/2014/main" id="{CFF5B6ED-5FD7-5C4B-9A86-DAA57BE3B9F6}"/>
                    </a:ext>
                  </a:extLst>
                </p:cNvPr>
                <p:cNvSpPr/>
                <p:nvPr/>
              </p:nvSpPr>
              <p:spPr>
                <a:xfrm>
                  <a:off x="1021138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81" name="椭圆 580">
                  <a:extLst>
                    <a:ext uri="{FF2B5EF4-FFF2-40B4-BE49-F238E27FC236}">
                      <a16:creationId xmlns:a16="http://schemas.microsoft.com/office/drawing/2014/main" id="{814CC43F-B046-5542-B83D-E3ACEE4C394A}"/>
                    </a:ext>
                  </a:extLst>
                </p:cNvPr>
                <p:cNvSpPr/>
                <p:nvPr/>
              </p:nvSpPr>
              <p:spPr>
                <a:xfrm>
                  <a:off x="1041631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82" name="椭圆 581">
                  <a:extLst>
                    <a:ext uri="{FF2B5EF4-FFF2-40B4-BE49-F238E27FC236}">
                      <a16:creationId xmlns:a16="http://schemas.microsoft.com/office/drawing/2014/main" id="{F39A4DF5-07DB-514A-A69F-45D39AE57F1B}"/>
                    </a:ext>
                  </a:extLst>
                </p:cNvPr>
                <p:cNvSpPr/>
                <p:nvPr/>
              </p:nvSpPr>
              <p:spPr>
                <a:xfrm>
                  <a:off x="1062124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83" name="椭圆 582">
                  <a:extLst>
                    <a:ext uri="{FF2B5EF4-FFF2-40B4-BE49-F238E27FC236}">
                      <a16:creationId xmlns:a16="http://schemas.microsoft.com/office/drawing/2014/main" id="{E8C787D0-F9C4-624E-9C43-CB6BCDD14EF6}"/>
                    </a:ext>
                  </a:extLst>
                </p:cNvPr>
                <p:cNvSpPr/>
                <p:nvPr/>
              </p:nvSpPr>
              <p:spPr>
                <a:xfrm>
                  <a:off x="1082617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84" name="椭圆 583">
                  <a:extLst>
                    <a:ext uri="{FF2B5EF4-FFF2-40B4-BE49-F238E27FC236}">
                      <a16:creationId xmlns:a16="http://schemas.microsoft.com/office/drawing/2014/main" id="{0FA03DEF-527E-9C4C-AE78-AF9B121EAEDB}"/>
                    </a:ext>
                  </a:extLst>
                </p:cNvPr>
                <p:cNvSpPr/>
                <p:nvPr/>
              </p:nvSpPr>
              <p:spPr>
                <a:xfrm>
                  <a:off x="1103110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85" name="椭圆 584">
                  <a:extLst>
                    <a:ext uri="{FF2B5EF4-FFF2-40B4-BE49-F238E27FC236}">
                      <a16:creationId xmlns:a16="http://schemas.microsoft.com/office/drawing/2014/main" id="{BD7DCD01-DCF8-2F46-8D09-B690620F62F0}"/>
                    </a:ext>
                  </a:extLst>
                </p:cNvPr>
                <p:cNvSpPr/>
                <p:nvPr/>
              </p:nvSpPr>
              <p:spPr>
                <a:xfrm>
                  <a:off x="1123603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86" name="椭圆 585">
                  <a:extLst>
                    <a:ext uri="{FF2B5EF4-FFF2-40B4-BE49-F238E27FC236}">
                      <a16:creationId xmlns:a16="http://schemas.microsoft.com/office/drawing/2014/main" id="{1D7BAB90-C7FB-D04F-A49F-D8C924EDBFC7}"/>
                    </a:ext>
                  </a:extLst>
                </p:cNvPr>
                <p:cNvSpPr/>
                <p:nvPr/>
              </p:nvSpPr>
              <p:spPr>
                <a:xfrm>
                  <a:off x="1144096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87" name="椭圆 586">
                  <a:extLst>
                    <a:ext uri="{FF2B5EF4-FFF2-40B4-BE49-F238E27FC236}">
                      <a16:creationId xmlns:a16="http://schemas.microsoft.com/office/drawing/2014/main" id="{2849E02F-AFE3-F547-BB8A-35E6437B62E7}"/>
                    </a:ext>
                  </a:extLst>
                </p:cNvPr>
                <p:cNvSpPr/>
                <p:nvPr/>
              </p:nvSpPr>
              <p:spPr>
                <a:xfrm>
                  <a:off x="1164589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88" name="椭圆 587">
                  <a:extLst>
                    <a:ext uri="{FF2B5EF4-FFF2-40B4-BE49-F238E27FC236}">
                      <a16:creationId xmlns:a16="http://schemas.microsoft.com/office/drawing/2014/main" id="{65E5C379-F62C-E44C-897D-6D6FB44CAE45}"/>
                    </a:ext>
                  </a:extLst>
                </p:cNvPr>
                <p:cNvSpPr/>
                <p:nvPr/>
              </p:nvSpPr>
              <p:spPr>
                <a:xfrm>
                  <a:off x="1185082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89" name="椭圆 588">
                  <a:extLst>
                    <a:ext uri="{FF2B5EF4-FFF2-40B4-BE49-F238E27FC236}">
                      <a16:creationId xmlns:a16="http://schemas.microsoft.com/office/drawing/2014/main" id="{846D980D-385E-5044-B0C8-812475229EE4}"/>
                    </a:ext>
                  </a:extLst>
                </p:cNvPr>
                <p:cNvSpPr/>
                <p:nvPr/>
              </p:nvSpPr>
              <p:spPr>
                <a:xfrm>
                  <a:off x="1205575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90" name="椭圆 589">
                  <a:extLst>
                    <a:ext uri="{FF2B5EF4-FFF2-40B4-BE49-F238E27FC236}">
                      <a16:creationId xmlns:a16="http://schemas.microsoft.com/office/drawing/2014/main" id="{F2E64784-D6E5-DB4D-9167-54916A8C532E}"/>
                    </a:ext>
                  </a:extLst>
                </p:cNvPr>
                <p:cNvSpPr/>
                <p:nvPr/>
              </p:nvSpPr>
              <p:spPr>
                <a:xfrm>
                  <a:off x="1226068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91" name="椭圆 590">
                  <a:extLst>
                    <a:ext uri="{FF2B5EF4-FFF2-40B4-BE49-F238E27FC236}">
                      <a16:creationId xmlns:a16="http://schemas.microsoft.com/office/drawing/2014/main" id="{AD6D812F-07C9-9E4E-A44C-1B03A941A4B5}"/>
                    </a:ext>
                  </a:extLst>
                </p:cNvPr>
                <p:cNvSpPr/>
                <p:nvPr/>
              </p:nvSpPr>
              <p:spPr>
                <a:xfrm>
                  <a:off x="1246561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92" name="椭圆 591">
                  <a:extLst>
                    <a:ext uri="{FF2B5EF4-FFF2-40B4-BE49-F238E27FC236}">
                      <a16:creationId xmlns:a16="http://schemas.microsoft.com/office/drawing/2014/main" id="{D928086F-1EDE-0642-92AC-86ABDAC49925}"/>
                    </a:ext>
                  </a:extLst>
                </p:cNvPr>
                <p:cNvSpPr/>
                <p:nvPr/>
              </p:nvSpPr>
              <p:spPr>
                <a:xfrm>
                  <a:off x="1267054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93" name="椭圆 592">
                  <a:extLst>
                    <a:ext uri="{FF2B5EF4-FFF2-40B4-BE49-F238E27FC236}">
                      <a16:creationId xmlns:a16="http://schemas.microsoft.com/office/drawing/2014/main" id="{5EA2F448-DCC2-7F48-B095-B98E6424F273}"/>
                    </a:ext>
                  </a:extLst>
                </p:cNvPr>
                <p:cNvSpPr/>
                <p:nvPr/>
              </p:nvSpPr>
              <p:spPr>
                <a:xfrm>
                  <a:off x="1287547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</p:grpSp>
          <p:grpSp>
            <p:nvGrpSpPr>
              <p:cNvPr id="376" name="组合 375">
                <a:extLst>
                  <a:ext uri="{FF2B5EF4-FFF2-40B4-BE49-F238E27FC236}">
                    <a16:creationId xmlns:a16="http://schemas.microsoft.com/office/drawing/2014/main" id="{E6CCAFE3-B297-284F-90EF-1534AD0DD7DB}"/>
                  </a:ext>
                </a:extLst>
              </p:cNvPr>
              <p:cNvGrpSpPr/>
              <p:nvPr/>
            </p:nvGrpSpPr>
            <p:grpSpPr>
              <a:xfrm>
                <a:off x="4532505" y="-2665371"/>
                <a:ext cx="8500650" cy="98520"/>
                <a:chOff x="4473343" y="-4403005"/>
                <a:chExt cx="8500650" cy="98520"/>
              </a:xfrm>
              <a:grpFill/>
            </p:grpSpPr>
            <p:sp>
              <p:nvSpPr>
                <p:cNvPr id="509" name="椭圆 508">
                  <a:extLst>
                    <a:ext uri="{FF2B5EF4-FFF2-40B4-BE49-F238E27FC236}">
                      <a16:creationId xmlns:a16="http://schemas.microsoft.com/office/drawing/2014/main" id="{DF15950C-B7EA-9346-9241-AA3C4330829E}"/>
                    </a:ext>
                  </a:extLst>
                </p:cNvPr>
                <p:cNvSpPr/>
                <p:nvPr/>
              </p:nvSpPr>
              <p:spPr>
                <a:xfrm>
                  <a:off x="447334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10" name="椭圆 509">
                  <a:extLst>
                    <a:ext uri="{FF2B5EF4-FFF2-40B4-BE49-F238E27FC236}">
                      <a16:creationId xmlns:a16="http://schemas.microsoft.com/office/drawing/2014/main" id="{0F64862E-F2D2-B54F-835E-FB236519D37A}"/>
                    </a:ext>
                  </a:extLst>
                </p:cNvPr>
                <p:cNvSpPr/>
                <p:nvPr/>
              </p:nvSpPr>
              <p:spPr>
                <a:xfrm>
                  <a:off x="467827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11" name="椭圆 510">
                  <a:extLst>
                    <a:ext uri="{FF2B5EF4-FFF2-40B4-BE49-F238E27FC236}">
                      <a16:creationId xmlns:a16="http://schemas.microsoft.com/office/drawing/2014/main" id="{6A0592BD-F79F-3F49-9B94-2C47AEF52022}"/>
                    </a:ext>
                  </a:extLst>
                </p:cNvPr>
                <p:cNvSpPr/>
                <p:nvPr/>
              </p:nvSpPr>
              <p:spPr>
                <a:xfrm>
                  <a:off x="488320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12" name="椭圆 511">
                  <a:extLst>
                    <a:ext uri="{FF2B5EF4-FFF2-40B4-BE49-F238E27FC236}">
                      <a16:creationId xmlns:a16="http://schemas.microsoft.com/office/drawing/2014/main" id="{92211104-18FE-F74C-9093-B2E6C1BD60AF}"/>
                    </a:ext>
                  </a:extLst>
                </p:cNvPr>
                <p:cNvSpPr/>
                <p:nvPr/>
              </p:nvSpPr>
              <p:spPr>
                <a:xfrm>
                  <a:off x="508813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13" name="椭圆 512">
                  <a:extLst>
                    <a:ext uri="{FF2B5EF4-FFF2-40B4-BE49-F238E27FC236}">
                      <a16:creationId xmlns:a16="http://schemas.microsoft.com/office/drawing/2014/main" id="{3BA0869A-300A-C44B-A3E4-353535C83C72}"/>
                    </a:ext>
                  </a:extLst>
                </p:cNvPr>
                <p:cNvSpPr/>
                <p:nvPr/>
              </p:nvSpPr>
              <p:spPr>
                <a:xfrm>
                  <a:off x="529306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14" name="椭圆 513">
                  <a:extLst>
                    <a:ext uri="{FF2B5EF4-FFF2-40B4-BE49-F238E27FC236}">
                      <a16:creationId xmlns:a16="http://schemas.microsoft.com/office/drawing/2014/main" id="{A739D4DB-11EE-334D-9AFE-2554520CB494}"/>
                    </a:ext>
                  </a:extLst>
                </p:cNvPr>
                <p:cNvSpPr/>
                <p:nvPr/>
              </p:nvSpPr>
              <p:spPr>
                <a:xfrm>
                  <a:off x="549799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15" name="椭圆 514">
                  <a:extLst>
                    <a:ext uri="{FF2B5EF4-FFF2-40B4-BE49-F238E27FC236}">
                      <a16:creationId xmlns:a16="http://schemas.microsoft.com/office/drawing/2014/main" id="{59E4B940-75E3-9541-8CDE-AB5D5679DE77}"/>
                    </a:ext>
                  </a:extLst>
                </p:cNvPr>
                <p:cNvSpPr/>
                <p:nvPr/>
              </p:nvSpPr>
              <p:spPr>
                <a:xfrm>
                  <a:off x="570292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16" name="椭圆 515">
                  <a:extLst>
                    <a:ext uri="{FF2B5EF4-FFF2-40B4-BE49-F238E27FC236}">
                      <a16:creationId xmlns:a16="http://schemas.microsoft.com/office/drawing/2014/main" id="{BE9AE9F9-3C9D-9F4F-A554-585FE548EC04}"/>
                    </a:ext>
                  </a:extLst>
                </p:cNvPr>
                <p:cNvSpPr/>
                <p:nvPr/>
              </p:nvSpPr>
              <p:spPr>
                <a:xfrm>
                  <a:off x="590785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17" name="椭圆 516">
                  <a:extLst>
                    <a:ext uri="{FF2B5EF4-FFF2-40B4-BE49-F238E27FC236}">
                      <a16:creationId xmlns:a16="http://schemas.microsoft.com/office/drawing/2014/main" id="{92CE27C3-7650-0745-9223-B6901E0FBC8C}"/>
                    </a:ext>
                  </a:extLst>
                </p:cNvPr>
                <p:cNvSpPr/>
                <p:nvPr/>
              </p:nvSpPr>
              <p:spPr>
                <a:xfrm>
                  <a:off x="611278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18" name="椭圆 517">
                  <a:extLst>
                    <a:ext uri="{FF2B5EF4-FFF2-40B4-BE49-F238E27FC236}">
                      <a16:creationId xmlns:a16="http://schemas.microsoft.com/office/drawing/2014/main" id="{F8BA602C-9EBD-FA47-8271-316F92B291D6}"/>
                    </a:ext>
                  </a:extLst>
                </p:cNvPr>
                <p:cNvSpPr/>
                <p:nvPr/>
              </p:nvSpPr>
              <p:spPr>
                <a:xfrm>
                  <a:off x="631771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19" name="椭圆 518">
                  <a:extLst>
                    <a:ext uri="{FF2B5EF4-FFF2-40B4-BE49-F238E27FC236}">
                      <a16:creationId xmlns:a16="http://schemas.microsoft.com/office/drawing/2014/main" id="{5DC4DE58-7F9E-654F-884D-D9B80ABB859E}"/>
                    </a:ext>
                  </a:extLst>
                </p:cNvPr>
                <p:cNvSpPr/>
                <p:nvPr/>
              </p:nvSpPr>
              <p:spPr>
                <a:xfrm>
                  <a:off x="652264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20" name="椭圆 519">
                  <a:extLst>
                    <a:ext uri="{FF2B5EF4-FFF2-40B4-BE49-F238E27FC236}">
                      <a16:creationId xmlns:a16="http://schemas.microsoft.com/office/drawing/2014/main" id="{19A6590F-C75B-4744-88A7-5CE87FC186F3}"/>
                    </a:ext>
                  </a:extLst>
                </p:cNvPr>
                <p:cNvSpPr/>
                <p:nvPr/>
              </p:nvSpPr>
              <p:spPr>
                <a:xfrm>
                  <a:off x="672757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21" name="椭圆 520">
                  <a:extLst>
                    <a:ext uri="{FF2B5EF4-FFF2-40B4-BE49-F238E27FC236}">
                      <a16:creationId xmlns:a16="http://schemas.microsoft.com/office/drawing/2014/main" id="{35D1E4A7-21DD-5445-96A5-FB7FAE715F8A}"/>
                    </a:ext>
                  </a:extLst>
                </p:cNvPr>
                <p:cNvSpPr/>
                <p:nvPr/>
              </p:nvSpPr>
              <p:spPr>
                <a:xfrm>
                  <a:off x="693250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22" name="椭圆 521">
                  <a:extLst>
                    <a:ext uri="{FF2B5EF4-FFF2-40B4-BE49-F238E27FC236}">
                      <a16:creationId xmlns:a16="http://schemas.microsoft.com/office/drawing/2014/main" id="{D81672D6-511B-CB44-9914-F5E484963814}"/>
                    </a:ext>
                  </a:extLst>
                </p:cNvPr>
                <p:cNvSpPr/>
                <p:nvPr/>
              </p:nvSpPr>
              <p:spPr>
                <a:xfrm>
                  <a:off x="713743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23" name="椭圆 522">
                  <a:extLst>
                    <a:ext uri="{FF2B5EF4-FFF2-40B4-BE49-F238E27FC236}">
                      <a16:creationId xmlns:a16="http://schemas.microsoft.com/office/drawing/2014/main" id="{04501D50-EAEF-5E42-AD30-DF9519262F64}"/>
                    </a:ext>
                  </a:extLst>
                </p:cNvPr>
                <p:cNvSpPr/>
                <p:nvPr/>
              </p:nvSpPr>
              <p:spPr>
                <a:xfrm>
                  <a:off x="734236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24" name="椭圆 523">
                  <a:extLst>
                    <a:ext uri="{FF2B5EF4-FFF2-40B4-BE49-F238E27FC236}">
                      <a16:creationId xmlns:a16="http://schemas.microsoft.com/office/drawing/2014/main" id="{6FA1D3D0-811C-594C-B668-914596DBDE10}"/>
                    </a:ext>
                  </a:extLst>
                </p:cNvPr>
                <p:cNvSpPr/>
                <p:nvPr/>
              </p:nvSpPr>
              <p:spPr>
                <a:xfrm>
                  <a:off x="754729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25" name="椭圆 524">
                  <a:extLst>
                    <a:ext uri="{FF2B5EF4-FFF2-40B4-BE49-F238E27FC236}">
                      <a16:creationId xmlns:a16="http://schemas.microsoft.com/office/drawing/2014/main" id="{6B4F0601-BD75-A847-85F9-6FD581E99772}"/>
                    </a:ext>
                  </a:extLst>
                </p:cNvPr>
                <p:cNvSpPr/>
                <p:nvPr/>
              </p:nvSpPr>
              <p:spPr>
                <a:xfrm>
                  <a:off x="775222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26" name="椭圆 525">
                  <a:extLst>
                    <a:ext uri="{FF2B5EF4-FFF2-40B4-BE49-F238E27FC236}">
                      <a16:creationId xmlns:a16="http://schemas.microsoft.com/office/drawing/2014/main" id="{67E41A5F-1C06-6C4B-A346-189A8A0C745F}"/>
                    </a:ext>
                  </a:extLst>
                </p:cNvPr>
                <p:cNvSpPr/>
                <p:nvPr/>
              </p:nvSpPr>
              <p:spPr>
                <a:xfrm>
                  <a:off x="795715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27" name="椭圆 526">
                  <a:extLst>
                    <a:ext uri="{FF2B5EF4-FFF2-40B4-BE49-F238E27FC236}">
                      <a16:creationId xmlns:a16="http://schemas.microsoft.com/office/drawing/2014/main" id="{DD6A7138-A306-6D4D-8B27-1B1F3588A163}"/>
                    </a:ext>
                  </a:extLst>
                </p:cNvPr>
                <p:cNvSpPr/>
                <p:nvPr/>
              </p:nvSpPr>
              <p:spPr>
                <a:xfrm>
                  <a:off x="816208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28" name="椭圆 527">
                  <a:extLst>
                    <a:ext uri="{FF2B5EF4-FFF2-40B4-BE49-F238E27FC236}">
                      <a16:creationId xmlns:a16="http://schemas.microsoft.com/office/drawing/2014/main" id="{90D9D8D9-0827-F840-922C-DC596565D270}"/>
                    </a:ext>
                  </a:extLst>
                </p:cNvPr>
                <p:cNvSpPr/>
                <p:nvPr/>
              </p:nvSpPr>
              <p:spPr>
                <a:xfrm>
                  <a:off x="836701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29" name="椭圆 528">
                  <a:extLst>
                    <a:ext uri="{FF2B5EF4-FFF2-40B4-BE49-F238E27FC236}">
                      <a16:creationId xmlns:a16="http://schemas.microsoft.com/office/drawing/2014/main" id="{F25E0F35-FD4E-E340-8FAF-024AF55F0E8F}"/>
                    </a:ext>
                  </a:extLst>
                </p:cNvPr>
                <p:cNvSpPr/>
                <p:nvPr/>
              </p:nvSpPr>
              <p:spPr>
                <a:xfrm>
                  <a:off x="857194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30" name="椭圆 529">
                  <a:extLst>
                    <a:ext uri="{FF2B5EF4-FFF2-40B4-BE49-F238E27FC236}">
                      <a16:creationId xmlns:a16="http://schemas.microsoft.com/office/drawing/2014/main" id="{36FD10FD-5327-FA44-B99E-3168FE32E041}"/>
                    </a:ext>
                  </a:extLst>
                </p:cNvPr>
                <p:cNvSpPr/>
                <p:nvPr/>
              </p:nvSpPr>
              <p:spPr>
                <a:xfrm>
                  <a:off x="877687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31" name="椭圆 530">
                  <a:extLst>
                    <a:ext uri="{FF2B5EF4-FFF2-40B4-BE49-F238E27FC236}">
                      <a16:creationId xmlns:a16="http://schemas.microsoft.com/office/drawing/2014/main" id="{FE1FFE18-CA4B-1A4E-9B20-34FD800E4647}"/>
                    </a:ext>
                  </a:extLst>
                </p:cNvPr>
                <p:cNvSpPr/>
                <p:nvPr/>
              </p:nvSpPr>
              <p:spPr>
                <a:xfrm>
                  <a:off x="898180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32" name="椭圆 531">
                  <a:extLst>
                    <a:ext uri="{FF2B5EF4-FFF2-40B4-BE49-F238E27FC236}">
                      <a16:creationId xmlns:a16="http://schemas.microsoft.com/office/drawing/2014/main" id="{60982697-6ADA-4F4C-9642-FCE4ACBF34AF}"/>
                    </a:ext>
                  </a:extLst>
                </p:cNvPr>
                <p:cNvSpPr/>
                <p:nvPr/>
              </p:nvSpPr>
              <p:spPr>
                <a:xfrm>
                  <a:off x="918673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33" name="椭圆 532">
                  <a:extLst>
                    <a:ext uri="{FF2B5EF4-FFF2-40B4-BE49-F238E27FC236}">
                      <a16:creationId xmlns:a16="http://schemas.microsoft.com/office/drawing/2014/main" id="{282A6A83-2F47-3445-9B01-8ACEE3F7E4A6}"/>
                    </a:ext>
                  </a:extLst>
                </p:cNvPr>
                <p:cNvSpPr/>
                <p:nvPr/>
              </p:nvSpPr>
              <p:spPr>
                <a:xfrm>
                  <a:off x="939166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34" name="椭圆 533">
                  <a:extLst>
                    <a:ext uri="{FF2B5EF4-FFF2-40B4-BE49-F238E27FC236}">
                      <a16:creationId xmlns:a16="http://schemas.microsoft.com/office/drawing/2014/main" id="{6B244D8B-2B80-9740-86FF-8E8F6FDC09BA}"/>
                    </a:ext>
                  </a:extLst>
                </p:cNvPr>
                <p:cNvSpPr/>
                <p:nvPr/>
              </p:nvSpPr>
              <p:spPr>
                <a:xfrm>
                  <a:off x="959659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35" name="椭圆 534">
                  <a:extLst>
                    <a:ext uri="{FF2B5EF4-FFF2-40B4-BE49-F238E27FC236}">
                      <a16:creationId xmlns:a16="http://schemas.microsoft.com/office/drawing/2014/main" id="{02F57039-ABCF-EC41-8F6F-9C99B02B7003}"/>
                    </a:ext>
                  </a:extLst>
                </p:cNvPr>
                <p:cNvSpPr/>
                <p:nvPr/>
              </p:nvSpPr>
              <p:spPr>
                <a:xfrm>
                  <a:off x="980152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36" name="椭圆 535">
                  <a:extLst>
                    <a:ext uri="{FF2B5EF4-FFF2-40B4-BE49-F238E27FC236}">
                      <a16:creationId xmlns:a16="http://schemas.microsoft.com/office/drawing/2014/main" id="{569FA5C8-7730-C741-8133-AE74D14BB376}"/>
                    </a:ext>
                  </a:extLst>
                </p:cNvPr>
                <p:cNvSpPr/>
                <p:nvPr/>
              </p:nvSpPr>
              <p:spPr>
                <a:xfrm>
                  <a:off x="1000645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37" name="椭圆 536">
                  <a:extLst>
                    <a:ext uri="{FF2B5EF4-FFF2-40B4-BE49-F238E27FC236}">
                      <a16:creationId xmlns:a16="http://schemas.microsoft.com/office/drawing/2014/main" id="{98632E5F-B2EE-4647-8B78-5E2809829C88}"/>
                    </a:ext>
                  </a:extLst>
                </p:cNvPr>
                <p:cNvSpPr/>
                <p:nvPr/>
              </p:nvSpPr>
              <p:spPr>
                <a:xfrm>
                  <a:off x="1021138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38" name="椭圆 537">
                  <a:extLst>
                    <a:ext uri="{FF2B5EF4-FFF2-40B4-BE49-F238E27FC236}">
                      <a16:creationId xmlns:a16="http://schemas.microsoft.com/office/drawing/2014/main" id="{14422982-0CE2-5546-A729-C81E41B121E6}"/>
                    </a:ext>
                  </a:extLst>
                </p:cNvPr>
                <p:cNvSpPr/>
                <p:nvPr/>
              </p:nvSpPr>
              <p:spPr>
                <a:xfrm>
                  <a:off x="1041631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39" name="椭圆 538">
                  <a:extLst>
                    <a:ext uri="{FF2B5EF4-FFF2-40B4-BE49-F238E27FC236}">
                      <a16:creationId xmlns:a16="http://schemas.microsoft.com/office/drawing/2014/main" id="{B2842A68-B2D6-914B-A34A-6B236BE968D0}"/>
                    </a:ext>
                  </a:extLst>
                </p:cNvPr>
                <p:cNvSpPr/>
                <p:nvPr/>
              </p:nvSpPr>
              <p:spPr>
                <a:xfrm>
                  <a:off x="1062124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40" name="椭圆 539">
                  <a:extLst>
                    <a:ext uri="{FF2B5EF4-FFF2-40B4-BE49-F238E27FC236}">
                      <a16:creationId xmlns:a16="http://schemas.microsoft.com/office/drawing/2014/main" id="{CE99E6FC-996F-E74F-94A1-21D7F3F9CD73}"/>
                    </a:ext>
                  </a:extLst>
                </p:cNvPr>
                <p:cNvSpPr/>
                <p:nvPr/>
              </p:nvSpPr>
              <p:spPr>
                <a:xfrm>
                  <a:off x="1082617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41" name="椭圆 540">
                  <a:extLst>
                    <a:ext uri="{FF2B5EF4-FFF2-40B4-BE49-F238E27FC236}">
                      <a16:creationId xmlns:a16="http://schemas.microsoft.com/office/drawing/2014/main" id="{3BD39A8D-062C-644D-9BAE-46DDA28EAE5F}"/>
                    </a:ext>
                  </a:extLst>
                </p:cNvPr>
                <p:cNvSpPr/>
                <p:nvPr/>
              </p:nvSpPr>
              <p:spPr>
                <a:xfrm>
                  <a:off x="1103110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42" name="椭圆 541">
                  <a:extLst>
                    <a:ext uri="{FF2B5EF4-FFF2-40B4-BE49-F238E27FC236}">
                      <a16:creationId xmlns:a16="http://schemas.microsoft.com/office/drawing/2014/main" id="{AEF9DE32-A924-A841-A612-BFA47C92F249}"/>
                    </a:ext>
                  </a:extLst>
                </p:cNvPr>
                <p:cNvSpPr/>
                <p:nvPr/>
              </p:nvSpPr>
              <p:spPr>
                <a:xfrm>
                  <a:off x="1123603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43" name="椭圆 542">
                  <a:extLst>
                    <a:ext uri="{FF2B5EF4-FFF2-40B4-BE49-F238E27FC236}">
                      <a16:creationId xmlns:a16="http://schemas.microsoft.com/office/drawing/2014/main" id="{032F6788-3818-C54A-9D4B-F565D2984595}"/>
                    </a:ext>
                  </a:extLst>
                </p:cNvPr>
                <p:cNvSpPr/>
                <p:nvPr/>
              </p:nvSpPr>
              <p:spPr>
                <a:xfrm>
                  <a:off x="1144096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44" name="椭圆 543">
                  <a:extLst>
                    <a:ext uri="{FF2B5EF4-FFF2-40B4-BE49-F238E27FC236}">
                      <a16:creationId xmlns:a16="http://schemas.microsoft.com/office/drawing/2014/main" id="{A867F910-8BE4-B44C-91D9-7EC7AE86FEA4}"/>
                    </a:ext>
                  </a:extLst>
                </p:cNvPr>
                <p:cNvSpPr/>
                <p:nvPr/>
              </p:nvSpPr>
              <p:spPr>
                <a:xfrm>
                  <a:off x="1164589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45" name="椭圆 544">
                  <a:extLst>
                    <a:ext uri="{FF2B5EF4-FFF2-40B4-BE49-F238E27FC236}">
                      <a16:creationId xmlns:a16="http://schemas.microsoft.com/office/drawing/2014/main" id="{5D44793F-78C2-C643-A206-F776C0096F25}"/>
                    </a:ext>
                  </a:extLst>
                </p:cNvPr>
                <p:cNvSpPr/>
                <p:nvPr/>
              </p:nvSpPr>
              <p:spPr>
                <a:xfrm>
                  <a:off x="1185082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46" name="椭圆 545">
                  <a:extLst>
                    <a:ext uri="{FF2B5EF4-FFF2-40B4-BE49-F238E27FC236}">
                      <a16:creationId xmlns:a16="http://schemas.microsoft.com/office/drawing/2014/main" id="{60B78805-0D1E-4A4E-BA80-62B33B4D28C5}"/>
                    </a:ext>
                  </a:extLst>
                </p:cNvPr>
                <p:cNvSpPr/>
                <p:nvPr/>
              </p:nvSpPr>
              <p:spPr>
                <a:xfrm>
                  <a:off x="1205575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47" name="椭圆 546">
                  <a:extLst>
                    <a:ext uri="{FF2B5EF4-FFF2-40B4-BE49-F238E27FC236}">
                      <a16:creationId xmlns:a16="http://schemas.microsoft.com/office/drawing/2014/main" id="{274B2C56-083E-E743-BE0A-97DB6D2F6EC2}"/>
                    </a:ext>
                  </a:extLst>
                </p:cNvPr>
                <p:cNvSpPr/>
                <p:nvPr/>
              </p:nvSpPr>
              <p:spPr>
                <a:xfrm>
                  <a:off x="1226068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48" name="椭圆 547">
                  <a:extLst>
                    <a:ext uri="{FF2B5EF4-FFF2-40B4-BE49-F238E27FC236}">
                      <a16:creationId xmlns:a16="http://schemas.microsoft.com/office/drawing/2014/main" id="{329CFB68-2A85-AF42-BD65-9A11FB5AD408}"/>
                    </a:ext>
                  </a:extLst>
                </p:cNvPr>
                <p:cNvSpPr/>
                <p:nvPr/>
              </p:nvSpPr>
              <p:spPr>
                <a:xfrm>
                  <a:off x="1246561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49" name="椭圆 548">
                  <a:extLst>
                    <a:ext uri="{FF2B5EF4-FFF2-40B4-BE49-F238E27FC236}">
                      <a16:creationId xmlns:a16="http://schemas.microsoft.com/office/drawing/2014/main" id="{D0DF7040-CED5-C747-BB0F-F212832D5844}"/>
                    </a:ext>
                  </a:extLst>
                </p:cNvPr>
                <p:cNvSpPr/>
                <p:nvPr/>
              </p:nvSpPr>
              <p:spPr>
                <a:xfrm>
                  <a:off x="1267054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50" name="椭圆 549">
                  <a:extLst>
                    <a:ext uri="{FF2B5EF4-FFF2-40B4-BE49-F238E27FC236}">
                      <a16:creationId xmlns:a16="http://schemas.microsoft.com/office/drawing/2014/main" id="{E2580AAD-3D63-564D-B5E5-0465A48E5CF6}"/>
                    </a:ext>
                  </a:extLst>
                </p:cNvPr>
                <p:cNvSpPr/>
                <p:nvPr/>
              </p:nvSpPr>
              <p:spPr>
                <a:xfrm>
                  <a:off x="1287547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</p:grpSp>
          <p:grpSp>
            <p:nvGrpSpPr>
              <p:cNvPr id="377" name="组合 376">
                <a:extLst>
                  <a:ext uri="{FF2B5EF4-FFF2-40B4-BE49-F238E27FC236}">
                    <a16:creationId xmlns:a16="http://schemas.microsoft.com/office/drawing/2014/main" id="{F9FC81B5-94E3-1B48-9305-E0B5154CFF47}"/>
                  </a:ext>
                </a:extLst>
              </p:cNvPr>
              <p:cNvGrpSpPr/>
              <p:nvPr/>
            </p:nvGrpSpPr>
            <p:grpSpPr>
              <a:xfrm>
                <a:off x="4532505" y="-3238578"/>
                <a:ext cx="8500650" cy="98520"/>
                <a:chOff x="4473343" y="-4403005"/>
                <a:chExt cx="8500650" cy="98520"/>
              </a:xfrm>
              <a:grpFill/>
            </p:grpSpPr>
            <p:sp>
              <p:nvSpPr>
                <p:cNvPr id="466" name="椭圆 465">
                  <a:extLst>
                    <a:ext uri="{FF2B5EF4-FFF2-40B4-BE49-F238E27FC236}">
                      <a16:creationId xmlns:a16="http://schemas.microsoft.com/office/drawing/2014/main" id="{463B1A0C-1C56-7D4D-AA35-537EAF8616CC}"/>
                    </a:ext>
                  </a:extLst>
                </p:cNvPr>
                <p:cNvSpPr/>
                <p:nvPr/>
              </p:nvSpPr>
              <p:spPr>
                <a:xfrm>
                  <a:off x="447334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67" name="椭圆 466">
                  <a:extLst>
                    <a:ext uri="{FF2B5EF4-FFF2-40B4-BE49-F238E27FC236}">
                      <a16:creationId xmlns:a16="http://schemas.microsoft.com/office/drawing/2014/main" id="{0ADC25C6-8AEC-744B-9412-578D481ABEB1}"/>
                    </a:ext>
                  </a:extLst>
                </p:cNvPr>
                <p:cNvSpPr/>
                <p:nvPr/>
              </p:nvSpPr>
              <p:spPr>
                <a:xfrm>
                  <a:off x="467827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68" name="椭圆 467">
                  <a:extLst>
                    <a:ext uri="{FF2B5EF4-FFF2-40B4-BE49-F238E27FC236}">
                      <a16:creationId xmlns:a16="http://schemas.microsoft.com/office/drawing/2014/main" id="{7EA4E4BB-523E-D744-924E-BBE36F60B779}"/>
                    </a:ext>
                  </a:extLst>
                </p:cNvPr>
                <p:cNvSpPr/>
                <p:nvPr/>
              </p:nvSpPr>
              <p:spPr>
                <a:xfrm>
                  <a:off x="488320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69" name="椭圆 468">
                  <a:extLst>
                    <a:ext uri="{FF2B5EF4-FFF2-40B4-BE49-F238E27FC236}">
                      <a16:creationId xmlns:a16="http://schemas.microsoft.com/office/drawing/2014/main" id="{311A3324-7541-5444-BC20-8F68A5825E09}"/>
                    </a:ext>
                  </a:extLst>
                </p:cNvPr>
                <p:cNvSpPr/>
                <p:nvPr/>
              </p:nvSpPr>
              <p:spPr>
                <a:xfrm>
                  <a:off x="508813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70" name="椭圆 469">
                  <a:extLst>
                    <a:ext uri="{FF2B5EF4-FFF2-40B4-BE49-F238E27FC236}">
                      <a16:creationId xmlns:a16="http://schemas.microsoft.com/office/drawing/2014/main" id="{15F0CE68-C784-8B4A-BDF1-C299D5596676}"/>
                    </a:ext>
                  </a:extLst>
                </p:cNvPr>
                <p:cNvSpPr/>
                <p:nvPr/>
              </p:nvSpPr>
              <p:spPr>
                <a:xfrm>
                  <a:off x="529306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71" name="椭圆 470">
                  <a:extLst>
                    <a:ext uri="{FF2B5EF4-FFF2-40B4-BE49-F238E27FC236}">
                      <a16:creationId xmlns:a16="http://schemas.microsoft.com/office/drawing/2014/main" id="{BF060EE5-7AD3-E941-8C16-641778BA20F9}"/>
                    </a:ext>
                  </a:extLst>
                </p:cNvPr>
                <p:cNvSpPr/>
                <p:nvPr/>
              </p:nvSpPr>
              <p:spPr>
                <a:xfrm>
                  <a:off x="549799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72" name="椭圆 471">
                  <a:extLst>
                    <a:ext uri="{FF2B5EF4-FFF2-40B4-BE49-F238E27FC236}">
                      <a16:creationId xmlns:a16="http://schemas.microsoft.com/office/drawing/2014/main" id="{6B22632B-4FF5-A747-8773-DDCB89E861C5}"/>
                    </a:ext>
                  </a:extLst>
                </p:cNvPr>
                <p:cNvSpPr/>
                <p:nvPr/>
              </p:nvSpPr>
              <p:spPr>
                <a:xfrm>
                  <a:off x="570292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73" name="椭圆 472">
                  <a:extLst>
                    <a:ext uri="{FF2B5EF4-FFF2-40B4-BE49-F238E27FC236}">
                      <a16:creationId xmlns:a16="http://schemas.microsoft.com/office/drawing/2014/main" id="{F24B3BD7-CF25-734B-9007-CB2758EB9EB1}"/>
                    </a:ext>
                  </a:extLst>
                </p:cNvPr>
                <p:cNvSpPr/>
                <p:nvPr/>
              </p:nvSpPr>
              <p:spPr>
                <a:xfrm>
                  <a:off x="590785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74" name="椭圆 473">
                  <a:extLst>
                    <a:ext uri="{FF2B5EF4-FFF2-40B4-BE49-F238E27FC236}">
                      <a16:creationId xmlns:a16="http://schemas.microsoft.com/office/drawing/2014/main" id="{B313B76B-2D76-B147-99CD-7473906AD6C1}"/>
                    </a:ext>
                  </a:extLst>
                </p:cNvPr>
                <p:cNvSpPr/>
                <p:nvPr/>
              </p:nvSpPr>
              <p:spPr>
                <a:xfrm>
                  <a:off x="611278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75" name="椭圆 474">
                  <a:extLst>
                    <a:ext uri="{FF2B5EF4-FFF2-40B4-BE49-F238E27FC236}">
                      <a16:creationId xmlns:a16="http://schemas.microsoft.com/office/drawing/2014/main" id="{1AC4719D-0A92-494A-96B6-AB4866E6E05D}"/>
                    </a:ext>
                  </a:extLst>
                </p:cNvPr>
                <p:cNvSpPr/>
                <p:nvPr/>
              </p:nvSpPr>
              <p:spPr>
                <a:xfrm>
                  <a:off x="631771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76" name="椭圆 475">
                  <a:extLst>
                    <a:ext uri="{FF2B5EF4-FFF2-40B4-BE49-F238E27FC236}">
                      <a16:creationId xmlns:a16="http://schemas.microsoft.com/office/drawing/2014/main" id="{401772D4-98C5-504C-B2CB-1201FEEB6B98}"/>
                    </a:ext>
                  </a:extLst>
                </p:cNvPr>
                <p:cNvSpPr/>
                <p:nvPr/>
              </p:nvSpPr>
              <p:spPr>
                <a:xfrm>
                  <a:off x="652264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77" name="椭圆 476">
                  <a:extLst>
                    <a:ext uri="{FF2B5EF4-FFF2-40B4-BE49-F238E27FC236}">
                      <a16:creationId xmlns:a16="http://schemas.microsoft.com/office/drawing/2014/main" id="{8656E9FE-61CD-FE4C-B81E-5F8AF6FBD1EB}"/>
                    </a:ext>
                  </a:extLst>
                </p:cNvPr>
                <p:cNvSpPr/>
                <p:nvPr/>
              </p:nvSpPr>
              <p:spPr>
                <a:xfrm>
                  <a:off x="672757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78" name="椭圆 477">
                  <a:extLst>
                    <a:ext uri="{FF2B5EF4-FFF2-40B4-BE49-F238E27FC236}">
                      <a16:creationId xmlns:a16="http://schemas.microsoft.com/office/drawing/2014/main" id="{31EACEEA-D8E0-EF4F-A748-CA1A32CD43A4}"/>
                    </a:ext>
                  </a:extLst>
                </p:cNvPr>
                <p:cNvSpPr/>
                <p:nvPr/>
              </p:nvSpPr>
              <p:spPr>
                <a:xfrm>
                  <a:off x="693250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79" name="椭圆 478">
                  <a:extLst>
                    <a:ext uri="{FF2B5EF4-FFF2-40B4-BE49-F238E27FC236}">
                      <a16:creationId xmlns:a16="http://schemas.microsoft.com/office/drawing/2014/main" id="{8EFAFF7C-F52E-B543-B1E3-A544753FF939}"/>
                    </a:ext>
                  </a:extLst>
                </p:cNvPr>
                <p:cNvSpPr/>
                <p:nvPr/>
              </p:nvSpPr>
              <p:spPr>
                <a:xfrm>
                  <a:off x="713743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80" name="椭圆 479">
                  <a:extLst>
                    <a:ext uri="{FF2B5EF4-FFF2-40B4-BE49-F238E27FC236}">
                      <a16:creationId xmlns:a16="http://schemas.microsoft.com/office/drawing/2014/main" id="{D43D0957-B838-B144-BF5E-CF03315DB863}"/>
                    </a:ext>
                  </a:extLst>
                </p:cNvPr>
                <p:cNvSpPr/>
                <p:nvPr/>
              </p:nvSpPr>
              <p:spPr>
                <a:xfrm>
                  <a:off x="734236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81" name="椭圆 480">
                  <a:extLst>
                    <a:ext uri="{FF2B5EF4-FFF2-40B4-BE49-F238E27FC236}">
                      <a16:creationId xmlns:a16="http://schemas.microsoft.com/office/drawing/2014/main" id="{0BD790F6-FA15-144B-B537-7E0EB25AB50E}"/>
                    </a:ext>
                  </a:extLst>
                </p:cNvPr>
                <p:cNvSpPr/>
                <p:nvPr/>
              </p:nvSpPr>
              <p:spPr>
                <a:xfrm>
                  <a:off x="754729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82" name="椭圆 481">
                  <a:extLst>
                    <a:ext uri="{FF2B5EF4-FFF2-40B4-BE49-F238E27FC236}">
                      <a16:creationId xmlns:a16="http://schemas.microsoft.com/office/drawing/2014/main" id="{69C65740-A519-DF44-BF0B-39AA91890051}"/>
                    </a:ext>
                  </a:extLst>
                </p:cNvPr>
                <p:cNvSpPr/>
                <p:nvPr/>
              </p:nvSpPr>
              <p:spPr>
                <a:xfrm>
                  <a:off x="775222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83" name="椭圆 482">
                  <a:extLst>
                    <a:ext uri="{FF2B5EF4-FFF2-40B4-BE49-F238E27FC236}">
                      <a16:creationId xmlns:a16="http://schemas.microsoft.com/office/drawing/2014/main" id="{609CDE7E-895B-5644-86B2-3BD08A3A269A}"/>
                    </a:ext>
                  </a:extLst>
                </p:cNvPr>
                <p:cNvSpPr/>
                <p:nvPr/>
              </p:nvSpPr>
              <p:spPr>
                <a:xfrm>
                  <a:off x="795715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84" name="椭圆 483">
                  <a:extLst>
                    <a:ext uri="{FF2B5EF4-FFF2-40B4-BE49-F238E27FC236}">
                      <a16:creationId xmlns:a16="http://schemas.microsoft.com/office/drawing/2014/main" id="{E9A782A9-172E-6849-87FF-7F36B80EDED6}"/>
                    </a:ext>
                  </a:extLst>
                </p:cNvPr>
                <p:cNvSpPr/>
                <p:nvPr/>
              </p:nvSpPr>
              <p:spPr>
                <a:xfrm>
                  <a:off x="816208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85" name="椭圆 484">
                  <a:extLst>
                    <a:ext uri="{FF2B5EF4-FFF2-40B4-BE49-F238E27FC236}">
                      <a16:creationId xmlns:a16="http://schemas.microsoft.com/office/drawing/2014/main" id="{48E27449-CAF4-0440-BDEE-D361F7007CF0}"/>
                    </a:ext>
                  </a:extLst>
                </p:cNvPr>
                <p:cNvSpPr/>
                <p:nvPr/>
              </p:nvSpPr>
              <p:spPr>
                <a:xfrm>
                  <a:off x="836701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86" name="椭圆 485">
                  <a:extLst>
                    <a:ext uri="{FF2B5EF4-FFF2-40B4-BE49-F238E27FC236}">
                      <a16:creationId xmlns:a16="http://schemas.microsoft.com/office/drawing/2014/main" id="{66E9BF74-2FA4-FE4A-B15F-4DB726B2A2CE}"/>
                    </a:ext>
                  </a:extLst>
                </p:cNvPr>
                <p:cNvSpPr/>
                <p:nvPr/>
              </p:nvSpPr>
              <p:spPr>
                <a:xfrm>
                  <a:off x="857194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87" name="椭圆 486">
                  <a:extLst>
                    <a:ext uri="{FF2B5EF4-FFF2-40B4-BE49-F238E27FC236}">
                      <a16:creationId xmlns:a16="http://schemas.microsoft.com/office/drawing/2014/main" id="{727B654B-DBF8-FB44-995D-B2CFDE4E905D}"/>
                    </a:ext>
                  </a:extLst>
                </p:cNvPr>
                <p:cNvSpPr/>
                <p:nvPr/>
              </p:nvSpPr>
              <p:spPr>
                <a:xfrm>
                  <a:off x="877687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88" name="椭圆 487">
                  <a:extLst>
                    <a:ext uri="{FF2B5EF4-FFF2-40B4-BE49-F238E27FC236}">
                      <a16:creationId xmlns:a16="http://schemas.microsoft.com/office/drawing/2014/main" id="{6A818975-4A6E-D14B-B151-866D4B007F51}"/>
                    </a:ext>
                  </a:extLst>
                </p:cNvPr>
                <p:cNvSpPr/>
                <p:nvPr/>
              </p:nvSpPr>
              <p:spPr>
                <a:xfrm>
                  <a:off x="898180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89" name="椭圆 488">
                  <a:extLst>
                    <a:ext uri="{FF2B5EF4-FFF2-40B4-BE49-F238E27FC236}">
                      <a16:creationId xmlns:a16="http://schemas.microsoft.com/office/drawing/2014/main" id="{70327DE3-B7C3-C248-9AC8-3486936E9826}"/>
                    </a:ext>
                  </a:extLst>
                </p:cNvPr>
                <p:cNvSpPr/>
                <p:nvPr/>
              </p:nvSpPr>
              <p:spPr>
                <a:xfrm>
                  <a:off x="918673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90" name="椭圆 489">
                  <a:extLst>
                    <a:ext uri="{FF2B5EF4-FFF2-40B4-BE49-F238E27FC236}">
                      <a16:creationId xmlns:a16="http://schemas.microsoft.com/office/drawing/2014/main" id="{2C11A670-D9FF-774A-90E4-6E1814ED6494}"/>
                    </a:ext>
                  </a:extLst>
                </p:cNvPr>
                <p:cNvSpPr/>
                <p:nvPr/>
              </p:nvSpPr>
              <p:spPr>
                <a:xfrm>
                  <a:off x="939166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91" name="椭圆 490">
                  <a:extLst>
                    <a:ext uri="{FF2B5EF4-FFF2-40B4-BE49-F238E27FC236}">
                      <a16:creationId xmlns:a16="http://schemas.microsoft.com/office/drawing/2014/main" id="{06EF3195-E979-0642-9E2D-503E0797BA32}"/>
                    </a:ext>
                  </a:extLst>
                </p:cNvPr>
                <p:cNvSpPr/>
                <p:nvPr/>
              </p:nvSpPr>
              <p:spPr>
                <a:xfrm>
                  <a:off x="959659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92" name="椭圆 491">
                  <a:extLst>
                    <a:ext uri="{FF2B5EF4-FFF2-40B4-BE49-F238E27FC236}">
                      <a16:creationId xmlns:a16="http://schemas.microsoft.com/office/drawing/2014/main" id="{028324D6-7E00-BB4C-89BF-379FC58D167B}"/>
                    </a:ext>
                  </a:extLst>
                </p:cNvPr>
                <p:cNvSpPr/>
                <p:nvPr/>
              </p:nvSpPr>
              <p:spPr>
                <a:xfrm>
                  <a:off x="980152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93" name="椭圆 492">
                  <a:extLst>
                    <a:ext uri="{FF2B5EF4-FFF2-40B4-BE49-F238E27FC236}">
                      <a16:creationId xmlns:a16="http://schemas.microsoft.com/office/drawing/2014/main" id="{9BE82A25-70A1-2840-BDC5-04DA20D15D90}"/>
                    </a:ext>
                  </a:extLst>
                </p:cNvPr>
                <p:cNvSpPr/>
                <p:nvPr/>
              </p:nvSpPr>
              <p:spPr>
                <a:xfrm>
                  <a:off x="1000645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94" name="椭圆 493">
                  <a:extLst>
                    <a:ext uri="{FF2B5EF4-FFF2-40B4-BE49-F238E27FC236}">
                      <a16:creationId xmlns:a16="http://schemas.microsoft.com/office/drawing/2014/main" id="{8D25A707-655C-134F-A9E3-BBFFDAD07710}"/>
                    </a:ext>
                  </a:extLst>
                </p:cNvPr>
                <p:cNvSpPr/>
                <p:nvPr/>
              </p:nvSpPr>
              <p:spPr>
                <a:xfrm>
                  <a:off x="1021138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95" name="椭圆 494">
                  <a:extLst>
                    <a:ext uri="{FF2B5EF4-FFF2-40B4-BE49-F238E27FC236}">
                      <a16:creationId xmlns:a16="http://schemas.microsoft.com/office/drawing/2014/main" id="{252B7E5E-331A-F449-AAAA-227A959733BD}"/>
                    </a:ext>
                  </a:extLst>
                </p:cNvPr>
                <p:cNvSpPr/>
                <p:nvPr/>
              </p:nvSpPr>
              <p:spPr>
                <a:xfrm>
                  <a:off x="1041631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96" name="椭圆 495">
                  <a:extLst>
                    <a:ext uri="{FF2B5EF4-FFF2-40B4-BE49-F238E27FC236}">
                      <a16:creationId xmlns:a16="http://schemas.microsoft.com/office/drawing/2014/main" id="{6F4F2076-F71D-2E40-A81E-85F6F02359B4}"/>
                    </a:ext>
                  </a:extLst>
                </p:cNvPr>
                <p:cNvSpPr/>
                <p:nvPr/>
              </p:nvSpPr>
              <p:spPr>
                <a:xfrm>
                  <a:off x="1062124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97" name="椭圆 496">
                  <a:extLst>
                    <a:ext uri="{FF2B5EF4-FFF2-40B4-BE49-F238E27FC236}">
                      <a16:creationId xmlns:a16="http://schemas.microsoft.com/office/drawing/2014/main" id="{B87AE6F4-9B50-A24D-BB13-573AA9980BB3}"/>
                    </a:ext>
                  </a:extLst>
                </p:cNvPr>
                <p:cNvSpPr/>
                <p:nvPr/>
              </p:nvSpPr>
              <p:spPr>
                <a:xfrm>
                  <a:off x="1082617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98" name="椭圆 497">
                  <a:extLst>
                    <a:ext uri="{FF2B5EF4-FFF2-40B4-BE49-F238E27FC236}">
                      <a16:creationId xmlns:a16="http://schemas.microsoft.com/office/drawing/2014/main" id="{4919EBB4-1559-E44F-A804-E8254FA8F741}"/>
                    </a:ext>
                  </a:extLst>
                </p:cNvPr>
                <p:cNvSpPr/>
                <p:nvPr/>
              </p:nvSpPr>
              <p:spPr>
                <a:xfrm>
                  <a:off x="1103110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99" name="椭圆 498">
                  <a:extLst>
                    <a:ext uri="{FF2B5EF4-FFF2-40B4-BE49-F238E27FC236}">
                      <a16:creationId xmlns:a16="http://schemas.microsoft.com/office/drawing/2014/main" id="{D9AE8207-9886-8A4E-AB31-205EBD7E4330}"/>
                    </a:ext>
                  </a:extLst>
                </p:cNvPr>
                <p:cNvSpPr/>
                <p:nvPr/>
              </p:nvSpPr>
              <p:spPr>
                <a:xfrm>
                  <a:off x="1123603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00" name="椭圆 499">
                  <a:extLst>
                    <a:ext uri="{FF2B5EF4-FFF2-40B4-BE49-F238E27FC236}">
                      <a16:creationId xmlns:a16="http://schemas.microsoft.com/office/drawing/2014/main" id="{C4D1A0E6-0763-C447-96EF-A0F81AE1CB7F}"/>
                    </a:ext>
                  </a:extLst>
                </p:cNvPr>
                <p:cNvSpPr/>
                <p:nvPr/>
              </p:nvSpPr>
              <p:spPr>
                <a:xfrm>
                  <a:off x="1144096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01" name="椭圆 500">
                  <a:extLst>
                    <a:ext uri="{FF2B5EF4-FFF2-40B4-BE49-F238E27FC236}">
                      <a16:creationId xmlns:a16="http://schemas.microsoft.com/office/drawing/2014/main" id="{0BDCE1CC-4E97-624B-9E8D-315BC2204D6A}"/>
                    </a:ext>
                  </a:extLst>
                </p:cNvPr>
                <p:cNvSpPr/>
                <p:nvPr/>
              </p:nvSpPr>
              <p:spPr>
                <a:xfrm>
                  <a:off x="1164589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02" name="椭圆 501">
                  <a:extLst>
                    <a:ext uri="{FF2B5EF4-FFF2-40B4-BE49-F238E27FC236}">
                      <a16:creationId xmlns:a16="http://schemas.microsoft.com/office/drawing/2014/main" id="{82CB55F3-38FC-5D41-8946-2A24ADD42B44}"/>
                    </a:ext>
                  </a:extLst>
                </p:cNvPr>
                <p:cNvSpPr/>
                <p:nvPr/>
              </p:nvSpPr>
              <p:spPr>
                <a:xfrm>
                  <a:off x="1185082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03" name="椭圆 502">
                  <a:extLst>
                    <a:ext uri="{FF2B5EF4-FFF2-40B4-BE49-F238E27FC236}">
                      <a16:creationId xmlns:a16="http://schemas.microsoft.com/office/drawing/2014/main" id="{17B6DCC9-D633-A84B-9198-3FBD0478B1DA}"/>
                    </a:ext>
                  </a:extLst>
                </p:cNvPr>
                <p:cNvSpPr/>
                <p:nvPr/>
              </p:nvSpPr>
              <p:spPr>
                <a:xfrm>
                  <a:off x="1205575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04" name="椭圆 503">
                  <a:extLst>
                    <a:ext uri="{FF2B5EF4-FFF2-40B4-BE49-F238E27FC236}">
                      <a16:creationId xmlns:a16="http://schemas.microsoft.com/office/drawing/2014/main" id="{E2C7D297-0D72-714C-B9D5-25650A1E71AA}"/>
                    </a:ext>
                  </a:extLst>
                </p:cNvPr>
                <p:cNvSpPr/>
                <p:nvPr/>
              </p:nvSpPr>
              <p:spPr>
                <a:xfrm>
                  <a:off x="1226068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05" name="椭圆 504">
                  <a:extLst>
                    <a:ext uri="{FF2B5EF4-FFF2-40B4-BE49-F238E27FC236}">
                      <a16:creationId xmlns:a16="http://schemas.microsoft.com/office/drawing/2014/main" id="{E824C6EB-FCBB-3049-89EF-3D9C9BB0673D}"/>
                    </a:ext>
                  </a:extLst>
                </p:cNvPr>
                <p:cNvSpPr/>
                <p:nvPr/>
              </p:nvSpPr>
              <p:spPr>
                <a:xfrm>
                  <a:off x="1246561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06" name="椭圆 505">
                  <a:extLst>
                    <a:ext uri="{FF2B5EF4-FFF2-40B4-BE49-F238E27FC236}">
                      <a16:creationId xmlns:a16="http://schemas.microsoft.com/office/drawing/2014/main" id="{6BB49F41-56C1-E74E-842B-D93E140CC3A4}"/>
                    </a:ext>
                  </a:extLst>
                </p:cNvPr>
                <p:cNvSpPr/>
                <p:nvPr/>
              </p:nvSpPr>
              <p:spPr>
                <a:xfrm>
                  <a:off x="1267054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507" name="椭圆 506">
                  <a:extLst>
                    <a:ext uri="{FF2B5EF4-FFF2-40B4-BE49-F238E27FC236}">
                      <a16:creationId xmlns:a16="http://schemas.microsoft.com/office/drawing/2014/main" id="{1D8965F0-EB21-8D49-9270-CE642E58F702}"/>
                    </a:ext>
                  </a:extLst>
                </p:cNvPr>
                <p:cNvSpPr/>
                <p:nvPr/>
              </p:nvSpPr>
              <p:spPr>
                <a:xfrm>
                  <a:off x="1287547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</p:grpSp>
          <p:grpSp>
            <p:nvGrpSpPr>
              <p:cNvPr id="378" name="组合 377">
                <a:extLst>
                  <a:ext uri="{FF2B5EF4-FFF2-40B4-BE49-F238E27FC236}">
                    <a16:creationId xmlns:a16="http://schemas.microsoft.com/office/drawing/2014/main" id="{7035BD11-F7CF-5A40-839C-957D6CE18DD0}"/>
                  </a:ext>
                </a:extLst>
              </p:cNvPr>
              <p:cNvGrpSpPr/>
              <p:nvPr/>
            </p:nvGrpSpPr>
            <p:grpSpPr>
              <a:xfrm>
                <a:off x="4532505" y="-2092164"/>
                <a:ext cx="8500650" cy="98520"/>
                <a:chOff x="4473343" y="-4403005"/>
                <a:chExt cx="8500650" cy="98520"/>
              </a:xfrm>
              <a:grpFill/>
            </p:grpSpPr>
            <p:sp>
              <p:nvSpPr>
                <p:cNvPr id="423" name="椭圆 422">
                  <a:extLst>
                    <a:ext uri="{FF2B5EF4-FFF2-40B4-BE49-F238E27FC236}">
                      <a16:creationId xmlns:a16="http://schemas.microsoft.com/office/drawing/2014/main" id="{AD48E307-DCD3-D64F-A175-1CC36C5BB5F7}"/>
                    </a:ext>
                  </a:extLst>
                </p:cNvPr>
                <p:cNvSpPr/>
                <p:nvPr/>
              </p:nvSpPr>
              <p:spPr>
                <a:xfrm>
                  <a:off x="447334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24" name="椭圆 423">
                  <a:extLst>
                    <a:ext uri="{FF2B5EF4-FFF2-40B4-BE49-F238E27FC236}">
                      <a16:creationId xmlns:a16="http://schemas.microsoft.com/office/drawing/2014/main" id="{6141AD9A-FCB0-B84E-81D3-18E24F65F9AF}"/>
                    </a:ext>
                  </a:extLst>
                </p:cNvPr>
                <p:cNvSpPr/>
                <p:nvPr/>
              </p:nvSpPr>
              <p:spPr>
                <a:xfrm>
                  <a:off x="467827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25" name="椭圆 424">
                  <a:extLst>
                    <a:ext uri="{FF2B5EF4-FFF2-40B4-BE49-F238E27FC236}">
                      <a16:creationId xmlns:a16="http://schemas.microsoft.com/office/drawing/2014/main" id="{F5FAE04A-49F2-7748-B9D6-01D06E16EAD6}"/>
                    </a:ext>
                  </a:extLst>
                </p:cNvPr>
                <p:cNvSpPr/>
                <p:nvPr/>
              </p:nvSpPr>
              <p:spPr>
                <a:xfrm>
                  <a:off x="488320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26" name="椭圆 425">
                  <a:extLst>
                    <a:ext uri="{FF2B5EF4-FFF2-40B4-BE49-F238E27FC236}">
                      <a16:creationId xmlns:a16="http://schemas.microsoft.com/office/drawing/2014/main" id="{4E69775A-98E1-5247-BDD7-937800C35224}"/>
                    </a:ext>
                  </a:extLst>
                </p:cNvPr>
                <p:cNvSpPr/>
                <p:nvPr/>
              </p:nvSpPr>
              <p:spPr>
                <a:xfrm>
                  <a:off x="508813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27" name="椭圆 426">
                  <a:extLst>
                    <a:ext uri="{FF2B5EF4-FFF2-40B4-BE49-F238E27FC236}">
                      <a16:creationId xmlns:a16="http://schemas.microsoft.com/office/drawing/2014/main" id="{5894840C-34D8-C84D-8EFB-4F8B19DF0B78}"/>
                    </a:ext>
                  </a:extLst>
                </p:cNvPr>
                <p:cNvSpPr/>
                <p:nvPr/>
              </p:nvSpPr>
              <p:spPr>
                <a:xfrm>
                  <a:off x="529306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28" name="椭圆 427">
                  <a:extLst>
                    <a:ext uri="{FF2B5EF4-FFF2-40B4-BE49-F238E27FC236}">
                      <a16:creationId xmlns:a16="http://schemas.microsoft.com/office/drawing/2014/main" id="{D42A1CC0-5ADD-E240-8DA5-C006B48FB430}"/>
                    </a:ext>
                  </a:extLst>
                </p:cNvPr>
                <p:cNvSpPr/>
                <p:nvPr/>
              </p:nvSpPr>
              <p:spPr>
                <a:xfrm>
                  <a:off x="549799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29" name="椭圆 428">
                  <a:extLst>
                    <a:ext uri="{FF2B5EF4-FFF2-40B4-BE49-F238E27FC236}">
                      <a16:creationId xmlns:a16="http://schemas.microsoft.com/office/drawing/2014/main" id="{2697D269-C9D6-994D-88FC-114521AC6C72}"/>
                    </a:ext>
                  </a:extLst>
                </p:cNvPr>
                <p:cNvSpPr/>
                <p:nvPr/>
              </p:nvSpPr>
              <p:spPr>
                <a:xfrm>
                  <a:off x="570292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30" name="椭圆 429">
                  <a:extLst>
                    <a:ext uri="{FF2B5EF4-FFF2-40B4-BE49-F238E27FC236}">
                      <a16:creationId xmlns:a16="http://schemas.microsoft.com/office/drawing/2014/main" id="{0342683E-0356-034B-9CF5-2737BBD97477}"/>
                    </a:ext>
                  </a:extLst>
                </p:cNvPr>
                <p:cNvSpPr/>
                <p:nvPr/>
              </p:nvSpPr>
              <p:spPr>
                <a:xfrm>
                  <a:off x="590785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31" name="椭圆 430">
                  <a:extLst>
                    <a:ext uri="{FF2B5EF4-FFF2-40B4-BE49-F238E27FC236}">
                      <a16:creationId xmlns:a16="http://schemas.microsoft.com/office/drawing/2014/main" id="{8DEDFDEA-C758-864F-86D8-589A8AE5EEA9}"/>
                    </a:ext>
                  </a:extLst>
                </p:cNvPr>
                <p:cNvSpPr/>
                <p:nvPr/>
              </p:nvSpPr>
              <p:spPr>
                <a:xfrm>
                  <a:off x="611278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32" name="椭圆 431">
                  <a:extLst>
                    <a:ext uri="{FF2B5EF4-FFF2-40B4-BE49-F238E27FC236}">
                      <a16:creationId xmlns:a16="http://schemas.microsoft.com/office/drawing/2014/main" id="{8B6A405E-2D24-E74F-AFB9-E29D1CA74DC0}"/>
                    </a:ext>
                  </a:extLst>
                </p:cNvPr>
                <p:cNvSpPr/>
                <p:nvPr/>
              </p:nvSpPr>
              <p:spPr>
                <a:xfrm>
                  <a:off x="631771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33" name="椭圆 432">
                  <a:extLst>
                    <a:ext uri="{FF2B5EF4-FFF2-40B4-BE49-F238E27FC236}">
                      <a16:creationId xmlns:a16="http://schemas.microsoft.com/office/drawing/2014/main" id="{8E0D31D6-2774-9743-B924-8D26D54A7C0E}"/>
                    </a:ext>
                  </a:extLst>
                </p:cNvPr>
                <p:cNvSpPr/>
                <p:nvPr/>
              </p:nvSpPr>
              <p:spPr>
                <a:xfrm>
                  <a:off x="652264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34" name="椭圆 433">
                  <a:extLst>
                    <a:ext uri="{FF2B5EF4-FFF2-40B4-BE49-F238E27FC236}">
                      <a16:creationId xmlns:a16="http://schemas.microsoft.com/office/drawing/2014/main" id="{6086C03B-714B-AA48-8BFF-47903F800087}"/>
                    </a:ext>
                  </a:extLst>
                </p:cNvPr>
                <p:cNvSpPr/>
                <p:nvPr/>
              </p:nvSpPr>
              <p:spPr>
                <a:xfrm>
                  <a:off x="672757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35" name="椭圆 434">
                  <a:extLst>
                    <a:ext uri="{FF2B5EF4-FFF2-40B4-BE49-F238E27FC236}">
                      <a16:creationId xmlns:a16="http://schemas.microsoft.com/office/drawing/2014/main" id="{55697837-4514-9C44-AD05-983A3D1D33AD}"/>
                    </a:ext>
                  </a:extLst>
                </p:cNvPr>
                <p:cNvSpPr/>
                <p:nvPr/>
              </p:nvSpPr>
              <p:spPr>
                <a:xfrm>
                  <a:off x="693250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36" name="椭圆 435">
                  <a:extLst>
                    <a:ext uri="{FF2B5EF4-FFF2-40B4-BE49-F238E27FC236}">
                      <a16:creationId xmlns:a16="http://schemas.microsoft.com/office/drawing/2014/main" id="{45950E96-1751-9947-A732-7708EFA5E9CB}"/>
                    </a:ext>
                  </a:extLst>
                </p:cNvPr>
                <p:cNvSpPr/>
                <p:nvPr/>
              </p:nvSpPr>
              <p:spPr>
                <a:xfrm>
                  <a:off x="713743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37" name="椭圆 436">
                  <a:extLst>
                    <a:ext uri="{FF2B5EF4-FFF2-40B4-BE49-F238E27FC236}">
                      <a16:creationId xmlns:a16="http://schemas.microsoft.com/office/drawing/2014/main" id="{CC0FBF9A-81D9-4341-B2A2-B51248995DDC}"/>
                    </a:ext>
                  </a:extLst>
                </p:cNvPr>
                <p:cNvSpPr/>
                <p:nvPr/>
              </p:nvSpPr>
              <p:spPr>
                <a:xfrm>
                  <a:off x="734236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38" name="椭圆 437">
                  <a:extLst>
                    <a:ext uri="{FF2B5EF4-FFF2-40B4-BE49-F238E27FC236}">
                      <a16:creationId xmlns:a16="http://schemas.microsoft.com/office/drawing/2014/main" id="{5E18DC12-0359-6143-A53F-9CDEF0B5A824}"/>
                    </a:ext>
                  </a:extLst>
                </p:cNvPr>
                <p:cNvSpPr/>
                <p:nvPr/>
              </p:nvSpPr>
              <p:spPr>
                <a:xfrm>
                  <a:off x="754729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39" name="椭圆 438">
                  <a:extLst>
                    <a:ext uri="{FF2B5EF4-FFF2-40B4-BE49-F238E27FC236}">
                      <a16:creationId xmlns:a16="http://schemas.microsoft.com/office/drawing/2014/main" id="{A5BC4F85-1338-8B4C-BA4F-8B688E91C727}"/>
                    </a:ext>
                  </a:extLst>
                </p:cNvPr>
                <p:cNvSpPr/>
                <p:nvPr/>
              </p:nvSpPr>
              <p:spPr>
                <a:xfrm>
                  <a:off x="775222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40" name="椭圆 439">
                  <a:extLst>
                    <a:ext uri="{FF2B5EF4-FFF2-40B4-BE49-F238E27FC236}">
                      <a16:creationId xmlns:a16="http://schemas.microsoft.com/office/drawing/2014/main" id="{3CF1FD4F-8901-9843-B4B4-68BA558400F5}"/>
                    </a:ext>
                  </a:extLst>
                </p:cNvPr>
                <p:cNvSpPr/>
                <p:nvPr/>
              </p:nvSpPr>
              <p:spPr>
                <a:xfrm>
                  <a:off x="795715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41" name="椭圆 440">
                  <a:extLst>
                    <a:ext uri="{FF2B5EF4-FFF2-40B4-BE49-F238E27FC236}">
                      <a16:creationId xmlns:a16="http://schemas.microsoft.com/office/drawing/2014/main" id="{41388DE7-E3AB-2D41-AED1-21CFFFBE2607}"/>
                    </a:ext>
                  </a:extLst>
                </p:cNvPr>
                <p:cNvSpPr/>
                <p:nvPr/>
              </p:nvSpPr>
              <p:spPr>
                <a:xfrm>
                  <a:off x="816208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42" name="椭圆 441">
                  <a:extLst>
                    <a:ext uri="{FF2B5EF4-FFF2-40B4-BE49-F238E27FC236}">
                      <a16:creationId xmlns:a16="http://schemas.microsoft.com/office/drawing/2014/main" id="{9811CD13-F2CD-2F4C-9FE5-93463263B8E8}"/>
                    </a:ext>
                  </a:extLst>
                </p:cNvPr>
                <p:cNvSpPr/>
                <p:nvPr/>
              </p:nvSpPr>
              <p:spPr>
                <a:xfrm>
                  <a:off x="836701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43" name="椭圆 442">
                  <a:extLst>
                    <a:ext uri="{FF2B5EF4-FFF2-40B4-BE49-F238E27FC236}">
                      <a16:creationId xmlns:a16="http://schemas.microsoft.com/office/drawing/2014/main" id="{1A19691D-B1CE-C64E-A82E-3D3FC369F6A0}"/>
                    </a:ext>
                  </a:extLst>
                </p:cNvPr>
                <p:cNvSpPr/>
                <p:nvPr/>
              </p:nvSpPr>
              <p:spPr>
                <a:xfrm>
                  <a:off x="857194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44" name="椭圆 443">
                  <a:extLst>
                    <a:ext uri="{FF2B5EF4-FFF2-40B4-BE49-F238E27FC236}">
                      <a16:creationId xmlns:a16="http://schemas.microsoft.com/office/drawing/2014/main" id="{8DDCCE1A-5229-604A-A8E9-C92F1D2C9B96}"/>
                    </a:ext>
                  </a:extLst>
                </p:cNvPr>
                <p:cNvSpPr/>
                <p:nvPr/>
              </p:nvSpPr>
              <p:spPr>
                <a:xfrm>
                  <a:off x="877687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45" name="椭圆 444">
                  <a:extLst>
                    <a:ext uri="{FF2B5EF4-FFF2-40B4-BE49-F238E27FC236}">
                      <a16:creationId xmlns:a16="http://schemas.microsoft.com/office/drawing/2014/main" id="{EDDF6478-EA3E-374E-A0C2-B6077144CC61}"/>
                    </a:ext>
                  </a:extLst>
                </p:cNvPr>
                <p:cNvSpPr/>
                <p:nvPr/>
              </p:nvSpPr>
              <p:spPr>
                <a:xfrm>
                  <a:off x="898180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46" name="椭圆 445">
                  <a:extLst>
                    <a:ext uri="{FF2B5EF4-FFF2-40B4-BE49-F238E27FC236}">
                      <a16:creationId xmlns:a16="http://schemas.microsoft.com/office/drawing/2014/main" id="{2CB2A74F-B269-E140-B22C-D718FF07D514}"/>
                    </a:ext>
                  </a:extLst>
                </p:cNvPr>
                <p:cNvSpPr/>
                <p:nvPr/>
              </p:nvSpPr>
              <p:spPr>
                <a:xfrm>
                  <a:off x="918673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47" name="椭圆 446">
                  <a:extLst>
                    <a:ext uri="{FF2B5EF4-FFF2-40B4-BE49-F238E27FC236}">
                      <a16:creationId xmlns:a16="http://schemas.microsoft.com/office/drawing/2014/main" id="{ECF329C8-17E6-A44C-B3B8-1EBF93465870}"/>
                    </a:ext>
                  </a:extLst>
                </p:cNvPr>
                <p:cNvSpPr/>
                <p:nvPr/>
              </p:nvSpPr>
              <p:spPr>
                <a:xfrm>
                  <a:off x="939166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48" name="椭圆 447">
                  <a:extLst>
                    <a:ext uri="{FF2B5EF4-FFF2-40B4-BE49-F238E27FC236}">
                      <a16:creationId xmlns:a16="http://schemas.microsoft.com/office/drawing/2014/main" id="{BFE0054F-DBE6-AB49-A8FC-1FDB9913F205}"/>
                    </a:ext>
                  </a:extLst>
                </p:cNvPr>
                <p:cNvSpPr/>
                <p:nvPr/>
              </p:nvSpPr>
              <p:spPr>
                <a:xfrm>
                  <a:off x="959659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49" name="椭圆 448">
                  <a:extLst>
                    <a:ext uri="{FF2B5EF4-FFF2-40B4-BE49-F238E27FC236}">
                      <a16:creationId xmlns:a16="http://schemas.microsoft.com/office/drawing/2014/main" id="{788BF301-D3BF-CE48-806D-B7E4BA5E21B0}"/>
                    </a:ext>
                  </a:extLst>
                </p:cNvPr>
                <p:cNvSpPr/>
                <p:nvPr/>
              </p:nvSpPr>
              <p:spPr>
                <a:xfrm>
                  <a:off x="980152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50" name="椭圆 449">
                  <a:extLst>
                    <a:ext uri="{FF2B5EF4-FFF2-40B4-BE49-F238E27FC236}">
                      <a16:creationId xmlns:a16="http://schemas.microsoft.com/office/drawing/2014/main" id="{F07EF0AA-50A4-FD4C-8779-1FDFC8071EB8}"/>
                    </a:ext>
                  </a:extLst>
                </p:cNvPr>
                <p:cNvSpPr/>
                <p:nvPr/>
              </p:nvSpPr>
              <p:spPr>
                <a:xfrm>
                  <a:off x="1000645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51" name="椭圆 450">
                  <a:extLst>
                    <a:ext uri="{FF2B5EF4-FFF2-40B4-BE49-F238E27FC236}">
                      <a16:creationId xmlns:a16="http://schemas.microsoft.com/office/drawing/2014/main" id="{236B128B-84CF-CE45-8A60-56C06A867128}"/>
                    </a:ext>
                  </a:extLst>
                </p:cNvPr>
                <p:cNvSpPr/>
                <p:nvPr/>
              </p:nvSpPr>
              <p:spPr>
                <a:xfrm>
                  <a:off x="1021138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52" name="椭圆 451">
                  <a:extLst>
                    <a:ext uri="{FF2B5EF4-FFF2-40B4-BE49-F238E27FC236}">
                      <a16:creationId xmlns:a16="http://schemas.microsoft.com/office/drawing/2014/main" id="{7F031FE0-0777-E64F-969E-C67BEA0D6939}"/>
                    </a:ext>
                  </a:extLst>
                </p:cNvPr>
                <p:cNvSpPr/>
                <p:nvPr/>
              </p:nvSpPr>
              <p:spPr>
                <a:xfrm>
                  <a:off x="1041631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53" name="椭圆 452">
                  <a:extLst>
                    <a:ext uri="{FF2B5EF4-FFF2-40B4-BE49-F238E27FC236}">
                      <a16:creationId xmlns:a16="http://schemas.microsoft.com/office/drawing/2014/main" id="{9E8ADBAB-DA16-7B4B-816D-6B38F4A78909}"/>
                    </a:ext>
                  </a:extLst>
                </p:cNvPr>
                <p:cNvSpPr/>
                <p:nvPr/>
              </p:nvSpPr>
              <p:spPr>
                <a:xfrm>
                  <a:off x="1062124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54" name="椭圆 453">
                  <a:extLst>
                    <a:ext uri="{FF2B5EF4-FFF2-40B4-BE49-F238E27FC236}">
                      <a16:creationId xmlns:a16="http://schemas.microsoft.com/office/drawing/2014/main" id="{36484C2E-6D7F-5A4D-9917-C6467AF1D467}"/>
                    </a:ext>
                  </a:extLst>
                </p:cNvPr>
                <p:cNvSpPr/>
                <p:nvPr/>
              </p:nvSpPr>
              <p:spPr>
                <a:xfrm>
                  <a:off x="1082617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55" name="椭圆 454">
                  <a:extLst>
                    <a:ext uri="{FF2B5EF4-FFF2-40B4-BE49-F238E27FC236}">
                      <a16:creationId xmlns:a16="http://schemas.microsoft.com/office/drawing/2014/main" id="{5DADD840-8124-1B4A-A078-9A3823567D35}"/>
                    </a:ext>
                  </a:extLst>
                </p:cNvPr>
                <p:cNvSpPr/>
                <p:nvPr/>
              </p:nvSpPr>
              <p:spPr>
                <a:xfrm>
                  <a:off x="1103110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56" name="椭圆 455">
                  <a:extLst>
                    <a:ext uri="{FF2B5EF4-FFF2-40B4-BE49-F238E27FC236}">
                      <a16:creationId xmlns:a16="http://schemas.microsoft.com/office/drawing/2014/main" id="{47946A49-ED3A-F748-8787-131F30E0C7BF}"/>
                    </a:ext>
                  </a:extLst>
                </p:cNvPr>
                <p:cNvSpPr/>
                <p:nvPr/>
              </p:nvSpPr>
              <p:spPr>
                <a:xfrm>
                  <a:off x="1123603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57" name="椭圆 456">
                  <a:extLst>
                    <a:ext uri="{FF2B5EF4-FFF2-40B4-BE49-F238E27FC236}">
                      <a16:creationId xmlns:a16="http://schemas.microsoft.com/office/drawing/2014/main" id="{91AA1B76-33C9-9440-BEBE-9838CCBEBF61}"/>
                    </a:ext>
                  </a:extLst>
                </p:cNvPr>
                <p:cNvSpPr/>
                <p:nvPr/>
              </p:nvSpPr>
              <p:spPr>
                <a:xfrm>
                  <a:off x="1144096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58" name="椭圆 457">
                  <a:extLst>
                    <a:ext uri="{FF2B5EF4-FFF2-40B4-BE49-F238E27FC236}">
                      <a16:creationId xmlns:a16="http://schemas.microsoft.com/office/drawing/2014/main" id="{815002EF-3BFD-3C4E-BD12-4D2BBE375FA9}"/>
                    </a:ext>
                  </a:extLst>
                </p:cNvPr>
                <p:cNvSpPr/>
                <p:nvPr/>
              </p:nvSpPr>
              <p:spPr>
                <a:xfrm>
                  <a:off x="1164589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59" name="椭圆 458">
                  <a:extLst>
                    <a:ext uri="{FF2B5EF4-FFF2-40B4-BE49-F238E27FC236}">
                      <a16:creationId xmlns:a16="http://schemas.microsoft.com/office/drawing/2014/main" id="{AFDE5827-2FB4-C74A-97FE-3D73950A7E95}"/>
                    </a:ext>
                  </a:extLst>
                </p:cNvPr>
                <p:cNvSpPr/>
                <p:nvPr/>
              </p:nvSpPr>
              <p:spPr>
                <a:xfrm>
                  <a:off x="1185082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60" name="椭圆 459">
                  <a:extLst>
                    <a:ext uri="{FF2B5EF4-FFF2-40B4-BE49-F238E27FC236}">
                      <a16:creationId xmlns:a16="http://schemas.microsoft.com/office/drawing/2014/main" id="{D742AD9E-2366-A445-A743-C9F557C8439F}"/>
                    </a:ext>
                  </a:extLst>
                </p:cNvPr>
                <p:cNvSpPr/>
                <p:nvPr/>
              </p:nvSpPr>
              <p:spPr>
                <a:xfrm>
                  <a:off x="1205575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61" name="椭圆 460">
                  <a:extLst>
                    <a:ext uri="{FF2B5EF4-FFF2-40B4-BE49-F238E27FC236}">
                      <a16:creationId xmlns:a16="http://schemas.microsoft.com/office/drawing/2014/main" id="{1D3A8C95-1CB4-7A42-A1E2-B7F67470F434}"/>
                    </a:ext>
                  </a:extLst>
                </p:cNvPr>
                <p:cNvSpPr/>
                <p:nvPr/>
              </p:nvSpPr>
              <p:spPr>
                <a:xfrm>
                  <a:off x="1226068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62" name="椭圆 461">
                  <a:extLst>
                    <a:ext uri="{FF2B5EF4-FFF2-40B4-BE49-F238E27FC236}">
                      <a16:creationId xmlns:a16="http://schemas.microsoft.com/office/drawing/2014/main" id="{3078D7C4-1EFA-F34A-A8C5-B5B4C290165E}"/>
                    </a:ext>
                  </a:extLst>
                </p:cNvPr>
                <p:cNvSpPr/>
                <p:nvPr/>
              </p:nvSpPr>
              <p:spPr>
                <a:xfrm>
                  <a:off x="1246561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63" name="椭圆 462">
                  <a:extLst>
                    <a:ext uri="{FF2B5EF4-FFF2-40B4-BE49-F238E27FC236}">
                      <a16:creationId xmlns:a16="http://schemas.microsoft.com/office/drawing/2014/main" id="{1865486C-EC20-C840-9209-B12192680F9C}"/>
                    </a:ext>
                  </a:extLst>
                </p:cNvPr>
                <p:cNvSpPr/>
                <p:nvPr/>
              </p:nvSpPr>
              <p:spPr>
                <a:xfrm>
                  <a:off x="1267054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64" name="椭圆 463">
                  <a:extLst>
                    <a:ext uri="{FF2B5EF4-FFF2-40B4-BE49-F238E27FC236}">
                      <a16:creationId xmlns:a16="http://schemas.microsoft.com/office/drawing/2014/main" id="{0DBBBFEA-CAA2-7B4E-9463-9B041A0F5540}"/>
                    </a:ext>
                  </a:extLst>
                </p:cNvPr>
                <p:cNvSpPr/>
                <p:nvPr/>
              </p:nvSpPr>
              <p:spPr>
                <a:xfrm>
                  <a:off x="1287547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</p:grpSp>
          <p:grpSp>
            <p:nvGrpSpPr>
              <p:cNvPr id="379" name="组合 378">
                <a:extLst>
                  <a:ext uri="{FF2B5EF4-FFF2-40B4-BE49-F238E27FC236}">
                    <a16:creationId xmlns:a16="http://schemas.microsoft.com/office/drawing/2014/main" id="{96C97DF8-037A-F145-820E-8F1165C025DE}"/>
                  </a:ext>
                </a:extLst>
              </p:cNvPr>
              <p:cNvGrpSpPr/>
              <p:nvPr/>
            </p:nvGrpSpPr>
            <p:grpSpPr>
              <a:xfrm>
                <a:off x="4532505" y="-1518958"/>
                <a:ext cx="8500650" cy="98520"/>
                <a:chOff x="4473343" y="-4403005"/>
                <a:chExt cx="8500650" cy="98520"/>
              </a:xfrm>
              <a:grpFill/>
            </p:grpSpPr>
            <p:sp>
              <p:nvSpPr>
                <p:cNvPr id="380" name="椭圆 379">
                  <a:extLst>
                    <a:ext uri="{FF2B5EF4-FFF2-40B4-BE49-F238E27FC236}">
                      <a16:creationId xmlns:a16="http://schemas.microsoft.com/office/drawing/2014/main" id="{31AE37F5-8ED9-A14C-AE9F-783B9171EEDE}"/>
                    </a:ext>
                  </a:extLst>
                </p:cNvPr>
                <p:cNvSpPr/>
                <p:nvPr/>
              </p:nvSpPr>
              <p:spPr>
                <a:xfrm>
                  <a:off x="447334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81" name="椭圆 380">
                  <a:extLst>
                    <a:ext uri="{FF2B5EF4-FFF2-40B4-BE49-F238E27FC236}">
                      <a16:creationId xmlns:a16="http://schemas.microsoft.com/office/drawing/2014/main" id="{8DCDA368-2BD6-C04C-A8D2-3A5CE98433D0}"/>
                    </a:ext>
                  </a:extLst>
                </p:cNvPr>
                <p:cNvSpPr/>
                <p:nvPr/>
              </p:nvSpPr>
              <p:spPr>
                <a:xfrm>
                  <a:off x="467827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82" name="椭圆 381">
                  <a:extLst>
                    <a:ext uri="{FF2B5EF4-FFF2-40B4-BE49-F238E27FC236}">
                      <a16:creationId xmlns:a16="http://schemas.microsoft.com/office/drawing/2014/main" id="{5E42CC83-C0D8-2C4E-B802-3BA2E3579BEC}"/>
                    </a:ext>
                  </a:extLst>
                </p:cNvPr>
                <p:cNvSpPr/>
                <p:nvPr/>
              </p:nvSpPr>
              <p:spPr>
                <a:xfrm>
                  <a:off x="488320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83" name="椭圆 382">
                  <a:extLst>
                    <a:ext uri="{FF2B5EF4-FFF2-40B4-BE49-F238E27FC236}">
                      <a16:creationId xmlns:a16="http://schemas.microsoft.com/office/drawing/2014/main" id="{C20B9F9B-E682-7040-8191-A21564FB7222}"/>
                    </a:ext>
                  </a:extLst>
                </p:cNvPr>
                <p:cNvSpPr/>
                <p:nvPr/>
              </p:nvSpPr>
              <p:spPr>
                <a:xfrm>
                  <a:off x="508813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84" name="椭圆 383">
                  <a:extLst>
                    <a:ext uri="{FF2B5EF4-FFF2-40B4-BE49-F238E27FC236}">
                      <a16:creationId xmlns:a16="http://schemas.microsoft.com/office/drawing/2014/main" id="{2EBEF538-751B-CE4F-A438-7507E0420501}"/>
                    </a:ext>
                  </a:extLst>
                </p:cNvPr>
                <p:cNvSpPr/>
                <p:nvPr/>
              </p:nvSpPr>
              <p:spPr>
                <a:xfrm>
                  <a:off x="529306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85" name="椭圆 384">
                  <a:extLst>
                    <a:ext uri="{FF2B5EF4-FFF2-40B4-BE49-F238E27FC236}">
                      <a16:creationId xmlns:a16="http://schemas.microsoft.com/office/drawing/2014/main" id="{DF480817-355F-5542-8781-87725C74E8D9}"/>
                    </a:ext>
                  </a:extLst>
                </p:cNvPr>
                <p:cNvSpPr/>
                <p:nvPr/>
              </p:nvSpPr>
              <p:spPr>
                <a:xfrm>
                  <a:off x="549799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86" name="椭圆 385">
                  <a:extLst>
                    <a:ext uri="{FF2B5EF4-FFF2-40B4-BE49-F238E27FC236}">
                      <a16:creationId xmlns:a16="http://schemas.microsoft.com/office/drawing/2014/main" id="{EB20903B-C093-054B-B89D-93370D6FBB1B}"/>
                    </a:ext>
                  </a:extLst>
                </p:cNvPr>
                <p:cNvSpPr/>
                <p:nvPr/>
              </p:nvSpPr>
              <p:spPr>
                <a:xfrm>
                  <a:off x="570292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87" name="椭圆 386">
                  <a:extLst>
                    <a:ext uri="{FF2B5EF4-FFF2-40B4-BE49-F238E27FC236}">
                      <a16:creationId xmlns:a16="http://schemas.microsoft.com/office/drawing/2014/main" id="{55745FBC-9DC2-9A4C-8A92-64696CBE826A}"/>
                    </a:ext>
                  </a:extLst>
                </p:cNvPr>
                <p:cNvSpPr/>
                <p:nvPr/>
              </p:nvSpPr>
              <p:spPr>
                <a:xfrm>
                  <a:off x="590785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88" name="椭圆 387">
                  <a:extLst>
                    <a:ext uri="{FF2B5EF4-FFF2-40B4-BE49-F238E27FC236}">
                      <a16:creationId xmlns:a16="http://schemas.microsoft.com/office/drawing/2014/main" id="{388232A2-6EDB-E041-B4C0-0081521046C8}"/>
                    </a:ext>
                  </a:extLst>
                </p:cNvPr>
                <p:cNvSpPr/>
                <p:nvPr/>
              </p:nvSpPr>
              <p:spPr>
                <a:xfrm>
                  <a:off x="611278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89" name="椭圆 388">
                  <a:extLst>
                    <a:ext uri="{FF2B5EF4-FFF2-40B4-BE49-F238E27FC236}">
                      <a16:creationId xmlns:a16="http://schemas.microsoft.com/office/drawing/2014/main" id="{4B98BEB1-C5F9-354B-9F7B-1A654AC1E9C7}"/>
                    </a:ext>
                  </a:extLst>
                </p:cNvPr>
                <p:cNvSpPr/>
                <p:nvPr/>
              </p:nvSpPr>
              <p:spPr>
                <a:xfrm>
                  <a:off x="631771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90" name="椭圆 389">
                  <a:extLst>
                    <a:ext uri="{FF2B5EF4-FFF2-40B4-BE49-F238E27FC236}">
                      <a16:creationId xmlns:a16="http://schemas.microsoft.com/office/drawing/2014/main" id="{323FB55B-8999-1A4F-8319-1DC340971B51}"/>
                    </a:ext>
                  </a:extLst>
                </p:cNvPr>
                <p:cNvSpPr/>
                <p:nvPr/>
              </p:nvSpPr>
              <p:spPr>
                <a:xfrm>
                  <a:off x="652264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91" name="椭圆 390">
                  <a:extLst>
                    <a:ext uri="{FF2B5EF4-FFF2-40B4-BE49-F238E27FC236}">
                      <a16:creationId xmlns:a16="http://schemas.microsoft.com/office/drawing/2014/main" id="{A5E2F7CF-BDA6-5D48-ACB8-C884531786EF}"/>
                    </a:ext>
                  </a:extLst>
                </p:cNvPr>
                <p:cNvSpPr/>
                <p:nvPr/>
              </p:nvSpPr>
              <p:spPr>
                <a:xfrm>
                  <a:off x="672757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92" name="椭圆 391">
                  <a:extLst>
                    <a:ext uri="{FF2B5EF4-FFF2-40B4-BE49-F238E27FC236}">
                      <a16:creationId xmlns:a16="http://schemas.microsoft.com/office/drawing/2014/main" id="{CB0A9549-CA91-C044-9E0B-192A2085BDB7}"/>
                    </a:ext>
                  </a:extLst>
                </p:cNvPr>
                <p:cNvSpPr/>
                <p:nvPr/>
              </p:nvSpPr>
              <p:spPr>
                <a:xfrm>
                  <a:off x="693250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93" name="椭圆 392">
                  <a:extLst>
                    <a:ext uri="{FF2B5EF4-FFF2-40B4-BE49-F238E27FC236}">
                      <a16:creationId xmlns:a16="http://schemas.microsoft.com/office/drawing/2014/main" id="{E8D2B0E7-6078-8C47-A830-E36E321799DC}"/>
                    </a:ext>
                  </a:extLst>
                </p:cNvPr>
                <p:cNvSpPr/>
                <p:nvPr/>
              </p:nvSpPr>
              <p:spPr>
                <a:xfrm>
                  <a:off x="713743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94" name="椭圆 393">
                  <a:extLst>
                    <a:ext uri="{FF2B5EF4-FFF2-40B4-BE49-F238E27FC236}">
                      <a16:creationId xmlns:a16="http://schemas.microsoft.com/office/drawing/2014/main" id="{D1E70CB2-95C5-2F4C-A724-914A1D6EAC81}"/>
                    </a:ext>
                  </a:extLst>
                </p:cNvPr>
                <p:cNvSpPr/>
                <p:nvPr/>
              </p:nvSpPr>
              <p:spPr>
                <a:xfrm>
                  <a:off x="734236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95" name="椭圆 394">
                  <a:extLst>
                    <a:ext uri="{FF2B5EF4-FFF2-40B4-BE49-F238E27FC236}">
                      <a16:creationId xmlns:a16="http://schemas.microsoft.com/office/drawing/2014/main" id="{81BD9F20-083E-F249-AF5F-FDA5DD84E86F}"/>
                    </a:ext>
                  </a:extLst>
                </p:cNvPr>
                <p:cNvSpPr/>
                <p:nvPr/>
              </p:nvSpPr>
              <p:spPr>
                <a:xfrm>
                  <a:off x="754729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96" name="椭圆 395">
                  <a:extLst>
                    <a:ext uri="{FF2B5EF4-FFF2-40B4-BE49-F238E27FC236}">
                      <a16:creationId xmlns:a16="http://schemas.microsoft.com/office/drawing/2014/main" id="{96AE721B-C559-BC49-A60A-E2C433A0879F}"/>
                    </a:ext>
                  </a:extLst>
                </p:cNvPr>
                <p:cNvSpPr/>
                <p:nvPr/>
              </p:nvSpPr>
              <p:spPr>
                <a:xfrm>
                  <a:off x="775222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97" name="椭圆 396">
                  <a:extLst>
                    <a:ext uri="{FF2B5EF4-FFF2-40B4-BE49-F238E27FC236}">
                      <a16:creationId xmlns:a16="http://schemas.microsoft.com/office/drawing/2014/main" id="{3106C4AF-EDF6-5442-B031-A821782E43FE}"/>
                    </a:ext>
                  </a:extLst>
                </p:cNvPr>
                <p:cNvSpPr/>
                <p:nvPr/>
              </p:nvSpPr>
              <p:spPr>
                <a:xfrm>
                  <a:off x="795715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98" name="椭圆 397">
                  <a:extLst>
                    <a:ext uri="{FF2B5EF4-FFF2-40B4-BE49-F238E27FC236}">
                      <a16:creationId xmlns:a16="http://schemas.microsoft.com/office/drawing/2014/main" id="{E1BFFBEB-6364-994C-9742-8112FC36C13F}"/>
                    </a:ext>
                  </a:extLst>
                </p:cNvPr>
                <p:cNvSpPr/>
                <p:nvPr/>
              </p:nvSpPr>
              <p:spPr>
                <a:xfrm>
                  <a:off x="816208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99" name="椭圆 398">
                  <a:extLst>
                    <a:ext uri="{FF2B5EF4-FFF2-40B4-BE49-F238E27FC236}">
                      <a16:creationId xmlns:a16="http://schemas.microsoft.com/office/drawing/2014/main" id="{37F65228-4296-744B-938B-E5CCC33B9A35}"/>
                    </a:ext>
                  </a:extLst>
                </p:cNvPr>
                <p:cNvSpPr/>
                <p:nvPr/>
              </p:nvSpPr>
              <p:spPr>
                <a:xfrm>
                  <a:off x="836701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00" name="椭圆 399">
                  <a:extLst>
                    <a:ext uri="{FF2B5EF4-FFF2-40B4-BE49-F238E27FC236}">
                      <a16:creationId xmlns:a16="http://schemas.microsoft.com/office/drawing/2014/main" id="{71F72442-A79B-834F-9C61-B686B86A9CFA}"/>
                    </a:ext>
                  </a:extLst>
                </p:cNvPr>
                <p:cNvSpPr/>
                <p:nvPr/>
              </p:nvSpPr>
              <p:spPr>
                <a:xfrm>
                  <a:off x="857194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01" name="椭圆 400">
                  <a:extLst>
                    <a:ext uri="{FF2B5EF4-FFF2-40B4-BE49-F238E27FC236}">
                      <a16:creationId xmlns:a16="http://schemas.microsoft.com/office/drawing/2014/main" id="{31C76AD9-F066-EB40-B996-D49E18724982}"/>
                    </a:ext>
                  </a:extLst>
                </p:cNvPr>
                <p:cNvSpPr/>
                <p:nvPr/>
              </p:nvSpPr>
              <p:spPr>
                <a:xfrm>
                  <a:off x="877687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02" name="椭圆 401">
                  <a:extLst>
                    <a:ext uri="{FF2B5EF4-FFF2-40B4-BE49-F238E27FC236}">
                      <a16:creationId xmlns:a16="http://schemas.microsoft.com/office/drawing/2014/main" id="{202138FA-0658-5443-914A-293F2EB5B851}"/>
                    </a:ext>
                  </a:extLst>
                </p:cNvPr>
                <p:cNvSpPr/>
                <p:nvPr/>
              </p:nvSpPr>
              <p:spPr>
                <a:xfrm>
                  <a:off x="898180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03" name="椭圆 402">
                  <a:extLst>
                    <a:ext uri="{FF2B5EF4-FFF2-40B4-BE49-F238E27FC236}">
                      <a16:creationId xmlns:a16="http://schemas.microsoft.com/office/drawing/2014/main" id="{3CB76027-5C32-134D-B2B8-8FAAB52A2576}"/>
                    </a:ext>
                  </a:extLst>
                </p:cNvPr>
                <p:cNvSpPr/>
                <p:nvPr/>
              </p:nvSpPr>
              <p:spPr>
                <a:xfrm>
                  <a:off x="918673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04" name="椭圆 403">
                  <a:extLst>
                    <a:ext uri="{FF2B5EF4-FFF2-40B4-BE49-F238E27FC236}">
                      <a16:creationId xmlns:a16="http://schemas.microsoft.com/office/drawing/2014/main" id="{CD33D206-545C-EC4F-B835-1F4EB1819FBF}"/>
                    </a:ext>
                  </a:extLst>
                </p:cNvPr>
                <p:cNvSpPr/>
                <p:nvPr/>
              </p:nvSpPr>
              <p:spPr>
                <a:xfrm>
                  <a:off x="939166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05" name="椭圆 404">
                  <a:extLst>
                    <a:ext uri="{FF2B5EF4-FFF2-40B4-BE49-F238E27FC236}">
                      <a16:creationId xmlns:a16="http://schemas.microsoft.com/office/drawing/2014/main" id="{84D73BC0-FD89-BF48-8DC7-DFE22F9F1122}"/>
                    </a:ext>
                  </a:extLst>
                </p:cNvPr>
                <p:cNvSpPr/>
                <p:nvPr/>
              </p:nvSpPr>
              <p:spPr>
                <a:xfrm>
                  <a:off x="959659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06" name="椭圆 405">
                  <a:extLst>
                    <a:ext uri="{FF2B5EF4-FFF2-40B4-BE49-F238E27FC236}">
                      <a16:creationId xmlns:a16="http://schemas.microsoft.com/office/drawing/2014/main" id="{51721054-D342-E84C-9348-E904293152C3}"/>
                    </a:ext>
                  </a:extLst>
                </p:cNvPr>
                <p:cNvSpPr/>
                <p:nvPr/>
              </p:nvSpPr>
              <p:spPr>
                <a:xfrm>
                  <a:off x="980152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07" name="椭圆 406">
                  <a:extLst>
                    <a:ext uri="{FF2B5EF4-FFF2-40B4-BE49-F238E27FC236}">
                      <a16:creationId xmlns:a16="http://schemas.microsoft.com/office/drawing/2014/main" id="{A5C1698E-B6B1-E04E-A386-5F8E2A86C7DB}"/>
                    </a:ext>
                  </a:extLst>
                </p:cNvPr>
                <p:cNvSpPr/>
                <p:nvPr/>
              </p:nvSpPr>
              <p:spPr>
                <a:xfrm>
                  <a:off x="1000645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08" name="椭圆 407">
                  <a:extLst>
                    <a:ext uri="{FF2B5EF4-FFF2-40B4-BE49-F238E27FC236}">
                      <a16:creationId xmlns:a16="http://schemas.microsoft.com/office/drawing/2014/main" id="{8A87FCB5-CA95-1142-B094-2447A23E1618}"/>
                    </a:ext>
                  </a:extLst>
                </p:cNvPr>
                <p:cNvSpPr/>
                <p:nvPr/>
              </p:nvSpPr>
              <p:spPr>
                <a:xfrm>
                  <a:off x="1021138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09" name="椭圆 408">
                  <a:extLst>
                    <a:ext uri="{FF2B5EF4-FFF2-40B4-BE49-F238E27FC236}">
                      <a16:creationId xmlns:a16="http://schemas.microsoft.com/office/drawing/2014/main" id="{5820CAFC-17EC-2E45-967F-8A7B5263D4E9}"/>
                    </a:ext>
                  </a:extLst>
                </p:cNvPr>
                <p:cNvSpPr/>
                <p:nvPr/>
              </p:nvSpPr>
              <p:spPr>
                <a:xfrm>
                  <a:off x="1041631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10" name="椭圆 409">
                  <a:extLst>
                    <a:ext uri="{FF2B5EF4-FFF2-40B4-BE49-F238E27FC236}">
                      <a16:creationId xmlns:a16="http://schemas.microsoft.com/office/drawing/2014/main" id="{6B625060-1AEB-B248-B470-321D06D72496}"/>
                    </a:ext>
                  </a:extLst>
                </p:cNvPr>
                <p:cNvSpPr/>
                <p:nvPr/>
              </p:nvSpPr>
              <p:spPr>
                <a:xfrm>
                  <a:off x="1062124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11" name="椭圆 410">
                  <a:extLst>
                    <a:ext uri="{FF2B5EF4-FFF2-40B4-BE49-F238E27FC236}">
                      <a16:creationId xmlns:a16="http://schemas.microsoft.com/office/drawing/2014/main" id="{68DE944D-F24D-8B4C-8AAC-8518D50806D3}"/>
                    </a:ext>
                  </a:extLst>
                </p:cNvPr>
                <p:cNvSpPr/>
                <p:nvPr/>
              </p:nvSpPr>
              <p:spPr>
                <a:xfrm>
                  <a:off x="1082617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12" name="椭圆 411">
                  <a:extLst>
                    <a:ext uri="{FF2B5EF4-FFF2-40B4-BE49-F238E27FC236}">
                      <a16:creationId xmlns:a16="http://schemas.microsoft.com/office/drawing/2014/main" id="{F8FC96F5-FE5E-BA4B-88CB-723730356BAF}"/>
                    </a:ext>
                  </a:extLst>
                </p:cNvPr>
                <p:cNvSpPr/>
                <p:nvPr/>
              </p:nvSpPr>
              <p:spPr>
                <a:xfrm>
                  <a:off x="1103110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13" name="椭圆 412">
                  <a:extLst>
                    <a:ext uri="{FF2B5EF4-FFF2-40B4-BE49-F238E27FC236}">
                      <a16:creationId xmlns:a16="http://schemas.microsoft.com/office/drawing/2014/main" id="{1B99CDB9-B6CF-2544-90D3-9F8B51B27E0E}"/>
                    </a:ext>
                  </a:extLst>
                </p:cNvPr>
                <p:cNvSpPr/>
                <p:nvPr/>
              </p:nvSpPr>
              <p:spPr>
                <a:xfrm>
                  <a:off x="1123603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14" name="椭圆 413">
                  <a:extLst>
                    <a:ext uri="{FF2B5EF4-FFF2-40B4-BE49-F238E27FC236}">
                      <a16:creationId xmlns:a16="http://schemas.microsoft.com/office/drawing/2014/main" id="{D307B135-ADD8-6042-8466-AA370C3E1D9F}"/>
                    </a:ext>
                  </a:extLst>
                </p:cNvPr>
                <p:cNvSpPr/>
                <p:nvPr/>
              </p:nvSpPr>
              <p:spPr>
                <a:xfrm>
                  <a:off x="1144096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15" name="椭圆 414">
                  <a:extLst>
                    <a:ext uri="{FF2B5EF4-FFF2-40B4-BE49-F238E27FC236}">
                      <a16:creationId xmlns:a16="http://schemas.microsoft.com/office/drawing/2014/main" id="{AD250E46-89E6-2A4B-9CEE-6204F695EF6D}"/>
                    </a:ext>
                  </a:extLst>
                </p:cNvPr>
                <p:cNvSpPr/>
                <p:nvPr/>
              </p:nvSpPr>
              <p:spPr>
                <a:xfrm>
                  <a:off x="1164589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16" name="椭圆 415">
                  <a:extLst>
                    <a:ext uri="{FF2B5EF4-FFF2-40B4-BE49-F238E27FC236}">
                      <a16:creationId xmlns:a16="http://schemas.microsoft.com/office/drawing/2014/main" id="{C1FB2172-E232-9646-8ECA-6519A8F716CA}"/>
                    </a:ext>
                  </a:extLst>
                </p:cNvPr>
                <p:cNvSpPr/>
                <p:nvPr/>
              </p:nvSpPr>
              <p:spPr>
                <a:xfrm>
                  <a:off x="1185082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17" name="椭圆 416">
                  <a:extLst>
                    <a:ext uri="{FF2B5EF4-FFF2-40B4-BE49-F238E27FC236}">
                      <a16:creationId xmlns:a16="http://schemas.microsoft.com/office/drawing/2014/main" id="{AEC8967D-0D37-FD4B-AE2D-F2C24A513DA8}"/>
                    </a:ext>
                  </a:extLst>
                </p:cNvPr>
                <p:cNvSpPr/>
                <p:nvPr/>
              </p:nvSpPr>
              <p:spPr>
                <a:xfrm>
                  <a:off x="1205575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18" name="椭圆 417">
                  <a:extLst>
                    <a:ext uri="{FF2B5EF4-FFF2-40B4-BE49-F238E27FC236}">
                      <a16:creationId xmlns:a16="http://schemas.microsoft.com/office/drawing/2014/main" id="{DEC57679-0E99-5A45-B353-126930FC3A63}"/>
                    </a:ext>
                  </a:extLst>
                </p:cNvPr>
                <p:cNvSpPr/>
                <p:nvPr/>
              </p:nvSpPr>
              <p:spPr>
                <a:xfrm>
                  <a:off x="1226068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19" name="椭圆 418">
                  <a:extLst>
                    <a:ext uri="{FF2B5EF4-FFF2-40B4-BE49-F238E27FC236}">
                      <a16:creationId xmlns:a16="http://schemas.microsoft.com/office/drawing/2014/main" id="{A1318A3A-DDB7-8242-BB7B-2AFE98E6F04B}"/>
                    </a:ext>
                  </a:extLst>
                </p:cNvPr>
                <p:cNvSpPr/>
                <p:nvPr/>
              </p:nvSpPr>
              <p:spPr>
                <a:xfrm>
                  <a:off x="1246561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20" name="椭圆 419">
                  <a:extLst>
                    <a:ext uri="{FF2B5EF4-FFF2-40B4-BE49-F238E27FC236}">
                      <a16:creationId xmlns:a16="http://schemas.microsoft.com/office/drawing/2014/main" id="{BBB34C46-DFD2-2C42-8BA4-DA2CE8B0B4CA}"/>
                    </a:ext>
                  </a:extLst>
                </p:cNvPr>
                <p:cNvSpPr/>
                <p:nvPr/>
              </p:nvSpPr>
              <p:spPr>
                <a:xfrm>
                  <a:off x="1267054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21" name="椭圆 420">
                  <a:extLst>
                    <a:ext uri="{FF2B5EF4-FFF2-40B4-BE49-F238E27FC236}">
                      <a16:creationId xmlns:a16="http://schemas.microsoft.com/office/drawing/2014/main" id="{3971359A-29C7-4742-9CC8-7B99A1B07BD6}"/>
                    </a:ext>
                  </a:extLst>
                </p:cNvPr>
                <p:cNvSpPr/>
                <p:nvPr/>
              </p:nvSpPr>
              <p:spPr>
                <a:xfrm>
                  <a:off x="1287547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</p:grpSp>
        </p:grpSp>
        <p:grpSp>
          <p:nvGrpSpPr>
            <p:cNvPr id="102" name="组合 101">
              <a:extLst>
                <a:ext uri="{FF2B5EF4-FFF2-40B4-BE49-F238E27FC236}">
                  <a16:creationId xmlns:a16="http://schemas.microsoft.com/office/drawing/2014/main" id="{8E865F0D-D9F7-514E-A9FE-FA1ED8F9DF2F}"/>
                </a:ext>
              </a:extLst>
            </p:cNvPr>
            <p:cNvGrpSpPr/>
            <p:nvPr/>
          </p:nvGrpSpPr>
          <p:grpSpPr>
            <a:xfrm>
              <a:off x="3515419" y="802056"/>
              <a:ext cx="8500650" cy="2964554"/>
              <a:chOff x="4532505" y="-4384992"/>
              <a:chExt cx="8500650" cy="2964554"/>
            </a:xfrm>
            <a:grpFill/>
          </p:grpSpPr>
          <p:grpSp>
            <p:nvGrpSpPr>
              <p:cNvPr id="103" name="组合 102">
                <a:extLst>
                  <a:ext uri="{FF2B5EF4-FFF2-40B4-BE49-F238E27FC236}">
                    <a16:creationId xmlns:a16="http://schemas.microsoft.com/office/drawing/2014/main" id="{CB45C4B3-96BA-7544-A483-764A2182D23D}"/>
                  </a:ext>
                </a:extLst>
              </p:cNvPr>
              <p:cNvGrpSpPr/>
              <p:nvPr/>
            </p:nvGrpSpPr>
            <p:grpSpPr>
              <a:xfrm>
                <a:off x="4532505" y="-4384992"/>
                <a:ext cx="8500650" cy="98520"/>
                <a:chOff x="4473343" y="-4403005"/>
                <a:chExt cx="8500650" cy="98520"/>
              </a:xfrm>
              <a:grpFill/>
            </p:grpSpPr>
            <p:sp>
              <p:nvSpPr>
                <p:cNvPr id="331" name="椭圆 330">
                  <a:extLst>
                    <a:ext uri="{FF2B5EF4-FFF2-40B4-BE49-F238E27FC236}">
                      <a16:creationId xmlns:a16="http://schemas.microsoft.com/office/drawing/2014/main" id="{09A83FC5-0F06-C746-B8F2-B1CC7D2D16A0}"/>
                    </a:ext>
                  </a:extLst>
                </p:cNvPr>
                <p:cNvSpPr/>
                <p:nvPr/>
              </p:nvSpPr>
              <p:spPr>
                <a:xfrm>
                  <a:off x="447334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32" name="椭圆 331">
                  <a:extLst>
                    <a:ext uri="{FF2B5EF4-FFF2-40B4-BE49-F238E27FC236}">
                      <a16:creationId xmlns:a16="http://schemas.microsoft.com/office/drawing/2014/main" id="{CDA622E8-B003-1947-AECC-7B9274A72F7C}"/>
                    </a:ext>
                  </a:extLst>
                </p:cNvPr>
                <p:cNvSpPr/>
                <p:nvPr/>
              </p:nvSpPr>
              <p:spPr>
                <a:xfrm>
                  <a:off x="467827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33" name="椭圆 332">
                  <a:extLst>
                    <a:ext uri="{FF2B5EF4-FFF2-40B4-BE49-F238E27FC236}">
                      <a16:creationId xmlns:a16="http://schemas.microsoft.com/office/drawing/2014/main" id="{AD8A344D-BA65-C74D-BB26-3CE4B3B89C66}"/>
                    </a:ext>
                  </a:extLst>
                </p:cNvPr>
                <p:cNvSpPr/>
                <p:nvPr/>
              </p:nvSpPr>
              <p:spPr>
                <a:xfrm>
                  <a:off x="488320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34" name="椭圆 333">
                  <a:extLst>
                    <a:ext uri="{FF2B5EF4-FFF2-40B4-BE49-F238E27FC236}">
                      <a16:creationId xmlns:a16="http://schemas.microsoft.com/office/drawing/2014/main" id="{64D41D8D-D37B-0842-A081-E992C42EE5A6}"/>
                    </a:ext>
                  </a:extLst>
                </p:cNvPr>
                <p:cNvSpPr/>
                <p:nvPr/>
              </p:nvSpPr>
              <p:spPr>
                <a:xfrm>
                  <a:off x="508813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35" name="椭圆 334">
                  <a:extLst>
                    <a:ext uri="{FF2B5EF4-FFF2-40B4-BE49-F238E27FC236}">
                      <a16:creationId xmlns:a16="http://schemas.microsoft.com/office/drawing/2014/main" id="{9E75D34D-3FA0-8E4E-871B-78C902411341}"/>
                    </a:ext>
                  </a:extLst>
                </p:cNvPr>
                <p:cNvSpPr/>
                <p:nvPr/>
              </p:nvSpPr>
              <p:spPr>
                <a:xfrm>
                  <a:off x="529306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36" name="椭圆 335">
                  <a:extLst>
                    <a:ext uri="{FF2B5EF4-FFF2-40B4-BE49-F238E27FC236}">
                      <a16:creationId xmlns:a16="http://schemas.microsoft.com/office/drawing/2014/main" id="{43A75781-5966-FF43-AA7B-0AF50D3587B7}"/>
                    </a:ext>
                  </a:extLst>
                </p:cNvPr>
                <p:cNvSpPr/>
                <p:nvPr/>
              </p:nvSpPr>
              <p:spPr>
                <a:xfrm>
                  <a:off x="549799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37" name="椭圆 336">
                  <a:extLst>
                    <a:ext uri="{FF2B5EF4-FFF2-40B4-BE49-F238E27FC236}">
                      <a16:creationId xmlns:a16="http://schemas.microsoft.com/office/drawing/2014/main" id="{5D0CBF3C-06D0-C545-9821-E70EAE5D1FF7}"/>
                    </a:ext>
                  </a:extLst>
                </p:cNvPr>
                <p:cNvSpPr/>
                <p:nvPr/>
              </p:nvSpPr>
              <p:spPr>
                <a:xfrm>
                  <a:off x="570292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38" name="椭圆 337">
                  <a:extLst>
                    <a:ext uri="{FF2B5EF4-FFF2-40B4-BE49-F238E27FC236}">
                      <a16:creationId xmlns:a16="http://schemas.microsoft.com/office/drawing/2014/main" id="{514D4C7E-4D93-7D46-9311-5845CB757D8C}"/>
                    </a:ext>
                  </a:extLst>
                </p:cNvPr>
                <p:cNvSpPr/>
                <p:nvPr/>
              </p:nvSpPr>
              <p:spPr>
                <a:xfrm>
                  <a:off x="590785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39" name="椭圆 338">
                  <a:extLst>
                    <a:ext uri="{FF2B5EF4-FFF2-40B4-BE49-F238E27FC236}">
                      <a16:creationId xmlns:a16="http://schemas.microsoft.com/office/drawing/2014/main" id="{008D728B-81C7-044C-A421-172D3152A83C}"/>
                    </a:ext>
                  </a:extLst>
                </p:cNvPr>
                <p:cNvSpPr/>
                <p:nvPr/>
              </p:nvSpPr>
              <p:spPr>
                <a:xfrm>
                  <a:off x="611278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40" name="椭圆 339">
                  <a:extLst>
                    <a:ext uri="{FF2B5EF4-FFF2-40B4-BE49-F238E27FC236}">
                      <a16:creationId xmlns:a16="http://schemas.microsoft.com/office/drawing/2014/main" id="{BC355C5A-4332-DD42-AB3E-8F11CA472512}"/>
                    </a:ext>
                  </a:extLst>
                </p:cNvPr>
                <p:cNvSpPr/>
                <p:nvPr/>
              </p:nvSpPr>
              <p:spPr>
                <a:xfrm>
                  <a:off x="631771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41" name="椭圆 340">
                  <a:extLst>
                    <a:ext uri="{FF2B5EF4-FFF2-40B4-BE49-F238E27FC236}">
                      <a16:creationId xmlns:a16="http://schemas.microsoft.com/office/drawing/2014/main" id="{93DE5E09-E16A-154B-95EA-773842F511EB}"/>
                    </a:ext>
                  </a:extLst>
                </p:cNvPr>
                <p:cNvSpPr/>
                <p:nvPr/>
              </p:nvSpPr>
              <p:spPr>
                <a:xfrm>
                  <a:off x="652264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42" name="椭圆 341">
                  <a:extLst>
                    <a:ext uri="{FF2B5EF4-FFF2-40B4-BE49-F238E27FC236}">
                      <a16:creationId xmlns:a16="http://schemas.microsoft.com/office/drawing/2014/main" id="{D5FD607C-6D83-794C-A8E1-B64EBF826848}"/>
                    </a:ext>
                  </a:extLst>
                </p:cNvPr>
                <p:cNvSpPr/>
                <p:nvPr/>
              </p:nvSpPr>
              <p:spPr>
                <a:xfrm>
                  <a:off x="672757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43" name="椭圆 342">
                  <a:extLst>
                    <a:ext uri="{FF2B5EF4-FFF2-40B4-BE49-F238E27FC236}">
                      <a16:creationId xmlns:a16="http://schemas.microsoft.com/office/drawing/2014/main" id="{B35B60E1-F40C-2843-94FC-AD0A5269F870}"/>
                    </a:ext>
                  </a:extLst>
                </p:cNvPr>
                <p:cNvSpPr/>
                <p:nvPr/>
              </p:nvSpPr>
              <p:spPr>
                <a:xfrm>
                  <a:off x="693250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44" name="椭圆 343">
                  <a:extLst>
                    <a:ext uri="{FF2B5EF4-FFF2-40B4-BE49-F238E27FC236}">
                      <a16:creationId xmlns:a16="http://schemas.microsoft.com/office/drawing/2014/main" id="{C24BB8C8-3F7E-2B44-AC24-86189FA39E10}"/>
                    </a:ext>
                  </a:extLst>
                </p:cNvPr>
                <p:cNvSpPr/>
                <p:nvPr/>
              </p:nvSpPr>
              <p:spPr>
                <a:xfrm>
                  <a:off x="713743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45" name="椭圆 344">
                  <a:extLst>
                    <a:ext uri="{FF2B5EF4-FFF2-40B4-BE49-F238E27FC236}">
                      <a16:creationId xmlns:a16="http://schemas.microsoft.com/office/drawing/2014/main" id="{D597E538-0146-104D-80EA-2D9DDDD66409}"/>
                    </a:ext>
                  </a:extLst>
                </p:cNvPr>
                <p:cNvSpPr/>
                <p:nvPr/>
              </p:nvSpPr>
              <p:spPr>
                <a:xfrm>
                  <a:off x="734236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46" name="椭圆 345">
                  <a:extLst>
                    <a:ext uri="{FF2B5EF4-FFF2-40B4-BE49-F238E27FC236}">
                      <a16:creationId xmlns:a16="http://schemas.microsoft.com/office/drawing/2014/main" id="{F8CA1DD0-D493-CC4C-A90F-237E80B11B98}"/>
                    </a:ext>
                  </a:extLst>
                </p:cNvPr>
                <p:cNvSpPr/>
                <p:nvPr/>
              </p:nvSpPr>
              <p:spPr>
                <a:xfrm>
                  <a:off x="754729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47" name="椭圆 346">
                  <a:extLst>
                    <a:ext uri="{FF2B5EF4-FFF2-40B4-BE49-F238E27FC236}">
                      <a16:creationId xmlns:a16="http://schemas.microsoft.com/office/drawing/2014/main" id="{B7F90ECD-D1C8-744A-B98B-E07CBA397711}"/>
                    </a:ext>
                  </a:extLst>
                </p:cNvPr>
                <p:cNvSpPr/>
                <p:nvPr/>
              </p:nvSpPr>
              <p:spPr>
                <a:xfrm>
                  <a:off x="775222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48" name="椭圆 347">
                  <a:extLst>
                    <a:ext uri="{FF2B5EF4-FFF2-40B4-BE49-F238E27FC236}">
                      <a16:creationId xmlns:a16="http://schemas.microsoft.com/office/drawing/2014/main" id="{B1B68BB0-5FA9-E240-922B-0F5635BA8DA3}"/>
                    </a:ext>
                  </a:extLst>
                </p:cNvPr>
                <p:cNvSpPr/>
                <p:nvPr/>
              </p:nvSpPr>
              <p:spPr>
                <a:xfrm>
                  <a:off x="795715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49" name="椭圆 348">
                  <a:extLst>
                    <a:ext uri="{FF2B5EF4-FFF2-40B4-BE49-F238E27FC236}">
                      <a16:creationId xmlns:a16="http://schemas.microsoft.com/office/drawing/2014/main" id="{ADA708BA-7ED5-4F42-B035-B009BCFC91D3}"/>
                    </a:ext>
                  </a:extLst>
                </p:cNvPr>
                <p:cNvSpPr/>
                <p:nvPr/>
              </p:nvSpPr>
              <p:spPr>
                <a:xfrm>
                  <a:off x="816208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50" name="椭圆 349">
                  <a:extLst>
                    <a:ext uri="{FF2B5EF4-FFF2-40B4-BE49-F238E27FC236}">
                      <a16:creationId xmlns:a16="http://schemas.microsoft.com/office/drawing/2014/main" id="{16C56B6E-CA73-FE4D-9DDB-16E79B1FB1C2}"/>
                    </a:ext>
                  </a:extLst>
                </p:cNvPr>
                <p:cNvSpPr/>
                <p:nvPr/>
              </p:nvSpPr>
              <p:spPr>
                <a:xfrm>
                  <a:off x="836701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51" name="椭圆 350">
                  <a:extLst>
                    <a:ext uri="{FF2B5EF4-FFF2-40B4-BE49-F238E27FC236}">
                      <a16:creationId xmlns:a16="http://schemas.microsoft.com/office/drawing/2014/main" id="{E693C205-5CE1-A346-B15B-C1F43C3B2ACD}"/>
                    </a:ext>
                  </a:extLst>
                </p:cNvPr>
                <p:cNvSpPr/>
                <p:nvPr/>
              </p:nvSpPr>
              <p:spPr>
                <a:xfrm>
                  <a:off x="857194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52" name="椭圆 351">
                  <a:extLst>
                    <a:ext uri="{FF2B5EF4-FFF2-40B4-BE49-F238E27FC236}">
                      <a16:creationId xmlns:a16="http://schemas.microsoft.com/office/drawing/2014/main" id="{44973EE3-507F-6941-9678-C690DB73466C}"/>
                    </a:ext>
                  </a:extLst>
                </p:cNvPr>
                <p:cNvSpPr/>
                <p:nvPr/>
              </p:nvSpPr>
              <p:spPr>
                <a:xfrm>
                  <a:off x="877687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53" name="椭圆 352">
                  <a:extLst>
                    <a:ext uri="{FF2B5EF4-FFF2-40B4-BE49-F238E27FC236}">
                      <a16:creationId xmlns:a16="http://schemas.microsoft.com/office/drawing/2014/main" id="{BFDD6B2D-38AF-BA4D-A23B-4774B2AC5ED6}"/>
                    </a:ext>
                  </a:extLst>
                </p:cNvPr>
                <p:cNvSpPr/>
                <p:nvPr/>
              </p:nvSpPr>
              <p:spPr>
                <a:xfrm>
                  <a:off x="898180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54" name="椭圆 353">
                  <a:extLst>
                    <a:ext uri="{FF2B5EF4-FFF2-40B4-BE49-F238E27FC236}">
                      <a16:creationId xmlns:a16="http://schemas.microsoft.com/office/drawing/2014/main" id="{B4829183-04AC-6D4E-8000-EC6F30D495ED}"/>
                    </a:ext>
                  </a:extLst>
                </p:cNvPr>
                <p:cNvSpPr/>
                <p:nvPr/>
              </p:nvSpPr>
              <p:spPr>
                <a:xfrm>
                  <a:off x="918673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55" name="椭圆 354">
                  <a:extLst>
                    <a:ext uri="{FF2B5EF4-FFF2-40B4-BE49-F238E27FC236}">
                      <a16:creationId xmlns:a16="http://schemas.microsoft.com/office/drawing/2014/main" id="{5C617A2D-3AB7-0940-9D77-793798AFEF9C}"/>
                    </a:ext>
                  </a:extLst>
                </p:cNvPr>
                <p:cNvSpPr/>
                <p:nvPr/>
              </p:nvSpPr>
              <p:spPr>
                <a:xfrm>
                  <a:off x="939166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56" name="椭圆 355">
                  <a:extLst>
                    <a:ext uri="{FF2B5EF4-FFF2-40B4-BE49-F238E27FC236}">
                      <a16:creationId xmlns:a16="http://schemas.microsoft.com/office/drawing/2014/main" id="{449A6477-68F5-434D-8D11-EE0FAFAAA9A0}"/>
                    </a:ext>
                  </a:extLst>
                </p:cNvPr>
                <p:cNvSpPr/>
                <p:nvPr/>
              </p:nvSpPr>
              <p:spPr>
                <a:xfrm>
                  <a:off x="959659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57" name="椭圆 356">
                  <a:extLst>
                    <a:ext uri="{FF2B5EF4-FFF2-40B4-BE49-F238E27FC236}">
                      <a16:creationId xmlns:a16="http://schemas.microsoft.com/office/drawing/2014/main" id="{5A85EA0A-BEDB-AE45-9CDF-E83104DFBDFE}"/>
                    </a:ext>
                  </a:extLst>
                </p:cNvPr>
                <p:cNvSpPr/>
                <p:nvPr/>
              </p:nvSpPr>
              <p:spPr>
                <a:xfrm>
                  <a:off x="980152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58" name="椭圆 357">
                  <a:extLst>
                    <a:ext uri="{FF2B5EF4-FFF2-40B4-BE49-F238E27FC236}">
                      <a16:creationId xmlns:a16="http://schemas.microsoft.com/office/drawing/2014/main" id="{CBB28884-AB36-A748-917B-2149469A82FA}"/>
                    </a:ext>
                  </a:extLst>
                </p:cNvPr>
                <p:cNvSpPr/>
                <p:nvPr/>
              </p:nvSpPr>
              <p:spPr>
                <a:xfrm>
                  <a:off x="1000645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59" name="椭圆 358">
                  <a:extLst>
                    <a:ext uri="{FF2B5EF4-FFF2-40B4-BE49-F238E27FC236}">
                      <a16:creationId xmlns:a16="http://schemas.microsoft.com/office/drawing/2014/main" id="{94726ED0-EE5D-A04E-ACE4-3E8553FF603A}"/>
                    </a:ext>
                  </a:extLst>
                </p:cNvPr>
                <p:cNvSpPr/>
                <p:nvPr/>
              </p:nvSpPr>
              <p:spPr>
                <a:xfrm>
                  <a:off x="1021138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60" name="椭圆 359">
                  <a:extLst>
                    <a:ext uri="{FF2B5EF4-FFF2-40B4-BE49-F238E27FC236}">
                      <a16:creationId xmlns:a16="http://schemas.microsoft.com/office/drawing/2014/main" id="{B14CFF00-8133-9042-B8AD-88E8168EEB3D}"/>
                    </a:ext>
                  </a:extLst>
                </p:cNvPr>
                <p:cNvSpPr/>
                <p:nvPr/>
              </p:nvSpPr>
              <p:spPr>
                <a:xfrm>
                  <a:off x="1041631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61" name="椭圆 360">
                  <a:extLst>
                    <a:ext uri="{FF2B5EF4-FFF2-40B4-BE49-F238E27FC236}">
                      <a16:creationId xmlns:a16="http://schemas.microsoft.com/office/drawing/2014/main" id="{AB6B056F-6566-3245-A53D-0A32FCB18772}"/>
                    </a:ext>
                  </a:extLst>
                </p:cNvPr>
                <p:cNvSpPr/>
                <p:nvPr/>
              </p:nvSpPr>
              <p:spPr>
                <a:xfrm>
                  <a:off x="1062124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62" name="椭圆 361">
                  <a:extLst>
                    <a:ext uri="{FF2B5EF4-FFF2-40B4-BE49-F238E27FC236}">
                      <a16:creationId xmlns:a16="http://schemas.microsoft.com/office/drawing/2014/main" id="{9CAAD157-5A26-2F45-89BA-1F78CF3214F8}"/>
                    </a:ext>
                  </a:extLst>
                </p:cNvPr>
                <p:cNvSpPr/>
                <p:nvPr/>
              </p:nvSpPr>
              <p:spPr>
                <a:xfrm>
                  <a:off x="1082617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63" name="椭圆 362">
                  <a:extLst>
                    <a:ext uri="{FF2B5EF4-FFF2-40B4-BE49-F238E27FC236}">
                      <a16:creationId xmlns:a16="http://schemas.microsoft.com/office/drawing/2014/main" id="{0E9D9732-2020-984C-B454-422DBDCBCD90}"/>
                    </a:ext>
                  </a:extLst>
                </p:cNvPr>
                <p:cNvSpPr/>
                <p:nvPr/>
              </p:nvSpPr>
              <p:spPr>
                <a:xfrm>
                  <a:off x="1103110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64" name="椭圆 363">
                  <a:extLst>
                    <a:ext uri="{FF2B5EF4-FFF2-40B4-BE49-F238E27FC236}">
                      <a16:creationId xmlns:a16="http://schemas.microsoft.com/office/drawing/2014/main" id="{955684CD-4696-654B-9D13-98AB6C121ECC}"/>
                    </a:ext>
                  </a:extLst>
                </p:cNvPr>
                <p:cNvSpPr/>
                <p:nvPr/>
              </p:nvSpPr>
              <p:spPr>
                <a:xfrm>
                  <a:off x="1123603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65" name="椭圆 364">
                  <a:extLst>
                    <a:ext uri="{FF2B5EF4-FFF2-40B4-BE49-F238E27FC236}">
                      <a16:creationId xmlns:a16="http://schemas.microsoft.com/office/drawing/2014/main" id="{BECD184A-8781-2841-B518-3C2FE28432BF}"/>
                    </a:ext>
                  </a:extLst>
                </p:cNvPr>
                <p:cNvSpPr/>
                <p:nvPr/>
              </p:nvSpPr>
              <p:spPr>
                <a:xfrm>
                  <a:off x="1144096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66" name="椭圆 365">
                  <a:extLst>
                    <a:ext uri="{FF2B5EF4-FFF2-40B4-BE49-F238E27FC236}">
                      <a16:creationId xmlns:a16="http://schemas.microsoft.com/office/drawing/2014/main" id="{133DCF78-5E69-D24C-93AF-6E70E3D6D0E5}"/>
                    </a:ext>
                  </a:extLst>
                </p:cNvPr>
                <p:cNvSpPr/>
                <p:nvPr/>
              </p:nvSpPr>
              <p:spPr>
                <a:xfrm>
                  <a:off x="1164589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67" name="椭圆 366">
                  <a:extLst>
                    <a:ext uri="{FF2B5EF4-FFF2-40B4-BE49-F238E27FC236}">
                      <a16:creationId xmlns:a16="http://schemas.microsoft.com/office/drawing/2014/main" id="{40F662A4-0847-BB40-BA30-E1EEBB7ABCE1}"/>
                    </a:ext>
                  </a:extLst>
                </p:cNvPr>
                <p:cNvSpPr/>
                <p:nvPr/>
              </p:nvSpPr>
              <p:spPr>
                <a:xfrm>
                  <a:off x="1185082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68" name="椭圆 367">
                  <a:extLst>
                    <a:ext uri="{FF2B5EF4-FFF2-40B4-BE49-F238E27FC236}">
                      <a16:creationId xmlns:a16="http://schemas.microsoft.com/office/drawing/2014/main" id="{E28140B3-2085-884C-810F-8832F207BF6D}"/>
                    </a:ext>
                  </a:extLst>
                </p:cNvPr>
                <p:cNvSpPr/>
                <p:nvPr/>
              </p:nvSpPr>
              <p:spPr>
                <a:xfrm>
                  <a:off x="1205575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69" name="椭圆 368">
                  <a:extLst>
                    <a:ext uri="{FF2B5EF4-FFF2-40B4-BE49-F238E27FC236}">
                      <a16:creationId xmlns:a16="http://schemas.microsoft.com/office/drawing/2014/main" id="{37FD95D0-BC5A-D342-9E71-2EE374BCACA6}"/>
                    </a:ext>
                  </a:extLst>
                </p:cNvPr>
                <p:cNvSpPr/>
                <p:nvPr/>
              </p:nvSpPr>
              <p:spPr>
                <a:xfrm>
                  <a:off x="1226068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70" name="椭圆 369">
                  <a:extLst>
                    <a:ext uri="{FF2B5EF4-FFF2-40B4-BE49-F238E27FC236}">
                      <a16:creationId xmlns:a16="http://schemas.microsoft.com/office/drawing/2014/main" id="{9578F407-2491-6440-B464-5427CB5C477C}"/>
                    </a:ext>
                  </a:extLst>
                </p:cNvPr>
                <p:cNvSpPr/>
                <p:nvPr/>
              </p:nvSpPr>
              <p:spPr>
                <a:xfrm>
                  <a:off x="1246561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71" name="椭圆 370">
                  <a:extLst>
                    <a:ext uri="{FF2B5EF4-FFF2-40B4-BE49-F238E27FC236}">
                      <a16:creationId xmlns:a16="http://schemas.microsoft.com/office/drawing/2014/main" id="{B842E244-5355-224D-A57B-610B329DA56C}"/>
                    </a:ext>
                  </a:extLst>
                </p:cNvPr>
                <p:cNvSpPr/>
                <p:nvPr/>
              </p:nvSpPr>
              <p:spPr>
                <a:xfrm>
                  <a:off x="1267054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72" name="椭圆 371">
                  <a:extLst>
                    <a:ext uri="{FF2B5EF4-FFF2-40B4-BE49-F238E27FC236}">
                      <a16:creationId xmlns:a16="http://schemas.microsoft.com/office/drawing/2014/main" id="{6386CDD2-487C-F042-A307-3E31A3D34173}"/>
                    </a:ext>
                  </a:extLst>
                </p:cNvPr>
                <p:cNvSpPr/>
                <p:nvPr/>
              </p:nvSpPr>
              <p:spPr>
                <a:xfrm>
                  <a:off x="1287547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</p:grpSp>
          <p:grpSp>
            <p:nvGrpSpPr>
              <p:cNvPr id="104" name="组合 103">
                <a:extLst>
                  <a:ext uri="{FF2B5EF4-FFF2-40B4-BE49-F238E27FC236}">
                    <a16:creationId xmlns:a16="http://schemas.microsoft.com/office/drawing/2014/main" id="{B242BC30-DC41-9744-83F5-CB259D9A4391}"/>
                  </a:ext>
                </a:extLst>
              </p:cNvPr>
              <p:cNvGrpSpPr/>
              <p:nvPr/>
            </p:nvGrpSpPr>
            <p:grpSpPr>
              <a:xfrm>
                <a:off x="4532505" y="-3811785"/>
                <a:ext cx="8500650" cy="98520"/>
                <a:chOff x="4473343" y="-4403005"/>
                <a:chExt cx="8500650" cy="98520"/>
              </a:xfrm>
              <a:grpFill/>
            </p:grpSpPr>
            <p:sp>
              <p:nvSpPr>
                <p:cNvPr id="288" name="椭圆 287">
                  <a:extLst>
                    <a:ext uri="{FF2B5EF4-FFF2-40B4-BE49-F238E27FC236}">
                      <a16:creationId xmlns:a16="http://schemas.microsoft.com/office/drawing/2014/main" id="{C65C3595-CF9A-B641-B1A6-CBE5E3AF5C87}"/>
                    </a:ext>
                  </a:extLst>
                </p:cNvPr>
                <p:cNvSpPr/>
                <p:nvPr/>
              </p:nvSpPr>
              <p:spPr>
                <a:xfrm>
                  <a:off x="447334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89" name="椭圆 288">
                  <a:extLst>
                    <a:ext uri="{FF2B5EF4-FFF2-40B4-BE49-F238E27FC236}">
                      <a16:creationId xmlns:a16="http://schemas.microsoft.com/office/drawing/2014/main" id="{2B4D3918-FEC2-E54B-9739-F992DA9626DD}"/>
                    </a:ext>
                  </a:extLst>
                </p:cNvPr>
                <p:cNvSpPr/>
                <p:nvPr/>
              </p:nvSpPr>
              <p:spPr>
                <a:xfrm>
                  <a:off x="467827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90" name="椭圆 289">
                  <a:extLst>
                    <a:ext uri="{FF2B5EF4-FFF2-40B4-BE49-F238E27FC236}">
                      <a16:creationId xmlns:a16="http://schemas.microsoft.com/office/drawing/2014/main" id="{BEA5F7FE-9B10-7740-8EBF-A8C6D8E43281}"/>
                    </a:ext>
                  </a:extLst>
                </p:cNvPr>
                <p:cNvSpPr/>
                <p:nvPr/>
              </p:nvSpPr>
              <p:spPr>
                <a:xfrm>
                  <a:off x="488320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91" name="椭圆 290">
                  <a:extLst>
                    <a:ext uri="{FF2B5EF4-FFF2-40B4-BE49-F238E27FC236}">
                      <a16:creationId xmlns:a16="http://schemas.microsoft.com/office/drawing/2014/main" id="{3206CC28-6C2B-3B47-9EBA-D37FC39AB905}"/>
                    </a:ext>
                  </a:extLst>
                </p:cNvPr>
                <p:cNvSpPr/>
                <p:nvPr/>
              </p:nvSpPr>
              <p:spPr>
                <a:xfrm>
                  <a:off x="508813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92" name="椭圆 291">
                  <a:extLst>
                    <a:ext uri="{FF2B5EF4-FFF2-40B4-BE49-F238E27FC236}">
                      <a16:creationId xmlns:a16="http://schemas.microsoft.com/office/drawing/2014/main" id="{2B8021B8-E063-8748-96E3-29AAD4F794FF}"/>
                    </a:ext>
                  </a:extLst>
                </p:cNvPr>
                <p:cNvSpPr/>
                <p:nvPr/>
              </p:nvSpPr>
              <p:spPr>
                <a:xfrm>
                  <a:off x="529306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93" name="椭圆 292">
                  <a:extLst>
                    <a:ext uri="{FF2B5EF4-FFF2-40B4-BE49-F238E27FC236}">
                      <a16:creationId xmlns:a16="http://schemas.microsoft.com/office/drawing/2014/main" id="{2997C5A2-1296-CD49-8C9F-9CFC0AD89FAC}"/>
                    </a:ext>
                  </a:extLst>
                </p:cNvPr>
                <p:cNvSpPr/>
                <p:nvPr/>
              </p:nvSpPr>
              <p:spPr>
                <a:xfrm>
                  <a:off x="549799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94" name="椭圆 293">
                  <a:extLst>
                    <a:ext uri="{FF2B5EF4-FFF2-40B4-BE49-F238E27FC236}">
                      <a16:creationId xmlns:a16="http://schemas.microsoft.com/office/drawing/2014/main" id="{5CE675FC-E009-B142-A863-10ACD8AE60D3}"/>
                    </a:ext>
                  </a:extLst>
                </p:cNvPr>
                <p:cNvSpPr/>
                <p:nvPr/>
              </p:nvSpPr>
              <p:spPr>
                <a:xfrm>
                  <a:off x="570292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95" name="椭圆 294">
                  <a:extLst>
                    <a:ext uri="{FF2B5EF4-FFF2-40B4-BE49-F238E27FC236}">
                      <a16:creationId xmlns:a16="http://schemas.microsoft.com/office/drawing/2014/main" id="{DFECA546-ADDB-E64A-B846-855654B65A92}"/>
                    </a:ext>
                  </a:extLst>
                </p:cNvPr>
                <p:cNvSpPr/>
                <p:nvPr/>
              </p:nvSpPr>
              <p:spPr>
                <a:xfrm>
                  <a:off x="590785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96" name="椭圆 295">
                  <a:extLst>
                    <a:ext uri="{FF2B5EF4-FFF2-40B4-BE49-F238E27FC236}">
                      <a16:creationId xmlns:a16="http://schemas.microsoft.com/office/drawing/2014/main" id="{E41BFE7B-0EE8-CC40-8B62-6B341ACDD47D}"/>
                    </a:ext>
                  </a:extLst>
                </p:cNvPr>
                <p:cNvSpPr/>
                <p:nvPr/>
              </p:nvSpPr>
              <p:spPr>
                <a:xfrm>
                  <a:off x="611278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97" name="椭圆 296">
                  <a:extLst>
                    <a:ext uri="{FF2B5EF4-FFF2-40B4-BE49-F238E27FC236}">
                      <a16:creationId xmlns:a16="http://schemas.microsoft.com/office/drawing/2014/main" id="{72ACD30E-C48A-D040-A342-7CAE0D0DE7A3}"/>
                    </a:ext>
                  </a:extLst>
                </p:cNvPr>
                <p:cNvSpPr/>
                <p:nvPr/>
              </p:nvSpPr>
              <p:spPr>
                <a:xfrm>
                  <a:off x="631771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98" name="椭圆 297">
                  <a:extLst>
                    <a:ext uri="{FF2B5EF4-FFF2-40B4-BE49-F238E27FC236}">
                      <a16:creationId xmlns:a16="http://schemas.microsoft.com/office/drawing/2014/main" id="{61650169-5EB5-E246-A082-3BA8F2B4774A}"/>
                    </a:ext>
                  </a:extLst>
                </p:cNvPr>
                <p:cNvSpPr/>
                <p:nvPr/>
              </p:nvSpPr>
              <p:spPr>
                <a:xfrm>
                  <a:off x="652264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99" name="椭圆 298">
                  <a:extLst>
                    <a:ext uri="{FF2B5EF4-FFF2-40B4-BE49-F238E27FC236}">
                      <a16:creationId xmlns:a16="http://schemas.microsoft.com/office/drawing/2014/main" id="{114A292A-44D7-9547-B53D-905CE815BA96}"/>
                    </a:ext>
                  </a:extLst>
                </p:cNvPr>
                <p:cNvSpPr/>
                <p:nvPr/>
              </p:nvSpPr>
              <p:spPr>
                <a:xfrm>
                  <a:off x="672757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00" name="椭圆 299">
                  <a:extLst>
                    <a:ext uri="{FF2B5EF4-FFF2-40B4-BE49-F238E27FC236}">
                      <a16:creationId xmlns:a16="http://schemas.microsoft.com/office/drawing/2014/main" id="{DC191E89-1A56-EC4C-BD17-739769EF54A8}"/>
                    </a:ext>
                  </a:extLst>
                </p:cNvPr>
                <p:cNvSpPr/>
                <p:nvPr/>
              </p:nvSpPr>
              <p:spPr>
                <a:xfrm>
                  <a:off x="693250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01" name="椭圆 300">
                  <a:extLst>
                    <a:ext uri="{FF2B5EF4-FFF2-40B4-BE49-F238E27FC236}">
                      <a16:creationId xmlns:a16="http://schemas.microsoft.com/office/drawing/2014/main" id="{CB345922-C867-4240-B858-8025AB6399E5}"/>
                    </a:ext>
                  </a:extLst>
                </p:cNvPr>
                <p:cNvSpPr/>
                <p:nvPr/>
              </p:nvSpPr>
              <p:spPr>
                <a:xfrm>
                  <a:off x="713743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02" name="椭圆 301">
                  <a:extLst>
                    <a:ext uri="{FF2B5EF4-FFF2-40B4-BE49-F238E27FC236}">
                      <a16:creationId xmlns:a16="http://schemas.microsoft.com/office/drawing/2014/main" id="{E6124A5E-F5B6-E84A-AA41-3341F7CE53E6}"/>
                    </a:ext>
                  </a:extLst>
                </p:cNvPr>
                <p:cNvSpPr/>
                <p:nvPr/>
              </p:nvSpPr>
              <p:spPr>
                <a:xfrm>
                  <a:off x="734236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03" name="椭圆 302">
                  <a:extLst>
                    <a:ext uri="{FF2B5EF4-FFF2-40B4-BE49-F238E27FC236}">
                      <a16:creationId xmlns:a16="http://schemas.microsoft.com/office/drawing/2014/main" id="{E52DC085-B45E-4942-BF96-A98C6AB1DAD3}"/>
                    </a:ext>
                  </a:extLst>
                </p:cNvPr>
                <p:cNvSpPr/>
                <p:nvPr/>
              </p:nvSpPr>
              <p:spPr>
                <a:xfrm>
                  <a:off x="754729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04" name="椭圆 303">
                  <a:extLst>
                    <a:ext uri="{FF2B5EF4-FFF2-40B4-BE49-F238E27FC236}">
                      <a16:creationId xmlns:a16="http://schemas.microsoft.com/office/drawing/2014/main" id="{674BCF5C-ED5F-B348-88AB-48944835F0B4}"/>
                    </a:ext>
                  </a:extLst>
                </p:cNvPr>
                <p:cNvSpPr/>
                <p:nvPr/>
              </p:nvSpPr>
              <p:spPr>
                <a:xfrm>
                  <a:off x="775222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05" name="椭圆 304">
                  <a:extLst>
                    <a:ext uri="{FF2B5EF4-FFF2-40B4-BE49-F238E27FC236}">
                      <a16:creationId xmlns:a16="http://schemas.microsoft.com/office/drawing/2014/main" id="{08281ECF-8CBD-8644-AB81-6231979487A9}"/>
                    </a:ext>
                  </a:extLst>
                </p:cNvPr>
                <p:cNvSpPr/>
                <p:nvPr/>
              </p:nvSpPr>
              <p:spPr>
                <a:xfrm>
                  <a:off x="795715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06" name="椭圆 305">
                  <a:extLst>
                    <a:ext uri="{FF2B5EF4-FFF2-40B4-BE49-F238E27FC236}">
                      <a16:creationId xmlns:a16="http://schemas.microsoft.com/office/drawing/2014/main" id="{2C76E294-6E91-8549-AAFD-6742D44AF952}"/>
                    </a:ext>
                  </a:extLst>
                </p:cNvPr>
                <p:cNvSpPr/>
                <p:nvPr/>
              </p:nvSpPr>
              <p:spPr>
                <a:xfrm>
                  <a:off x="816208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07" name="椭圆 306">
                  <a:extLst>
                    <a:ext uri="{FF2B5EF4-FFF2-40B4-BE49-F238E27FC236}">
                      <a16:creationId xmlns:a16="http://schemas.microsoft.com/office/drawing/2014/main" id="{563FC4BE-0BBD-914A-B324-05FABD9178E7}"/>
                    </a:ext>
                  </a:extLst>
                </p:cNvPr>
                <p:cNvSpPr/>
                <p:nvPr/>
              </p:nvSpPr>
              <p:spPr>
                <a:xfrm>
                  <a:off x="836701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08" name="椭圆 307">
                  <a:extLst>
                    <a:ext uri="{FF2B5EF4-FFF2-40B4-BE49-F238E27FC236}">
                      <a16:creationId xmlns:a16="http://schemas.microsoft.com/office/drawing/2014/main" id="{84979A15-44BF-A044-A301-E93886A8266C}"/>
                    </a:ext>
                  </a:extLst>
                </p:cNvPr>
                <p:cNvSpPr/>
                <p:nvPr/>
              </p:nvSpPr>
              <p:spPr>
                <a:xfrm>
                  <a:off x="857194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09" name="椭圆 308">
                  <a:extLst>
                    <a:ext uri="{FF2B5EF4-FFF2-40B4-BE49-F238E27FC236}">
                      <a16:creationId xmlns:a16="http://schemas.microsoft.com/office/drawing/2014/main" id="{B4ECD26A-0385-5140-84E4-0E8C41C36D56}"/>
                    </a:ext>
                  </a:extLst>
                </p:cNvPr>
                <p:cNvSpPr/>
                <p:nvPr/>
              </p:nvSpPr>
              <p:spPr>
                <a:xfrm>
                  <a:off x="877687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10" name="椭圆 309">
                  <a:extLst>
                    <a:ext uri="{FF2B5EF4-FFF2-40B4-BE49-F238E27FC236}">
                      <a16:creationId xmlns:a16="http://schemas.microsoft.com/office/drawing/2014/main" id="{9D6B95EA-0C50-7247-AF90-5CAC803D81B0}"/>
                    </a:ext>
                  </a:extLst>
                </p:cNvPr>
                <p:cNvSpPr/>
                <p:nvPr/>
              </p:nvSpPr>
              <p:spPr>
                <a:xfrm>
                  <a:off x="898180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11" name="椭圆 310">
                  <a:extLst>
                    <a:ext uri="{FF2B5EF4-FFF2-40B4-BE49-F238E27FC236}">
                      <a16:creationId xmlns:a16="http://schemas.microsoft.com/office/drawing/2014/main" id="{A0D22EE5-FE47-0047-AAE8-5B3A8E06E54D}"/>
                    </a:ext>
                  </a:extLst>
                </p:cNvPr>
                <p:cNvSpPr/>
                <p:nvPr/>
              </p:nvSpPr>
              <p:spPr>
                <a:xfrm>
                  <a:off x="918673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12" name="椭圆 311">
                  <a:extLst>
                    <a:ext uri="{FF2B5EF4-FFF2-40B4-BE49-F238E27FC236}">
                      <a16:creationId xmlns:a16="http://schemas.microsoft.com/office/drawing/2014/main" id="{CE108AFF-5B66-6A42-AE3F-E27A2328872F}"/>
                    </a:ext>
                  </a:extLst>
                </p:cNvPr>
                <p:cNvSpPr/>
                <p:nvPr/>
              </p:nvSpPr>
              <p:spPr>
                <a:xfrm>
                  <a:off x="939166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13" name="椭圆 312">
                  <a:extLst>
                    <a:ext uri="{FF2B5EF4-FFF2-40B4-BE49-F238E27FC236}">
                      <a16:creationId xmlns:a16="http://schemas.microsoft.com/office/drawing/2014/main" id="{53D3BA04-410B-5646-ABAD-97E188ECC24F}"/>
                    </a:ext>
                  </a:extLst>
                </p:cNvPr>
                <p:cNvSpPr/>
                <p:nvPr/>
              </p:nvSpPr>
              <p:spPr>
                <a:xfrm>
                  <a:off x="959659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14" name="椭圆 313">
                  <a:extLst>
                    <a:ext uri="{FF2B5EF4-FFF2-40B4-BE49-F238E27FC236}">
                      <a16:creationId xmlns:a16="http://schemas.microsoft.com/office/drawing/2014/main" id="{047EB560-0B4F-2A49-99C7-832089259CDC}"/>
                    </a:ext>
                  </a:extLst>
                </p:cNvPr>
                <p:cNvSpPr/>
                <p:nvPr/>
              </p:nvSpPr>
              <p:spPr>
                <a:xfrm>
                  <a:off x="980152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15" name="椭圆 314">
                  <a:extLst>
                    <a:ext uri="{FF2B5EF4-FFF2-40B4-BE49-F238E27FC236}">
                      <a16:creationId xmlns:a16="http://schemas.microsoft.com/office/drawing/2014/main" id="{B5A5E994-0666-1840-8F25-B25E98AF69A1}"/>
                    </a:ext>
                  </a:extLst>
                </p:cNvPr>
                <p:cNvSpPr/>
                <p:nvPr/>
              </p:nvSpPr>
              <p:spPr>
                <a:xfrm>
                  <a:off x="1000645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16" name="椭圆 315">
                  <a:extLst>
                    <a:ext uri="{FF2B5EF4-FFF2-40B4-BE49-F238E27FC236}">
                      <a16:creationId xmlns:a16="http://schemas.microsoft.com/office/drawing/2014/main" id="{05EF2F57-36D7-5B49-8F6B-4EB494A8D2BF}"/>
                    </a:ext>
                  </a:extLst>
                </p:cNvPr>
                <p:cNvSpPr/>
                <p:nvPr/>
              </p:nvSpPr>
              <p:spPr>
                <a:xfrm>
                  <a:off x="1021138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17" name="椭圆 316">
                  <a:extLst>
                    <a:ext uri="{FF2B5EF4-FFF2-40B4-BE49-F238E27FC236}">
                      <a16:creationId xmlns:a16="http://schemas.microsoft.com/office/drawing/2014/main" id="{F844FDA6-351A-254C-B40E-8DEBFBEDA372}"/>
                    </a:ext>
                  </a:extLst>
                </p:cNvPr>
                <p:cNvSpPr/>
                <p:nvPr/>
              </p:nvSpPr>
              <p:spPr>
                <a:xfrm>
                  <a:off x="1041631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18" name="椭圆 317">
                  <a:extLst>
                    <a:ext uri="{FF2B5EF4-FFF2-40B4-BE49-F238E27FC236}">
                      <a16:creationId xmlns:a16="http://schemas.microsoft.com/office/drawing/2014/main" id="{E64BCA37-A704-A442-BBB8-0C30A0DE5107}"/>
                    </a:ext>
                  </a:extLst>
                </p:cNvPr>
                <p:cNvSpPr/>
                <p:nvPr/>
              </p:nvSpPr>
              <p:spPr>
                <a:xfrm>
                  <a:off x="1062124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19" name="椭圆 318">
                  <a:extLst>
                    <a:ext uri="{FF2B5EF4-FFF2-40B4-BE49-F238E27FC236}">
                      <a16:creationId xmlns:a16="http://schemas.microsoft.com/office/drawing/2014/main" id="{6F84C96D-5A55-614B-B638-3530E22BF9FC}"/>
                    </a:ext>
                  </a:extLst>
                </p:cNvPr>
                <p:cNvSpPr/>
                <p:nvPr/>
              </p:nvSpPr>
              <p:spPr>
                <a:xfrm>
                  <a:off x="1082617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20" name="椭圆 319">
                  <a:extLst>
                    <a:ext uri="{FF2B5EF4-FFF2-40B4-BE49-F238E27FC236}">
                      <a16:creationId xmlns:a16="http://schemas.microsoft.com/office/drawing/2014/main" id="{50023A00-1986-F241-ABAD-EAEFE3695AF2}"/>
                    </a:ext>
                  </a:extLst>
                </p:cNvPr>
                <p:cNvSpPr/>
                <p:nvPr/>
              </p:nvSpPr>
              <p:spPr>
                <a:xfrm>
                  <a:off x="1103110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21" name="椭圆 320">
                  <a:extLst>
                    <a:ext uri="{FF2B5EF4-FFF2-40B4-BE49-F238E27FC236}">
                      <a16:creationId xmlns:a16="http://schemas.microsoft.com/office/drawing/2014/main" id="{BB18BF5A-6C72-1D4F-B2A1-5502709E1C6C}"/>
                    </a:ext>
                  </a:extLst>
                </p:cNvPr>
                <p:cNvSpPr/>
                <p:nvPr/>
              </p:nvSpPr>
              <p:spPr>
                <a:xfrm>
                  <a:off x="1123603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22" name="椭圆 321">
                  <a:extLst>
                    <a:ext uri="{FF2B5EF4-FFF2-40B4-BE49-F238E27FC236}">
                      <a16:creationId xmlns:a16="http://schemas.microsoft.com/office/drawing/2014/main" id="{B8B9C0AD-0C51-E341-8C90-F0B9D4FC933E}"/>
                    </a:ext>
                  </a:extLst>
                </p:cNvPr>
                <p:cNvSpPr/>
                <p:nvPr/>
              </p:nvSpPr>
              <p:spPr>
                <a:xfrm>
                  <a:off x="1144096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23" name="椭圆 322">
                  <a:extLst>
                    <a:ext uri="{FF2B5EF4-FFF2-40B4-BE49-F238E27FC236}">
                      <a16:creationId xmlns:a16="http://schemas.microsoft.com/office/drawing/2014/main" id="{4E0F21F7-1F62-5B41-8327-C84F6A42B3A5}"/>
                    </a:ext>
                  </a:extLst>
                </p:cNvPr>
                <p:cNvSpPr/>
                <p:nvPr/>
              </p:nvSpPr>
              <p:spPr>
                <a:xfrm>
                  <a:off x="1164589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24" name="椭圆 323">
                  <a:extLst>
                    <a:ext uri="{FF2B5EF4-FFF2-40B4-BE49-F238E27FC236}">
                      <a16:creationId xmlns:a16="http://schemas.microsoft.com/office/drawing/2014/main" id="{72784C11-9E46-E04C-BD61-2D8414121756}"/>
                    </a:ext>
                  </a:extLst>
                </p:cNvPr>
                <p:cNvSpPr/>
                <p:nvPr/>
              </p:nvSpPr>
              <p:spPr>
                <a:xfrm>
                  <a:off x="1185082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25" name="椭圆 324">
                  <a:extLst>
                    <a:ext uri="{FF2B5EF4-FFF2-40B4-BE49-F238E27FC236}">
                      <a16:creationId xmlns:a16="http://schemas.microsoft.com/office/drawing/2014/main" id="{47A24748-4753-8747-8EA8-24A90C4435D8}"/>
                    </a:ext>
                  </a:extLst>
                </p:cNvPr>
                <p:cNvSpPr/>
                <p:nvPr/>
              </p:nvSpPr>
              <p:spPr>
                <a:xfrm>
                  <a:off x="1205575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26" name="椭圆 325">
                  <a:extLst>
                    <a:ext uri="{FF2B5EF4-FFF2-40B4-BE49-F238E27FC236}">
                      <a16:creationId xmlns:a16="http://schemas.microsoft.com/office/drawing/2014/main" id="{69DAD633-BE47-374A-840B-5E20217D760A}"/>
                    </a:ext>
                  </a:extLst>
                </p:cNvPr>
                <p:cNvSpPr/>
                <p:nvPr/>
              </p:nvSpPr>
              <p:spPr>
                <a:xfrm>
                  <a:off x="1226068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27" name="椭圆 326">
                  <a:extLst>
                    <a:ext uri="{FF2B5EF4-FFF2-40B4-BE49-F238E27FC236}">
                      <a16:creationId xmlns:a16="http://schemas.microsoft.com/office/drawing/2014/main" id="{7AB6A9ED-1B79-484F-8C19-BADD21478603}"/>
                    </a:ext>
                  </a:extLst>
                </p:cNvPr>
                <p:cNvSpPr/>
                <p:nvPr/>
              </p:nvSpPr>
              <p:spPr>
                <a:xfrm>
                  <a:off x="1246561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28" name="椭圆 327">
                  <a:extLst>
                    <a:ext uri="{FF2B5EF4-FFF2-40B4-BE49-F238E27FC236}">
                      <a16:creationId xmlns:a16="http://schemas.microsoft.com/office/drawing/2014/main" id="{0CF45AE6-BA10-E94E-90C8-E93807C565B8}"/>
                    </a:ext>
                  </a:extLst>
                </p:cNvPr>
                <p:cNvSpPr/>
                <p:nvPr/>
              </p:nvSpPr>
              <p:spPr>
                <a:xfrm>
                  <a:off x="1267054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29" name="椭圆 328">
                  <a:extLst>
                    <a:ext uri="{FF2B5EF4-FFF2-40B4-BE49-F238E27FC236}">
                      <a16:creationId xmlns:a16="http://schemas.microsoft.com/office/drawing/2014/main" id="{69F69C9B-85B9-2E4F-84ED-291F0C17FF9D}"/>
                    </a:ext>
                  </a:extLst>
                </p:cNvPr>
                <p:cNvSpPr/>
                <p:nvPr/>
              </p:nvSpPr>
              <p:spPr>
                <a:xfrm>
                  <a:off x="1287547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</p:grpSp>
          <p:grpSp>
            <p:nvGrpSpPr>
              <p:cNvPr id="105" name="组合 104">
                <a:extLst>
                  <a:ext uri="{FF2B5EF4-FFF2-40B4-BE49-F238E27FC236}">
                    <a16:creationId xmlns:a16="http://schemas.microsoft.com/office/drawing/2014/main" id="{00944B2E-EA83-F94F-A06F-98A2136F66D4}"/>
                  </a:ext>
                </a:extLst>
              </p:cNvPr>
              <p:cNvGrpSpPr/>
              <p:nvPr/>
            </p:nvGrpSpPr>
            <p:grpSpPr>
              <a:xfrm>
                <a:off x="4532505" y="-2665371"/>
                <a:ext cx="8500650" cy="98520"/>
                <a:chOff x="4473343" y="-4403005"/>
                <a:chExt cx="8500650" cy="98520"/>
              </a:xfrm>
              <a:grpFill/>
            </p:grpSpPr>
            <p:sp>
              <p:nvSpPr>
                <p:cNvPr id="245" name="椭圆 244">
                  <a:extLst>
                    <a:ext uri="{FF2B5EF4-FFF2-40B4-BE49-F238E27FC236}">
                      <a16:creationId xmlns:a16="http://schemas.microsoft.com/office/drawing/2014/main" id="{ED6358B6-5508-CB4C-8F6E-A05CD1A88DEF}"/>
                    </a:ext>
                  </a:extLst>
                </p:cNvPr>
                <p:cNvSpPr/>
                <p:nvPr/>
              </p:nvSpPr>
              <p:spPr>
                <a:xfrm>
                  <a:off x="447334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46" name="椭圆 245">
                  <a:extLst>
                    <a:ext uri="{FF2B5EF4-FFF2-40B4-BE49-F238E27FC236}">
                      <a16:creationId xmlns:a16="http://schemas.microsoft.com/office/drawing/2014/main" id="{6C8C6AF2-F287-1C41-8814-903FD11A318E}"/>
                    </a:ext>
                  </a:extLst>
                </p:cNvPr>
                <p:cNvSpPr/>
                <p:nvPr/>
              </p:nvSpPr>
              <p:spPr>
                <a:xfrm>
                  <a:off x="467827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47" name="椭圆 246">
                  <a:extLst>
                    <a:ext uri="{FF2B5EF4-FFF2-40B4-BE49-F238E27FC236}">
                      <a16:creationId xmlns:a16="http://schemas.microsoft.com/office/drawing/2014/main" id="{0000684A-A347-7D45-A6CC-161DDD1CFAAF}"/>
                    </a:ext>
                  </a:extLst>
                </p:cNvPr>
                <p:cNvSpPr/>
                <p:nvPr/>
              </p:nvSpPr>
              <p:spPr>
                <a:xfrm>
                  <a:off x="488320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48" name="椭圆 247">
                  <a:extLst>
                    <a:ext uri="{FF2B5EF4-FFF2-40B4-BE49-F238E27FC236}">
                      <a16:creationId xmlns:a16="http://schemas.microsoft.com/office/drawing/2014/main" id="{80968AFF-AC7C-EE44-913E-5B998F33A052}"/>
                    </a:ext>
                  </a:extLst>
                </p:cNvPr>
                <p:cNvSpPr/>
                <p:nvPr/>
              </p:nvSpPr>
              <p:spPr>
                <a:xfrm>
                  <a:off x="508813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49" name="椭圆 248">
                  <a:extLst>
                    <a:ext uri="{FF2B5EF4-FFF2-40B4-BE49-F238E27FC236}">
                      <a16:creationId xmlns:a16="http://schemas.microsoft.com/office/drawing/2014/main" id="{92071F3E-8B30-8846-BD68-F06BAC86DE0D}"/>
                    </a:ext>
                  </a:extLst>
                </p:cNvPr>
                <p:cNvSpPr/>
                <p:nvPr/>
              </p:nvSpPr>
              <p:spPr>
                <a:xfrm>
                  <a:off x="529306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50" name="椭圆 249">
                  <a:extLst>
                    <a:ext uri="{FF2B5EF4-FFF2-40B4-BE49-F238E27FC236}">
                      <a16:creationId xmlns:a16="http://schemas.microsoft.com/office/drawing/2014/main" id="{ED48A7CB-4F78-4E49-99E6-79A48B28ED05}"/>
                    </a:ext>
                  </a:extLst>
                </p:cNvPr>
                <p:cNvSpPr/>
                <p:nvPr/>
              </p:nvSpPr>
              <p:spPr>
                <a:xfrm>
                  <a:off x="549799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51" name="椭圆 250">
                  <a:extLst>
                    <a:ext uri="{FF2B5EF4-FFF2-40B4-BE49-F238E27FC236}">
                      <a16:creationId xmlns:a16="http://schemas.microsoft.com/office/drawing/2014/main" id="{E1294E7B-FEA8-7249-A87E-C5302B9D29D2}"/>
                    </a:ext>
                  </a:extLst>
                </p:cNvPr>
                <p:cNvSpPr/>
                <p:nvPr/>
              </p:nvSpPr>
              <p:spPr>
                <a:xfrm>
                  <a:off x="570292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52" name="椭圆 251">
                  <a:extLst>
                    <a:ext uri="{FF2B5EF4-FFF2-40B4-BE49-F238E27FC236}">
                      <a16:creationId xmlns:a16="http://schemas.microsoft.com/office/drawing/2014/main" id="{8560DD70-CFD9-654F-B4A0-53C151F26927}"/>
                    </a:ext>
                  </a:extLst>
                </p:cNvPr>
                <p:cNvSpPr/>
                <p:nvPr/>
              </p:nvSpPr>
              <p:spPr>
                <a:xfrm>
                  <a:off x="590785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53" name="椭圆 252">
                  <a:extLst>
                    <a:ext uri="{FF2B5EF4-FFF2-40B4-BE49-F238E27FC236}">
                      <a16:creationId xmlns:a16="http://schemas.microsoft.com/office/drawing/2014/main" id="{12287A9B-261C-0E4C-8B56-8C13D110865E}"/>
                    </a:ext>
                  </a:extLst>
                </p:cNvPr>
                <p:cNvSpPr/>
                <p:nvPr/>
              </p:nvSpPr>
              <p:spPr>
                <a:xfrm>
                  <a:off x="611278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54" name="椭圆 253">
                  <a:extLst>
                    <a:ext uri="{FF2B5EF4-FFF2-40B4-BE49-F238E27FC236}">
                      <a16:creationId xmlns:a16="http://schemas.microsoft.com/office/drawing/2014/main" id="{3DE492B6-DCA2-7B40-B417-A5767F0DD19B}"/>
                    </a:ext>
                  </a:extLst>
                </p:cNvPr>
                <p:cNvSpPr/>
                <p:nvPr/>
              </p:nvSpPr>
              <p:spPr>
                <a:xfrm>
                  <a:off x="631771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55" name="椭圆 254">
                  <a:extLst>
                    <a:ext uri="{FF2B5EF4-FFF2-40B4-BE49-F238E27FC236}">
                      <a16:creationId xmlns:a16="http://schemas.microsoft.com/office/drawing/2014/main" id="{8004A576-947F-0743-A1EA-82D39D3F2461}"/>
                    </a:ext>
                  </a:extLst>
                </p:cNvPr>
                <p:cNvSpPr/>
                <p:nvPr/>
              </p:nvSpPr>
              <p:spPr>
                <a:xfrm>
                  <a:off x="652264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56" name="椭圆 255">
                  <a:extLst>
                    <a:ext uri="{FF2B5EF4-FFF2-40B4-BE49-F238E27FC236}">
                      <a16:creationId xmlns:a16="http://schemas.microsoft.com/office/drawing/2014/main" id="{6E7B1DB8-3CBB-DA41-9575-A22F473F1C98}"/>
                    </a:ext>
                  </a:extLst>
                </p:cNvPr>
                <p:cNvSpPr/>
                <p:nvPr/>
              </p:nvSpPr>
              <p:spPr>
                <a:xfrm>
                  <a:off x="672757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57" name="椭圆 256">
                  <a:extLst>
                    <a:ext uri="{FF2B5EF4-FFF2-40B4-BE49-F238E27FC236}">
                      <a16:creationId xmlns:a16="http://schemas.microsoft.com/office/drawing/2014/main" id="{0DBFF667-AE52-5E47-B228-6DC439D17E9E}"/>
                    </a:ext>
                  </a:extLst>
                </p:cNvPr>
                <p:cNvSpPr/>
                <p:nvPr/>
              </p:nvSpPr>
              <p:spPr>
                <a:xfrm>
                  <a:off x="693250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58" name="椭圆 257">
                  <a:extLst>
                    <a:ext uri="{FF2B5EF4-FFF2-40B4-BE49-F238E27FC236}">
                      <a16:creationId xmlns:a16="http://schemas.microsoft.com/office/drawing/2014/main" id="{978F7E38-8A52-C041-BB41-C7929815A6D5}"/>
                    </a:ext>
                  </a:extLst>
                </p:cNvPr>
                <p:cNvSpPr/>
                <p:nvPr/>
              </p:nvSpPr>
              <p:spPr>
                <a:xfrm>
                  <a:off x="713743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59" name="椭圆 258">
                  <a:extLst>
                    <a:ext uri="{FF2B5EF4-FFF2-40B4-BE49-F238E27FC236}">
                      <a16:creationId xmlns:a16="http://schemas.microsoft.com/office/drawing/2014/main" id="{50FB3F95-4207-614D-9227-BC0FD2C0A66B}"/>
                    </a:ext>
                  </a:extLst>
                </p:cNvPr>
                <p:cNvSpPr/>
                <p:nvPr/>
              </p:nvSpPr>
              <p:spPr>
                <a:xfrm>
                  <a:off x="734236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60" name="椭圆 259">
                  <a:extLst>
                    <a:ext uri="{FF2B5EF4-FFF2-40B4-BE49-F238E27FC236}">
                      <a16:creationId xmlns:a16="http://schemas.microsoft.com/office/drawing/2014/main" id="{1D3B4575-CB44-D042-B21C-1FAEF04F8415}"/>
                    </a:ext>
                  </a:extLst>
                </p:cNvPr>
                <p:cNvSpPr/>
                <p:nvPr/>
              </p:nvSpPr>
              <p:spPr>
                <a:xfrm>
                  <a:off x="754729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61" name="椭圆 260">
                  <a:extLst>
                    <a:ext uri="{FF2B5EF4-FFF2-40B4-BE49-F238E27FC236}">
                      <a16:creationId xmlns:a16="http://schemas.microsoft.com/office/drawing/2014/main" id="{A6DE9B42-945C-A849-B7EA-2331575A5FF1}"/>
                    </a:ext>
                  </a:extLst>
                </p:cNvPr>
                <p:cNvSpPr/>
                <p:nvPr/>
              </p:nvSpPr>
              <p:spPr>
                <a:xfrm>
                  <a:off x="775222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62" name="椭圆 261">
                  <a:extLst>
                    <a:ext uri="{FF2B5EF4-FFF2-40B4-BE49-F238E27FC236}">
                      <a16:creationId xmlns:a16="http://schemas.microsoft.com/office/drawing/2014/main" id="{57EC6DC3-6DEA-6540-BDF3-9D38EADBCCE7}"/>
                    </a:ext>
                  </a:extLst>
                </p:cNvPr>
                <p:cNvSpPr/>
                <p:nvPr/>
              </p:nvSpPr>
              <p:spPr>
                <a:xfrm>
                  <a:off x="795715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63" name="椭圆 262">
                  <a:extLst>
                    <a:ext uri="{FF2B5EF4-FFF2-40B4-BE49-F238E27FC236}">
                      <a16:creationId xmlns:a16="http://schemas.microsoft.com/office/drawing/2014/main" id="{F7F854D9-06BA-FA42-8F8F-2B42CB3C2497}"/>
                    </a:ext>
                  </a:extLst>
                </p:cNvPr>
                <p:cNvSpPr/>
                <p:nvPr/>
              </p:nvSpPr>
              <p:spPr>
                <a:xfrm>
                  <a:off x="816208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64" name="椭圆 263">
                  <a:extLst>
                    <a:ext uri="{FF2B5EF4-FFF2-40B4-BE49-F238E27FC236}">
                      <a16:creationId xmlns:a16="http://schemas.microsoft.com/office/drawing/2014/main" id="{DE6E45EC-22B3-9A45-89CB-8CB99C3F8150}"/>
                    </a:ext>
                  </a:extLst>
                </p:cNvPr>
                <p:cNvSpPr/>
                <p:nvPr/>
              </p:nvSpPr>
              <p:spPr>
                <a:xfrm>
                  <a:off x="836701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65" name="椭圆 264">
                  <a:extLst>
                    <a:ext uri="{FF2B5EF4-FFF2-40B4-BE49-F238E27FC236}">
                      <a16:creationId xmlns:a16="http://schemas.microsoft.com/office/drawing/2014/main" id="{C77D90E4-CEE1-F14B-9E34-5545DAB9D1A2}"/>
                    </a:ext>
                  </a:extLst>
                </p:cNvPr>
                <p:cNvSpPr/>
                <p:nvPr/>
              </p:nvSpPr>
              <p:spPr>
                <a:xfrm>
                  <a:off x="857194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66" name="椭圆 265">
                  <a:extLst>
                    <a:ext uri="{FF2B5EF4-FFF2-40B4-BE49-F238E27FC236}">
                      <a16:creationId xmlns:a16="http://schemas.microsoft.com/office/drawing/2014/main" id="{B8E4833D-472A-CB45-9DDB-E1E1B587306F}"/>
                    </a:ext>
                  </a:extLst>
                </p:cNvPr>
                <p:cNvSpPr/>
                <p:nvPr/>
              </p:nvSpPr>
              <p:spPr>
                <a:xfrm>
                  <a:off x="877687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67" name="椭圆 266">
                  <a:extLst>
                    <a:ext uri="{FF2B5EF4-FFF2-40B4-BE49-F238E27FC236}">
                      <a16:creationId xmlns:a16="http://schemas.microsoft.com/office/drawing/2014/main" id="{50A519F8-1B84-4048-985F-F470C7D9801E}"/>
                    </a:ext>
                  </a:extLst>
                </p:cNvPr>
                <p:cNvSpPr/>
                <p:nvPr/>
              </p:nvSpPr>
              <p:spPr>
                <a:xfrm>
                  <a:off x="898180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68" name="椭圆 267">
                  <a:extLst>
                    <a:ext uri="{FF2B5EF4-FFF2-40B4-BE49-F238E27FC236}">
                      <a16:creationId xmlns:a16="http://schemas.microsoft.com/office/drawing/2014/main" id="{21092FEA-8498-C748-A263-8C40ABA8C9B9}"/>
                    </a:ext>
                  </a:extLst>
                </p:cNvPr>
                <p:cNvSpPr/>
                <p:nvPr/>
              </p:nvSpPr>
              <p:spPr>
                <a:xfrm>
                  <a:off x="918673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69" name="椭圆 268">
                  <a:extLst>
                    <a:ext uri="{FF2B5EF4-FFF2-40B4-BE49-F238E27FC236}">
                      <a16:creationId xmlns:a16="http://schemas.microsoft.com/office/drawing/2014/main" id="{21BAC391-499A-C34B-8C7C-EA97BCE078E6}"/>
                    </a:ext>
                  </a:extLst>
                </p:cNvPr>
                <p:cNvSpPr/>
                <p:nvPr/>
              </p:nvSpPr>
              <p:spPr>
                <a:xfrm>
                  <a:off x="939166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70" name="椭圆 269">
                  <a:extLst>
                    <a:ext uri="{FF2B5EF4-FFF2-40B4-BE49-F238E27FC236}">
                      <a16:creationId xmlns:a16="http://schemas.microsoft.com/office/drawing/2014/main" id="{0A84ECAA-580F-8C4D-A854-9895B71A9DD9}"/>
                    </a:ext>
                  </a:extLst>
                </p:cNvPr>
                <p:cNvSpPr/>
                <p:nvPr/>
              </p:nvSpPr>
              <p:spPr>
                <a:xfrm>
                  <a:off x="959659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71" name="椭圆 270">
                  <a:extLst>
                    <a:ext uri="{FF2B5EF4-FFF2-40B4-BE49-F238E27FC236}">
                      <a16:creationId xmlns:a16="http://schemas.microsoft.com/office/drawing/2014/main" id="{A883381E-4B28-E940-B97A-050ABBE026A7}"/>
                    </a:ext>
                  </a:extLst>
                </p:cNvPr>
                <p:cNvSpPr/>
                <p:nvPr/>
              </p:nvSpPr>
              <p:spPr>
                <a:xfrm>
                  <a:off x="980152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72" name="椭圆 271">
                  <a:extLst>
                    <a:ext uri="{FF2B5EF4-FFF2-40B4-BE49-F238E27FC236}">
                      <a16:creationId xmlns:a16="http://schemas.microsoft.com/office/drawing/2014/main" id="{D7FC4E04-629F-A246-8421-20652EEF4F5A}"/>
                    </a:ext>
                  </a:extLst>
                </p:cNvPr>
                <p:cNvSpPr/>
                <p:nvPr/>
              </p:nvSpPr>
              <p:spPr>
                <a:xfrm>
                  <a:off x="1000645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73" name="椭圆 272">
                  <a:extLst>
                    <a:ext uri="{FF2B5EF4-FFF2-40B4-BE49-F238E27FC236}">
                      <a16:creationId xmlns:a16="http://schemas.microsoft.com/office/drawing/2014/main" id="{433AE0B8-5F90-8845-9175-0218DC395EC3}"/>
                    </a:ext>
                  </a:extLst>
                </p:cNvPr>
                <p:cNvSpPr/>
                <p:nvPr/>
              </p:nvSpPr>
              <p:spPr>
                <a:xfrm>
                  <a:off x="1021138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74" name="椭圆 273">
                  <a:extLst>
                    <a:ext uri="{FF2B5EF4-FFF2-40B4-BE49-F238E27FC236}">
                      <a16:creationId xmlns:a16="http://schemas.microsoft.com/office/drawing/2014/main" id="{B47AB299-5D69-2249-B436-47954C8BBB6F}"/>
                    </a:ext>
                  </a:extLst>
                </p:cNvPr>
                <p:cNvSpPr/>
                <p:nvPr/>
              </p:nvSpPr>
              <p:spPr>
                <a:xfrm>
                  <a:off x="1041631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75" name="椭圆 274">
                  <a:extLst>
                    <a:ext uri="{FF2B5EF4-FFF2-40B4-BE49-F238E27FC236}">
                      <a16:creationId xmlns:a16="http://schemas.microsoft.com/office/drawing/2014/main" id="{F7DDDC86-B750-014D-8824-7362FB5786D0}"/>
                    </a:ext>
                  </a:extLst>
                </p:cNvPr>
                <p:cNvSpPr/>
                <p:nvPr/>
              </p:nvSpPr>
              <p:spPr>
                <a:xfrm>
                  <a:off x="1062124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76" name="椭圆 275">
                  <a:extLst>
                    <a:ext uri="{FF2B5EF4-FFF2-40B4-BE49-F238E27FC236}">
                      <a16:creationId xmlns:a16="http://schemas.microsoft.com/office/drawing/2014/main" id="{2B959C28-AE19-4045-8244-C5F9D9AF23DB}"/>
                    </a:ext>
                  </a:extLst>
                </p:cNvPr>
                <p:cNvSpPr/>
                <p:nvPr/>
              </p:nvSpPr>
              <p:spPr>
                <a:xfrm>
                  <a:off x="1082617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77" name="椭圆 276">
                  <a:extLst>
                    <a:ext uri="{FF2B5EF4-FFF2-40B4-BE49-F238E27FC236}">
                      <a16:creationId xmlns:a16="http://schemas.microsoft.com/office/drawing/2014/main" id="{D188DABF-F2E5-5249-95EF-54B7D89CE09A}"/>
                    </a:ext>
                  </a:extLst>
                </p:cNvPr>
                <p:cNvSpPr/>
                <p:nvPr/>
              </p:nvSpPr>
              <p:spPr>
                <a:xfrm>
                  <a:off x="1103110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78" name="椭圆 277">
                  <a:extLst>
                    <a:ext uri="{FF2B5EF4-FFF2-40B4-BE49-F238E27FC236}">
                      <a16:creationId xmlns:a16="http://schemas.microsoft.com/office/drawing/2014/main" id="{888F66FA-6C3A-164C-81C9-666139A3B8A5}"/>
                    </a:ext>
                  </a:extLst>
                </p:cNvPr>
                <p:cNvSpPr/>
                <p:nvPr/>
              </p:nvSpPr>
              <p:spPr>
                <a:xfrm>
                  <a:off x="1123603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79" name="椭圆 278">
                  <a:extLst>
                    <a:ext uri="{FF2B5EF4-FFF2-40B4-BE49-F238E27FC236}">
                      <a16:creationId xmlns:a16="http://schemas.microsoft.com/office/drawing/2014/main" id="{F7228658-9E5F-E24B-9546-DB29FD630A71}"/>
                    </a:ext>
                  </a:extLst>
                </p:cNvPr>
                <p:cNvSpPr/>
                <p:nvPr/>
              </p:nvSpPr>
              <p:spPr>
                <a:xfrm>
                  <a:off x="1144096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80" name="椭圆 279">
                  <a:extLst>
                    <a:ext uri="{FF2B5EF4-FFF2-40B4-BE49-F238E27FC236}">
                      <a16:creationId xmlns:a16="http://schemas.microsoft.com/office/drawing/2014/main" id="{0A3D9E59-2172-714C-8C92-E17D489E62C8}"/>
                    </a:ext>
                  </a:extLst>
                </p:cNvPr>
                <p:cNvSpPr/>
                <p:nvPr/>
              </p:nvSpPr>
              <p:spPr>
                <a:xfrm>
                  <a:off x="1164589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81" name="椭圆 280">
                  <a:extLst>
                    <a:ext uri="{FF2B5EF4-FFF2-40B4-BE49-F238E27FC236}">
                      <a16:creationId xmlns:a16="http://schemas.microsoft.com/office/drawing/2014/main" id="{CF1BB298-A8EC-2441-AA79-2788BD7EDD96}"/>
                    </a:ext>
                  </a:extLst>
                </p:cNvPr>
                <p:cNvSpPr/>
                <p:nvPr/>
              </p:nvSpPr>
              <p:spPr>
                <a:xfrm>
                  <a:off x="1185082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82" name="椭圆 281">
                  <a:extLst>
                    <a:ext uri="{FF2B5EF4-FFF2-40B4-BE49-F238E27FC236}">
                      <a16:creationId xmlns:a16="http://schemas.microsoft.com/office/drawing/2014/main" id="{5D8744FA-8E12-5249-8116-32E2B093C13E}"/>
                    </a:ext>
                  </a:extLst>
                </p:cNvPr>
                <p:cNvSpPr/>
                <p:nvPr/>
              </p:nvSpPr>
              <p:spPr>
                <a:xfrm>
                  <a:off x="1205575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83" name="椭圆 282">
                  <a:extLst>
                    <a:ext uri="{FF2B5EF4-FFF2-40B4-BE49-F238E27FC236}">
                      <a16:creationId xmlns:a16="http://schemas.microsoft.com/office/drawing/2014/main" id="{5894FEB4-18CB-E841-ACEF-064874606715}"/>
                    </a:ext>
                  </a:extLst>
                </p:cNvPr>
                <p:cNvSpPr/>
                <p:nvPr/>
              </p:nvSpPr>
              <p:spPr>
                <a:xfrm>
                  <a:off x="1226068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84" name="椭圆 283">
                  <a:extLst>
                    <a:ext uri="{FF2B5EF4-FFF2-40B4-BE49-F238E27FC236}">
                      <a16:creationId xmlns:a16="http://schemas.microsoft.com/office/drawing/2014/main" id="{59FB5EC3-BF0F-D340-951F-31E11186FD0F}"/>
                    </a:ext>
                  </a:extLst>
                </p:cNvPr>
                <p:cNvSpPr/>
                <p:nvPr/>
              </p:nvSpPr>
              <p:spPr>
                <a:xfrm>
                  <a:off x="1246561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85" name="椭圆 284">
                  <a:extLst>
                    <a:ext uri="{FF2B5EF4-FFF2-40B4-BE49-F238E27FC236}">
                      <a16:creationId xmlns:a16="http://schemas.microsoft.com/office/drawing/2014/main" id="{4B289811-903C-9742-A70B-866391375DE7}"/>
                    </a:ext>
                  </a:extLst>
                </p:cNvPr>
                <p:cNvSpPr/>
                <p:nvPr/>
              </p:nvSpPr>
              <p:spPr>
                <a:xfrm>
                  <a:off x="1267054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86" name="椭圆 285">
                  <a:extLst>
                    <a:ext uri="{FF2B5EF4-FFF2-40B4-BE49-F238E27FC236}">
                      <a16:creationId xmlns:a16="http://schemas.microsoft.com/office/drawing/2014/main" id="{2CF93E4C-9305-D444-9335-A21AA2D39B7D}"/>
                    </a:ext>
                  </a:extLst>
                </p:cNvPr>
                <p:cNvSpPr/>
                <p:nvPr/>
              </p:nvSpPr>
              <p:spPr>
                <a:xfrm>
                  <a:off x="1287547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</p:grpSp>
          <p:grpSp>
            <p:nvGrpSpPr>
              <p:cNvPr id="106" name="组合 105">
                <a:extLst>
                  <a:ext uri="{FF2B5EF4-FFF2-40B4-BE49-F238E27FC236}">
                    <a16:creationId xmlns:a16="http://schemas.microsoft.com/office/drawing/2014/main" id="{3F3B1C68-8913-B349-89BB-934EA4D28F17}"/>
                  </a:ext>
                </a:extLst>
              </p:cNvPr>
              <p:cNvGrpSpPr/>
              <p:nvPr/>
            </p:nvGrpSpPr>
            <p:grpSpPr>
              <a:xfrm>
                <a:off x="4532505" y="-3238578"/>
                <a:ext cx="8500650" cy="98520"/>
                <a:chOff x="4473343" y="-4403005"/>
                <a:chExt cx="8500650" cy="98520"/>
              </a:xfrm>
              <a:grpFill/>
            </p:grpSpPr>
            <p:sp>
              <p:nvSpPr>
                <p:cNvPr id="202" name="椭圆 201">
                  <a:extLst>
                    <a:ext uri="{FF2B5EF4-FFF2-40B4-BE49-F238E27FC236}">
                      <a16:creationId xmlns:a16="http://schemas.microsoft.com/office/drawing/2014/main" id="{9AAA4340-5354-854F-B59C-0408500262E3}"/>
                    </a:ext>
                  </a:extLst>
                </p:cNvPr>
                <p:cNvSpPr/>
                <p:nvPr/>
              </p:nvSpPr>
              <p:spPr>
                <a:xfrm>
                  <a:off x="447334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03" name="椭圆 202">
                  <a:extLst>
                    <a:ext uri="{FF2B5EF4-FFF2-40B4-BE49-F238E27FC236}">
                      <a16:creationId xmlns:a16="http://schemas.microsoft.com/office/drawing/2014/main" id="{0461ECFB-C61E-C14B-BE18-D798890A0D7C}"/>
                    </a:ext>
                  </a:extLst>
                </p:cNvPr>
                <p:cNvSpPr/>
                <p:nvPr/>
              </p:nvSpPr>
              <p:spPr>
                <a:xfrm>
                  <a:off x="467827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04" name="椭圆 203">
                  <a:extLst>
                    <a:ext uri="{FF2B5EF4-FFF2-40B4-BE49-F238E27FC236}">
                      <a16:creationId xmlns:a16="http://schemas.microsoft.com/office/drawing/2014/main" id="{2E64DFB4-DBA8-E149-8485-A01379A7BD6D}"/>
                    </a:ext>
                  </a:extLst>
                </p:cNvPr>
                <p:cNvSpPr/>
                <p:nvPr/>
              </p:nvSpPr>
              <p:spPr>
                <a:xfrm>
                  <a:off x="488320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05" name="椭圆 204">
                  <a:extLst>
                    <a:ext uri="{FF2B5EF4-FFF2-40B4-BE49-F238E27FC236}">
                      <a16:creationId xmlns:a16="http://schemas.microsoft.com/office/drawing/2014/main" id="{06FD18A8-8857-A447-AD88-D84CFDC1DD7F}"/>
                    </a:ext>
                  </a:extLst>
                </p:cNvPr>
                <p:cNvSpPr/>
                <p:nvPr/>
              </p:nvSpPr>
              <p:spPr>
                <a:xfrm>
                  <a:off x="508813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06" name="椭圆 205">
                  <a:extLst>
                    <a:ext uri="{FF2B5EF4-FFF2-40B4-BE49-F238E27FC236}">
                      <a16:creationId xmlns:a16="http://schemas.microsoft.com/office/drawing/2014/main" id="{61DE833B-6EDF-464F-AAC7-1BB350675843}"/>
                    </a:ext>
                  </a:extLst>
                </p:cNvPr>
                <p:cNvSpPr/>
                <p:nvPr/>
              </p:nvSpPr>
              <p:spPr>
                <a:xfrm>
                  <a:off x="529306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07" name="椭圆 206">
                  <a:extLst>
                    <a:ext uri="{FF2B5EF4-FFF2-40B4-BE49-F238E27FC236}">
                      <a16:creationId xmlns:a16="http://schemas.microsoft.com/office/drawing/2014/main" id="{E35731A0-1EBD-804D-B461-CADA11A849F7}"/>
                    </a:ext>
                  </a:extLst>
                </p:cNvPr>
                <p:cNvSpPr/>
                <p:nvPr/>
              </p:nvSpPr>
              <p:spPr>
                <a:xfrm>
                  <a:off x="549799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08" name="椭圆 207">
                  <a:extLst>
                    <a:ext uri="{FF2B5EF4-FFF2-40B4-BE49-F238E27FC236}">
                      <a16:creationId xmlns:a16="http://schemas.microsoft.com/office/drawing/2014/main" id="{4A52ACA1-A40F-5B48-9B2F-9882717EC493}"/>
                    </a:ext>
                  </a:extLst>
                </p:cNvPr>
                <p:cNvSpPr/>
                <p:nvPr/>
              </p:nvSpPr>
              <p:spPr>
                <a:xfrm>
                  <a:off x="570292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09" name="椭圆 208">
                  <a:extLst>
                    <a:ext uri="{FF2B5EF4-FFF2-40B4-BE49-F238E27FC236}">
                      <a16:creationId xmlns:a16="http://schemas.microsoft.com/office/drawing/2014/main" id="{46FB3E41-83C1-DC4B-8D35-570DABF7EF1A}"/>
                    </a:ext>
                  </a:extLst>
                </p:cNvPr>
                <p:cNvSpPr/>
                <p:nvPr/>
              </p:nvSpPr>
              <p:spPr>
                <a:xfrm>
                  <a:off x="590785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10" name="椭圆 209">
                  <a:extLst>
                    <a:ext uri="{FF2B5EF4-FFF2-40B4-BE49-F238E27FC236}">
                      <a16:creationId xmlns:a16="http://schemas.microsoft.com/office/drawing/2014/main" id="{25DE1677-8749-7349-B865-D6E11A12412E}"/>
                    </a:ext>
                  </a:extLst>
                </p:cNvPr>
                <p:cNvSpPr/>
                <p:nvPr/>
              </p:nvSpPr>
              <p:spPr>
                <a:xfrm>
                  <a:off x="611278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11" name="椭圆 210">
                  <a:extLst>
                    <a:ext uri="{FF2B5EF4-FFF2-40B4-BE49-F238E27FC236}">
                      <a16:creationId xmlns:a16="http://schemas.microsoft.com/office/drawing/2014/main" id="{B71148BD-F58E-4F4E-BD60-80370C44CEE7}"/>
                    </a:ext>
                  </a:extLst>
                </p:cNvPr>
                <p:cNvSpPr/>
                <p:nvPr/>
              </p:nvSpPr>
              <p:spPr>
                <a:xfrm>
                  <a:off x="631771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12" name="椭圆 211">
                  <a:extLst>
                    <a:ext uri="{FF2B5EF4-FFF2-40B4-BE49-F238E27FC236}">
                      <a16:creationId xmlns:a16="http://schemas.microsoft.com/office/drawing/2014/main" id="{893A3A6B-80AA-D64F-9074-D1B33C0DC0DA}"/>
                    </a:ext>
                  </a:extLst>
                </p:cNvPr>
                <p:cNvSpPr/>
                <p:nvPr/>
              </p:nvSpPr>
              <p:spPr>
                <a:xfrm>
                  <a:off x="652264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13" name="椭圆 212">
                  <a:extLst>
                    <a:ext uri="{FF2B5EF4-FFF2-40B4-BE49-F238E27FC236}">
                      <a16:creationId xmlns:a16="http://schemas.microsoft.com/office/drawing/2014/main" id="{831EC198-08ED-3D4F-B6E4-10DB03F03290}"/>
                    </a:ext>
                  </a:extLst>
                </p:cNvPr>
                <p:cNvSpPr/>
                <p:nvPr/>
              </p:nvSpPr>
              <p:spPr>
                <a:xfrm>
                  <a:off x="672757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14" name="椭圆 213">
                  <a:extLst>
                    <a:ext uri="{FF2B5EF4-FFF2-40B4-BE49-F238E27FC236}">
                      <a16:creationId xmlns:a16="http://schemas.microsoft.com/office/drawing/2014/main" id="{EBD37B42-4706-DD46-9490-CE6AB18580F9}"/>
                    </a:ext>
                  </a:extLst>
                </p:cNvPr>
                <p:cNvSpPr/>
                <p:nvPr/>
              </p:nvSpPr>
              <p:spPr>
                <a:xfrm>
                  <a:off x="693250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15" name="椭圆 214">
                  <a:extLst>
                    <a:ext uri="{FF2B5EF4-FFF2-40B4-BE49-F238E27FC236}">
                      <a16:creationId xmlns:a16="http://schemas.microsoft.com/office/drawing/2014/main" id="{A762F5A6-1D04-D34C-9774-0CFBFEEB4C52}"/>
                    </a:ext>
                  </a:extLst>
                </p:cNvPr>
                <p:cNvSpPr/>
                <p:nvPr/>
              </p:nvSpPr>
              <p:spPr>
                <a:xfrm>
                  <a:off x="713743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16" name="椭圆 215">
                  <a:extLst>
                    <a:ext uri="{FF2B5EF4-FFF2-40B4-BE49-F238E27FC236}">
                      <a16:creationId xmlns:a16="http://schemas.microsoft.com/office/drawing/2014/main" id="{BF6554C9-2BCB-EF43-8B4B-34C7C8F5DF47}"/>
                    </a:ext>
                  </a:extLst>
                </p:cNvPr>
                <p:cNvSpPr/>
                <p:nvPr/>
              </p:nvSpPr>
              <p:spPr>
                <a:xfrm>
                  <a:off x="734236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17" name="椭圆 216">
                  <a:extLst>
                    <a:ext uri="{FF2B5EF4-FFF2-40B4-BE49-F238E27FC236}">
                      <a16:creationId xmlns:a16="http://schemas.microsoft.com/office/drawing/2014/main" id="{57DAFEC7-A219-E147-9540-C39018094B2F}"/>
                    </a:ext>
                  </a:extLst>
                </p:cNvPr>
                <p:cNvSpPr/>
                <p:nvPr/>
              </p:nvSpPr>
              <p:spPr>
                <a:xfrm>
                  <a:off x="754729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18" name="椭圆 217">
                  <a:extLst>
                    <a:ext uri="{FF2B5EF4-FFF2-40B4-BE49-F238E27FC236}">
                      <a16:creationId xmlns:a16="http://schemas.microsoft.com/office/drawing/2014/main" id="{A3BA2801-D0DB-3B47-9FC1-B0FE3D0CA4DC}"/>
                    </a:ext>
                  </a:extLst>
                </p:cNvPr>
                <p:cNvSpPr/>
                <p:nvPr/>
              </p:nvSpPr>
              <p:spPr>
                <a:xfrm>
                  <a:off x="775222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19" name="椭圆 218">
                  <a:extLst>
                    <a:ext uri="{FF2B5EF4-FFF2-40B4-BE49-F238E27FC236}">
                      <a16:creationId xmlns:a16="http://schemas.microsoft.com/office/drawing/2014/main" id="{B732177F-E3B3-7C49-A1AA-34695DC969E0}"/>
                    </a:ext>
                  </a:extLst>
                </p:cNvPr>
                <p:cNvSpPr/>
                <p:nvPr/>
              </p:nvSpPr>
              <p:spPr>
                <a:xfrm>
                  <a:off x="795715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20" name="椭圆 219">
                  <a:extLst>
                    <a:ext uri="{FF2B5EF4-FFF2-40B4-BE49-F238E27FC236}">
                      <a16:creationId xmlns:a16="http://schemas.microsoft.com/office/drawing/2014/main" id="{9A58D843-383B-5047-B846-DCE87F33D4EC}"/>
                    </a:ext>
                  </a:extLst>
                </p:cNvPr>
                <p:cNvSpPr/>
                <p:nvPr/>
              </p:nvSpPr>
              <p:spPr>
                <a:xfrm>
                  <a:off x="816208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21" name="椭圆 220">
                  <a:extLst>
                    <a:ext uri="{FF2B5EF4-FFF2-40B4-BE49-F238E27FC236}">
                      <a16:creationId xmlns:a16="http://schemas.microsoft.com/office/drawing/2014/main" id="{858F07AD-AF70-CF4A-AF35-0A64F9B92D37}"/>
                    </a:ext>
                  </a:extLst>
                </p:cNvPr>
                <p:cNvSpPr/>
                <p:nvPr/>
              </p:nvSpPr>
              <p:spPr>
                <a:xfrm>
                  <a:off x="836701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22" name="椭圆 221">
                  <a:extLst>
                    <a:ext uri="{FF2B5EF4-FFF2-40B4-BE49-F238E27FC236}">
                      <a16:creationId xmlns:a16="http://schemas.microsoft.com/office/drawing/2014/main" id="{0AF41D6E-4A1B-C546-8D10-3204FEC3022E}"/>
                    </a:ext>
                  </a:extLst>
                </p:cNvPr>
                <p:cNvSpPr/>
                <p:nvPr/>
              </p:nvSpPr>
              <p:spPr>
                <a:xfrm>
                  <a:off x="857194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23" name="椭圆 222">
                  <a:extLst>
                    <a:ext uri="{FF2B5EF4-FFF2-40B4-BE49-F238E27FC236}">
                      <a16:creationId xmlns:a16="http://schemas.microsoft.com/office/drawing/2014/main" id="{8CCE7AA6-C274-214E-A3AB-DFD4FBAE1A1E}"/>
                    </a:ext>
                  </a:extLst>
                </p:cNvPr>
                <p:cNvSpPr/>
                <p:nvPr/>
              </p:nvSpPr>
              <p:spPr>
                <a:xfrm>
                  <a:off x="877687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24" name="椭圆 223">
                  <a:extLst>
                    <a:ext uri="{FF2B5EF4-FFF2-40B4-BE49-F238E27FC236}">
                      <a16:creationId xmlns:a16="http://schemas.microsoft.com/office/drawing/2014/main" id="{9637B5D3-41BF-3A4A-A1A7-B6D4C783C619}"/>
                    </a:ext>
                  </a:extLst>
                </p:cNvPr>
                <p:cNvSpPr/>
                <p:nvPr/>
              </p:nvSpPr>
              <p:spPr>
                <a:xfrm>
                  <a:off x="898180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25" name="椭圆 224">
                  <a:extLst>
                    <a:ext uri="{FF2B5EF4-FFF2-40B4-BE49-F238E27FC236}">
                      <a16:creationId xmlns:a16="http://schemas.microsoft.com/office/drawing/2014/main" id="{1DFD0417-C46C-B64F-B93E-527B076F6531}"/>
                    </a:ext>
                  </a:extLst>
                </p:cNvPr>
                <p:cNvSpPr/>
                <p:nvPr/>
              </p:nvSpPr>
              <p:spPr>
                <a:xfrm>
                  <a:off x="918673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26" name="椭圆 225">
                  <a:extLst>
                    <a:ext uri="{FF2B5EF4-FFF2-40B4-BE49-F238E27FC236}">
                      <a16:creationId xmlns:a16="http://schemas.microsoft.com/office/drawing/2014/main" id="{C5AFFBBD-9D65-1E4E-8770-C8047E7D7650}"/>
                    </a:ext>
                  </a:extLst>
                </p:cNvPr>
                <p:cNvSpPr/>
                <p:nvPr/>
              </p:nvSpPr>
              <p:spPr>
                <a:xfrm>
                  <a:off x="939166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27" name="椭圆 226">
                  <a:extLst>
                    <a:ext uri="{FF2B5EF4-FFF2-40B4-BE49-F238E27FC236}">
                      <a16:creationId xmlns:a16="http://schemas.microsoft.com/office/drawing/2014/main" id="{A506574C-8757-014A-A3B5-D905EA7E4F6A}"/>
                    </a:ext>
                  </a:extLst>
                </p:cNvPr>
                <p:cNvSpPr/>
                <p:nvPr/>
              </p:nvSpPr>
              <p:spPr>
                <a:xfrm>
                  <a:off x="959659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28" name="椭圆 227">
                  <a:extLst>
                    <a:ext uri="{FF2B5EF4-FFF2-40B4-BE49-F238E27FC236}">
                      <a16:creationId xmlns:a16="http://schemas.microsoft.com/office/drawing/2014/main" id="{F78D9F80-F4EF-5246-B0A0-DE4E10CA0F9E}"/>
                    </a:ext>
                  </a:extLst>
                </p:cNvPr>
                <p:cNvSpPr/>
                <p:nvPr/>
              </p:nvSpPr>
              <p:spPr>
                <a:xfrm>
                  <a:off x="980152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29" name="椭圆 228">
                  <a:extLst>
                    <a:ext uri="{FF2B5EF4-FFF2-40B4-BE49-F238E27FC236}">
                      <a16:creationId xmlns:a16="http://schemas.microsoft.com/office/drawing/2014/main" id="{2ED3FA28-6990-4E47-9057-5D9148E73161}"/>
                    </a:ext>
                  </a:extLst>
                </p:cNvPr>
                <p:cNvSpPr/>
                <p:nvPr/>
              </p:nvSpPr>
              <p:spPr>
                <a:xfrm>
                  <a:off x="1000645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30" name="椭圆 229">
                  <a:extLst>
                    <a:ext uri="{FF2B5EF4-FFF2-40B4-BE49-F238E27FC236}">
                      <a16:creationId xmlns:a16="http://schemas.microsoft.com/office/drawing/2014/main" id="{B54A12D1-6463-0041-83AD-4A1FF461FE5A}"/>
                    </a:ext>
                  </a:extLst>
                </p:cNvPr>
                <p:cNvSpPr/>
                <p:nvPr/>
              </p:nvSpPr>
              <p:spPr>
                <a:xfrm>
                  <a:off x="1021138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31" name="椭圆 230">
                  <a:extLst>
                    <a:ext uri="{FF2B5EF4-FFF2-40B4-BE49-F238E27FC236}">
                      <a16:creationId xmlns:a16="http://schemas.microsoft.com/office/drawing/2014/main" id="{6B480507-E21F-C24F-BAD1-08400FB70524}"/>
                    </a:ext>
                  </a:extLst>
                </p:cNvPr>
                <p:cNvSpPr/>
                <p:nvPr/>
              </p:nvSpPr>
              <p:spPr>
                <a:xfrm>
                  <a:off x="1041631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32" name="椭圆 231">
                  <a:extLst>
                    <a:ext uri="{FF2B5EF4-FFF2-40B4-BE49-F238E27FC236}">
                      <a16:creationId xmlns:a16="http://schemas.microsoft.com/office/drawing/2014/main" id="{77A108DA-F058-264E-9FCB-3EC41B85295A}"/>
                    </a:ext>
                  </a:extLst>
                </p:cNvPr>
                <p:cNvSpPr/>
                <p:nvPr/>
              </p:nvSpPr>
              <p:spPr>
                <a:xfrm>
                  <a:off x="1062124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33" name="椭圆 232">
                  <a:extLst>
                    <a:ext uri="{FF2B5EF4-FFF2-40B4-BE49-F238E27FC236}">
                      <a16:creationId xmlns:a16="http://schemas.microsoft.com/office/drawing/2014/main" id="{2F61ACE8-5FC8-C148-A477-44B1153F8734}"/>
                    </a:ext>
                  </a:extLst>
                </p:cNvPr>
                <p:cNvSpPr/>
                <p:nvPr/>
              </p:nvSpPr>
              <p:spPr>
                <a:xfrm>
                  <a:off x="1082617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34" name="椭圆 233">
                  <a:extLst>
                    <a:ext uri="{FF2B5EF4-FFF2-40B4-BE49-F238E27FC236}">
                      <a16:creationId xmlns:a16="http://schemas.microsoft.com/office/drawing/2014/main" id="{A719AB16-A1B4-AB4A-93F7-DB3ED1F9E938}"/>
                    </a:ext>
                  </a:extLst>
                </p:cNvPr>
                <p:cNvSpPr/>
                <p:nvPr/>
              </p:nvSpPr>
              <p:spPr>
                <a:xfrm>
                  <a:off x="1103110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35" name="椭圆 234">
                  <a:extLst>
                    <a:ext uri="{FF2B5EF4-FFF2-40B4-BE49-F238E27FC236}">
                      <a16:creationId xmlns:a16="http://schemas.microsoft.com/office/drawing/2014/main" id="{EEC6A6A8-9BA9-6C43-8A3C-7E87E56A7A86}"/>
                    </a:ext>
                  </a:extLst>
                </p:cNvPr>
                <p:cNvSpPr/>
                <p:nvPr/>
              </p:nvSpPr>
              <p:spPr>
                <a:xfrm>
                  <a:off x="1123603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36" name="椭圆 235">
                  <a:extLst>
                    <a:ext uri="{FF2B5EF4-FFF2-40B4-BE49-F238E27FC236}">
                      <a16:creationId xmlns:a16="http://schemas.microsoft.com/office/drawing/2014/main" id="{5019CFFB-8B80-104E-8969-F559BA9C84D0}"/>
                    </a:ext>
                  </a:extLst>
                </p:cNvPr>
                <p:cNvSpPr/>
                <p:nvPr/>
              </p:nvSpPr>
              <p:spPr>
                <a:xfrm>
                  <a:off x="1144096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37" name="椭圆 236">
                  <a:extLst>
                    <a:ext uri="{FF2B5EF4-FFF2-40B4-BE49-F238E27FC236}">
                      <a16:creationId xmlns:a16="http://schemas.microsoft.com/office/drawing/2014/main" id="{41BCF0AB-E198-F342-B7E8-E855D0DA27BB}"/>
                    </a:ext>
                  </a:extLst>
                </p:cNvPr>
                <p:cNvSpPr/>
                <p:nvPr/>
              </p:nvSpPr>
              <p:spPr>
                <a:xfrm>
                  <a:off x="1164589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38" name="椭圆 237">
                  <a:extLst>
                    <a:ext uri="{FF2B5EF4-FFF2-40B4-BE49-F238E27FC236}">
                      <a16:creationId xmlns:a16="http://schemas.microsoft.com/office/drawing/2014/main" id="{F7266987-79CA-8246-8B8A-93805DB0EEA9}"/>
                    </a:ext>
                  </a:extLst>
                </p:cNvPr>
                <p:cNvSpPr/>
                <p:nvPr/>
              </p:nvSpPr>
              <p:spPr>
                <a:xfrm>
                  <a:off x="1185082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39" name="椭圆 238">
                  <a:extLst>
                    <a:ext uri="{FF2B5EF4-FFF2-40B4-BE49-F238E27FC236}">
                      <a16:creationId xmlns:a16="http://schemas.microsoft.com/office/drawing/2014/main" id="{304D7C84-16CA-5D4A-9093-29804AFE8183}"/>
                    </a:ext>
                  </a:extLst>
                </p:cNvPr>
                <p:cNvSpPr/>
                <p:nvPr/>
              </p:nvSpPr>
              <p:spPr>
                <a:xfrm>
                  <a:off x="1205575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40" name="椭圆 239">
                  <a:extLst>
                    <a:ext uri="{FF2B5EF4-FFF2-40B4-BE49-F238E27FC236}">
                      <a16:creationId xmlns:a16="http://schemas.microsoft.com/office/drawing/2014/main" id="{57D1F6A3-E018-B246-9236-97799568C6F8}"/>
                    </a:ext>
                  </a:extLst>
                </p:cNvPr>
                <p:cNvSpPr/>
                <p:nvPr/>
              </p:nvSpPr>
              <p:spPr>
                <a:xfrm>
                  <a:off x="1226068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41" name="椭圆 240">
                  <a:extLst>
                    <a:ext uri="{FF2B5EF4-FFF2-40B4-BE49-F238E27FC236}">
                      <a16:creationId xmlns:a16="http://schemas.microsoft.com/office/drawing/2014/main" id="{EE868129-AE89-E147-8CB6-C9C821BFE181}"/>
                    </a:ext>
                  </a:extLst>
                </p:cNvPr>
                <p:cNvSpPr/>
                <p:nvPr/>
              </p:nvSpPr>
              <p:spPr>
                <a:xfrm>
                  <a:off x="1246561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42" name="椭圆 241">
                  <a:extLst>
                    <a:ext uri="{FF2B5EF4-FFF2-40B4-BE49-F238E27FC236}">
                      <a16:creationId xmlns:a16="http://schemas.microsoft.com/office/drawing/2014/main" id="{920C2BDE-6258-4340-8038-8156964CADD5}"/>
                    </a:ext>
                  </a:extLst>
                </p:cNvPr>
                <p:cNvSpPr/>
                <p:nvPr/>
              </p:nvSpPr>
              <p:spPr>
                <a:xfrm>
                  <a:off x="1267054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43" name="椭圆 242">
                  <a:extLst>
                    <a:ext uri="{FF2B5EF4-FFF2-40B4-BE49-F238E27FC236}">
                      <a16:creationId xmlns:a16="http://schemas.microsoft.com/office/drawing/2014/main" id="{91692E6A-AFE1-8141-88F9-F04719983128}"/>
                    </a:ext>
                  </a:extLst>
                </p:cNvPr>
                <p:cNvSpPr/>
                <p:nvPr/>
              </p:nvSpPr>
              <p:spPr>
                <a:xfrm>
                  <a:off x="1287547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</p:grpSp>
          <p:grpSp>
            <p:nvGrpSpPr>
              <p:cNvPr id="107" name="组合 106">
                <a:extLst>
                  <a:ext uri="{FF2B5EF4-FFF2-40B4-BE49-F238E27FC236}">
                    <a16:creationId xmlns:a16="http://schemas.microsoft.com/office/drawing/2014/main" id="{5C111EEE-D21F-3C4D-AF45-B7F3977F5EB1}"/>
                  </a:ext>
                </a:extLst>
              </p:cNvPr>
              <p:cNvGrpSpPr/>
              <p:nvPr/>
            </p:nvGrpSpPr>
            <p:grpSpPr>
              <a:xfrm>
                <a:off x="4532505" y="-2092164"/>
                <a:ext cx="8500650" cy="98520"/>
                <a:chOff x="4473343" y="-4403005"/>
                <a:chExt cx="8500650" cy="98520"/>
              </a:xfrm>
              <a:grpFill/>
            </p:grpSpPr>
            <p:sp>
              <p:nvSpPr>
                <p:cNvPr id="152" name="椭圆 151">
                  <a:extLst>
                    <a:ext uri="{FF2B5EF4-FFF2-40B4-BE49-F238E27FC236}">
                      <a16:creationId xmlns:a16="http://schemas.microsoft.com/office/drawing/2014/main" id="{AF95879D-81C5-9149-8C2F-A6C41D2B741B}"/>
                    </a:ext>
                  </a:extLst>
                </p:cNvPr>
                <p:cNvSpPr/>
                <p:nvPr/>
              </p:nvSpPr>
              <p:spPr>
                <a:xfrm>
                  <a:off x="447334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53" name="椭圆 152">
                  <a:extLst>
                    <a:ext uri="{FF2B5EF4-FFF2-40B4-BE49-F238E27FC236}">
                      <a16:creationId xmlns:a16="http://schemas.microsoft.com/office/drawing/2014/main" id="{924C6DBE-6638-FC4A-AE92-28FA10FB0D7C}"/>
                    </a:ext>
                  </a:extLst>
                </p:cNvPr>
                <p:cNvSpPr/>
                <p:nvPr/>
              </p:nvSpPr>
              <p:spPr>
                <a:xfrm>
                  <a:off x="467827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54" name="椭圆 153">
                  <a:extLst>
                    <a:ext uri="{FF2B5EF4-FFF2-40B4-BE49-F238E27FC236}">
                      <a16:creationId xmlns:a16="http://schemas.microsoft.com/office/drawing/2014/main" id="{FC91A205-BA1E-A94A-83B5-3275782AFA6A}"/>
                    </a:ext>
                  </a:extLst>
                </p:cNvPr>
                <p:cNvSpPr/>
                <p:nvPr/>
              </p:nvSpPr>
              <p:spPr>
                <a:xfrm>
                  <a:off x="488320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55" name="椭圆 154">
                  <a:extLst>
                    <a:ext uri="{FF2B5EF4-FFF2-40B4-BE49-F238E27FC236}">
                      <a16:creationId xmlns:a16="http://schemas.microsoft.com/office/drawing/2014/main" id="{7EA5B8D0-A37A-3C40-856A-722E68275655}"/>
                    </a:ext>
                  </a:extLst>
                </p:cNvPr>
                <p:cNvSpPr/>
                <p:nvPr/>
              </p:nvSpPr>
              <p:spPr>
                <a:xfrm>
                  <a:off x="508813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56" name="椭圆 155">
                  <a:extLst>
                    <a:ext uri="{FF2B5EF4-FFF2-40B4-BE49-F238E27FC236}">
                      <a16:creationId xmlns:a16="http://schemas.microsoft.com/office/drawing/2014/main" id="{1706DED0-61B9-BA44-8FD3-9122A72EF0B4}"/>
                    </a:ext>
                  </a:extLst>
                </p:cNvPr>
                <p:cNvSpPr/>
                <p:nvPr/>
              </p:nvSpPr>
              <p:spPr>
                <a:xfrm>
                  <a:off x="529306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57" name="椭圆 156">
                  <a:extLst>
                    <a:ext uri="{FF2B5EF4-FFF2-40B4-BE49-F238E27FC236}">
                      <a16:creationId xmlns:a16="http://schemas.microsoft.com/office/drawing/2014/main" id="{F125958F-9946-E44A-91DE-F6B35C5AD05B}"/>
                    </a:ext>
                  </a:extLst>
                </p:cNvPr>
                <p:cNvSpPr/>
                <p:nvPr/>
              </p:nvSpPr>
              <p:spPr>
                <a:xfrm>
                  <a:off x="549799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58" name="椭圆 157">
                  <a:extLst>
                    <a:ext uri="{FF2B5EF4-FFF2-40B4-BE49-F238E27FC236}">
                      <a16:creationId xmlns:a16="http://schemas.microsoft.com/office/drawing/2014/main" id="{97731B3A-9AFD-E941-95DC-206D261E5F92}"/>
                    </a:ext>
                  </a:extLst>
                </p:cNvPr>
                <p:cNvSpPr/>
                <p:nvPr/>
              </p:nvSpPr>
              <p:spPr>
                <a:xfrm>
                  <a:off x="570292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59" name="椭圆 158">
                  <a:extLst>
                    <a:ext uri="{FF2B5EF4-FFF2-40B4-BE49-F238E27FC236}">
                      <a16:creationId xmlns:a16="http://schemas.microsoft.com/office/drawing/2014/main" id="{A3733EFD-0742-1C40-9403-E32952B7E15C}"/>
                    </a:ext>
                  </a:extLst>
                </p:cNvPr>
                <p:cNvSpPr/>
                <p:nvPr/>
              </p:nvSpPr>
              <p:spPr>
                <a:xfrm>
                  <a:off x="590785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60" name="椭圆 159">
                  <a:extLst>
                    <a:ext uri="{FF2B5EF4-FFF2-40B4-BE49-F238E27FC236}">
                      <a16:creationId xmlns:a16="http://schemas.microsoft.com/office/drawing/2014/main" id="{ED9FAD27-3C8B-124E-B05E-60744D68FC1D}"/>
                    </a:ext>
                  </a:extLst>
                </p:cNvPr>
                <p:cNvSpPr/>
                <p:nvPr/>
              </p:nvSpPr>
              <p:spPr>
                <a:xfrm>
                  <a:off x="611278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61" name="椭圆 160">
                  <a:extLst>
                    <a:ext uri="{FF2B5EF4-FFF2-40B4-BE49-F238E27FC236}">
                      <a16:creationId xmlns:a16="http://schemas.microsoft.com/office/drawing/2014/main" id="{AE046E4A-3378-A447-AA24-C519E5A3725C}"/>
                    </a:ext>
                  </a:extLst>
                </p:cNvPr>
                <p:cNvSpPr/>
                <p:nvPr/>
              </p:nvSpPr>
              <p:spPr>
                <a:xfrm>
                  <a:off x="631771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62" name="椭圆 161">
                  <a:extLst>
                    <a:ext uri="{FF2B5EF4-FFF2-40B4-BE49-F238E27FC236}">
                      <a16:creationId xmlns:a16="http://schemas.microsoft.com/office/drawing/2014/main" id="{3B98588F-3496-CF41-B108-6545086A57D2}"/>
                    </a:ext>
                  </a:extLst>
                </p:cNvPr>
                <p:cNvSpPr/>
                <p:nvPr/>
              </p:nvSpPr>
              <p:spPr>
                <a:xfrm>
                  <a:off x="652264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63" name="椭圆 162">
                  <a:extLst>
                    <a:ext uri="{FF2B5EF4-FFF2-40B4-BE49-F238E27FC236}">
                      <a16:creationId xmlns:a16="http://schemas.microsoft.com/office/drawing/2014/main" id="{867A8A9B-270E-624F-BE7C-3A1E60CA04DB}"/>
                    </a:ext>
                  </a:extLst>
                </p:cNvPr>
                <p:cNvSpPr/>
                <p:nvPr/>
              </p:nvSpPr>
              <p:spPr>
                <a:xfrm>
                  <a:off x="672757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64" name="椭圆 163">
                  <a:extLst>
                    <a:ext uri="{FF2B5EF4-FFF2-40B4-BE49-F238E27FC236}">
                      <a16:creationId xmlns:a16="http://schemas.microsoft.com/office/drawing/2014/main" id="{C87B2C7A-279B-CB47-939D-FDDF80FA9842}"/>
                    </a:ext>
                  </a:extLst>
                </p:cNvPr>
                <p:cNvSpPr/>
                <p:nvPr/>
              </p:nvSpPr>
              <p:spPr>
                <a:xfrm>
                  <a:off x="693250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65" name="椭圆 164">
                  <a:extLst>
                    <a:ext uri="{FF2B5EF4-FFF2-40B4-BE49-F238E27FC236}">
                      <a16:creationId xmlns:a16="http://schemas.microsoft.com/office/drawing/2014/main" id="{4993B6AE-A084-6042-A7CA-D421239B7A34}"/>
                    </a:ext>
                  </a:extLst>
                </p:cNvPr>
                <p:cNvSpPr/>
                <p:nvPr/>
              </p:nvSpPr>
              <p:spPr>
                <a:xfrm>
                  <a:off x="713743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66" name="椭圆 165">
                  <a:extLst>
                    <a:ext uri="{FF2B5EF4-FFF2-40B4-BE49-F238E27FC236}">
                      <a16:creationId xmlns:a16="http://schemas.microsoft.com/office/drawing/2014/main" id="{EC5EF885-D82A-E84C-8F0E-B263F5DE48BD}"/>
                    </a:ext>
                  </a:extLst>
                </p:cNvPr>
                <p:cNvSpPr/>
                <p:nvPr/>
              </p:nvSpPr>
              <p:spPr>
                <a:xfrm>
                  <a:off x="734236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67" name="椭圆 166">
                  <a:extLst>
                    <a:ext uri="{FF2B5EF4-FFF2-40B4-BE49-F238E27FC236}">
                      <a16:creationId xmlns:a16="http://schemas.microsoft.com/office/drawing/2014/main" id="{17A80809-CBD8-A540-A548-9FAD08904B58}"/>
                    </a:ext>
                  </a:extLst>
                </p:cNvPr>
                <p:cNvSpPr/>
                <p:nvPr/>
              </p:nvSpPr>
              <p:spPr>
                <a:xfrm>
                  <a:off x="754729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68" name="椭圆 167">
                  <a:extLst>
                    <a:ext uri="{FF2B5EF4-FFF2-40B4-BE49-F238E27FC236}">
                      <a16:creationId xmlns:a16="http://schemas.microsoft.com/office/drawing/2014/main" id="{3AA94FF0-2213-5B4B-8D31-8E8E0B2EB8A6}"/>
                    </a:ext>
                  </a:extLst>
                </p:cNvPr>
                <p:cNvSpPr/>
                <p:nvPr/>
              </p:nvSpPr>
              <p:spPr>
                <a:xfrm>
                  <a:off x="775222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69" name="椭圆 168">
                  <a:extLst>
                    <a:ext uri="{FF2B5EF4-FFF2-40B4-BE49-F238E27FC236}">
                      <a16:creationId xmlns:a16="http://schemas.microsoft.com/office/drawing/2014/main" id="{7BF65604-1169-D041-BE26-BABA9422E43A}"/>
                    </a:ext>
                  </a:extLst>
                </p:cNvPr>
                <p:cNvSpPr/>
                <p:nvPr/>
              </p:nvSpPr>
              <p:spPr>
                <a:xfrm>
                  <a:off x="795715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70" name="椭圆 169">
                  <a:extLst>
                    <a:ext uri="{FF2B5EF4-FFF2-40B4-BE49-F238E27FC236}">
                      <a16:creationId xmlns:a16="http://schemas.microsoft.com/office/drawing/2014/main" id="{6B44C747-0C8E-394E-8BC1-3C0E53C9270F}"/>
                    </a:ext>
                  </a:extLst>
                </p:cNvPr>
                <p:cNvSpPr/>
                <p:nvPr/>
              </p:nvSpPr>
              <p:spPr>
                <a:xfrm>
                  <a:off x="816208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71" name="椭圆 170">
                  <a:extLst>
                    <a:ext uri="{FF2B5EF4-FFF2-40B4-BE49-F238E27FC236}">
                      <a16:creationId xmlns:a16="http://schemas.microsoft.com/office/drawing/2014/main" id="{15BDA8C1-3D17-D547-941C-D5E4250890AF}"/>
                    </a:ext>
                  </a:extLst>
                </p:cNvPr>
                <p:cNvSpPr/>
                <p:nvPr/>
              </p:nvSpPr>
              <p:spPr>
                <a:xfrm>
                  <a:off x="836701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72" name="椭圆 171">
                  <a:extLst>
                    <a:ext uri="{FF2B5EF4-FFF2-40B4-BE49-F238E27FC236}">
                      <a16:creationId xmlns:a16="http://schemas.microsoft.com/office/drawing/2014/main" id="{AB37B0B6-5124-1243-A66B-93A061D1C8A1}"/>
                    </a:ext>
                  </a:extLst>
                </p:cNvPr>
                <p:cNvSpPr/>
                <p:nvPr/>
              </p:nvSpPr>
              <p:spPr>
                <a:xfrm>
                  <a:off x="857194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73" name="椭圆 172">
                  <a:extLst>
                    <a:ext uri="{FF2B5EF4-FFF2-40B4-BE49-F238E27FC236}">
                      <a16:creationId xmlns:a16="http://schemas.microsoft.com/office/drawing/2014/main" id="{EC2E9081-BC51-F548-901B-BD61725CC029}"/>
                    </a:ext>
                  </a:extLst>
                </p:cNvPr>
                <p:cNvSpPr/>
                <p:nvPr/>
              </p:nvSpPr>
              <p:spPr>
                <a:xfrm>
                  <a:off x="877687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74" name="椭圆 173">
                  <a:extLst>
                    <a:ext uri="{FF2B5EF4-FFF2-40B4-BE49-F238E27FC236}">
                      <a16:creationId xmlns:a16="http://schemas.microsoft.com/office/drawing/2014/main" id="{808CACD5-144D-1941-9DA9-82C10E980C5C}"/>
                    </a:ext>
                  </a:extLst>
                </p:cNvPr>
                <p:cNvSpPr/>
                <p:nvPr/>
              </p:nvSpPr>
              <p:spPr>
                <a:xfrm>
                  <a:off x="898180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75" name="椭圆 174">
                  <a:extLst>
                    <a:ext uri="{FF2B5EF4-FFF2-40B4-BE49-F238E27FC236}">
                      <a16:creationId xmlns:a16="http://schemas.microsoft.com/office/drawing/2014/main" id="{0D424322-4DB6-8546-ADF2-0BDC5F97AF22}"/>
                    </a:ext>
                  </a:extLst>
                </p:cNvPr>
                <p:cNvSpPr/>
                <p:nvPr/>
              </p:nvSpPr>
              <p:spPr>
                <a:xfrm>
                  <a:off x="918673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76" name="椭圆 175">
                  <a:extLst>
                    <a:ext uri="{FF2B5EF4-FFF2-40B4-BE49-F238E27FC236}">
                      <a16:creationId xmlns:a16="http://schemas.microsoft.com/office/drawing/2014/main" id="{80BCA3E2-15E6-A941-BA19-1A0C8BBAEBA1}"/>
                    </a:ext>
                  </a:extLst>
                </p:cNvPr>
                <p:cNvSpPr/>
                <p:nvPr/>
              </p:nvSpPr>
              <p:spPr>
                <a:xfrm>
                  <a:off x="939166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77" name="椭圆 176">
                  <a:extLst>
                    <a:ext uri="{FF2B5EF4-FFF2-40B4-BE49-F238E27FC236}">
                      <a16:creationId xmlns:a16="http://schemas.microsoft.com/office/drawing/2014/main" id="{8B473CBC-1F5D-8843-A281-1CB27EC3A45E}"/>
                    </a:ext>
                  </a:extLst>
                </p:cNvPr>
                <p:cNvSpPr/>
                <p:nvPr/>
              </p:nvSpPr>
              <p:spPr>
                <a:xfrm>
                  <a:off x="959659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78" name="椭圆 177">
                  <a:extLst>
                    <a:ext uri="{FF2B5EF4-FFF2-40B4-BE49-F238E27FC236}">
                      <a16:creationId xmlns:a16="http://schemas.microsoft.com/office/drawing/2014/main" id="{EF56F704-21EC-F542-894B-4BD1F1B69CE0}"/>
                    </a:ext>
                  </a:extLst>
                </p:cNvPr>
                <p:cNvSpPr/>
                <p:nvPr/>
              </p:nvSpPr>
              <p:spPr>
                <a:xfrm>
                  <a:off x="980152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79" name="椭圆 178">
                  <a:extLst>
                    <a:ext uri="{FF2B5EF4-FFF2-40B4-BE49-F238E27FC236}">
                      <a16:creationId xmlns:a16="http://schemas.microsoft.com/office/drawing/2014/main" id="{61FA65E9-D0F1-604B-ADB1-888D1A4297E1}"/>
                    </a:ext>
                  </a:extLst>
                </p:cNvPr>
                <p:cNvSpPr/>
                <p:nvPr/>
              </p:nvSpPr>
              <p:spPr>
                <a:xfrm>
                  <a:off x="1000645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80" name="椭圆 179">
                  <a:extLst>
                    <a:ext uri="{FF2B5EF4-FFF2-40B4-BE49-F238E27FC236}">
                      <a16:creationId xmlns:a16="http://schemas.microsoft.com/office/drawing/2014/main" id="{5ABC827E-0534-A04B-BD27-9709D0F3216D}"/>
                    </a:ext>
                  </a:extLst>
                </p:cNvPr>
                <p:cNvSpPr/>
                <p:nvPr/>
              </p:nvSpPr>
              <p:spPr>
                <a:xfrm>
                  <a:off x="1021138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81" name="椭圆 180">
                  <a:extLst>
                    <a:ext uri="{FF2B5EF4-FFF2-40B4-BE49-F238E27FC236}">
                      <a16:creationId xmlns:a16="http://schemas.microsoft.com/office/drawing/2014/main" id="{D5B8D1C8-D3E4-C043-A46A-291F33B40552}"/>
                    </a:ext>
                  </a:extLst>
                </p:cNvPr>
                <p:cNvSpPr/>
                <p:nvPr/>
              </p:nvSpPr>
              <p:spPr>
                <a:xfrm>
                  <a:off x="1041631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87" name="椭圆 186">
                  <a:extLst>
                    <a:ext uri="{FF2B5EF4-FFF2-40B4-BE49-F238E27FC236}">
                      <a16:creationId xmlns:a16="http://schemas.microsoft.com/office/drawing/2014/main" id="{BD8BEFE3-E025-FF4C-B065-DF7318430C73}"/>
                    </a:ext>
                  </a:extLst>
                </p:cNvPr>
                <p:cNvSpPr/>
                <p:nvPr/>
              </p:nvSpPr>
              <p:spPr>
                <a:xfrm>
                  <a:off x="1062124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88" name="椭圆 187">
                  <a:extLst>
                    <a:ext uri="{FF2B5EF4-FFF2-40B4-BE49-F238E27FC236}">
                      <a16:creationId xmlns:a16="http://schemas.microsoft.com/office/drawing/2014/main" id="{A94A481C-BA09-6149-9BC0-F4A453266C9B}"/>
                    </a:ext>
                  </a:extLst>
                </p:cNvPr>
                <p:cNvSpPr/>
                <p:nvPr/>
              </p:nvSpPr>
              <p:spPr>
                <a:xfrm>
                  <a:off x="1082617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91" name="椭圆 190">
                  <a:extLst>
                    <a:ext uri="{FF2B5EF4-FFF2-40B4-BE49-F238E27FC236}">
                      <a16:creationId xmlns:a16="http://schemas.microsoft.com/office/drawing/2014/main" id="{353102EB-0445-8946-A71A-38AE82DB94AB}"/>
                    </a:ext>
                  </a:extLst>
                </p:cNvPr>
                <p:cNvSpPr/>
                <p:nvPr/>
              </p:nvSpPr>
              <p:spPr>
                <a:xfrm>
                  <a:off x="1103110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92" name="椭圆 191">
                  <a:extLst>
                    <a:ext uri="{FF2B5EF4-FFF2-40B4-BE49-F238E27FC236}">
                      <a16:creationId xmlns:a16="http://schemas.microsoft.com/office/drawing/2014/main" id="{11B38AB0-975D-BE47-A276-2C9DE433517B}"/>
                    </a:ext>
                  </a:extLst>
                </p:cNvPr>
                <p:cNvSpPr/>
                <p:nvPr/>
              </p:nvSpPr>
              <p:spPr>
                <a:xfrm>
                  <a:off x="1123603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93" name="椭圆 192">
                  <a:extLst>
                    <a:ext uri="{FF2B5EF4-FFF2-40B4-BE49-F238E27FC236}">
                      <a16:creationId xmlns:a16="http://schemas.microsoft.com/office/drawing/2014/main" id="{BFED5CB4-D193-194C-B1DF-11B0A03CE8A0}"/>
                    </a:ext>
                  </a:extLst>
                </p:cNvPr>
                <p:cNvSpPr/>
                <p:nvPr/>
              </p:nvSpPr>
              <p:spPr>
                <a:xfrm>
                  <a:off x="1144096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94" name="椭圆 193">
                  <a:extLst>
                    <a:ext uri="{FF2B5EF4-FFF2-40B4-BE49-F238E27FC236}">
                      <a16:creationId xmlns:a16="http://schemas.microsoft.com/office/drawing/2014/main" id="{D23739B5-40D0-0F4B-A722-79549DC76F6B}"/>
                    </a:ext>
                  </a:extLst>
                </p:cNvPr>
                <p:cNvSpPr/>
                <p:nvPr/>
              </p:nvSpPr>
              <p:spPr>
                <a:xfrm>
                  <a:off x="1164589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95" name="椭圆 194">
                  <a:extLst>
                    <a:ext uri="{FF2B5EF4-FFF2-40B4-BE49-F238E27FC236}">
                      <a16:creationId xmlns:a16="http://schemas.microsoft.com/office/drawing/2014/main" id="{5C573B75-E0A2-064D-8BCE-EE3D152A8CA9}"/>
                    </a:ext>
                  </a:extLst>
                </p:cNvPr>
                <p:cNvSpPr/>
                <p:nvPr/>
              </p:nvSpPr>
              <p:spPr>
                <a:xfrm>
                  <a:off x="1185082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96" name="椭圆 195">
                  <a:extLst>
                    <a:ext uri="{FF2B5EF4-FFF2-40B4-BE49-F238E27FC236}">
                      <a16:creationId xmlns:a16="http://schemas.microsoft.com/office/drawing/2014/main" id="{A8EE3551-A2C7-8E45-8620-219F0CAFC68E}"/>
                    </a:ext>
                  </a:extLst>
                </p:cNvPr>
                <p:cNvSpPr/>
                <p:nvPr/>
              </p:nvSpPr>
              <p:spPr>
                <a:xfrm>
                  <a:off x="1205575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97" name="椭圆 196">
                  <a:extLst>
                    <a:ext uri="{FF2B5EF4-FFF2-40B4-BE49-F238E27FC236}">
                      <a16:creationId xmlns:a16="http://schemas.microsoft.com/office/drawing/2014/main" id="{B5E9BBB6-7999-924F-85FF-F62F669F31DF}"/>
                    </a:ext>
                  </a:extLst>
                </p:cNvPr>
                <p:cNvSpPr/>
                <p:nvPr/>
              </p:nvSpPr>
              <p:spPr>
                <a:xfrm>
                  <a:off x="1226068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98" name="椭圆 197">
                  <a:extLst>
                    <a:ext uri="{FF2B5EF4-FFF2-40B4-BE49-F238E27FC236}">
                      <a16:creationId xmlns:a16="http://schemas.microsoft.com/office/drawing/2014/main" id="{BD8D81B1-252D-6C4C-AF8A-B85FADE5C02C}"/>
                    </a:ext>
                  </a:extLst>
                </p:cNvPr>
                <p:cNvSpPr/>
                <p:nvPr/>
              </p:nvSpPr>
              <p:spPr>
                <a:xfrm>
                  <a:off x="1246561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99" name="椭圆 198">
                  <a:extLst>
                    <a:ext uri="{FF2B5EF4-FFF2-40B4-BE49-F238E27FC236}">
                      <a16:creationId xmlns:a16="http://schemas.microsoft.com/office/drawing/2014/main" id="{5B9E98FA-4C9D-A740-B0A5-2D147A420E78}"/>
                    </a:ext>
                  </a:extLst>
                </p:cNvPr>
                <p:cNvSpPr/>
                <p:nvPr/>
              </p:nvSpPr>
              <p:spPr>
                <a:xfrm>
                  <a:off x="1267054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00" name="椭圆 199">
                  <a:extLst>
                    <a:ext uri="{FF2B5EF4-FFF2-40B4-BE49-F238E27FC236}">
                      <a16:creationId xmlns:a16="http://schemas.microsoft.com/office/drawing/2014/main" id="{61438CA2-E725-364D-B2D7-65EF1B9ECD62}"/>
                    </a:ext>
                  </a:extLst>
                </p:cNvPr>
                <p:cNvSpPr/>
                <p:nvPr/>
              </p:nvSpPr>
              <p:spPr>
                <a:xfrm>
                  <a:off x="1287547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</p:grpSp>
          <p:grpSp>
            <p:nvGrpSpPr>
              <p:cNvPr id="108" name="组合 107">
                <a:extLst>
                  <a:ext uri="{FF2B5EF4-FFF2-40B4-BE49-F238E27FC236}">
                    <a16:creationId xmlns:a16="http://schemas.microsoft.com/office/drawing/2014/main" id="{D28E31F5-3154-5948-9AF9-75B24177AB93}"/>
                  </a:ext>
                </a:extLst>
              </p:cNvPr>
              <p:cNvGrpSpPr/>
              <p:nvPr/>
            </p:nvGrpSpPr>
            <p:grpSpPr>
              <a:xfrm>
                <a:off x="4532505" y="-1518958"/>
                <a:ext cx="8500650" cy="98520"/>
                <a:chOff x="4473343" y="-4403005"/>
                <a:chExt cx="8500650" cy="98520"/>
              </a:xfrm>
              <a:grpFill/>
            </p:grpSpPr>
            <p:sp>
              <p:nvSpPr>
                <p:cNvPr id="109" name="椭圆 108">
                  <a:extLst>
                    <a:ext uri="{FF2B5EF4-FFF2-40B4-BE49-F238E27FC236}">
                      <a16:creationId xmlns:a16="http://schemas.microsoft.com/office/drawing/2014/main" id="{C785944D-F4DE-C945-9E41-EA51EBFBB7E8}"/>
                    </a:ext>
                  </a:extLst>
                </p:cNvPr>
                <p:cNvSpPr/>
                <p:nvPr/>
              </p:nvSpPr>
              <p:spPr>
                <a:xfrm>
                  <a:off x="447334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10" name="椭圆 109">
                  <a:extLst>
                    <a:ext uri="{FF2B5EF4-FFF2-40B4-BE49-F238E27FC236}">
                      <a16:creationId xmlns:a16="http://schemas.microsoft.com/office/drawing/2014/main" id="{FEC169F7-437B-3447-95BF-68C7AD2BDD2B}"/>
                    </a:ext>
                  </a:extLst>
                </p:cNvPr>
                <p:cNvSpPr/>
                <p:nvPr/>
              </p:nvSpPr>
              <p:spPr>
                <a:xfrm>
                  <a:off x="467827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11" name="椭圆 110">
                  <a:extLst>
                    <a:ext uri="{FF2B5EF4-FFF2-40B4-BE49-F238E27FC236}">
                      <a16:creationId xmlns:a16="http://schemas.microsoft.com/office/drawing/2014/main" id="{874A8D3F-1FC3-F047-A371-76076ED3B49E}"/>
                    </a:ext>
                  </a:extLst>
                </p:cNvPr>
                <p:cNvSpPr/>
                <p:nvPr/>
              </p:nvSpPr>
              <p:spPr>
                <a:xfrm>
                  <a:off x="488320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12" name="椭圆 111">
                  <a:extLst>
                    <a:ext uri="{FF2B5EF4-FFF2-40B4-BE49-F238E27FC236}">
                      <a16:creationId xmlns:a16="http://schemas.microsoft.com/office/drawing/2014/main" id="{EE6090D6-B872-1F4A-B655-AE4F71A6CBEF}"/>
                    </a:ext>
                  </a:extLst>
                </p:cNvPr>
                <p:cNvSpPr/>
                <p:nvPr/>
              </p:nvSpPr>
              <p:spPr>
                <a:xfrm>
                  <a:off x="508813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13" name="椭圆 112">
                  <a:extLst>
                    <a:ext uri="{FF2B5EF4-FFF2-40B4-BE49-F238E27FC236}">
                      <a16:creationId xmlns:a16="http://schemas.microsoft.com/office/drawing/2014/main" id="{736F1ABE-2FE4-254E-A98A-AFB194061168}"/>
                    </a:ext>
                  </a:extLst>
                </p:cNvPr>
                <p:cNvSpPr/>
                <p:nvPr/>
              </p:nvSpPr>
              <p:spPr>
                <a:xfrm>
                  <a:off x="529306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14" name="椭圆 113">
                  <a:extLst>
                    <a:ext uri="{FF2B5EF4-FFF2-40B4-BE49-F238E27FC236}">
                      <a16:creationId xmlns:a16="http://schemas.microsoft.com/office/drawing/2014/main" id="{3B5F006A-B5A1-E449-B7E3-37C2DB2424DF}"/>
                    </a:ext>
                  </a:extLst>
                </p:cNvPr>
                <p:cNvSpPr/>
                <p:nvPr/>
              </p:nvSpPr>
              <p:spPr>
                <a:xfrm>
                  <a:off x="549799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15" name="椭圆 114">
                  <a:extLst>
                    <a:ext uri="{FF2B5EF4-FFF2-40B4-BE49-F238E27FC236}">
                      <a16:creationId xmlns:a16="http://schemas.microsoft.com/office/drawing/2014/main" id="{7AC5EA43-B467-7E47-A427-006FD7BCC272}"/>
                    </a:ext>
                  </a:extLst>
                </p:cNvPr>
                <p:cNvSpPr/>
                <p:nvPr/>
              </p:nvSpPr>
              <p:spPr>
                <a:xfrm>
                  <a:off x="570292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16" name="椭圆 115">
                  <a:extLst>
                    <a:ext uri="{FF2B5EF4-FFF2-40B4-BE49-F238E27FC236}">
                      <a16:creationId xmlns:a16="http://schemas.microsoft.com/office/drawing/2014/main" id="{001B6A16-771D-5E42-AF23-00B9B9961D6F}"/>
                    </a:ext>
                  </a:extLst>
                </p:cNvPr>
                <p:cNvSpPr/>
                <p:nvPr/>
              </p:nvSpPr>
              <p:spPr>
                <a:xfrm>
                  <a:off x="590785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17" name="椭圆 116">
                  <a:extLst>
                    <a:ext uri="{FF2B5EF4-FFF2-40B4-BE49-F238E27FC236}">
                      <a16:creationId xmlns:a16="http://schemas.microsoft.com/office/drawing/2014/main" id="{F530D77A-4298-3C40-B296-93B4B3232CD3}"/>
                    </a:ext>
                  </a:extLst>
                </p:cNvPr>
                <p:cNvSpPr/>
                <p:nvPr/>
              </p:nvSpPr>
              <p:spPr>
                <a:xfrm>
                  <a:off x="611278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18" name="椭圆 117">
                  <a:extLst>
                    <a:ext uri="{FF2B5EF4-FFF2-40B4-BE49-F238E27FC236}">
                      <a16:creationId xmlns:a16="http://schemas.microsoft.com/office/drawing/2014/main" id="{572A67F8-562B-0B4C-B8A9-4780BDADDDDA}"/>
                    </a:ext>
                  </a:extLst>
                </p:cNvPr>
                <p:cNvSpPr/>
                <p:nvPr/>
              </p:nvSpPr>
              <p:spPr>
                <a:xfrm>
                  <a:off x="631771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19" name="椭圆 118">
                  <a:extLst>
                    <a:ext uri="{FF2B5EF4-FFF2-40B4-BE49-F238E27FC236}">
                      <a16:creationId xmlns:a16="http://schemas.microsoft.com/office/drawing/2014/main" id="{A1BC2D66-9F42-6A45-8B52-F2A625E9B1EA}"/>
                    </a:ext>
                  </a:extLst>
                </p:cNvPr>
                <p:cNvSpPr/>
                <p:nvPr/>
              </p:nvSpPr>
              <p:spPr>
                <a:xfrm>
                  <a:off x="652264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20" name="椭圆 119">
                  <a:extLst>
                    <a:ext uri="{FF2B5EF4-FFF2-40B4-BE49-F238E27FC236}">
                      <a16:creationId xmlns:a16="http://schemas.microsoft.com/office/drawing/2014/main" id="{F3F3DB04-E475-DD40-BEAD-D78E77F7221D}"/>
                    </a:ext>
                  </a:extLst>
                </p:cNvPr>
                <p:cNvSpPr/>
                <p:nvPr/>
              </p:nvSpPr>
              <p:spPr>
                <a:xfrm>
                  <a:off x="672757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21" name="椭圆 120">
                  <a:extLst>
                    <a:ext uri="{FF2B5EF4-FFF2-40B4-BE49-F238E27FC236}">
                      <a16:creationId xmlns:a16="http://schemas.microsoft.com/office/drawing/2014/main" id="{EB06ECD4-8843-5146-B35A-4B6CABC26CC8}"/>
                    </a:ext>
                  </a:extLst>
                </p:cNvPr>
                <p:cNvSpPr/>
                <p:nvPr/>
              </p:nvSpPr>
              <p:spPr>
                <a:xfrm>
                  <a:off x="693250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22" name="椭圆 121">
                  <a:extLst>
                    <a:ext uri="{FF2B5EF4-FFF2-40B4-BE49-F238E27FC236}">
                      <a16:creationId xmlns:a16="http://schemas.microsoft.com/office/drawing/2014/main" id="{965FDBC6-67C5-614F-80C4-66B693BBFADE}"/>
                    </a:ext>
                  </a:extLst>
                </p:cNvPr>
                <p:cNvSpPr/>
                <p:nvPr/>
              </p:nvSpPr>
              <p:spPr>
                <a:xfrm>
                  <a:off x="713743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23" name="椭圆 122">
                  <a:extLst>
                    <a:ext uri="{FF2B5EF4-FFF2-40B4-BE49-F238E27FC236}">
                      <a16:creationId xmlns:a16="http://schemas.microsoft.com/office/drawing/2014/main" id="{22A66668-F1F6-F94D-8502-9BA27F6E24DF}"/>
                    </a:ext>
                  </a:extLst>
                </p:cNvPr>
                <p:cNvSpPr/>
                <p:nvPr/>
              </p:nvSpPr>
              <p:spPr>
                <a:xfrm>
                  <a:off x="734236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24" name="椭圆 123">
                  <a:extLst>
                    <a:ext uri="{FF2B5EF4-FFF2-40B4-BE49-F238E27FC236}">
                      <a16:creationId xmlns:a16="http://schemas.microsoft.com/office/drawing/2014/main" id="{2838F586-BC72-7344-B9CA-9ACF82D15006}"/>
                    </a:ext>
                  </a:extLst>
                </p:cNvPr>
                <p:cNvSpPr/>
                <p:nvPr/>
              </p:nvSpPr>
              <p:spPr>
                <a:xfrm>
                  <a:off x="754729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25" name="椭圆 124">
                  <a:extLst>
                    <a:ext uri="{FF2B5EF4-FFF2-40B4-BE49-F238E27FC236}">
                      <a16:creationId xmlns:a16="http://schemas.microsoft.com/office/drawing/2014/main" id="{7F93D6F1-5C32-CD43-A1C0-45FDA2F65930}"/>
                    </a:ext>
                  </a:extLst>
                </p:cNvPr>
                <p:cNvSpPr/>
                <p:nvPr/>
              </p:nvSpPr>
              <p:spPr>
                <a:xfrm>
                  <a:off x="775222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26" name="椭圆 125">
                  <a:extLst>
                    <a:ext uri="{FF2B5EF4-FFF2-40B4-BE49-F238E27FC236}">
                      <a16:creationId xmlns:a16="http://schemas.microsoft.com/office/drawing/2014/main" id="{6F380BBF-1D83-1745-BDCC-31A00D40FDCD}"/>
                    </a:ext>
                  </a:extLst>
                </p:cNvPr>
                <p:cNvSpPr/>
                <p:nvPr/>
              </p:nvSpPr>
              <p:spPr>
                <a:xfrm>
                  <a:off x="795715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27" name="椭圆 126">
                  <a:extLst>
                    <a:ext uri="{FF2B5EF4-FFF2-40B4-BE49-F238E27FC236}">
                      <a16:creationId xmlns:a16="http://schemas.microsoft.com/office/drawing/2014/main" id="{6733121D-9C6C-294B-872D-84ED4C5C1B9E}"/>
                    </a:ext>
                  </a:extLst>
                </p:cNvPr>
                <p:cNvSpPr/>
                <p:nvPr/>
              </p:nvSpPr>
              <p:spPr>
                <a:xfrm>
                  <a:off x="816208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28" name="椭圆 127">
                  <a:extLst>
                    <a:ext uri="{FF2B5EF4-FFF2-40B4-BE49-F238E27FC236}">
                      <a16:creationId xmlns:a16="http://schemas.microsoft.com/office/drawing/2014/main" id="{142DA778-B2DC-8A49-89A1-92867049AA57}"/>
                    </a:ext>
                  </a:extLst>
                </p:cNvPr>
                <p:cNvSpPr/>
                <p:nvPr/>
              </p:nvSpPr>
              <p:spPr>
                <a:xfrm>
                  <a:off x="836701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29" name="椭圆 128">
                  <a:extLst>
                    <a:ext uri="{FF2B5EF4-FFF2-40B4-BE49-F238E27FC236}">
                      <a16:creationId xmlns:a16="http://schemas.microsoft.com/office/drawing/2014/main" id="{635633FB-EC2B-6343-BEAD-597BD50C2B2D}"/>
                    </a:ext>
                  </a:extLst>
                </p:cNvPr>
                <p:cNvSpPr/>
                <p:nvPr/>
              </p:nvSpPr>
              <p:spPr>
                <a:xfrm>
                  <a:off x="857194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30" name="椭圆 129">
                  <a:extLst>
                    <a:ext uri="{FF2B5EF4-FFF2-40B4-BE49-F238E27FC236}">
                      <a16:creationId xmlns:a16="http://schemas.microsoft.com/office/drawing/2014/main" id="{2FDAA060-CDF9-3E46-9EEE-A87EE4BABF41}"/>
                    </a:ext>
                  </a:extLst>
                </p:cNvPr>
                <p:cNvSpPr/>
                <p:nvPr/>
              </p:nvSpPr>
              <p:spPr>
                <a:xfrm>
                  <a:off x="877687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31" name="椭圆 130">
                  <a:extLst>
                    <a:ext uri="{FF2B5EF4-FFF2-40B4-BE49-F238E27FC236}">
                      <a16:creationId xmlns:a16="http://schemas.microsoft.com/office/drawing/2014/main" id="{DC178EF4-BFF6-D649-B640-586B061A4383}"/>
                    </a:ext>
                  </a:extLst>
                </p:cNvPr>
                <p:cNvSpPr/>
                <p:nvPr/>
              </p:nvSpPr>
              <p:spPr>
                <a:xfrm>
                  <a:off x="898180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32" name="椭圆 131">
                  <a:extLst>
                    <a:ext uri="{FF2B5EF4-FFF2-40B4-BE49-F238E27FC236}">
                      <a16:creationId xmlns:a16="http://schemas.microsoft.com/office/drawing/2014/main" id="{32C6E219-F0A4-F04B-9D29-E93311F84869}"/>
                    </a:ext>
                  </a:extLst>
                </p:cNvPr>
                <p:cNvSpPr/>
                <p:nvPr/>
              </p:nvSpPr>
              <p:spPr>
                <a:xfrm>
                  <a:off x="918673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33" name="椭圆 132">
                  <a:extLst>
                    <a:ext uri="{FF2B5EF4-FFF2-40B4-BE49-F238E27FC236}">
                      <a16:creationId xmlns:a16="http://schemas.microsoft.com/office/drawing/2014/main" id="{C8D5268C-4FD5-EC48-81DF-A2306E078EE9}"/>
                    </a:ext>
                  </a:extLst>
                </p:cNvPr>
                <p:cNvSpPr/>
                <p:nvPr/>
              </p:nvSpPr>
              <p:spPr>
                <a:xfrm>
                  <a:off x="939166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34" name="椭圆 133">
                  <a:extLst>
                    <a:ext uri="{FF2B5EF4-FFF2-40B4-BE49-F238E27FC236}">
                      <a16:creationId xmlns:a16="http://schemas.microsoft.com/office/drawing/2014/main" id="{15BC5684-8638-8F4D-BE3E-BE0A80125ECF}"/>
                    </a:ext>
                  </a:extLst>
                </p:cNvPr>
                <p:cNvSpPr/>
                <p:nvPr/>
              </p:nvSpPr>
              <p:spPr>
                <a:xfrm>
                  <a:off x="959659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35" name="椭圆 134">
                  <a:extLst>
                    <a:ext uri="{FF2B5EF4-FFF2-40B4-BE49-F238E27FC236}">
                      <a16:creationId xmlns:a16="http://schemas.microsoft.com/office/drawing/2014/main" id="{21786210-6AB9-694C-B6CF-B72A50A8D7BE}"/>
                    </a:ext>
                  </a:extLst>
                </p:cNvPr>
                <p:cNvSpPr/>
                <p:nvPr/>
              </p:nvSpPr>
              <p:spPr>
                <a:xfrm>
                  <a:off x="980152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36" name="椭圆 135">
                  <a:extLst>
                    <a:ext uri="{FF2B5EF4-FFF2-40B4-BE49-F238E27FC236}">
                      <a16:creationId xmlns:a16="http://schemas.microsoft.com/office/drawing/2014/main" id="{9F34E410-3129-9645-8AFC-48634CFD8B52}"/>
                    </a:ext>
                  </a:extLst>
                </p:cNvPr>
                <p:cNvSpPr/>
                <p:nvPr/>
              </p:nvSpPr>
              <p:spPr>
                <a:xfrm>
                  <a:off x="1000645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37" name="椭圆 136">
                  <a:extLst>
                    <a:ext uri="{FF2B5EF4-FFF2-40B4-BE49-F238E27FC236}">
                      <a16:creationId xmlns:a16="http://schemas.microsoft.com/office/drawing/2014/main" id="{BE7091B1-386F-A641-B47C-6E869D28F8BF}"/>
                    </a:ext>
                  </a:extLst>
                </p:cNvPr>
                <p:cNvSpPr/>
                <p:nvPr/>
              </p:nvSpPr>
              <p:spPr>
                <a:xfrm>
                  <a:off x="1021138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38" name="椭圆 137">
                  <a:extLst>
                    <a:ext uri="{FF2B5EF4-FFF2-40B4-BE49-F238E27FC236}">
                      <a16:creationId xmlns:a16="http://schemas.microsoft.com/office/drawing/2014/main" id="{A5CDF17B-6848-024B-A71A-5E61FF3FCFA8}"/>
                    </a:ext>
                  </a:extLst>
                </p:cNvPr>
                <p:cNvSpPr/>
                <p:nvPr/>
              </p:nvSpPr>
              <p:spPr>
                <a:xfrm>
                  <a:off x="1041631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39" name="椭圆 138">
                  <a:extLst>
                    <a:ext uri="{FF2B5EF4-FFF2-40B4-BE49-F238E27FC236}">
                      <a16:creationId xmlns:a16="http://schemas.microsoft.com/office/drawing/2014/main" id="{06682E3F-E488-F940-9E2C-BA2D85550716}"/>
                    </a:ext>
                  </a:extLst>
                </p:cNvPr>
                <p:cNvSpPr/>
                <p:nvPr/>
              </p:nvSpPr>
              <p:spPr>
                <a:xfrm>
                  <a:off x="1062124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40" name="椭圆 139">
                  <a:extLst>
                    <a:ext uri="{FF2B5EF4-FFF2-40B4-BE49-F238E27FC236}">
                      <a16:creationId xmlns:a16="http://schemas.microsoft.com/office/drawing/2014/main" id="{91F163C0-6F16-904B-B9BC-0A2CF12DFCBA}"/>
                    </a:ext>
                  </a:extLst>
                </p:cNvPr>
                <p:cNvSpPr/>
                <p:nvPr/>
              </p:nvSpPr>
              <p:spPr>
                <a:xfrm>
                  <a:off x="1082617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41" name="椭圆 140">
                  <a:extLst>
                    <a:ext uri="{FF2B5EF4-FFF2-40B4-BE49-F238E27FC236}">
                      <a16:creationId xmlns:a16="http://schemas.microsoft.com/office/drawing/2014/main" id="{451F12BE-43C5-AD4A-A3A7-0627E10BC5B9}"/>
                    </a:ext>
                  </a:extLst>
                </p:cNvPr>
                <p:cNvSpPr/>
                <p:nvPr/>
              </p:nvSpPr>
              <p:spPr>
                <a:xfrm>
                  <a:off x="1103110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42" name="椭圆 141">
                  <a:extLst>
                    <a:ext uri="{FF2B5EF4-FFF2-40B4-BE49-F238E27FC236}">
                      <a16:creationId xmlns:a16="http://schemas.microsoft.com/office/drawing/2014/main" id="{32FF3920-04D9-E540-96E2-8F2631EE582A}"/>
                    </a:ext>
                  </a:extLst>
                </p:cNvPr>
                <p:cNvSpPr/>
                <p:nvPr/>
              </p:nvSpPr>
              <p:spPr>
                <a:xfrm>
                  <a:off x="1123603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43" name="椭圆 142">
                  <a:extLst>
                    <a:ext uri="{FF2B5EF4-FFF2-40B4-BE49-F238E27FC236}">
                      <a16:creationId xmlns:a16="http://schemas.microsoft.com/office/drawing/2014/main" id="{D6326A8E-C1A3-4E47-A6B5-F2FA40035897}"/>
                    </a:ext>
                  </a:extLst>
                </p:cNvPr>
                <p:cNvSpPr/>
                <p:nvPr/>
              </p:nvSpPr>
              <p:spPr>
                <a:xfrm>
                  <a:off x="1144096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44" name="椭圆 143">
                  <a:extLst>
                    <a:ext uri="{FF2B5EF4-FFF2-40B4-BE49-F238E27FC236}">
                      <a16:creationId xmlns:a16="http://schemas.microsoft.com/office/drawing/2014/main" id="{60A2B86F-350A-174D-8017-B22D102D1773}"/>
                    </a:ext>
                  </a:extLst>
                </p:cNvPr>
                <p:cNvSpPr/>
                <p:nvPr/>
              </p:nvSpPr>
              <p:spPr>
                <a:xfrm>
                  <a:off x="1164589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45" name="椭圆 144">
                  <a:extLst>
                    <a:ext uri="{FF2B5EF4-FFF2-40B4-BE49-F238E27FC236}">
                      <a16:creationId xmlns:a16="http://schemas.microsoft.com/office/drawing/2014/main" id="{A14FEB16-F259-CE42-9B17-C8B3ED850639}"/>
                    </a:ext>
                  </a:extLst>
                </p:cNvPr>
                <p:cNvSpPr/>
                <p:nvPr/>
              </p:nvSpPr>
              <p:spPr>
                <a:xfrm>
                  <a:off x="1185082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46" name="椭圆 145">
                  <a:extLst>
                    <a:ext uri="{FF2B5EF4-FFF2-40B4-BE49-F238E27FC236}">
                      <a16:creationId xmlns:a16="http://schemas.microsoft.com/office/drawing/2014/main" id="{B4C9377A-15B1-7B41-9B71-A8E5A1743CCE}"/>
                    </a:ext>
                  </a:extLst>
                </p:cNvPr>
                <p:cNvSpPr/>
                <p:nvPr/>
              </p:nvSpPr>
              <p:spPr>
                <a:xfrm>
                  <a:off x="1205575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47" name="椭圆 146">
                  <a:extLst>
                    <a:ext uri="{FF2B5EF4-FFF2-40B4-BE49-F238E27FC236}">
                      <a16:creationId xmlns:a16="http://schemas.microsoft.com/office/drawing/2014/main" id="{74AB1A9F-3DDF-964B-AE9E-F7D16DA8C542}"/>
                    </a:ext>
                  </a:extLst>
                </p:cNvPr>
                <p:cNvSpPr/>
                <p:nvPr/>
              </p:nvSpPr>
              <p:spPr>
                <a:xfrm>
                  <a:off x="1226068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48" name="椭圆 147">
                  <a:extLst>
                    <a:ext uri="{FF2B5EF4-FFF2-40B4-BE49-F238E27FC236}">
                      <a16:creationId xmlns:a16="http://schemas.microsoft.com/office/drawing/2014/main" id="{E12FDC6C-11F3-0E42-B0AC-136930DB2824}"/>
                    </a:ext>
                  </a:extLst>
                </p:cNvPr>
                <p:cNvSpPr/>
                <p:nvPr/>
              </p:nvSpPr>
              <p:spPr>
                <a:xfrm>
                  <a:off x="1246561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49" name="椭圆 148">
                  <a:extLst>
                    <a:ext uri="{FF2B5EF4-FFF2-40B4-BE49-F238E27FC236}">
                      <a16:creationId xmlns:a16="http://schemas.microsoft.com/office/drawing/2014/main" id="{CBFE3717-6083-6143-9834-0442C8DD6AC4}"/>
                    </a:ext>
                  </a:extLst>
                </p:cNvPr>
                <p:cNvSpPr/>
                <p:nvPr/>
              </p:nvSpPr>
              <p:spPr>
                <a:xfrm>
                  <a:off x="1267054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50" name="椭圆 149">
                  <a:extLst>
                    <a:ext uri="{FF2B5EF4-FFF2-40B4-BE49-F238E27FC236}">
                      <a16:creationId xmlns:a16="http://schemas.microsoft.com/office/drawing/2014/main" id="{9D9EFCBD-D9CD-234C-B12E-F1382FD496E6}"/>
                    </a:ext>
                  </a:extLst>
                </p:cNvPr>
                <p:cNvSpPr/>
                <p:nvPr/>
              </p:nvSpPr>
              <p:spPr>
                <a:xfrm>
                  <a:off x="12875473" y="-4403005"/>
                  <a:ext cx="98520" cy="985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</p:grpSp>
        </p:grpSp>
      </p:grpSp>
      <p:sp>
        <p:nvSpPr>
          <p:cNvPr id="17" name="矩形 16">
            <a:extLst>
              <a:ext uri="{FF2B5EF4-FFF2-40B4-BE49-F238E27FC236}">
                <a16:creationId xmlns:a16="http://schemas.microsoft.com/office/drawing/2014/main" id="{B580C8CD-5404-704F-B79B-1A9FFA331F27}"/>
              </a:ext>
            </a:extLst>
          </p:cNvPr>
          <p:cNvSpPr/>
          <p:nvPr/>
        </p:nvSpPr>
        <p:spPr>
          <a:xfrm>
            <a:off x="7096656" y="-27573"/>
            <a:ext cx="5095343" cy="6885574"/>
          </a:xfrm>
          <a:prstGeom prst="rect">
            <a:avLst/>
          </a:prstGeom>
          <a:solidFill>
            <a:srgbClr val="58C8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C54DFF3B-FBFB-3846-B140-3BCFF5BB4298}"/>
              </a:ext>
            </a:extLst>
          </p:cNvPr>
          <p:cNvSpPr/>
          <p:nvPr/>
        </p:nvSpPr>
        <p:spPr>
          <a:xfrm>
            <a:off x="7156938" y="-27574"/>
            <a:ext cx="5035062" cy="6885574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2799676B-F3A6-2044-87E1-BBF9C1BD287B}"/>
              </a:ext>
            </a:extLst>
          </p:cNvPr>
          <p:cNvSpPr/>
          <p:nvPr/>
        </p:nvSpPr>
        <p:spPr>
          <a:xfrm>
            <a:off x="586138" y="3294064"/>
            <a:ext cx="5944756" cy="266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100" dirty="0">
                <a:solidFill>
                  <a:srgbClr val="2D3236">
                    <a:alpha val="85000"/>
                  </a:srgbClr>
                </a:solidFill>
                <a:latin typeface="OPPOSans L" pitchFamily="18" charset="-122"/>
                <a:ea typeface="baotuxiaobaiti" panose="02010601030101010101" pitchFamily="2" charset="-122"/>
                <a:cs typeface="OPPOSans L" pitchFamily="18" charset="-122"/>
              </a:rPr>
              <a:t>THANK YOU VERY MUCH FOR WATCHING</a:t>
            </a:r>
            <a:endParaRPr lang="zh-CN" altLang="en-US" sz="1100" dirty="0">
              <a:solidFill>
                <a:srgbClr val="2D3236">
                  <a:alpha val="85000"/>
                </a:srgbClr>
              </a:solidFill>
              <a:latin typeface="OPPOSans L" pitchFamily="18" charset="-122"/>
              <a:ea typeface="baotuxiaobaiti" panose="02010601030101010101" pitchFamily="2" charset="-122"/>
              <a:cs typeface="OPPOSans L" pitchFamily="18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01C44CA-6E9C-3745-B25E-1CF14B7B02CB}"/>
              </a:ext>
            </a:extLst>
          </p:cNvPr>
          <p:cNvSpPr txBox="1"/>
          <p:nvPr/>
        </p:nvSpPr>
        <p:spPr>
          <a:xfrm>
            <a:off x="565762" y="2581787"/>
            <a:ext cx="53576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pc="100" dirty="0">
                <a:solidFill>
                  <a:srgbClr val="413D41"/>
                </a:solidFill>
                <a:latin typeface="Source Han Sans CN Bold" panose="020B0500000000000000" pitchFamily="34" charset="-128"/>
                <a:ea typeface="Source Han Sans CN Bold" panose="020B0500000000000000" pitchFamily="34" charset="-128"/>
              </a:rPr>
              <a:t>非常感谢</a:t>
            </a:r>
            <a:r>
              <a:rPr lang="zh-CN" altLang="en-US" sz="4400" b="1" spc="100" dirty="0">
                <a:solidFill>
                  <a:srgbClr val="58C8BA"/>
                </a:solidFill>
                <a:latin typeface="Source Han Sans CN Bold" panose="020B0500000000000000" pitchFamily="34" charset="-128"/>
                <a:ea typeface="Source Han Sans CN Bold" panose="020B0500000000000000" pitchFamily="34" charset="-128"/>
              </a:rPr>
              <a:t>您的</a:t>
            </a:r>
            <a:r>
              <a:rPr lang="zh-CN" altLang="en-US" sz="4400" b="1" spc="100" dirty="0">
                <a:solidFill>
                  <a:srgbClr val="413D41"/>
                </a:solidFill>
                <a:latin typeface="Source Han Sans CN Bold" panose="020B0500000000000000" pitchFamily="34" charset="-128"/>
                <a:ea typeface="Source Han Sans CN Bold" panose="020B0500000000000000" pitchFamily="34" charset="-128"/>
              </a:rPr>
              <a:t>观看</a:t>
            </a:r>
          </a:p>
        </p:txBody>
      </p:sp>
      <p:sp>
        <p:nvSpPr>
          <p:cNvPr id="638" name="任意形状 637">
            <a:extLst>
              <a:ext uri="{FF2B5EF4-FFF2-40B4-BE49-F238E27FC236}">
                <a16:creationId xmlns:a16="http://schemas.microsoft.com/office/drawing/2014/main" id="{84F316C4-4FC2-F84A-9434-77E53DB29932}"/>
              </a:ext>
            </a:extLst>
          </p:cNvPr>
          <p:cNvSpPr/>
          <p:nvPr/>
        </p:nvSpPr>
        <p:spPr>
          <a:xfrm>
            <a:off x="-15156" y="0"/>
            <a:ext cx="594161" cy="710980"/>
          </a:xfrm>
          <a:custGeom>
            <a:avLst/>
            <a:gdLst>
              <a:gd name="connsiteX0" fmla="*/ 0 w 594161"/>
              <a:gd name="connsiteY0" fmla="*/ 0 h 710980"/>
              <a:gd name="connsiteX1" fmla="*/ 594161 w 594161"/>
              <a:gd name="connsiteY1" fmla="*/ 0 h 710980"/>
              <a:gd name="connsiteX2" fmla="*/ 594161 w 594161"/>
              <a:gd name="connsiteY2" fmla="*/ 619332 h 710980"/>
              <a:gd name="connsiteX3" fmla="*/ 502513 w 594161"/>
              <a:gd name="connsiteY3" fmla="*/ 710980 h 710980"/>
              <a:gd name="connsiteX4" fmla="*/ 0 w 594161"/>
              <a:gd name="connsiteY4" fmla="*/ 710980 h 710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4161" h="710980">
                <a:moveTo>
                  <a:pt x="0" y="0"/>
                </a:moveTo>
                <a:lnTo>
                  <a:pt x="594161" y="0"/>
                </a:lnTo>
                <a:lnTo>
                  <a:pt x="594161" y="619332"/>
                </a:lnTo>
                <a:cubicBezTo>
                  <a:pt x="594161" y="669948"/>
                  <a:pt x="553129" y="710980"/>
                  <a:pt x="502513" y="710980"/>
                </a:cubicBezTo>
                <a:lnTo>
                  <a:pt x="0" y="710980"/>
                </a:lnTo>
                <a:close/>
              </a:path>
            </a:pathLst>
          </a:custGeom>
          <a:solidFill>
            <a:srgbClr val="58C8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637" name="任意形状 636">
            <a:extLst>
              <a:ext uri="{FF2B5EF4-FFF2-40B4-BE49-F238E27FC236}">
                <a16:creationId xmlns:a16="http://schemas.microsoft.com/office/drawing/2014/main" id="{D8D8CB75-2E80-DC41-B932-2963E7CBC10C}"/>
              </a:ext>
            </a:extLst>
          </p:cNvPr>
          <p:cNvSpPr/>
          <p:nvPr/>
        </p:nvSpPr>
        <p:spPr>
          <a:xfrm>
            <a:off x="-15156" y="-33841"/>
            <a:ext cx="712097" cy="875342"/>
          </a:xfrm>
          <a:custGeom>
            <a:avLst/>
            <a:gdLst>
              <a:gd name="connsiteX0" fmla="*/ 0 w 712097"/>
              <a:gd name="connsiteY0" fmla="*/ 0 h 875342"/>
              <a:gd name="connsiteX1" fmla="*/ 712097 w 712097"/>
              <a:gd name="connsiteY1" fmla="*/ 0 h 875342"/>
              <a:gd name="connsiteX2" fmla="*/ 712097 w 712097"/>
              <a:gd name="connsiteY2" fmla="*/ 783694 h 875342"/>
              <a:gd name="connsiteX3" fmla="*/ 620449 w 712097"/>
              <a:gd name="connsiteY3" fmla="*/ 875342 h 875342"/>
              <a:gd name="connsiteX4" fmla="*/ 0 w 712097"/>
              <a:gd name="connsiteY4" fmla="*/ 875342 h 875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2097" h="875342">
                <a:moveTo>
                  <a:pt x="0" y="0"/>
                </a:moveTo>
                <a:lnTo>
                  <a:pt x="712097" y="0"/>
                </a:lnTo>
                <a:lnTo>
                  <a:pt x="712097" y="783694"/>
                </a:lnTo>
                <a:cubicBezTo>
                  <a:pt x="712097" y="834310"/>
                  <a:pt x="671065" y="875342"/>
                  <a:pt x="620449" y="875342"/>
                </a:cubicBezTo>
                <a:lnTo>
                  <a:pt x="0" y="875342"/>
                </a:lnTo>
                <a:close/>
              </a:path>
            </a:pathLst>
          </a:custGeom>
          <a:solidFill>
            <a:srgbClr val="58C8BA">
              <a:alpha val="2946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11" name="圆角矩形 10">
            <a:extLst>
              <a:ext uri="{FF2B5EF4-FFF2-40B4-BE49-F238E27FC236}">
                <a16:creationId xmlns:a16="http://schemas.microsoft.com/office/drawing/2014/main" id="{606AE689-478F-3148-B022-24004F17B700}"/>
              </a:ext>
            </a:extLst>
          </p:cNvPr>
          <p:cNvSpPr/>
          <p:nvPr/>
        </p:nvSpPr>
        <p:spPr>
          <a:xfrm>
            <a:off x="596398" y="4387738"/>
            <a:ext cx="2106337" cy="611559"/>
          </a:xfrm>
          <a:prstGeom prst="roundRect">
            <a:avLst>
              <a:gd name="adj" fmla="val 6575"/>
            </a:avLst>
          </a:prstGeom>
          <a:solidFill>
            <a:srgbClr val="58C8BA"/>
          </a:solidFill>
          <a:ln>
            <a:noFill/>
          </a:ln>
          <a:effectLst>
            <a:outerShdw blurRad="50800" dist="38100" dir="2700000" algn="tl" rotWithShape="0">
              <a:prstClr val="black">
                <a:alpha val="25426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572949E6-F59E-AC46-857D-A6133B9DA889}"/>
              </a:ext>
            </a:extLst>
          </p:cNvPr>
          <p:cNvSpPr/>
          <p:nvPr/>
        </p:nvSpPr>
        <p:spPr>
          <a:xfrm>
            <a:off x="691648" y="4524240"/>
            <a:ext cx="192873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spc="100" dirty="0">
                <a:solidFill>
                  <a:schemeClr val="bg1"/>
                </a:solidFill>
                <a:latin typeface="Source Han Sans CN Light" panose="020B0500000000000000" pitchFamily="34" charset="-128"/>
                <a:ea typeface="Source Han Sans CN Light" panose="020B0500000000000000" pitchFamily="34" charset="-128"/>
              </a:rPr>
              <a:t>汇报人：文子有文</a:t>
            </a:r>
          </a:p>
        </p:txBody>
      </p:sp>
      <p:sp>
        <p:nvSpPr>
          <p:cNvPr id="14" name="圆角矩形 13">
            <a:extLst>
              <a:ext uri="{FF2B5EF4-FFF2-40B4-BE49-F238E27FC236}">
                <a16:creationId xmlns:a16="http://schemas.microsoft.com/office/drawing/2014/main" id="{B7339663-3CB2-9943-816B-A054F789AAE8}"/>
              </a:ext>
            </a:extLst>
          </p:cNvPr>
          <p:cNvSpPr/>
          <p:nvPr/>
        </p:nvSpPr>
        <p:spPr>
          <a:xfrm>
            <a:off x="645335" y="2183525"/>
            <a:ext cx="2215663" cy="177511"/>
          </a:xfrm>
          <a:prstGeom prst="roundRect">
            <a:avLst>
              <a:gd name="adj" fmla="val 6575"/>
            </a:avLst>
          </a:prstGeom>
          <a:solidFill>
            <a:srgbClr val="58C8BA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9A58EB2E-791B-4544-9196-21D4E6AF4E1E}"/>
              </a:ext>
            </a:extLst>
          </p:cNvPr>
          <p:cNvSpPr txBox="1"/>
          <p:nvPr/>
        </p:nvSpPr>
        <p:spPr>
          <a:xfrm>
            <a:off x="615730" y="1715060"/>
            <a:ext cx="24736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pc="100" dirty="0">
                <a:solidFill>
                  <a:srgbClr val="413D41"/>
                </a:solidFill>
                <a:latin typeface="Source Han Sans CN Bold" panose="020B0500000000000000" pitchFamily="34" charset="-128"/>
                <a:ea typeface="Source Han Sans CN Bold" panose="020B0500000000000000" pitchFamily="34" charset="-128"/>
              </a:rPr>
              <a:t>工作总结</a:t>
            </a:r>
          </a:p>
        </p:txBody>
      </p:sp>
      <p:sp>
        <p:nvSpPr>
          <p:cNvPr id="182" name="矩形 181">
            <a:extLst>
              <a:ext uri="{FF2B5EF4-FFF2-40B4-BE49-F238E27FC236}">
                <a16:creationId xmlns:a16="http://schemas.microsoft.com/office/drawing/2014/main" id="{7892AA3E-1FFD-D644-B262-4C6FEC8C354D}"/>
              </a:ext>
            </a:extLst>
          </p:cNvPr>
          <p:cNvSpPr/>
          <p:nvPr/>
        </p:nvSpPr>
        <p:spPr>
          <a:xfrm>
            <a:off x="359831" y="239482"/>
            <a:ext cx="1698944" cy="3388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600" dirty="0">
                <a:latin typeface="OPPOSans L" pitchFamily="18" charset="-122"/>
                <a:ea typeface="OPPOSans L" pitchFamily="18" charset="-122"/>
                <a:cs typeface="OPPOSans L" pitchFamily="18" charset="-122"/>
              </a:rPr>
              <a:t>SIMPLE STYLE</a:t>
            </a:r>
          </a:p>
        </p:txBody>
      </p: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0F1FC261-1A2E-F74E-B212-C50A385EEDC6}"/>
              </a:ext>
            </a:extLst>
          </p:cNvPr>
          <p:cNvGrpSpPr/>
          <p:nvPr/>
        </p:nvGrpSpPr>
        <p:grpSpPr>
          <a:xfrm>
            <a:off x="11604063" y="296863"/>
            <a:ext cx="144000" cy="118334"/>
            <a:chOff x="3888950" y="3324552"/>
            <a:chExt cx="144000" cy="118334"/>
          </a:xfrm>
        </p:grpSpPr>
        <p:cxnSp>
          <p:nvCxnSpPr>
            <p:cNvPr id="184" name="直线连接符 183">
              <a:extLst>
                <a:ext uri="{FF2B5EF4-FFF2-40B4-BE49-F238E27FC236}">
                  <a16:creationId xmlns:a16="http://schemas.microsoft.com/office/drawing/2014/main" id="{F6BED06C-B29B-C743-B69B-D76AE1B84B55}"/>
                </a:ext>
              </a:extLst>
            </p:cNvPr>
            <p:cNvCxnSpPr>
              <a:cxnSpLocks/>
            </p:cNvCxnSpPr>
            <p:nvPr/>
          </p:nvCxnSpPr>
          <p:spPr>
            <a:xfrm>
              <a:off x="3888950" y="3324552"/>
              <a:ext cx="144000" cy="0"/>
            </a:xfrm>
            <a:prstGeom prst="line">
              <a:avLst/>
            </a:prstGeom>
            <a:ln w="15875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直线连接符 184">
              <a:extLst>
                <a:ext uri="{FF2B5EF4-FFF2-40B4-BE49-F238E27FC236}">
                  <a16:creationId xmlns:a16="http://schemas.microsoft.com/office/drawing/2014/main" id="{AF564396-D20A-6241-B74F-B37A026E1BF1}"/>
                </a:ext>
              </a:extLst>
            </p:cNvPr>
            <p:cNvCxnSpPr>
              <a:cxnSpLocks/>
            </p:cNvCxnSpPr>
            <p:nvPr/>
          </p:nvCxnSpPr>
          <p:spPr>
            <a:xfrm>
              <a:off x="3888950" y="3442886"/>
              <a:ext cx="144000" cy="0"/>
            </a:xfrm>
            <a:prstGeom prst="line">
              <a:avLst/>
            </a:prstGeom>
            <a:ln w="15875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直线连接符 185">
              <a:extLst>
                <a:ext uri="{FF2B5EF4-FFF2-40B4-BE49-F238E27FC236}">
                  <a16:creationId xmlns:a16="http://schemas.microsoft.com/office/drawing/2014/main" id="{DC13B14E-F885-D841-884E-9C8E9B9A3824}"/>
                </a:ext>
              </a:extLst>
            </p:cNvPr>
            <p:cNvCxnSpPr>
              <a:cxnSpLocks/>
            </p:cNvCxnSpPr>
            <p:nvPr/>
          </p:nvCxnSpPr>
          <p:spPr>
            <a:xfrm>
              <a:off x="3960950" y="3383719"/>
              <a:ext cx="72000" cy="0"/>
            </a:xfrm>
            <a:prstGeom prst="line">
              <a:avLst/>
            </a:prstGeom>
            <a:ln w="15875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9" name="矩形 188">
            <a:extLst>
              <a:ext uri="{FF2B5EF4-FFF2-40B4-BE49-F238E27FC236}">
                <a16:creationId xmlns:a16="http://schemas.microsoft.com/office/drawing/2014/main" id="{0A0D03A1-1C46-E84E-8699-202DCA8654F0}"/>
              </a:ext>
            </a:extLst>
          </p:cNvPr>
          <p:cNvSpPr/>
          <p:nvPr/>
        </p:nvSpPr>
        <p:spPr>
          <a:xfrm>
            <a:off x="-1" y="6722667"/>
            <a:ext cx="12192001" cy="150536"/>
          </a:xfrm>
          <a:prstGeom prst="rect">
            <a:avLst/>
          </a:prstGeom>
          <a:solidFill>
            <a:srgbClr val="58C8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190" name="三角形 189">
            <a:extLst>
              <a:ext uri="{FF2B5EF4-FFF2-40B4-BE49-F238E27FC236}">
                <a16:creationId xmlns:a16="http://schemas.microsoft.com/office/drawing/2014/main" id="{5A8285A8-64AE-B248-AFAB-DC7ED7CB5E3E}"/>
              </a:ext>
            </a:extLst>
          </p:cNvPr>
          <p:cNvSpPr/>
          <p:nvPr/>
        </p:nvSpPr>
        <p:spPr>
          <a:xfrm rot="5400000">
            <a:off x="2972365" y="4628631"/>
            <a:ext cx="150536" cy="129772"/>
          </a:xfrm>
          <a:prstGeom prst="triangle">
            <a:avLst/>
          </a:prstGeom>
          <a:solidFill>
            <a:srgbClr val="58C8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grpSp>
        <p:nvGrpSpPr>
          <p:cNvPr id="639" name="组合 638">
            <a:extLst>
              <a:ext uri="{FF2B5EF4-FFF2-40B4-BE49-F238E27FC236}">
                <a16:creationId xmlns:a16="http://schemas.microsoft.com/office/drawing/2014/main" id="{8A6FB8B0-06D0-1E41-A5D2-03E34547202E}"/>
              </a:ext>
            </a:extLst>
          </p:cNvPr>
          <p:cNvGrpSpPr/>
          <p:nvPr/>
        </p:nvGrpSpPr>
        <p:grpSpPr>
          <a:xfrm>
            <a:off x="6560369" y="-6785"/>
            <a:ext cx="836701" cy="717765"/>
            <a:chOff x="6560369" y="-6785"/>
            <a:chExt cx="836701" cy="717765"/>
          </a:xfrm>
        </p:grpSpPr>
        <p:grpSp>
          <p:nvGrpSpPr>
            <p:cNvPr id="640" name="组合 639">
              <a:extLst>
                <a:ext uri="{FF2B5EF4-FFF2-40B4-BE49-F238E27FC236}">
                  <a16:creationId xmlns:a16="http://schemas.microsoft.com/office/drawing/2014/main" id="{A8B27201-466D-DC46-AA4C-EE043E5A437F}"/>
                </a:ext>
              </a:extLst>
            </p:cNvPr>
            <p:cNvGrpSpPr/>
            <p:nvPr/>
          </p:nvGrpSpPr>
          <p:grpSpPr>
            <a:xfrm>
              <a:off x="6560369" y="-6785"/>
              <a:ext cx="836701" cy="54474"/>
              <a:chOff x="4519246" y="-1090246"/>
              <a:chExt cx="2430853" cy="158261"/>
            </a:xfrm>
            <a:solidFill>
              <a:srgbClr val="58C8BA">
                <a:alpha val="62000"/>
              </a:srgbClr>
            </a:solidFill>
          </p:grpSpPr>
          <p:sp>
            <p:nvSpPr>
              <p:cNvPr id="691" name="椭圆 690">
                <a:extLst>
                  <a:ext uri="{FF2B5EF4-FFF2-40B4-BE49-F238E27FC236}">
                    <a16:creationId xmlns:a16="http://schemas.microsoft.com/office/drawing/2014/main" id="{03A72855-A2FD-4744-AD34-BF0E75285ECE}"/>
                  </a:ext>
                </a:extLst>
              </p:cNvPr>
              <p:cNvSpPr/>
              <p:nvPr/>
            </p:nvSpPr>
            <p:spPr>
              <a:xfrm>
                <a:off x="451924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692" name="椭圆 691">
                <a:extLst>
                  <a:ext uri="{FF2B5EF4-FFF2-40B4-BE49-F238E27FC236}">
                    <a16:creationId xmlns:a16="http://schemas.microsoft.com/office/drawing/2014/main" id="{B9723ACF-EA03-2946-A3C5-79C48C1C1DEA}"/>
                  </a:ext>
                </a:extLst>
              </p:cNvPr>
              <p:cNvSpPr/>
              <p:nvPr/>
            </p:nvSpPr>
            <p:spPr>
              <a:xfrm>
                <a:off x="480332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693" name="椭圆 692">
                <a:extLst>
                  <a:ext uri="{FF2B5EF4-FFF2-40B4-BE49-F238E27FC236}">
                    <a16:creationId xmlns:a16="http://schemas.microsoft.com/office/drawing/2014/main" id="{2895A021-A6F5-5940-B5D1-0A308CAA5A06}"/>
                  </a:ext>
                </a:extLst>
              </p:cNvPr>
              <p:cNvSpPr/>
              <p:nvPr/>
            </p:nvSpPr>
            <p:spPr>
              <a:xfrm>
                <a:off x="508739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694" name="椭圆 693">
                <a:extLst>
                  <a:ext uri="{FF2B5EF4-FFF2-40B4-BE49-F238E27FC236}">
                    <a16:creationId xmlns:a16="http://schemas.microsoft.com/office/drawing/2014/main" id="{27195CF4-E461-344A-A245-FBDA0EAA3375}"/>
                  </a:ext>
                </a:extLst>
              </p:cNvPr>
              <p:cNvSpPr/>
              <p:nvPr/>
            </p:nvSpPr>
            <p:spPr>
              <a:xfrm>
                <a:off x="537146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695" name="椭圆 694">
                <a:extLst>
                  <a:ext uri="{FF2B5EF4-FFF2-40B4-BE49-F238E27FC236}">
                    <a16:creationId xmlns:a16="http://schemas.microsoft.com/office/drawing/2014/main" id="{E378705E-7978-274D-835D-F153A4ED001D}"/>
                  </a:ext>
                </a:extLst>
              </p:cNvPr>
              <p:cNvSpPr/>
              <p:nvPr/>
            </p:nvSpPr>
            <p:spPr>
              <a:xfrm>
                <a:off x="5655542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696" name="椭圆 695">
                <a:extLst>
                  <a:ext uri="{FF2B5EF4-FFF2-40B4-BE49-F238E27FC236}">
                    <a16:creationId xmlns:a16="http://schemas.microsoft.com/office/drawing/2014/main" id="{3FDFB5B8-93F2-6743-8416-545DF2ABFF76}"/>
                  </a:ext>
                </a:extLst>
              </p:cNvPr>
              <p:cNvSpPr/>
              <p:nvPr/>
            </p:nvSpPr>
            <p:spPr>
              <a:xfrm>
                <a:off x="593961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697" name="椭圆 696">
                <a:extLst>
                  <a:ext uri="{FF2B5EF4-FFF2-40B4-BE49-F238E27FC236}">
                    <a16:creationId xmlns:a16="http://schemas.microsoft.com/office/drawing/2014/main" id="{E46BC070-BDCD-9F4A-ADCF-FEB21043B3F2}"/>
                  </a:ext>
                </a:extLst>
              </p:cNvPr>
              <p:cNvSpPr/>
              <p:nvPr/>
            </p:nvSpPr>
            <p:spPr>
              <a:xfrm>
                <a:off x="622369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698" name="椭圆 697">
                <a:extLst>
                  <a:ext uri="{FF2B5EF4-FFF2-40B4-BE49-F238E27FC236}">
                    <a16:creationId xmlns:a16="http://schemas.microsoft.com/office/drawing/2014/main" id="{48C24CBE-F8F3-044B-9721-76E7EF6B50CA}"/>
                  </a:ext>
                </a:extLst>
              </p:cNvPr>
              <p:cNvSpPr/>
              <p:nvPr/>
            </p:nvSpPr>
            <p:spPr>
              <a:xfrm>
                <a:off x="650776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699" name="椭圆 698">
                <a:extLst>
                  <a:ext uri="{FF2B5EF4-FFF2-40B4-BE49-F238E27FC236}">
                    <a16:creationId xmlns:a16="http://schemas.microsoft.com/office/drawing/2014/main" id="{3E2089CE-E53B-B64A-983F-A542C2F9FCD1}"/>
                  </a:ext>
                </a:extLst>
              </p:cNvPr>
              <p:cNvSpPr/>
              <p:nvPr/>
            </p:nvSpPr>
            <p:spPr>
              <a:xfrm>
                <a:off x="679183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</p:grpSp>
        <p:grpSp>
          <p:nvGrpSpPr>
            <p:cNvPr id="641" name="组合 640">
              <a:extLst>
                <a:ext uri="{FF2B5EF4-FFF2-40B4-BE49-F238E27FC236}">
                  <a16:creationId xmlns:a16="http://schemas.microsoft.com/office/drawing/2014/main" id="{A44556D8-AC43-7747-8C75-F25DE5349857}"/>
                </a:ext>
              </a:extLst>
            </p:cNvPr>
            <p:cNvGrpSpPr/>
            <p:nvPr/>
          </p:nvGrpSpPr>
          <p:grpSpPr>
            <a:xfrm>
              <a:off x="6560369" y="125873"/>
              <a:ext cx="836701" cy="54474"/>
              <a:chOff x="4519246" y="-1090246"/>
              <a:chExt cx="2430853" cy="158261"/>
            </a:xfrm>
            <a:solidFill>
              <a:srgbClr val="58C8BA">
                <a:alpha val="62000"/>
              </a:srgbClr>
            </a:solidFill>
          </p:grpSpPr>
          <p:sp>
            <p:nvSpPr>
              <p:cNvPr id="682" name="椭圆 681">
                <a:extLst>
                  <a:ext uri="{FF2B5EF4-FFF2-40B4-BE49-F238E27FC236}">
                    <a16:creationId xmlns:a16="http://schemas.microsoft.com/office/drawing/2014/main" id="{07911657-2CDC-BF46-9F0F-F3DFB0B05C2B}"/>
                  </a:ext>
                </a:extLst>
              </p:cNvPr>
              <p:cNvSpPr/>
              <p:nvPr/>
            </p:nvSpPr>
            <p:spPr>
              <a:xfrm>
                <a:off x="451924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683" name="椭圆 682">
                <a:extLst>
                  <a:ext uri="{FF2B5EF4-FFF2-40B4-BE49-F238E27FC236}">
                    <a16:creationId xmlns:a16="http://schemas.microsoft.com/office/drawing/2014/main" id="{25C38612-A93D-504F-8B55-E4D0B1B4A14F}"/>
                  </a:ext>
                </a:extLst>
              </p:cNvPr>
              <p:cNvSpPr/>
              <p:nvPr/>
            </p:nvSpPr>
            <p:spPr>
              <a:xfrm>
                <a:off x="480332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684" name="椭圆 683">
                <a:extLst>
                  <a:ext uri="{FF2B5EF4-FFF2-40B4-BE49-F238E27FC236}">
                    <a16:creationId xmlns:a16="http://schemas.microsoft.com/office/drawing/2014/main" id="{62C3B10E-A257-9949-8C7F-A1FE2D0A9278}"/>
                  </a:ext>
                </a:extLst>
              </p:cNvPr>
              <p:cNvSpPr/>
              <p:nvPr/>
            </p:nvSpPr>
            <p:spPr>
              <a:xfrm>
                <a:off x="508739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685" name="椭圆 684">
                <a:extLst>
                  <a:ext uri="{FF2B5EF4-FFF2-40B4-BE49-F238E27FC236}">
                    <a16:creationId xmlns:a16="http://schemas.microsoft.com/office/drawing/2014/main" id="{91E5A886-2490-B04C-B15E-D63C8E199871}"/>
                  </a:ext>
                </a:extLst>
              </p:cNvPr>
              <p:cNvSpPr/>
              <p:nvPr/>
            </p:nvSpPr>
            <p:spPr>
              <a:xfrm>
                <a:off x="537146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686" name="椭圆 685">
                <a:extLst>
                  <a:ext uri="{FF2B5EF4-FFF2-40B4-BE49-F238E27FC236}">
                    <a16:creationId xmlns:a16="http://schemas.microsoft.com/office/drawing/2014/main" id="{F6E51809-EB62-C548-A5E9-B229F81C588D}"/>
                  </a:ext>
                </a:extLst>
              </p:cNvPr>
              <p:cNvSpPr/>
              <p:nvPr/>
            </p:nvSpPr>
            <p:spPr>
              <a:xfrm>
                <a:off x="5655542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687" name="椭圆 686">
                <a:extLst>
                  <a:ext uri="{FF2B5EF4-FFF2-40B4-BE49-F238E27FC236}">
                    <a16:creationId xmlns:a16="http://schemas.microsoft.com/office/drawing/2014/main" id="{FFEC41A7-F80C-8944-AB6F-5C9AAA6B8EC7}"/>
                  </a:ext>
                </a:extLst>
              </p:cNvPr>
              <p:cNvSpPr/>
              <p:nvPr/>
            </p:nvSpPr>
            <p:spPr>
              <a:xfrm>
                <a:off x="593961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688" name="椭圆 687">
                <a:extLst>
                  <a:ext uri="{FF2B5EF4-FFF2-40B4-BE49-F238E27FC236}">
                    <a16:creationId xmlns:a16="http://schemas.microsoft.com/office/drawing/2014/main" id="{AD253E86-55E3-3642-870F-37FF39AB88BC}"/>
                  </a:ext>
                </a:extLst>
              </p:cNvPr>
              <p:cNvSpPr/>
              <p:nvPr/>
            </p:nvSpPr>
            <p:spPr>
              <a:xfrm>
                <a:off x="622369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689" name="椭圆 688">
                <a:extLst>
                  <a:ext uri="{FF2B5EF4-FFF2-40B4-BE49-F238E27FC236}">
                    <a16:creationId xmlns:a16="http://schemas.microsoft.com/office/drawing/2014/main" id="{D3FAE7D3-E93E-5949-9DF0-03C525338593}"/>
                  </a:ext>
                </a:extLst>
              </p:cNvPr>
              <p:cNvSpPr/>
              <p:nvPr/>
            </p:nvSpPr>
            <p:spPr>
              <a:xfrm>
                <a:off x="650776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690" name="椭圆 689">
                <a:extLst>
                  <a:ext uri="{FF2B5EF4-FFF2-40B4-BE49-F238E27FC236}">
                    <a16:creationId xmlns:a16="http://schemas.microsoft.com/office/drawing/2014/main" id="{E7D33A24-5F75-454B-8457-EE86378ED6F6}"/>
                  </a:ext>
                </a:extLst>
              </p:cNvPr>
              <p:cNvSpPr/>
              <p:nvPr/>
            </p:nvSpPr>
            <p:spPr>
              <a:xfrm>
                <a:off x="679183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</p:grpSp>
        <p:grpSp>
          <p:nvGrpSpPr>
            <p:cNvPr id="642" name="组合 641">
              <a:extLst>
                <a:ext uri="{FF2B5EF4-FFF2-40B4-BE49-F238E27FC236}">
                  <a16:creationId xmlns:a16="http://schemas.microsoft.com/office/drawing/2014/main" id="{5A26504B-6846-FA41-8A5D-219862C41352}"/>
                </a:ext>
              </a:extLst>
            </p:cNvPr>
            <p:cNvGrpSpPr/>
            <p:nvPr/>
          </p:nvGrpSpPr>
          <p:grpSpPr>
            <a:xfrm>
              <a:off x="6560369" y="258532"/>
              <a:ext cx="836701" cy="54474"/>
              <a:chOff x="4519246" y="-1090246"/>
              <a:chExt cx="2430853" cy="158261"/>
            </a:xfrm>
            <a:solidFill>
              <a:srgbClr val="58C8BA">
                <a:alpha val="62000"/>
              </a:srgbClr>
            </a:solidFill>
          </p:grpSpPr>
          <p:sp>
            <p:nvSpPr>
              <p:cNvPr id="673" name="椭圆 672">
                <a:extLst>
                  <a:ext uri="{FF2B5EF4-FFF2-40B4-BE49-F238E27FC236}">
                    <a16:creationId xmlns:a16="http://schemas.microsoft.com/office/drawing/2014/main" id="{BDEE0EDC-FAAC-044E-A3A3-7264892361B8}"/>
                  </a:ext>
                </a:extLst>
              </p:cNvPr>
              <p:cNvSpPr/>
              <p:nvPr/>
            </p:nvSpPr>
            <p:spPr>
              <a:xfrm>
                <a:off x="451924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674" name="椭圆 673">
                <a:extLst>
                  <a:ext uri="{FF2B5EF4-FFF2-40B4-BE49-F238E27FC236}">
                    <a16:creationId xmlns:a16="http://schemas.microsoft.com/office/drawing/2014/main" id="{219A32E1-5683-7D42-AF99-D54F0BE9C049}"/>
                  </a:ext>
                </a:extLst>
              </p:cNvPr>
              <p:cNvSpPr/>
              <p:nvPr/>
            </p:nvSpPr>
            <p:spPr>
              <a:xfrm>
                <a:off x="480332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675" name="椭圆 674">
                <a:extLst>
                  <a:ext uri="{FF2B5EF4-FFF2-40B4-BE49-F238E27FC236}">
                    <a16:creationId xmlns:a16="http://schemas.microsoft.com/office/drawing/2014/main" id="{FDCAF04E-5B34-3E48-8C6B-8DEDAC58A6A2}"/>
                  </a:ext>
                </a:extLst>
              </p:cNvPr>
              <p:cNvSpPr/>
              <p:nvPr/>
            </p:nvSpPr>
            <p:spPr>
              <a:xfrm>
                <a:off x="508739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676" name="椭圆 675">
                <a:extLst>
                  <a:ext uri="{FF2B5EF4-FFF2-40B4-BE49-F238E27FC236}">
                    <a16:creationId xmlns:a16="http://schemas.microsoft.com/office/drawing/2014/main" id="{D269C257-3E67-2C4F-9398-410D60388025}"/>
                  </a:ext>
                </a:extLst>
              </p:cNvPr>
              <p:cNvSpPr/>
              <p:nvPr/>
            </p:nvSpPr>
            <p:spPr>
              <a:xfrm>
                <a:off x="537146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677" name="椭圆 676">
                <a:extLst>
                  <a:ext uri="{FF2B5EF4-FFF2-40B4-BE49-F238E27FC236}">
                    <a16:creationId xmlns:a16="http://schemas.microsoft.com/office/drawing/2014/main" id="{478106DF-E367-1144-B24D-B83804413FC4}"/>
                  </a:ext>
                </a:extLst>
              </p:cNvPr>
              <p:cNvSpPr/>
              <p:nvPr/>
            </p:nvSpPr>
            <p:spPr>
              <a:xfrm>
                <a:off x="5655542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678" name="椭圆 677">
                <a:extLst>
                  <a:ext uri="{FF2B5EF4-FFF2-40B4-BE49-F238E27FC236}">
                    <a16:creationId xmlns:a16="http://schemas.microsoft.com/office/drawing/2014/main" id="{2BC99DB6-9092-2943-9107-9C0787857EFB}"/>
                  </a:ext>
                </a:extLst>
              </p:cNvPr>
              <p:cNvSpPr/>
              <p:nvPr/>
            </p:nvSpPr>
            <p:spPr>
              <a:xfrm>
                <a:off x="593961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679" name="椭圆 678">
                <a:extLst>
                  <a:ext uri="{FF2B5EF4-FFF2-40B4-BE49-F238E27FC236}">
                    <a16:creationId xmlns:a16="http://schemas.microsoft.com/office/drawing/2014/main" id="{0BB6AFF5-E465-9F48-B401-F01CB10A3740}"/>
                  </a:ext>
                </a:extLst>
              </p:cNvPr>
              <p:cNvSpPr/>
              <p:nvPr/>
            </p:nvSpPr>
            <p:spPr>
              <a:xfrm>
                <a:off x="622369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680" name="椭圆 679">
                <a:extLst>
                  <a:ext uri="{FF2B5EF4-FFF2-40B4-BE49-F238E27FC236}">
                    <a16:creationId xmlns:a16="http://schemas.microsoft.com/office/drawing/2014/main" id="{F81309F1-F19E-AF41-9828-ACF04B613C71}"/>
                  </a:ext>
                </a:extLst>
              </p:cNvPr>
              <p:cNvSpPr/>
              <p:nvPr/>
            </p:nvSpPr>
            <p:spPr>
              <a:xfrm>
                <a:off x="650776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681" name="椭圆 680">
                <a:extLst>
                  <a:ext uri="{FF2B5EF4-FFF2-40B4-BE49-F238E27FC236}">
                    <a16:creationId xmlns:a16="http://schemas.microsoft.com/office/drawing/2014/main" id="{5EEFDF18-DB2F-B149-A0D2-B091E3592549}"/>
                  </a:ext>
                </a:extLst>
              </p:cNvPr>
              <p:cNvSpPr/>
              <p:nvPr/>
            </p:nvSpPr>
            <p:spPr>
              <a:xfrm>
                <a:off x="679183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</p:grpSp>
        <p:grpSp>
          <p:nvGrpSpPr>
            <p:cNvPr id="643" name="组合 642">
              <a:extLst>
                <a:ext uri="{FF2B5EF4-FFF2-40B4-BE49-F238E27FC236}">
                  <a16:creationId xmlns:a16="http://schemas.microsoft.com/office/drawing/2014/main" id="{307BDAD6-5B05-6447-A7B6-205DAD25EAF0}"/>
                </a:ext>
              </a:extLst>
            </p:cNvPr>
            <p:cNvGrpSpPr/>
            <p:nvPr/>
          </p:nvGrpSpPr>
          <p:grpSpPr>
            <a:xfrm>
              <a:off x="6560369" y="391190"/>
              <a:ext cx="836701" cy="54474"/>
              <a:chOff x="4519246" y="-1090246"/>
              <a:chExt cx="2430853" cy="158261"/>
            </a:xfrm>
            <a:solidFill>
              <a:srgbClr val="58C8BA">
                <a:alpha val="62000"/>
              </a:srgbClr>
            </a:solidFill>
          </p:grpSpPr>
          <p:sp>
            <p:nvSpPr>
              <p:cNvPr id="664" name="椭圆 663">
                <a:extLst>
                  <a:ext uri="{FF2B5EF4-FFF2-40B4-BE49-F238E27FC236}">
                    <a16:creationId xmlns:a16="http://schemas.microsoft.com/office/drawing/2014/main" id="{D1B84471-39F8-3C4C-88C4-F69DBBE00B88}"/>
                  </a:ext>
                </a:extLst>
              </p:cNvPr>
              <p:cNvSpPr/>
              <p:nvPr/>
            </p:nvSpPr>
            <p:spPr>
              <a:xfrm>
                <a:off x="451924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665" name="椭圆 664">
                <a:extLst>
                  <a:ext uri="{FF2B5EF4-FFF2-40B4-BE49-F238E27FC236}">
                    <a16:creationId xmlns:a16="http://schemas.microsoft.com/office/drawing/2014/main" id="{19E4C83F-75D7-5445-BEDC-70AE3FEF7F36}"/>
                  </a:ext>
                </a:extLst>
              </p:cNvPr>
              <p:cNvSpPr/>
              <p:nvPr/>
            </p:nvSpPr>
            <p:spPr>
              <a:xfrm>
                <a:off x="480332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666" name="椭圆 665">
                <a:extLst>
                  <a:ext uri="{FF2B5EF4-FFF2-40B4-BE49-F238E27FC236}">
                    <a16:creationId xmlns:a16="http://schemas.microsoft.com/office/drawing/2014/main" id="{9788CEBF-C38C-4B49-AB87-A29E65495365}"/>
                  </a:ext>
                </a:extLst>
              </p:cNvPr>
              <p:cNvSpPr/>
              <p:nvPr/>
            </p:nvSpPr>
            <p:spPr>
              <a:xfrm>
                <a:off x="508739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667" name="椭圆 666">
                <a:extLst>
                  <a:ext uri="{FF2B5EF4-FFF2-40B4-BE49-F238E27FC236}">
                    <a16:creationId xmlns:a16="http://schemas.microsoft.com/office/drawing/2014/main" id="{6132C888-62CE-854B-A885-E6767D7ED2C6}"/>
                  </a:ext>
                </a:extLst>
              </p:cNvPr>
              <p:cNvSpPr/>
              <p:nvPr/>
            </p:nvSpPr>
            <p:spPr>
              <a:xfrm>
                <a:off x="537146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668" name="椭圆 667">
                <a:extLst>
                  <a:ext uri="{FF2B5EF4-FFF2-40B4-BE49-F238E27FC236}">
                    <a16:creationId xmlns:a16="http://schemas.microsoft.com/office/drawing/2014/main" id="{A16DCC98-1D40-9F4D-AB8D-4E49AB5AB8DC}"/>
                  </a:ext>
                </a:extLst>
              </p:cNvPr>
              <p:cNvSpPr/>
              <p:nvPr/>
            </p:nvSpPr>
            <p:spPr>
              <a:xfrm>
                <a:off x="5655542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669" name="椭圆 668">
                <a:extLst>
                  <a:ext uri="{FF2B5EF4-FFF2-40B4-BE49-F238E27FC236}">
                    <a16:creationId xmlns:a16="http://schemas.microsoft.com/office/drawing/2014/main" id="{FE3FDA88-E729-FF4C-9D22-71C6605270FF}"/>
                  </a:ext>
                </a:extLst>
              </p:cNvPr>
              <p:cNvSpPr/>
              <p:nvPr/>
            </p:nvSpPr>
            <p:spPr>
              <a:xfrm>
                <a:off x="593961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670" name="椭圆 669">
                <a:extLst>
                  <a:ext uri="{FF2B5EF4-FFF2-40B4-BE49-F238E27FC236}">
                    <a16:creationId xmlns:a16="http://schemas.microsoft.com/office/drawing/2014/main" id="{293C40CE-8ACC-A94A-89B1-20EA0AECB59C}"/>
                  </a:ext>
                </a:extLst>
              </p:cNvPr>
              <p:cNvSpPr/>
              <p:nvPr/>
            </p:nvSpPr>
            <p:spPr>
              <a:xfrm>
                <a:off x="622369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671" name="椭圆 670">
                <a:extLst>
                  <a:ext uri="{FF2B5EF4-FFF2-40B4-BE49-F238E27FC236}">
                    <a16:creationId xmlns:a16="http://schemas.microsoft.com/office/drawing/2014/main" id="{DD2F5F9D-5EE1-024C-989A-84B385EA6C91}"/>
                  </a:ext>
                </a:extLst>
              </p:cNvPr>
              <p:cNvSpPr/>
              <p:nvPr/>
            </p:nvSpPr>
            <p:spPr>
              <a:xfrm>
                <a:off x="650776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672" name="椭圆 671">
                <a:extLst>
                  <a:ext uri="{FF2B5EF4-FFF2-40B4-BE49-F238E27FC236}">
                    <a16:creationId xmlns:a16="http://schemas.microsoft.com/office/drawing/2014/main" id="{4DCCFD4B-55F4-D34A-9772-F680BC6EF299}"/>
                  </a:ext>
                </a:extLst>
              </p:cNvPr>
              <p:cNvSpPr/>
              <p:nvPr/>
            </p:nvSpPr>
            <p:spPr>
              <a:xfrm>
                <a:off x="679183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</p:grpSp>
        <p:grpSp>
          <p:nvGrpSpPr>
            <p:cNvPr id="644" name="组合 643">
              <a:extLst>
                <a:ext uri="{FF2B5EF4-FFF2-40B4-BE49-F238E27FC236}">
                  <a16:creationId xmlns:a16="http://schemas.microsoft.com/office/drawing/2014/main" id="{1C4BB67F-27E8-2147-825A-53F4CB3E5E15}"/>
                </a:ext>
              </a:extLst>
            </p:cNvPr>
            <p:cNvGrpSpPr/>
            <p:nvPr/>
          </p:nvGrpSpPr>
          <p:grpSpPr>
            <a:xfrm>
              <a:off x="6560369" y="523848"/>
              <a:ext cx="836701" cy="54474"/>
              <a:chOff x="4519246" y="-1090246"/>
              <a:chExt cx="2430853" cy="158261"/>
            </a:xfrm>
            <a:solidFill>
              <a:srgbClr val="58C8BA">
                <a:alpha val="62000"/>
              </a:srgbClr>
            </a:solidFill>
          </p:grpSpPr>
          <p:sp>
            <p:nvSpPr>
              <p:cNvPr id="655" name="椭圆 654">
                <a:extLst>
                  <a:ext uri="{FF2B5EF4-FFF2-40B4-BE49-F238E27FC236}">
                    <a16:creationId xmlns:a16="http://schemas.microsoft.com/office/drawing/2014/main" id="{3C6988C3-AEC9-BE4B-AFD1-1521CD28A62E}"/>
                  </a:ext>
                </a:extLst>
              </p:cNvPr>
              <p:cNvSpPr/>
              <p:nvPr/>
            </p:nvSpPr>
            <p:spPr>
              <a:xfrm>
                <a:off x="451924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656" name="椭圆 655">
                <a:extLst>
                  <a:ext uri="{FF2B5EF4-FFF2-40B4-BE49-F238E27FC236}">
                    <a16:creationId xmlns:a16="http://schemas.microsoft.com/office/drawing/2014/main" id="{02B8C715-EE4E-E647-8C7B-E98F7612C32A}"/>
                  </a:ext>
                </a:extLst>
              </p:cNvPr>
              <p:cNvSpPr/>
              <p:nvPr/>
            </p:nvSpPr>
            <p:spPr>
              <a:xfrm>
                <a:off x="480332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657" name="椭圆 656">
                <a:extLst>
                  <a:ext uri="{FF2B5EF4-FFF2-40B4-BE49-F238E27FC236}">
                    <a16:creationId xmlns:a16="http://schemas.microsoft.com/office/drawing/2014/main" id="{63D16D7D-E3AE-9F45-BA89-A5A657E7CDC4}"/>
                  </a:ext>
                </a:extLst>
              </p:cNvPr>
              <p:cNvSpPr/>
              <p:nvPr/>
            </p:nvSpPr>
            <p:spPr>
              <a:xfrm>
                <a:off x="508739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658" name="椭圆 657">
                <a:extLst>
                  <a:ext uri="{FF2B5EF4-FFF2-40B4-BE49-F238E27FC236}">
                    <a16:creationId xmlns:a16="http://schemas.microsoft.com/office/drawing/2014/main" id="{5E5943C0-15BF-DA4E-B6C3-25E7947F6A96}"/>
                  </a:ext>
                </a:extLst>
              </p:cNvPr>
              <p:cNvSpPr/>
              <p:nvPr/>
            </p:nvSpPr>
            <p:spPr>
              <a:xfrm>
                <a:off x="537146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659" name="椭圆 658">
                <a:extLst>
                  <a:ext uri="{FF2B5EF4-FFF2-40B4-BE49-F238E27FC236}">
                    <a16:creationId xmlns:a16="http://schemas.microsoft.com/office/drawing/2014/main" id="{49D4C84C-5421-1641-8937-81BE2C4FB727}"/>
                  </a:ext>
                </a:extLst>
              </p:cNvPr>
              <p:cNvSpPr/>
              <p:nvPr/>
            </p:nvSpPr>
            <p:spPr>
              <a:xfrm>
                <a:off x="5655542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660" name="椭圆 659">
                <a:extLst>
                  <a:ext uri="{FF2B5EF4-FFF2-40B4-BE49-F238E27FC236}">
                    <a16:creationId xmlns:a16="http://schemas.microsoft.com/office/drawing/2014/main" id="{FEA9FAFD-8175-174E-977D-AB05695AC6A6}"/>
                  </a:ext>
                </a:extLst>
              </p:cNvPr>
              <p:cNvSpPr/>
              <p:nvPr/>
            </p:nvSpPr>
            <p:spPr>
              <a:xfrm>
                <a:off x="593961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661" name="椭圆 660">
                <a:extLst>
                  <a:ext uri="{FF2B5EF4-FFF2-40B4-BE49-F238E27FC236}">
                    <a16:creationId xmlns:a16="http://schemas.microsoft.com/office/drawing/2014/main" id="{1CF04DF1-3B71-5643-89DE-850DF307B225}"/>
                  </a:ext>
                </a:extLst>
              </p:cNvPr>
              <p:cNvSpPr/>
              <p:nvPr/>
            </p:nvSpPr>
            <p:spPr>
              <a:xfrm>
                <a:off x="622369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662" name="椭圆 661">
                <a:extLst>
                  <a:ext uri="{FF2B5EF4-FFF2-40B4-BE49-F238E27FC236}">
                    <a16:creationId xmlns:a16="http://schemas.microsoft.com/office/drawing/2014/main" id="{AEA5E217-894D-4D40-80D4-13CA84C1D176}"/>
                  </a:ext>
                </a:extLst>
              </p:cNvPr>
              <p:cNvSpPr/>
              <p:nvPr/>
            </p:nvSpPr>
            <p:spPr>
              <a:xfrm>
                <a:off x="650776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663" name="椭圆 662">
                <a:extLst>
                  <a:ext uri="{FF2B5EF4-FFF2-40B4-BE49-F238E27FC236}">
                    <a16:creationId xmlns:a16="http://schemas.microsoft.com/office/drawing/2014/main" id="{98B643B0-A5B6-EE4E-9587-0CE09EC6F8B4}"/>
                  </a:ext>
                </a:extLst>
              </p:cNvPr>
              <p:cNvSpPr/>
              <p:nvPr/>
            </p:nvSpPr>
            <p:spPr>
              <a:xfrm>
                <a:off x="679183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</p:grpSp>
        <p:grpSp>
          <p:nvGrpSpPr>
            <p:cNvPr id="645" name="组合 644">
              <a:extLst>
                <a:ext uri="{FF2B5EF4-FFF2-40B4-BE49-F238E27FC236}">
                  <a16:creationId xmlns:a16="http://schemas.microsoft.com/office/drawing/2014/main" id="{FB84FC84-5C4D-8F46-84C3-783FFAD8F57E}"/>
                </a:ext>
              </a:extLst>
            </p:cNvPr>
            <p:cNvGrpSpPr/>
            <p:nvPr/>
          </p:nvGrpSpPr>
          <p:grpSpPr>
            <a:xfrm>
              <a:off x="6560369" y="656506"/>
              <a:ext cx="836701" cy="54474"/>
              <a:chOff x="4519246" y="-1090246"/>
              <a:chExt cx="2430853" cy="158261"/>
            </a:xfrm>
            <a:solidFill>
              <a:srgbClr val="58C8BA">
                <a:alpha val="62000"/>
              </a:srgbClr>
            </a:solidFill>
          </p:grpSpPr>
          <p:sp>
            <p:nvSpPr>
              <p:cNvPr id="646" name="椭圆 645">
                <a:extLst>
                  <a:ext uri="{FF2B5EF4-FFF2-40B4-BE49-F238E27FC236}">
                    <a16:creationId xmlns:a16="http://schemas.microsoft.com/office/drawing/2014/main" id="{14A5B289-9869-004C-99D4-C41ADF1C9187}"/>
                  </a:ext>
                </a:extLst>
              </p:cNvPr>
              <p:cNvSpPr/>
              <p:nvPr/>
            </p:nvSpPr>
            <p:spPr>
              <a:xfrm>
                <a:off x="451924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647" name="椭圆 646">
                <a:extLst>
                  <a:ext uri="{FF2B5EF4-FFF2-40B4-BE49-F238E27FC236}">
                    <a16:creationId xmlns:a16="http://schemas.microsoft.com/office/drawing/2014/main" id="{247C0E57-0134-FA4F-AC01-C2398D86C9D0}"/>
                  </a:ext>
                </a:extLst>
              </p:cNvPr>
              <p:cNvSpPr/>
              <p:nvPr/>
            </p:nvSpPr>
            <p:spPr>
              <a:xfrm>
                <a:off x="480332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648" name="椭圆 647">
                <a:extLst>
                  <a:ext uri="{FF2B5EF4-FFF2-40B4-BE49-F238E27FC236}">
                    <a16:creationId xmlns:a16="http://schemas.microsoft.com/office/drawing/2014/main" id="{FF54103C-0801-CC45-801E-C57265778661}"/>
                  </a:ext>
                </a:extLst>
              </p:cNvPr>
              <p:cNvSpPr/>
              <p:nvPr/>
            </p:nvSpPr>
            <p:spPr>
              <a:xfrm>
                <a:off x="508739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649" name="椭圆 648">
                <a:extLst>
                  <a:ext uri="{FF2B5EF4-FFF2-40B4-BE49-F238E27FC236}">
                    <a16:creationId xmlns:a16="http://schemas.microsoft.com/office/drawing/2014/main" id="{4E7E14E0-C936-1043-896F-00E9CE9F8551}"/>
                  </a:ext>
                </a:extLst>
              </p:cNvPr>
              <p:cNvSpPr/>
              <p:nvPr/>
            </p:nvSpPr>
            <p:spPr>
              <a:xfrm>
                <a:off x="537146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650" name="椭圆 649">
                <a:extLst>
                  <a:ext uri="{FF2B5EF4-FFF2-40B4-BE49-F238E27FC236}">
                    <a16:creationId xmlns:a16="http://schemas.microsoft.com/office/drawing/2014/main" id="{6DABE9BA-0743-4E4C-9694-527F87C1C386}"/>
                  </a:ext>
                </a:extLst>
              </p:cNvPr>
              <p:cNvSpPr/>
              <p:nvPr/>
            </p:nvSpPr>
            <p:spPr>
              <a:xfrm>
                <a:off x="5655542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651" name="椭圆 650">
                <a:extLst>
                  <a:ext uri="{FF2B5EF4-FFF2-40B4-BE49-F238E27FC236}">
                    <a16:creationId xmlns:a16="http://schemas.microsoft.com/office/drawing/2014/main" id="{88AD388E-F4E2-BC40-82BA-B313E9C70A12}"/>
                  </a:ext>
                </a:extLst>
              </p:cNvPr>
              <p:cNvSpPr/>
              <p:nvPr/>
            </p:nvSpPr>
            <p:spPr>
              <a:xfrm>
                <a:off x="593961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652" name="椭圆 651">
                <a:extLst>
                  <a:ext uri="{FF2B5EF4-FFF2-40B4-BE49-F238E27FC236}">
                    <a16:creationId xmlns:a16="http://schemas.microsoft.com/office/drawing/2014/main" id="{570BFD54-5062-6040-B7B8-C2A194AE402F}"/>
                  </a:ext>
                </a:extLst>
              </p:cNvPr>
              <p:cNvSpPr/>
              <p:nvPr/>
            </p:nvSpPr>
            <p:spPr>
              <a:xfrm>
                <a:off x="622369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653" name="椭圆 652">
                <a:extLst>
                  <a:ext uri="{FF2B5EF4-FFF2-40B4-BE49-F238E27FC236}">
                    <a16:creationId xmlns:a16="http://schemas.microsoft.com/office/drawing/2014/main" id="{9C30D87F-11F0-F149-B808-B514BCE2A529}"/>
                  </a:ext>
                </a:extLst>
              </p:cNvPr>
              <p:cNvSpPr/>
              <p:nvPr/>
            </p:nvSpPr>
            <p:spPr>
              <a:xfrm>
                <a:off x="650776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654" name="椭圆 653">
                <a:extLst>
                  <a:ext uri="{FF2B5EF4-FFF2-40B4-BE49-F238E27FC236}">
                    <a16:creationId xmlns:a16="http://schemas.microsoft.com/office/drawing/2014/main" id="{14E6720A-6080-AF4C-87C3-7504A5E15459}"/>
                  </a:ext>
                </a:extLst>
              </p:cNvPr>
              <p:cNvSpPr/>
              <p:nvPr/>
            </p:nvSpPr>
            <p:spPr>
              <a:xfrm>
                <a:off x="679183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637632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C9FC7F2C-6229-D8E6-70A6-6B2924050AE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91884" y="3153987"/>
            <a:ext cx="1192780" cy="1185905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2E1196D-AB26-354C-8B62-E4412BB00CDC}"/>
              </a:ext>
            </a:extLst>
          </p:cNvPr>
          <p:cNvSpPr txBox="1"/>
          <p:nvPr/>
        </p:nvSpPr>
        <p:spPr>
          <a:xfrm>
            <a:off x="300038" y="222603"/>
            <a:ext cx="35409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pc="100" dirty="0">
                <a:solidFill>
                  <a:srgbClr val="58C8BA"/>
                </a:solidFill>
                <a:latin typeface="Source Han Sans CN Bold" panose="020B0500000000000000" pitchFamily="34" charset="-128"/>
                <a:ea typeface="Source Han Sans CN Bold" panose="020B0500000000000000" pitchFamily="34" charset="-128"/>
              </a:rPr>
              <a:t>模板</a:t>
            </a:r>
            <a:r>
              <a:rPr lang="zh-CN" altLang="en-US" sz="2800" b="1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Bold" panose="020B0500000000000000" pitchFamily="34" charset="-128"/>
                <a:ea typeface="Source Han Sans CN Bold" panose="020B0500000000000000" pitchFamily="34" charset="-128"/>
              </a:rPr>
              <a:t>作者简介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A450B1F-FF92-7340-B435-2BB2556BEBF3}"/>
              </a:ext>
            </a:extLst>
          </p:cNvPr>
          <p:cNvSpPr/>
          <p:nvPr/>
        </p:nvSpPr>
        <p:spPr>
          <a:xfrm>
            <a:off x="864871" y="721511"/>
            <a:ext cx="354097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90000"/>
                  </a:schemeClr>
                </a:solidFill>
                <a:latin typeface="OPPOSans L" pitchFamily="18" charset="-122"/>
                <a:ea typeface="baotuxiaobaiti" panose="02010601030101010101" pitchFamily="2" charset="-122"/>
                <a:cs typeface="OPPOSans L" pitchFamily="18" charset="-122"/>
              </a:rPr>
              <a:t>TEMPLATE AUTHOR PROFILE</a:t>
            </a:r>
          </a:p>
        </p:txBody>
      </p:sp>
      <p:sp>
        <p:nvSpPr>
          <p:cNvPr id="107" name="矩形 106">
            <a:extLst>
              <a:ext uri="{FF2B5EF4-FFF2-40B4-BE49-F238E27FC236}">
                <a16:creationId xmlns:a16="http://schemas.microsoft.com/office/drawing/2014/main" id="{F215BD3A-B2BA-7C4C-BAEE-9DF8F5BA6AB0}"/>
              </a:ext>
            </a:extLst>
          </p:cNvPr>
          <p:cNvSpPr/>
          <p:nvPr/>
        </p:nvSpPr>
        <p:spPr>
          <a:xfrm>
            <a:off x="-1" y="6722667"/>
            <a:ext cx="12192001" cy="150536"/>
          </a:xfrm>
          <a:prstGeom prst="rect">
            <a:avLst/>
          </a:prstGeom>
          <a:solidFill>
            <a:srgbClr val="58C8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113" name="矩形 112">
            <a:extLst>
              <a:ext uri="{FF2B5EF4-FFF2-40B4-BE49-F238E27FC236}">
                <a16:creationId xmlns:a16="http://schemas.microsoft.com/office/drawing/2014/main" id="{27E30377-DBE4-5A49-9DC2-B8E4144B0475}"/>
              </a:ext>
            </a:extLst>
          </p:cNvPr>
          <p:cNvSpPr/>
          <p:nvPr/>
        </p:nvSpPr>
        <p:spPr>
          <a:xfrm>
            <a:off x="4247921" y="2619573"/>
            <a:ext cx="2293892" cy="171661"/>
          </a:xfrm>
          <a:prstGeom prst="rect">
            <a:avLst/>
          </a:prstGeom>
          <a:solidFill>
            <a:srgbClr val="58C8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114" name="文本框 113">
            <a:extLst>
              <a:ext uri="{FF2B5EF4-FFF2-40B4-BE49-F238E27FC236}">
                <a16:creationId xmlns:a16="http://schemas.microsoft.com/office/drawing/2014/main" id="{ABD4BE94-386A-DC4C-8039-7DAA28D3B3FA}"/>
              </a:ext>
            </a:extLst>
          </p:cNvPr>
          <p:cNvSpPr txBox="1"/>
          <p:nvPr/>
        </p:nvSpPr>
        <p:spPr>
          <a:xfrm>
            <a:off x="4149178" y="2207683"/>
            <a:ext cx="21584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Bold" panose="020B0500000000000000" pitchFamily="34" charset="-128"/>
                <a:ea typeface="Source Han Sans CN Bold" panose="020B0500000000000000" pitchFamily="34" charset="-128"/>
              </a:rPr>
              <a:t>文子有文</a:t>
            </a:r>
            <a:endParaRPr lang="en-US" altLang="zh-CN" sz="3600" b="1" dirty="0">
              <a:solidFill>
                <a:schemeClr val="tx1">
                  <a:lumMod val="75000"/>
                  <a:lumOff val="25000"/>
                </a:schemeClr>
              </a:solidFill>
              <a:latin typeface="Source Han Sans CN Bold" panose="020B0500000000000000" pitchFamily="34" charset="-128"/>
              <a:ea typeface="Source Han Sans CN Bold" panose="020B0500000000000000" pitchFamily="34" charset="-128"/>
            </a:endParaRPr>
          </a:p>
        </p:txBody>
      </p: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07FA61BF-3EB2-5349-8DF5-0EE8FE98C062}"/>
              </a:ext>
            </a:extLst>
          </p:cNvPr>
          <p:cNvGrpSpPr/>
          <p:nvPr/>
        </p:nvGrpSpPr>
        <p:grpSpPr>
          <a:xfrm>
            <a:off x="11473613" y="8712"/>
            <a:ext cx="738923" cy="585107"/>
            <a:chOff x="11483977" y="24531"/>
            <a:chExt cx="738923" cy="585107"/>
          </a:xfrm>
        </p:grpSpPr>
        <p:grpSp>
          <p:nvGrpSpPr>
            <p:cNvPr id="97" name="组合 96">
              <a:extLst>
                <a:ext uri="{FF2B5EF4-FFF2-40B4-BE49-F238E27FC236}">
                  <a16:creationId xmlns:a16="http://schemas.microsoft.com/office/drawing/2014/main" id="{68C4DFC1-FB71-7D4C-B431-1030E04F5487}"/>
                </a:ext>
              </a:extLst>
            </p:cNvPr>
            <p:cNvGrpSpPr/>
            <p:nvPr/>
          </p:nvGrpSpPr>
          <p:grpSpPr>
            <a:xfrm>
              <a:off x="11483977" y="24531"/>
              <a:ext cx="738923" cy="54474"/>
              <a:chOff x="4519246" y="-1090246"/>
              <a:chExt cx="2146779" cy="158261"/>
            </a:xfrm>
            <a:solidFill>
              <a:srgbClr val="58C8BA">
                <a:alpha val="62000"/>
              </a:srgbClr>
            </a:solidFill>
          </p:grpSpPr>
          <p:sp>
            <p:nvSpPr>
              <p:cNvPr id="144" name="椭圆 143">
                <a:extLst>
                  <a:ext uri="{FF2B5EF4-FFF2-40B4-BE49-F238E27FC236}">
                    <a16:creationId xmlns:a16="http://schemas.microsoft.com/office/drawing/2014/main" id="{A25B1E6D-DB09-DC4D-9CF6-EC9D3D8EC1B5}"/>
                  </a:ext>
                </a:extLst>
              </p:cNvPr>
              <p:cNvSpPr/>
              <p:nvPr/>
            </p:nvSpPr>
            <p:spPr>
              <a:xfrm>
                <a:off x="451924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45" name="椭圆 144">
                <a:extLst>
                  <a:ext uri="{FF2B5EF4-FFF2-40B4-BE49-F238E27FC236}">
                    <a16:creationId xmlns:a16="http://schemas.microsoft.com/office/drawing/2014/main" id="{29B95F56-352A-644B-B4BE-EFD37453FD8F}"/>
                  </a:ext>
                </a:extLst>
              </p:cNvPr>
              <p:cNvSpPr/>
              <p:nvPr/>
            </p:nvSpPr>
            <p:spPr>
              <a:xfrm>
                <a:off x="480332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46" name="椭圆 145">
                <a:extLst>
                  <a:ext uri="{FF2B5EF4-FFF2-40B4-BE49-F238E27FC236}">
                    <a16:creationId xmlns:a16="http://schemas.microsoft.com/office/drawing/2014/main" id="{E1EF64CD-A9B7-CE4D-9C5A-FA31F77BD884}"/>
                  </a:ext>
                </a:extLst>
              </p:cNvPr>
              <p:cNvSpPr/>
              <p:nvPr/>
            </p:nvSpPr>
            <p:spPr>
              <a:xfrm>
                <a:off x="508739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47" name="椭圆 146">
                <a:extLst>
                  <a:ext uri="{FF2B5EF4-FFF2-40B4-BE49-F238E27FC236}">
                    <a16:creationId xmlns:a16="http://schemas.microsoft.com/office/drawing/2014/main" id="{7192F05D-B95A-274D-96F4-EEB988E87E70}"/>
                  </a:ext>
                </a:extLst>
              </p:cNvPr>
              <p:cNvSpPr/>
              <p:nvPr/>
            </p:nvSpPr>
            <p:spPr>
              <a:xfrm>
                <a:off x="537146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48" name="椭圆 147">
                <a:extLst>
                  <a:ext uri="{FF2B5EF4-FFF2-40B4-BE49-F238E27FC236}">
                    <a16:creationId xmlns:a16="http://schemas.microsoft.com/office/drawing/2014/main" id="{22B16849-DBB5-CA48-8C6B-DB0D0E52D64F}"/>
                  </a:ext>
                </a:extLst>
              </p:cNvPr>
              <p:cNvSpPr/>
              <p:nvPr/>
            </p:nvSpPr>
            <p:spPr>
              <a:xfrm>
                <a:off x="5655542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49" name="椭圆 148">
                <a:extLst>
                  <a:ext uri="{FF2B5EF4-FFF2-40B4-BE49-F238E27FC236}">
                    <a16:creationId xmlns:a16="http://schemas.microsoft.com/office/drawing/2014/main" id="{F88E0E05-2BB8-6143-B342-7613970DC6A9}"/>
                  </a:ext>
                </a:extLst>
              </p:cNvPr>
              <p:cNvSpPr/>
              <p:nvPr/>
            </p:nvSpPr>
            <p:spPr>
              <a:xfrm>
                <a:off x="593961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50" name="椭圆 149">
                <a:extLst>
                  <a:ext uri="{FF2B5EF4-FFF2-40B4-BE49-F238E27FC236}">
                    <a16:creationId xmlns:a16="http://schemas.microsoft.com/office/drawing/2014/main" id="{A0D5D95D-4EA2-F94B-9614-57AE6D1DC28D}"/>
                  </a:ext>
                </a:extLst>
              </p:cNvPr>
              <p:cNvSpPr/>
              <p:nvPr/>
            </p:nvSpPr>
            <p:spPr>
              <a:xfrm>
                <a:off x="622369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51" name="椭圆 150">
                <a:extLst>
                  <a:ext uri="{FF2B5EF4-FFF2-40B4-BE49-F238E27FC236}">
                    <a16:creationId xmlns:a16="http://schemas.microsoft.com/office/drawing/2014/main" id="{43A4A005-E675-F341-9761-8D0185CF9621}"/>
                  </a:ext>
                </a:extLst>
              </p:cNvPr>
              <p:cNvSpPr/>
              <p:nvPr/>
            </p:nvSpPr>
            <p:spPr>
              <a:xfrm>
                <a:off x="650776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</p:grpSp>
        <p:grpSp>
          <p:nvGrpSpPr>
            <p:cNvPr id="98" name="组合 97">
              <a:extLst>
                <a:ext uri="{FF2B5EF4-FFF2-40B4-BE49-F238E27FC236}">
                  <a16:creationId xmlns:a16="http://schemas.microsoft.com/office/drawing/2014/main" id="{7B80A421-C82B-6849-A9DB-CFD7C6DA9157}"/>
                </a:ext>
              </a:extLst>
            </p:cNvPr>
            <p:cNvGrpSpPr/>
            <p:nvPr/>
          </p:nvGrpSpPr>
          <p:grpSpPr>
            <a:xfrm>
              <a:off x="11483977" y="157190"/>
              <a:ext cx="738923" cy="54474"/>
              <a:chOff x="4519246" y="-1090246"/>
              <a:chExt cx="2146779" cy="158261"/>
            </a:xfrm>
            <a:solidFill>
              <a:srgbClr val="58C8BA">
                <a:alpha val="62000"/>
              </a:srgbClr>
            </a:solidFill>
          </p:grpSpPr>
          <p:sp>
            <p:nvSpPr>
              <p:cNvPr id="136" name="椭圆 135">
                <a:extLst>
                  <a:ext uri="{FF2B5EF4-FFF2-40B4-BE49-F238E27FC236}">
                    <a16:creationId xmlns:a16="http://schemas.microsoft.com/office/drawing/2014/main" id="{FCB072A3-202B-BC45-9048-EFC69659AD1C}"/>
                  </a:ext>
                </a:extLst>
              </p:cNvPr>
              <p:cNvSpPr/>
              <p:nvPr/>
            </p:nvSpPr>
            <p:spPr>
              <a:xfrm>
                <a:off x="451924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37" name="椭圆 136">
                <a:extLst>
                  <a:ext uri="{FF2B5EF4-FFF2-40B4-BE49-F238E27FC236}">
                    <a16:creationId xmlns:a16="http://schemas.microsoft.com/office/drawing/2014/main" id="{04A7B363-269A-A548-AA69-6BD32F3581C2}"/>
                  </a:ext>
                </a:extLst>
              </p:cNvPr>
              <p:cNvSpPr/>
              <p:nvPr/>
            </p:nvSpPr>
            <p:spPr>
              <a:xfrm>
                <a:off x="480332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38" name="椭圆 137">
                <a:extLst>
                  <a:ext uri="{FF2B5EF4-FFF2-40B4-BE49-F238E27FC236}">
                    <a16:creationId xmlns:a16="http://schemas.microsoft.com/office/drawing/2014/main" id="{57FADB37-74D9-EE43-9596-5D83AB86429F}"/>
                  </a:ext>
                </a:extLst>
              </p:cNvPr>
              <p:cNvSpPr/>
              <p:nvPr/>
            </p:nvSpPr>
            <p:spPr>
              <a:xfrm>
                <a:off x="508739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39" name="椭圆 138">
                <a:extLst>
                  <a:ext uri="{FF2B5EF4-FFF2-40B4-BE49-F238E27FC236}">
                    <a16:creationId xmlns:a16="http://schemas.microsoft.com/office/drawing/2014/main" id="{4AE47880-65BF-6649-80E9-04C819D0AF2D}"/>
                  </a:ext>
                </a:extLst>
              </p:cNvPr>
              <p:cNvSpPr/>
              <p:nvPr/>
            </p:nvSpPr>
            <p:spPr>
              <a:xfrm>
                <a:off x="537146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40" name="椭圆 139">
                <a:extLst>
                  <a:ext uri="{FF2B5EF4-FFF2-40B4-BE49-F238E27FC236}">
                    <a16:creationId xmlns:a16="http://schemas.microsoft.com/office/drawing/2014/main" id="{8D27F6CA-FF83-A94C-B253-5A0F5435ACBA}"/>
                  </a:ext>
                </a:extLst>
              </p:cNvPr>
              <p:cNvSpPr/>
              <p:nvPr/>
            </p:nvSpPr>
            <p:spPr>
              <a:xfrm>
                <a:off x="5655542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41" name="椭圆 140">
                <a:extLst>
                  <a:ext uri="{FF2B5EF4-FFF2-40B4-BE49-F238E27FC236}">
                    <a16:creationId xmlns:a16="http://schemas.microsoft.com/office/drawing/2014/main" id="{206DE5B5-E17C-0F4E-953D-BC8C125E12E8}"/>
                  </a:ext>
                </a:extLst>
              </p:cNvPr>
              <p:cNvSpPr/>
              <p:nvPr/>
            </p:nvSpPr>
            <p:spPr>
              <a:xfrm>
                <a:off x="593961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42" name="椭圆 141">
                <a:extLst>
                  <a:ext uri="{FF2B5EF4-FFF2-40B4-BE49-F238E27FC236}">
                    <a16:creationId xmlns:a16="http://schemas.microsoft.com/office/drawing/2014/main" id="{3BBC4709-94FE-9C46-AF4E-A35B48B62A54}"/>
                  </a:ext>
                </a:extLst>
              </p:cNvPr>
              <p:cNvSpPr/>
              <p:nvPr/>
            </p:nvSpPr>
            <p:spPr>
              <a:xfrm>
                <a:off x="622369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43" name="椭圆 142">
                <a:extLst>
                  <a:ext uri="{FF2B5EF4-FFF2-40B4-BE49-F238E27FC236}">
                    <a16:creationId xmlns:a16="http://schemas.microsoft.com/office/drawing/2014/main" id="{E981DE2A-13A5-1544-A186-6A4C4A2C3A32}"/>
                  </a:ext>
                </a:extLst>
              </p:cNvPr>
              <p:cNvSpPr/>
              <p:nvPr/>
            </p:nvSpPr>
            <p:spPr>
              <a:xfrm>
                <a:off x="650776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</p:grpSp>
        <p:grpSp>
          <p:nvGrpSpPr>
            <p:cNvPr id="99" name="组合 98">
              <a:extLst>
                <a:ext uri="{FF2B5EF4-FFF2-40B4-BE49-F238E27FC236}">
                  <a16:creationId xmlns:a16="http://schemas.microsoft.com/office/drawing/2014/main" id="{E49A71C4-849F-B949-A3E2-937AD7D93FDD}"/>
                </a:ext>
              </a:extLst>
            </p:cNvPr>
            <p:cNvGrpSpPr/>
            <p:nvPr/>
          </p:nvGrpSpPr>
          <p:grpSpPr>
            <a:xfrm>
              <a:off x="11483977" y="289848"/>
              <a:ext cx="738923" cy="54474"/>
              <a:chOff x="4519246" y="-1090246"/>
              <a:chExt cx="2146779" cy="158261"/>
            </a:xfrm>
            <a:solidFill>
              <a:srgbClr val="58C8BA">
                <a:alpha val="62000"/>
              </a:srgbClr>
            </a:solidFill>
          </p:grpSpPr>
          <p:sp>
            <p:nvSpPr>
              <p:cNvPr id="128" name="椭圆 127">
                <a:extLst>
                  <a:ext uri="{FF2B5EF4-FFF2-40B4-BE49-F238E27FC236}">
                    <a16:creationId xmlns:a16="http://schemas.microsoft.com/office/drawing/2014/main" id="{AB03BEA1-A12C-EC48-AE1B-C5F043E6C5ED}"/>
                  </a:ext>
                </a:extLst>
              </p:cNvPr>
              <p:cNvSpPr/>
              <p:nvPr/>
            </p:nvSpPr>
            <p:spPr>
              <a:xfrm>
                <a:off x="451924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29" name="椭圆 128">
                <a:extLst>
                  <a:ext uri="{FF2B5EF4-FFF2-40B4-BE49-F238E27FC236}">
                    <a16:creationId xmlns:a16="http://schemas.microsoft.com/office/drawing/2014/main" id="{E82037A1-9398-0842-B3E0-59F65934EA17}"/>
                  </a:ext>
                </a:extLst>
              </p:cNvPr>
              <p:cNvSpPr/>
              <p:nvPr/>
            </p:nvSpPr>
            <p:spPr>
              <a:xfrm>
                <a:off x="480332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30" name="椭圆 129">
                <a:extLst>
                  <a:ext uri="{FF2B5EF4-FFF2-40B4-BE49-F238E27FC236}">
                    <a16:creationId xmlns:a16="http://schemas.microsoft.com/office/drawing/2014/main" id="{419C32F6-D3A9-9E48-AB78-1F2E98CFB0D1}"/>
                  </a:ext>
                </a:extLst>
              </p:cNvPr>
              <p:cNvSpPr/>
              <p:nvPr/>
            </p:nvSpPr>
            <p:spPr>
              <a:xfrm>
                <a:off x="508739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31" name="椭圆 130">
                <a:extLst>
                  <a:ext uri="{FF2B5EF4-FFF2-40B4-BE49-F238E27FC236}">
                    <a16:creationId xmlns:a16="http://schemas.microsoft.com/office/drawing/2014/main" id="{5E94DA3A-08C3-CE47-8BDF-D7209E546D28}"/>
                  </a:ext>
                </a:extLst>
              </p:cNvPr>
              <p:cNvSpPr/>
              <p:nvPr/>
            </p:nvSpPr>
            <p:spPr>
              <a:xfrm>
                <a:off x="537146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32" name="椭圆 131">
                <a:extLst>
                  <a:ext uri="{FF2B5EF4-FFF2-40B4-BE49-F238E27FC236}">
                    <a16:creationId xmlns:a16="http://schemas.microsoft.com/office/drawing/2014/main" id="{5EC9F48E-73A7-174A-993F-03D03C1F02A6}"/>
                  </a:ext>
                </a:extLst>
              </p:cNvPr>
              <p:cNvSpPr/>
              <p:nvPr/>
            </p:nvSpPr>
            <p:spPr>
              <a:xfrm>
                <a:off x="5655542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33" name="椭圆 132">
                <a:extLst>
                  <a:ext uri="{FF2B5EF4-FFF2-40B4-BE49-F238E27FC236}">
                    <a16:creationId xmlns:a16="http://schemas.microsoft.com/office/drawing/2014/main" id="{C375F495-738E-BD47-8B05-A46001090A70}"/>
                  </a:ext>
                </a:extLst>
              </p:cNvPr>
              <p:cNvSpPr/>
              <p:nvPr/>
            </p:nvSpPr>
            <p:spPr>
              <a:xfrm>
                <a:off x="593961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34" name="椭圆 133">
                <a:extLst>
                  <a:ext uri="{FF2B5EF4-FFF2-40B4-BE49-F238E27FC236}">
                    <a16:creationId xmlns:a16="http://schemas.microsoft.com/office/drawing/2014/main" id="{7C90D23A-1761-1743-8848-FB25CFD86B48}"/>
                  </a:ext>
                </a:extLst>
              </p:cNvPr>
              <p:cNvSpPr/>
              <p:nvPr/>
            </p:nvSpPr>
            <p:spPr>
              <a:xfrm>
                <a:off x="622369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35" name="椭圆 134">
                <a:extLst>
                  <a:ext uri="{FF2B5EF4-FFF2-40B4-BE49-F238E27FC236}">
                    <a16:creationId xmlns:a16="http://schemas.microsoft.com/office/drawing/2014/main" id="{5D8E5597-D49A-6745-9325-8C5A6873E5AD}"/>
                  </a:ext>
                </a:extLst>
              </p:cNvPr>
              <p:cNvSpPr/>
              <p:nvPr/>
            </p:nvSpPr>
            <p:spPr>
              <a:xfrm>
                <a:off x="650776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</p:grpSp>
        <p:grpSp>
          <p:nvGrpSpPr>
            <p:cNvPr id="100" name="组合 99">
              <a:extLst>
                <a:ext uri="{FF2B5EF4-FFF2-40B4-BE49-F238E27FC236}">
                  <a16:creationId xmlns:a16="http://schemas.microsoft.com/office/drawing/2014/main" id="{E6147195-7043-6746-8049-235615E5B736}"/>
                </a:ext>
              </a:extLst>
            </p:cNvPr>
            <p:cNvGrpSpPr/>
            <p:nvPr/>
          </p:nvGrpSpPr>
          <p:grpSpPr>
            <a:xfrm>
              <a:off x="11483977" y="422506"/>
              <a:ext cx="738923" cy="54474"/>
              <a:chOff x="4519246" y="-1090246"/>
              <a:chExt cx="2146779" cy="158261"/>
            </a:xfrm>
            <a:solidFill>
              <a:srgbClr val="58C8BA">
                <a:alpha val="62000"/>
              </a:srgbClr>
            </a:solidFill>
          </p:grpSpPr>
          <p:sp>
            <p:nvSpPr>
              <p:cNvPr id="120" name="椭圆 119">
                <a:extLst>
                  <a:ext uri="{FF2B5EF4-FFF2-40B4-BE49-F238E27FC236}">
                    <a16:creationId xmlns:a16="http://schemas.microsoft.com/office/drawing/2014/main" id="{C65F1279-D8AA-7949-8D70-C8D7510A9117}"/>
                  </a:ext>
                </a:extLst>
              </p:cNvPr>
              <p:cNvSpPr/>
              <p:nvPr/>
            </p:nvSpPr>
            <p:spPr>
              <a:xfrm>
                <a:off x="451924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21" name="椭圆 120">
                <a:extLst>
                  <a:ext uri="{FF2B5EF4-FFF2-40B4-BE49-F238E27FC236}">
                    <a16:creationId xmlns:a16="http://schemas.microsoft.com/office/drawing/2014/main" id="{8A3B0DB0-6DB2-4A40-8567-A2DCB0625AE5}"/>
                  </a:ext>
                </a:extLst>
              </p:cNvPr>
              <p:cNvSpPr/>
              <p:nvPr/>
            </p:nvSpPr>
            <p:spPr>
              <a:xfrm>
                <a:off x="480332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22" name="椭圆 121">
                <a:extLst>
                  <a:ext uri="{FF2B5EF4-FFF2-40B4-BE49-F238E27FC236}">
                    <a16:creationId xmlns:a16="http://schemas.microsoft.com/office/drawing/2014/main" id="{4D514B43-6185-824B-B542-58387133C707}"/>
                  </a:ext>
                </a:extLst>
              </p:cNvPr>
              <p:cNvSpPr/>
              <p:nvPr/>
            </p:nvSpPr>
            <p:spPr>
              <a:xfrm>
                <a:off x="508739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23" name="椭圆 122">
                <a:extLst>
                  <a:ext uri="{FF2B5EF4-FFF2-40B4-BE49-F238E27FC236}">
                    <a16:creationId xmlns:a16="http://schemas.microsoft.com/office/drawing/2014/main" id="{5CAE1B98-1C44-2D4A-A56F-0573B3105E82}"/>
                  </a:ext>
                </a:extLst>
              </p:cNvPr>
              <p:cNvSpPr/>
              <p:nvPr/>
            </p:nvSpPr>
            <p:spPr>
              <a:xfrm>
                <a:off x="537146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24" name="椭圆 123">
                <a:extLst>
                  <a:ext uri="{FF2B5EF4-FFF2-40B4-BE49-F238E27FC236}">
                    <a16:creationId xmlns:a16="http://schemas.microsoft.com/office/drawing/2014/main" id="{7B6A2337-7697-A048-B506-5586073DC764}"/>
                  </a:ext>
                </a:extLst>
              </p:cNvPr>
              <p:cNvSpPr/>
              <p:nvPr/>
            </p:nvSpPr>
            <p:spPr>
              <a:xfrm>
                <a:off x="5655542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25" name="椭圆 124">
                <a:extLst>
                  <a:ext uri="{FF2B5EF4-FFF2-40B4-BE49-F238E27FC236}">
                    <a16:creationId xmlns:a16="http://schemas.microsoft.com/office/drawing/2014/main" id="{D3792691-3CE9-7A4C-BA41-2F724A34D135}"/>
                  </a:ext>
                </a:extLst>
              </p:cNvPr>
              <p:cNvSpPr/>
              <p:nvPr/>
            </p:nvSpPr>
            <p:spPr>
              <a:xfrm>
                <a:off x="593961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26" name="椭圆 125">
                <a:extLst>
                  <a:ext uri="{FF2B5EF4-FFF2-40B4-BE49-F238E27FC236}">
                    <a16:creationId xmlns:a16="http://schemas.microsoft.com/office/drawing/2014/main" id="{097CBB07-5E06-5E41-8948-9113B83E7AA6}"/>
                  </a:ext>
                </a:extLst>
              </p:cNvPr>
              <p:cNvSpPr/>
              <p:nvPr/>
            </p:nvSpPr>
            <p:spPr>
              <a:xfrm>
                <a:off x="622369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27" name="椭圆 126">
                <a:extLst>
                  <a:ext uri="{FF2B5EF4-FFF2-40B4-BE49-F238E27FC236}">
                    <a16:creationId xmlns:a16="http://schemas.microsoft.com/office/drawing/2014/main" id="{39AA229E-808B-CC47-8424-DD5775E33733}"/>
                  </a:ext>
                </a:extLst>
              </p:cNvPr>
              <p:cNvSpPr/>
              <p:nvPr/>
            </p:nvSpPr>
            <p:spPr>
              <a:xfrm>
                <a:off x="650776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</p:grpSp>
        <p:grpSp>
          <p:nvGrpSpPr>
            <p:cNvPr id="101" name="组合 100">
              <a:extLst>
                <a:ext uri="{FF2B5EF4-FFF2-40B4-BE49-F238E27FC236}">
                  <a16:creationId xmlns:a16="http://schemas.microsoft.com/office/drawing/2014/main" id="{539A7FF6-C697-2D4C-BC1E-109A41E62251}"/>
                </a:ext>
              </a:extLst>
            </p:cNvPr>
            <p:cNvGrpSpPr/>
            <p:nvPr/>
          </p:nvGrpSpPr>
          <p:grpSpPr>
            <a:xfrm>
              <a:off x="11483977" y="555164"/>
              <a:ext cx="738923" cy="54474"/>
              <a:chOff x="4519246" y="-1090246"/>
              <a:chExt cx="2146779" cy="158261"/>
            </a:xfrm>
            <a:solidFill>
              <a:srgbClr val="58C8BA">
                <a:alpha val="62000"/>
              </a:srgbClr>
            </a:solidFill>
          </p:grpSpPr>
          <p:sp>
            <p:nvSpPr>
              <p:cNvPr id="102" name="椭圆 101">
                <a:extLst>
                  <a:ext uri="{FF2B5EF4-FFF2-40B4-BE49-F238E27FC236}">
                    <a16:creationId xmlns:a16="http://schemas.microsoft.com/office/drawing/2014/main" id="{C0585163-6AA4-FF48-9ABD-6C08E52D591D}"/>
                  </a:ext>
                </a:extLst>
              </p:cNvPr>
              <p:cNvSpPr/>
              <p:nvPr/>
            </p:nvSpPr>
            <p:spPr>
              <a:xfrm>
                <a:off x="451924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04" name="椭圆 103">
                <a:extLst>
                  <a:ext uri="{FF2B5EF4-FFF2-40B4-BE49-F238E27FC236}">
                    <a16:creationId xmlns:a16="http://schemas.microsoft.com/office/drawing/2014/main" id="{CDF512F3-05F3-A743-A5ED-F75822CA7DB9}"/>
                  </a:ext>
                </a:extLst>
              </p:cNvPr>
              <p:cNvSpPr/>
              <p:nvPr/>
            </p:nvSpPr>
            <p:spPr>
              <a:xfrm>
                <a:off x="480332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06" name="椭圆 105">
                <a:extLst>
                  <a:ext uri="{FF2B5EF4-FFF2-40B4-BE49-F238E27FC236}">
                    <a16:creationId xmlns:a16="http://schemas.microsoft.com/office/drawing/2014/main" id="{22CE9EDD-4FBA-5E40-878A-19DE5470EE6E}"/>
                  </a:ext>
                </a:extLst>
              </p:cNvPr>
              <p:cNvSpPr/>
              <p:nvPr/>
            </p:nvSpPr>
            <p:spPr>
              <a:xfrm>
                <a:off x="508739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08" name="椭圆 107">
                <a:extLst>
                  <a:ext uri="{FF2B5EF4-FFF2-40B4-BE49-F238E27FC236}">
                    <a16:creationId xmlns:a16="http://schemas.microsoft.com/office/drawing/2014/main" id="{11837A70-905D-8D46-8893-9A7510148E6F}"/>
                  </a:ext>
                </a:extLst>
              </p:cNvPr>
              <p:cNvSpPr/>
              <p:nvPr/>
            </p:nvSpPr>
            <p:spPr>
              <a:xfrm>
                <a:off x="537146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09" name="椭圆 108">
                <a:extLst>
                  <a:ext uri="{FF2B5EF4-FFF2-40B4-BE49-F238E27FC236}">
                    <a16:creationId xmlns:a16="http://schemas.microsoft.com/office/drawing/2014/main" id="{1273B485-4A53-5547-9088-092DC8A66F25}"/>
                  </a:ext>
                </a:extLst>
              </p:cNvPr>
              <p:cNvSpPr/>
              <p:nvPr/>
            </p:nvSpPr>
            <p:spPr>
              <a:xfrm>
                <a:off x="5655542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11" name="椭圆 110">
                <a:extLst>
                  <a:ext uri="{FF2B5EF4-FFF2-40B4-BE49-F238E27FC236}">
                    <a16:creationId xmlns:a16="http://schemas.microsoft.com/office/drawing/2014/main" id="{66A35446-4827-7245-B0CB-B594F13D1550}"/>
                  </a:ext>
                </a:extLst>
              </p:cNvPr>
              <p:cNvSpPr/>
              <p:nvPr/>
            </p:nvSpPr>
            <p:spPr>
              <a:xfrm>
                <a:off x="593961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18" name="椭圆 117">
                <a:extLst>
                  <a:ext uri="{FF2B5EF4-FFF2-40B4-BE49-F238E27FC236}">
                    <a16:creationId xmlns:a16="http://schemas.microsoft.com/office/drawing/2014/main" id="{ABA16326-9615-9B4F-91C7-E9751B3114D3}"/>
                  </a:ext>
                </a:extLst>
              </p:cNvPr>
              <p:cNvSpPr/>
              <p:nvPr/>
            </p:nvSpPr>
            <p:spPr>
              <a:xfrm>
                <a:off x="622369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19" name="椭圆 118">
                <a:extLst>
                  <a:ext uri="{FF2B5EF4-FFF2-40B4-BE49-F238E27FC236}">
                    <a16:creationId xmlns:a16="http://schemas.microsoft.com/office/drawing/2014/main" id="{F7189EDA-8975-1C4F-A2E2-7BD8076B78D3}"/>
                  </a:ext>
                </a:extLst>
              </p:cNvPr>
              <p:cNvSpPr/>
              <p:nvPr/>
            </p:nvSpPr>
            <p:spPr>
              <a:xfrm>
                <a:off x="650776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</p:grpSp>
      </p:grpSp>
      <p:sp>
        <p:nvSpPr>
          <p:cNvPr id="152" name="任意形状 151">
            <a:extLst>
              <a:ext uri="{FF2B5EF4-FFF2-40B4-BE49-F238E27FC236}">
                <a16:creationId xmlns:a16="http://schemas.microsoft.com/office/drawing/2014/main" id="{09EAD721-C917-FD42-B399-0C0A7AD2D4C0}"/>
              </a:ext>
            </a:extLst>
          </p:cNvPr>
          <p:cNvSpPr/>
          <p:nvPr/>
        </p:nvSpPr>
        <p:spPr>
          <a:xfrm>
            <a:off x="0" y="1"/>
            <a:ext cx="787053" cy="731769"/>
          </a:xfrm>
          <a:custGeom>
            <a:avLst/>
            <a:gdLst>
              <a:gd name="connsiteX0" fmla="*/ 0 w 787053"/>
              <a:gd name="connsiteY0" fmla="*/ 0 h 731769"/>
              <a:gd name="connsiteX1" fmla="*/ 787053 w 787053"/>
              <a:gd name="connsiteY1" fmla="*/ 0 h 731769"/>
              <a:gd name="connsiteX2" fmla="*/ 787053 w 787053"/>
              <a:gd name="connsiteY2" fmla="*/ 640121 h 731769"/>
              <a:gd name="connsiteX3" fmla="*/ 695405 w 787053"/>
              <a:gd name="connsiteY3" fmla="*/ 731769 h 731769"/>
              <a:gd name="connsiteX4" fmla="*/ 0 w 787053"/>
              <a:gd name="connsiteY4" fmla="*/ 731769 h 731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7053" h="731769">
                <a:moveTo>
                  <a:pt x="0" y="0"/>
                </a:moveTo>
                <a:lnTo>
                  <a:pt x="787053" y="0"/>
                </a:lnTo>
                <a:lnTo>
                  <a:pt x="787053" y="640121"/>
                </a:lnTo>
                <a:cubicBezTo>
                  <a:pt x="787053" y="690737"/>
                  <a:pt x="746021" y="731769"/>
                  <a:pt x="695405" y="731769"/>
                </a:cubicBezTo>
                <a:lnTo>
                  <a:pt x="0" y="731769"/>
                </a:lnTo>
                <a:close/>
              </a:path>
            </a:pathLst>
          </a:custGeom>
          <a:solidFill>
            <a:srgbClr val="58C8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153" name="任意形状 152">
            <a:extLst>
              <a:ext uri="{FF2B5EF4-FFF2-40B4-BE49-F238E27FC236}">
                <a16:creationId xmlns:a16="http://schemas.microsoft.com/office/drawing/2014/main" id="{93539883-9B90-6F44-9AAC-BEA5E9C8DCA0}"/>
              </a:ext>
            </a:extLst>
          </p:cNvPr>
          <p:cNvSpPr/>
          <p:nvPr/>
        </p:nvSpPr>
        <p:spPr>
          <a:xfrm>
            <a:off x="0" y="0"/>
            <a:ext cx="904989" cy="847266"/>
          </a:xfrm>
          <a:custGeom>
            <a:avLst/>
            <a:gdLst>
              <a:gd name="connsiteX0" fmla="*/ 0 w 904989"/>
              <a:gd name="connsiteY0" fmla="*/ 0 h 847266"/>
              <a:gd name="connsiteX1" fmla="*/ 904989 w 904989"/>
              <a:gd name="connsiteY1" fmla="*/ 0 h 847266"/>
              <a:gd name="connsiteX2" fmla="*/ 904989 w 904989"/>
              <a:gd name="connsiteY2" fmla="*/ 755618 h 847266"/>
              <a:gd name="connsiteX3" fmla="*/ 813341 w 904989"/>
              <a:gd name="connsiteY3" fmla="*/ 847266 h 847266"/>
              <a:gd name="connsiteX4" fmla="*/ 0 w 904989"/>
              <a:gd name="connsiteY4" fmla="*/ 847266 h 847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4989" h="847266">
                <a:moveTo>
                  <a:pt x="0" y="0"/>
                </a:moveTo>
                <a:lnTo>
                  <a:pt x="904989" y="0"/>
                </a:lnTo>
                <a:lnTo>
                  <a:pt x="904989" y="755618"/>
                </a:lnTo>
                <a:cubicBezTo>
                  <a:pt x="904989" y="806234"/>
                  <a:pt x="863957" y="847266"/>
                  <a:pt x="813341" y="847266"/>
                </a:cubicBezTo>
                <a:lnTo>
                  <a:pt x="0" y="847266"/>
                </a:lnTo>
                <a:close/>
              </a:path>
            </a:pathLst>
          </a:custGeom>
          <a:noFill/>
          <a:ln>
            <a:solidFill>
              <a:srgbClr val="58C8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154" name="矩形 153">
            <a:extLst>
              <a:ext uri="{FF2B5EF4-FFF2-40B4-BE49-F238E27FC236}">
                <a16:creationId xmlns:a16="http://schemas.microsoft.com/office/drawing/2014/main" id="{86612E67-992A-7147-9FDA-CC96BC645A7B}"/>
              </a:ext>
            </a:extLst>
          </p:cNvPr>
          <p:cNvSpPr/>
          <p:nvPr/>
        </p:nvSpPr>
        <p:spPr>
          <a:xfrm>
            <a:off x="5495358" y="3193193"/>
            <a:ext cx="564210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L" pitchFamily="18" charset="-122"/>
                <a:ea typeface="OPPOSans L" pitchFamily="18" charset="-122"/>
                <a:cs typeface="OPPOSans L" pitchFamily="18" charset="-122"/>
              </a:rPr>
              <a:t>微软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L" pitchFamily="18" charset="-122"/>
                <a:ea typeface="OPPOSans L" pitchFamily="18" charset="-122"/>
                <a:cs typeface="OPPOSans L" pitchFamily="18" charset="-122"/>
              </a:rPr>
              <a:t>&amp;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L" pitchFamily="18" charset="-122"/>
                <a:ea typeface="OPPOSans L" pitchFamily="18" charset="-122"/>
                <a:cs typeface="OPPOSans L" pitchFamily="18" charset="-122"/>
              </a:rPr>
              <a:t>艾迪鹅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L" pitchFamily="18" charset="-122"/>
                <a:ea typeface="OPPOSans L" pitchFamily="18" charset="-122"/>
                <a:cs typeface="OPPOSans L" pitchFamily="18" charset="-122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L" pitchFamily="18" charset="-122"/>
                <a:ea typeface="OPPOSans L" pitchFamily="18" charset="-122"/>
                <a:cs typeface="OPPOSans L" pitchFamily="18" charset="-122"/>
              </a:rPr>
              <a:t>认证模板设计师</a:t>
            </a:r>
          </a:p>
        </p:txBody>
      </p:sp>
      <p:sp>
        <p:nvSpPr>
          <p:cNvPr id="155" name="矩形 154">
            <a:extLst>
              <a:ext uri="{FF2B5EF4-FFF2-40B4-BE49-F238E27FC236}">
                <a16:creationId xmlns:a16="http://schemas.microsoft.com/office/drawing/2014/main" id="{6590BB45-163C-F345-BC68-C7BC9380CC5D}"/>
              </a:ext>
            </a:extLst>
          </p:cNvPr>
          <p:cNvSpPr/>
          <p:nvPr/>
        </p:nvSpPr>
        <p:spPr>
          <a:xfrm>
            <a:off x="5492316" y="3977977"/>
            <a:ext cx="34705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Bold" panose="020B0500000000000000" pitchFamily="34" charset="-128"/>
                <a:ea typeface="Source Han Sans CN Bold" panose="020B0500000000000000" pitchFamily="34" charset="-128"/>
              </a:rPr>
              <a:t>微信号：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Bold" panose="020B0500000000000000" pitchFamily="34" charset="-128"/>
                <a:ea typeface="Source Han Sans CN Bold" panose="020B0500000000000000" pitchFamily="34" charset="-128"/>
              </a:rPr>
              <a:t>wenziyouwen1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Source Han Sans CN Bold" panose="020B0500000000000000" pitchFamily="34" charset="-128"/>
              <a:ea typeface="Source Han Sans CN Bold" panose="020B0500000000000000" pitchFamily="34" charset="-128"/>
            </a:endParaRPr>
          </a:p>
        </p:txBody>
      </p:sp>
      <p:sp>
        <p:nvSpPr>
          <p:cNvPr id="156" name="矩形 155">
            <a:extLst>
              <a:ext uri="{FF2B5EF4-FFF2-40B4-BE49-F238E27FC236}">
                <a16:creationId xmlns:a16="http://schemas.microsoft.com/office/drawing/2014/main" id="{26ED1D18-A0B5-7C4F-A6B2-D441C52888C0}"/>
              </a:ext>
            </a:extLst>
          </p:cNvPr>
          <p:cNvSpPr/>
          <p:nvPr/>
        </p:nvSpPr>
        <p:spPr>
          <a:xfrm>
            <a:off x="5498483" y="3585585"/>
            <a:ext cx="564210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L" pitchFamily="18" charset="-122"/>
                <a:ea typeface="OPPOSans L" pitchFamily="18" charset="-122"/>
                <a:cs typeface="OPPOSans L" pitchFamily="18" charset="-122"/>
              </a:rPr>
              <a:t>微信公众号、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L" pitchFamily="18" charset="-122"/>
                <a:ea typeface="OPPOSans L" pitchFamily="18" charset="-122"/>
                <a:cs typeface="OPPOSans L" pitchFamily="18" charset="-122"/>
              </a:rPr>
              <a:t>B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L" pitchFamily="18" charset="-122"/>
                <a:ea typeface="OPPOSans L" pitchFamily="18" charset="-122"/>
                <a:cs typeface="OPPOSans L" pitchFamily="18" charset="-122"/>
              </a:rPr>
              <a:t>站、微博等平台同名账号文子有文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F31FF0D3-BDD3-CE30-524E-70F270FE55C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535931" y="2194483"/>
            <a:ext cx="2296800" cy="2296800"/>
          </a:xfrm>
          <a:custGeom>
            <a:avLst/>
            <a:gdLst>
              <a:gd name="connsiteX0" fmla="*/ 1148400 w 2296800"/>
              <a:gd name="connsiteY0" fmla="*/ 0 h 2296800"/>
              <a:gd name="connsiteX1" fmla="*/ 2296800 w 2296800"/>
              <a:gd name="connsiteY1" fmla="*/ 1148400 h 2296800"/>
              <a:gd name="connsiteX2" fmla="*/ 1148400 w 2296800"/>
              <a:gd name="connsiteY2" fmla="*/ 2296800 h 2296800"/>
              <a:gd name="connsiteX3" fmla="*/ 0 w 2296800"/>
              <a:gd name="connsiteY3" fmla="*/ 1148400 h 2296800"/>
              <a:gd name="connsiteX4" fmla="*/ 1148400 w 2296800"/>
              <a:gd name="connsiteY4" fmla="*/ 0 h 229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96800" h="2296800">
                <a:moveTo>
                  <a:pt x="1148400" y="0"/>
                </a:moveTo>
                <a:cubicBezTo>
                  <a:pt x="1782644" y="0"/>
                  <a:pt x="2296800" y="514156"/>
                  <a:pt x="2296800" y="1148400"/>
                </a:cubicBezTo>
                <a:cubicBezTo>
                  <a:pt x="2296800" y="1782644"/>
                  <a:pt x="1782644" y="2296800"/>
                  <a:pt x="1148400" y="2296800"/>
                </a:cubicBezTo>
                <a:cubicBezTo>
                  <a:pt x="514156" y="2296800"/>
                  <a:pt x="0" y="1782644"/>
                  <a:pt x="0" y="1148400"/>
                </a:cubicBezTo>
                <a:cubicBezTo>
                  <a:pt x="0" y="514156"/>
                  <a:pt x="514156" y="0"/>
                  <a:pt x="1148400" y="0"/>
                </a:cubicBezTo>
                <a:close/>
              </a:path>
            </a:pathLst>
          </a:custGeom>
          <a:blipFill dpi="0" rotWithShape="0">
            <a:blip r:embed="rId4"/>
            <a:srcRect/>
            <a:stretch>
              <a:fillRect/>
            </a:stretch>
          </a:blipFill>
          <a:ln w="44450">
            <a:solidFill>
              <a:srgbClr val="58C8BA"/>
            </a:solidFill>
          </a:ln>
        </p:spPr>
      </p:pic>
    </p:spTree>
    <p:extLst>
      <p:ext uri="{BB962C8B-B14F-4D97-AF65-F5344CB8AC3E}">
        <p14:creationId xmlns:p14="http://schemas.microsoft.com/office/powerpoint/2010/main" val="27668821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A98F9979-4F5D-F535-ED8C-53BCFD50CC4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000824" y="708405"/>
            <a:ext cx="1821600" cy="182160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71809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6" name="组合 185">
            <a:extLst>
              <a:ext uri="{FF2B5EF4-FFF2-40B4-BE49-F238E27FC236}">
                <a16:creationId xmlns:a16="http://schemas.microsoft.com/office/drawing/2014/main" id="{38381E9E-6095-3315-6ECE-4E8254A0B24F}"/>
              </a:ext>
            </a:extLst>
          </p:cNvPr>
          <p:cNvGrpSpPr/>
          <p:nvPr/>
        </p:nvGrpSpPr>
        <p:grpSpPr>
          <a:xfrm>
            <a:off x="5695413" y="2510285"/>
            <a:ext cx="138195" cy="138195"/>
            <a:chOff x="5695413" y="2462660"/>
            <a:chExt cx="138195" cy="138195"/>
          </a:xfrm>
        </p:grpSpPr>
        <p:sp>
          <p:nvSpPr>
            <p:cNvPr id="17" name="Teardrop 15">
              <a:extLst>
                <a:ext uri="{FF2B5EF4-FFF2-40B4-BE49-F238E27FC236}">
                  <a16:creationId xmlns:a16="http://schemas.microsoft.com/office/drawing/2014/main" id="{7F788256-0B4E-CAD5-ED3A-4BE74440A218}"/>
                </a:ext>
              </a:extLst>
            </p:cNvPr>
            <p:cNvSpPr/>
            <p:nvPr/>
          </p:nvSpPr>
          <p:spPr>
            <a:xfrm rot="8100000" flipH="1">
              <a:off x="5695413" y="2462660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8" name="Oval 16">
              <a:extLst>
                <a:ext uri="{FF2B5EF4-FFF2-40B4-BE49-F238E27FC236}">
                  <a16:creationId xmlns:a16="http://schemas.microsoft.com/office/drawing/2014/main" id="{59B91561-BA96-1716-5768-A31A9D163E7D}"/>
                </a:ext>
              </a:extLst>
            </p:cNvPr>
            <p:cNvSpPr/>
            <p:nvPr/>
          </p:nvSpPr>
          <p:spPr>
            <a:xfrm rot="8100000" flipH="1">
              <a:off x="5735284" y="2502531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7" y="653700"/>
            <a:ext cx="16886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文子有文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72645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 err="1">
                <a:solidFill>
                  <a:srgbClr val="FFFED8">
                    <a:alpha val="22000"/>
                  </a:srgbClr>
                </a:solidFill>
              </a:rPr>
              <a:t>wenziyouwen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4" y="1227011"/>
            <a:ext cx="39416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微软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&amp;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艾迪鹅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认证模板设计师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5" y="1611031"/>
            <a:ext cx="32124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51PPT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「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界达人」</a:t>
            </a: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/>
          <p:nvPr/>
        </p:nvSpPr>
        <p:spPr>
          <a:xfrm>
            <a:off x="5918615" y="1995051"/>
            <a:ext cx="2735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高端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定制设计师</a:t>
            </a:r>
          </a:p>
        </p:txBody>
      </p:sp>
      <p:sp>
        <p:nvSpPr>
          <p:cNvPr id="138" name="文本框 137">
            <a:extLst>
              <a:ext uri="{FF2B5EF4-FFF2-40B4-BE49-F238E27FC236}">
                <a16:creationId xmlns:a16="http://schemas.microsoft.com/office/drawing/2014/main" id="{DF45E014-75D1-AEF9-6125-F8A3752F427A}"/>
              </a:ext>
            </a:extLst>
          </p:cNvPr>
          <p:cNvSpPr txBox="1"/>
          <p:nvPr/>
        </p:nvSpPr>
        <p:spPr>
          <a:xfrm>
            <a:off x="5918615" y="2379071"/>
            <a:ext cx="2870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定制服务过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100+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企业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400" spc="100" dirty="0">
                <a:solidFill>
                  <a:srgbClr val="00FFFF"/>
                </a:solidFill>
                <a:latin typeface="+mj-ea"/>
                <a:ea typeface="+mj-ea"/>
              </a:rPr>
              <a:t>wenziyouwen1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644424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19A82E52-40D1-F4FD-9530-37D8D189A974}"/>
              </a:ext>
            </a:extLst>
          </p:cNvPr>
          <p:cNvSpPr/>
          <p:nvPr/>
        </p:nvSpPr>
        <p:spPr>
          <a:xfrm>
            <a:off x="695325" y="5110052"/>
            <a:ext cx="3831498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文子有文     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D5C674F1-47AD-6378-6923-9DB663F44A5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07" y="46105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0836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8C8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任意形状 137">
            <a:extLst>
              <a:ext uri="{FF2B5EF4-FFF2-40B4-BE49-F238E27FC236}">
                <a16:creationId xmlns:a16="http://schemas.microsoft.com/office/drawing/2014/main" id="{EABFD17C-EA3A-6F48-BAF9-E6AC542E4C8B}"/>
              </a:ext>
            </a:extLst>
          </p:cNvPr>
          <p:cNvSpPr/>
          <p:nvPr/>
        </p:nvSpPr>
        <p:spPr>
          <a:xfrm>
            <a:off x="0" y="0"/>
            <a:ext cx="12192000" cy="5784850"/>
          </a:xfrm>
          <a:custGeom>
            <a:avLst/>
            <a:gdLst>
              <a:gd name="connsiteX0" fmla="*/ 0 w 12192000"/>
              <a:gd name="connsiteY0" fmla="*/ 0 h 5784850"/>
              <a:gd name="connsiteX1" fmla="*/ 12192000 w 12192000"/>
              <a:gd name="connsiteY1" fmla="*/ 0 h 5784850"/>
              <a:gd name="connsiteX2" fmla="*/ 12192000 w 12192000"/>
              <a:gd name="connsiteY2" fmla="*/ 4488473 h 5784850"/>
              <a:gd name="connsiteX3" fmla="*/ 11784420 w 12192000"/>
              <a:gd name="connsiteY3" fmla="*/ 4694035 h 5784850"/>
              <a:gd name="connsiteX4" fmla="*/ 6039301 w 12192000"/>
              <a:gd name="connsiteY4" fmla="*/ 5784850 h 5784850"/>
              <a:gd name="connsiteX5" fmla="*/ 294182 w 12192000"/>
              <a:gd name="connsiteY5" fmla="*/ 4694035 h 5784850"/>
              <a:gd name="connsiteX6" fmla="*/ 0 w 12192000"/>
              <a:gd name="connsiteY6" fmla="*/ 4545665 h 5784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5784850">
                <a:moveTo>
                  <a:pt x="0" y="0"/>
                </a:moveTo>
                <a:lnTo>
                  <a:pt x="12192000" y="0"/>
                </a:lnTo>
                <a:lnTo>
                  <a:pt x="12192000" y="4488473"/>
                </a:lnTo>
                <a:lnTo>
                  <a:pt x="11784420" y="4694035"/>
                </a:lnTo>
                <a:cubicBezTo>
                  <a:pt x="10314116" y="5367996"/>
                  <a:pt x="8282910" y="5784850"/>
                  <a:pt x="6039301" y="5784850"/>
                </a:cubicBezTo>
                <a:cubicBezTo>
                  <a:pt x="3795693" y="5784850"/>
                  <a:pt x="1764487" y="5367996"/>
                  <a:pt x="294182" y="4694035"/>
                </a:cubicBezTo>
                <a:lnTo>
                  <a:pt x="0" y="454566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2DAB724-457C-3B41-85D9-A04B4D723EE5}"/>
              </a:ext>
            </a:extLst>
          </p:cNvPr>
          <p:cNvSpPr txBox="1"/>
          <p:nvPr/>
        </p:nvSpPr>
        <p:spPr>
          <a:xfrm>
            <a:off x="174931" y="3692715"/>
            <a:ext cx="35409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pc="100" dirty="0">
                <a:solidFill>
                  <a:srgbClr val="58C8BA"/>
                </a:solidFill>
                <a:latin typeface="Source Han Sans CN Bold" panose="020B0500000000000000" pitchFamily="34" charset="-128"/>
                <a:ea typeface="Source Han Sans CN Bold" panose="020B0500000000000000" pitchFamily="34" charset="-128"/>
              </a:rPr>
              <a:t>工作</a:t>
            </a:r>
            <a:r>
              <a:rPr lang="zh-CN" altLang="en-US" sz="2800" b="1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Bold" panose="020B0500000000000000" pitchFamily="34" charset="-128"/>
                <a:ea typeface="Source Han Sans CN Bold" panose="020B0500000000000000" pitchFamily="34" charset="-128"/>
              </a:rPr>
              <a:t>内容回顾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DD7DD32-FFAE-BB49-AFF2-588598C24DD8}"/>
              </a:ext>
            </a:extLst>
          </p:cNvPr>
          <p:cNvSpPr txBox="1"/>
          <p:nvPr/>
        </p:nvSpPr>
        <p:spPr>
          <a:xfrm>
            <a:off x="4851521" y="918437"/>
            <a:ext cx="24889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Bold" panose="020B0500000000000000" pitchFamily="34" charset="-128"/>
                <a:ea typeface="Source Han Sans CN Bold" panose="020B0500000000000000" pitchFamily="34" charset="-128"/>
              </a:rPr>
              <a:t>目录页面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4441CBBC-465C-1940-980D-AAF27A878E14}"/>
              </a:ext>
            </a:extLst>
          </p:cNvPr>
          <p:cNvSpPr txBox="1"/>
          <p:nvPr/>
        </p:nvSpPr>
        <p:spPr>
          <a:xfrm>
            <a:off x="3768254" y="537576"/>
            <a:ext cx="46554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400" spc="100" dirty="0">
                <a:solidFill>
                  <a:srgbClr val="58C8BA">
                    <a:alpha val="9235"/>
                  </a:srgbClr>
                </a:solidFill>
                <a:latin typeface="Source Han Sans CN Bold" panose="020B0500000000000000" pitchFamily="34" charset="-128"/>
                <a:ea typeface="Source Han Sans CN Bold" panose="020B0500000000000000" pitchFamily="34" charset="-128"/>
                <a:cs typeface="OPPOSans L" pitchFamily="18" charset="-122"/>
              </a:rPr>
              <a:t>CONTENS</a:t>
            </a:r>
            <a:r>
              <a:rPr lang="zh-CN" altLang="en-US" sz="4400" spc="100" dirty="0">
                <a:solidFill>
                  <a:srgbClr val="58C8BA">
                    <a:alpha val="9235"/>
                  </a:srgbClr>
                </a:solidFill>
                <a:latin typeface="Source Han Sans CN Bold" panose="020B0500000000000000" pitchFamily="34" charset="-128"/>
                <a:ea typeface="Source Han Sans CN Bold" panose="020B0500000000000000" pitchFamily="34" charset="-128"/>
                <a:cs typeface="OPPOSans L" pitchFamily="18" charset="-122"/>
              </a:rPr>
              <a:t> </a:t>
            </a:r>
            <a:r>
              <a:rPr lang="en-US" altLang="zh-CN" sz="4400" spc="100" dirty="0">
                <a:solidFill>
                  <a:srgbClr val="58C8BA">
                    <a:alpha val="9235"/>
                  </a:srgbClr>
                </a:solidFill>
                <a:latin typeface="Source Han Sans CN Bold" panose="020B0500000000000000" pitchFamily="34" charset="-128"/>
                <a:ea typeface="Source Han Sans CN Bold" panose="020B0500000000000000" pitchFamily="34" charset="-128"/>
                <a:cs typeface="OPPOSans L" pitchFamily="18" charset="-122"/>
              </a:rPr>
              <a:t>PAGE</a:t>
            </a:r>
            <a:endParaRPr lang="zh-CN" altLang="en-US" sz="4400" spc="100" dirty="0">
              <a:solidFill>
                <a:srgbClr val="58C8BA">
                  <a:alpha val="9235"/>
                </a:srgbClr>
              </a:solidFill>
              <a:latin typeface="Source Han Sans CN Bold" panose="020B0500000000000000" pitchFamily="34" charset="-128"/>
              <a:ea typeface="Source Han Sans CN Bold" panose="020B0500000000000000" pitchFamily="34" charset="-128"/>
              <a:cs typeface="OPPOSans L" pitchFamily="18" charset="-122"/>
            </a:endParaRPr>
          </a:p>
        </p:txBody>
      </p:sp>
      <p:sp>
        <p:nvSpPr>
          <p:cNvPr id="140" name="任意形状 139">
            <a:extLst>
              <a:ext uri="{FF2B5EF4-FFF2-40B4-BE49-F238E27FC236}">
                <a16:creationId xmlns:a16="http://schemas.microsoft.com/office/drawing/2014/main" id="{20174B14-84B5-314F-B20F-40C86618BD61}"/>
              </a:ext>
            </a:extLst>
          </p:cNvPr>
          <p:cNvSpPr/>
          <p:nvPr/>
        </p:nvSpPr>
        <p:spPr>
          <a:xfrm>
            <a:off x="0" y="1"/>
            <a:ext cx="787053" cy="731769"/>
          </a:xfrm>
          <a:custGeom>
            <a:avLst/>
            <a:gdLst>
              <a:gd name="connsiteX0" fmla="*/ 0 w 787053"/>
              <a:gd name="connsiteY0" fmla="*/ 0 h 731769"/>
              <a:gd name="connsiteX1" fmla="*/ 787053 w 787053"/>
              <a:gd name="connsiteY1" fmla="*/ 0 h 731769"/>
              <a:gd name="connsiteX2" fmla="*/ 787053 w 787053"/>
              <a:gd name="connsiteY2" fmla="*/ 640121 h 731769"/>
              <a:gd name="connsiteX3" fmla="*/ 695405 w 787053"/>
              <a:gd name="connsiteY3" fmla="*/ 731769 h 731769"/>
              <a:gd name="connsiteX4" fmla="*/ 0 w 787053"/>
              <a:gd name="connsiteY4" fmla="*/ 731769 h 731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7053" h="731769">
                <a:moveTo>
                  <a:pt x="0" y="0"/>
                </a:moveTo>
                <a:lnTo>
                  <a:pt x="787053" y="0"/>
                </a:lnTo>
                <a:lnTo>
                  <a:pt x="787053" y="640121"/>
                </a:lnTo>
                <a:cubicBezTo>
                  <a:pt x="787053" y="690737"/>
                  <a:pt x="746021" y="731769"/>
                  <a:pt x="695405" y="731769"/>
                </a:cubicBezTo>
                <a:lnTo>
                  <a:pt x="0" y="731769"/>
                </a:lnTo>
                <a:close/>
              </a:path>
            </a:pathLst>
          </a:custGeom>
          <a:solidFill>
            <a:srgbClr val="58C8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139" name="任意形状 138">
            <a:extLst>
              <a:ext uri="{FF2B5EF4-FFF2-40B4-BE49-F238E27FC236}">
                <a16:creationId xmlns:a16="http://schemas.microsoft.com/office/drawing/2014/main" id="{47E64AB1-C8EF-4940-9286-CD475900E6F0}"/>
              </a:ext>
            </a:extLst>
          </p:cNvPr>
          <p:cNvSpPr/>
          <p:nvPr/>
        </p:nvSpPr>
        <p:spPr>
          <a:xfrm>
            <a:off x="0" y="0"/>
            <a:ext cx="904989" cy="847266"/>
          </a:xfrm>
          <a:custGeom>
            <a:avLst/>
            <a:gdLst>
              <a:gd name="connsiteX0" fmla="*/ 0 w 904989"/>
              <a:gd name="connsiteY0" fmla="*/ 0 h 847266"/>
              <a:gd name="connsiteX1" fmla="*/ 904989 w 904989"/>
              <a:gd name="connsiteY1" fmla="*/ 0 h 847266"/>
              <a:gd name="connsiteX2" fmla="*/ 904989 w 904989"/>
              <a:gd name="connsiteY2" fmla="*/ 755618 h 847266"/>
              <a:gd name="connsiteX3" fmla="*/ 813341 w 904989"/>
              <a:gd name="connsiteY3" fmla="*/ 847266 h 847266"/>
              <a:gd name="connsiteX4" fmla="*/ 0 w 904989"/>
              <a:gd name="connsiteY4" fmla="*/ 847266 h 847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4989" h="847266">
                <a:moveTo>
                  <a:pt x="0" y="0"/>
                </a:moveTo>
                <a:lnTo>
                  <a:pt x="904989" y="0"/>
                </a:lnTo>
                <a:lnTo>
                  <a:pt x="904989" y="755618"/>
                </a:lnTo>
                <a:cubicBezTo>
                  <a:pt x="904989" y="806234"/>
                  <a:pt x="863957" y="847266"/>
                  <a:pt x="813341" y="847266"/>
                </a:cubicBezTo>
                <a:lnTo>
                  <a:pt x="0" y="847266"/>
                </a:lnTo>
                <a:close/>
              </a:path>
            </a:pathLst>
          </a:custGeom>
          <a:noFill/>
          <a:ln>
            <a:solidFill>
              <a:srgbClr val="58C8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grpSp>
        <p:nvGrpSpPr>
          <p:cNvPr id="108" name="组合 107">
            <a:extLst>
              <a:ext uri="{FF2B5EF4-FFF2-40B4-BE49-F238E27FC236}">
                <a16:creationId xmlns:a16="http://schemas.microsoft.com/office/drawing/2014/main" id="{8B80CC1F-4CB7-654F-A228-B471EBDCE6B5}"/>
              </a:ext>
            </a:extLst>
          </p:cNvPr>
          <p:cNvGrpSpPr/>
          <p:nvPr/>
        </p:nvGrpSpPr>
        <p:grpSpPr>
          <a:xfrm>
            <a:off x="11381570" y="-3157"/>
            <a:ext cx="836701" cy="850423"/>
            <a:chOff x="11381570" y="-3157"/>
            <a:chExt cx="836701" cy="850423"/>
          </a:xfrm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13513BC1-14CE-6F40-8000-A340B5128306}"/>
                </a:ext>
              </a:extLst>
            </p:cNvPr>
            <p:cNvGrpSpPr/>
            <p:nvPr/>
          </p:nvGrpSpPr>
          <p:grpSpPr>
            <a:xfrm>
              <a:off x="11381570" y="-3157"/>
              <a:ext cx="836701" cy="54474"/>
              <a:chOff x="4519246" y="-1090246"/>
              <a:chExt cx="2430853" cy="158261"/>
            </a:xfrm>
            <a:solidFill>
              <a:srgbClr val="58C8BA">
                <a:alpha val="62000"/>
              </a:srgbClr>
            </a:solidFill>
          </p:grpSpPr>
          <p:sp>
            <p:nvSpPr>
              <p:cNvPr id="87" name="椭圆 86">
                <a:extLst>
                  <a:ext uri="{FF2B5EF4-FFF2-40B4-BE49-F238E27FC236}">
                    <a16:creationId xmlns:a16="http://schemas.microsoft.com/office/drawing/2014/main" id="{B26618F9-EDA0-4D43-AE21-EE3EEA0FBC4A}"/>
                  </a:ext>
                </a:extLst>
              </p:cNvPr>
              <p:cNvSpPr/>
              <p:nvPr/>
            </p:nvSpPr>
            <p:spPr>
              <a:xfrm>
                <a:off x="451924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88" name="椭圆 87">
                <a:extLst>
                  <a:ext uri="{FF2B5EF4-FFF2-40B4-BE49-F238E27FC236}">
                    <a16:creationId xmlns:a16="http://schemas.microsoft.com/office/drawing/2014/main" id="{918C7BDC-51A8-F54D-93B9-940BFF2AEA85}"/>
                  </a:ext>
                </a:extLst>
              </p:cNvPr>
              <p:cNvSpPr/>
              <p:nvPr/>
            </p:nvSpPr>
            <p:spPr>
              <a:xfrm>
                <a:off x="480332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89" name="椭圆 88">
                <a:extLst>
                  <a:ext uri="{FF2B5EF4-FFF2-40B4-BE49-F238E27FC236}">
                    <a16:creationId xmlns:a16="http://schemas.microsoft.com/office/drawing/2014/main" id="{16130B64-191B-B346-AA98-89CE25285B92}"/>
                  </a:ext>
                </a:extLst>
              </p:cNvPr>
              <p:cNvSpPr/>
              <p:nvPr/>
            </p:nvSpPr>
            <p:spPr>
              <a:xfrm>
                <a:off x="508739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90" name="椭圆 89">
                <a:extLst>
                  <a:ext uri="{FF2B5EF4-FFF2-40B4-BE49-F238E27FC236}">
                    <a16:creationId xmlns:a16="http://schemas.microsoft.com/office/drawing/2014/main" id="{C9BC0C78-6355-F644-B70A-D56FC84A28B6}"/>
                  </a:ext>
                </a:extLst>
              </p:cNvPr>
              <p:cNvSpPr/>
              <p:nvPr/>
            </p:nvSpPr>
            <p:spPr>
              <a:xfrm>
                <a:off x="537146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91" name="椭圆 90">
                <a:extLst>
                  <a:ext uri="{FF2B5EF4-FFF2-40B4-BE49-F238E27FC236}">
                    <a16:creationId xmlns:a16="http://schemas.microsoft.com/office/drawing/2014/main" id="{400B0991-B032-3041-84FF-F05676CC9326}"/>
                  </a:ext>
                </a:extLst>
              </p:cNvPr>
              <p:cNvSpPr/>
              <p:nvPr/>
            </p:nvSpPr>
            <p:spPr>
              <a:xfrm>
                <a:off x="5655542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92" name="椭圆 91">
                <a:extLst>
                  <a:ext uri="{FF2B5EF4-FFF2-40B4-BE49-F238E27FC236}">
                    <a16:creationId xmlns:a16="http://schemas.microsoft.com/office/drawing/2014/main" id="{AF1EB548-BCCE-EE4F-8F4C-CF67C1A2E315}"/>
                  </a:ext>
                </a:extLst>
              </p:cNvPr>
              <p:cNvSpPr/>
              <p:nvPr/>
            </p:nvSpPr>
            <p:spPr>
              <a:xfrm>
                <a:off x="593961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93" name="椭圆 92">
                <a:extLst>
                  <a:ext uri="{FF2B5EF4-FFF2-40B4-BE49-F238E27FC236}">
                    <a16:creationId xmlns:a16="http://schemas.microsoft.com/office/drawing/2014/main" id="{C74F9443-A165-C849-BEEB-F7938A6E37AB}"/>
                  </a:ext>
                </a:extLst>
              </p:cNvPr>
              <p:cNvSpPr/>
              <p:nvPr/>
            </p:nvSpPr>
            <p:spPr>
              <a:xfrm>
                <a:off x="622369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94" name="椭圆 93">
                <a:extLst>
                  <a:ext uri="{FF2B5EF4-FFF2-40B4-BE49-F238E27FC236}">
                    <a16:creationId xmlns:a16="http://schemas.microsoft.com/office/drawing/2014/main" id="{DB4B715B-EBBA-0B49-A1A8-21499051A433}"/>
                  </a:ext>
                </a:extLst>
              </p:cNvPr>
              <p:cNvSpPr/>
              <p:nvPr/>
            </p:nvSpPr>
            <p:spPr>
              <a:xfrm>
                <a:off x="650776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95" name="椭圆 94">
                <a:extLst>
                  <a:ext uri="{FF2B5EF4-FFF2-40B4-BE49-F238E27FC236}">
                    <a16:creationId xmlns:a16="http://schemas.microsoft.com/office/drawing/2014/main" id="{20454943-0031-AC4E-98E7-8EB9CBF436E3}"/>
                  </a:ext>
                </a:extLst>
              </p:cNvPr>
              <p:cNvSpPr/>
              <p:nvPr/>
            </p:nvSpPr>
            <p:spPr>
              <a:xfrm>
                <a:off x="679183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512C511C-73B3-4244-8980-C6D401F09740}"/>
                </a:ext>
              </a:extLst>
            </p:cNvPr>
            <p:cNvGrpSpPr/>
            <p:nvPr/>
          </p:nvGrpSpPr>
          <p:grpSpPr>
            <a:xfrm>
              <a:off x="11381570" y="129501"/>
              <a:ext cx="836701" cy="54474"/>
              <a:chOff x="4519246" y="-1090246"/>
              <a:chExt cx="2430853" cy="158261"/>
            </a:xfrm>
            <a:solidFill>
              <a:srgbClr val="58C8BA">
                <a:alpha val="62000"/>
              </a:srgbClr>
            </a:solidFill>
          </p:grpSpPr>
          <p:sp>
            <p:nvSpPr>
              <p:cNvPr id="78" name="椭圆 77">
                <a:extLst>
                  <a:ext uri="{FF2B5EF4-FFF2-40B4-BE49-F238E27FC236}">
                    <a16:creationId xmlns:a16="http://schemas.microsoft.com/office/drawing/2014/main" id="{0D8E0E2D-1088-E748-8CD0-CCA4F5B47E8E}"/>
                  </a:ext>
                </a:extLst>
              </p:cNvPr>
              <p:cNvSpPr/>
              <p:nvPr/>
            </p:nvSpPr>
            <p:spPr>
              <a:xfrm>
                <a:off x="451924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79" name="椭圆 78">
                <a:extLst>
                  <a:ext uri="{FF2B5EF4-FFF2-40B4-BE49-F238E27FC236}">
                    <a16:creationId xmlns:a16="http://schemas.microsoft.com/office/drawing/2014/main" id="{BA5236B4-76DC-3247-AD7C-16142588424C}"/>
                  </a:ext>
                </a:extLst>
              </p:cNvPr>
              <p:cNvSpPr/>
              <p:nvPr/>
            </p:nvSpPr>
            <p:spPr>
              <a:xfrm>
                <a:off x="480332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80" name="椭圆 79">
                <a:extLst>
                  <a:ext uri="{FF2B5EF4-FFF2-40B4-BE49-F238E27FC236}">
                    <a16:creationId xmlns:a16="http://schemas.microsoft.com/office/drawing/2014/main" id="{DBF54182-8ABE-CE48-8421-D67BC315F64F}"/>
                  </a:ext>
                </a:extLst>
              </p:cNvPr>
              <p:cNvSpPr/>
              <p:nvPr/>
            </p:nvSpPr>
            <p:spPr>
              <a:xfrm>
                <a:off x="508739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81" name="椭圆 80">
                <a:extLst>
                  <a:ext uri="{FF2B5EF4-FFF2-40B4-BE49-F238E27FC236}">
                    <a16:creationId xmlns:a16="http://schemas.microsoft.com/office/drawing/2014/main" id="{4F63B274-F56A-3E4E-B726-506D94BC239E}"/>
                  </a:ext>
                </a:extLst>
              </p:cNvPr>
              <p:cNvSpPr/>
              <p:nvPr/>
            </p:nvSpPr>
            <p:spPr>
              <a:xfrm>
                <a:off x="537146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82" name="椭圆 81">
                <a:extLst>
                  <a:ext uri="{FF2B5EF4-FFF2-40B4-BE49-F238E27FC236}">
                    <a16:creationId xmlns:a16="http://schemas.microsoft.com/office/drawing/2014/main" id="{D55B45A2-AD4C-E14B-AF92-9C386100B901}"/>
                  </a:ext>
                </a:extLst>
              </p:cNvPr>
              <p:cNvSpPr/>
              <p:nvPr/>
            </p:nvSpPr>
            <p:spPr>
              <a:xfrm>
                <a:off x="5655542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83" name="椭圆 82">
                <a:extLst>
                  <a:ext uri="{FF2B5EF4-FFF2-40B4-BE49-F238E27FC236}">
                    <a16:creationId xmlns:a16="http://schemas.microsoft.com/office/drawing/2014/main" id="{A1A040E8-E237-9D47-9426-6B19A00B6504}"/>
                  </a:ext>
                </a:extLst>
              </p:cNvPr>
              <p:cNvSpPr/>
              <p:nvPr/>
            </p:nvSpPr>
            <p:spPr>
              <a:xfrm>
                <a:off x="593961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84" name="椭圆 83">
                <a:extLst>
                  <a:ext uri="{FF2B5EF4-FFF2-40B4-BE49-F238E27FC236}">
                    <a16:creationId xmlns:a16="http://schemas.microsoft.com/office/drawing/2014/main" id="{4C3BB1C9-279A-7446-87CF-B49FF2DD3700}"/>
                  </a:ext>
                </a:extLst>
              </p:cNvPr>
              <p:cNvSpPr/>
              <p:nvPr/>
            </p:nvSpPr>
            <p:spPr>
              <a:xfrm>
                <a:off x="622369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85" name="椭圆 84">
                <a:extLst>
                  <a:ext uri="{FF2B5EF4-FFF2-40B4-BE49-F238E27FC236}">
                    <a16:creationId xmlns:a16="http://schemas.microsoft.com/office/drawing/2014/main" id="{54D519B5-1AE1-304D-B164-6BC1ACA10BEE}"/>
                  </a:ext>
                </a:extLst>
              </p:cNvPr>
              <p:cNvSpPr/>
              <p:nvPr/>
            </p:nvSpPr>
            <p:spPr>
              <a:xfrm>
                <a:off x="650776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86" name="椭圆 85">
                <a:extLst>
                  <a:ext uri="{FF2B5EF4-FFF2-40B4-BE49-F238E27FC236}">
                    <a16:creationId xmlns:a16="http://schemas.microsoft.com/office/drawing/2014/main" id="{43C76929-BE85-7543-AA64-26EADD41CA7F}"/>
                  </a:ext>
                </a:extLst>
              </p:cNvPr>
              <p:cNvSpPr/>
              <p:nvPr/>
            </p:nvSpPr>
            <p:spPr>
              <a:xfrm>
                <a:off x="679183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AB2B63A0-51E0-FE44-AD5F-B2BC5C0EC694}"/>
                </a:ext>
              </a:extLst>
            </p:cNvPr>
            <p:cNvGrpSpPr/>
            <p:nvPr/>
          </p:nvGrpSpPr>
          <p:grpSpPr>
            <a:xfrm>
              <a:off x="11381570" y="262159"/>
              <a:ext cx="836701" cy="54474"/>
              <a:chOff x="4519246" y="-1090246"/>
              <a:chExt cx="2430853" cy="158261"/>
            </a:xfrm>
            <a:solidFill>
              <a:srgbClr val="58C8BA">
                <a:alpha val="62000"/>
              </a:srgbClr>
            </a:solidFill>
          </p:grpSpPr>
          <p:sp>
            <p:nvSpPr>
              <p:cNvPr id="69" name="椭圆 68">
                <a:extLst>
                  <a:ext uri="{FF2B5EF4-FFF2-40B4-BE49-F238E27FC236}">
                    <a16:creationId xmlns:a16="http://schemas.microsoft.com/office/drawing/2014/main" id="{A68386BE-DC5F-3540-B101-1B6110875EC6}"/>
                  </a:ext>
                </a:extLst>
              </p:cNvPr>
              <p:cNvSpPr/>
              <p:nvPr/>
            </p:nvSpPr>
            <p:spPr>
              <a:xfrm>
                <a:off x="451924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70" name="椭圆 69">
                <a:extLst>
                  <a:ext uri="{FF2B5EF4-FFF2-40B4-BE49-F238E27FC236}">
                    <a16:creationId xmlns:a16="http://schemas.microsoft.com/office/drawing/2014/main" id="{411B1F0C-B14C-8540-9496-26DCE00D382F}"/>
                  </a:ext>
                </a:extLst>
              </p:cNvPr>
              <p:cNvSpPr/>
              <p:nvPr/>
            </p:nvSpPr>
            <p:spPr>
              <a:xfrm>
                <a:off x="480332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71" name="椭圆 70">
                <a:extLst>
                  <a:ext uri="{FF2B5EF4-FFF2-40B4-BE49-F238E27FC236}">
                    <a16:creationId xmlns:a16="http://schemas.microsoft.com/office/drawing/2014/main" id="{C6E6D6A3-84CA-9749-9645-51635AC33F81}"/>
                  </a:ext>
                </a:extLst>
              </p:cNvPr>
              <p:cNvSpPr/>
              <p:nvPr/>
            </p:nvSpPr>
            <p:spPr>
              <a:xfrm>
                <a:off x="508739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72" name="椭圆 71">
                <a:extLst>
                  <a:ext uri="{FF2B5EF4-FFF2-40B4-BE49-F238E27FC236}">
                    <a16:creationId xmlns:a16="http://schemas.microsoft.com/office/drawing/2014/main" id="{3885B90C-F5BB-6F4D-ACC9-1E9FE812CE1F}"/>
                  </a:ext>
                </a:extLst>
              </p:cNvPr>
              <p:cNvSpPr/>
              <p:nvPr/>
            </p:nvSpPr>
            <p:spPr>
              <a:xfrm>
                <a:off x="537146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73" name="椭圆 72">
                <a:extLst>
                  <a:ext uri="{FF2B5EF4-FFF2-40B4-BE49-F238E27FC236}">
                    <a16:creationId xmlns:a16="http://schemas.microsoft.com/office/drawing/2014/main" id="{5378ABFE-D6AA-A540-8BA2-F1F919B814EC}"/>
                  </a:ext>
                </a:extLst>
              </p:cNvPr>
              <p:cNvSpPr/>
              <p:nvPr/>
            </p:nvSpPr>
            <p:spPr>
              <a:xfrm>
                <a:off x="5655542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74" name="椭圆 73">
                <a:extLst>
                  <a:ext uri="{FF2B5EF4-FFF2-40B4-BE49-F238E27FC236}">
                    <a16:creationId xmlns:a16="http://schemas.microsoft.com/office/drawing/2014/main" id="{DCF9634D-8952-CD49-87AE-45487D213FD6}"/>
                  </a:ext>
                </a:extLst>
              </p:cNvPr>
              <p:cNvSpPr/>
              <p:nvPr/>
            </p:nvSpPr>
            <p:spPr>
              <a:xfrm>
                <a:off x="593961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75" name="椭圆 74">
                <a:extLst>
                  <a:ext uri="{FF2B5EF4-FFF2-40B4-BE49-F238E27FC236}">
                    <a16:creationId xmlns:a16="http://schemas.microsoft.com/office/drawing/2014/main" id="{C7C8AE7C-39E0-B94A-A248-92C0E1E3E9DC}"/>
                  </a:ext>
                </a:extLst>
              </p:cNvPr>
              <p:cNvSpPr/>
              <p:nvPr/>
            </p:nvSpPr>
            <p:spPr>
              <a:xfrm>
                <a:off x="622369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76" name="椭圆 75">
                <a:extLst>
                  <a:ext uri="{FF2B5EF4-FFF2-40B4-BE49-F238E27FC236}">
                    <a16:creationId xmlns:a16="http://schemas.microsoft.com/office/drawing/2014/main" id="{C8DB3FE1-A5F2-4149-AA04-B45CB9E1D802}"/>
                  </a:ext>
                </a:extLst>
              </p:cNvPr>
              <p:cNvSpPr/>
              <p:nvPr/>
            </p:nvSpPr>
            <p:spPr>
              <a:xfrm>
                <a:off x="650776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77" name="椭圆 76">
                <a:extLst>
                  <a:ext uri="{FF2B5EF4-FFF2-40B4-BE49-F238E27FC236}">
                    <a16:creationId xmlns:a16="http://schemas.microsoft.com/office/drawing/2014/main" id="{CF3EE975-1DA1-7A4E-992C-DB8F8E40E350}"/>
                  </a:ext>
                </a:extLst>
              </p:cNvPr>
              <p:cNvSpPr/>
              <p:nvPr/>
            </p:nvSpPr>
            <p:spPr>
              <a:xfrm>
                <a:off x="679183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</p:grp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95B8DE45-4A2C-4C44-A5B0-30528E8B62AB}"/>
                </a:ext>
              </a:extLst>
            </p:cNvPr>
            <p:cNvGrpSpPr/>
            <p:nvPr/>
          </p:nvGrpSpPr>
          <p:grpSpPr>
            <a:xfrm>
              <a:off x="11381570" y="394818"/>
              <a:ext cx="836701" cy="54474"/>
              <a:chOff x="4519246" y="-1090246"/>
              <a:chExt cx="2430853" cy="158261"/>
            </a:xfrm>
            <a:solidFill>
              <a:srgbClr val="58C8BA">
                <a:alpha val="62000"/>
              </a:srgbClr>
            </a:solidFill>
          </p:grpSpPr>
          <p:sp>
            <p:nvSpPr>
              <p:cNvPr id="60" name="椭圆 59">
                <a:extLst>
                  <a:ext uri="{FF2B5EF4-FFF2-40B4-BE49-F238E27FC236}">
                    <a16:creationId xmlns:a16="http://schemas.microsoft.com/office/drawing/2014/main" id="{0EC46396-2B2D-9349-A52D-E09A19C34DFE}"/>
                  </a:ext>
                </a:extLst>
              </p:cNvPr>
              <p:cNvSpPr/>
              <p:nvPr/>
            </p:nvSpPr>
            <p:spPr>
              <a:xfrm>
                <a:off x="451924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61" name="椭圆 60">
                <a:extLst>
                  <a:ext uri="{FF2B5EF4-FFF2-40B4-BE49-F238E27FC236}">
                    <a16:creationId xmlns:a16="http://schemas.microsoft.com/office/drawing/2014/main" id="{DC419B03-1433-C74B-A05C-A24BBB5B7471}"/>
                  </a:ext>
                </a:extLst>
              </p:cNvPr>
              <p:cNvSpPr/>
              <p:nvPr/>
            </p:nvSpPr>
            <p:spPr>
              <a:xfrm>
                <a:off x="480332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62" name="椭圆 61">
                <a:extLst>
                  <a:ext uri="{FF2B5EF4-FFF2-40B4-BE49-F238E27FC236}">
                    <a16:creationId xmlns:a16="http://schemas.microsoft.com/office/drawing/2014/main" id="{6925A176-EECB-694A-87C8-38940A583750}"/>
                  </a:ext>
                </a:extLst>
              </p:cNvPr>
              <p:cNvSpPr/>
              <p:nvPr/>
            </p:nvSpPr>
            <p:spPr>
              <a:xfrm>
                <a:off x="508739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63" name="椭圆 62">
                <a:extLst>
                  <a:ext uri="{FF2B5EF4-FFF2-40B4-BE49-F238E27FC236}">
                    <a16:creationId xmlns:a16="http://schemas.microsoft.com/office/drawing/2014/main" id="{A36C4D81-B5C7-E949-9305-CFEDC389A9F6}"/>
                  </a:ext>
                </a:extLst>
              </p:cNvPr>
              <p:cNvSpPr/>
              <p:nvPr/>
            </p:nvSpPr>
            <p:spPr>
              <a:xfrm>
                <a:off x="537146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64" name="椭圆 63">
                <a:extLst>
                  <a:ext uri="{FF2B5EF4-FFF2-40B4-BE49-F238E27FC236}">
                    <a16:creationId xmlns:a16="http://schemas.microsoft.com/office/drawing/2014/main" id="{120E1242-55A0-C94D-98CE-51C591FBF7F9}"/>
                  </a:ext>
                </a:extLst>
              </p:cNvPr>
              <p:cNvSpPr/>
              <p:nvPr/>
            </p:nvSpPr>
            <p:spPr>
              <a:xfrm>
                <a:off x="5655542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65" name="椭圆 64">
                <a:extLst>
                  <a:ext uri="{FF2B5EF4-FFF2-40B4-BE49-F238E27FC236}">
                    <a16:creationId xmlns:a16="http://schemas.microsoft.com/office/drawing/2014/main" id="{C05FECEC-AB30-394C-BAF0-159D9151079D}"/>
                  </a:ext>
                </a:extLst>
              </p:cNvPr>
              <p:cNvSpPr/>
              <p:nvPr/>
            </p:nvSpPr>
            <p:spPr>
              <a:xfrm>
                <a:off x="593961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66" name="椭圆 65">
                <a:extLst>
                  <a:ext uri="{FF2B5EF4-FFF2-40B4-BE49-F238E27FC236}">
                    <a16:creationId xmlns:a16="http://schemas.microsoft.com/office/drawing/2014/main" id="{4D475EA0-65BB-174F-8E5E-92D6578D3801}"/>
                  </a:ext>
                </a:extLst>
              </p:cNvPr>
              <p:cNvSpPr/>
              <p:nvPr/>
            </p:nvSpPr>
            <p:spPr>
              <a:xfrm>
                <a:off x="622369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67" name="椭圆 66">
                <a:extLst>
                  <a:ext uri="{FF2B5EF4-FFF2-40B4-BE49-F238E27FC236}">
                    <a16:creationId xmlns:a16="http://schemas.microsoft.com/office/drawing/2014/main" id="{69D6AFB1-6E5F-B541-B2F4-8575EF3E3A77}"/>
                  </a:ext>
                </a:extLst>
              </p:cNvPr>
              <p:cNvSpPr/>
              <p:nvPr/>
            </p:nvSpPr>
            <p:spPr>
              <a:xfrm>
                <a:off x="650776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68" name="椭圆 67">
                <a:extLst>
                  <a:ext uri="{FF2B5EF4-FFF2-40B4-BE49-F238E27FC236}">
                    <a16:creationId xmlns:a16="http://schemas.microsoft.com/office/drawing/2014/main" id="{2CF5A091-6263-B642-A6EC-408D73CED5E2}"/>
                  </a:ext>
                </a:extLst>
              </p:cNvPr>
              <p:cNvSpPr/>
              <p:nvPr/>
            </p:nvSpPr>
            <p:spPr>
              <a:xfrm>
                <a:off x="679183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</p:grp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743DDBA4-AA65-ED4C-8509-C989B326F9E3}"/>
                </a:ext>
              </a:extLst>
            </p:cNvPr>
            <p:cNvGrpSpPr/>
            <p:nvPr/>
          </p:nvGrpSpPr>
          <p:grpSpPr>
            <a:xfrm>
              <a:off x="11381570" y="527476"/>
              <a:ext cx="836701" cy="54474"/>
              <a:chOff x="4519246" y="-1090246"/>
              <a:chExt cx="2430853" cy="158261"/>
            </a:xfrm>
            <a:solidFill>
              <a:srgbClr val="58C8BA">
                <a:alpha val="62000"/>
              </a:srgbClr>
            </a:solidFill>
          </p:grpSpPr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id="{ED7AEB42-EE81-FB45-876A-A43D42DB3E17}"/>
                  </a:ext>
                </a:extLst>
              </p:cNvPr>
              <p:cNvSpPr/>
              <p:nvPr/>
            </p:nvSpPr>
            <p:spPr>
              <a:xfrm>
                <a:off x="451924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52" name="椭圆 51">
                <a:extLst>
                  <a:ext uri="{FF2B5EF4-FFF2-40B4-BE49-F238E27FC236}">
                    <a16:creationId xmlns:a16="http://schemas.microsoft.com/office/drawing/2014/main" id="{E0E9C417-D33F-2946-9EA7-A0CDFE82664E}"/>
                  </a:ext>
                </a:extLst>
              </p:cNvPr>
              <p:cNvSpPr/>
              <p:nvPr/>
            </p:nvSpPr>
            <p:spPr>
              <a:xfrm>
                <a:off x="480332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53" name="椭圆 52">
                <a:extLst>
                  <a:ext uri="{FF2B5EF4-FFF2-40B4-BE49-F238E27FC236}">
                    <a16:creationId xmlns:a16="http://schemas.microsoft.com/office/drawing/2014/main" id="{DC034F8A-6E7E-564F-9078-691C46EBBA60}"/>
                  </a:ext>
                </a:extLst>
              </p:cNvPr>
              <p:cNvSpPr/>
              <p:nvPr/>
            </p:nvSpPr>
            <p:spPr>
              <a:xfrm>
                <a:off x="508739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54" name="椭圆 53">
                <a:extLst>
                  <a:ext uri="{FF2B5EF4-FFF2-40B4-BE49-F238E27FC236}">
                    <a16:creationId xmlns:a16="http://schemas.microsoft.com/office/drawing/2014/main" id="{AE72AF3C-0576-9C40-91DF-D8AD8D4F555A}"/>
                  </a:ext>
                </a:extLst>
              </p:cNvPr>
              <p:cNvSpPr/>
              <p:nvPr/>
            </p:nvSpPr>
            <p:spPr>
              <a:xfrm>
                <a:off x="537146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55" name="椭圆 54">
                <a:extLst>
                  <a:ext uri="{FF2B5EF4-FFF2-40B4-BE49-F238E27FC236}">
                    <a16:creationId xmlns:a16="http://schemas.microsoft.com/office/drawing/2014/main" id="{085959EF-4C03-2545-849E-39FB62339266}"/>
                  </a:ext>
                </a:extLst>
              </p:cNvPr>
              <p:cNvSpPr/>
              <p:nvPr/>
            </p:nvSpPr>
            <p:spPr>
              <a:xfrm>
                <a:off x="5655542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56" name="椭圆 55">
                <a:extLst>
                  <a:ext uri="{FF2B5EF4-FFF2-40B4-BE49-F238E27FC236}">
                    <a16:creationId xmlns:a16="http://schemas.microsoft.com/office/drawing/2014/main" id="{9B533371-99B7-384D-91CB-A94997D80889}"/>
                  </a:ext>
                </a:extLst>
              </p:cNvPr>
              <p:cNvSpPr/>
              <p:nvPr/>
            </p:nvSpPr>
            <p:spPr>
              <a:xfrm>
                <a:off x="593961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57" name="椭圆 56">
                <a:extLst>
                  <a:ext uri="{FF2B5EF4-FFF2-40B4-BE49-F238E27FC236}">
                    <a16:creationId xmlns:a16="http://schemas.microsoft.com/office/drawing/2014/main" id="{BB0F17C5-E5E5-8746-B73B-589BCC1A43FF}"/>
                  </a:ext>
                </a:extLst>
              </p:cNvPr>
              <p:cNvSpPr/>
              <p:nvPr/>
            </p:nvSpPr>
            <p:spPr>
              <a:xfrm>
                <a:off x="622369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58" name="椭圆 57">
                <a:extLst>
                  <a:ext uri="{FF2B5EF4-FFF2-40B4-BE49-F238E27FC236}">
                    <a16:creationId xmlns:a16="http://schemas.microsoft.com/office/drawing/2014/main" id="{AB3BE6B7-4CE7-D741-B837-DF0F7E99F85D}"/>
                  </a:ext>
                </a:extLst>
              </p:cNvPr>
              <p:cNvSpPr/>
              <p:nvPr/>
            </p:nvSpPr>
            <p:spPr>
              <a:xfrm>
                <a:off x="650776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59" name="椭圆 58">
                <a:extLst>
                  <a:ext uri="{FF2B5EF4-FFF2-40B4-BE49-F238E27FC236}">
                    <a16:creationId xmlns:a16="http://schemas.microsoft.com/office/drawing/2014/main" id="{A145BD0E-07F5-264C-A4AB-0CAD10F37190}"/>
                  </a:ext>
                </a:extLst>
              </p:cNvPr>
              <p:cNvSpPr/>
              <p:nvPr/>
            </p:nvSpPr>
            <p:spPr>
              <a:xfrm>
                <a:off x="679183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</p:grp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16649D56-48DA-294A-A964-E4F4FFB6975B}"/>
                </a:ext>
              </a:extLst>
            </p:cNvPr>
            <p:cNvGrpSpPr/>
            <p:nvPr/>
          </p:nvGrpSpPr>
          <p:grpSpPr>
            <a:xfrm>
              <a:off x="11381570" y="660134"/>
              <a:ext cx="836701" cy="54474"/>
              <a:chOff x="4519246" y="-1090246"/>
              <a:chExt cx="2430853" cy="158261"/>
            </a:xfrm>
            <a:solidFill>
              <a:srgbClr val="58C8BA">
                <a:alpha val="62000"/>
              </a:srgbClr>
            </a:solidFill>
          </p:grpSpPr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id="{D66829B5-DFC9-5A45-9510-65F599BAA82D}"/>
                  </a:ext>
                </a:extLst>
              </p:cNvPr>
              <p:cNvSpPr/>
              <p:nvPr/>
            </p:nvSpPr>
            <p:spPr>
              <a:xfrm>
                <a:off x="451924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63E8AD35-AD54-9B4A-AAD9-9A8741F180A3}"/>
                  </a:ext>
                </a:extLst>
              </p:cNvPr>
              <p:cNvSpPr/>
              <p:nvPr/>
            </p:nvSpPr>
            <p:spPr>
              <a:xfrm>
                <a:off x="480332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id="{009D016A-D48A-2345-9CBA-9DC650200EEE}"/>
                  </a:ext>
                </a:extLst>
              </p:cNvPr>
              <p:cNvSpPr/>
              <p:nvPr/>
            </p:nvSpPr>
            <p:spPr>
              <a:xfrm>
                <a:off x="508739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id="{B2720B4D-78DB-874C-95DB-F3AD21CE205A}"/>
                  </a:ext>
                </a:extLst>
              </p:cNvPr>
              <p:cNvSpPr/>
              <p:nvPr/>
            </p:nvSpPr>
            <p:spPr>
              <a:xfrm>
                <a:off x="537146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46" name="椭圆 45">
                <a:extLst>
                  <a:ext uri="{FF2B5EF4-FFF2-40B4-BE49-F238E27FC236}">
                    <a16:creationId xmlns:a16="http://schemas.microsoft.com/office/drawing/2014/main" id="{944290FC-AE92-354F-9AED-F028AA112605}"/>
                  </a:ext>
                </a:extLst>
              </p:cNvPr>
              <p:cNvSpPr/>
              <p:nvPr/>
            </p:nvSpPr>
            <p:spPr>
              <a:xfrm>
                <a:off x="5655542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id="{A501C46A-4E29-504D-9F13-1F4FF6ABCCFF}"/>
                  </a:ext>
                </a:extLst>
              </p:cNvPr>
              <p:cNvSpPr/>
              <p:nvPr/>
            </p:nvSpPr>
            <p:spPr>
              <a:xfrm>
                <a:off x="593961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id="{38753640-6AED-7848-827F-20765E933443}"/>
                  </a:ext>
                </a:extLst>
              </p:cNvPr>
              <p:cNvSpPr/>
              <p:nvPr/>
            </p:nvSpPr>
            <p:spPr>
              <a:xfrm>
                <a:off x="622369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id="{F942D01C-3D7E-6445-9D22-B57BD6147C9A}"/>
                  </a:ext>
                </a:extLst>
              </p:cNvPr>
              <p:cNvSpPr/>
              <p:nvPr/>
            </p:nvSpPr>
            <p:spPr>
              <a:xfrm>
                <a:off x="650776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id="{7F01FB38-FA28-1949-B4E8-6018CD292B53}"/>
                  </a:ext>
                </a:extLst>
              </p:cNvPr>
              <p:cNvSpPr/>
              <p:nvPr/>
            </p:nvSpPr>
            <p:spPr>
              <a:xfrm>
                <a:off x="679183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</p:grp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9AC9EB13-98F9-6B4B-AC2A-ED9EFA11D3AA}"/>
                </a:ext>
              </a:extLst>
            </p:cNvPr>
            <p:cNvGrpSpPr/>
            <p:nvPr/>
          </p:nvGrpSpPr>
          <p:grpSpPr>
            <a:xfrm>
              <a:off x="11381570" y="792792"/>
              <a:ext cx="836701" cy="54474"/>
              <a:chOff x="4519246" y="-1090246"/>
              <a:chExt cx="2430853" cy="158261"/>
            </a:xfrm>
            <a:solidFill>
              <a:srgbClr val="58C8BA">
                <a:alpha val="62000"/>
              </a:srgbClr>
            </a:solidFill>
          </p:grpSpPr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4D1DE68F-F815-7048-A41E-241CB6127C42}"/>
                  </a:ext>
                </a:extLst>
              </p:cNvPr>
              <p:cNvSpPr/>
              <p:nvPr/>
            </p:nvSpPr>
            <p:spPr>
              <a:xfrm>
                <a:off x="451924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id="{0D345136-EBD7-0545-885E-C913837CAA8B}"/>
                  </a:ext>
                </a:extLst>
              </p:cNvPr>
              <p:cNvSpPr/>
              <p:nvPr/>
            </p:nvSpPr>
            <p:spPr>
              <a:xfrm>
                <a:off x="480332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id="{1E6E1830-A424-C640-8A1A-DA0CAF15D6B8}"/>
                  </a:ext>
                </a:extLst>
              </p:cNvPr>
              <p:cNvSpPr/>
              <p:nvPr/>
            </p:nvSpPr>
            <p:spPr>
              <a:xfrm>
                <a:off x="508739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36" name="椭圆 35">
                <a:extLst>
                  <a:ext uri="{FF2B5EF4-FFF2-40B4-BE49-F238E27FC236}">
                    <a16:creationId xmlns:a16="http://schemas.microsoft.com/office/drawing/2014/main" id="{D275E141-07B0-164B-BD69-9212428B30AA}"/>
                  </a:ext>
                </a:extLst>
              </p:cNvPr>
              <p:cNvSpPr/>
              <p:nvPr/>
            </p:nvSpPr>
            <p:spPr>
              <a:xfrm>
                <a:off x="537146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id="{1F594CEE-2665-774F-9654-ECD0803486C0}"/>
                  </a:ext>
                </a:extLst>
              </p:cNvPr>
              <p:cNvSpPr/>
              <p:nvPr/>
            </p:nvSpPr>
            <p:spPr>
              <a:xfrm>
                <a:off x="5655542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38" name="椭圆 37">
                <a:extLst>
                  <a:ext uri="{FF2B5EF4-FFF2-40B4-BE49-F238E27FC236}">
                    <a16:creationId xmlns:a16="http://schemas.microsoft.com/office/drawing/2014/main" id="{6289D2FD-57CE-6240-84A8-0097535101B2}"/>
                  </a:ext>
                </a:extLst>
              </p:cNvPr>
              <p:cNvSpPr/>
              <p:nvPr/>
            </p:nvSpPr>
            <p:spPr>
              <a:xfrm>
                <a:off x="593961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id="{99BBAE0F-FB92-294B-817F-A114C0811F07}"/>
                  </a:ext>
                </a:extLst>
              </p:cNvPr>
              <p:cNvSpPr/>
              <p:nvPr/>
            </p:nvSpPr>
            <p:spPr>
              <a:xfrm>
                <a:off x="622369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id="{548179F2-4662-FD48-8420-39F9BC184F9F}"/>
                  </a:ext>
                </a:extLst>
              </p:cNvPr>
              <p:cNvSpPr/>
              <p:nvPr/>
            </p:nvSpPr>
            <p:spPr>
              <a:xfrm>
                <a:off x="650776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id="{B888143F-CC2F-C043-9AAF-C6C49DB9FFA2}"/>
                  </a:ext>
                </a:extLst>
              </p:cNvPr>
              <p:cNvSpPr/>
              <p:nvPr/>
            </p:nvSpPr>
            <p:spPr>
              <a:xfrm>
                <a:off x="679183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</p:grpSp>
      </p:grpSp>
      <p:grpSp>
        <p:nvGrpSpPr>
          <p:cNvPr id="134" name="组合 133">
            <a:extLst>
              <a:ext uri="{FF2B5EF4-FFF2-40B4-BE49-F238E27FC236}">
                <a16:creationId xmlns:a16="http://schemas.microsoft.com/office/drawing/2014/main" id="{985352C6-FD78-EB49-B470-9FA3D9AEBB5C}"/>
              </a:ext>
            </a:extLst>
          </p:cNvPr>
          <p:cNvGrpSpPr/>
          <p:nvPr/>
        </p:nvGrpSpPr>
        <p:grpSpPr>
          <a:xfrm>
            <a:off x="578474" y="2059099"/>
            <a:ext cx="2653635" cy="2467223"/>
            <a:chOff x="720714" y="2051226"/>
            <a:chExt cx="2653635" cy="2467223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D07851D1-3B61-444C-85C5-849AEA310E81}"/>
                </a:ext>
              </a:extLst>
            </p:cNvPr>
            <p:cNvSpPr/>
            <p:nvPr/>
          </p:nvSpPr>
          <p:spPr>
            <a:xfrm>
              <a:off x="720714" y="4210672"/>
              <a:ext cx="2653635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  <a:alpha val="90000"/>
                    </a:schemeClr>
                  </a:solidFill>
                  <a:latin typeface="OPPOSans L" pitchFamily="18" charset="-122"/>
                  <a:ea typeface="baotuxiaobaiti" panose="02010601030101010101" pitchFamily="2" charset="-122"/>
                  <a:cs typeface="OPPOSans L" pitchFamily="18" charset="-122"/>
                </a:rPr>
                <a:t>REVIEW OF WORK CONTENTS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  <a:alpha val="90000"/>
                  </a:schemeClr>
                </a:solidFill>
                <a:latin typeface="OPPOSans L" pitchFamily="18" charset="-122"/>
                <a:ea typeface="baotuxiaobaiti" panose="02010601030101010101" pitchFamily="2" charset="-122"/>
                <a:cs typeface="OPPOSans L" pitchFamily="18" charset="-122"/>
              </a:endParaRPr>
            </a:p>
          </p:txBody>
        </p:sp>
        <p:grpSp>
          <p:nvGrpSpPr>
            <p:cNvPr id="130" name="组合 129">
              <a:extLst>
                <a:ext uri="{FF2B5EF4-FFF2-40B4-BE49-F238E27FC236}">
                  <a16:creationId xmlns:a16="http://schemas.microsoft.com/office/drawing/2014/main" id="{107931F7-50E4-374F-8395-27CE10941623}"/>
                </a:ext>
              </a:extLst>
            </p:cNvPr>
            <p:cNvGrpSpPr/>
            <p:nvPr/>
          </p:nvGrpSpPr>
          <p:grpSpPr>
            <a:xfrm>
              <a:off x="1324692" y="2051226"/>
              <a:ext cx="1445678" cy="1445678"/>
              <a:chOff x="1222581" y="2172471"/>
              <a:chExt cx="1445678" cy="1445678"/>
            </a:xfrm>
          </p:grpSpPr>
          <p:sp>
            <p:nvSpPr>
              <p:cNvPr id="113" name="椭圆 112">
                <a:extLst>
                  <a:ext uri="{FF2B5EF4-FFF2-40B4-BE49-F238E27FC236}">
                    <a16:creationId xmlns:a16="http://schemas.microsoft.com/office/drawing/2014/main" id="{1EBBDD0F-7344-9244-94D4-CB0D29B9EEBF}"/>
                  </a:ext>
                </a:extLst>
              </p:cNvPr>
              <p:cNvSpPr/>
              <p:nvPr/>
            </p:nvSpPr>
            <p:spPr>
              <a:xfrm>
                <a:off x="1222581" y="2172471"/>
                <a:ext cx="1445678" cy="1445678"/>
              </a:xfrm>
              <a:prstGeom prst="ellipse">
                <a:avLst/>
              </a:prstGeom>
              <a:solidFill>
                <a:srgbClr val="58C8BA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grpSp>
            <p:nvGrpSpPr>
              <p:cNvPr id="129" name="组合 128">
                <a:extLst>
                  <a:ext uri="{FF2B5EF4-FFF2-40B4-BE49-F238E27FC236}">
                    <a16:creationId xmlns:a16="http://schemas.microsoft.com/office/drawing/2014/main" id="{7EC07B52-A55D-A549-B836-A38E993BC17B}"/>
                  </a:ext>
                </a:extLst>
              </p:cNvPr>
              <p:cNvGrpSpPr/>
              <p:nvPr/>
            </p:nvGrpSpPr>
            <p:grpSpPr>
              <a:xfrm>
                <a:off x="1772276" y="2702928"/>
                <a:ext cx="346289" cy="384765"/>
                <a:chOff x="1806286" y="2702927"/>
                <a:chExt cx="346289" cy="384765"/>
              </a:xfrm>
            </p:grpSpPr>
            <p:sp>
              <p:nvSpPr>
                <p:cNvPr id="2" name="图形 105">
                  <a:extLst>
                    <a:ext uri="{FF2B5EF4-FFF2-40B4-BE49-F238E27FC236}">
                      <a16:creationId xmlns:a16="http://schemas.microsoft.com/office/drawing/2014/main" id="{088DF343-1B6C-3543-ADB5-5D0995177E5A}"/>
                    </a:ext>
                  </a:extLst>
                </p:cNvPr>
                <p:cNvSpPr/>
                <p:nvPr/>
              </p:nvSpPr>
              <p:spPr>
                <a:xfrm>
                  <a:off x="1844763" y="2702927"/>
                  <a:ext cx="307812" cy="384765"/>
                </a:xfrm>
                <a:custGeom>
                  <a:avLst/>
                  <a:gdLst>
                    <a:gd name="connsiteX0" fmla="*/ 0 w 307812"/>
                    <a:gd name="connsiteY0" fmla="*/ 105810 h 384765"/>
                    <a:gd name="connsiteX1" fmla="*/ 0 w 307812"/>
                    <a:gd name="connsiteY1" fmla="*/ 19238 h 384765"/>
                    <a:gd name="connsiteX2" fmla="*/ 19238 w 307812"/>
                    <a:gd name="connsiteY2" fmla="*/ 0 h 384765"/>
                    <a:gd name="connsiteX3" fmla="*/ 288574 w 307812"/>
                    <a:gd name="connsiteY3" fmla="*/ 0 h 384765"/>
                    <a:gd name="connsiteX4" fmla="*/ 307812 w 307812"/>
                    <a:gd name="connsiteY4" fmla="*/ 19238 h 384765"/>
                    <a:gd name="connsiteX5" fmla="*/ 307812 w 307812"/>
                    <a:gd name="connsiteY5" fmla="*/ 365527 h 384765"/>
                    <a:gd name="connsiteX6" fmla="*/ 288574 w 307812"/>
                    <a:gd name="connsiteY6" fmla="*/ 384765 h 384765"/>
                    <a:gd name="connsiteX7" fmla="*/ 19238 w 307812"/>
                    <a:gd name="connsiteY7" fmla="*/ 384765 h 384765"/>
                    <a:gd name="connsiteX8" fmla="*/ 0 w 307812"/>
                    <a:gd name="connsiteY8" fmla="*/ 365527 h 384765"/>
                    <a:gd name="connsiteX9" fmla="*/ 0 w 307812"/>
                    <a:gd name="connsiteY9" fmla="*/ 278955 h 3847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07812" h="384765">
                      <a:moveTo>
                        <a:pt x="0" y="105810"/>
                      </a:moveTo>
                      <a:lnTo>
                        <a:pt x="0" y="19238"/>
                      </a:lnTo>
                      <a:cubicBezTo>
                        <a:pt x="0" y="8613"/>
                        <a:pt x="8613" y="0"/>
                        <a:pt x="19238" y="0"/>
                      </a:cubicBezTo>
                      <a:lnTo>
                        <a:pt x="288574" y="0"/>
                      </a:lnTo>
                      <a:cubicBezTo>
                        <a:pt x="299199" y="0"/>
                        <a:pt x="307812" y="8613"/>
                        <a:pt x="307812" y="19238"/>
                      </a:cubicBezTo>
                      <a:lnTo>
                        <a:pt x="307812" y="365527"/>
                      </a:lnTo>
                      <a:cubicBezTo>
                        <a:pt x="307812" y="376152"/>
                        <a:pt x="299199" y="384765"/>
                        <a:pt x="288574" y="384765"/>
                      </a:cubicBezTo>
                      <a:lnTo>
                        <a:pt x="19238" y="384765"/>
                      </a:lnTo>
                      <a:cubicBezTo>
                        <a:pt x="8613" y="384765"/>
                        <a:pt x="0" y="376152"/>
                        <a:pt x="0" y="365527"/>
                      </a:cubicBezTo>
                      <a:lnTo>
                        <a:pt x="0" y="278955"/>
                      </a:lnTo>
                    </a:path>
                  </a:pathLst>
                </a:custGeom>
                <a:noFill/>
                <a:ln w="19050" cap="rnd">
                  <a:solidFill>
                    <a:schemeClr val="bg1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3" name="图形 105">
                  <a:extLst>
                    <a:ext uri="{FF2B5EF4-FFF2-40B4-BE49-F238E27FC236}">
                      <a16:creationId xmlns:a16="http://schemas.microsoft.com/office/drawing/2014/main" id="{088DF343-1B6C-3543-ADB5-5D0995177E5A}"/>
                    </a:ext>
                  </a:extLst>
                </p:cNvPr>
                <p:cNvSpPr/>
                <p:nvPr/>
              </p:nvSpPr>
              <p:spPr>
                <a:xfrm>
                  <a:off x="2066002" y="2808737"/>
                  <a:ext cx="28857" cy="9619"/>
                </a:xfrm>
                <a:custGeom>
                  <a:avLst/>
                  <a:gdLst>
                    <a:gd name="connsiteX0" fmla="*/ 0 w 28857"/>
                    <a:gd name="connsiteY0" fmla="*/ 0 h 9619"/>
                    <a:gd name="connsiteX1" fmla="*/ 28857 w 28857"/>
                    <a:gd name="connsiteY1" fmla="*/ 0 h 9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857" h="9619">
                      <a:moveTo>
                        <a:pt x="0" y="0"/>
                      </a:moveTo>
                      <a:lnTo>
                        <a:pt x="28857" y="0"/>
                      </a:lnTo>
                    </a:path>
                  </a:pathLst>
                </a:custGeom>
                <a:noFill/>
                <a:ln w="19050" cap="rnd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4" name="图形 105">
                  <a:extLst>
                    <a:ext uri="{FF2B5EF4-FFF2-40B4-BE49-F238E27FC236}">
                      <a16:creationId xmlns:a16="http://schemas.microsoft.com/office/drawing/2014/main" id="{088DF343-1B6C-3543-ADB5-5D0995177E5A}"/>
                    </a:ext>
                  </a:extLst>
                </p:cNvPr>
                <p:cNvSpPr/>
                <p:nvPr/>
              </p:nvSpPr>
              <p:spPr>
                <a:xfrm>
                  <a:off x="2037145" y="2885690"/>
                  <a:ext cx="57714" cy="9619"/>
                </a:xfrm>
                <a:custGeom>
                  <a:avLst/>
                  <a:gdLst>
                    <a:gd name="connsiteX0" fmla="*/ 0 w 57714"/>
                    <a:gd name="connsiteY0" fmla="*/ 0 h 9619"/>
                    <a:gd name="connsiteX1" fmla="*/ 57715 w 57714"/>
                    <a:gd name="connsiteY1" fmla="*/ 0 h 9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7714" h="9619">
                      <a:moveTo>
                        <a:pt x="0" y="0"/>
                      </a:moveTo>
                      <a:lnTo>
                        <a:pt x="57715" y="0"/>
                      </a:lnTo>
                    </a:path>
                  </a:pathLst>
                </a:custGeom>
                <a:noFill/>
                <a:ln w="19050" cap="rnd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6" name="图形 105">
                  <a:extLst>
                    <a:ext uri="{FF2B5EF4-FFF2-40B4-BE49-F238E27FC236}">
                      <a16:creationId xmlns:a16="http://schemas.microsoft.com/office/drawing/2014/main" id="{088DF343-1B6C-3543-ADB5-5D0995177E5A}"/>
                    </a:ext>
                  </a:extLst>
                </p:cNvPr>
                <p:cNvSpPr/>
                <p:nvPr/>
              </p:nvSpPr>
              <p:spPr>
                <a:xfrm>
                  <a:off x="2037145" y="2962643"/>
                  <a:ext cx="57714" cy="9619"/>
                </a:xfrm>
                <a:custGeom>
                  <a:avLst/>
                  <a:gdLst>
                    <a:gd name="connsiteX0" fmla="*/ 0 w 57714"/>
                    <a:gd name="connsiteY0" fmla="*/ 0 h 9619"/>
                    <a:gd name="connsiteX1" fmla="*/ 57715 w 57714"/>
                    <a:gd name="connsiteY1" fmla="*/ 0 h 9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7714" h="9619">
                      <a:moveTo>
                        <a:pt x="0" y="0"/>
                      </a:moveTo>
                      <a:lnTo>
                        <a:pt x="57715" y="0"/>
                      </a:lnTo>
                    </a:path>
                  </a:pathLst>
                </a:custGeom>
                <a:noFill/>
                <a:ln w="19050" cap="rnd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7" name="图形 105">
                  <a:extLst>
                    <a:ext uri="{FF2B5EF4-FFF2-40B4-BE49-F238E27FC236}">
                      <a16:creationId xmlns:a16="http://schemas.microsoft.com/office/drawing/2014/main" id="{088DF343-1B6C-3543-ADB5-5D0995177E5A}"/>
                    </a:ext>
                  </a:extLst>
                </p:cNvPr>
                <p:cNvSpPr/>
                <p:nvPr/>
              </p:nvSpPr>
              <p:spPr>
                <a:xfrm>
                  <a:off x="1806286" y="2808737"/>
                  <a:ext cx="173144" cy="173144"/>
                </a:xfrm>
                <a:custGeom>
                  <a:avLst/>
                  <a:gdLst>
                    <a:gd name="connsiteX0" fmla="*/ 0 w 173144"/>
                    <a:gd name="connsiteY0" fmla="*/ 0 h 173144"/>
                    <a:gd name="connsiteX1" fmla="*/ 173144 w 173144"/>
                    <a:gd name="connsiteY1" fmla="*/ 0 h 173144"/>
                    <a:gd name="connsiteX2" fmla="*/ 173144 w 173144"/>
                    <a:gd name="connsiteY2" fmla="*/ 173144 h 173144"/>
                    <a:gd name="connsiteX3" fmla="*/ 0 w 173144"/>
                    <a:gd name="connsiteY3" fmla="*/ 173144 h 1731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3144" h="173144">
                      <a:moveTo>
                        <a:pt x="0" y="0"/>
                      </a:moveTo>
                      <a:lnTo>
                        <a:pt x="173144" y="0"/>
                      </a:lnTo>
                      <a:lnTo>
                        <a:pt x="173144" y="173144"/>
                      </a:lnTo>
                      <a:lnTo>
                        <a:pt x="0" y="173144"/>
                      </a:lnTo>
                      <a:close/>
                    </a:path>
                  </a:pathLst>
                </a:custGeom>
                <a:noFill/>
                <a:ln w="19050" cap="rnd">
                  <a:solidFill>
                    <a:schemeClr val="bg1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8" name="图形 105">
                  <a:extLst>
                    <a:ext uri="{FF2B5EF4-FFF2-40B4-BE49-F238E27FC236}">
                      <a16:creationId xmlns:a16="http://schemas.microsoft.com/office/drawing/2014/main" id="{088DF343-1B6C-3543-ADB5-5D0995177E5A}"/>
                    </a:ext>
                  </a:extLst>
                </p:cNvPr>
                <p:cNvSpPr/>
                <p:nvPr/>
              </p:nvSpPr>
              <p:spPr>
                <a:xfrm>
                  <a:off x="1864001" y="2866452"/>
                  <a:ext cx="57714" cy="57714"/>
                </a:xfrm>
                <a:custGeom>
                  <a:avLst/>
                  <a:gdLst>
                    <a:gd name="connsiteX0" fmla="*/ 0 w 57714"/>
                    <a:gd name="connsiteY0" fmla="*/ 0 h 57714"/>
                    <a:gd name="connsiteX1" fmla="*/ 57715 w 57714"/>
                    <a:gd name="connsiteY1" fmla="*/ 57715 h 57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7714" h="57714">
                      <a:moveTo>
                        <a:pt x="0" y="0"/>
                      </a:moveTo>
                      <a:lnTo>
                        <a:pt x="57715" y="57715"/>
                      </a:lnTo>
                    </a:path>
                  </a:pathLst>
                </a:custGeom>
                <a:noFill/>
                <a:ln w="19050" cap="rnd">
                  <a:solidFill>
                    <a:schemeClr val="bg1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9" name="图形 105">
                  <a:extLst>
                    <a:ext uri="{FF2B5EF4-FFF2-40B4-BE49-F238E27FC236}">
                      <a16:creationId xmlns:a16="http://schemas.microsoft.com/office/drawing/2014/main" id="{088DF343-1B6C-3543-ADB5-5D0995177E5A}"/>
                    </a:ext>
                  </a:extLst>
                </p:cNvPr>
                <p:cNvSpPr/>
                <p:nvPr/>
              </p:nvSpPr>
              <p:spPr>
                <a:xfrm>
                  <a:off x="1864001" y="2866452"/>
                  <a:ext cx="57714" cy="57714"/>
                </a:xfrm>
                <a:custGeom>
                  <a:avLst/>
                  <a:gdLst>
                    <a:gd name="connsiteX0" fmla="*/ 57715 w 57714"/>
                    <a:gd name="connsiteY0" fmla="*/ 0 h 57714"/>
                    <a:gd name="connsiteX1" fmla="*/ 0 w 57714"/>
                    <a:gd name="connsiteY1" fmla="*/ 57715 h 57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7714" h="57714">
                      <a:moveTo>
                        <a:pt x="57715" y="0"/>
                      </a:moveTo>
                      <a:lnTo>
                        <a:pt x="0" y="57715"/>
                      </a:lnTo>
                    </a:path>
                  </a:pathLst>
                </a:custGeom>
                <a:noFill/>
                <a:ln w="19050" cap="rnd">
                  <a:solidFill>
                    <a:schemeClr val="bg1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</p:grpSp>
        </p:grpSp>
      </p:grpSp>
      <p:grpSp>
        <p:nvGrpSpPr>
          <p:cNvPr id="135" name="组合 134">
            <a:extLst>
              <a:ext uri="{FF2B5EF4-FFF2-40B4-BE49-F238E27FC236}">
                <a16:creationId xmlns:a16="http://schemas.microsoft.com/office/drawing/2014/main" id="{D1925F93-282B-1142-BB07-1CF604DF07B7}"/>
              </a:ext>
            </a:extLst>
          </p:cNvPr>
          <p:cNvGrpSpPr/>
          <p:nvPr/>
        </p:nvGrpSpPr>
        <p:grpSpPr>
          <a:xfrm>
            <a:off x="3470762" y="2061653"/>
            <a:ext cx="2484629" cy="2462115"/>
            <a:chOff x="3678896" y="2051226"/>
            <a:chExt cx="2484629" cy="2462115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2FBD27D2-6BA2-124D-A6B2-5C28145559AF}"/>
                </a:ext>
              </a:extLst>
            </p:cNvPr>
            <p:cNvSpPr txBox="1"/>
            <p:nvPr/>
          </p:nvSpPr>
          <p:spPr>
            <a:xfrm>
              <a:off x="3678896" y="3697823"/>
              <a:ext cx="248462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spc="100" dirty="0">
                  <a:solidFill>
                    <a:srgbClr val="58C8BA"/>
                  </a:solidFill>
                  <a:latin typeface="Source Han Sans CN Bold" panose="020B0500000000000000" pitchFamily="34" charset="-128"/>
                  <a:ea typeface="Source Han Sans CN Bold" panose="020B0500000000000000" pitchFamily="34" charset="-128"/>
                </a:rPr>
                <a:t>数据</a:t>
              </a:r>
              <a:r>
                <a:rPr lang="zh-CN" altLang="en-US" sz="2800" b="1" spc="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Han Sans CN Bold" panose="020B0500000000000000" pitchFamily="34" charset="-128"/>
                  <a:ea typeface="Source Han Sans CN Bold" panose="020B0500000000000000" pitchFamily="34" charset="-128"/>
                </a:rPr>
                <a:t>分析展示</a:t>
              </a: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41E36055-8772-E34E-8805-852DA065E66D}"/>
                </a:ext>
              </a:extLst>
            </p:cNvPr>
            <p:cNvSpPr/>
            <p:nvPr/>
          </p:nvSpPr>
          <p:spPr>
            <a:xfrm>
              <a:off x="3752923" y="4205564"/>
              <a:ext cx="2336575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  <a:alpha val="90000"/>
                    </a:schemeClr>
                  </a:solidFill>
                  <a:latin typeface="OPPOSans L" pitchFamily="18" charset="-122"/>
                  <a:ea typeface="baotuxiaobaiti" panose="02010601030101010101" pitchFamily="2" charset="-122"/>
                  <a:cs typeface="OPPOSans L" pitchFamily="18" charset="-122"/>
                </a:rPr>
                <a:t>DATA ANALYSIS DISPLAY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  <a:alpha val="90000"/>
                  </a:schemeClr>
                </a:solidFill>
                <a:latin typeface="OPPOSans L" pitchFamily="18" charset="-122"/>
                <a:ea typeface="baotuxiaobaiti" panose="02010601030101010101" pitchFamily="2" charset="-122"/>
                <a:cs typeface="OPPOSans L" pitchFamily="18" charset="-122"/>
              </a:endParaRPr>
            </a:p>
          </p:txBody>
        </p:sp>
        <p:grpSp>
          <p:nvGrpSpPr>
            <p:cNvPr id="131" name="组合 130">
              <a:extLst>
                <a:ext uri="{FF2B5EF4-FFF2-40B4-BE49-F238E27FC236}">
                  <a16:creationId xmlns:a16="http://schemas.microsoft.com/office/drawing/2014/main" id="{BA5DF0ED-CC73-1F44-AFAF-293B9E394F0F}"/>
                </a:ext>
              </a:extLst>
            </p:cNvPr>
            <p:cNvGrpSpPr/>
            <p:nvPr/>
          </p:nvGrpSpPr>
          <p:grpSpPr>
            <a:xfrm>
              <a:off x="4198371" y="2051226"/>
              <a:ext cx="1445678" cy="1445678"/>
              <a:chOff x="4235192" y="2134016"/>
              <a:chExt cx="1445678" cy="1445678"/>
            </a:xfrm>
          </p:grpSpPr>
          <p:sp>
            <p:nvSpPr>
              <p:cNvPr id="114" name="椭圆 113">
                <a:extLst>
                  <a:ext uri="{FF2B5EF4-FFF2-40B4-BE49-F238E27FC236}">
                    <a16:creationId xmlns:a16="http://schemas.microsoft.com/office/drawing/2014/main" id="{B94C0BCA-1757-FD47-A050-033C1F1DD92A}"/>
                  </a:ext>
                </a:extLst>
              </p:cNvPr>
              <p:cNvSpPr/>
              <p:nvPr/>
            </p:nvSpPr>
            <p:spPr>
              <a:xfrm>
                <a:off x="4235192" y="2134016"/>
                <a:ext cx="1445678" cy="1445678"/>
              </a:xfrm>
              <a:prstGeom prst="ellipse">
                <a:avLst/>
              </a:prstGeom>
              <a:solidFill>
                <a:srgbClr val="58C8BA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grpSp>
            <p:nvGrpSpPr>
              <p:cNvPr id="128" name="组合 127">
                <a:extLst>
                  <a:ext uri="{FF2B5EF4-FFF2-40B4-BE49-F238E27FC236}">
                    <a16:creationId xmlns:a16="http://schemas.microsoft.com/office/drawing/2014/main" id="{4BC8625E-669C-FE49-93F9-810EE9E76F79}"/>
                  </a:ext>
                </a:extLst>
              </p:cNvPr>
              <p:cNvGrpSpPr/>
              <p:nvPr/>
            </p:nvGrpSpPr>
            <p:grpSpPr>
              <a:xfrm>
                <a:off x="4804125" y="2664473"/>
                <a:ext cx="307812" cy="384765"/>
                <a:chOff x="4841273" y="2664472"/>
                <a:chExt cx="307812" cy="384765"/>
              </a:xfrm>
            </p:grpSpPr>
            <p:sp>
              <p:nvSpPr>
                <p:cNvPr id="20" name="图形 111">
                  <a:extLst>
                    <a:ext uri="{FF2B5EF4-FFF2-40B4-BE49-F238E27FC236}">
                      <a16:creationId xmlns:a16="http://schemas.microsoft.com/office/drawing/2014/main" id="{172ADDC7-30E6-8140-9941-ED62AB8DF8D6}"/>
                    </a:ext>
                  </a:extLst>
                </p:cNvPr>
                <p:cNvSpPr/>
                <p:nvPr/>
              </p:nvSpPr>
              <p:spPr>
                <a:xfrm>
                  <a:off x="4841273" y="2664472"/>
                  <a:ext cx="307812" cy="384765"/>
                </a:xfrm>
                <a:custGeom>
                  <a:avLst/>
                  <a:gdLst>
                    <a:gd name="connsiteX0" fmla="*/ 0 w 307812"/>
                    <a:gd name="connsiteY0" fmla="*/ 384765 h 384765"/>
                    <a:gd name="connsiteX1" fmla="*/ 0 w 307812"/>
                    <a:gd name="connsiteY1" fmla="*/ 0 h 384765"/>
                    <a:gd name="connsiteX2" fmla="*/ 221240 w 307812"/>
                    <a:gd name="connsiteY2" fmla="*/ 0 h 384765"/>
                    <a:gd name="connsiteX3" fmla="*/ 307812 w 307812"/>
                    <a:gd name="connsiteY3" fmla="*/ 101001 h 384765"/>
                    <a:gd name="connsiteX4" fmla="*/ 307812 w 307812"/>
                    <a:gd name="connsiteY4" fmla="*/ 384765 h 384765"/>
                    <a:gd name="connsiteX5" fmla="*/ 0 w 307812"/>
                    <a:gd name="connsiteY5" fmla="*/ 384765 h 3847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07812" h="384765">
                      <a:moveTo>
                        <a:pt x="0" y="384765"/>
                      </a:moveTo>
                      <a:lnTo>
                        <a:pt x="0" y="0"/>
                      </a:lnTo>
                      <a:lnTo>
                        <a:pt x="221240" y="0"/>
                      </a:lnTo>
                      <a:lnTo>
                        <a:pt x="307812" y="101001"/>
                      </a:lnTo>
                      <a:lnTo>
                        <a:pt x="307812" y="384765"/>
                      </a:lnTo>
                      <a:lnTo>
                        <a:pt x="0" y="384765"/>
                      </a:lnTo>
                      <a:close/>
                    </a:path>
                  </a:pathLst>
                </a:custGeom>
                <a:noFill/>
                <a:ln w="19050" cap="rnd">
                  <a:solidFill>
                    <a:schemeClr val="bg1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21" name="图形 111">
                  <a:extLst>
                    <a:ext uri="{FF2B5EF4-FFF2-40B4-BE49-F238E27FC236}">
                      <a16:creationId xmlns:a16="http://schemas.microsoft.com/office/drawing/2014/main" id="{172ADDC7-30E6-8140-9941-ED62AB8DF8D6}"/>
                    </a:ext>
                  </a:extLst>
                </p:cNvPr>
                <p:cNvSpPr/>
                <p:nvPr/>
              </p:nvSpPr>
              <p:spPr>
                <a:xfrm>
                  <a:off x="4908606" y="2895331"/>
                  <a:ext cx="57714" cy="67333"/>
                </a:xfrm>
                <a:custGeom>
                  <a:avLst/>
                  <a:gdLst>
                    <a:gd name="connsiteX0" fmla="*/ 0 w 57714"/>
                    <a:gd name="connsiteY0" fmla="*/ 0 h 67333"/>
                    <a:gd name="connsiteX1" fmla="*/ 57715 w 57714"/>
                    <a:gd name="connsiteY1" fmla="*/ 0 h 67333"/>
                    <a:gd name="connsiteX2" fmla="*/ 57715 w 57714"/>
                    <a:gd name="connsiteY2" fmla="*/ 67334 h 67333"/>
                    <a:gd name="connsiteX3" fmla="*/ 0 w 57714"/>
                    <a:gd name="connsiteY3" fmla="*/ 67334 h 673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7714" h="67333">
                      <a:moveTo>
                        <a:pt x="0" y="0"/>
                      </a:moveTo>
                      <a:lnTo>
                        <a:pt x="57715" y="0"/>
                      </a:lnTo>
                      <a:lnTo>
                        <a:pt x="57715" y="67334"/>
                      </a:lnTo>
                      <a:lnTo>
                        <a:pt x="0" y="67334"/>
                      </a:lnTo>
                      <a:close/>
                    </a:path>
                  </a:pathLst>
                </a:custGeom>
                <a:noFill/>
                <a:ln w="19050" cap="rnd">
                  <a:solidFill>
                    <a:schemeClr val="bg1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05" name="图形 111">
                  <a:extLst>
                    <a:ext uri="{FF2B5EF4-FFF2-40B4-BE49-F238E27FC236}">
                      <a16:creationId xmlns:a16="http://schemas.microsoft.com/office/drawing/2014/main" id="{172ADDC7-30E6-8140-9941-ED62AB8DF8D6}"/>
                    </a:ext>
                  </a:extLst>
                </p:cNvPr>
                <p:cNvSpPr/>
                <p:nvPr/>
              </p:nvSpPr>
              <p:spPr>
                <a:xfrm>
                  <a:off x="4898987" y="2962665"/>
                  <a:ext cx="192382" cy="9619"/>
                </a:xfrm>
                <a:custGeom>
                  <a:avLst/>
                  <a:gdLst>
                    <a:gd name="connsiteX0" fmla="*/ 0 w 192382"/>
                    <a:gd name="connsiteY0" fmla="*/ 0 h 9619"/>
                    <a:gd name="connsiteX1" fmla="*/ 192383 w 192382"/>
                    <a:gd name="connsiteY1" fmla="*/ 0 h 9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382" h="9619">
                      <a:moveTo>
                        <a:pt x="0" y="0"/>
                      </a:moveTo>
                      <a:lnTo>
                        <a:pt x="192383" y="0"/>
                      </a:lnTo>
                    </a:path>
                  </a:pathLst>
                </a:custGeom>
                <a:noFill/>
                <a:ln w="19050" cap="rnd">
                  <a:solidFill>
                    <a:schemeClr val="bg1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07" name="图形 111">
                  <a:extLst>
                    <a:ext uri="{FF2B5EF4-FFF2-40B4-BE49-F238E27FC236}">
                      <a16:creationId xmlns:a16="http://schemas.microsoft.com/office/drawing/2014/main" id="{172ADDC7-30E6-8140-9941-ED62AB8DF8D6}"/>
                    </a:ext>
                  </a:extLst>
                </p:cNvPr>
                <p:cNvSpPr/>
                <p:nvPr/>
              </p:nvSpPr>
              <p:spPr>
                <a:xfrm>
                  <a:off x="4966321" y="2847235"/>
                  <a:ext cx="57714" cy="115429"/>
                </a:xfrm>
                <a:custGeom>
                  <a:avLst/>
                  <a:gdLst>
                    <a:gd name="connsiteX0" fmla="*/ 0 w 57714"/>
                    <a:gd name="connsiteY0" fmla="*/ 0 h 115429"/>
                    <a:gd name="connsiteX1" fmla="*/ 57715 w 57714"/>
                    <a:gd name="connsiteY1" fmla="*/ 0 h 115429"/>
                    <a:gd name="connsiteX2" fmla="*/ 57715 w 57714"/>
                    <a:gd name="connsiteY2" fmla="*/ 115430 h 115429"/>
                    <a:gd name="connsiteX3" fmla="*/ 0 w 57714"/>
                    <a:gd name="connsiteY3" fmla="*/ 115430 h 1154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7714" h="115429">
                      <a:moveTo>
                        <a:pt x="0" y="0"/>
                      </a:moveTo>
                      <a:lnTo>
                        <a:pt x="57715" y="0"/>
                      </a:lnTo>
                      <a:lnTo>
                        <a:pt x="57715" y="115430"/>
                      </a:lnTo>
                      <a:lnTo>
                        <a:pt x="0" y="115430"/>
                      </a:lnTo>
                      <a:close/>
                    </a:path>
                  </a:pathLst>
                </a:custGeom>
                <a:noFill/>
                <a:ln w="19050" cap="rnd">
                  <a:solidFill>
                    <a:schemeClr val="bg1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09" name="图形 111">
                  <a:extLst>
                    <a:ext uri="{FF2B5EF4-FFF2-40B4-BE49-F238E27FC236}">
                      <a16:creationId xmlns:a16="http://schemas.microsoft.com/office/drawing/2014/main" id="{172ADDC7-30E6-8140-9941-ED62AB8DF8D6}"/>
                    </a:ext>
                  </a:extLst>
                </p:cNvPr>
                <p:cNvSpPr/>
                <p:nvPr/>
              </p:nvSpPr>
              <p:spPr>
                <a:xfrm>
                  <a:off x="5024036" y="2799140"/>
                  <a:ext cx="57714" cy="163525"/>
                </a:xfrm>
                <a:custGeom>
                  <a:avLst/>
                  <a:gdLst>
                    <a:gd name="connsiteX0" fmla="*/ 0 w 57714"/>
                    <a:gd name="connsiteY0" fmla="*/ 0 h 163525"/>
                    <a:gd name="connsiteX1" fmla="*/ 57715 w 57714"/>
                    <a:gd name="connsiteY1" fmla="*/ 0 h 163525"/>
                    <a:gd name="connsiteX2" fmla="*/ 57715 w 57714"/>
                    <a:gd name="connsiteY2" fmla="*/ 163525 h 163525"/>
                    <a:gd name="connsiteX3" fmla="*/ 0 w 57714"/>
                    <a:gd name="connsiteY3" fmla="*/ 163525 h 163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7714" h="163525">
                      <a:moveTo>
                        <a:pt x="0" y="0"/>
                      </a:moveTo>
                      <a:lnTo>
                        <a:pt x="57715" y="0"/>
                      </a:lnTo>
                      <a:lnTo>
                        <a:pt x="57715" y="163525"/>
                      </a:lnTo>
                      <a:lnTo>
                        <a:pt x="0" y="163525"/>
                      </a:lnTo>
                      <a:close/>
                    </a:path>
                  </a:pathLst>
                </a:custGeom>
                <a:noFill/>
                <a:ln w="19050" cap="rnd">
                  <a:solidFill>
                    <a:schemeClr val="bg1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</p:grpSp>
        </p:grpSp>
      </p:grpSp>
      <p:grpSp>
        <p:nvGrpSpPr>
          <p:cNvPr id="136" name="组合 135">
            <a:extLst>
              <a:ext uri="{FF2B5EF4-FFF2-40B4-BE49-F238E27FC236}">
                <a16:creationId xmlns:a16="http://schemas.microsoft.com/office/drawing/2014/main" id="{C0E7F60B-9A32-3249-ACF4-6FE509F2FC1B}"/>
              </a:ext>
            </a:extLst>
          </p:cNvPr>
          <p:cNvGrpSpPr/>
          <p:nvPr/>
        </p:nvGrpSpPr>
        <p:grpSpPr>
          <a:xfrm>
            <a:off x="6194044" y="2053304"/>
            <a:ext cx="2882596" cy="2478813"/>
            <a:chOff x="6505156" y="2051226"/>
            <a:chExt cx="2882596" cy="2478813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2B8BDF4D-716B-C047-9976-327C7649151C}"/>
                </a:ext>
              </a:extLst>
            </p:cNvPr>
            <p:cNvSpPr txBox="1"/>
            <p:nvPr/>
          </p:nvSpPr>
          <p:spPr>
            <a:xfrm>
              <a:off x="6704140" y="3692715"/>
              <a:ext cx="248462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spc="100" dirty="0">
                  <a:solidFill>
                    <a:srgbClr val="58C8BA"/>
                  </a:solidFill>
                  <a:latin typeface="Source Han Sans CN Bold" panose="020B0500000000000000" pitchFamily="34" charset="-128"/>
                  <a:ea typeface="Source Han Sans CN Bold" panose="020B0500000000000000" pitchFamily="34" charset="-128"/>
                </a:rPr>
                <a:t>问题</a:t>
              </a:r>
              <a:r>
                <a:rPr lang="zh-CN" altLang="en-US" sz="2800" b="1" spc="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Han Sans CN Bold" panose="020B0500000000000000" pitchFamily="34" charset="-128"/>
                  <a:ea typeface="Source Han Sans CN Bold" panose="020B0500000000000000" pitchFamily="34" charset="-128"/>
                </a:rPr>
                <a:t>解决措施</a:t>
              </a: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4C4A5F27-A703-164A-8EF6-28DD26F953C0}"/>
                </a:ext>
              </a:extLst>
            </p:cNvPr>
            <p:cNvSpPr/>
            <p:nvPr/>
          </p:nvSpPr>
          <p:spPr>
            <a:xfrm>
              <a:off x="6505156" y="4222262"/>
              <a:ext cx="2882596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  <a:alpha val="90000"/>
                    </a:schemeClr>
                  </a:solidFill>
                  <a:latin typeface="OPPOSans L" pitchFamily="18" charset="-122"/>
                  <a:ea typeface="baotuxiaobaiti" panose="02010601030101010101" pitchFamily="2" charset="-122"/>
                  <a:cs typeface="OPPOSans L" pitchFamily="18" charset="-122"/>
                </a:rPr>
                <a:t>PROBLEM SOLVING MEASURES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  <a:alpha val="90000"/>
                  </a:schemeClr>
                </a:solidFill>
                <a:latin typeface="OPPOSans L" pitchFamily="18" charset="-122"/>
                <a:ea typeface="baotuxiaobaiti" panose="02010601030101010101" pitchFamily="2" charset="-122"/>
                <a:cs typeface="OPPOSans L" pitchFamily="18" charset="-122"/>
              </a:endParaRPr>
            </a:p>
          </p:txBody>
        </p:sp>
        <p:grpSp>
          <p:nvGrpSpPr>
            <p:cNvPr id="132" name="组合 131">
              <a:extLst>
                <a:ext uri="{FF2B5EF4-FFF2-40B4-BE49-F238E27FC236}">
                  <a16:creationId xmlns:a16="http://schemas.microsoft.com/office/drawing/2014/main" id="{D95658F1-106D-2E4E-9116-21D1B9374B83}"/>
                </a:ext>
              </a:extLst>
            </p:cNvPr>
            <p:cNvGrpSpPr/>
            <p:nvPr/>
          </p:nvGrpSpPr>
          <p:grpSpPr>
            <a:xfrm>
              <a:off x="7223615" y="2051226"/>
              <a:ext cx="1445678" cy="1445678"/>
              <a:chOff x="7006297" y="2133181"/>
              <a:chExt cx="1445678" cy="1445678"/>
            </a:xfrm>
          </p:grpSpPr>
          <p:sp>
            <p:nvSpPr>
              <p:cNvPr id="115" name="椭圆 114">
                <a:extLst>
                  <a:ext uri="{FF2B5EF4-FFF2-40B4-BE49-F238E27FC236}">
                    <a16:creationId xmlns:a16="http://schemas.microsoft.com/office/drawing/2014/main" id="{4BC9CF93-9381-7841-827E-807D36578645}"/>
                  </a:ext>
                </a:extLst>
              </p:cNvPr>
              <p:cNvSpPr/>
              <p:nvPr/>
            </p:nvSpPr>
            <p:spPr>
              <a:xfrm>
                <a:off x="7006297" y="2133181"/>
                <a:ext cx="1445678" cy="1445678"/>
              </a:xfrm>
              <a:prstGeom prst="ellipse">
                <a:avLst/>
              </a:prstGeom>
              <a:solidFill>
                <a:srgbClr val="58C8BA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grpSp>
            <p:nvGrpSpPr>
              <p:cNvPr id="126" name="组合 125">
                <a:extLst>
                  <a:ext uri="{FF2B5EF4-FFF2-40B4-BE49-F238E27FC236}">
                    <a16:creationId xmlns:a16="http://schemas.microsoft.com/office/drawing/2014/main" id="{7D2CDB5D-3994-8140-A20C-3F746FE99922}"/>
                  </a:ext>
                </a:extLst>
              </p:cNvPr>
              <p:cNvGrpSpPr/>
              <p:nvPr/>
            </p:nvGrpSpPr>
            <p:grpSpPr>
              <a:xfrm>
                <a:off x="7575230" y="2663638"/>
                <a:ext cx="307812" cy="384765"/>
                <a:chOff x="7577892" y="2702927"/>
                <a:chExt cx="307812" cy="384765"/>
              </a:xfrm>
            </p:grpSpPr>
            <p:sp>
              <p:nvSpPr>
                <p:cNvPr id="111" name="图形 109">
                  <a:extLst>
                    <a:ext uri="{FF2B5EF4-FFF2-40B4-BE49-F238E27FC236}">
                      <a16:creationId xmlns:a16="http://schemas.microsoft.com/office/drawing/2014/main" id="{E2DF6454-7D8F-7E4A-A488-C58898C4278A}"/>
                    </a:ext>
                  </a:extLst>
                </p:cNvPr>
                <p:cNvSpPr/>
                <p:nvPr/>
              </p:nvSpPr>
              <p:spPr>
                <a:xfrm>
                  <a:off x="7577892" y="2702927"/>
                  <a:ext cx="307812" cy="384765"/>
                </a:xfrm>
                <a:custGeom>
                  <a:avLst/>
                  <a:gdLst>
                    <a:gd name="connsiteX0" fmla="*/ 288574 w 307812"/>
                    <a:gd name="connsiteY0" fmla="*/ 0 h 384765"/>
                    <a:gd name="connsiteX1" fmla="*/ 307812 w 307812"/>
                    <a:gd name="connsiteY1" fmla="*/ 0 h 384765"/>
                    <a:gd name="connsiteX2" fmla="*/ 307812 w 307812"/>
                    <a:gd name="connsiteY2" fmla="*/ 384765 h 384765"/>
                    <a:gd name="connsiteX3" fmla="*/ 288574 w 307812"/>
                    <a:gd name="connsiteY3" fmla="*/ 384765 h 384765"/>
                    <a:gd name="connsiteX4" fmla="*/ 19238 w 307812"/>
                    <a:gd name="connsiteY4" fmla="*/ 384765 h 384765"/>
                    <a:gd name="connsiteX5" fmla="*/ 0 w 307812"/>
                    <a:gd name="connsiteY5" fmla="*/ 384765 h 384765"/>
                    <a:gd name="connsiteX6" fmla="*/ 0 w 307812"/>
                    <a:gd name="connsiteY6" fmla="*/ 0 h 384765"/>
                    <a:gd name="connsiteX7" fmla="*/ 19238 w 307812"/>
                    <a:gd name="connsiteY7" fmla="*/ 0 h 3847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07812" h="384765">
                      <a:moveTo>
                        <a:pt x="288574" y="0"/>
                      </a:moveTo>
                      <a:cubicBezTo>
                        <a:pt x="299199" y="0"/>
                        <a:pt x="307812" y="0"/>
                        <a:pt x="307812" y="0"/>
                      </a:cubicBezTo>
                      <a:lnTo>
                        <a:pt x="307812" y="384765"/>
                      </a:lnTo>
                      <a:cubicBezTo>
                        <a:pt x="307812" y="384765"/>
                        <a:pt x="299199" y="384765"/>
                        <a:pt x="288574" y="384765"/>
                      </a:cubicBezTo>
                      <a:lnTo>
                        <a:pt x="19238" y="384765"/>
                      </a:lnTo>
                      <a:cubicBezTo>
                        <a:pt x="8613" y="384765"/>
                        <a:pt x="0" y="384765"/>
                        <a:pt x="0" y="384765"/>
                      </a:cubicBezTo>
                      <a:lnTo>
                        <a:pt x="0" y="0"/>
                      </a:lnTo>
                      <a:cubicBezTo>
                        <a:pt x="0" y="0"/>
                        <a:pt x="8613" y="0"/>
                        <a:pt x="19238" y="0"/>
                      </a:cubicBezTo>
                      <a:close/>
                    </a:path>
                  </a:pathLst>
                </a:custGeom>
                <a:noFill/>
                <a:ln w="19050" cap="rnd">
                  <a:solidFill>
                    <a:schemeClr val="bg1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17" name="图形 109">
                  <a:extLst>
                    <a:ext uri="{FF2B5EF4-FFF2-40B4-BE49-F238E27FC236}">
                      <a16:creationId xmlns:a16="http://schemas.microsoft.com/office/drawing/2014/main" id="{E2DF6454-7D8F-7E4A-A488-C58898C4278A}"/>
                    </a:ext>
                  </a:extLst>
                </p:cNvPr>
                <p:cNvSpPr/>
                <p:nvPr/>
              </p:nvSpPr>
              <p:spPr>
                <a:xfrm>
                  <a:off x="7654845" y="2702927"/>
                  <a:ext cx="86572" cy="153906"/>
                </a:xfrm>
                <a:custGeom>
                  <a:avLst/>
                  <a:gdLst>
                    <a:gd name="connsiteX0" fmla="*/ 0 w 86572"/>
                    <a:gd name="connsiteY0" fmla="*/ 0 h 153906"/>
                    <a:gd name="connsiteX1" fmla="*/ 86572 w 86572"/>
                    <a:gd name="connsiteY1" fmla="*/ 0 h 153906"/>
                    <a:gd name="connsiteX2" fmla="*/ 86572 w 86572"/>
                    <a:gd name="connsiteY2" fmla="*/ 153906 h 153906"/>
                    <a:gd name="connsiteX3" fmla="*/ 43286 w 86572"/>
                    <a:gd name="connsiteY3" fmla="*/ 115430 h 153906"/>
                    <a:gd name="connsiteX4" fmla="*/ 0 w 86572"/>
                    <a:gd name="connsiteY4" fmla="*/ 153906 h 153906"/>
                    <a:gd name="connsiteX5" fmla="*/ 0 w 86572"/>
                    <a:gd name="connsiteY5" fmla="*/ 0 h 153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6572" h="153906">
                      <a:moveTo>
                        <a:pt x="0" y="0"/>
                      </a:moveTo>
                      <a:lnTo>
                        <a:pt x="86572" y="0"/>
                      </a:lnTo>
                      <a:lnTo>
                        <a:pt x="86572" y="153906"/>
                      </a:lnTo>
                      <a:lnTo>
                        <a:pt x="43286" y="115430"/>
                      </a:lnTo>
                      <a:lnTo>
                        <a:pt x="0" y="15390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9050" cap="rnd">
                  <a:solidFill>
                    <a:schemeClr val="bg1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19" name="图形 109">
                  <a:extLst>
                    <a:ext uri="{FF2B5EF4-FFF2-40B4-BE49-F238E27FC236}">
                      <a16:creationId xmlns:a16="http://schemas.microsoft.com/office/drawing/2014/main" id="{E2DF6454-7D8F-7E4A-A488-C58898C4278A}"/>
                    </a:ext>
                  </a:extLst>
                </p:cNvPr>
                <p:cNvSpPr/>
                <p:nvPr/>
              </p:nvSpPr>
              <p:spPr>
                <a:xfrm>
                  <a:off x="7654845" y="2933786"/>
                  <a:ext cx="96191" cy="9619"/>
                </a:xfrm>
                <a:custGeom>
                  <a:avLst/>
                  <a:gdLst>
                    <a:gd name="connsiteX0" fmla="*/ 0 w 96191"/>
                    <a:gd name="connsiteY0" fmla="*/ 0 h 9619"/>
                    <a:gd name="connsiteX1" fmla="*/ 96191 w 96191"/>
                    <a:gd name="connsiteY1" fmla="*/ 0 h 9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6191" h="9619">
                      <a:moveTo>
                        <a:pt x="0" y="0"/>
                      </a:moveTo>
                      <a:lnTo>
                        <a:pt x="96191" y="0"/>
                      </a:lnTo>
                    </a:path>
                  </a:pathLst>
                </a:custGeom>
                <a:noFill/>
                <a:ln w="19050" cap="rnd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20" name="图形 109">
                  <a:extLst>
                    <a:ext uri="{FF2B5EF4-FFF2-40B4-BE49-F238E27FC236}">
                      <a16:creationId xmlns:a16="http://schemas.microsoft.com/office/drawing/2014/main" id="{E2DF6454-7D8F-7E4A-A488-C58898C4278A}"/>
                    </a:ext>
                  </a:extLst>
                </p:cNvPr>
                <p:cNvSpPr/>
                <p:nvPr/>
              </p:nvSpPr>
              <p:spPr>
                <a:xfrm>
                  <a:off x="7654845" y="2991501"/>
                  <a:ext cx="153906" cy="9619"/>
                </a:xfrm>
                <a:custGeom>
                  <a:avLst/>
                  <a:gdLst>
                    <a:gd name="connsiteX0" fmla="*/ 0 w 153906"/>
                    <a:gd name="connsiteY0" fmla="*/ 0 h 9619"/>
                    <a:gd name="connsiteX1" fmla="*/ 153906 w 153906"/>
                    <a:gd name="connsiteY1" fmla="*/ 0 h 9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906" h="9619">
                      <a:moveTo>
                        <a:pt x="0" y="0"/>
                      </a:moveTo>
                      <a:lnTo>
                        <a:pt x="153906" y="0"/>
                      </a:lnTo>
                    </a:path>
                  </a:pathLst>
                </a:custGeom>
                <a:noFill/>
                <a:ln w="19050" cap="rnd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</p:grpSp>
        </p:grpSp>
      </p:grpSp>
      <p:grpSp>
        <p:nvGrpSpPr>
          <p:cNvPr id="137" name="组合 136">
            <a:extLst>
              <a:ext uri="{FF2B5EF4-FFF2-40B4-BE49-F238E27FC236}">
                <a16:creationId xmlns:a16="http://schemas.microsoft.com/office/drawing/2014/main" id="{9BBEFB65-4E3F-E446-850F-6672E9937FAC}"/>
              </a:ext>
            </a:extLst>
          </p:cNvPr>
          <p:cNvGrpSpPr/>
          <p:nvPr/>
        </p:nvGrpSpPr>
        <p:grpSpPr>
          <a:xfrm>
            <a:off x="9315292" y="2051226"/>
            <a:ext cx="2484629" cy="2482969"/>
            <a:chOff x="9457532" y="2051226"/>
            <a:chExt cx="2484629" cy="2482969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BDACE96F-9E12-4242-8DCD-E1CD8C7D47BA}"/>
                </a:ext>
              </a:extLst>
            </p:cNvPr>
            <p:cNvSpPr txBox="1"/>
            <p:nvPr/>
          </p:nvSpPr>
          <p:spPr>
            <a:xfrm>
              <a:off x="9457532" y="3702597"/>
              <a:ext cx="248462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spc="100" dirty="0">
                  <a:solidFill>
                    <a:srgbClr val="58C8BA"/>
                  </a:solidFill>
                  <a:latin typeface="Source Han Sans CN Bold" panose="020B0500000000000000" pitchFamily="34" charset="-128"/>
                  <a:ea typeface="Source Han Sans CN Bold" panose="020B0500000000000000" pitchFamily="34" charset="-128"/>
                </a:rPr>
                <a:t>下步</a:t>
              </a:r>
              <a:r>
                <a:rPr lang="zh-CN" altLang="en-US" sz="2800" b="1" spc="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Han Sans CN Bold" panose="020B0500000000000000" pitchFamily="34" charset="-128"/>
                  <a:ea typeface="Source Han Sans CN Bold" panose="020B0500000000000000" pitchFamily="34" charset="-128"/>
                </a:rPr>
                <a:t>工作计划</a:t>
              </a: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7B41F2AA-61C4-D54A-A179-FFD2E70449B8}"/>
                </a:ext>
              </a:extLst>
            </p:cNvPr>
            <p:cNvSpPr/>
            <p:nvPr/>
          </p:nvSpPr>
          <p:spPr>
            <a:xfrm>
              <a:off x="9755007" y="4226418"/>
              <a:ext cx="188967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  <a:alpha val="90000"/>
                    </a:schemeClr>
                  </a:solidFill>
                  <a:latin typeface="OPPOSans L" pitchFamily="18" charset="-122"/>
                  <a:ea typeface="baotuxiaobaiti" panose="02010601030101010101" pitchFamily="2" charset="-122"/>
                  <a:cs typeface="OPPOSans L" pitchFamily="18" charset="-122"/>
                </a:rPr>
                <a:t>NEXT WORK PLAN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  <a:alpha val="90000"/>
                  </a:schemeClr>
                </a:solidFill>
                <a:latin typeface="OPPOSans L" pitchFamily="18" charset="-122"/>
                <a:ea typeface="baotuxiaobaiti" panose="02010601030101010101" pitchFamily="2" charset="-122"/>
                <a:cs typeface="OPPOSans L" pitchFamily="18" charset="-122"/>
              </a:endParaRPr>
            </a:p>
          </p:txBody>
        </p:sp>
        <p:grpSp>
          <p:nvGrpSpPr>
            <p:cNvPr id="133" name="组合 132">
              <a:extLst>
                <a:ext uri="{FF2B5EF4-FFF2-40B4-BE49-F238E27FC236}">
                  <a16:creationId xmlns:a16="http://schemas.microsoft.com/office/drawing/2014/main" id="{28985569-D250-4D4E-B117-BFFAA3A10B35}"/>
                </a:ext>
              </a:extLst>
            </p:cNvPr>
            <p:cNvGrpSpPr/>
            <p:nvPr/>
          </p:nvGrpSpPr>
          <p:grpSpPr>
            <a:xfrm>
              <a:off x="9977007" y="2051226"/>
              <a:ext cx="1445678" cy="1445678"/>
              <a:chOff x="9887381" y="2110638"/>
              <a:chExt cx="1445678" cy="1445678"/>
            </a:xfrm>
          </p:grpSpPr>
          <p:sp>
            <p:nvSpPr>
              <p:cNvPr id="116" name="椭圆 115">
                <a:extLst>
                  <a:ext uri="{FF2B5EF4-FFF2-40B4-BE49-F238E27FC236}">
                    <a16:creationId xmlns:a16="http://schemas.microsoft.com/office/drawing/2014/main" id="{FC7F7844-989B-774D-BCBE-0EBA3BA606F3}"/>
                  </a:ext>
                </a:extLst>
              </p:cNvPr>
              <p:cNvSpPr/>
              <p:nvPr/>
            </p:nvSpPr>
            <p:spPr>
              <a:xfrm>
                <a:off x="9887381" y="2110638"/>
                <a:ext cx="1445678" cy="1445678"/>
              </a:xfrm>
              <a:prstGeom prst="ellipse">
                <a:avLst/>
              </a:prstGeom>
              <a:solidFill>
                <a:srgbClr val="58C8BA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grpSp>
            <p:nvGrpSpPr>
              <p:cNvPr id="127" name="组合 126">
                <a:extLst>
                  <a:ext uri="{FF2B5EF4-FFF2-40B4-BE49-F238E27FC236}">
                    <a16:creationId xmlns:a16="http://schemas.microsoft.com/office/drawing/2014/main" id="{609C764D-465F-DC46-8390-21F7BE50BCEC}"/>
                  </a:ext>
                </a:extLst>
              </p:cNvPr>
              <p:cNvGrpSpPr/>
              <p:nvPr/>
            </p:nvGrpSpPr>
            <p:grpSpPr>
              <a:xfrm>
                <a:off x="10456314" y="2641095"/>
                <a:ext cx="307812" cy="384765"/>
                <a:chOff x="10499746" y="2641929"/>
                <a:chExt cx="307812" cy="384765"/>
              </a:xfrm>
            </p:grpSpPr>
            <p:sp>
              <p:nvSpPr>
                <p:cNvPr id="121" name="图形 107">
                  <a:extLst>
                    <a:ext uri="{FF2B5EF4-FFF2-40B4-BE49-F238E27FC236}">
                      <a16:creationId xmlns:a16="http://schemas.microsoft.com/office/drawing/2014/main" id="{F77D469B-8F40-944A-8816-D8639F30BF07}"/>
                    </a:ext>
                  </a:extLst>
                </p:cNvPr>
                <p:cNvSpPr/>
                <p:nvPr/>
              </p:nvSpPr>
              <p:spPr>
                <a:xfrm>
                  <a:off x="10725795" y="2920884"/>
                  <a:ext cx="81762" cy="105810"/>
                </a:xfrm>
                <a:custGeom>
                  <a:avLst/>
                  <a:gdLst>
                    <a:gd name="connsiteX0" fmla="*/ 81763 w 81762"/>
                    <a:gd name="connsiteY0" fmla="*/ 0 h 105810"/>
                    <a:gd name="connsiteX1" fmla="*/ 81763 w 81762"/>
                    <a:gd name="connsiteY1" fmla="*/ 86572 h 105810"/>
                    <a:gd name="connsiteX2" fmla="*/ 62524 w 81762"/>
                    <a:gd name="connsiteY2" fmla="*/ 105810 h 105810"/>
                    <a:gd name="connsiteX3" fmla="*/ 0 w 81762"/>
                    <a:gd name="connsiteY3" fmla="*/ 105810 h 105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1762" h="105810">
                      <a:moveTo>
                        <a:pt x="81763" y="0"/>
                      </a:moveTo>
                      <a:lnTo>
                        <a:pt x="81763" y="86572"/>
                      </a:lnTo>
                      <a:cubicBezTo>
                        <a:pt x="81763" y="97197"/>
                        <a:pt x="73150" y="105810"/>
                        <a:pt x="62524" y="105810"/>
                      </a:cubicBezTo>
                      <a:lnTo>
                        <a:pt x="0" y="105810"/>
                      </a:lnTo>
                    </a:path>
                  </a:pathLst>
                </a:custGeom>
                <a:noFill/>
                <a:ln w="19050" cap="rnd">
                  <a:solidFill>
                    <a:schemeClr val="bg1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22" name="图形 107">
                  <a:extLst>
                    <a:ext uri="{FF2B5EF4-FFF2-40B4-BE49-F238E27FC236}">
                      <a16:creationId xmlns:a16="http://schemas.microsoft.com/office/drawing/2014/main" id="{F77D469B-8F40-944A-8816-D8639F30BF07}"/>
                    </a:ext>
                  </a:extLst>
                </p:cNvPr>
                <p:cNvSpPr/>
                <p:nvPr/>
              </p:nvSpPr>
              <p:spPr>
                <a:xfrm>
                  <a:off x="10499746" y="2641929"/>
                  <a:ext cx="307812" cy="384765"/>
                </a:xfrm>
                <a:custGeom>
                  <a:avLst/>
                  <a:gdLst>
                    <a:gd name="connsiteX0" fmla="*/ 307812 w 307812"/>
                    <a:gd name="connsiteY0" fmla="*/ 115430 h 384765"/>
                    <a:gd name="connsiteX1" fmla="*/ 307812 w 307812"/>
                    <a:gd name="connsiteY1" fmla="*/ 19238 h 384765"/>
                    <a:gd name="connsiteX2" fmla="*/ 288574 w 307812"/>
                    <a:gd name="connsiteY2" fmla="*/ 0 h 384765"/>
                    <a:gd name="connsiteX3" fmla="*/ 19238 w 307812"/>
                    <a:gd name="connsiteY3" fmla="*/ 0 h 384765"/>
                    <a:gd name="connsiteX4" fmla="*/ 0 w 307812"/>
                    <a:gd name="connsiteY4" fmla="*/ 19238 h 384765"/>
                    <a:gd name="connsiteX5" fmla="*/ 0 w 307812"/>
                    <a:gd name="connsiteY5" fmla="*/ 365527 h 384765"/>
                    <a:gd name="connsiteX6" fmla="*/ 19238 w 307812"/>
                    <a:gd name="connsiteY6" fmla="*/ 384765 h 384765"/>
                    <a:gd name="connsiteX7" fmla="*/ 76953 w 307812"/>
                    <a:gd name="connsiteY7" fmla="*/ 384765 h 3847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07812" h="384765">
                      <a:moveTo>
                        <a:pt x="307812" y="115430"/>
                      </a:moveTo>
                      <a:lnTo>
                        <a:pt x="307812" y="19238"/>
                      </a:lnTo>
                      <a:cubicBezTo>
                        <a:pt x="307812" y="8613"/>
                        <a:pt x="299199" y="0"/>
                        <a:pt x="288574" y="0"/>
                      </a:cubicBezTo>
                      <a:lnTo>
                        <a:pt x="19238" y="0"/>
                      </a:lnTo>
                      <a:cubicBezTo>
                        <a:pt x="8613" y="0"/>
                        <a:pt x="0" y="8613"/>
                        <a:pt x="0" y="19238"/>
                      </a:cubicBezTo>
                      <a:lnTo>
                        <a:pt x="0" y="365527"/>
                      </a:lnTo>
                      <a:cubicBezTo>
                        <a:pt x="0" y="376152"/>
                        <a:pt x="8613" y="384765"/>
                        <a:pt x="19238" y="384765"/>
                      </a:cubicBezTo>
                      <a:lnTo>
                        <a:pt x="76953" y="384765"/>
                      </a:lnTo>
                    </a:path>
                  </a:pathLst>
                </a:custGeom>
                <a:noFill/>
                <a:ln w="19050" cap="rnd">
                  <a:solidFill>
                    <a:schemeClr val="bg1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23" name="图形 107">
                  <a:extLst>
                    <a:ext uri="{FF2B5EF4-FFF2-40B4-BE49-F238E27FC236}">
                      <a16:creationId xmlns:a16="http://schemas.microsoft.com/office/drawing/2014/main" id="{F77D469B-8F40-944A-8816-D8639F30BF07}"/>
                    </a:ext>
                  </a:extLst>
                </p:cNvPr>
                <p:cNvSpPr/>
                <p:nvPr/>
              </p:nvSpPr>
              <p:spPr>
                <a:xfrm>
                  <a:off x="10576699" y="2757359"/>
                  <a:ext cx="134667" cy="9619"/>
                </a:xfrm>
                <a:custGeom>
                  <a:avLst/>
                  <a:gdLst>
                    <a:gd name="connsiteX0" fmla="*/ 0 w 134667"/>
                    <a:gd name="connsiteY0" fmla="*/ 0 h 9619"/>
                    <a:gd name="connsiteX1" fmla="*/ 134668 w 134667"/>
                    <a:gd name="connsiteY1" fmla="*/ 0 h 9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34667" h="9619">
                      <a:moveTo>
                        <a:pt x="0" y="0"/>
                      </a:moveTo>
                      <a:lnTo>
                        <a:pt x="134668" y="0"/>
                      </a:lnTo>
                    </a:path>
                  </a:pathLst>
                </a:custGeom>
                <a:noFill/>
                <a:ln w="19050" cap="rnd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24" name="图形 107">
                  <a:extLst>
                    <a:ext uri="{FF2B5EF4-FFF2-40B4-BE49-F238E27FC236}">
                      <a16:creationId xmlns:a16="http://schemas.microsoft.com/office/drawing/2014/main" id="{F77D469B-8F40-944A-8816-D8639F30BF07}"/>
                    </a:ext>
                  </a:extLst>
                </p:cNvPr>
                <p:cNvSpPr/>
                <p:nvPr/>
              </p:nvSpPr>
              <p:spPr>
                <a:xfrm>
                  <a:off x="10644032" y="2824692"/>
                  <a:ext cx="163525" cy="202001"/>
                </a:xfrm>
                <a:custGeom>
                  <a:avLst/>
                  <a:gdLst>
                    <a:gd name="connsiteX0" fmla="*/ 0 w 163525"/>
                    <a:gd name="connsiteY0" fmla="*/ 202002 h 202001"/>
                    <a:gd name="connsiteX1" fmla="*/ 163525 w 163525"/>
                    <a:gd name="connsiteY1" fmla="*/ 0 h 2020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63525" h="202001">
                      <a:moveTo>
                        <a:pt x="0" y="202002"/>
                      </a:moveTo>
                      <a:lnTo>
                        <a:pt x="163525" y="0"/>
                      </a:lnTo>
                    </a:path>
                  </a:pathLst>
                </a:custGeom>
                <a:noFill/>
                <a:ln w="19050" cap="rnd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25" name="图形 107">
                  <a:extLst>
                    <a:ext uri="{FF2B5EF4-FFF2-40B4-BE49-F238E27FC236}">
                      <a16:creationId xmlns:a16="http://schemas.microsoft.com/office/drawing/2014/main" id="{F77D469B-8F40-944A-8816-D8639F30BF07}"/>
                    </a:ext>
                  </a:extLst>
                </p:cNvPr>
                <p:cNvSpPr/>
                <p:nvPr/>
              </p:nvSpPr>
              <p:spPr>
                <a:xfrm>
                  <a:off x="10576699" y="2834312"/>
                  <a:ext cx="76953" cy="9619"/>
                </a:xfrm>
                <a:custGeom>
                  <a:avLst/>
                  <a:gdLst>
                    <a:gd name="connsiteX0" fmla="*/ 0 w 76953"/>
                    <a:gd name="connsiteY0" fmla="*/ 0 h 9619"/>
                    <a:gd name="connsiteX1" fmla="*/ 76953 w 76953"/>
                    <a:gd name="connsiteY1" fmla="*/ 0 h 9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6953" h="9619">
                      <a:moveTo>
                        <a:pt x="0" y="0"/>
                      </a:moveTo>
                      <a:lnTo>
                        <a:pt x="76953" y="0"/>
                      </a:lnTo>
                    </a:path>
                  </a:pathLst>
                </a:custGeom>
                <a:noFill/>
                <a:ln w="19050" cap="rnd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</p:grpSp>
        </p:grpSp>
      </p:grpSp>
      <p:sp>
        <p:nvSpPr>
          <p:cNvPr id="118" name="矩形 117">
            <a:extLst>
              <a:ext uri="{FF2B5EF4-FFF2-40B4-BE49-F238E27FC236}">
                <a16:creationId xmlns:a16="http://schemas.microsoft.com/office/drawing/2014/main" id="{60627FEF-D81B-9745-BF61-C8AE134E7900}"/>
              </a:ext>
            </a:extLst>
          </p:cNvPr>
          <p:cNvSpPr/>
          <p:nvPr/>
        </p:nvSpPr>
        <p:spPr>
          <a:xfrm>
            <a:off x="851448" y="6197557"/>
            <a:ext cx="104891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00" spc="100" dirty="0">
                <a:solidFill>
                  <a:schemeClr val="bg1">
                    <a:alpha val="69025"/>
                  </a:schemeClr>
                </a:solidFill>
                <a:latin typeface="OPPOSans L" pitchFamily="18" charset="-122"/>
                <a:ea typeface="思源黑体 CN Light" panose="020B0300000000000000" pitchFamily="34" charset="-122"/>
                <a:cs typeface="OPPOSans L" pitchFamily="18" charset="-122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000" spc="100" dirty="0" err="1">
                <a:solidFill>
                  <a:schemeClr val="bg1">
                    <a:alpha val="69025"/>
                  </a:schemeClr>
                </a:solidFill>
                <a:latin typeface="OPPOSans L" pitchFamily="18" charset="-122"/>
                <a:ea typeface="思源黑体 CN Light" panose="020B0300000000000000" pitchFamily="34" charset="-122"/>
                <a:cs typeface="OPPOSans L" pitchFamily="18" charset="-122"/>
              </a:rPr>
              <a:t>urna</a:t>
            </a:r>
            <a:r>
              <a:rPr lang="en-US" altLang="zh-CN" sz="1000" spc="100" dirty="0">
                <a:solidFill>
                  <a:schemeClr val="bg1">
                    <a:alpha val="69025"/>
                  </a:schemeClr>
                </a:solidFill>
                <a:latin typeface="OPPOSans L" pitchFamily="18" charset="-122"/>
                <a:ea typeface="思源黑体 CN Light" panose="020B0300000000000000" pitchFamily="34" charset="-122"/>
                <a:cs typeface="OPPOSans L" pitchFamily="18" charset="-12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436636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图形 94">
            <a:extLst>
              <a:ext uri="{FF2B5EF4-FFF2-40B4-BE49-F238E27FC236}">
                <a16:creationId xmlns:a16="http://schemas.microsoft.com/office/drawing/2014/main" id="{B1966961-0FEB-844E-94F1-AAA96E771F3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 amt="16000"/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48235" t="39092" r="18187" b="32589"/>
          <a:stretch/>
        </p:blipFill>
        <p:spPr>
          <a:xfrm>
            <a:off x="-2951" y="-8712"/>
            <a:ext cx="12192000" cy="6858000"/>
          </a:xfrm>
          <a:prstGeom prst="rect">
            <a:avLst/>
          </a:prstGeom>
        </p:spPr>
      </p:pic>
      <p:sp>
        <p:nvSpPr>
          <p:cNvPr id="94" name="文本框 93">
            <a:extLst>
              <a:ext uri="{FF2B5EF4-FFF2-40B4-BE49-F238E27FC236}">
                <a16:creationId xmlns:a16="http://schemas.microsoft.com/office/drawing/2014/main" id="{C9D55ED3-6FC9-974F-8417-1A64FB749F8F}"/>
              </a:ext>
            </a:extLst>
          </p:cNvPr>
          <p:cNvSpPr txBox="1"/>
          <p:nvPr/>
        </p:nvSpPr>
        <p:spPr>
          <a:xfrm>
            <a:off x="7525569" y="2116319"/>
            <a:ext cx="9772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b="1" spc="100" dirty="0">
                <a:solidFill>
                  <a:srgbClr val="58C8BA">
                    <a:alpha val="9574"/>
                  </a:srgbClr>
                </a:solidFill>
                <a:latin typeface="Source Han Sans CN Bold" panose="020B0500000000000000" pitchFamily="34" charset="-128"/>
                <a:ea typeface="Source Han Sans CN Bold" panose="020B0500000000000000" pitchFamily="34" charset="-128"/>
              </a:rPr>
              <a:t>P</a:t>
            </a:r>
            <a:endParaRPr lang="zh-CN" altLang="en-US" sz="9600" b="1" spc="100" dirty="0">
              <a:solidFill>
                <a:srgbClr val="58C8BA">
                  <a:alpha val="9574"/>
                </a:srgbClr>
              </a:solidFill>
              <a:latin typeface="Source Han Sans CN Bold" panose="020B0500000000000000" pitchFamily="34" charset="-128"/>
              <a:ea typeface="Source Han Sans CN Bold" panose="020B0500000000000000" pitchFamily="34" charset="-128"/>
            </a:endParaRPr>
          </a:p>
        </p:txBody>
      </p:sp>
      <p:sp>
        <p:nvSpPr>
          <p:cNvPr id="102" name="任意形状 101">
            <a:extLst>
              <a:ext uri="{FF2B5EF4-FFF2-40B4-BE49-F238E27FC236}">
                <a16:creationId xmlns:a16="http://schemas.microsoft.com/office/drawing/2014/main" id="{4C3D4283-4E9A-E54D-B2FE-6929079F20AB}"/>
              </a:ext>
            </a:extLst>
          </p:cNvPr>
          <p:cNvSpPr/>
          <p:nvPr/>
        </p:nvSpPr>
        <p:spPr>
          <a:xfrm>
            <a:off x="-2951" y="0"/>
            <a:ext cx="5945478" cy="6849288"/>
          </a:xfrm>
          <a:custGeom>
            <a:avLst/>
            <a:gdLst>
              <a:gd name="connsiteX0" fmla="*/ 0 w 5945478"/>
              <a:gd name="connsiteY0" fmla="*/ 0 h 6849288"/>
              <a:gd name="connsiteX1" fmla="*/ 4281081 w 5945478"/>
              <a:gd name="connsiteY1" fmla="*/ 0 h 6849288"/>
              <a:gd name="connsiteX2" fmla="*/ 4356218 w 5945478"/>
              <a:gd name="connsiteY2" fmla="*/ 59046 h 6849288"/>
              <a:gd name="connsiteX3" fmla="*/ 5945478 w 5945478"/>
              <a:gd name="connsiteY3" fmla="*/ 3429000 h 6849288"/>
              <a:gd name="connsiteX4" fmla="*/ 4356218 w 5945478"/>
              <a:gd name="connsiteY4" fmla="*/ 6798954 h 6849288"/>
              <a:gd name="connsiteX5" fmla="*/ 4292167 w 5945478"/>
              <a:gd name="connsiteY5" fmla="*/ 6849288 h 6849288"/>
              <a:gd name="connsiteX6" fmla="*/ 0 w 5945478"/>
              <a:gd name="connsiteY6" fmla="*/ 6849288 h 6849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45478" h="6849288">
                <a:moveTo>
                  <a:pt x="0" y="0"/>
                </a:moveTo>
                <a:lnTo>
                  <a:pt x="4281081" y="0"/>
                </a:lnTo>
                <a:lnTo>
                  <a:pt x="4356218" y="59046"/>
                </a:lnTo>
                <a:cubicBezTo>
                  <a:pt x="5326819" y="860057"/>
                  <a:pt x="5945478" y="2072281"/>
                  <a:pt x="5945478" y="3429000"/>
                </a:cubicBezTo>
                <a:cubicBezTo>
                  <a:pt x="5945478" y="4785719"/>
                  <a:pt x="5326819" y="5997943"/>
                  <a:pt x="4356218" y="6798954"/>
                </a:cubicBezTo>
                <a:lnTo>
                  <a:pt x="4292167" y="6849288"/>
                </a:lnTo>
                <a:lnTo>
                  <a:pt x="0" y="6849288"/>
                </a:lnTo>
                <a:close/>
              </a:path>
            </a:pathLst>
          </a:custGeom>
          <a:noFill/>
          <a:ln>
            <a:solidFill>
              <a:srgbClr val="58C8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101" name="任意形状 100">
            <a:extLst>
              <a:ext uri="{FF2B5EF4-FFF2-40B4-BE49-F238E27FC236}">
                <a16:creationId xmlns:a16="http://schemas.microsoft.com/office/drawing/2014/main" id="{F7A4B7FC-8B69-714E-A162-9B55AF4F67B4}"/>
              </a:ext>
            </a:extLst>
          </p:cNvPr>
          <p:cNvSpPr/>
          <p:nvPr/>
        </p:nvSpPr>
        <p:spPr>
          <a:xfrm>
            <a:off x="1" y="0"/>
            <a:ext cx="5728213" cy="6858000"/>
          </a:xfrm>
          <a:custGeom>
            <a:avLst/>
            <a:gdLst>
              <a:gd name="connsiteX0" fmla="*/ 0 w 5728213"/>
              <a:gd name="connsiteY0" fmla="*/ 0 h 6858000"/>
              <a:gd name="connsiteX1" fmla="*/ 3917842 w 5728213"/>
              <a:gd name="connsiteY1" fmla="*/ 0 h 6858000"/>
              <a:gd name="connsiteX2" fmla="*/ 4060059 w 5728213"/>
              <a:gd name="connsiteY2" fmla="*/ 101133 h 6858000"/>
              <a:gd name="connsiteX3" fmla="*/ 5728213 w 5728213"/>
              <a:gd name="connsiteY3" fmla="*/ 3428999 h 6858000"/>
              <a:gd name="connsiteX4" fmla="*/ 4060059 w 5728213"/>
              <a:gd name="connsiteY4" fmla="*/ 6756865 h 6858000"/>
              <a:gd name="connsiteX5" fmla="*/ 3917839 w 5728213"/>
              <a:gd name="connsiteY5" fmla="*/ 6858000 h 6858000"/>
              <a:gd name="connsiteX6" fmla="*/ 0 w 5728213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28213" h="6858000">
                <a:moveTo>
                  <a:pt x="0" y="0"/>
                </a:moveTo>
                <a:lnTo>
                  <a:pt x="3917842" y="0"/>
                </a:lnTo>
                <a:lnTo>
                  <a:pt x="4060059" y="101133"/>
                </a:lnTo>
                <a:cubicBezTo>
                  <a:pt x="5072731" y="858465"/>
                  <a:pt x="5728213" y="2067184"/>
                  <a:pt x="5728213" y="3428999"/>
                </a:cubicBezTo>
                <a:cubicBezTo>
                  <a:pt x="5728213" y="4790814"/>
                  <a:pt x="5072731" y="5999533"/>
                  <a:pt x="4060059" y="6756865"/>
                </a:cubicBezTo>
                <a:lnTo>
                  <a:pt x="3917839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58C8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233B848-7BB9-7D44-A06B-EE5DBB242FD1}"/>
              </a:ext>
            </a:extLst>
          </p:cNvPr>
          <p:cNvSpPr txBox="1"/>
          <p:nvPr/>
        </p:nvSpPr>
        <p:spPr>
          <a:xfrm>
            <a:off x="7025382" y="3518608"/>
            <a:ext cx="35409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pc="100" dirty="0">
                <a:solidFill>
                  <a:srgbClr val="58C8BA"/>
                </a:solidFill>
                <a:latin typeface="Source Han Sans CN Bold" panose="020B0500000000000000" pitchFamily="34" charset="-128"/>
                <a:ea typeface="Source Han Sans CN Bold" panose="020B0500000000000000" pitchFamily="34" charset="-128"/>
              </a:rPr>
              <a:t>工作</a:t>
            </a:r>
            <a:r>
              <a:rPr lang="zh-CN" altLang="en-US" sz="2800" b="1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Bold" panose="020B0500000000000000" pitchFamily="34" charset="-128"/>
                <a:ea typeface="Source Han Sans CN Bold" panose="020B0500000000000000" pitchFamily="34" charset="-128"/>
              </a:rPr>
              <a:t>内容回顾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D58501C4-E6AA-AC44-B34A-F9EC4BA0CDC2}"/>
              </a:ext>
            </a:extLst>
          </p:cNvPr>
          <p:cNvSpPr/>
          <p:nvPr/>
        </p:nvSpPr>
        <p:spPr>
          <a:xfrm>
            <a:off x="7571165" y="4036565"/>
            <a:ext cx="265363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90000"/>
                  </a:schemeClr>
                </a:solidFill>
                <a:latin typeface="OPPOSans L" pitchFamily="18" charset="-122"/>
                <a:ea typeface="baotuxiaobaiti" panose="02010601030101010101" pitchFamily="2" charset="-122"/>
                <a:cs typeface="OPPOSans L" pitchFamily="18" charset="-122"/>
              </a:rPr>
              <a:t>REVIEW OF WORK CONTENTS</a:t>
            </a:r>
            <a:endParaRPr lang="zh-CN" altLang="en-US" sz="1400" dirty="0">
              <a:solidFill>
                <a:schemeClr val="tx1">
                  <a:lumMod val="65000"/>
                  <a:lumOff val="35000"/>
                  <a:alpha val="90000"/>
                </a:schemeClr>
              </a:solidFill>
              <a:latin typeface="OPPOSans L" pitchFamily="18" charset="-122"/>
              <a:ea typeface="baotuxiaobaiti" panose="02010601030101010101" pitchFamily="2" charset="-122"/>
              <a:cs typeface="OPPOSans L" pitchFamily="18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83014FE-5441-1A46-8D85-C0FE7B58EDC7}"/>
              </a:ext>
            </a:extLst>
          </p:cNvPr>
          <p:cNvSpPr txBox="1"/>
          <p:nvPr/>
        </p:nvSpPr>
        <p:spPr>
          <a:xfrm>
            <a:off x="7519206" y="2706661"/>
            <a:ext cx="38424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Bold" panose="020B0500000000000000" pitchFamily="34" charset="-128"/>
                <a:ea typeface="Source Han Sans CN Bold" panose="020B0500000000000000" pitchFamily="34" charset="-128"/>
              </a:rPr>
              <a:t>PART  ONE</a:t>
            </a:r>
            <a:endParaRPr lang="zh-CN" altLang="en-US" sz="4800" b="1" spc="100" dirty="0">
              <a:solidFill>
                <a:schemeClr val="tx1">
                  <a:lumMod val="75000"/>
                  <a:lumOff val="25000"/>
                </a:schemeClr>
              </a:solidFill>
              <a:latin typeface="Source Han Sans CN Bold" panose="020B0500000000000000" pitchFamily="34" charset="-128"/>
              <a:ea typeface="Source Han Sans CN Bold" panose="020B0500000000000000" pitchFamily="34" charset="-128"/>
            </a:endParaRPr>
          </a:p>
        </p:txBody>
      </p:sp>
      <p:sp>
        <p:nvSpPr>
          <p:cNvPr id="99" name="任意形状 98">
            <a:extLst>
              <a:ext uri="{FF2B5EF4-FFF2-40B4-BE49-F238E27FC236}">
                <a16:creationId xmlns:a16="http://schemas.microsoft.com/office/drawing/2014/main" id="{91F28DA4-FFDB-CA41-B9D2-C464CB1BEFC7}"/>
              </a:ext>
            </a:extLst>
          </p:cNvPr>
          <p:cNvSpPr/>
          <p:nvPr/>
        </p:nvSpPr>
        <p:spPr>
          <a:xfrm>
            <a:off x="11397000" y="-8712"/>
            <a:ext cx="788374" cy="761920"/>
          </a:xfrm>
          <a:custGeom>
            <a:avLst/>
            <a:gdLst>
              <a:gd name="connsiteX0" fmla="*/ 0 w 788374"/>
              <a:gd name="connsiteY0" fmla="*/ 0 h 761920"/>
              <a:gd name="connsiteX1" fmla="*/ 788374 w 788374"/>
              <a:gd name="connsiteY1" fmla="*/ 0 h 761920"/>
              <a:gd name="connsiteX2" fmla="*/ 788374 w 788374"/>
              <a:gd name="connsiteY2" fmla="*/ 761920 h 761920"/>
              <a:gd name="connsiteX3" fmla="*/ 91648 w 788374"/>
              <a:gd name="connsiteY3" fmla="*/ 761920 h 761920"/>
              <a:gd name="connsiteX4" fmla="*/ 0 w 788374"/>
              <a:gd name="connsiteY4" fmla="*/ 670272 h 761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8374" h="761920">
                <a:moveTo>
                  <a:pt x="0" y="0"/>
                </a:moveTo>
                <a:lnTo>
                  <a:pt x="788374" y="0"/>
                </a:lnTo>
                <a:lnTo>
                  <a:pt x="788374" y="761920"/>
                </a:lnTo>
                <a:lnTo>
                  <a:pt x="91648" y="761920"/>
                </a:lnTo>
                <a:cubicBezTo>
                  <a:pt x="41032" y="761920"/>
                  <a:pt x="0" y="720888"/>
                  <a:pt x="0" y="670272"/>
                </a:cubicBezTo>
                <a:close/>
              </a:path>
            </a:pathLst>
          </a:custGeom>
          <a:solidFill>
            <a:srgbClr val="58C8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100" name="任意形状 99">
            <a:extLst>
              <a:ext uri="{FF2B5EF4-FFF2-40B4-BE49-F238E27FC236}">
                <a16:creationId xmlns:a16="http://schemas.microsoft.com/office/drawing/2014/main" id="{75604508-A714-6C4F-ABE6-3892CF73EAE4}"/>
              </a:ext>
            </a:extLst>
          </p:cNvPr>
          <p:cNvSpPr/>
          <p:nvPr/>
        </p:nvSpPr>
        <p:spPr>
          <a:xfrm>
            <a:off x="11266217" y="-8712"/>
            <a:ext cx="922832" cy="876220"/>
          </a:xfrm>
          <a:custGeom>
            <a:avLst/>
            <a:gdLst>
              <a:gd name="connsiteX0" fmla="*/ 0 w 922832"/>
              <a:gd name="connsiteY0" fmla="*/ 0 h 876220"/>
              <a:gd name="connsiteX1" fmla="*/ 922832 w 922832"/>
              <a:gd name="connsiteY1" fmla="*/ 0 h 876220"/>
              <a:gd name="connsiteX2" fmla="*/ 922832 w 922832"/>
              <a:gd name="connsiteY2" fmla="*/ 876220 h 876220"/>
              <a:gd name="connsiteX3" fmla="*/ 91648 w 922832"/>
              <a:gd name="connsiteY3" fmla="*/ 876220 h 876220"/>
              <a:gd name="connsiteX4" fmla="*/ 0 w 922832"/>
              <a:gd name="connsiteY4" fmla="*/ 784572 h 876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2832" h="876220">
                <a:moveTo>
                  <a:pt x="0" y="0"/>
                </a:moveTo>
                <a:lnTo>
                  <a:pt x="922832" y="0"/>
                </a:lnTo>
                <a:lnTo>
                  <a:pt x="922832" y="876220"/>
                </a:lnTo>
                <a:lnTo>
                  <a:pt x="91648" y="876220"/>
                </a:lnTo>
                <a:cubicBezTo>
                  <a:pt x="41032" y="876220"/>
                  <a:pt x="0" y="835188"/>
                  <a:pt x="0" y="784572"/>
                </a:cubicBezTo>
                <a:close/>
              </a:path>
            </a:pathLst>
          </a:custGeom>
          <a:noFill/>
          <a:ln>
            <a:solidFill>
              <a:srgbClr val="58C8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28691807-B695-4443-BE95-21CA3BA408BE}"/>
              </a:ext>
            </a:extLst>
          </p:cNvPr>
          <p:cNvGrpSpPr/>
          <p:nvPr/>
        </p:nvGrpSpPr>
        <p:grpSpPr>
          <a:xfrm>
            <a:off x="-288933" y="1896836"/>
            <a:ext cx="3935307" cy="3064326"/>
            <a:chOff x="6303835" y="-635907"/>
            <a:chExt cx="3935307" cy="3064326"/>
          </a:xfrm>
          <a:solidFill>
            <a:schemeClr val="bg1">
              <a:alpha val="23203"/>
            </a:schemeClr>
          </a:solidFill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413461AA-DA02-B547-9FFD-6A308E5813A1}"/>
                </a:ext>
              </a:extLst>
            </p:cNvPr>
            <p:cNvGrpSpPr/>
            <p:nvPr/>
          </p:nvGrpSpPr>
          <p:grpSpPr>
            <a:xfrm rot="5400000">
              <a:off x="8600080" y="789356"/>
              <a:ext cx="3064326" cy="213799"/>
              <a:chOff x="4519246" y="-1090246"/>
              <a:chExt cx="2430853" cy="158261"/>
            </a:xfrm>
            <a:grpFill/>
          </p:grpSpPr>
          <p:sp>
            <p:nvSpPr>
              <p:cNvPr id="85" name="椭圆 84">
                <a:extLst>
                  <a:ext uri="{FF2B5EF4-FFF2-40B4-BE49-F238E27FC236}">
                    <a16:creationId xmlns:a16="http://schemas.microsoft.com/office/drawing/2014/main" id="{6A7A6F09-6054-2B48-8255-403208805F25}"/>
                  </a:ext>
                </a:extLst>
              </p:cNvPr>
              <p:cNvSpPr/>
              <p:nvPr/>
            </p:nvSpPr>
            <p:spPr>
              <a:xfrm>
                <a:off x="451924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86" name="椭圆 85">
                <a:extLst>
                  <a:ext uri="{FF2B5EF4-FFF2-40B4-BE49-F238E27FC236}">
                    <a16:creationId xmlns:a16="http://schemas.microsoft.com/office/drawing/2014/main" id="{9C3BA75E-1BBB-4E4F-BE01-9569600FFDF1}"/>
                  </a:ext>
                </a:extLst>
              </p:cNvPr>
              <p:cNvSpPr/>
              <p:nvPr/>
            </p:nvSpPr>
            <p:spPr>
              <a:xfrm>
                <a:off x="480332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87" name="椭圆 86">
                <a:extLst>
                  <a:ext uri="{FF2B5EF4-FFF2-40B4-BE49-F238E27FC236}">
                    <a16:creationId xmlns:a16="http://schemas.microsoft.com/office/drawing/2014/main" id="{36FDC589-B16C-2941-BBF5-09580A02FACE}"/>
                  </a:ext>
                </a:extLst>
              </p:cNvPr>
              <p:cNvSpPr/>
              <p:nvPr/>
            </p:nvSpPr>
            <p:spPr>
              <a:xfrm>
                <a:off x="508739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88" name="椭圆 87">
                <a:extLst>
                  <a:ext uri="{FF2B5EF4-FFF2-40B4-BE49-F238E27FC236}">
                    <a16:creationId xmlns:a16="http://schemas.microsoft.com/office/drawing/2014/main" id="{8ECADBA2-A147-9A48-9CCE-48312E161A71}"/>
                  </a:ext>
                </a:extLst>
              </p:cNvPr>
              <p:cNvSpPr/>
              <p:nvPr/>
            </p:nvSpPr>
            <p:spPr>
              <a:xfrm>
                <a:off x="537146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89" name="椭圆 88">
                <a:extLst>
                  <a:ext uri="{FF2B5EF4-FFF2-40B4-BE49-F238E27FC236}">
                    <a16:creationId xmlns:a16="http://schemas.microsoft.com/office/drawing/2014/main" id="{1D1A9D40-E15A-0E4B-AB17-4710C8CDDF47}"/>
                  </a:ext>
                </a:extLst>
              </p:cNvPr>
              <p:cNvSpPr/>
              <p:nvPr/>
            </p:nvSpPr>
            <p:spPr>
              <a:xfrm>
                <a:off x="5655542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90" name="椭圆 89">
                <a:extLst>
                  <a:ext uri="{FF2B5EF4-FFF2-40B4-BE49-F238E27FC236}">
                    <a16:creationId xmlns:a16="http://schemas.microsoft.com/office/drawing/2014/main" id="{95900B57-BA79-0D42-9462-0039F894B83C}"/>
                  </a:ext>
                </a:extLst>
              </p:cNvPr>
              <p:cNvSpPr/>
              <p:nvPr/>
            </p:nvSpPr>
            <p:spPr>
              <a:xfrm>
                <a:off x="593961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91" name="椭圆 90">
                <a:extLst>
                  <a:ext uri="{FF2B5EF4-FFF2-40B4-BE49-F238E27FC236}">
                    <a16:creationId xmlns:a16="http://schemas.microsoft.com/office/drawing/2014/main" id="{36050D31-FDF2-A746-A3CE-83B68FC41965}"/>
                  </a:ext>
                </a:extLst>
              </p:cNvPr>
              <p:cNvSpPr/>
              <p:nvPr/>
            </p:nvSpPr>
            <p:spPr>
              <a:xfrm>
                <a:off x="622369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92" name="椭圆 91">
                <a:extLst>
                  <a:ext uri="{FF2B5EF4-FFF2-40B4-BE49-F238E27FC236}">
                    <a16:creationId xmlns:a16="http://schemas.microsoft.com/office/drawing/2014/main" id="{A7135B3A-23BA-A147-9736-338C751C8D59}"/>
                  </a:ext>
                </a:extLst>
              </p:cNvPr>
              <p:cNvSpPr/>
              <p:nvPr/>
            </p:nvSpPr>
            <p:spPr>
              <a:xfrm>
                <a:off x="650776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93" name="椭圆 92">
                <a:extLst>
                  <a:ext uri="{FF2B5EF4-FFF2-40B4-BE49-F238E27FC236}">
                    <a16:creationId xmlns:a16="http://schemas.microsoft.com/office/drawing/2014/main" id="{4F55C324-1B7B-4F4A-AE32-B953635E87DA}"/>
                  </a:ext>
                </a:extLst>
              </p:cNvPr>
              <p:cNvSpPr/>
              <p:nvPr/>
            </p:nvSpPr>
            <p:spPr>
              <a:xfrm>
                <a:off x="679183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59FC6E20-6D60-AC49-8080-4FD10179A91B}"/>
                </a:ext>
              </a:extLst>
            </p:cNvPr>
            <p:cNvGrpSpPr/>
            <p:nvPr/>
          </p:nvGrpSpPr>
          <p:grpSpPr>
            <a:xfrm rot="5400000">
              <a:off x="8002535" y="789356"/>
              <a:ext cx="3064326" cy="213799"/>
              <a:chOff x="4519246" y="-1090246"/>
              <a:chExt cx="2430853" cy="158261"/>
            </a:xfrm>
            <a:grpFill/>
          </p:grpSpPr>
          <p:sp>
            <p:nvSpPr>
              <p:cNvPr id="76" name="椭圆 75">
                <a:extLst>
                  <a:ext uri="{FF2B5EF4-FFF2-40B4-BE49-F238E27FC236}">
                    <a16:creationId xmlns:a16="http://schemas.microsoft.com/office/drawing/2014/main" id="{EBDE30ED-05E9-FA4E-A3F6-5F62E809E0EB}"/>
                  </a:ext>
                </a:extLst>
              </p:cNvPr>
              <p:cNvSpPr/>
              <p:nvPr/>
            </p:nvSpPr>
            <p:spPr>
              <a:xfrm>
                <a:off x="451924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77" name="椭圆 76">
                <a:extLst>
                  <a:ext uri="{FF2B5EF4-FFF2-40B4-BE49-F238E27FC236}">
                    <a16:creationId xmlns:a16="http://schemas.microsoft.com/office/drawing/2014/main" id="{264F4C30-42FB-FA41-AF50-B48880F84755}"/>
                  </a:ext>
                </a:extLst>
              </p:cNvPr>
              <p:cNvSpPr/>
              <p:nvPr/>
            </p:nvSpPr>
            <p:spPr>
              <a:xfrm>
                <a:off x="480332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78" name="椭圆 77">
                <a:extLst>
                  <a:ext uri="{FF2B5EF4-FFF2-40B4-BE49-F238E27FC236}">
                    <a16:creationId xmlns:a16="http://schemas.microsoft.com/office/drawing/2014/main" id="{6A76B4E7-AFAD-6A41-9FD2-95562FC3103D}"/>
                  </a:ext>
                </a:extLst>
              </p:cNvPr>
              <p:cNvSpPr/>
              <p:nvPr/>
            </p:nvSpPr>
            <p:spPr>
              <a:xfrm>
                <a:off x="508739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79" name="椭圆 78">
                <a:extLst>
                  <a:ext uri="{FF2B5EF4-FFF2-40B4-BE49-F238E27FC236}">
                    <a16:creationId xmlns:a16="http://schemas.microsoft.com/office/drawing/2014/main" id="{CD86300F-F64D-0B42-9793-15F6B9C60F26}"/>
                  </a:ext>
                </a:extLst>
              </p:cNvPr>
              <p:cNvSpPr/>
              <p:nvPr/>
            </p:nvSpPr>
            <p:spPr>
              <a:xfrm>
                <a:off x="537146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80" name="椭圆 79">
                <a:extLst>
                  <a:ext uri="{FF2B5EF4-FFF2-40B4-BE49-F238E27FC236}">
                    <a16:creationId xmlns:a16="http://schemas.microsoft.com/office/drawing/2014/main" id="{49D81D64-B657-634C-BAEE-EB36218CFF85}"/>
                  </a:ext>
                </a:extLst>
              </p:cNvPr>
              <p:cNvSpPr/>
              <p:nvPr/>
            </p:nvSpPr>
            <p:spPr>
              <a:xfrm>
                <a:off x="5655542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81" name="椭圆 80">
                <a:extLst>
                  <a:ext uri="{FF2B5EF4-FFF2-40B4-BE49-F238E27FC236}">
                    <a16:creationId xmlns:a16="http://schemas.microsoft.com/office/drawing/2014/main" id="{6AC8B349-C5C1-A441-90C0-FBB06A29FF45}"/>
                  </a:ext>
                </a:extLst>
              </p:cNvPr>
              <p:cNvSpPr/>
              <p:nvPr/>
            </p:nvSpPr>
            <p:spPr>
              <a:xfrm>
                <a:off x="593961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82" name="椭圆 81">
                <a:extLst>
                  <a:ext uri="{FF2B5EF4-FFF2-40B4-BE49-F238E27FC236}">
                    <a16:creationId xmlns:a16="http://schemas.microsoft.com/office/drawing/2014/main" id="{1DD770AA-255D-2746-B6EE-338DDD4F1195}"/>
                  </a:ext>
                </a:extLst>
              </p:cNvPr>
              <p:cNvSpPr/>
              <p:nvPr/>
            </p:nvSpPr>
            <p:spPr>
              <a:xfrm>
                <a:off x="622369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83" name="椭圆 82">
                <a:extLst>
                  <a:ext uri="{FF2B5EF4-FFF2-40B4-BE49-F238E27FC236}">
                    <a16:creationId xmlns:a16="http://schemas.microsoft.com/office/drawing/2014/main" id="{629B457D-4737-0647-A3E5-AFEF0AD426F3}"/>
                  </a:ext>
                </a:extLst>
              </p:cNvPr>
              <p:cNvSpPr/>
              <p:nvPr/>
            </p:nvSpPr>
            <p:spPr>
              <a:xfrm>
                <a:off x="650776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84" name="椭圆 83">
                <a:extLst>
                  <a:ext uri="{FF2B5EF4-FFF2-40B4-BE49-F238E27FC236}">
                    <a16:creationId xmlns:a16="http://schemas.microsoft.com/office/drawing/2014/main" id="{45250EAD-9248-854B-87AA-35DFA1CE6D37}"/>
                  </a:ext>
                </a:extLst>
              </p:cNvPr>
              <p:cNvSpPr/>
              <p:nvPr/>
            </p:nvSpPr>
            <p:spPr>
              <a:xfrm>
                <a:off x="679183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6DBBA48B-0963-CE4B-8C39-758EC7674332}"/>
                </a:ext>
              </a:extLst>
            </p:cNvPr>
            <p:cNvGrpSpPr/>
            <p:nvPr/>
          </p:nvGrpSpPr>
          <p:grpSpPr>
            <a:xfrm rot="5400000">
              <a:off x="7481874" y="789356"/>
              <a:ext cx="3064326" cy="213799"/>
              <a:chOff x="4519246" y="-1090246"/>
              <a:chExt cx="2430853" cy="158261"/>
            </a:xfrm>
            <a:grpFill/>
          </p:grpSpPr>
          <p:sp>
            <p:nvSpPr>
              <p:cNvPr id="67" name="椭圆 66">
                <a:extLst>
                  <a:ext uri="{FF2B5EF4-FFF2-40B4-BE49-F238E27FC236}">
                    <a16:creationId xmlns:a16="http://schemas.microsoft.com/office/drawing/2014/main" id="{257B0F53-00C6-0742-AF2C-ACCE8EB497DC}"/>
                  </a:ext>
                </a:extLst>
              </p:cNvPr>
              <p:cNvSpPr/>
              <p:nvPr/>
            </p:nvSpPr>
            <p:spPr>
              <a:xfrm>
                <a:off x="451924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68" name="椭圆 67">
                <a:extLst>
                  <a:ext uri="{FF2B5EF4-FFF2-40B4-BE49-F238E27FC236}">
                    <a16:creationId xmlns:a16="http://schemas.microsoft.com/office/drawing/2014/main" id="{5DCB5A94-ED26-1C4E-8657-39C3526D7B79}"/>
                  </a:ext>
                </a:extLst>
              </p:cNvPr>
              <p:cNvSpPr/>
              <p:nvPr/>
            </p:nvSpPr>
            <p:spPr>
              <a:xfrm>
                <a:off x="480332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69" name="椭圆 68">
                <a:extLst>
                  <a:ext uri="{FF2B5EF4-FFF2-40B4-BE49-F238E27FC236}">
                    <a16:creationId xmlns:a16="http://schemas.microsoft.com/office/drawing/2014/main" id="{6FE7F548-5545-0F44-B38C-148E67059956}"/>
                  </a:ext>
                </a:extLst>
              </p:cNvPr>
              <p:cNvSpPr/>
              <p:nvPr/>
            </p:nvSpPr>
            <p:spPr>
              <a:xfrm>
                <a:off x="508739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70" name="椭圆 69">
                <a:extLst>
                  <a:ext uri="{FF2B5EF4-FFF2-40B4-BE49-F238E27FC236}">
                    <a16:creationId xmlns:a16="http://schemas.microsoft.com/office/drawing/2014/main" id="{C2B86E86-9875-FD47-B698-BA907016271D}"/>
                  </a:ext>
                </a:extLst>
              </p:cNvPr>
              <p:cNvSpPr/>
              <p:nvPr/>
            </p:nvSpPr>
            <p:spPr>
              <a:xfrm>
                <a:off x="537146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71" name="椭圆 70">
                <a:extLst>
                  <a:ext uri="{FF2B5EF4-FFF2-40B4-BE49-F238E27FC236}">
                    <a16:creationId xmlns:a16="http://schemas.microsoft.com/office/drawing/2014/main" id="{A6960797-EA8A-844B-9AD2-64B243B85708}"/>
                  </a:ext>
                </a:extLst>
              </p:cNvPr>
              <p:cNvSpPr/>
              <p:nvPr/>
            </p:nvSpPr>
            <p:spPr>
              <a:xfrm>
                <a:off x="5655542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72" name="椭圆 71">
                <a:extLst>
                  <a:ext uri="{FF2B5EF4-FFF2-40B4-BE49-F238E27FC236}">
                    <a16:creationId xmlns:a16="http://schemas.microsoft.com/office/drawing/2014/main" id="{2AB0E8FF-39A4-6E48-BA49-201F53968614}"/>
                  </a:ext>
                </a:extLst>
              </p:cNvPr>
              <p:cNvSpPr/>
              <p:nvPr/>
            </p:nvSpPr>
            <p:spPr>
              <a:xfrm>
                <a:off x="593961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73" name="椭圆 72">
                <a:extLst>
                  <a:ext uri="{FF2B5EF4-FFF2-40B4-BE49-F238E27FC236}">
                    <a16:creationId xmlns:a16="http://schemas.microsoft.com/office/drawing/2014/main" id="{7CC4A5B2-E666-BA49-A42D-BFE0F83B8D4E}"/>
                  </a:ext>
                </a:extLst>
              </p:cNvPr>
              <p:cNvSpPr/>
              <p:nvPr/>
            </p:nvSpPr>
            <p:spPr>
              <a:xfrm>
                <a:off x="622369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74" name="椭圆 73">
                <a:extLst>
                  <a:ext uri="{FF2B5EF4-FFF2-40B4-BE49-F238E27FC236}">
                    <a16:creationId xmlns:a16="http://schemas.microsoft.com/office/drawing/2014/main" id="{6FF4D252-F008-8D45-BC10-1CF3670ECB9D}"/>
                  </a:ext>
                </a:extLst>
              </p:cNvPr>
              <p:cNvSpPr/>
              <p:nvPr/>
            </p:nvSpPr>
            <p:spPr>
              <a:xfrm>
                <a:off x="650776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75" name="椭圆 74">
                <a:extLst>
                  <a:ext uri="{FF2B5EF4-FFF2-40B4-BE49-F238E27FC236}">
                    <a16:creationId xmlns:a16="http://schemas.microsoft.com/office/drawing/2014/main" id="{4DD73367-596A-814F-AB2D-4C10EE368D22}"/>
                  </a:ext>
                </a:extLst>
              </p:cNvPr>
              <p:cNvSpPr/>
              <p:nvPr/>
            </p:nvSpPr>
            <p:spPr>
              <a:xfrm>
                <a:off x="679183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14715092-C77F-BB43-95AC-A5B19361AE1C}"/>
                </a:ext>
              </a:extLst>
            </p:cNvPr>
            <p:cNvGrpSpPr/>
            <p:nvPr/>
          </p:nvGrpSpPr>
          <p:grpSpPr>
            <a:xfrm rot="5400000">
              <a:off x="6961214" y="789356"/>
              <a:ext cx="3064326" cy="213799"/>
              <a:chOff x="4519246" y="-1090246"/>
              <a:chExt cx="2430853" cy="158261"/>
            </a:xfrm>
            <a:grpFill/>
          </p:grpSpPr>
          <p:sp>
            <p:nvSpPr>
              <p:cNvPr id="58" name="椭圆 57">
                <a:extLst>
                  <a:ext uri="{FF2B5EF4-FFF2-40B4-BE49-F238E27FC236}">
                    <a16:creationId xmlns:a16="http://schemas.microsoft.com/office/drawing/2014/main" id="{CA829D13-1A4E-E94E-A8D1-90244975AAFC}"/>
                  </a:ext>
                </a:extLst>
              </p:cNvPr>
              <p:cNvSpPr/>
              <p:nvPr/>
            </p:nvSpPr>
            <p:spPr>
              <a:xfrm>
                <a:off x="451924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59" name="椭圆 58">
                <a:extLst>
                  <a:ext uri="{FF2B5EF4-FFF2-40B4-BE49-F238E27FC236}">
                    <a16:creationId xmlns:a16="http://schemas.microsoft.com/office/drawing/2014/main" id="{A2036F6A-028E-8640-86F1-56070EEF1EF2}"/>
                  </a:ext>
                </a:extLst>
              </p:cNvPr>
              <p:cNvSpPr/>
              <p:nvPr/>
            </p:nvSpPr>
            <p:spPr>
              <a:xfrm>
                <a:off x="480332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60" name="椭圆 59">
                <a:extLst>
                  <a:ext uri="{FF2B5EF4-FFF2-40B4-BE49-F238E27FC236}">
                    <a16:creationId xmlns:a16="http://schemas.microsoft.com/office/drawing/2014/main" id="{A585D0B4-D4A8-D546-B074-DA822E48DAF6}"/>
                  </a:ext>
                </a:extLst>
              </p:cNvPr>
              <p:cNvSpPr/>
              <p:nvPr/>
            </p:nvSpPr>
            <p:spPr>
              <a:xfrm>
                <a:off x="508739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61" name="椭圆 60">
                <a:extLst>
                  <a:ext uri="{FF2B5EF4-FFF2-40B4-BE49-F238E27FC236}">
                    <a16:creationId xmlns:a16="http://schemas.microsoft.com/office/drawing/2014/main" id="{2EBF76F1-72BB-C14C-B7BA-4493A1F5FA2C}"/>
                  </a:ext>
                </a:extLst>
              </p:cNvPr>
              <p:cNvSpPr/>
              <p:nvPr/>
            </p:nvSpPr>
            <p:spPr>
              <a:xfrm>
                <a:off x="537146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62" name="椭圆 61">
                <a:extLst>
                  <a:ext uri="{FF2B5EF4-FFF2-40B4-BE49-F238E27FC236}">
                    <a16:creationId xmlns:a16="http://schemas.microsoft.com/office/drawing/2014/main" id="{D7505C8D-7D0D-3D4B-9AC3-F02A1B82B22B}"/>
                  </a:ext>
                </a:extLst>
              </p:cNvPr>
              <p:cNvSpPr/>
              <p:nvPr/>
            </p:nvSpPr>
            <p:spPr>
              <a:xfrm>
                <a:off x="5655542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63" name="椭圆 62">
                <a:extLst>
                  <a:ext uri="{FF2B5EF4-FFF2-40B4-BE49-F238E27FC236}">
                    <a16:creationId xmlns:a16="http://schemas.microsoft.com/office/drawing/2014/main" id="{16B393CC-B39F-C545-87DF-0190D7504442}"/>
                  </a:ext>
                </a:extLst>
              </p:cNvPr>
              <p:cNvSpPr/>
              <p:nvPr/>
            </p:nvSpPr>
            <p:spPr>
              <a:xfrm>
                <a:off x="593961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64" name="椭圆 63">
                <a:extLst>
                  <a:ext uri="{FF2B5EF4-FFF2-40B4-BE49-F238E27FC236}">
                    <a16:creationId xmlns:a16="http://schemas.microsoft.com/office/drawing/2014/main" id="{AED8721A-FB3B-7C4A-9484-F84402C62729}"/>
                  </a:ext>
                </a:extLst>
              </p:cNvPr>
              <p:cNvSpPr/>
              <p:nvPr/>
            </p:nvSpPr>
            <p:spPr>
              <a:xfrm>
                <a:off x="622369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65" name="椭圆 64">
                <a:extLst>
                  <a:ext uri="{FF2B5EF4-FFF2-40B4-BE49-F238E27FC236}">
                    <a16:creationId xmlns:a16="http://schemas.microsoft.com/office/drawing/2014/main" id="{443318B6-E66F-A744-AA59-C5B88E56A8C0}"/>
                  </a:ext>
                </a:extLst>
              </p:cNvPr>
              <p:cNvSpPr/>
              <p:nvPr/>
            </p:nvSpPr>
            <p:spPr>
              <a:xfrm>
                <a:off x="650776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66" name="椭圆 65">
                <a:extLst>
                  <a:ext uri="{FF2B5EF4-FFF2-40B4-BE49-F238E27FC236}">
                    <a16:creationId xmlns:a16="http://schemas.microsoft.com/office/drawing/2014/main" id="{64F79DF3-60C4-9A46-8FDA-A0DA5886F0C9}"/>
                  </a:ext>
                </a:extLst>
              </p:cNvPr>
              <p:cNvSpPr/>
              <p:nvPr/>
            </p:nvSpPr>
            <p:spPr>
              <a:xfrm>
                <a:off x="679183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</p:grp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D827C1A8-2A6B-C540-B756-7294D3C9B7CB}"/>
                </a:ext>
              </a:extLst>
            </p:cNvPr>
            <p:cNvGrpSpPr/>
            <p:nvPr/>
          </p:nvGrpSpPr>
          <p:grpSpPr>
            <a:xfrm rot="5400000">
              <a:off x="6440553" y="789356"/>
              <a:ext cx="3064326" cy="213799"/>
              <a:chOff x="4519246" y="-1090246"/>
              <a:chExt cx="2430853" cy="158261"/>
            </a:xfrm>
            <a:grpFill/>
          </p:grpSpPr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id="{9220E7FC-AC50-C040-A580-4B547374B186}"/>
                  </a:ext>
                </a:extLst>
              </p:cNvPr>
              <p:cNvSpPr/>
              <p:nvPr/>
            </p:nvSpPr>
            <p:spPr>
              <a:xfrm>
                <a:off x="451924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id="{46D20F2E-0E18-7842-9873-B893E19A1AD1}"/>
                  </a:ext>
                </a:extLst>
              </p:cNvPr>
              <p:cNvSpPr/>
              <p:nvPr/>
            </p:nvSpPr>
            <p:spPr>
              <a:xfrm>
                <a:off x="480332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id="{088B08C0-6BF2-9A47-8D1E-2FD24955D7D4}"/>
                  </a:ext>
                </a:extLst>
              </p:cNvPr>
              <p:cNvSpPr/>
              <p:nvPr/>
            </p:nvSpPr>
            <p:spPr>
              <a:xfrm>
                <a:off x="508739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52" name="椭圆 51">
                <a:extLst>
                  <a:ext uri="{FF2B5EF4-FFF2-40B4-BE49-F238E27FC236}">
                    <a16:creationId xmlns:a16="http://schemas.microsoft.com/office/drawing/2014/main" id="{16E97EE3-DAE5-A44F-ABB0-128E52AC07D5}"/>
                  </a:ext>
                </a:extLst>
              </p:cNvPr>
              <p:cNvSpPr/>
              <p:nvPr/>
            </p:nvSpPr>
            <p:spPr>
              <a:xfrm>
                <a:off x="537146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53" name="椭圆 52">
                <a:extLst>
                  <a:ext uri="{FF2B5EF4-FFF2-40B4-BE49-F238E27FC236}">
                    <a16:creationId xmlns:a16="http://schemas.microsoft.com/office/drawing/2014/main" id="{ECC26158-D225-244A-BB10-F0A72556DAE4}"/>
                  </a:ext>
                </a:extLst>
              </p:cNvPr>
              <p:cNvSpPr/>
              <p:nvPr/>
            </p:nvSpPr>
            <p:spPr>
              <a:xfrm>
                <a:off x="5655542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54" name="椭圆 53">
                <a:extLst>
                  <a:ext uri="{FF2B5EF4-FFF2-40B4-BE49-F238E27FC236}">
                    <a16:creationId xmlns:a16="http://schemas.microsoft.com/office/drawing/2014/main" id="{8395296A-DC36-724E-A9AC-38F370ACFBDB}"/>
                  </a:ext>
                </a:extLst>
              </p:cNvPr>
              <p:cNvSpPr/>
              <p:nvPr/>
            </p:nvSpPr>
            <p:spPr>
              <a:xfrm>
                <a:off x="593961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55" name="椭圆 54">
                <a:extLst>
                  <a:ext uri="{FF2B5EF4-FFF2-40B4-BE49-F238E27FC236}">
                    <a16:creationId xmlns:a16="http://schemas.microsoft.com/office/drawing/2014/main" id="{46945A48-3243-774F-979E-9890606C15A9}"/>
                  </a:ext>
                </a:extLst>
              </p:cNvPr>
              <p:cNvSpPr/>
              <p:nvPr/>
            </p:nvSpPr>
            <p:spPr>
              <a:xfrm>
                <a:off x="622369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56" name="椭圆 55">
                <a:extLst>
                  <a:ext uri="{FF2B5EF4-FFF2-40B4-BE49-F238E27FC236}">
                    <a16:creationId xmlns:a16="http://schemas.microsoft.com/office/drawing/2014/main" id="{BFA5C1F9-A60F-FD46-80F4-B324A6F8C17A}"/>
                  </a:ext>
                </a:extLst>
              </p:cNvPr>
              <p:cNvSpPr/>
              <p:nvPr/>
            </p:nvSpPr>
            <p:spPr>
              <a:xfrm>
                <a:off x="650776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57" name="椭圆 56">
                <a:extLst>
                  <a:ext uri="{FF2B5EF4-FFF2-40B4-BE49-F238E27FC236}">
                    <a16:creationId xmlns:a16="http://schemas.microsoft.com/office/drawing/2014/main" id="{C66473D6-1C10-A54E-8CC0-0E0732056787}"/>
                  </a:ext>
                </a:extLst>
              </p:cNvPr>
              <p:cNvSpPr/>
              <p:nvPr/>
            </p:nvSpPr>
            <p:spPr>
              <a:xfrm>
                <a:off x="679183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52793764-8E38-F44A-A431-2299ADBBC69B}"/>
                </a:ext>
              </a:extLst>
            </p:cNvPr>
            <p:cNvGrpSpPr/>
            <p:nvPr/>
          </p:nvGrpSpPr>
          <p:grpSpPr>
            <a:xfrm rot="5400000">
              <a:off x="5919893" y="789356"/>
              <a:ext cx="3064326" cy="213799"/>
              <a:chOff x="4519246" y="-1090246"/>
              <a:chExt cx="2430853" cy="158261"/>
            </a:xfrm>
            <a:grpFill/>
          </p:grpSpPr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id="{34651EF6-4AE1-8344-8CBF-4D1D050714AB}"/>
                  </a:ext>
                </a:extLst>
              </p:cNvPr>
              <p:cNvSpPr/>
              <p:nvPr/>
            </p:nvSpPr>
            <p:spPr>
              <a:xfrm>
                <a:off x="451924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id="{F15989B1-3654-C046-97C2-C886E4F8CDBB}"/>
                  </a:ext>
                </a:extLst>
              </p:cNvPr>
              <p:cNvSpPr/>
              <p:nvPr/>
            </p:nvSpPr>
            <p:spPr>
              <a:xfrm>
                <a:off x="480332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id="{E47AB2AA-54A2-C548-9E47-270E5A961B03}"/>
                  </a:ext>
                </a:extLst>
              </p:cNvPr>
              <p:cNvSpPr/>
              <p:nvPr/>
            </p:nvSpPr>
            <p:spPr>
              <a:xfrm>
                <a:off x="508739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2CD3A498-65C3-CF42-97F4-FEF566EB79C7}"/>
                  </a:ext>
                </a:extLst>
              </p:cNvPr>
              <p:cNvSpPr/>
              <p:nvPr/>
            </p:nvSpPr>
            <p:spPr>
              <a:xfrm>
                <a:off x="537146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id="{F2569F87-1B4A-A645-85EC-3845C0875386}"/>
                  </a:ext>
                </a:extLst>
              </p:cNvPr>
              <p:cNvSpPr/>
              <p:nvPr/>
            </p:nvSpPr>
            <p:spPr>
              <a:xfrm>
                <a:off x="5655542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id="{E2E291CA-2E2D-974D-B3EE-C7D4C368C51D}"/>
                  </a:ext>
                </a:extLst>
              </p:cNvPr>
              <p:cNvSpPr/>
              <p:nvPr/>
            </p:nvSpPr>
            <p:spPr>
              <a:xfrm>
                <a:off x="593961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46" name="椭圆 45">
                <a:extLst>
                  <a:ext uri="{FF2B5EF4-FFF2-40B4-BE49-F238E27FC236}">
                    <a16:creationId xmlns:a16="http://schemas.microsoft.com/office/drawing/2014/main" id="{C7B73D8E-5708-9140-A942-B60CC2B89E46}"/>
                  </a:ext>
                </a:extLst>
              </p:cNvPr>
              <p:cNvSpPr/>
              <p:nvPr/>
            </p:nvSpPr>
            <p:spPr>
              <a:xfrm>
                <a:off x="622369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id="{D7520864-7F6A-CD4A-9E59-69FDA7168AD7}"/>
                  </a:ext>
                </a:extLst>
              </p:cNvPr>
              <p:cNvSpPr/>
              <p:nvPr/>
            </p:nvSpPr>
            <p:spPr>
              <a:xfrm>
                <a:off x="650776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id="{CE4B52DC-C88A-1748-B210-1104B5309A91}"/>
                  </a:ext>
                </a:extLst>
              </p:cNvPr>
              <p:cNvSpPr/>
              <p:nvPr/>
            </p:nvSpPr>
            <p:spPr>
              <a:xfrm>
                <a:off x="679183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</p:grp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E580ED18-01CF-FC41-8C7E-3D2104D49112}"/>
                </a:ext>
              </a:extLst>
            </p:cNvPr>
            <p:cNvGrpSpPr/>
            <p:nvPr/>
          </p:nvGrpSpPr>
          <p:grpSpPr>
            <a:xfrm rot="5400000">
              <a:off x="5399232" y="789356"/>
              <a:ext cx="3064326" cy="213799"/>
              <a:chOff x="4519246" y="-1090246"/>
              <a:chExt cx="2430853" cy="158261"/>
            </a:xfrm>
            <a:grpFill/>
          </p:grpSpPr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6750B17D-2CF3-104D-8DBE-5F581166713C}"/>
                  </a:ext>
                </a:extLst>
              </p:cNvPr>
              <p:cNvSpPr/>
              <p:nvPr/>
            </p:nvSpPr>
            <p:spPr>
              <a:xfrm>
                <a:off x="451924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C003F760-D044-4743-9ED0-A43D51A03168}"/>
                  </a:ext>
                </a:extLst>
              </p:cNvPr>
              <p:cNvSpPr/>
              <p:nvPr/>
            </p:nvSpPr>
            <p:spPr>
              <a:xfrm>
                <a:off x="480332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B93A4EA8-C297-194A-BAAA-82681B94A762}"/>
                  </a:ext>
                </a:extLst>
              </p:cNvPr>
              <p:cNvSpPr/>
              <p:nvPr/>
            </p:nvSpPr>
            <p:spPr>
              <a:xfrm>
                <a:off x="508739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id="{411FB72E-3D5E-E041-8AF0-4718F9F24492}"/>
                  </a:ext>
                </a:extLst>
              </p:cNvPr>
              <p:cNvSpPr/>
              <p:nvPr/>
            </p:nvSpPr>
            <p:spPr>
              <a:xfrm>
                <a:off x="537146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id="{AC2C6409-064D-E248-8826-AD2D0C759DC5}"/>
                  </a:ext>
                </a:extLst>
              </p:cNvPr>
              <p:cNvSpPr/>
              <p:nvPr/>
            </p:nvSpPr>
            <p:spPr>
              <a:xfrm>
                <a:off x="5655542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36" name="椭圆 35">
                <a:extLst>
                  <a:ext uri="{FF2B5EF4-FFF2-40B4-BE49-F238E27FC236}">
                    <a16:creationId xmlns:a16="http://schemas.microsoft.com/office/drawing/2014/main" id="{E9A82514-133A-2F41-B737-70B086F9F9D9}"/>
                  </a:ext>
                </a:extLst>
              </p:cNvPr>
              <p:cNvSpPr/>
              <p:nvPr/>
            </p:nvSpPr>
            <p:spPr>
              <a:xfrm>
                <a:off x="593961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id="{C7C1D319-7A1B-8C48-A053-FEEB3E1D8F23}"/>
                  </a:ext>
                </a:extLst>
              </p:cNvPr>
              <p:cNvSpPr/>
              <p:nvPr/>
            </p:nvSpPr>
            <p:spPr>
              <a:xfrm>
                <a:off x="622369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38" name="椭圆 37">
                <a:extLst>
                  <a:ext uri="{FF2B5EF4-FFF2-40B4-BE49-F238E27FC236}">
                    <a16:creationId xmlns:a16="http://schemas.microsoft.com/office/drawing/2014/main" id="{E52DD1CD-A408-C546-BC0E-0838D4509226}"/>
                  </a:ext>
                </a:extLst>
              </p:cNvPr>
              <p:cNvSpPr/>
              <p:nvPr/>
            </p:nvSpPr>
            <p:spPr>
              <a:xfrm>
                <a:off x="650776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id="{34792370-6ACB-BC4F-9EA0-94933252480A}"/>
                  </a:ext>
                </a:extLst>
              </p:cNvPr>
              <p:cNvSpPr/>
              <p:nvPr/>
            </p:nvSpPr>
            <p:spPr>
              <a:xfrm>
                <a:off x="679183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</p:grp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911684C2-B042-0549-A7B0-7831197DEA91}"/>
                </a:ext>
              </a:extLst>
            </p:cNvPr>
            <p:cNvGrpSpPr/>
            <p:nvPr/>
          </p:nvGrpSpPr>
          <p:grpSpPr>
            <a:xfrm rot="5400000">
              <a:off x="4878572" y="789356"/>
              <a:ext cx="3064326" cy="213799"/>
              <a:chOff x="4519246" y="-1090246"/>
              <a:chExt cx="2430853" cy="158261"/>
            </a:xfrm>
            <a:grpFill/>
          </p:grpSpPr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E99E1907-C675-B842-B7C6-A64E74C12D67}"/>
                  </a:ext>
                </a:extLst>
              </p:cNvPr>
              <p:cNvSpPr/>
              <p:nvPr/>
            </p:nvSpPr>
            <p:spPr>
              <a:xfrm>
                <a:off x="451924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id="{BF1881A4-49AA-3A49-A25F-011F246F59B5}"/>
                  </a:ext>
                </a:extLst>
              </p:cNvPr>
              <p:cNvSpPr/>
              <p:nvPr/>
            </p:nvSpPr>
            <p:spPr>
              <a:xfrm>
                <a:off x="480332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C564B351-8432-0A4B-9A85-A081A8148A14}"/>
                  </a:ext>
                </a:extLst>
              </p:cNvPr>
              <p:cNvSpPr/>
              <p:nvPr/>
            </p:nvSpPr>
            <p:spPr>
              <a:xfrm>
                <a:off x="508739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id="{7061EC8C-CBC7-3A47-8834-1657EDE2CDC2}"/>
                  </a:ext>
                </a:extLst>
              </p:cNvPr>
              <p:cNvSpPr/>
              <p:nvPr/>
            </p:nvSpPr>
            <p:spPr>
              <a:xfrm>
                <a:off x="537146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EEB059DA-B5DD-FE48-A6D6-E1763B133860}"/>
                  </a:ext>
                </a:extLst>
              </p:cNvPr>
              <p:cNvSpPr/>
              <p:nvPr/>
            </p:nvSpPr>
            <p:spPr>
              <a:xfrm>
                <a:off x="5655542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731923B9-CB63-D940-B3AE-06EFB3D27924}"/>
                  </a:ext>
                </a:extLst>
              </p:cNvPr>
              <p:cNvSpPr/>
              <p:nvPr/>
            </p:nvSpPr>
            <p:spPr>
              <a:xfrm>
                <a:off x="593961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0CED9913-C257-1847-8A17-1BA22571A420}"/>
                  </a:ext>
                </a:extLst>
              </p:cNvPr>
              <p:cNvSpPr/>
              <p:nvPr/>
            </p:nvSpPr>
            <p:spPr>
              <a:xfrm>
                <a:off x="622369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2A21C63C-3471-B244-B708-0C8E4AD7F096}"/>
                  </a:ext>
                </a:extLst>
              </p:cNvPr>
              <p:cNvSpPr/>
              <p:nvPr/>
            </p:nvSpPr>
            <p:spPr>
              <a:xfrm>
                <a:off x="650776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19BE00F8-C030-064F-AD12-9E445A94D1EF}"/>
                  </a:ext>
                </a:extLst>
              </p:cNvPr>
              <p:cNvSpPr/>
              <p:nvPr/>
            </p:nvSpPr>
            <p:spPr>
              <a:xfrm>
                <a:off x="679183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</p:grpSp>
      </p:grpSp>
      <p:sp>
        <p:nvSpPr>
          <p:cNvPr id="97" name="矩形 96">
            <a:extLst>
              <a:ext uri="{FF2B5EF4-FFF2-40B4-BE49-F238E27FC236}">
                <a16:creationId xmlns:a16="http://schemas.microsoft.com/office/drawing/2014/main" id="{E20A6A3F-F26C-EA45-8E2F-C476853C73C1}"/>
              </a:ext>
            </a:extLst>
          </p:cNvPr>
          <p:cNvSpPr/>
          <p:nvPr/>
        </p:nvSpPr>
        <p:spPr>
          <a:xfrm>
            <a:off x="4924683" y="6233582"/>
            <a:ext cx="701745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L" pitchFamily="18" charset="-122"/>
                <a:ea typeface="思源黑体 CN Light" panose="020B0300000000000000" pitchFamily="34" charset="-122"/>
                <a:cs typeface="OPPOSans L" pitchFamily="18" charset="-122"/>
              </a:rPr>
              <a:t>Lorem ipsum </a:t>
            </a:r>
            <a:r>
              <a:rPr lang="en-US" altLang="zh-CN" sz="1000" spc="100" dirty="0">
                <a:solidFill>
                  <a:schemeClr val="tx1">
                    <a:lumMod val="75000"/>
                    <a:lumOff val="25000"/>
                    <a:alpha val="70000"/>
                  </a:schemeClr>
                </a:solidFill>
                <a:latin typeface="OPPOSans L" pitchFamily="18" charset="-122"/>
                <a:ea typeface="思源黑体 CN Light" panose="020B0300000000000000" pitchFamily="34" charset="-122"/>
                <a:cs typeface="OPPOSans L" pitchFamily="18" charset="-122"/>
              </a:rPr>
              <a:t>dolor sit amet, consectetuer adipiscing elit. Maecenas porttitor congue massa. Fusce posuere, magna sed pulvinar ultricies, </a:t>
            </a:r>
            <a:endParaRPr lang="en-US" altLang="zh-CN" sz="1000" spc="100" dirty="0">
              <a:solidFill>
                <a:schemeClr val="tx1">
                  <a:alpha val="70000"/>
                </a:schemeClr>
              </a:solidFill>
              <a:latin typeface="OPPOSans L" pitchFamily="18" charset="-122"/>
              <a:ea typeface="思源黑体 CN Light" panose="020B0300000000000000" pitchFamily="34" charset="-122"/>
              <a:cs typeface="OPPOSans L" pitchFamily="18" charset="-122"/>
            </a:endParaRPr>
          </a:p>
        </p:txBody>
      </p:sp>
      <p:pic>
        <p:nvPicPr>
          <p:cNvPr id="98" name="图片 97">
            <a:extLst>
              <a:ext uri="{FF2B5EF4-FFF2-40B4-BE49-F238E27FC236}">
                <a16:creationId xmlns:a16="http://schemas.microsoft.com/office/drawing/2014/main" id="{7A43E704-F748-2E45-8B94-D3FE4ABDF4D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699658" y="1133474"/>
            <a:ext cx="4591050" cy="4591050"/>
          </a:xfrm>
          <a:custGeom>
            <a:avLst/>
            <a:gdLst>
              <a:gd name="connsiteX0" fmla="*/ 2295525 w 4591050"/>
              <a:gd name="connsiteY0" fmla="*/ 0 h 4591050"/>
              <a:gd name="connsiteX1" fmla="*/ 4591050 w 4591050"/>
              <a:gd name="connsiteY1" fmla="*/ 2295525 h 4591050"/>
              <a:gd name="connsiteX2" fmla="*/ 2295525 w 4591050"/>
              <a:gd name="connsiteY2" fmla="*/ 4591050 h 4591050"/>
              <a:gd name="connsiteX3" fmla="*/ 0 w 4591050"/>
              <a:gd name="connsiteY3" fmla="*/ 2295525 h 4591050"/>
              <a:gd name="connsiteX4" fmla="*/ 2295525 w 4591050"/>
              <a:gd name="connsiteY4" fmla="*/ 0 h 4591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91050" h="4591050">
                <a:moveTo>
                  <a:pt x="2295525" y="0"/>
                </a:moveTo>
                <a:cubicBezTo>
                  <a:pt x="3563308" y="0"/>
                  <a:pt x="4591050" y="1027742"/>
                  <a:pt x="4591050" y="2295525"/>
                </a:cubicBezTo>
                <a:cubicBezTo>
                  <a:pt x="4591050" y="3563308"/>
                  <a:pt x="3563308" y="4591050"/>
                  <a:pt x="2295525" y="4591050"/>
                </a:cubicBezTo>
                <a:cubicBezTo>
                  <a:pt x="1027742" y="4591050"/>
                  <a:pt x="0" y="3563308"/>
                  <a:pt x="0" y="2295525"/>
                </a:cubicBezTo>
                <a:cubicBezTo>
                  <a:pt x="0" y="1027742"/>
                  <a:pt x="1027742" y="0"/>
                  <a:pt x="2295525" y="0"/>
                </a:cubicBezTo>
                <a:close/>
              </a:path>
            </a:pathLst>
          </a:custGeom>
          <a:effectLst>
            <a:outerShdw blurRad="50800" sx="101000" sy="101000" algn="ctr" rotWithShape="0">
              <a:schemeClr val="accent6">
                <a:lumMod val="50000"/>
                <a:alpha val="10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478053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图形 99">
            <a:extLst>
              <a:ext uri="{FF2B5EF4-FFF2-40B4-BE49-F238E27FC236}">
                <a16:creationId xmlns:a16="http://schemas.microsoft.com/office/drawing/2014/main" id="{92A15F1A-F3D4-6A47-BB5B-83C44B1D781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 amt="16000"/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48235" t="39092" r="18187" b="32589"/>
          <a:stretch/>
        </p:blipFill>
        <p:spPr>
          <a:xfrm>
            <a:off x="-2951" y="-8712"/>
            <a:ext cx="12192000" cy="6858000"/>
          </a:xfrm>
          <a:prstGeom prst="rect">
            <a:avLst/>
          </a:prstGeom>
        </p:spPr>
      </p:pic>
      <p:pic>
        <p:nvPicPr>
          <p:cNvPr id="112" name="图片 111">
            <a:extLst>
              <a:ext uri="{FF2B5EF4-FFF2-40B4-BE49-F238E27FC236}">
                <a16:creationId xmlns:a16="http://schemas.microsoft.com/office/drawing/2014/main" id="{0C9101DD-F63F-4340-9E04-DA23CB39945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326428" y="4473687"/>
            <a:ext cx="1199222" cy="1199222"/>
          </a:xfrm>
          <a:custGeom>
            <a:avLst/>
            <a:gdLst>
              <a:gd name="connsiteX0" fmla="*/ 548300 w 1199222"/>
              <a:gd name="connsiteY0" fmla="*/ 2160 h 1199222"/>
              <a:gd name="connsiteX1" fmla="*/ 1066245 w 1199222"/>
              <a:gd name="connsiteY1" fmla="*/ 223099 h 1199222"/>
              <a:gd name="connsiteX2" fmla="*/ 976124 w 1199222"/>
              <a:gd name="connsiteY2" fmla="*/ 1066245 h 1199222"/>
              <a:gd name="connsiteX3" fmla="*/ 132978 w 1199222"/>
              <a:gd name="connsiteY3" fmla="*/ 976124 h 1199222"/>
              <a:gd name="connsiteX4" fmla="*/ 223099 w 1199222"/>
              <a:gd name="connsiteY4" fmla="*/ 132978 h 1199222"/>
              <a:gd name="connsiteX5" fmla="*/ 548300 w 1199222"/>
              <a:gd name="connsiteY5" fmla="*/ 2160 h 1199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99222" h="1199222">
                <a:moveTo>
                  <a:pt x="548300" y="2160"/>
                </a:moveTo>
                <a:cubicBezTo>
                  <a:pt x="740088" y="-14135"/>
                  <a:pt x="936281" y="62028"/>
                  <a:pt x="1066245" y="223099"/>
                </a:cubicBezTo>
                <a:cubicBezTo>
                  <a:pt x="1274187" y="480813"/>
                  <a:pt x="1233838" y="858303"/>
                  <a:pt x="976124" y="1066245"/>
                </a:cubicBezTo>
                <a:cubicBezTo>
                  <a:pt x="718409" y="1274187"/>
                  <a:pt x="340920" y="1233838"/>
                  <a:pt x="132978" y="976124"/>
                </a:cubicBezTo>
                <a:cubicBezTo>
                  <a:pt x="-74964" y="718410"/>
                  <a:pt x="-34615" y="340920"/>
                  <a:pt x="223099" y="132978"/>
                </a:cubicBezTo>
                <a:cubicBezTo>
                  <a:pt x="319742" y="55000"/>
                  <a:pt x="433228" y="11938"/>
                  <a:pt x="548300" y="2160"/>
                </a:cubicBezTo>
                <a:close/>
              </a:path>
            </a:pathLst>
          </a:custGeom>
        </p:spPr>
      </p:pic>
      <p:pic>
        <p:nvPicPr>
          <p:cNvPr id="110" name="图片 109">
            <a:extLst>
              <a:ext uri="{FF2B5EF4-FFF2-40B4-BE49-F238E27FC236}">
                <a16:creationId xmlns:a16="http://schemas.microsoft.com/office/drawing/2014/main" id="{CBCF9E29-EBB7-B844-8A3B-90ED358B251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290382" y="4496837"/>
            <a:ext cx="1199222" cy="1176073"/>
          </a:xfrm>
          <a:custGeom>
            <a:avLst/>
            <a:gdLst>
              <a:gd name="connsiteX0" fmla="*/ 434181 w 1199222"/>
              <a:gd name="connsiteY0" fmla="*/ 0 h 1176073"/>
              <a:gd name="connsiteX1" fmla="*/ 759668 w 1199222"/>
              <a:gd name="connsiteY1" fmla="*/ 0 h 1176073"/>
              <a:gd name="connsiteX2" fmla="*/ 776040 w 1199222"/>
              <a:gd name="connsiteY2" fmla="*/ 3354 h 1176073"/>
              <a:gd name="connsiteX3" fmla="*/ 1066245 w 1199222"/>
              <a:gd name="connsiteY3" fmla="*/ 199950 h 1176073"/>
              <a:gd name="connsiteX4" fmla="*/ 976124 w 1199222"/>
              <a:gd name="connsiteY4" fmla="*/ 1043096 h 1176073"/>
              <a:gd name="connsiteX5" fmla="*/ 132978 w 1199222"/>
              <a:gd name="connsiteY5" fmla="*/ 952975 h 1176073"/>
              <a:gd name="connsiteX6" fmla="*/ 223099 w 1199222"/>
              <a:gd name="connsiteY6" fmla="*/ 109829 h 1176073"/>
              <a:gd name="connsiteX7" fmla="*/ 324792 w 1199222"/>
              <a:gd name="connsiteY7" fmla="*/ 43429 h 11760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99222" h="1176073">
                <a:moveTo>
                  <a:pt x="434181" y="0"/>
                </a:moveTo>
                <a:lnTo>
                  <a:pt x="759668" y="0"/>
                </a:lnTo>
                <a:lnTo>
                  <a:pt x="776040" y="3354"/>
                </a:lnTo>
                <a:cubicBezTo>
                  <a:pt x="886446" y="37232"/>
                  <a:pt x="988267" y="103308"/>
                  <a:pt x="1066245" y="199950"/>
                </a:cubicBezTo>
                <a:cubicBezTo>
                  <a:pt x="1274187" y="457664"/>
                  <a:pt x="1233838" y="835154"/>
                  <a:pt x="976124" y="1043096"/>
                </a:cubicBezTo>
                <a:cubicBezTo>
                  <a:pt x="718410" y="1251038"/>
                  <a:pt x="340920" y="1210689"/>
                  <a:pt x="132978" y="952975"/>
                </a:cubicBezTo>
                <a:cubicBezTo>
                  <a:pt x="-74964" y="695261"/>
                  <a:pt x="-34615" y="317771"/>
                  <a:pt x="223099" y="109829"/>
                </a:cubicBezTo>
                <a:cubicBezTo>
                  <a:pt x="255314" y="83837"/>
                  <a:pt x="289399" y="61723"/>
                  <a:pt x="324792" y="43429"/>
                </a:cubicBezTo>
                <a:close/>
              </a:path>
            </a:pathLst>
          </a:custGeom>
        </p:spPr>
      </p:pic>
      <p:pic>
        <p:nvPicPr>
          <p:cNvPr id="108" name="图片 107">
            <a:extLst>
              <a:ext uri="{FF2B5EF4-FFF2-40B4-BE49-F238E27FC236}">
                <a16:creationId xmlns:a16="http://schemas.microsoft.com/office/drawing/2014/main" id="{6DFCC7D2-EC65-CE4B-B03C-7EA07BF242E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254337" y="4473687"/>
            <a:ext cx="1199221" cy="1199222"/>
          </a:xfrm>
          <a:custGeom>
            <a:avLst/>
            <a:gdLst>
              <a:gd name="connsiteX0" fmla="*/ 548300 w 1199221"/>
              <a:gd name="connsiteY0" fmla="*/ 2160 h 1199222"/>
              <a:gd name="connsiteX1" fmla="*/ 1066244 w 1199221"/>
              <a:gd name="connsiteY1" fmla="*/ 223099 h 1199222"/>
              <a:gd name="connsiteX2" fmla="*/ 976123 w 1199221"/>
              <a:gd name="connsiteY2" fmla="*/ 1066245 h 1199222"/>
              <a:gd name="connsiteX3" fmla="*/ 132977 w 1199221"/>
              <a:gd name="connsiteY3" fmla="*/ 976124 h 1199222"/>
              <a:gd name="connsiteX4" fmla="*/ 223098 w 1199221"/>
              <a:gd name="connsiteY4" fmla="*/ 132978 h 1199222"/>
              <a:gd name="connsiteX5" fmla="*/ 548300 w 1199221"/>
              <a:gd name="connsiteY5" fmla="*/ 2160 h 1199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99221" h="1199222">
                <a:moveTo>
                  <a:pt x="548300" y="2160"/>
                </a:moveTo>
                <a:cubicBezTo>
                  <a:pt x="740087" y="-14136"/>
                  <a:pt x="936281" y="62028"/>
                  <a:pt x="1066244" y="223099"/>
                </a:cubicBezTo>
                <a:cubicBezTo>
                  <a:pt x="1274186" y="480813"/>
                  <a:pt x="1233837" y="858303"/>
                  <a:pt x="976123" y="1066245"/>
                </a:cubicBezTo>
                <a:cubicBezTo>
                  <a:pt x="718409" y="1274187"/>
                  <a:pt x="340919" y="1233838"/>
                  <a:pt x="132977" y="976124"/>
                </a:cubicBezTo>
                <a:cubicBezTo>
                  <a:pt x="-74964" y="718410"/>
                  <a:pt x="-34616" y="340920"/>
                  <a:pt x="223098" y="132978"/>
                </a:cubicBezTo>
                <a:cubicBezTo>
                  <a:pt x="319741" y="55000"/>
                  <a:pt x="433227" y="11938"/>
                  <a:pt x="548300" y="2160"/>
                </a:cubicBezTo>
                <a:close/>
              </a:path>
            </a:pathLst>
          </a:cu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2E1196D-AB26-354C-8B62-E4412BB00CDC}"/>
              </a:ext>
            </a:extLst>
          </p:cNvPr>
          <p:cNvSpPr txBox="1"/>
          <p:nvPr/>
        </p:nvSpPr>
        <p:spPr>
          <a:xfrm>
            <a:off x="300038" y="222603"/>
            <a:ext cx="35409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pc="100" dirty="0">
                <a:solidFill>
                  <a:srgbClr val="58C8BA"/>
                </a:solidFill>
                <a:latin typeface="Source Han Sans CN Bold" panose="020B0500000000000000" pitchFamily="34" charset="-128"/>
                <a:ea typeface="Source Han Sans CN Bold" panose="020B0500000000000000" pitchFamily="34" charset="-128"/>
              </a:rPr>
              <a:t>工作</a:t>
            </a:r>
            <a:r>
              <a:rPr lang="zh-CN" altLang="en-US" sz="2800" b="1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Bold" panose="020B0500000000000000" pitchFamily="34" charset="-128"/>
                <a:ea typeface="Source Han Sans CN Bold" panose="020B0500000000000000" pitchFamily="34" charset="-128"/>
              </a:rPr>
              <a:t>内容回顾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A450B1F-FF92-7340-B435-2BB2556BEBF3}"/>
              </a:ext>
            </a:extLst>
          </p:cNvPr>
          <p:cNvSpPr/>
          <p:nvPr/>
        </p:nvSpPr>
        <p:spPr>
          <a:xfrm>
            <a:off x="864871" y="721511"/>
            <a:ext cx="354097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90000"/>
                  </a:schemeClr>
                </a:solidFill>
                <a:latin typeface="OPPOSans L" pitchFamily="18" charset="-122"/>
                <a:ea typeface="baotuxiaobaiti" panose="02010601030101010101" pitchFamily="2" charset="-122"/>
                <a:cs typeface="OPPOSans L" pitchFamily="18" charset="-122"/>
              </a:rPr>
              <a:t>REVIEW OF WORK CONTENTS</a:t>
            </a:r>
            <a:endParaRPr lang="zh-CN" altLang="en-US" sz="1400" dirty="0">
              <a:solidFill>
                <a:schemeClr val="tx1">
                  <a:lumMod val="65000"/>
                  <a:lumOff val="35000"/>
                  <a:alpha val="90000"/>
                </a:schemeClr>
              </a:solidFill>
              <a:latin typeface="OPPOSans L" pitchFamily="18" charset="-122"/>
              <a:ea typeface="baotuxiaobaiti" panose="02010601030101010101" pitchFamily="2" charset="-122"/>
              <a:cs typeface="OPPOSans L" pitchFamily="18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71D1D16A-5F7A-E449-BD45-8C4149C8E3D4}"/>
              </a:ext>
            </a:extLst>
          </p:cNvPr>
          <p:cNvGrpSpPr/>
          <p:nvPr/>
        </p:nvGrpSpPr>
        <p:grpSpPr>
          <a:xfrm>
            <a:off x="11473613" y="8712"/>
            <a:ext cx="738923" cy="585107"/>
            <a:chOff x="11483977" y="24531"/>
            <a:chExt cx="738923" cy="585107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8BA6B3CB-A6A3-C040-A7F7-732B10B97D5A}"/>
                </a:ext>
              </a:extLst>
            </p:cNvPr>
            <p:cNvGrpSpPr/>
            <p:nvPr/>
          </p:nvGrpSpPr>
          <p:grpSpPr>
            <a:xfrm>
              <a:off x="11483977" y="24531"/>
              <a:ext cx="738923" cy="54474"/>
              <a:chOff x="4519246" y="-1090246"/>
              <a:chExt cx="2146779" cy="158261"/>
            </a:xfrm>
            <a:solidFill>
              <a:srgbClr val="58C8BA">
                <a:alpha val="62000"/>
              </a:srgbClr>
            </a:solidFill>
          </p:grpSpPr>
          <p:sp>
            <p:nvSpPr>
              <p:cNvPr id="53" name="椭圆 52">
                <a:extLst>
                  <a:ext uri="{FF2B5EF4-FFF2-40B4-BE49-F238E27FC236}">
                    <a16:creationId xmlns:a16="http://schemas.microsoft.com/office/drawing/2014/main" id="{2C702F83-C46B-DD4D-AB52-64107BBD0E5D}"/>
                  </a:ext>
                </a:extLst>
              </p:cNvPr>
              <p:cNvSpPr/>
              <p:nvPr/>
            </p:nvSpPr>
            <p:spPr>
              <a:xfrm>
                <a:off x="451924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54" name="椭圆 53">
                <a:extLst>
                  <a:ext uri="{FF2B5EF4-FFF2-40B4-BE49-F238E27FC236}">
                    <a16:creationId xmlns:a16="http://schemas.microsoft.com/office/drawing/2014/main" id="{DD6E96C3-11C6-D843-9780-C54076FAF8D3}"/>
                  </a:ext>
                </a:extLst>
              </p:cNvPr>
              <p:cNvSpPr/>
              <p:nvPr/>
            </p:nvSpPr>
            <p:spPr>
              <a:xfrm>
                <a:off x="480332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55" name="椭圆 54">
                <a:extLst>
                  <a:ext uri="{FF2B5EF4-FFF2-40B4-BE49-F238E27FC236}">
                    <a16:creationId xmlns:a16="http://schemas.microsoft.com/office/drawing/2014/main" id="{D6E87F68-945A-DC4E-A258-D60DB0BAF65C}"/>
                  </a:ext>
                </a:extLst>
              </p:cNvPr>
              <p:cNvSpPr/>
              <p:nvPr/>
            </p:nvSpPr>
            <p:spPr>
              <a:xfrm>
                <a:off x="508739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56" name="椭圆 55">
                <a:extLst>
                  <a:ext uri="{FF2B5EF4-FFF2-40B4-BE49-F238E27FC236}">
                    <a16:creationId xmlns:a16="http://schemas.microsoft.com/office/drawing/2014/main" id="{9CF1128C-23A2-9C40-A39A-8858E4DEF092}"/>
                  </a:ext>
                </a:extLst>
              </p:cNvPr>
              <p:cNvSpPr/>
              <p:nvPr/>
            </p:nvSpPr>
            <p:spPr>
              <a:xfrm>
                <a:off x="537146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57" name="椭圆 56">
                <a:extLst>
                  <a:ext uri="{FF2B5EF4-FFF2-40B4-BE49-F238E27FC236}">
                    <a16:creationId xmlns:a16="http://schemas.microsoft.com/office/drawing/2014/main" id="{12C9F1C5-C10C-E44B-AE20-84480A916FAA}"/>
                  </a:ext>
                </a:extLst>
              </p:cNvPr>
              <p:cNvSpPr/>
              <p:nvPr/>
            </p:nvSpPr>
            <p:spPr>
              <a:xfrm>
                <a:off x="5655542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58" name="椭圆 57">
                <a:extLst>
                  <a:ext uri="{FF2B5EF4-FFF2-40B4-BE49-F238E27FC236}">
                    <a16:creationId xmlns:a16="http://schemas.microsoft.com/office/drawing/2014/main" id="{A66B4F23-507B-A446-851B-8F0DCCBFD7E5}"/>
                  </a:ext>
                </a:extLst>
              </p:cNvPr>
              <p:cNvSpPr/>
              <p:nvPr/>
            </p:nvSpPr>
            <p:spPr>
              <a:xfrm>
                <a:off x="593961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59" name="椭圆 58">
                <a:extLst>
                  <a:ext uri="{FF2B5EF4-FFF2-40B4-BE49-F238E27FC236}">
                    <a16:creationId xmlns:a16="http://schemas.microsoft.com/office/drawing/2014/main" id="{D45C0E1C-E627-2641-B3BD-D43E260373D6}"/>
                  </a:ext>
                </a:extLst>
              </p:cNvPr>
              <p:cNvSpPr/>
              <p:nvPr/>
            </p:nvSpPr>
            <p:spPr>
              <a:xfrm>
                <a:off x="622369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60" name="椭圆 59">
                <a:extLst>
                  <a:ext uri="{FF2B5EF4-FFF2-40B4-BE49-F238E27FC236}">
                    <a16:creationId xmlns:a16="http://schemas.microsoft.com/office/drawing/2014/main" id="{7A586A4F-75C7-5C4D-8FA5-1EAC9A4474E5}"/>
                  </a:ext>
                </a:extLst>
              </p:cNvPr>
              <p:cNvSpPr/>
              <p:nvPr/>
            </p:nvSpPr>
            <p:spPr>
              <a:xfrm>
                <a:off x="650776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92B1CE3-7EF6-AF46-8245-1A4238EB5DF0}"/>
                </a:ext>
              </a:extLst>
            </p:cNvPr>
            <p:cNvGrpSpPr/>
            <p:nvPr/>
          </p:nvGrpSpPr>
          <p:grpSpPr>
            <a:xfrm>
              <a:off x="11483977" y="157190"/>
              <a:ext cx="738923" cy="54474"/>
              <a:chOff x="4519246" y="-1090246"/>
              <a:chExt cx="2146779" cy="158261"/>
            </a:xfrm>
            <a:solidFill>
              <a:srgbClr val="58C8BA">
                <a:alpha val="62000"/>
              </a:srgbClr>
            </a:solidFill>
          </p:grpSpPr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id="{00974A9E-0B95-E14B-A798-A62A20629A14}"/>
                  </a:ext>
                </a:extLst>
              </p:cNvPr>
              <p:cNvSpPr/>
              <p:nvPr/>
            </p:nvSpPr>
            <p:spPr>
              <a:xfrm>
                <a:off x="451924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id="{2F1AB156-5972-F341-B866-DF0BEF0B1F23}"/>
                  </a:ext>
                </a:extLst>
              </p:cNvPr>
              <p:cNvSpPr/>
              <p:nvPr/>
            </p:nvSpPr>
            <p:spPr>
              <a:xfrm>
                <a:off x="480332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46" name="椭圆 45">
                <a:extLst>
                  <a:ext uri="{FF2B5EF4-FFF2-40B4-BE49-F238E27FC236}">
                    <a16:creationId xmlns:a16="http://schemas.microsoft.com/office/drawing/2014/main" id="{94D9FAA8-2A27-5044-83BB-C66B4BD719D6}"/>
                  </a:ext>
                </a:extLst>
              </p:cNvPr>
              <p:cNvSpPr/>
              <p:nvPr/>
            </p:nvSpPr>
            <p:spPr>
              <a:xfrm>
                <a:off x="508739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id="{B5B61F4C-E8CA-CF40-A39C-E550897C39F0}"/>
                  </a:ext>
                </a:extLst>
              </p:cNvPr>
              <p:cNvSpPr/>
              <p:nvPr/>
            </p:nvSpPr>
            <p:spPr>
              <a:xfrm>
                <a:off x="537146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id="{E5657AE0-B0BE-BA47-83AE-E34A1A0E85E1}"/>
                  </a:ext>
                </a:extLst>
              </p:cNvPr>
              <p:cNvSpPr/>
              <p:nvPr/>
            </p:nvSpPr>
            <p:spPr>
              <a:xfrm>
                <a:off x="5655542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id="{815BC091-3BBD-AD41-88C3-6DC1A3F0FC6E}"/>
                  </a:ext>
                </a:extLst>
              </p:cNvPr>
              <p:cNvSpPr/>
              <p:nvPr/>
            </p:nvSpPr>
            <p:spPr>
              <a:xfrm>
                <a:off x="593961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id="{2D93C87E-15FD-8146-B107-2653AF1F8C63}"/>
                  </a:ext>
                </a:extLst>
              </p:cNvPr>
              <p:cNvSpPr/>
              <p:nvPr/>
            </p:nvSpPr>
            <p:spPr>
              <a:xfrm>
                <a:off x="622369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id="{B50EA9CA-ECFD-A340-BD16-BFADB696B077}"/>
                  </a:ext>
                </a:extLst>
              </p:cNvPr>
              <p:cNvSpPr/>
              <p:nvPr/>
            </p:nvSpPr>
            <p:spPr>
              <a:xfrm>
                <a:off x="650776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128ACE72-4E85-D94B-BC2E-FF3C94E6AB1B}"/>
                </a:ext>
              </a:extLst>
            </p:cNvPr>
            <p:cNvGrpSpPr/>
            <p:nvPr/>
          </p:nvGrpSpPr>
          <p:grpSpPr>
            <a:xfrm>
              <a:off x="11483977" y="289848"/>
              <a:ext cx="738923" cy="54474"/>
              <a:chOff x="4519246" y="-1090246"/>
              <a:chExt cx="2146779" cy="158261"/>
            </a:xfrm>
            <a:solidFill>
              <a:srgbClr val="58C8BA">
                <a:alpha val="62000"/>
              </a:srgbClr>
            </a:solidFill>
          </p:grpSpPr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id="{361A8707-3660-4446-8815-E789CF79F981}"/>
                  </a:ext>
                </a:extLst>
              </p:cNvPr>
              <p:cNvSpPr/>
              <p:nvPr/>
            </p:nvSpPr>
            <p:spPr>
              <a:xfrm>
                <a:off x="451924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36" name="椭圆 35">
                <a:extLst>
                  <a:ext uri="{FF2B5EF4-FFF2-40B4-BE49-F238E27FC236}">
                    <a16:creationId xmlns:a16="http://schemas.microsoft.com/office/drawing/2014/main" id="{1A8D5AA6-ACCB-2B42-A132-9AE14A6D7F05}"/>
                  </a:ext>
                </a:extLst>
              </p:cNvPr>
              <p:cNvSpPr/>
              <p:nvPr/>
            </p:nvSpPr>
            <p:spPr>
              <a:xfrm>
                <a:off x="480332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id="{7AB978AE-8E2D-2145-851D-3D6C4F7AFB76}"/>
                  </a:ext>
                </a:extLst>
              </p:cNvPr>
              <p:cNvSpPr/>
              <p:nvPr/>
            </p:nvSpPr>
            <p:spPr>
              <a:xfrm>
                <a:off x="508739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38" name="椭圆 37">
                <a:extLst>
                  <a:ext uri="{FF2B5EF4-FFF2-40B4-BE49-F238E27FC236}">
                    <a16:creationId xmlns:a16="http://schemas.microsoft.com/office/drawing/2014/main" id="{350833F5-2A00-F343-A601-2F622C8D9AA7}"/>
                  </a:ext>
                </a:extLst>
              </p:cNvPr>
              <p:cNvSpPr/>
              <p:nvPr/>
            </p:nvSpPr>
            <p:spPr>
              <a:xfrm>
                <a:off x="537146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id="{534C2CB8-9799-1D4D-817B-D6249CA8C5A2}"/>
                  </a:ext>
                </a:extLst>
              </p:cNvPr>
              <p:cNvSpPr/>
              <p:nvPr/>
            </p:nvSpPr>
            <p:spPr>
              <a:xfrm>
                <a:off x="5655542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id="{00FE615E-9B53-B341-8DFC-95BF972680C2}"/>
                  </a:ext>
                </a:extLst>
              </p:cNvPr>
              <p:cNvSpPr/>
              <p:nvPr/>
            </p:nvSpPr>
            <p:spPr>
              <a:xfrm>
                <a:off x="593961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id="{733BC4CB-51AD-0342-A750-1349C492CFE2}"/>
                  </a:ext>
                </a:extLst>
              </p:cNvPr>
              <p:cNvSpPr/>
              <p:nvPr/>
            </p:nvSpPr>
            <p:spPr>
              <a:xfrm>
                <a:off x="622369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id="{82B8A2D6-3AE8-744B-8E9B-0C2ECC1E06CE}"/>
                  </a:ext>
                </a:extLst>
              </p:cNvPr>
              <p:cNvSpPr/>
              <p:nvPr/>
            </p:nvSpPr>
            <p:spPr>
              <a:xfrm>
                <a:off x="650776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9FB5CD4A-0927-DC40-A304-C059FFBEB739}"/>
                </a:ext>
              </a:extLst>
            </p:cNvPr>
            <p:cNvGrpSpPr/>
            <p:nvPr/>
          </p:nvGrpSpPr>
          <p:grpSpPr>
            <a:xfrm>
              <a:off x="11483977" y="422506"/>
              <a:ext cx="738923" cy="54474"/>
              <a:chOff x="4519246" y="-1090246"/>
              <a:chExt cx="2146779" cy="158261"/>
            </a:xfrm>
            <a:solidFill>
              <a:srgbClr val="58C8BA">
                <a:alpha val="62000"/>
              </a:srgbClr>
            </a:solidFill>
          </p:grpSpPr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E9D32DF7-EE08-8249-89BD-83EB44335CBB}"/>
                  </a:ext>
                </a:extLst>
              </p:cNvPr>
              <p:cNvSpPr/>
              <p:nvPr/>
            </p:nvSpPr>
            <p:spPr>
              <a:xfrm>
                <a:off x="451924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216CA572-21FB-1D46-8496-E04A36D4EBB4}"/>
                  </a:ext>
                </a:extLst>
              </p:cNvPr>
              <p:cNvSpPr/>
              <p:nvPr/>
            </p:nvSpPr>
            <p:spPr>
              <a:xfrm>
                <a:off x="480332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18F27D11-EFE4-014A-B13E-2A8B4885A483}"/>
                  </a:ext>
                </a:extLst>
              </p:cNvPr>
              <p:cNvSpPr/>
              <p:nvPr/>
            </p:nvSpPr>
            <p:spPr>
              <a:xfrm>
                <a:off x="508739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BF5C24E3-45F6-C649-B047-527EB15AE065}"/>
                  </a:ext>
                </a:extLst>
              </p:cNvPr>
              <p:cNvSpPr/>
              <p:nvPr/>
            </p:nvSpPr>
            <p:spPr>
              <a:xfrm>
                <a:off x="537146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0226CA05-081A-5D4F-BB4C-C791376DD26E}"/>
                  </a:ext>
                </a:extLst>
              </p:cNvPr>
              <p:cNvSpPr/>
              <p:nvPr/>
            </p:nvSpPr>
            <p:spPr>
              <a:xfrm>
                <a:off x="5655542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96028642-2A5A-E84E-8B11-3C8DFC22C8A6}"/>
                  </a:ext>
                </a:extLst>
              </p:cNvPr>
              <p:cNvSpPr/>
              <p:nvPr/>
            </p:nvSpPr>
            <p:spPr>
              <a:xfrm>
                <a:off x="593961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376033F1-D77E-5A44-A07D-126D400EFBA2}"/>
                  </a:ext>
                </a:extLst>
              </p:cNvPr>
              <p:cNvSpPr/>
              <p:nvPr/>
            </p:nvSpPr>
            <p:spPr>
              <a:xfrm>
                <a:off x="622369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16E7E921-2D30-464E-AB83-CC88B96BF418}"/>
                  </a:ext>
                </a:extLst>
              </p:cNvPr>
              <p:cNvSpPr/>
              <p:nvPr/>
            </p:nvSpPr>
            <p:spPr>
              <a:xfrm>
                <a:off x="650776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77551767-7F72-F341-AD9E-2552A85BD6FF}"/>
                </a:ext>
              </a:extLst>
            </p:cNvPr>
            <p:cNvGrpSpPr/>
            <p:nvPr/>
          </p:nvGrpSpPr>
          <p:grpSpPr>
            <a:xfrm>
              <a:off x="11483977" y="555164"/>
              <a:ext cx="738923" cy="54474"/>
              <a:chOff x="4519246" y="-1090246"/>
              <a:chExt cx="2146779" cy="158261"/>
            </a:xfrm>
            <a:solidFill>
              <a:srgbClr val="58C8BA">
                <a:alpha val="62000"/>
              </a:srgbClr>
            </a:solidFill>
          </p:grpSpPr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id="{1A507457-7440-4746-9C7E-35BB3ACF33C9}"/>
                  </a:ext>
                </a:extLst>
              </p:cNvPr>
              <p:cNvSpPr/>
              <p:nvPr/>
            </p:nvSpPr>
            <p:spPr>
              <a:xfrm>
                <a:off x="451924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id="{7A936316-BB4E-E341-8C7F-AEEA2628CC43}"/>
                  </a:ext>
                </a:extLst>
              </p:cNvPr>
              <p:cNvSpPr/>
              <p:nvPr/>
            </p:nvSpPr>
            <p:spPr>
              <a:xfrm>
                <a:off x="480332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id="{27578AF0-CE44-B140-B6B9-FF308A6289D9}"/>
                  </a:ext>
                </a:extLst>
              </p:cNvPr>
              <p:cNvSpPr/>
              <p:nvPr/>
            </p:nvSpPr>
            <p:spPr>
              <a:xfrm>
                <a:off x="508739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C9B6B84B-20CF-A741-B68C-9A2A6985E8C2}"/>
                  </a:ext>
                </a:extLst>
              </p:cNvPr>
              <p:cNvSpPr/>
              <p:nvPr/>
            </p:nvSpPr>
            <p:spPr>
              <a:xfrm>
                <a:off x="537146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id="{BB80C604-9651-5944-BA7E-8AD27CD460EE}"/>
                  </a:ext>
                </a:extLst>
              </p:cNvPr>
              <p:cNvSpPr/>
              <p:nvPr/>
            </p:nvSpPr>
            <p:spPr>
              <a:xfrm>
                <a:off x="5655542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3000C1C5-D6FB-A54E-8031-DE48FDD3B70F}"/>
                  </a:ext>
                </a:extLst>
              </p:cNvPr>
              <p:cNvSpPr/>
              <p:nvPr/>
            </p:nvSpPr>
            <p:spPr>
              <a:xfrm>
                <a:off x="593961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id="{5EB7425D-5C3D-E148-95E7-E4BC203CA25F}"/>
                  </a:ext>
                </a:extLst>
              </p:cNvPr>
              <p:cNvSpPr/>
              <p:nvPr/>
            </p:nvSpPr>
            <p:spPr>
              <a:xfrm>
                <a:off x="622369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85D9D88D-BDFE-514D-82D0-27D2DCA6EB56}"/>
                  </a:ext>
                </a:extLst>
              </p:cNvPr>
              <p:cNvSpPr/>
              <p:nvPr/>
            </p:nvSpPr>
            <p:spPr>
              <a:xfrm>
                <a:off x="650776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</p:grpSp>
      </p:grpSp>
      <p:sp>
        <p:nvSpPr>
          <p:cNvPr id="94" name="椭圆 93">
            <a:extLst>
              <a:ext uri="{FF2B5EF4-FFF2-40B4-BE49-F238E27FC236}">
                <a16:creationId xmlns:a16="http://schemas.microsoft.com/office/drawing/2014/main" id="{61DDE392-4C6A-9E4B-9BF8-40C6E78B029F}"/>
              </a:ext>
            </a:extLst>
          </p:cNvPr>
          <p:cNvSpPr/>
          <p:nvPr/>
        </p:nvSpPr>
        <p:spPr>
          <a:xfrm rot="21174550" flipH="1">
            <a:off x="1264461" y="1572717"/>
            <a:ext cx="3245768" cy="3194337"/>
          </a:xfrm>
          <a:prstGeom prst="ellipse">
            <a:avLst/>
          </a:prstGeom>
          <a:solidFill>
            <a:srgbClr val="58C8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103" name="文本框 102">
            <a:extLst>
              <a:ext uri="{FF2B5EF4-FFF2-40B4-BE49-F238E27FC236}">
                <a16:creationId xmlns:a16="http://schemas.microsoft.com/office/drawing/2014/main" id="{EA7D2848-BDB1-004C-A972-435A0A847C51}"/>
              </a:ext>
            </a:extLst>
          </p:cNvPr>
          <p:cNvSpPr txBox="1"/>
          <p:nvPr/>
        </p:nvSpPr>
        <p:spPr>
          <a:xfrm>
            <a:off x="5144193" y="1823763"/>
            <a:ext cx="14185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Bold" panose="020B0500000000000000" pitchFamily="34" charset="-128"/>
                <a:ea typeface="Source Han Sans CN Bold" panose="020B0500000000000000" pitchFamily="34" charset="-128"/>
              </a:rPr>
              <a:t>内容</a:t>
            </a:r>
            <a:r>
              <a:rPr lang="zh-CN" altLang="en-US" sz="2000" b="1" spc="100" dirty="0">
                <a:solidFill>
                  <a:srgbClr val="58C8BA"/>
                </a:solidFill>
                <a:latin typeface="Source Han Sans CN Bold" panose="020B0500000000000000" pitchFamily="34" charset="-128"/>
                <a:ea typeface="Source Han Sans CN Bold" panose="020B0500000000000000" pitchFamily="34" charset="-128"/>
              </a:rPr>
              <a:t>回顾</a:t>
            </a:r>
          </a:p>
        </p:txBody>
      </p:sp>
      <p:sp>
        <p:nvSpPr>
          <p:cNvPr id="104" name="矩形 103">
            <a:extLst>
              <a:ext uri="{FF2B5EF4-FFF2-40B4-BE49-F238E27FC236}">
                <a16:creationId xmlns:a16="http://schemas.microsoft.com/office/drawing/2014/main" id="{D9199455-AAD0-4B44-A662-D9B939EE23A4}"/>
              </a:ext>
            </a:extLst>
          </p:cNvPr>
          <p:cNvSpPr/>
          <p:nvPr/>
        </p:nvSpPr>
        <p:spPr>
          <a:xfrm>
            <a:off x="5159291" y="2648685"/>
            <a:ext cx="6393151" cy="10257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  <a:alpha val="70000"/>
                  </a:schemeClr>
                </a:solidFill>
                <a:latin typeface="Source Han Sans CN Light" panose="020B0500000000000000" pitchFamily="34" charset="-128"/>
                <a:ea typeface="Source Han Sans CN Light" panose="020B0500000000000000" pitchFamily="34" charset="-128"/>
              </a:rPr>
              <a:t>制订、修改公司各项人力资源管理制度和管理办法，建立制度化、规范化、科学化的人力资源管理体系；提出岗位调整意见，明确部门岗位职责，岗位任职资格；编制修改完善部门岗位说明书</a:t>
            </a:r>
          </a:p>
        </p:txBody>
      </p:sp>
      <p:sp>
        <p:nvSpPr>
          <p:cNvPr id="105" name="矩形 104">
            <a:extLst>
              <a:ext uri="{FF2B5EF4-FFF2-40B4-BE49-F238E27FC236}">
                <a16:creationId xmlns:a16="http://schemas.microsoft.com/office/drawing/2014/main" id="{0FFB7E24-756D-1640-8575-4468B95483AC}"/>
              </a:ext>
            </a:extLst>
          </p:cNvPr>
          <p:cNvSpPr/>
          <p:nvPr/>
        </p:nvSpPr>
        <p:spPr>
          <a:xfrm>
            <a:off x="5159959" y="2223873"/>
            <a:ext cx="194284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  <a:alpha val="80000"/>
                  </a:schemeClr>
                </a:solidFill>
                <a:latin typeface="OPPOSans L" pitchFamily="18" charset="-122"/>
                <a:ea typeface="思源黑体 CN Regular" panose="020B0500000000000000" pitchFamily="34" charset="-122"/>
                <a:cs typeface="OPPOSans L" pitchFamily="18" charset="-122"/>
              </a:rPr>
              <a:t>CONTENTS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  <a:alpha val="80000"/>
                  </a:schemeClr>
                </a:solidFill>
                <a:latin typeface="OPPOSans L" pitchFamily="18" charset="-122"/>
                <a:ea typeface="思源黑体 CN Regular" panose="020B0500000000000000" pitchFamily="34" charset="-122"/>
                <a:cs typeface="OPPOSans L" pitchFamily="18" charset="-122"/>
              </a:rPr>
              <a:t>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  <a:alpha val="80000"/>
                  </a:schemeClr>
                </a:solidFill>
                <a:latin typeface="OPPOSans L" pitchFamily="18" charset="-122"/>
                <a:ea typeface="思源黑体 CN Regular" panose="020B0500000000000000" pitchFamily="34" charset="-122"/>
                <a:cs typeface="OPPOSans L" pitchFamily="18" charset="-122"/>
              </a:rPr>
              <a:t>REVIEW </a:t>
            </a:r>
            <a:endParaRPr lang="zh-CN" altLang="en-US" sz="1400" dirty="0">
              <a:solidFill>
                <a:schemeClr val="tx1">
                  <a:lumMod val="75000"/>
                  <a:lumOff val="25000"/>
                  <a:alpha val="80000"/>
                </a:schemeClr>
              </a:solidFill>
              <a:latin typeface="OPPOSans L" pitchFamily="18" charset="-122"/>
              <a:ea typeface="思源黑体 CN Regular" panose="020B0500000000000000" pitchFamily="34" charset="-122"/>
              <a:cs typeface="OPPOSans L" pitchFamily="18" charset="-122"/>
            </a:endParaRPr>
          </a:p>
        </p:txBody>
      </p:sp>
      <p:sp>
        <p:nvSpPr>
          <p:cNvPr id="106" name="矩形 105">
            <a:extLst>
              <a:ext uri="{FF2B5EF4-FFF2-40B4-BE49-F238E27FC236}">
                <a16:creationId xmlns:a16="http://schemas.microsoft.com/office/drawing/2014/main" id="{E1825835-F0A5-5D42-B770-1DF50E63B09A}"/>
              </a:ext>
            </a:extLst>
          </p:cNvPr>
          <p:cNvSpPr/>
          <p:nvPr/>
        </p:nvSpPr>
        <p:spPr>
          <a:xfrm>
            <a:off x="579005" y="4885738"/>
            <a:ext cx="4616680" cy="705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  <a:alpha val="70000"/>
                  </a:schemeClr>
                </a:solidFill>
                <a:latin typeface="Source Han Sans CN Light" panose="020B0500000000000000" pitchFamily="34" charset="-128"/>
                <a:ea typeface="Source Han Sans CN Light" panose="020B0500000000000000" pitchFamily="34" charset="-128"/>
              </a:rPr>
              <a:t>制定本部门的工作计划，递交经理审批，获准批准后再通知各个部门</a:t>
            </a:r>
          </a:p>
        </p:txBody>
      </p:sp>
      <p:sp>
        <p:nvSpPr>
          <p:cNvPr id="107" name="矩形 106">
            <a:extLst>
              <a:ext uri="{FF2B5EF4-FFF2-40B4-BE49-F238E27FC236}">
                <a16:creationId xmlns:a16="http://schemas.microsoft.com/office/drawing/2014/main" id="{F215BD3A-B2BA-7C4C-BAEE-9DF8F5BA6AB0}"/>
              </a:ext>
            </a:extLst>
          </p:cNvPr>
          <p:cNvSpPr/>
          <p:nvPr/>
        </p:nvSpPr>
        <p:spPr>
          <a:xfrm>
            <a:off x="-1" y="6722667"/>
            <a:ext cx="12192001" cy="150536"/>
          </a:xfrm>
          <a:prstGeom prst="rect">
            <a:avLst/>
          </a:prstGeom>
          <a:solidFill>
            <a:srgbClr val="58C8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pic>
        <p:nvPicPr>
          <p:cNvPr id="101" name="图片 100">
            <a:extLst>
              <a:ext uri="{FF2B5EF4-FFF2-40B4-BE49-F238E27FC236}">
                <a16:creationId xmlns:a16="http://schemas.microsoft.com/office/drawing/2014/main" id="{4E7E8B72-4E20-0942-96CE-CE2525A22691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383253" y="1665793"/>
            <a:ext cx="3008184" cy="3008184"/>
          </a:xfrm>
          <a:custGeom>
            <a:avLst/>
            <a:gdLst>
              <a:gd name="connsiteX0" fmla="*/ 1504092 w 3008184"/>
              <a:gd name="connsiteY0" fmla="*/ 0 h 3008184"/>
              <a:gd name="connsiteX1" fmla="*/ 3008184 w 3008184"/>
              <a:gd name="connsiteY1" fmla="*/ 1504092 h 3008184"/>
              <a:gd name="connsiteX2" fmla="*/ 1504092 w 3008184"/>
              <a:gd name="connsiteY2" fmla="*/ 3008184 h 3008184"/>
              <a:gd name="connsiteX3" fmla="*/ 0 w 3008184"/>
              <a:gd name="connsiteY3" fmla="*/ 1504092 h 3008184"/>
              <a:gd name="connsiteX4" fmla="*/ 1504092 w 3008184"/>
              <a:gd name="connsiteY4" fmla="*/ 0 h 3008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08184" h="3008184">
                <a:moveTo>
                  <a:pt x="1504092" y="0"/>
                </a:moveTo>
                <a:cubicBezTo>
                  <a:pt x="2334779" y="0"/>
                  <a:pt x="3008184" y="673405"/>
                  <a:pt x="3008184" y="1504092"/>
                </a:cubicBezTo>
                <a:cubicBezTo>
                  <a:pt x="3008184" y="2334779"/>
                  <a:pt x="2334779" y="3008184"/>
                  <a:pt x="1504092" y="3008184"/>
                </a:cubicBezTo>
                <a:cubicBezTo>
                  <a:pt x="673405" y="3008184"/>
                  <a:pt x="0" y="2334779"/>
                  <a:pt x="0" y="1504092"/>
                </a:cubicBezTo>
                <a:cubicBezTo>
                  <a:pt x="0" y="673405"/>
                  <a:pt x="673405" y="0"/>
                  <a:pt x="1504092" y="0"/>
                </a:cubicBezTo>
                <a:close/>
              </a:path>
            </a:pathLst>
          </a:custGeom>
        </p:spPr>
      </p:pic>
      <p:sp>
        <p:nvSpPr>
          <p:cNvPr id="109" name="任意形状 108">
            <a:extLst>
              <a:ext uri="{FF2B5EF4-FFF2-40B4-BE49-F238E27FC236}">
                <a16:creationId xmlns:a16="http://schemas.microsoft.com/office/drawing/2014/main" id="{89A9EB52-9308-744C-B186-4FA4154F85A2}"/>
              </a:ext>
            </a:extLst>
          </p:cNvPr>
          <p:cNvSpPr/>
          <p:nvPr/>
        </p:nvSpPr>
        <p:spPr>
          <a:xfrm>
            <a:off x="0" y="1"/>
            <a:ext cx="787053" cy="731769"/>
          </a:xfrm>
          <a:custGeom>
            <a:avLst/>
            <a:gdLst>
              <a:gd name="connsiteX0" fmla="*/ 0 w 787053"/>
              <a:gd name="connsiteY0" fmla="*/ 0 h 731769"/>
              <a:gd name="connsiteX1" fmla="*/ 787053 w 787053"/>
              <a:gd name="connsiteY1" fmla="*/ 0 h 731769"/>
              <a:gd name="connsiteX2" fmla="*/ 787053 w 787053"/>
              <a:gd name="connsiteY2" fmla="*/ 640121 h 731769"/>
              <a:gd name="connsiteX3" fmla="*/ 695405 w 787053"/>
              <a:gd name="connsiteY3" fmla="*/ 731769 h 731769"/>
              <a:gd name="connsiteX4" fmla="*/ 0 w 787053"/>
              <a:gd name="connsiteY4" fmla="*/ 731769 h 731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7053" h="731769">
                <a:moveTo>
                  <a:pt x="0" y="0"/>
                </a:moveTo>
                <a:lnTo>
                  <a:pt x="787053" y="0"/>
                </a:lnTo>
                <a:lnTo>
                  <a:pt x="787053" y="640121"/>
                </a:lnTo>
                <a:cubicBezTo>
                  <a:pt x="787053" y="690737"/>
                  <a:pt x="746021" y="731769"/>
                  <a:pt x="695405" y="731769"/>
                </a:cubicBezTo>
                <a:lnTo>
                  <a:pt x="0" y="731769"/>
                </a:lnTo>
                <a:close/>
              </a:path>
            </a:pathLst>
          </a:custGeom>
          <a:solidFill>
            <a:srgbClr val="58C8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111" name="任意形状 110">
            <a:extLst>
              <a:ext uri="{FF2B5EF4-FFF2-40B4-BE49-F238E27FC236}">
                <a16:creationId xmlns:a16="http://schemas.microsoft.com/office/drawing/2014/main" id="{6414C57C-C5FF-DA40-BD9B-AC49971A3795}"/>
              </a:ext>
            </a:extLst>
          </p:cNvPr>
          <p:cNvSpPr/>
          <p:nvPr/>
        </p:nvSpPr>
        <p:spPr>
          <a:xfrm>
            <a:off x="0" y="0"/>
            <a:ext cx="904989" cy="847266"/>
          </a:xfrm>
          <a:custGeom>
            <a:avLst/>
            <a:gdLst>
              <a:gd name="connsiteX0" fmla="*/ 0 w 904989"/>
              <a:gd name="connsiteY0" fmla="*/ 0 h 847266"/>
              <a:gd name="connsiteX1" fmla="*/ 904989 w 904989"/>
              <a:gd name="connsiteY1" fmla="*/ 0 h 847266"/>
              <a:gd name="connsiteX2" fmla="*/ 904989 w 904989"/>
              <a:gd name="connsiteY2" fmla="*/ 755618 h 847266"/>
              <a:gd name="connsiteX3" fmla="*/ 813341 w 904989"/>
              <a:gd name="connsiteY3" fmla="*/ 847266 h 847266"/>
              <a:gd name="connsiteX4" fmla="*/ 0 w 904989"/>
              <a:gd name="connsiteY4" fmla="*/ 847266 h 847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4989" h="847266">
                <a:moveTo>
                  <a:pt x="0" y="0"/>
                </a:moveTo>
                <a:lnTo>
                  <a:pt x="904989" y="0"/>
                </a:lnTo>
                <a:lnTo>
                  <a:pt x="904989" y="755618"/>
                </a:lnTo>
                <a:cubicBezTo>
                  <a:pt x="904989" y="806234"/>
                  <a:pt x="863957" y="847266"/>
                  <a:pt x="813341" y="847266"/>
                </a:cubicBezTo>
                <a:lnTo>
                  <a:pt x="0" y="847266"/>
                </a:lnTo>
                <a:close/>
              </a:path>
            </a:pathLst>
          </a:custGeom>
          <a:noFill/>
          <a:ln>
            <a:solidFill>
              <a:srgbClr val="58C8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34480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图形 113">
            <a:extLst>
              <a:ext uri="{FF2B5EF4-FFF2-40B4-BE49-F238E27FC236}">
                <a16:creationId xmlns:a16="http://schemas.microsoft.com/office/drawing/2014/main" id="{8AE15D4A-2D36-9344-AFC8-E0C794CE576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 amt="16000"/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48235" t="39092" r="18187" b="32589"/>
          <a:stretch/>
        </p:blipFill>
        <p:spPr>
          <a:xfrm>
            <a:off x="-2951" y="-8712"/>
            <a:ext cx="12192000" cy="685800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2E1196D-AB26-354C-8B62-E4412BB00CDC}"/>
              </a:ext>
            </a:extLst>
          </p:cNvPr>
          <p:cNvSpPr txBox="1"/>
          <p:nvPr/>
        </p:nvSpPr>
        <p:spPr>
          <a:xfrm>
            <a:off x="300038" y="222603"/>
            <a:ext cx="35409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pc="100" dirty="0">
                <a:solidFill>
                  <a:srgbClr val="58C8BA"/>
                </a:solidFill>
                <a:latin typeface="Source Han Sans CN Bold" panose="020B0500000000000000" pitchFamily="34" charset="-128"/>
                <a:ea typeface="Source Han Sans CN Bold" panose="020B0500000000000000" pitchFamily="34" charset="-128"/>
              </a:rPr>
              <a:t>工作</a:t>
            </a:r>
            <a:r>
              <a:rPr lang="zh-CN" altLang="en-US" sz="2800" b="1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Bold" panose="020B0500000000000000" pitchFamily="34" charset="-128"/>
                <a:ea typeface="Source Han Sans CN Bold" panose="020B0500000000000000" pitchFamily="34" charset="-128"/>
              </a:rPr>
              <a:t>内容回顾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A450B1F-FF92-7340-B435-2BB2556BEBF3}"/>
              </a:ext>
            </a:extLst>
          </p:cNvPr>
          <p:cNvSpPr/>
          <p:nvPr/>
        </p:nvSpPr>
        <p:spPr>
          <a:xfrm>
            <a:off x="864871" y="721511"/>
            <a:ext cx="354097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90000"/>
                  </a:schemeClr>
                </a:solidFill>
                <a:latin typeface="OPPOSans L" pitchFamily="18" charset="-122"/>
                <a:ea typeface="baotuxiaobaiti" panose="02010601030101010101" pitchFamily="2" charset="-122"/>
                <a:cs typeface="OPPOSans L" pitchFamily="18" charset="-122"/>
              </a:rPr>
              <a:t>REVIEW OF WORK CONTENTS</a:t>
            </a:r>
            <a:endParaRPr lang="zh-CN" altLang="en-US" sz="1400" dirty="0">
              <a:solidFill>
                <a:schemeClr val="tx1">
                  <a:lumMod val="65000"/>
                  <a:lumOff val="35000"/>
                  <a:alpha val="90000"/>
                </a:schemeClr>
              </a:solidFill>
              <a:latin typeface="OPPOSans L" pitchFamily="18" charset="-122"/>
              <a:ea typeface="baotuxiaobaiti" panose="02010601030101010101" pitchFamily="2" charset="-122"/>
              <a:cs typeface="OPPOSans L" pitchFamily="18" charset="-122"/>
            </a:endParaRPr>
          </a:p>
        </p:txBody>
      </p:sp>
      <p:sp>
        <p:nvSpPr>
          <p:cNvPr id="107" name="矩形 106">
            <a:extLst>
              <a:ext uri="{FF2B5EF4-FFF2-40B4-BE49-F238E27FC236}">
                <a16:creationId xmlns:a16="http://schemas.microsoft.com/office/drawing/2014/main" id="{F215BD3A-B2BA-7C4C-BAEE-9DF8F5BA6AB0}"/>
              </a:ext>
            </a:extLst>
          </p:cNvPr>
          <p:cNvSpPr/>
          <p:nvPr/>
        </p:nvSpPr>
        <p:spPr>
          <a:xfrm>
            <a:off x="-1" y="6722667"/>
            <a:ext cx="12192001" cy="150536"/>
          </a:xfrm>
          <a:prstGeom prst="rect">
            <a:avLst/>
          </a:prstGeom>
          <a:solidFill>
            <a:srgbClr val="58C8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grpSp>
        <p:nvGrpSpPr>
          <p:cNvPr id="105" name="组合 104">
            <a:extLst>
              <a:ext uri="{FF2B5EF4-FFF2-40B4-BE49-F238E27FC236}">
                <a16:creationId xmlns:a16="http://schemas.microsoft.com/office/drawing/2014/main" id="{28FBC6F0-DF8F-5C41-9753-3CEAFA8B631F}"/>
              </a:ext>
            </a:extLst>
          </p:cNvPr>
          <p:cNvGrpSpPr/>
          <p:nvPr/>
        </p:nvGrpSpPr>
        <p:grpSpPr>
          <a:xfrm>
            <a:off x="992571" y="1801148"/>
            <a:ext cx="3032036" cy="3640809"/>
            <a:chOff x="890972" y="1801148"/>
            <a:chExt cx="3032036" cy="3640809"/>
          </a:xfrm>
        </p:grpSpPr>
        <p:pic>
          <p:nvPicPr>
            <p:cNvPr id="118" name="图片 117">
              <a:extLst>
                <a:ext uri="{FF2B5EF4-FFF2-40B4-BE49-F238E27FC236}">
                  <a16:creationId xmlns:a16="http://schemas.microsoft.com/office/drawing/2014/main" id="{3A15A73E-3D19-E748-BF1B-B3791A2F3D1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368765" y="1801148"/>
              <a:ext cx="2076450" cy="1790043"/>
            </a:xfrm>
            <a:custGeom>
              <a:avLst/>
              <a:gdLst>
                <a:gd name="connsiteX0" fmla="*/ 447511 w 2076450"/>
                <a:gd name="connsiteY0" fmla="*/ 0 h 1790043"/>
                <a:gd name="connsiteX1" fmla="*/ 1628939 w 2076450"/>
                <a:gd name="connsiteY1" fmla="*/ 0 h 1790043"/>
                <a:gd name="connsiteX2" fmla="*/ 2076450 w 2076450"/>
                <a:gd name="connsiteY2" fmla="*/ 895022 h 1790043"/>
                <a:gd name="connsiteX3" fmla="*/ 1628939 w 2076450"/>
                <a:gd name="connsiteY3" fmla="*/ 1790043 h 1790043"/>
                <a:gd name="connsiteX4" fmla="*/ 447511 w 2076450"/>
                <a:gd name="connsiteY4" fmla="*/ 1790043 h 1790043"/>
                <a:gd name="connsiteX5" fmla="*/ 0 w 2076450"/>
                <a:gd name="connsiteY5" fmla="*/ 895022 h 1790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6450" h="1790043">
                  <a:moveTo>
                    <a:pt x="447511" y="0"/>
                  </a:moveTo>
                  <a:lnTo>
                    <a:pt x="1628939" y="0"/>
                  </a:lnTo>
                  <a:lnTo>
                    <a:pt x="2076450" y="895022"/>
                  </a:lnTo>
                  <a:lnTo>
                    <a:pt x="1628939" y="1790043"/>
                  </a:lnTo>
                  <a:lnTo>
                    <a:pt x="447511" y="1790043"/>
                  </a:lnTo>
                  <a:lnTo>
                    <a:pt x="0" y="895022"/>
                  </a:lnTo>
                  <a:close/>
                </a:path>
              </a:pathLst>
            </a:custGeom>
            <a:noFill/>
            <a:ln w="25400">
              <a:solidFill>
                <a:srgbClr val="58C8BA"/>
              </a:solidFill>
            </a:ln>
          </p:spPr>
        </p:pic>
        <p:grpSp>
          <p:nvGrpSpPr>
            <p:cNvPr id="100" name="组合 99">
              <a:extLst>
                <a:ext uri="{FF2B5EF4-FFF2-40B4-BE49-F238E27FC236}">
                  <a16:creationId xmlns:a16="http://schemas.microsoft.com/office/drawing/2014/main" id="{2282723E-0773-AE42-AF85-B956B440A772}"/>
                </a:ext>
              </a:extLst>
            </p:cNvPr>
            <p:cNvGrpSpPr/>
            <p:nvPr/>
          </p:nvGrpSpPr>
          <p:grpSpPr>
            <a:xfrm>
              <a:off x="890972" y="3933695"/>
              <a:ext cx="3032036" cy="1508262"/>
              <a:chOff x="890972" y="3933695"/>
              <a:chExt cx="3032036" cy="1508262"/>
            </a:xfrm>
          </p:grpSpPr>
          <p:sp>
            <p:nvSpPr>
              <p:cNvPr id="95" name="文本框 94">
                <a:extLst>
                  <a:ext uri="{FF2B5EF4-FFF2-40B4-BE49-F238E27FC236}">
                    <a16:creationId xmlns:a16="http://schemas.microsoft.com/office/drawing/2014/main" id="{C764FCB6-D800-3046-A744-B34F363B4A97}"/>
                  </a:ext>
                </a:extLst>
              </p:cNvPr>
              <p:cNvSpPr txBox="1"/>
              <p:nvPr/>
            </p:nvSpPr>
            <p:spPr>
              <a:xfrm>
                <a:off x="1654014" y="3933695"/>
                <a:ext cx="150595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b="1" spc="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Source Han Sans CN Bold" panose="020B0500000000000000" pitchFamily="34" charset="-128"/>
                    <a:ea typeface="Source Han Sans CN Bold" panose="020B0500000000000000" pitchFamily="34" charset="-128"/>
                  </a:rPr>
                  <a:t>内容</a:t>
                </a:r>
                <a:r>
                  <a:rPr lang="zh-CN" altLang="en-US" sz="2000" b="1" spc="100" dirty="0">
                    <a:solidFill>
                      <a:srgbClr val="58C8BA"/>
                    </a:solidFill>
                    <a:latin typeface="Source Han Sans CN Bold" panose="020B0500000000000000" pitchFamily="34" charset="-128"/>
                    <a:ea typeface="Source Han Sans CN Bold" panose="020B0500000000000000" pitchFamily="34" charset="-128"/>
                  </a:rPr>
                  <a:t>回顾</a:t>
                </a:r>
              </a:p>
            </p:txBody>
          </p:sp>
          <p:sp>
            <p:nvSpPr>
              <p:cNvPr id="96" name="矩形 95">
                <a:extLst>
                  <a:ext uri="{FF2B5EF4-FFF2-40B4-BE49-F238E27FC236}">
                    <a16:creationId xmlns:a16="http://schemas.microsoft.com/office/drawing/2014/main" id="{398556A9-9C11-B749-A67D-791561D827AE}"/>
                  </a:ext>
                </a:extLst>
              </p:cNvPr>
              <p:cNvSpPr/>
              <p:nvPr/>
            </p:nvSpPr>
            <p:spPr>
              <a:xfrm>
                <a:off x="890972" y="4532862"/>
                <a:ext cx="3032036" cy="9090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  <a:alpha val="70000"/>
                      </a:schemeClr>
                    </a:solidFill>
                    <a:latin typeface="Source Han Sans CN Light" panose="020B0500000000000000" pitchFamily="34" charset="-128"/>
                    <a:ea typeface="Source Han Sans CN Light" panose="020B0500000000000000" pitchFamily="34" charset="-128"/>
                  </a:rPr>
                  <a:t>制订、修改公司各项人力资源管理制度和管理办法，建立制度化、规范化、科学化的人力资源管理体系</a:t>
                </a:r>
                <a:endParaRPr lang="zh-CN" altLang="en-US" sz="1400" dirty="0">
                  <a:gradFill>
                    <a:gsLst>
                      <a:gs pos="0">
                        <a:srgbClr val="D954CA"/>
                      </a:gs>
                      <a:gs pos="21000">
                        <a:srgbClr val="EC52A5"/>
                      </a:gs>
                      <a:gs pos="100000">
                        <a:srgbClr val="F9C032"/>
                      </a:gs>
                      <a:gs pos="72000">
                        <a:srgbClr val="ED864A"/>
                      </a:gs>
                      <a:gs pos="41000">
                        <a:srgbClr val="EE637E"/>
                      </a:gs>
                      <a:gs pos="59000">
                        <a:srgbClr val="F0864F"/>
                      </a:gs>
                    </a:gsLst>
                    <a:lin ang="0" scaled="0"/>
                  </a:gra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97" name="矩形 96">
                <a:extLst>
                  <a:ext uri="{FF2B5EF4-FFF2-40B4-BE49-F238E27FC236}">
                    <a16:creationId xmlns:a16="http://schemas.microsoft.com/office/drawing/2014/main" id="{10EE1AE5-8305-3145-829C-E16DA26D41B2}"/>
                  </a:ext>
                </a:extLst>
              </p:cNvPr>
              <p:cNvSpPr/>
              <p:nvPr/>
            </p:nvSpPr>
            <p:spPr>
              <a:xfrm>
                <a:off x="1435567" y="4303002"/>
                <a:ext cx="1942847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  <a:alpha val="80000"/>
                      </a:schemeClr>
                    </a:solidFill>
                    <a:latin typeface="OPPOSans L" pitchFamily="18" charset="-122"/>
                    <a:ea typeface="思源黑体 CN Regular" panose="020B0500000000000000" pitchFamily="34" charset="-122"/>
                    <a:cs typeface="OPPOSans L" pitchFamily="18" charset="-122"/>
                  </a:rPr>
                  <a:t>CONTENTS</a:t>
                </a: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  <a:alpha val="80000"/>
                      </a:schemeClr>
                    </a:solidFill>
                    <a:latin typeface="OPPOSans L" pitchFamily="18" charset="-122"/>
                    <a:ea typeface="思源黑体 CN Regular" panose="020B0500000000000000" pitchFamily="34" charset="-122"/>
                    <a:cs typeface="OPPOSans L" pitchFamily="18" charset="-122"/>
                  </a:rPr>
                  <a:t> </a:t>
                </a:r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  <a:alpha val="80000"/>
                      </a:schemeClr>
                    </a:solidFill>
                    <a:latin typeface="OPPOSans L" pitchFamily="18" charset="-122"/>
                    <a:ea typeface="思源黑体 CN Regular" panose="020B0500000000000000" pitchFamily="34" charset="-122"/>
                    <a:cs typeface="OPPOSans L" pitchFamily="18" charset="-122"/>
                  </a:rPr>
                  <a:t>REVIEW </a:t>
                </a:r>
                <a:endParaRPr lang="zh-CN" altLang="en-US" sz="1400" dirty="0">
                  <a:solidFill>
                    <a:schemeClr val="tx1">
                      <a:lumMod val="75000"/>
                      <a:lumOff val="25000"/>
                      <a:alpha val="80000"/>
                    </a:schemeClr>
                  </a:solidFill>
                  <a:latin typeface="OPPOSans L" pitchFamily="18" charset="-122"/>
                  <a:ea typeface="思源黑体 CN Regular" panose="020B0500000000000000" pitchFamily="34" charset="-122"/>
                  <a:cs typeface="OPPOSans L" pitchFamily="18" charset="-122"/>
                </a:endParaRPr>
              </a:p>
            </p:txBody>
          </p:sp>
        </p:grpSp>
      </p:grpSp>
      <p:grpSp>
        <p:nvGrpSpPr>
          <p:cNvPr id="125" name="组合 124">
            <a:extLst>
              <a:ext uri="{FF2B5EF4-FFF2-40B4-BE49-F238E27FC236}">
                <a16:creationId xmlns:a16="http://schemas.microsoft.com/office/drawing/2014/main" id="{ECF9D1A1-6870-544A-8D83-A7B3892D67AF}"/>
              </a:ext>
            </a:extLst>
          </p:cNvPr>
          <p:cNvGrpSpPr/>
          <p:nvPr/>
        </p:nvGrpSpPr>
        <p:grpSpPr>
          <a:xfrm>
            <a:off x="4572358" y="1801148"/>
            <a:ext cx="3032036" cy="3640809"/>
            <a:chOff x="4517041" y="1801148"/>
            <a:chExt cx="3032036" cy="3640809"/>
          </a:xfrm>
        </p:grpSpPr>
        <p:pic>
          <p:nvPicPr>
            <p:cNvPr id="117" name="图片 116">
              <a:extLst>
                <a:ext uri="{FF2B5EF4-FFF2-40B4-BE49-F238E27FC236}">
                  <a16:creationId xmlns:a16="http://schemas.microsoft.com/office/drawing/2014/main" id="{9917CBE4-47FC-8248-9810-F184D6044A2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994834" y="1801148"/>
              <a:ext cx="2076450" cy="1790043"/>
            </a:xfrm>
            <a:custGeom>
              <a:avLst/>
              <a:gdLst>
                <a:gd name="connsiteX0" fmla="*/ 447511 w 2076450"/>
                <a:gd name="connsiteY0" fmla="*/ 0 h 1790043"/>
                <a:gd name="connsiteX1" fmla="*/ 1628939 w 2076450"/>
                <a:gd name="connsiteY1" fmla="*/ 0 h 1790043"/>
                <a:gd name="connsiteX2" fmla="*/ 2076450 w 2076450"/>
                <a:gd name="connsiteY2" fmla="*/ 895022 h 1790043"/>
                <a:gd name="connsiteX3" fmla="*/ 1628939 w 2076450"/>
                <a:gd name="connsiteY3" fmla="*/ 1790043 h 1790043"/>
                <a:gd name="connsiteX4" fmla="*/ 447511 w 2076450"/>
                <a:gd name="connsiteY4" fmla="*/ 1790043 h 1790043"/>
                <a:gd name="connsiteX5" fmla="*/ 0 w 2076450"/>
                <a:gd name="connsiteY5" fmla="*/ 895022 h 1790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6450" h="1790043">
                  <a:moveTo>
                    <a:pt x="447511" y="0"/>
                  </a:moveTo>
                  <a:lnTo>
                    <a:pt x="1628939" y="0"/>
                  </a:lnTo>
                  <a:lnTo>
                    <a:pt x="2076450" y="895022"/>
                  </a:lnTo>
                  <a:lnTo>
                    <a:pt x="1628939" y="1790043"/>
                  </a:lnTo>
                  <a:lnTo>
                    <a:pt x="447511" y="1790043"/>
                  </a:lnTo>
                  <a:lnTo>
                    <a:pt x="0" y="895022"/>
                  </a:lnTo>
                  <a:close/>
                </a:path>
              </a:pathLst>
            </a:custGeom>
            <a:ln w="25400">
              <a:solidFill>
                <a:srgbClr val="58C8BA"/>
              </a:solidFill>
            </a:ln>
          </p:spPr>
        </p:pic>
        <p:grpSp>
          <p:nvGrpSpPr>
            <p:cNvPr id="103" name="组合 102">
              <a:extLst>
                <a:ext uri="{FF2B5EF4-FFF2-40B4-BE49-F238E27FC236}">
                  <a16:creationId xmlns:a16="http://schemas.microsoft.com/office/drawing/2014/main" id="{F1707E3C-C20B-B541-A8B0-411E6D3102E7}"/>
                </a:ext>
              </a:extLst>
            </p:cNvPr>
            <p:cNvGrpSpPr/>
            <p:nvPr/>
          </p:nvGrpSpPr>
          <p:grpSpPr>
            <a:xfrm>
              <a:off x="4517041" y="3933695"/>
              <a:ext cx="3032036" cy="1508262"/>
              <a:chOff x="4517041" y="3933695"/>
              <a:chExt cx="3032036" cy="1508262"/>
            </a:xfrm>
          </p:grpSpPr>
          <p:sp>
            <p:nvSpPr>
              <p:cNvPr id="119" name="文本框 118">
                <a:extLst>
                  <a:ext uri="{FF2B5EF4-FFF2-40B4-BE49-F238E27FC236}">
                    <a16:creationId xmlns:a16="http://schemas.microsoft.com/office/drawing/2014/main" id="{B0092978-6AA2-B448-9EC6-57C344010B88}"/>
                  </a:ext>
                </a:extLst>
              </p:cNvPr>
              <p:cNvSpPr txBox="1"/>
              <p:nvPr/>
            </p:nvSpPr>
            <p:spPr>
              <a:xfrm>
                <a:off x="5280083" y="3933695"/>
                <a:ext cx="150595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b="1" spc="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Source Han Sans CN Bold" panose="020B0500000000000000" pitchFamily="34" charset="-128"/>
                    <a:ea typeface="Source Han Sans CN Bold" panose="020B0500000000000000" pitchFamily="34" charset="-128"/>
                  </a:rPr>
                  <a:t>内容</a:t>
                </a:r>
                <a:r>
                  <a:rPr lang="zh-CN" altLang="en-US" sz="2000" b="1" spc="100" dirty="0">
                    <a:solidFill>
                      <a:srgbClr val="58C8BA"/>
                    </a:solidFill>
                    <a:latin typeface="Source Han Sans CN Bold" panose="020B0500000000000000" pitchFamily="34" charset="-128"/>
                    <a:ea typeface="Source Han Sans CN Bold" panose="020B0500000000000000" pitchFamily="34" charset="-128"/>
                  </a:rPr>
                  <a:t>回顾</a:t>
                </a:r>
              </a:p>
            </p:txBody>
          </p:sp>
          <p:sp>
            <p:nvSpPr>
              <p:cNvPr id="120" name="矩形 119">
                <a:extLst>
                  <a:ext uri="{FF2B5EF4-FFF2-40B4-BE49-F238E27FC236}">
                    <a16:creationId xmlns:a16="http://schemas.microsoft.com/office/drawing/2014/main" id="{C255576A-8A0F-5F42-B713-C6E5159F2BD6}"/>
                  </a:ext>
                </a:extLst>
              </p:cNvPr>
              <p:cNvSpPr/>
              <p:nvPr/>
            </p:nvSpPr>
            <p:spPr>
              <a:xfrm>
                <a:off x="4517041" y="4532862"/>
                <a:ext cx="3032036" cy="9090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  <a:alpha val="70000"/>
                      </a:schemeClr>
                    </a:solidFill>
                    <a:latin typeface="Source Han Sans CN Light" panose="020B0500000000000000" pitchFamily="34" charset="-128"/>
                    <a:ea typeface="Source Han Sans CN Light" panose="020B0500000000000000" pitchFamily="34" charset="-128"/>
                  </a:rPr>
                  <a:t>制订、修改公司各项人力资源管理制度和管理办法，建立制度化、规范化、科学化的人力资源管理体系</a:t>
                </a:r>
                <a:endParaRPr lang="zh-CN" altLang="en-US" sz="1400" dirty="0">
                  <a:gradFill>
                    <a:gsLst>
                      <a:gs pos="0">
                        <a:srgbClr val="D954CA"/>
                      </a:gs>
                      <a:gs pos="21000">
                        <a:srgbClr val="EC52A5"/>
                      </a:gs>
                      <a:gs pos="100000">
                        <a:srgbClr val="F9C032"/>
                      </a:gs>
                      <a:gs pos="72000">
                        <a:srgbClr val="ED864A"/>
                      </a:gs>
                      <a:gs pos="41000">
                        <a:srgbClr val="EE637E"/>
                      </a:gs>
                      <a:gs pos="59000">
                        <a:srgbClr val="F0864F"/>
                      </a:gs>
                    </a:gsLst>
                    <a:lin ang="0" scaled="0"/>
                  </a:gra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21" name="矩形 120">
                <a:extLst>
                  <a:ext uri="{FF2B5EF4-FFF2-40B4-BE49-F238E27FC236}">
                    <a16:creationId xmlns:a16="http://schemas.microsoft.com/office/drawing/2014/main" id="{51CC1A50-2FDF-B84E-B244-21988A467108}"/>
                  </a:ext>
                </a:extLst>
              </p:cNvPr>
              <p:cNvSpPr/>
              <p:nvPr/>
            </p:nvSpPr>
            <p:spPr>
              <a:xfrm>
                <a:off x="5061636" y="4303002"/>
                <a:ext cx="1942847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  <a:alpha val="80000"/>
                      </a:schemeClr>
                    </a:solidFill>
                    <a:latin typeface="OPPOSans L" pitchFamily="18" charset="-122"/>
                    <a:ea typeface="思源黑体 CN Regular" panose="020B0500000000000000" pitchFamily="34" charset="-122"/>
                    <a:cs typeface="OPPOSans L" pitchFamily="18" charset="-122"/>
                  </a:rPr>
                  <a:t>CONTENTS</a:t>
                </a: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  <a:alpha val="80000"/>
                      </a:schemeClr>
                    </a:solidFill>
                    <a:latin typeface="OPPOSans L" pitchFamily="18" charset="-122"/>
                    <a:ea typeface="思源黑体 CN Regular" panose="020B0500000000000000" pitchFamily="34" charset="-122"/>
                    <a:cs typeface="OPPOSans L" pitchFamily="18" charset="-122"/>
                  </a:rPr>
                  <a:t> </a:t>
                </a:r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  <a:alpha val="80000"/>
                      </a:schemeClr>
                    </a:solidFill>
                    <a:latin typeface="OPPOSans L" pitchFamily="18" charset="-122"/>
                    <a:ea typeface="思源黑体 CN Regular" panose="020B0500000000000000" pitchFamily="34" charset="-122"/>
                    <a:cs typeface="OPPOSans L" pitchFamily="18" charset="-122"/>
                  </a:rPr>
                  <a:t>REVIEW </a:t>
                </a:r>
                <a:endParaRPr lang="zh-CN" altLang="en-US" sz="1400" dirty="0">
                  <a:solidFill>
                    <a:schemeClr val="tx1">
                      <a:lumMod val="75000"/>
                      <a:lumOff val="25000"/>
                      <a:alpha val="80000"/>
                    </a:schemeClr>
                  </a:solidFill>
                  <a:latin typeface="OPPOSans L" pitchFamily="18" charset="-122"/>
                  <a:ea typeface="思源黑体 CN Regular" panose="020B0500000000000000" pitchFamily="34" charset="-122"/>
                  <a:cs typeface="OPPOSans L" pitchFamily="18" charset="-122"/>
                </a:endParaRPr>
              </a:p>
            </p:txBody>
          </p:sp>
        </p:grpSp>
      </p:grpSp>
      <p:grpSp>
        <p:nvGrpSpPr>
          <p:cNvPr id="126" name="组合 125">
            <a:extLst>
              <a:ext uri="{FF2B5EF4-FFF2-40B4-BE49-F238E27FC236}">
                <a16:creationId xmlns:a16="http://schemas.microsoft.com/office/drawing/2014/main" id="{726604CA-60E6-1943-9FB8-67AE7758FAD2}"/>
              </a:ext>
            </a:extLst>
          </p:cNvPr>
          <p:cNvGrpSpPr/>
          <p:nvPr/>
        </p:nvGrpSpPr>
        <p:grpSpPr>
          <a:xfrm>
            <a:off x="8152145" y="1801148"/>
            <a:ext cx="3032036" cy="3646699"/>
            <a:chOff x="8050546" y="1801148"/>
            <a:chExt cx="3032036" cy="3646699"/>
          </a:xfrm>
        </p:grpSpPr>
        <p:pic>
          <p:nvPicPr>
            <p:cNvPr id="113" name="图片 112">
              <a:extLst>
                <a:ext uri="{FF2B5EF4-FFF2-40B4-BE49-F238E27FC236}">
                  <a16:creationId xmlns:a16="http://schemas.microsoft.com/office/drawing/2014/main" id="{DF844A6C-8E74-2B4A-B1B9-F3A3C853F12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8528339" y="1801148"/>
              <a:ext cx="2076450" cy="1790043"/>
            </a:xfrm>
            <a:custGeom>
              <a:avLst/>
              <a:gdLst>
                <a:gd name="connsiteX0" fmla="*/ 447511 w 2076450"/>
                <a:gd name="connsiteY0" fmla="*/ 0 h 1790043"/>
                <a:gd name="connsiteX1" fmla="*/ 1628939 w 2076450"/>
                <a:gd name="connsiteY1" fmla="*/ 0 h 1790043"/>
                <a:gd name="connsiteX2" fmla="*/ 2076450 w 2076450"/>
                <a:gd name="connsiteY2" fmla="*/ 895022 h 1790043"/>
                <a:gd name="connsiteX3" fmla="*/ 1628939 w 2076450"/>
                <a:gd name="connsiteY3" fmla="*/ 1790043 h 1790043"/>
                <a:gd name="connsiteX4" fmla="*/ 447511 w 2076450"/>
                <a:gd name="connsiteY4" fmla="*/ 1790043 h 1790043"/>
                <a:gd name="connsiteX5" fmla="*/ 0 w 2076450"/>
                <a:gd name="connsiteY5" fmla="*/ 895022 h 1790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6450" h="1790043">
                  <a:moveTo>
                    <a:pt x="447511" y="0"/>
                  </a:moveTo>
                  <a:lnTo>
                    <a:pt x="1628939" y="0"/>
                  </a:lnTo>
                  <a:lnTo>
                    <a:pt x="2076450" y="895022"/>
                  </a:lnTo>
                  <a:lnTo>
                    <a:pt x="1628939" y="1790043"/>
                  </a:lnTo>
                  <a:lnTo>
                    <a:pt x="447511" y="1790043"/>
                  </a:lnTo>
                  <a:lnTo>
                    <a:pt x="0" y="895022"/>
                  </a:lnTo>
                  <a:close/>
                </a:path>
              </a:pathLst>
            </a:custGeom>
            <a:ln w="25400">
              <a:solidFill>
                <a:srgbClr val="58C8BA"/>
              </a:solidFill>
            </a:ln>
          </p:spPr>
        </p:pic>
        <p:grpSp>
          <p:nvGrpSpPr>
            <p:cNvPr id="104" name="组合 103">
              <a:extLst>
                <a:ext uri="{FF2B5EF4-FFF2-40B4-BE49-F238E27FC236}">
                  <a16:creationId xmlns:a16="http://schemas.microsoft.com/office/drawing/2014/main" id="{FCD3C29F-CC5C-F742-9FCF-7066787273F2}"/>
                </a:ext>
              </a:extLst>
            </p:cNvPr>
            <p:cNvGrpSpPr/>
            <p:nvPr/>
          </p:nvGrpSpPr>
          <p:grpSpPr>
            <a:xfrm>
              <a:off x="8050546" y="3939585"/>
              <a:ext cx="3032036" cy="1508262"/>
              <a:chOff x="8050546" y="3871853"/>
              <a:chExt cx="3032036" cy="1508262"/>
            </a:xfrm>
          </p:grpSpPr>
          <p:sp>
            <p:nvSpPr>
              <p:cNvPr id="122" name="文本框 121">
                <a:extLst>
                  <a:ext uri="{FF2B5EF4-FFF2-40B4-BE49-F238E27FC236}">
                    <a16:creationId xmlns:a16="http://schemas.microsoft.com/office/drawing/2014/main" id="{9B7D37D0-AAE4-BF4E-A050-DA698BA503AE}"/>
                  </a:ext>
                </a:extLst>
              </p:cNvPr>
              <p:cNvSpPr txBox="1"/>
              <p:nvPr/>
            </p:nvSpPr>
            <p:spPr>
              <a:xfrm>
                <a:off x="8813588" y="3871853"/>
                <a:ext cx="150595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b="1" spc="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Source Han Sans CN Bold" panose="020B0500000000000000" pitchFamily="34" charset="-128"/>
                    <a:ea typeface="Source Han Sans CN Bold" panose="020B0500000000000000" pitchFamily="34" charset="-128"/>
                  </a:rPr>
                  <a:t>内容</a:t>
                </a:r>
                <a:r>
                  <a:rPr lang="zh-CN" altLang="en-US" sz="2000" b="1" spc="100" dirty="0">
                    <a:solidFill>
                      <a:srgbClr val="58C8BA"/>
                    </a:solidFill>
                    <a:latin typeface="Source Han Sans CN Bold" panose="020B0500000000000000" pitchFamily="34" charset="-128"/>
                    <a:ea typeface="Source Han Sans CN Bold" panose="020B0500000000000000" pitchFamily="34" charset="-128"/>
                  </a:rPr>
                  <a:t>回顾</a:t>
                </a:r>
              </a:p>
            </p:txBody>
          </p:sp>
          <p:sp>
            <p:nvSpPr>
              <p:cNvPr id="123" name="矩形 122">
                <a:extLst>
                  <a:ext uri="{FF2B5EF4-FFF2-40B4-BE49-F238E27FC236}">
                    <a16:creationId xmlns:a16="http://schemas.microsoft.com/office/drawing/2014/main" id="{B3057C76-3767-E24D-BA6E-E0612B25E55C}"/>
                  </a:ext>
                </a:extLst>
              </p:cNvPr>
              <p:cNvSpPr/>
              <p:nvPr/>
            </p:nvSpPr>
            <p:spPr>
              <a:xfrm>
                <a:off x="8050546" y="4471020"/>
                <a:ext cx="3032036" cy="9090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  <a:alpha val="70000"/>
                      </a:schemeClr>
                    </a:solidFill>
                    <a:latin typeface="Source Han Sans CN Light" panose="020B0500000000000000" pitchFamily="34" charset="-128"/>
                    <a:ea typeface="Source Han Sans CN Light" panose="020B0500000000000000" pitchFamily="34" charset="-128"/>
                  </a:rPr>
                  <a:t>制订、修改公司各项人力资源管理制度和管理办法，建立制度化、规范化、科学化的人力资源管理体系</a:t>
                </a:r>
                <a:endParaRPr lang="zh-CN" altLang="en-US" sz="1400" dirty="0">
                  <a:gradFill>
                    <a:gsLst>
                      <a:gs pos="0">
                        <a:srgbClr val="D954CA"/>
                      </a:gs>
                      <a:gs pos="21000">
                        <a:srgbClr val="EC52A5"/>
                      </a:gs>
                      <a:gs pos="100000">
                        <a:srgbClr val="F9C032"/>
                      </a:gs>
                      <a:gs pos="72000">
                        <a:srgbClr val="ED864A"/>
                      </a:gs>
                      <a:gs pos="41000">
                        <a:srgbClr val="EE637E"/>
                      </a:gs>
                      <a:gs pos="59000">
                        <a:srgbClr val="F0864F"/>
                      </a:gs>
                    </a:gsLst>
                    <a:lin ang="0" scaled="0"/>
                  </a:gra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24" name="矩形 123">
                <a:extLst>
                  <a:ext uri="{FF2B5EF4-FFF2-40B4-BE49-F238E27FC236}">
                    <a16:creationId xmlns:a16="http://schemas.microsoft.com/office/drawing/2014/main" id="{3C96C5EF-2B02-8E4F-A275-929E86DB745A}"/>
                  </a:ext>
                </a:extLst>
              </p:cNvPr>
              <p:cNvSpPr/>
              <p:nvPr/>
            </p:nvSpPr>
            <p:spPr>
              <a:xfrm>
                <a:off x="8595141" y="4241160"/>
                <a:ext cx="1942847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  <a:alpha val="80000"/>
                      </a:schemeClr>
                    </a:solidFill>
                    <a:latin typeface="OPPOSans L" pitchFamily="18" charset="-122"/>
                    <a:ea typeface="思源黑体 CN Regular" panose="020B0500000000000000" pitchFamily="34" charset="-122"/>
                    <a:cs typeface="OPPOSans L" pitchFamily="18" charset="-122"/>
                  </a:rPr>
                  <a:t>CONTENTS</a:t>
                </a: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  <a:alpha val="80000"/>
                      </a:schemeClr>
                    </a:solidFill>
                    <a:latin typeface="OPPOSans L" pitchFamily="18" charset="-122"/>
                    <a:ea typeface="思源黑体 CN Regular" panose="020B0500000000000000" pitchFamily="34" charset="-122"/>
                    <a:cs typeface="OPPOSans L" pitchFamily="18" charset="-122"/>
                  </a:rPr>
                  <a:t> </a:t>
                </a:r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  <a:alpha val="80000"/>
                      </a:schemeClr>
                    </a:solidFill>
                    <a:latin typeface="OPPOSans L" pitchFamily="18" charset="-122"/>
                    <a:ea typeface="思源黑体 CN Regular" panose="020B0500000000000000" pitchFamily="34" charset="-122"/>
                    <a:cs typeface="OPPOSans L" pitchFamily="18" charset="-122"/>
                  </a:rPr>
                  <a:t>REVIEW </a:t>
                </a:r>
                <a:endParaRPr lang="zh-CN" altLang="en-US" sz="1400" dirty="0">
                  <a:solidFill>
                    <a:schemeClr val="tx1">
                      <a:lumMod val="75000"/>
                      <a:lumOff val="25000"/>
                      <a:alpha val="80000"/>
                    </a:schemeClr>
                  </a:solidFill>
                  <a:latin typeface="OPPOSans L" pitchFamily="18" charset="-122"/>
                  <a:ea typeface="思源黑体 CN Regular" panose="020B0500000000000000" pitchFamily="34" charset="-122"/>
                  <a:cs typeface="OPPOSans L" pitchFamily="18" charset="-122"/>
                </a:endParaRPr>
              </a:p>
            </p:txBody>
          </p:sp>
        </p:grpSp>
      </p:grpSp>
      <p:sp>
        <p:nvSpPr>
          <p:cNvPr id="111" name="任意形状 110">
            <a:extLst>
              <a:ext uri="{FF2B5EF4-FFF2-40B4-BE49-F238E27FC236}">
                <a16:creationId xmlns:a16="http://schemas.microsoft.com/office/drawing/2014/main" id="{3B2E90CB-B4CF-F34F-8D2D-802E4257AF64}"/>
              </a:ext>
            </a:extLst>
          </p:cNvPr>
          <p:cNvSpPr/>
          <p:nvPr/>
        </p:nvSpPr>
        <p:spPr>
          <a:xfrm>
            <a:off x="0" y="1"/>
            <a:ext cx="787053" cy="731769"/>
          </a:xfrm>
          <a:custGeom>
            <a:avLst/>
            <a:gdLst>
              <a:gd name="connsiteX0" fmla="*/ 0 w 787053"/>
              <a:gd name="connsiteY0" fmla="*/ 0 h 731769"/>
              <a:gd name="connsiteX1" fmla="*/ 787053 w 787053"/>
              <a:gd name="connsiteY1" fmla="*/ 0 h 731769"/>
              <a:gd name="connsiteX2" fmla="*/ 787053 w 787053"/>
              <a:gd name="connsiteY2" fmla="*/ 640121 h 731769"/>
              <a:gd name="connsiteX3" fmla="*/ 695405 w 787053"/>
              <a:gd name="connsiteY3" fmla="*/ 731769 h 731769"/>
              <a:gd name="connsiteX4" fmla="*/ 0 w 787053"/>
              <a:gd name="connsiteY4" fmla="*/ 731769 h 731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7053" h="731769">
                <a:moveTo>
                  <a:pt x="0" y="0"/>
                </a:moveTo>
                <a:lnTo>
                  <a:pt x="787053" y="0"/>
                </a:lnTo>
                <a:lnTo>
                  <a:pt x="787053" y="640121"/>
                </a:lnTo>
                <a:cubicBezTo>
                  <a:pt x="787053" y="690737"/>
                  <a:pt x="746021" y="731769"/>
                  <a:pt x="695405" y="731769"/>
                </a:cubicBezTo>
                <a:lnTo>
                  <a:pt x="0" y="731769"/>
                </a:lnTo>
                <a:close/>
              </a:path>
            </a:pathLst>
          </a:custGeom>
          <a:solidFill>
            <a:srgbClr val="58C8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115" name="任意形状 114">
            <a:extLst>
              <a:ext uri="{FF2B5EF4-FFF2-40B4-BE49-F238E27FC236}">
                <a16:creationId xmlns:a16="http://schemas.microsoft.com/office/drawing/2014/main" id="{53FF20F7-0E27-8A41-81B7-03B393C9F999}"/>
              </a:ext>
            </a:extLst>
          </p:cNvPr>
          <p:cNvSpPr/>
          <p:nvPr/>
        </p:nvSpPr>
        <p:spPr>
          <a:xfrm>
            <a:off x="0" y="0"/>
            <a:ext cx="904989" cy="847266"/>
          </a:xfrm>
          <a:custGeom>
            <a:avLst/>
            <a:gdLst>
              <a:gd name="connsiteX0" fmla="*/ 0 w 904989"/>
              <a:gd name="connsiteY0" fmla="*/ 0 h 847266"/>
              <a:gd name="connsiteX1" fmla="*/ 904989 w 904989"/>
              <a:gd name="connsiteY1" fmla="*/ 0 h 847266"/>
              <a:gd name="connsiteX2" fmla="*/ 904989 w 904989"/>
              <a:gd name="connsiteY2" fmla="*/ 755618 h 847266"/>
              <a:gd name="connsiteX3" fmla="*/ 813341 w 904989"/>
              <a:gd name="connsiteY3" fmla="*/ 847266 h 847266"/>
              <a:gd name="connsiteX4" fmla="*/ 0 w 904989"/>
              <a:gd name="connsiteY4" fmla="*/ 847266 h 847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4989" h="847266">
                <a:moveTo>
                  <a:pt x="0" y="0"/>
                </a:moveTo>
                <a:lnTo>
                  <a:pt x="904989" y="0"/>
                </a:lnTo>
                <a:lnTo>
                  <a:pt x="904989" y="755618"/>
                </a:lnTo>
                <a:cubicBezTo>
                  <a:pt x="904989" y="806234"/>
                  <a:pt x="863957" y="847266"/>
                  <a:pt x="813341" y="847266"/>
                </a:cubicBezTo>
                <a:lnTo>
                  <a:pt x="0" y="847266"/>
                </a:lnTo>
                <a:close/>
              </a:path>
            </a:pathLst>
          </a:custGeom>
          <a:noFill/>
          <a:ln>
            <a:solidFill>
              <a:srgbClr val="58C8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grpSp>
        <p:nvGrpSpPr>
          <p:cNvPr id="116" name="组合 115">
            <a:extLst>
              <a:ext uri="{FF2B5EF4-FFF2-40B4-BE49-F238E27FC236}">
                <a16:creationId xmlns:a16="http://schemas.microsoft.com/office/drawing/2014/main" id="{6F39C61B-148E-304C-8A3D-BB1D444A0B9C}"/>
              </a:ext>
            </a:extLst>
          </p:cNvPr>
          <p:cNvGrpSpPr/>
          <p:nvPr/>
        </p:nvGrpSpPr>
        <p:grpSpPr>
          <a:xfrm>
            <a:off x="11473613" y="8712"/>
            <a:ext cx="738923" cy="585107"/>
            <a:chOff x="11483977" y="24531"/>
            <a:chExt cx="738923" cy="585107"/>
          </a:xfrm>
        </p:grpSpPr>
        <p:grpSp>
          <p:nvGrpSpPr>
            <p:cNvPr id="127" name="组合 126">
              <a:extLst>
                <a:ext uri="{FF2B5EF4-FFF2-40B4-BE49-F238E27FC236}">
                  <a16:creationId xmlns:a16="http://schemas.microsoft.com/office/drawing/2014/main" id="{F166E7C9-6144-0A4F-85C5-6D5FB4DA2D9C}"/>
                </a:ext>
              </a:extLst>
            </p:cNvPr>
            <p:cNvGrpSpPr/>
            <p:nvPr/>
          </p:nvGrpSpPr>
          <p:grpSpPr>
            <a:xfrm>
              <a:off x="11483977" y="24531"/>
              <a:ext cx="738923" cy="54474"/>
              <a:chOff x="4519246" y="-1090246"/>
              <a:chExt cx="2146779" cy="158261"/>
            </a:xfrm>
            <a:solidFill>
              <a:srgbClr val="58C8BA">
                <a:alpha val="62000"/>
              </a:srgbClr>
            </a:solidFill>
          </p:grpSpPr>
          <p:sp>
            <p:nvSpPr>
              <p:cNvPr id="164" name="椭圆 163">
                <a:extLst>
                  <a:ext uri="{FF2B5EF4-FFF2-40B4-BE49-F238E27FC236}">
                    <a16:creationId xmlns:a16="http://schemas.microsoft.com/office/drawing/2014/main" id="{25B434F5-9B4E-1143-9D76-3DC337A61470}"/>
                  </a:ext>
                </a:extLst>
              </p:cNvPr>
              <p:cNvSpPr/>
              <p:nvPr/>
            </p:nvSpPr>
            <p:spPr>
              <a:xfrm>
                <a:off x="451924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65" name="椭圆 164">
                <a:extLst>
                  <a:ext uri="{FF2B5EF4-FFF2-40B4-BE49-F238E27FC236}">
                    <a16:creationId xmlns:a16="http://schemas.microsoft.com/office/drawing/2014/main" id="{500F2E1E-5719-A842-8647-1DCCEAEFC64C}"/>
                  </a:ext>
                </a:extLst>
              </p:cNvPr>
              <p:cNvSpPr/>
              <p:nvPr/>
            </p:nvSpPr>
            <p:spPr>
              <a:xfrm>
                <a:off x="480332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66" name="椭圆 165">
                <a:extLst>
                  <a:ext uri="{FF2B5EF4-FFF2-40B4-BE49-F238E27FC236}">
                    <a16:creationId xmlns:a16="http://schemas.microsoft.com/office/drawing/2014/main" id="{5A2256C8-BDD5-7447-8705-77238EA0BB45}"/>
                  </a:ext>
                </a:extLst>
              </p:cNvPr>
              <p:cNvSpPr/>
              <p:nvPr/>
            </p:nvSpPr>
            <p:spPr>
              <a:xfrm>
                <a:off x="508739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67" name="椭圆 166">
                <a:extLst>
                  <a:ext uri="{FF2B5EF4-FFF2-40B4-BE49-F238E27FC236}">
                    <a16:creationId xmlns:a16="http://schemas.microsoft.com/office/drawing/2014/main" id="{BD00748F-636F-5647-9641-2D3E3B9DBF38}"/>
                  </a:ext>
                </a:extLst>
              </p:cNvPr>
              <p:cNvSpPr/>
              <p:nvPr/>
            </p:nvSpPr>
            <p:spPr>
              <a:xfrm>
                <a:off x="537146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68" name="椭圆 167">
                <a:extLst>
                  <a:ext uri="{FF2B5EF4-FFF2-40B4-BE49-F238E27FC236}">
                    <a16:creationId xmlns:a16="http://schemas.microsoft.com/office/drawing/2014/main" id="{181CF82E-7006-ED4A-98D5-DAEC3118C43D}"/>
                  </a:ext>
                </a:extLst>
              </p:cNvPr>
              <p:cNvSpPr/>
              <p:nvPr/>
            </p:nvSpPr>
            <p:spPr>
              <a:xfrm>
                <a:off x="5655542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69" name="椭圆 168">
                <a:extLst>
                  <a:ext uri="{FF2B5EF4-FFF2-40B4-BE49-F238E27FC236}">
                    <a16:creationId xmlns:a16="http://schemas.microsoft.com/office/drawing/2014/main" id="{3EBE3472-9019-B340-A671-98F221809390}"/>
                  </a:ext>
                </a:extLst>
              </p:cNvPr>
              <p:cNvSpPr/>
              <p:nvPr/>
            </p:nvSpPr>
            <p:spPr>
              <a:xfrm>
                <a:off x="593961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70" name="椭圆 169">
                <a:extLst>
                  <a:ext uri="{FF2B5EF4-FFF2-40B4-BE49-F238E27FC236}">
                    <a16:creationId xmlns:a16="http://schemas.microsoft.com/office/drawing/2014/main" id="{BDA8793C-0E4D-0F42-B0A8-ADB31227D610}"/>
                  </a:ext>
                </a:extLst>
              </p:cNvPr>
              <p:cNvSpPr/>
              <p:nvPr/>
            </p:nvSpPr>
            <p:spPr>
              <a:xfrm>
                <a:off x="622369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71" name="椭圆 170">
                <a:extLst>
                  <a:ext uri="{FF2B5EF4-FFF2-40B4-BE49-F238E27FC236}">
                    <a16:creationId xmlns:a16="http://schemas.microsoft.com/office/drawing/2014/main" id="{BF1AF9EE-B934-8E4A-B590-DE59FD17FAB7}"/>
                  </a:ext>
                </a:extLst>
              </p:cNvPr>
              <p:cNvSpPr/>
              <p:nvPr/>
            </p:nvSpPr>
            <p:spPr>
              <a:xfrm>
                <a:off x="650776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</p:grpSp>
        <p:grpSp>
          <p:nvGrpSpPr>
            <p:cNvPr id="128" name="组合 127">
              <a:extLst>
                <a:ext uri="{FF2B5EF4-FFF2-40B4-BE49-F238E27FC236}">
                  <a16:creationId xmlns:a16="http://schemas.microsoft.com/office/drawing/2014/main" id="{C9E1B571-4EA4-4D41-9AF0-50040415CFC8}"/>
                </a:ext>
              </a:extLst>
            </p:cNvPr>
            <p:cNvGrpSpPr/>
            <p:nvPr/>
          </p:nvGrpSpPr>
          <p:grpSpPr>
            <a:xfrm>
              <a:off x="11483977" y="157190"/>
              <a:ext cx="738923" cy="54474"/>
              <a:chOff x="4519246" y="-1090246"/>
              <a:chExt cx="2146779" cy="158261"/>
            </a:xfrm>
            <a:solidFill>
              <a:srgbClr val="58C8BA">
                <a:alpha val="62000"/>
              </a:srgbClr>
            </a:solidFill>
          </p:grpSpPr>
          <p:sp>
            <p:nvSpPr>
              <p:cNvPr id="156" name="椭圆 155">
                <a:extLst>
                  <a:ext uri="{FF2B5EF4-FFF2-40B4-BE49-F238E27FC236}">
                    <a16:creationId xmlns:a16="http://schemas.microsoft.com/office/drawing/2014/main" id="{03CE23FA-35DF-FC43-BA10-9145B7E2DF7B}"/>
                  </a:ext>
                </a:extLst>
              </p:cNvPr>
              <p:cNvSpPr/>
              <p:nvPr/>
            </p:nvSpPr>
            <p:spPr>
              <a:xfrm>
                <a:off x="451924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57" name="椭圆 156">
                <a:extLst>
                  <a:ext uri="{FF2B5EF4-FFF2-40B4-BE49-F238E27FC236}">
                    <a16:creationId xmlns:a16="http://schemas.microsoft.com/office/drawing/2014/main" id="{3DA45204-0747-C848-ADBC-8F93492B7E6F}"/>
                  </a:ext>
                </a:extLst>
              </p:cNvPr>
              <p:cNvSpPr/>
              <p:nvPr/>
            </p:nvSpPr>
            <p:spPr>
              <a:xfrm>
                <a:off x="480332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58" name="椭圆 157">
                <a:extLst>
                  <a:ext uri="{FF2B5EF4-FFF2-40B4-BE49-F238E27FC236}">
                    <a16:creationId xmlns:a16="http://schemas.microsoft.com/office/drawing/2014/main" id="{7EC3054D-F5D5-F949-960E-3BD32E181234}"/>
                  </a:ext>
                </a:extLst>
              </p:cNvPr>
              <p:cNvSpPr/>
              <p:nvPr/>
            </p:nvSpPr>
            <p:spPr>
              <a:xfrm>
                <a:off x="508739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59" name="椭圆 158">
                <a:extLst>
                  <a:ext uri="{FF2B5EF4-FFF2-40B4-BE49-F238E27FC236}">
                    <a16:creationId xmlns:a16="http://schemas.microsoft.com/office/drawing/2014/main" id="{7325568C-7D36-9C46-9689-EA5BB23E0AD9}"/>
                  </a:ext>
                </a:extLst>
              </p:cNvPr>
              <p:cNvSpPr/>
              <p:nvPr/>
            </p:nvSpPr>
            <p:spPr>
              <a:xfrm>
                <a:off x="537146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60" name="椭圆 159">
                <a:extLst>
                  <a:ext uri="{FF2B5EF4-FFF2-40B4-BE49-F238E27FC236}">
                    <a16:creationId xmlns:a16="http://schemas.microsoft.com/office/drawing/2014/main" id="{55150B62-9B00-B44B-97C0-C27E8CA3756F}"/>
                  </a:ext>
                </a:extLst>
              </p:cNvPr>
              <p:cNvSpPr/>
              <p:nvPr/>
            </p:nvSpPr>
            <p:spPr>
              <a:xfrm>
                <a:off x="5655542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61" name="椭圆 160">
                <a:extLst>
                  <a:ext uri="{FF2B5EF4-FFF2-40B4-BE49-F238E27FC236}">
                    <a16:creationId xmlns:a16="http://schemas.microsoft.com/office/drawing/2014/main" id="{A81EB367-5334-9742-B7AB-31DC43996D96}"/>
                  </a:ext>
                </a:extLst>
              </p:cNvPr>
              <p:cNvSpPr/>
              <p:nvPr/>
            </p:nvSpPr>
            <p:spPr>
              <a:xfrm>
                <a:off x="593961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62" name="椭圆 161">
                <a:extLst>
                  <a:ext uri="{FF2B5EF4-FFF2-40B4-BE49-F238E27FC236}">
                    <a16:creationId xmlns:a16="http://schemas.microsoft.com/office/drawing/2014/main" id="{30E91F23-9C8F-BB4E-89BA-B2E1BECB1A70}"/>
                  </a:ext>
                </a:extLst>
              </p:cNvPr>
              <p:cNvSpPr/>
              <p:nvPr/>
            </p:nvSpPr>
            <p:spPr>
              <a:xfrm>
                <a:off x="622369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63" name="椭圆 162">
                <a:extLst>
                  <a:ext uri="{FF2B5EF4-FFF2-40B4-BE49-F238E27FC236}">
                    <a16:creationId xmlns:a16="http://schemas.microsoft.com/office/drawing/2014/main" id="{A5149353-BF3F-F04F-BBBE-94DA8E2EF07C}"/>
                  </a:ext>
                </a:extLst>
              </p:cNvPr>
              <p:cNvSpPr/>
              <p:nvPr/>
            </p:nvSpPr>
            <p:spPr>
              <a:xfrm>
                <a:off x="650776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</p:grpSp>
        <p:grpSp>
          <p:nvGrpSpPr>
            <p:cNvPr id="129" name="组合 128">
              <a:extLst>
                <a:ext uri="{FF2B5EF4-FFF2-40B4-BE49-F238E27FC236}">
                  <a16:creationId xmlns:a16="http://schemas.microsoft.com/office/drawing/2014/main" id="{56BE41D3-06D9-8445-9580-658AC9B2993A}"/>
                </a:ext>
              </a:extLst>
            </p:cNvPr>
            <p:cNvGrpSpPr/>
            <p:nvPr/>
          </p:nvGrpSpPr>
          <p:grpSpPr>
            <a:xfrm>
              <a:off x="11483977" y="289848"/>
              <a:ext cx="738923" cy="54474"/>
              <a:chOff x="4519246" y="-1090246"/>
              <a:chExt cx="2146779" cy="158261"/>
            </a:xfrm>
            <a:solidFill>
              <a:srgbClr val="58C8BA">
                <a:alpha val="62000"/>
              </a:srgbClr>
            </a:solidFill>
          </p:grpSpPr>
          <p:sp>
            <p:nvSpPr>
              <p:cNvPr id="148" name="椭圆 147">
                <a:extLst>
                  <a:ext uri="{FF2B5EF4-FFF2-40B4-BE49-F238E27FC236}">
                    <a16:creationId xmlns:a16="http://schemas.microsoft.com/office/drawing/2014/main" id="{E5E54C53-F780-E44E-91B4-33965EB0DCEB}"/>
                  </a:ext>
                </a:extLst>
              </p:cNvPr>
              <p:cNvSpPr/>
              <p:nvPr/>
            </p:nvSpPr>
            <p:spPr>
              <a:xfrm>
                <a:off x="451924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49" name="椭圆 148">
                <a:extLst>
                  <a:ext uri="{FF2B5EF4-FFF2-40B4-BE49-F238E27FC236}">
                    <a16:creationId xmlns:a16="http://schemas.microsoft.com/office/drawing/2014/main" id="{319C752E-ABEE-6A40-9E93-2F72F202BFE5}"/>
                  </a:ext>
                </a:extLst>
              </p:cNvPr>
              <p:cNvSpPr/>
              <p:nvPr/>
            </p:nvSpPr>
            <p:spPr>
              <a:xfrm>
                <a:off x="480332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50" name="椭圆 149">
                <a:extLst>
                  <a:ext uri="{FF2B5EF4-FFF2-40B4-BE49-F238E27FC236}">
                    <a16:creationId xmlns:a16="http://schemas.microsoft.com/office/drawing/2014/main" id="{0E6869A1-FAC6-E346-9450-F9082D7D441E}"/>
                  </a:ext>
                </a:extLst>
              </p:cNvPr>
              <p:cNvSpPr/>
              <p:nvPr/>
            </p:nvSpPr>
            <p:spPr>
              <a:xfrm>
                <a:off x="508739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51" name="椭圆 150">
                <a:extLst>
                  <a:ext uri="{FF2B5EF4-FFF2-40B4-BE49-F238E27FC236}">
                    <a16:creationId xmlns:a16="http://schemas.microsoft.com/office/drawing/2014/main" id="{873DE078-478D-234B-9300-38311442F759}"/>
                  </a:ext>
                </a:extLst>
              </p:cNvPr>
              <p:cNvSpPr/>
              <p:nvPr/>
            </p:nvSpPr>
            <p:spPr>
              <a:xfrm>
                <a:off x="537146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52" name="椭圆 151">
                <a:extLst>
                  <a:ext uri="{FF2B5EF4-FFF2-40B4-BE49-F238E27FC236}">
                    <a16:creationId xmlns:a16="http://schemas.microsoft.com/office/drawing/2014/main" id="{B790F4BF-E0F4-F742-A73F-31FB5019C8E3}"/>
                  </a:ext>
                </a:extLst>
              </p:cNvPr>
              <p:cNvSpPr/>
              <p:nvPr/>
            </p:nvSpPr>
            <p:spPr>
              <a:xfrm>
                <a:off x="5655542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53" name="椭圆 152">
                <a:extLst>
                  <a:ext uri="{FF2B5EF4-FFF2-40B4-BE49-F238E27FC236}">
                    <a16:creationId xmlns:a16="http://schemas.microsoft.com/office/drawing/2014/main" id="{F4AAC8C0-9460-3641-B4F7-104B7C6776B5}"/>
                  </a:ext>
                </a:extLst>
              </p:cNvPr>
              <p:cNvSpPr/>
              <p:nvPr/>
            </p:nvSpPr>
            <p:spPr>
              <a:xfrm>
                <a:off x="593961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54" name="椭圆 153">
                <a:extLst>
                  <a:ext uri="{FF2B5EF4-FFF2-40B4-BE49-F238E27FC236}">
                    <a16:creationId xmlns:a16="http://schemas.microsoft.com/office/drawing/2014/main" id="{72CA953F-0E9C-2443-88D7-2D66ADD5F672}"/>
                  </a:ext>
                </a:extLst>
              </p:cNvPr>
              <p:cNvSpPr/>
              <p:nvPr/>
            </p:nvSpPr>
            <p:spPr>
              <a:xfrm>
                <a:off x="622369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55" name="椭圆 154">
                <a:extLst>
                  <a:ext uri="{FF2B5EF4-FFF2-40B4-BE49-F238E27FC236}">
                    <a16:creationId xmlns:a16="http://schemas.microsoft.com/office/drawing/2014/main" id="{9156514C-5871-FE49-BFFE-803D7DD8C69B}"/>
                  </a:ext>
                </a:extLst>
              </p:cNvPr>
              <p:cNvSpPr/>
              <p:nvPr/>
            </p:nvSpPr>
            <p:spPr>
              <a:xfrm>
                <a:off x="650776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</p:grpSp>
        <p:grpSp>
          <p:nvGrpSpPr>
            <p:cNvPr id="130" name="组合 129">
              <a:extLst>
                <a:ext uri="{FF2B5EF4-FFF2-40B4-BE49-F238E27FC236}">
                  <a16:creationId xmlns:a16="http://schemas.microsoft.com/office/drawing/2014/main" id="{4991E514-33B4-FB4D-9339-8C9FF19B04E9}"/>
                </a:ext>
              </a:extLst>
            </p:cNvPr>
            <p:cNvGrpSpPr/>
            <p:nvPr/>
          </p:nvGrpSpPr>
          <p:grpSpPr>
            <a:xfrm>
              <a:off x="11483977" y="422506"/>
              <a:ext cx="738923" cy="54474"/>
              <a:chOff x="4519246" y="-1090246"/>
              <a:chExt cx="2146779" cy="158261"/>
            </a:xfrm>
            <a:solidFill>
              <a:srgbClr val="58C8BA">
                <a:alpha val="62000"/>
              </a:srgbClr>
            </a:solidFill>
          </p:grpSpPr>
          <p:sp>
            <p:nvSpPr>
              <p:cNvPr id="140" name="椭圆 139">
                <a:extLst>
                  <a:ext uri="{FF2B5EF4-FFF2-40B4-BE49-F238E27FC236}">
                    <a16:creationId xmlns:a16="http://schemas.microsoft.com/office/drawing/2014/main" id="{1A75F62B-BF19-CE40-BB93-4852217D6469}"/>
                  </a:ext>
                </a:extLst>
              </p:cNvPr>
              <p:cNvSpPr/>
              <p:nvPr/>
            </p:nvSpPr>
            <p:spPr>
              <a:xfrm>
                <a:off x="451924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41" name="椭圆 140">
                <a:extLst>
                  <a:ext uri="{FF2B5EF4-FFF2-40B4-BE49-F238E27FC236}">
                    <a16:creationId xmlns:a16="http://schemas.microsoft.com/office/drawing/2014/main" id="{43438703-3C6F-FE48-BAD7-58702C2E2040}"/>
                  </a:ext>
                </a:extLst>
              </p:cNvPr>
              <p:cNvSpPr/>
              <p:nvPr/>
            </p:nvSpPr>
            <p:spPr>
              <a:xfrm>
                <a:off x="480332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42" name="椭圆 141">
                <a:extLst>
                  <a:ext uri="{FF2B5EF4-FFF2-40B4-BE49-F238E27FC236}">
                    <a16:creationId xmlns:a16="http://schemas.microsoft.com/office/drawing/2014/main" id="{A28CD1AF-8D3C-2248-9C14-97EBA3DF7DA9}"/>
                  </a:ext>
                </a:extLst>
              </p:cNvPr>
              <p:cNvSpPr/>
              <p:nvPr/>
            </p:nvSpPr>
            <p:spPr>
              <a:xfrm>
                <a:off x="508739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43" name="椭圆 142">
                <a:extLst>
                  <a:ext uri="{FF2B5EF4-FFF2-40B4-BE49-F238E27FC236}">
                    <a16:creationId xmlns:a16="http://schemas.microsoft.com/office/drawing/2014/main" id="{E01953ED-9988-2047-BB61-2D52914360DE}"/>
                  </a:ext>
                </a:extLst>
              </p:cNvPr>
              <p:cNvSpPr/>
              <p:nvPr/>
            </p:nvSpPr>
            <p:spPr>
              <a:xfrm>
                <a:off x="537146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44" name="椭圆 143">
                <a:extLst>
                  <a:ext uri="{FF2B5EF4-FFF2-40B4-BE49-F238E27FC236}">
                    <a16:creationId xmlns:a16="http://schemas.microsoft.com/office/drawing/2014/main" id="{6E1FB744-01F2-0E4F-9655-AAB02DE91FB2}"/>
                  </a:ext>
                </a:extLst>
              </p:cNvPr>
              <p:cNvSpPr/>
              <p:nvPr/>
            </p:nvSpPr>
            <p:spPr>
              <a:xfrm>
                <a:off x="5655542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45" name="椭圆 144">
                <a:extLst>
                  <a:ext uri="{FF2B5EF4-FFF2-40B4-BE49-F238E27FC236}">
                    <a16:creationId xmlns:a16="http://schemas.microsoft.com/office/drawing/2014/main" id="{D80F1E6A-A65A-0541-B888-2B3A8752D5FA}"/>
                  </a:ext>
                </a:extLst>
              </p:cNvPr>
              <p:cNvSpPr/>
              <p:nvPr/>
            </p:nvSpPr>
            <p:spPr>
              <a:xfrm>
                <a:off x="593961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46" name="椭圆 145">
                <a:extLst>
                  <a:ext uri="{FF2B5EF4-FFF2-40B4-BE49-F238E27FC236}">
                    <a16:creationId xmlns:a16="http://schemas.microsoft.com/office/drawing/2014/main" id="{EE832647-AF17-DE46-9F8D-64CCFFDA20D5}"/>
                  </a:ext>
                </a:extLst>
              </p:cNvPr>
              <p:cNvSpPr/>
              <p:nvPr/>
            </p:nvSpPr>
            <p:spPr>
              <a:xfrm>
                <a:off x="622369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47" name="椭圆 146">
                <a:extLst>
                  <a:ext uri="{FF2B5EF4-FFF2-40B4-BE49-F238E27FC236}">
                    <a16:creationId xmlns:a16="http://schemas.microsoft.com/office/drawing/2014/main" id="{67106926-D951-7C4D-A655-3E468AAB1E57}"/>
                  </a:ext>
                </a:extLst>
              </p:cNvPr>
              <p:cNvSpPr/>
              <p:nvPr/>
            </p:nvSpPr>
            <p:spPr>
              <a:xfrm>
                <a:off x="650776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</p:grpSp>
        <p:grpSp>
          <p:nvGrpSpPr>
            <p:cNvPr id="131" name="组合 130">
              <a:extLst>
                <a:ext uri="{FF2B5EF4-FFF2-40B4-BE49-F238E27FC236}">
                  <a16:creationId xmlns:a16="http://schemas.microsoft.com/office/drawing/2014/main" id="{3B49C784-3A7F-E144-9773-2188FF7EEBFC}"/>
                </a:ext>
              </a:extLst>
            </p:cNvPr>
            <p:cNvGrpSpPr/>
            <p:nvPr/>
          </p:nvGrpSpPr>
          <p:grpSpPr>
            <a:xfrm>
              <a:off x="11483977" y="555164"/>
              <a:ext cx="738923" cy="54474"/>
              <a:chOff x="4519246" y="-1090246"/>
              <a:chExt cx="2146779" cy="158261"/>
            </a:xfrm>
            <a:solidFill>
              <a:srgbClr val="58C8BA">
                <a:alpha val="62000"/>
              </a:srgbClr>
            </a:solidFill>
          </p:grpSpPr>
          <p:sp>
            <p:nvSpPr>
              <p:cNvPr id="132" name="椭圆 131">
                <a:extLst>
                  <a:ext uri="{FF2B5EF4-FFF2-40B4-BE49-F238E27FC236}">
                    <a16:creationId xmlns:a16="http://schemas.microsoft.com/office/drawing/2014/main" id="{F80FE213-24F9-3F4D-B9F6-21BBC7CD3179}"/>
                  </a:ext>
                </a:extLst>
              </p:cNvPr>
              <p:cNvSpPr/>
              <p:nvPr/>
            </p:nvSpPr>
            <p:spPr>
              <a:xfrm>
                <a:off x="451924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33" name="椭圆 132">
                <a:extLst>
                  <a:ext uri="{FF2B5EF4-FFF2-40B4-BE49-F238E27FC236}">
                    <a16:creationId xmlns:a16="http://schemas.microsoft.com/office/drawing/2014/main" id="{D0BCF394-291C-0743-9300-4CF8943DCFC8}"/>
                  </a:ext>
                </a:extLst>
              </p:cNvPr>
              <p:cNvSpPr/>
              <p:nvPr/>
            </p:nvSpPr>
            <p:spPr>
              <a:xfrm>
                <a:off x="480332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34" name="椭圆 133">
                <a:extLst>
                  <a:ext uri="{FF2B5EF4-FFF2-40B4-BE49-F238E27FC236}">
                    <a16:creationId xmlns:a16="http://schemas.microsoft.com/office/drawing/2014/main" id="{AF4630EF-AB23-B642-9A59-3BF380F23F74}"/>
                  </a:ext>
                </a:extLst>
              </p:cNvPr>
              <p:cNvSpPr/>
              <p:nvPr/>
            </p:nvSpPr>
            <p:spPr>
              <a:xfrm>
                <a:off x="508739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35" name="椭圆 134">
                <a:extLst>
                  <a:ext uri="{FF2B5EF4-FFF2-40B4-BE49-F238E27FC236}">
                    <a16:creationId xmlns:a16="http://schemas.microsoft.com/office/drawing/2014/main" id="{EF7C692C-B9E6-484E-9ADD-129C05D6D80E}"/>
                  </a:ext>
                </a:extLst>
              </p:cNvPr>
              <p:cNvSpPr/>
              <p:nvPr/>
            </p:nvSpPr>
            <p:spPr>
              <a:xfrm>
                <a:off x="537146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36" name="椭圆 135">
                <a:extLst>
                  <a:ext uri="{FF2B5EF4-FFF2-40B4-BE49-F238E27FC236}">
                    <a16:creationId xmlns:a16="http://schemas.microsoft.com/office/drawing/2014/main" id="{12C20934-7004-3D42-87CA-87E9D6B3BE4E}"/>
                  </a:ext>
                </a:extLst>
              </p:cNvPr>
              <p:cNvSpPr/>
              <p:nvPr/>
            </p:nvSpPr>
            <p:spPr>
              <a:xfrm>
                <a:off x="5655542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37" name="椭圆 136">
                <a:extLst>
                  <a:ext uri="{FF2B5EF4-FFF2-40B4-BE49-F238E27FC236}">
                    <a16:creationId xmlns:a16="http://schemas.microsoft.com/office/drawing/2014/main" id="{A4417103-00BF-F74A-B415-F1F04FEF9FB9}"/>
                  </a:ext>
                </a:extLst>
              </p:cNvPr>
              <p:cNvSpPr/>
              <p:nvPr/>
            </p:nvSpPr>
            <p:spPr>
              <a:xfrm>
                <a:off x="593961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38" name="椭圆 137">
                <a:extLst>
                  <a:ext uri="{FF2B5EF4-FFF2-40B4-BE49-F238E27FC236}">
                    <a16:creationId xmlns:a16="http://schemas.microsoft.com/office/drawing/2014/main" id="{0439B832-06C2-5041-BCD2-5E444B70E5C7}"/>
                  </a:ext>
                </a:extLst>
              </p:cNvPr>
              <p:cNvSpPr/>
              <p:nvPr/>
            </p:nvSpPr>
            <p:spPr>
              <a:xfrm>
                <a:off x="622369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39" name="椭圆 138">
                <a:extLst>
                  <a:ext uri="{FF2B5EF4-FFF2-40B4-BE49-F238E27FC236}">
                    <a16:creationId xmlns:a16="http://schemas.microsoft.com/office/drawing/2014/main" id="{5C6A30DF-4AEF-644A-B8BF-3702AD1B0FA5}"/>
                  </a:ext>
                </a:extLst>
              </p:cNvPr>
              <p:cNvSpPr/>
              <p:nvPr/>
            </p:nvSpPr>
            <p:spPr>
              <a:xfrm>
                <a:off x="650776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706850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图形 94">
            <a:extLst>
              <a:ext uri="{FF2B5EF4-FFF2-40B4-BE49-F238E27FC236}">
                <a16:creationId xmlns:a16="http://schemas.microsoft.com/office/drawing/2014/main" id="{374678B5-7E4E-674F-A5CA-6BF2F1F9350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 amt="16000"/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48235" t="39092" r="18187" b="32589"/>
          <a:stretch/>
        </p:blipFill>
        <p:spPr>
          <a:xfrm>
            <a:off x="-2951" y="-8712"/>
            <a:ext cx="12192000" cy="6858000"/>
          </a:xfrm>
          <a:prstGeom prst="rect">
            <a:avLst/>
          </a:prstGeom>
        </p:spPr>
      </p:pic>
      <p:sp>
        <p:nvSpPr>
          <p:cNvPr id="94" name="文本框 93">
            <a:extLst>
              <a:ext uri="{FF2B5EF4-FFF2-40B4-BE49-F238E27FC236}">
                <a16:creationId xmlns:a16="http://schemas.microsoft.com/office/drawing/2014/main" id="{C9D55ED3-6FC9-974F-8417-1A64FB749F8F}"/>
              </a:ext>
            </a:extLst>
          </p:cNvPr>
          <p:cNvSpPr txBox="1"/>
          <p:nvPr/>
        </p:nvSpPr>
        <p:spPr>
          <a:xfrm>
            <a:off x="7525569" y="2116319"/>
            <a:ext cx="9772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b="1" spc="100" dirty="0">
                <a:solidFill>
                  <a:srgbClr val="58C8BA">
                    <a:alpha val="9574"/>
                  </a:srgbClr>
                </a:solidFill>
                <a:latin typeface="Source Han Sans CN Bold" panose="020B0500000000000000" pitchFamily="34" charset="-128"/>
                <a:ea typeface="Source Han Sans CN Bold" panose="020B0500000000000000" pitchFamily="34" charset="-128"/>
              </a:rPr>
              <a:t>P</a:t>
            </a:r>
            <a:endParaRPr lang="zh-CN" altLang="en-US" sz="9600" b="1" spc="100" dirty="0">
              <a:solidFill>
                <a:srgbClr val="58C8BA">
                  <a:alpha val="9574"/>
                </a:srgbClr>
              </a:solidFill>
              <a:latin typeface="Source Han Sans CN Bold" panose="020B0500000000000000" pitchFamily="34" charset="-128"/>
              <a:ea typeface="Source Han Sans CN Bold" panose="020B0500000000000000" pitchFamily="34" charset="-128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233B848-7BB9-7D44-A06B-EE5DBB242FD1}"/>
              </a:ext>
            </a:extLst>
          </p:cNvPr>
          <p:cNvSpPr txBox="1"/>
          <p:nvPr/>
        </p:nvSpPr>
        <p:spPr>
          <a:xfrm>
            <a:off x="7025382" y="3518608"/>
            <a:ext cx="35409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pc="100" dirty="0">
                <a:solidFill>
                  <a:srgbClr val="58C8BA"/>
                </a:solidFill>
                <a:latin typeface="Source Han Sans CN Bold" panose="020B0500000000000000" pitchFamily="34" charset="-128"/>
                <a:ea typeface="Source Han Sans CN Bold" panose="020B0500000000000000" pitchFamily="34" charset="-128"/>
              </a:rPr>
              <a:t>数据</a:t>
            </a:r>
            <a:r>
              <a:rPr lang="zh-CN" altLang="en-US" sz="2800" b="1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Bold" panose="020B0500000000000000" pitchFamily="34" charset="-128"/>
                <a:ea typeface="Source Han Sans CN Bold" panose="020B0500000000000000" pitchFamily="34" charset="-128"/>
              </a:rPr>
              <a:t>分析展示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D58501C4-E6AA-AC44-B34A-F9EC4BA0CDC2}"/>
              </a:ext>
            </a:extLst>
          </p:cNvPr>
          <p:cNvSpPr/>
          <p:nvPr/>
        </p:nvSpPr>
        <p:spPr>
          <a:xfrm>
            <a:off x="7625913" y="4041023"/>
            <a:ext cx="265363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90000"/>
                  </a:schemeClr>
                </a:solidFill>
                <a:latin typeface="OPPOSans L" pitchFamily="18" charset="-122"/>
                <a:ea typeface="baotuxiaobaiti" panose="02010601030101010101" pitchFamily="2" charset="-122"/>
                <a:cs typeface="OPPOSans L" pitchFamily="18" charset="-122"/>
              </a:rPr>
              <a:t>DATA ANALYSIS DISPLAY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83014FE-5441-1A46-8D85-C0FE7B58EDC7}"/>
              </a:ext>
            </a:extLst>
          </p:cNvPr>
          <p:cNvSpPr txBox="1"/>
          <p:nvPr/>
        </p:nvSpPr>
        <p:spPr>
          <a:xfrm>
            <a:off x="7519206" y="2706661"/>
            <a:ext cx="38424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Bold" panose="020B0500000000000000" pitchFamily="34" charset="-128"/>
                <a:ea typeface="Source Han Sans CN Bold" panose="020B0500000000000000" pitchFamily="34" charset="-128"/>
              </a:rPr>
              <a:t>PART  TWO</a:t>
            </a:r>
            <a:endParaRPr lang="zh-CN" altLang="en-US" sz="4800" b="1" spc="100" dirty="0">
              <a:solidFill>
                <a:schemeClr val="tx1">
                  <a:lumMod val="75000"/>
                  <a:lumOff val="25000"/>
                </a:schemeClr>
              </a:solidFill>
              <a:latin typeface="Source Han Sans CN Bold" panose="020B0500000000000000" pitchFamily="34" charset="-128"/>
              <a:ea typeface="Source Han Sans CN Bold" panose="020B0500000000000000" pitchFamily="34" charset="-128"/>
            </a:endParaRPr>
          </a:p>
        </p:txBody>
      </p:sp>
      <p:sp>
        <p:nvSpPr>
          <p:cNvPr id="97" name="矩形 96">
            <a:extLst>
              <a:ext uri="{FF2B5EF4-FFF2-40B4-BE49-F238E27FC236}">
                <a16:creationId xmlns:a16="http://schemas.microsoft.com/office/drawing/2014/main" id="{E20A6A3F-F26C-EA45-8E2F-C476853C73C1}"/>
              </a:ext>
            </a:extLst>
          </p:cNvPr>
          <p:cNvSpPr/>
          <p:nvPr/>
        </p:nvSpPr>
        <p:spPr>
          <a:xfrm>
            <a:off x="4924683" y="6233582"/>
            <a:ext cx="701745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L" pitchFamily="18" charset="-122"/>
                <a:ea typeface="思源黑体 CN Light" panose="020B0300000000000000" pitchFamily="34" charset="-122"/>
                <a:cs typeface="OPPOSans L" pitchFamily="18" charset="-122"/>
              </a:rPr>
              <a:t>Lorem ipsum </a:t>
            </a:r>
            <a:r>
              <a:rPr lang="en-US" altLang="zh-CN" sz="1000" spc="100" dirty="0">
                <a:solidFill>
                  <a:schemeClr val="tx1">
                    <a:lumMod val="75000"/>
                    <a:lumOff val="25000"/>
                    <a:alpha val="70000"/>
                  </a:schemeClr>
                </a:solidFill>
                <a:latin typeface="OPPOSans L" pitchFamily="18" charset="-122"/>
                <a:ea typeface="思源黑体 CN Light" panose="020B0300000000000000" pitchFamily="34" charset="-122"/>
                <a:cs typeface="OPPOSans L" pitchFamily="18" charset="-122"/>
              </a:rPr>
              <a:t>dolor sit amet, consectetuer adipiscing elit. Maecenas porttitor congue massa. Fusce posuere, magna sed pulvinar ultricies, </a:t>
            </a:r>
            <a:endParaRPr lang="en-US" altLang="zh-CN" sz="1000" spc="100" dirty="0">
              <a:solidFill>
                <a:schemeClr val="tx1">
                  <a:alpha val="70000"/>
                </a:schemeClr>
              </a:solidFill>
              <a:latin typeface="OPPOSans L" pitchFamily="18" charset="-122"/>
              <a:ea typeface="思源黑体 CN Light" panose="020B0300000000000000" pitchFamily="34" charset="-122"/>
              <a:cs typeface="OPPOSans L" pitchFamily="18" charset="-122"/>
            </a:endParaRPr>
          </a:p>
        </p:txBody>
      </p:sp>
      <p:sp>
        <p:nvSpPr>
          <p:cNvPr id="99" name="任意形状 98">
            <a:extLst>
              <a:ext uri="{FF2B5EF4-FFF2-40B4-BE49-F238E27FC236}">
                <a16:creationId xmlns:a16="http://schemas.microsoft.com/office/drawing/2014/main" id="{22DD1698-B808-2F41-BFE0-2BAEDC8422DD}"/>
              </a:ext>
            </a:extLst>
          </p:cNvPr>
          <p:cNvSpPr/>
          <p:nvPr/>
        </p:nvSpPr>
        <p:spPr>
          <a:xfrm>
            <a:off x="11397000" y="-8712"/>
            <a:ext cx="788374" cy="761920"/>
          </a:xfrm>
          <a:custGeom>
            <a:avLst/>
            <a:gdLst>
              <a:gd name="connsiteX0" fmla="*/ 0 w 788374"/>
              <a:gd name="connsiteY0" fmla="*/ 0 h 761920"/>
              <a:gd name="connsiteX1" fmla="*/ 788374 w 788374"/>
              <a:gd name="connsiteY1" fmla="*/ 0 h 761920"/>
              <a:gd name="connsiteX2" fmla="*/ 788374 w 788374"/>
              <a:gd name="connsiteY2" fmla="*/ 761920 h 761920"/>
              <a:gd name="connsiteX3" fmla="*/ 91648 w 788374"/>
              <a:gd name="connsiteY3" fmla="*/ 761920 h 761920"/>
              <a:gd name="connsiteX4" fmla="*/ 0 w 788374"/>
              <a:gd name="connsiteY4" fmla="*/ 670272 h 761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8374" h="761920">
                <a:moveTo>
                  <a:pt x="0" y="0"/>
                </a:moveTo>
                <a:lnTo>
                  <a:pt x="788374" y="0"/>
                </a:lnTo>
                <a:lnTo>
                  <a:pt x="788374" y="761920"/>
                </a:lnTo>
                <a:lnTo>
                  <a:pt x="91648" y="761920"/>
                </a:lnTo>
                <a:cubicBezTo>
                  <a:pt x="41032" y="761920"/>
                  <a:pt x="0" y="720888"/>
                  <a:pt x="0" y="670272"/>
                </a:cubicBezTo>
                <a:close/>
              </a:path>
            </a:pathLst>
          </a:custGeom>
          <a:solidFill>
            <a:srgbClr val="58C8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100" name="任意形状 99">
            <a:extLst>
              <a:ext uri="{FF2B5EF4-FFF2-40B4-BE49-F238E27FC236}">
                <a16:creationId xmlns:a16="http://schemas.microsoft.com/office/drawing/2014/main" id="{7098631F-E84D-3744-992D-9833543610B6}"/>
              </a:ext>
            </a:extLst>
          </p:cNvPr>
          <p:cNvSpPr/>
          <p:nvPr/>
        </p:nvSpPr>
        <p:spPr>
          <a:xfrm>
            <a:off x="11266217" y="-8712"/>
            <a:ext cx="922832" cy="876220"/>
          </a:xfrm>
          <a:custGeom>
            <a:avLst/>
            <a:gdLst>
              <a:gd name="connsiteX0" fmla="*/ 0 w 922832"/>
              <a:gd name="connsiteY0" fmla="*/ 0 h 876220"/>
              <a:gd name="connsiteX1" fmla="*/ 922832 w 922832"/>
              <a:gd name="connsiteY1" fmla="*/ 0 h 876220"/>
              <a:gd name="connsiteX2" fmla="*/ 922832 w 922832"/>
              <a:gd name="connsiteY2" fmla="*/ 876220 h 876220"/>
              <a:gd name="connsiteX3" fmla="*/ 91648 w 922832"/>
              <a:gd name="connsiteY3" fmla="*/ 876220 h 876220"/>
              <a:gd name="connsiteX4" fmla="*/ 0 w 922832"/>
              <a:gd name="connsiteY4" fmla="*/ 784572 h 876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2832" h="876220">
                <a:moveTo>
                  <a:pt x="0" y="0"/>
                </a:moveTo>
                <a:lnTo>
                  <a:pt x="922832" y="0"/>
                </a:lnTo>
                <a:lnTo>
                  <a:pt x="922832" y="876220"/>
                </a:lnTo>
                <a:lnTo>
                  <a:pt x="91648" y="876220"/>
                </a:lnTo>
                <a:cubicBezTo>
                  <a:pt x="41032" y="876220"/>
                  <a:pt x="0" y="835188"/>
                  <a:pt x="0" y="784572"/>
                </a:cubicBezTo>
                <a:close/>
              </a:path>
            </a:pathLst>
          </a:custGeom>
          <a:noFill/>
          <a:ln>
            <a:solidFill>
              <a:srgbClr val="58C8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101" name="任意形状 100">
            <a:extLst>
              <a:ext uri="{FF2B5EF4-FFF2-40B4-BE49-F238E27FC236}">
                <a16:creationId xmlns:a16="http://schemas.microsoft.com/office/drawing/2014/main" id="{344A6CF1-7F15-2641-A504-3B9725B0013D}"/>
              </a:ext>
            </a:extLst>
          </p:cNvPr>
          <p:cNvSpPr/>
          <p:nvPr/>
        </p:nvSpPr>
        <p:spPr>
          <a:xfrm>
            <a:off x="-2951" y="0"/>
            <a:ext cx="5945478" cy="6849288"/>
          </a:xfrm>
          <a:custGeom>
            <a:avLst/>
            <a:gdLst>
              <a:gd name="connsiteX0" fmla="*/ 0 w 5945478"/>
              <a:gd name="connsiteY0" fmla="*/ 0 h 6849288"/>
              <a:gd name="connsiteX1" fmla="*/ 4281081 w 5945478"/>
              <a:gd name="connsiteY1" fmla="*/ 0 h 6849288"/>
              <a:gd name="connsiteX2" fmla="*/ 4356218 w 5945478"/>
              <a:gd name="connsiteY2" fmla="*/ 59046 h 6849288"/>
              <a:gd name="connsiteX3" fmla="*/ 5945478 w 5945478"/>
              <a:gd name="connsiteY3" fmla="*/ 3429000 h 6849288"/>
              <a:gd name="connsiteX4" fmla="*/ 4356218 w 5945478"/>
              <a:gd name="connsiteY4" fmla="*/ 6798954 h 6849288"/>
              <a:gd name="connsiteX5" fmla="*/ 4292167 w 5945478"/>
              <a:gd name="connsiteY5" fmla="*/ 6849288 h 6849288"/>
              <a:gd name="connsiteX6" fmla="*/ 0 w 5945478"/>
              <a:gd name="connsiteY6" fmla="*/ 6849288 h 6849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45478" h="6849288">
                <a:moveTo>
                  <a:pt x="0" y="0"/>
                </a:moveTo>
                <a:lnTo>
                  <a:pt x="4281081" y="0"/>
                </a:lnTo>
                <a:lnTo>
                  <a:pt x="4356218" y="59046"/>
                </a:lnTo>
                <a:cubicBezTo>
                  <a:pt x="5326819" y="860057"/>
                  <a:pt x="5945478" y="2072281"/>
                  <a:pt x="5945478" y="3429000"/>
                </a:cubicBezTo>
                <a:cubicBezTo>
                  <a:pt x="5945478" y="4785719"/>
                  <a:pt x="5326819" y="5997943"/>
                  <a:pt x="4356218" y="6798954"/>
                </a:cubicBezTo>
                <a:lnTo>
                  <a:pt x="4292167" y="6849288"/>
                </a:lnTo>
                <a:lnTo>
                  <a:pt x="0" y="6849288"/>
                </a:lnTo>
                <a:close/>
              </a:path>
            </a:pathLst>
          </a:custGeom>
          <a:noFill/>
          <a:ln>
            <a:solidFill>
              <a:srgbClr val="58C8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102" name="任意形状 101">
            <a:extLst>
              <a:ext uri="{FF2B5EF4-FFF2-40B4-BE49-F238E27FC236}">
                <a16:creationId xmlns:a16="http://schemas.microsoft.com/office/drawing/2014/main" id="{BA8C05AF-0735-7543-9293-1B8C5AC2FA88}"/>
              </a:ext>
            </a:extLst>
          </p:cNvPr>
          <p:cNvSpPr/>
          <p:nvPr/>
        </p:nvSpPr>
        <p:spPr>
          <a:xfrm>
            <a:off x="1" y="0"/>
            <a:ext cx="5728213" cy="6858000"/>
          </a:xfrm>
          <a:custGeom>
            <a:avLst/>
            <a:gdLst>
              <a:gd name="connsiteX0" fmla="*/ 0 w 5728213"/>
              <a:gd name="connsiteY0" fmla="*/ 0 h 6858000"/>
              <a:gd name="connsiteX1" fmla="*/ 3917842 w 5728213"/>
              <a:gd name="connsiteY1" fmla="*/ 0 h 6858000"/>
              <a:gd name="connsiteX2" fmla="*/ 4060059 w 5728213"/>
              <a:gd name="connsiteY2" fmla="*/ 101133 h 6858000"/>
              <a:gd name="connsiteX3" fmla="*/ 5728213 w 5728213"/>
              <a:gd name="connsiteY3" fmla="*/ 3428999 h 6858000"/>
              <a:gd name="connsiteX4" fmla="*/ 4060059 w 5728213"/>
              <a:gd name="connsiteY4" fmla="*/ 6756865 h 6858000"/>
              <a:gd name="connsiteX5" fmla="*/ 3917839 w 5728213"/>
              <a:gd name="connsiteY5" fmla="*/ 6858000 h 6858000"/>
              <a:gd name="connsiteX6" fmla="*/ 0 w 5728213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28213" h="6858000">
                <a:moveTo>
                  <a:pt x="0" y="0"/>
                </a:moveTo>
                <a:lnTo>
                  <a:pt x="3917842" y="0"/>
                </a:lnTo>
                <a:lnTo>
                  <a:pt x="4060059" y="101133"/>
                </a:lnTo>
                <a:cubicBezTo>
                  <a:pt x="5072731" y="858465"/>
                  <a:pt x="5728213" y="2067184"/>
                  <a:pt x="5728213" y="3428999"/>
                </a:cubicBezTo>
                <a:cubicBezTo>
                  <a:pt x="5728213" y="4790814"/>
                  <a:pt x="5072731" y="5999533"/>
                  <a:pt x="4060059" y="6756865"/>
                </a:cubicBezTo>
                <a:lnTo>
                  <a:pt x="3917839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58C8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9C447ACE-E47E-D44D-B1E0-6DE6D1494F2F}"/>
              </a:ext>
            </a:extLst>
          </p:cNvPr>
          <p:cNvGrpSpPr/>
          <p:nvPr/>
        </p:nvGrpSpPr>
        <p:grpSpPr>
          <a:xfrm>
            <a:off x="-288933" y="1896836"/>
            <a:ext cx="3935307" cy="3064326"/>
            <a:chOff x="6303835" y="-635907"/>
            <a:chExt cx="3935307" cy="3064326"/>
          </a:xfrm>
          <a:solidFill>
            <a:schemeClr val="bg1">
              <a:alpha val="23203"/>
            </a:schemeClr>
          </a:solidFill>
        </p:grpSpPr>
        <p:grpSp>
          <p:nvGrpSpPr>
            <p:cNvPr id="104" name="组合 103">
              <a:extLst>
                <a:ext uri="{FF2B5EF4-FFF2-40B4-BE49-F238E27FC236}">
                  <a16:creationId xmlns:a16="http://schemas.microsoft.com/office/drawing/2014/main" id="{E8111C87-EFAE-D744-B6F3-9A74BA85D807}"/>
                </a:ext>
              </a:extLst>
            </p:cNvPr>
            <p:cNvGrpSpPr/>
            <p:nvPr/>
          </p:nvGrpSpPr>
          <p:grpSpPr>
            <a:xfrm rot="5400000">
              <a:off x="8600080" y="789356"/>
              <a:ext cx="3064326" cy="213799"/>
              <a:chOff x="4519246" y="-1090246"/>
              <a:chExt cx="2430853" cy="158261"/>
            </a:xfrm>
            <a:grpFill/>
          </p:grpSpPr>
          <p:sp>
            <p:nvSpPr>
              <p:cNvPr id="175" name="椭圆 174">
                <a:extLst>
                  <a:ext uri="{FF2B5EF4-FFF2-40B4-BE49-F238E27FC236}">
                    <a16:creationId xmlns:a16="http://schemas.microsoft.com/office/drawing/2014/main" id="{B8C9382F-1200-F64C-93A1-2AF72BC8F489}"/>
                  </a:ext>
                </a:extLst>
              </p:cNvPr>
              <p:cNvSpPr/>
              <p:nvPr/>
            </p:nvSpPr>
            <p:spPr>
              <a:xfrm>
                <a:off x="451924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76" name="椭圆 175">
                <a:extLst>
                  <a:ext uri="{FF2B5EF4-FFF2-40B4-BE49-F238E27FC236}">
                    <a16:creationId xmlns:a16="http://schemas.microsoft.com/office/drawing/2014/main" id="{E8797440-E764-F044-8BCB-08CC68C64AF7}"/>
                  </a:ext>
                </a:extLst>
              </p:cNvPr>
              <p:cNvSpPr/>
              <p:nvPr/>
            </p:nvSpPr>
            <p:spPr>
              <a:xfrm>
                <a:off x="480332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77" name="椭圆 176">
                <a:extLst>
                  <a:ext uri="{FF2B5EF4-FFF2-40B4-BE49-F238E27FC236}">
                    <a16:creationId xmlns:a16="http://schemas.microsoft.com/office/drawing/2014/main" id="{5B4A56A6-D6AE-174E-9EB1-FA0A6E74C9A3}"/>
                  </a:ext>
                </a:extLst>
              </p:cNvPr>
              <p:cNvSpPr/>
              <p:nvPr/>
            </p:nvSpPr>
            <p:spPr>
              <a:xfrm>
                <a:off x="508739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78" name="椭圆 177">
                <a:extLst>
                  <a:ext uri="{FF2B5EF4-FFF2-40B4-BE49-F238E27FC236}">
                    <a16:creationId xmlns:a16="http://schemas.microsoft.com/office/drawing/2014/main" id="{68562393-3B62-9149-8031-C90AF088A595}"/>
                  </a:ext>
                </a:extLst>
              </p:cNvPr>
              <p:cNvSpPr/>
              <p:nvPr/>
            </p:nvSpPr>
            <p:spPr>
              <a:xfrm>
                <a:off x="537146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79" name="椭圆 178">
                <a:extLst>
                  <a:ext uri="{FF2B5EF4-FFF2-40B4-BE49-F238E27FC236}">
                    <a16:creationId xmlns:a16="http://schemas.microsoft.com/office/drawing/2014/main" id="{474AEA1B-99F1-8446-8D49-CD9548D10656}"/>
                  </a:ext>
                </a:extLst>
              </p:cNvPr>
              <p:cNvSpPr/>
              <p:nvPr/>
            </p:nvSpPr>
            <p:spPr>
              <a:xfrm>
                <a:off x="5655542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80" name="椭圆 179">
                <a:extLst>
                  <a:ext uri="{FF2B5EF4-FFF2-40B4-BE49-F238E27FC236}">
                    <a16:creationId xmlns:a16="http://schemas.microsoft.com/office/drawing/2014/main" id="{883F1318-2B8C-4A48-8F83-DA8CFCD92AF4}"/>
                  </a:ext>
                </a:extLst>
              </p:cNvPr>
              <p:cNvSpPr/>
              <p:nvPr/>
            </p:nvSpPr>
            <p:spPr>
              <a:xfrm>
                <a:off x="593961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81" name="椭圆 180">
                <a:extLst>
                  <a:ext uri="{FF2B5EF4-FFF2-40B4-BE49-F238E27FC236}">
                    <a16:creationId xmlns:a16="http://schemas.microsoft.com/office/drawing/2014/main" id="{CBF8444F-919B-DB4B-BEA3-1A514C41769F}"/>
                  </a:ext>
                </a:extLst>
              </p:cNvPr>
              <p:cNvSpPr/>
              <p:nvPr/>
            </p:nvSpPr>
            <p:spPr>
              <a:xfrm>
                <a:off x="622369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82" name="椭圆 181">
                <a:extLst>
                  <a:ext uri="{FF2B5EF4-FFF2-40B4-BE49-F238E27FC236}">
                    <a16:creationId xmlns:a16="http://schemas.microsoft.com/office/drawing/2014/main" id="{06D673CC-F2C8-D845-ADCA-CCA6C2BB9E2D}"/>
                  </a:ext>
                </a:extLst>
              </p:cNvPr>
              <p:cNvSpPr/>
              <p:nvPr/>
            </p:nvSpPr>
            <p:spPr>
              <a:xfrm>
                <a:off x="650776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83" name="椭圆 182">
                <a:extLst>
                  <a:ext uri="{FF2B5EF4-FFF2-40B4-BE49-F238E27FC236}">
                    <a16:creationId xmlns:a16="http://schemas.microsoft.com/office/drawing/2014/main" id="{7FB1AC6A-8510-B44A-B637-54B7C1879B2A}"/>
                  </a:ext>
                </a:extLst>
              </p:cNvPr>
              <p:cNvSpPr/>
              <p:nvPr/>
            </p:nvSpPr>
            <p:spPr>
              <a:xfrm>
                <a:off x="679183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</p:grpSp>
        <p:grpSp>
          <p:nvGrpSpPr>
            <p:cNvPr id="105" name="组合 104">
              <a:extLst>
                <a:ext uri="{FF2B5EF4-FFF2-40B4-BE49-F238E27FC236}">
                  <a16:creationId xmlns:a16="http://schemas.microsoft.com/office/drawing/2014/main" id="{67574AAD-710C-0E46-A757-6854604F5F83}"/>
                </a:ext>
              </a:extLst>
            </p:cNvPr>
            <p:cNvGrpSpPr/>
            <p:nvPr/>
          </p:nvGrpSpPr>
          <p:grpSpPr>
            <a:xfrm rot="5400000">
              <a:off x="8002535" y="789356"/>
              <a:ext cx="3064326" cy="213799"/>
              <a:chOff x="4519246" y="-1090246"/>
              <a:chExt cx="2430853" cy="158261"/>
            </a:xfrm>
            <a:grpFill/>
          </p:grpSpPr>
          <p:sp>
            <p:nvSpPr>
              <p:cNvPr id="166" name="椭圆 165">
                <a:extLst>
                  <a:ext uri="{FF2B5EF4-FFF2-40B4-BE49-F238E27FC236}">
                    <a16:creationId xmlns:a16="http://schemas.microsoft.com/office/drawing/2014/main" id="{B4423515-50DB-D348-B672-0FFA6E0DD28E}"/>
                  </a:ext>
                </a:extLst>
              </p:cNvPr>
              <p:cNvSpPr/>
              <p:nvPr/>
            </p:nvSpPr>
            <p:spPr>
              <a:xfrm>
                <a:off x="451924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67" name="椭圆 166">
                <a:extLst>
                  <a:ext uri="{FF2B5EF4-FFF2-40B4-BE49-F238E27FC236}">
                    <a16:creationId xmlns:a16="http://schemas.microsoft.com/office/drawing/2014/main" id="{62AC640A-307A-7648-B0B3-0A3729F3F587}"/>
                  </a:ext>
                </a:extLst>
              </p:cNvPr>
              <p:cNvSpPr/>
              <p:nvPr/>
            </p:nvSpPr>
            <p:spPr>
              <a:xfrm>
                <a:off x="480332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68" name="椭圆 167">
                <a:extLst>
                  <a:ext uri="{FF2B5EF4-FFF2-40B4-BE49-F238E27FC236}">
                    <a16:creationId xmlns:a16="http://schemas.microsoft.com/office/drawing/2014/main" id="{B4088C72-2626-A647-B9A5-19DDC9EEACC1}"/>
                  </a:ext>
                </a:extLst>
              </p:cNvPr>
              <p:cNvSpPr/>
              <p:nvPr/>
            </p:nvSpPr>
            <p:spPr>
              <a:xfrm>
                <a:off x="508739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69" name="椭圆 168">
                <a:extLst>
                  <a:ext uri="{FF2B5EF4-FFF2-40B4-BE49-F238E27FC236}">
                    <a16:creationId xmlns:a16="http://schemas.microsoft.com/office/drawing/2014/main" id="{402F35E1-050D-8E4E-8620-BBFB85956F94}"/>
                  </a:ext>
                </a:extLst>
              </p:cNvPr>
              <p:cNvSpPr/>
              <p:nvPr/>
            </p:nvSpPr>
            <p:spPr>
              <a:xfrm>
                <a:off x="537146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70" name="椭圆 169">
                <a:extLst>
                  <a:ext uri="{FF2B5EF4-FFF2-40B4-BE49-F238E27FC236}">
                    <a16:creationId xmlns:a16="http://schemas.microsoft.com/office/drawing/2014/main" id="{26EFB497-7685-424A-A912-DFF84E77520D}"/>
                  </a:ext>
                </a:extLst>
              </p:cNvPr>
              <p:cNvSpPr/>
              <p:nvPr/>
            </p:nvSpPr>
            <p:spPr>
              <a:xfrm>
                <a:off x="5655542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71" name="椭圆 170">
                <a:extLst>
                  <a:ext uri="{FF2B5EF4-FFF2-40B4-BE49-F238E27FC236}">
                    <a16:creationId xmlns:a16="http://schemas.microsoft.com/office/drawing/2014/main" id="{B18C3353-CAD4-3246-A404-DA927A8BDB05}"/>
                  </a:ext>
                </a:extLst>
              </p:cNvPr>
              <p:cNvSpPr/>
              <p:nvPr/>
            </p:nvSpPr>
            <p:spPr>
              <a:xfrm>
                <a:off x="593961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72" name="椭圆 171">
                <a:extLst>
                  <a:ext uri="{FF2B5EF4-FFF2-40B4-BE49-F238E27FC236}">
                    <a16:creationId xmlns:a16="http://schemas.microsoft.com/office/drawing/2014/main" id="{BDD1B1DA-1A6F-CC47-9F66-BDB5981F75D9}"/>
                  </a:ext>
                </a:extLst>
              </p:cNvPr>
              <p:cNvSpPr/>
              <p:nvPr/>
            </p:nvSpPr>
            <p:spPr>
              <a:xfrm>
                <a:off x="622369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73" name="椭圆 172">
                <a:extLst>
                  <a:ext uri="{FF2B5EF4-FFF2-40B4-BE49-F238E27FC236}">
                    <a16:creationId xmlns:a16="http://schemas.microsoft.com/office/drawing/2014/main" id="{6F1E96BE-3640-CA48-BC81-814BCD6392A7}"/>
                  </a:ext>
                </a:extLst>
              </p:cNvPr>
              <p:cNvSpPr/>
              <p:nvPr/>
            </p:nvSpPr>
            <p:spPr>
              <a:xfrm>
                <a:off x="650776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74" name="椭圆 173">
                <a:extLst>
                  <a:ext uri="{FF2B5EF4-FFF2-40B4-BE49-F238E27FC236}">
                    <a16:creationId xmlns:a16="http://schemas.microsoft.com/office/drawing/2014/main" id="{CA5AAD47-8157-424F-BC42-F571A4ABD0EE}"/>
                  </a:ext>
                </a:extLst>
              </p:cNvPr>
              <p:cNvSpPr/>
              <p:nvPr/>
            </p:nvSpPr>
            <p:spPr>
              <a:xfrm>
                <a:off x="679183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</p:grpSp>
        <p:grpSp>
          <p:nvGrpSpPr>
            <p:cNvPr id="106" name="组合 105">
              <a:extLst>
                <a:ext uri="{FF2B5EF4-FFF2-40B4-BE49-F238E27FC236}">
                  <a16:creationId xmlns:a16="http://schemas.microsoft.com/office/drawing/2014/main" id="{AF5FE751-299F-8E45-9A66-555257418332}"/>
                </a:ext>
              </a:extLst>
            </p:cNvPr>
            <p:cNvGrpSpPr/>
            <p:nvPr/>
          </p:nvGrpSpPr>
          <p:grpSpPr>
            <a:xfrm rot="5400000">
              <a:off x="7481874" y="789356"/>
              <a:ext cx="3064326" cy="213799"/>
              <a:chOff x="4519246" y="-1090246"/>
              <a:chExt cx="2430853" cy="158261"/>
            </a:xfrm>
            <a:grpFill/>
          </p:grpSpPr>
          <p:sp>
            <p:nvSpPr>
              <p:cNvPr id="157" name="椭圆 156">
                <a:extLst>
                  <a:ext uri="{FF2B5EF4-FFF2-40B4-BE49-F238E27FC236}">
                    <a16:creationId xmlns:a16="http://schemas.microsoft.com/office/drawing/2014/main" id="{FE2BE6A3-AF40-C644-9279-1019B8895388}"/>
                  </a:ext>
                </a:extLst>
              </p:cNvPr>
              <p:cNvSpPr/>
              <p:nvPr/>
            </p:nvSpPr>
            <p:spPr>
              <a:xfrm>
                <a:off x="451924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58" name="椭圆 157">
                <a:extLst>
                  <a:ext uri="{FF2B5EF4-FFF2-40B4-BE49-F238E27FC236}">
                    <a16:creationId xmlns:a16="http://schemas.microsoft.com/office/drawing/2014/main" id="{90E46CE7-A5F5-A14A-AD2A-1408B0B905E5}"/>
                  </a:ext>
                </a:extLst>
              </p:cNvPr>
              <p:cNvSpPr/>
              <p:nvPr/>
            </p:nvSpPr>
            <p:spPr>
              <a:xfrm>
                <a:off x="480332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59" name="椭圆 158">
                <a:extLst>
                  <a:ext uri="{FF2B5EF4-FFF2-40B4-BE49-F238E27FC236}">
                    <a16:creationId xmlns:a16="http://schemas.microsoft.com/office/drawing/2014/main" id="{AD0AA1CF-12ED-414A-A03F-4D2C6AEC1DAC}"/>
                  </a:ext>
                </a:extLst>
              </p:cNvPr>
              <p:cNvSpPr/>
              <p:nvPr/>
            </p:nvSpPr>
            <p:spPr>
              <a:xfrm>
                <a:off x="508739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60" name="椭圆 159">
                <a:extLst>
                  <a:ext uri="{FF2B5EF4-FFF2-40B4-BE49-F238E27FC236}">
                    <a16:creationId xmlns:a16="http://schemas.microsoft.com/office/drawing/2014/main" id="{4456DE36-D316-5743-AA97-57859C904F46}"/>
                  </a:ext>
                </a:extLst>
              </p:cNvPr>
              <p:cNvSpPr/>
              <p:nvPr/>
            </p:nvSpPr>
            <p:spPr>
              <a:xfrm>
                <a:off x="537146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61" name="椭圆 160">
                <a:extLst>
                  <a:ext uri="{FF2B5EF4-FFF2-40B4-BE49-F238E27FC236}">
                    <a16:creationId xmlns:a16="http://schemas.microsoft.com/office/drawing/2014/main" id="{CF671420-92BC-3347-9841-3FFDB10820C4}"/>
                  </a:ext>
                </a:extLst>
              </p:cNvPr>
              <p:cNvSpPr/>
              <p:nvPr/>
            </p:nvSpPr>
            <p:spPr>
              <a:xfrm>
                <a:off x="5655542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62" name="椭圆 161">
                <a:extLst>
                  <a:ext uri="{FF2B5EF4-FFF2-40B4-BE49-F238E27FC236}">
                    <a16:creationId xmlns:a16="http://schemas.microsoft.com/office/drawing/2014/main" id="{A7A24F24-EC9A-544E-AD3B-5AD24361DF10}"/>
                  </a:ext>
                </a:extLst>
              </p:cNvPr>
              <p:cNvSpPr/>
              <p:nvPr/>
            </p:nvSpPr>
            <p:spPr>
              <a:xfrm>
                <a:off x="593961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63" name="椭圆 162">
                <a:extLst>
                  <a:ext uri="{FF2B5EF4-FFF2-40B4-BE49-F238E27FC236}">
                    <a16:creationId xmlns:a16="http://schemas.microsoft.com/office/drawing/2014/main" id="{46C23F5B-F321-5C44-94D1-F2057F7E15EF}"/>
                  </a:ext>
                </a:extLst>
              </p:cNvPr>
              <p:cNvSpPr/>
              <p:nvPr/>
            </p:nvSpPr>
            <p:spPr>
              <a:xfrm>
                <a:off x="622369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64" name="椭圆 163">
                <a:extLst>
                  <a:ext uri="{FF2B5EF4-FFF2-40B4-BE49-F238E27FC236}">
                    <a16:creationId xmlns:a16="http://schemas.microsoft.com/office/drawing/2014/main" id="{4EBC92CA-C24C-8543-91DB-B5D295031F54}"/>
                  </a:ext>
                </a:extLst>
              </p:cNvPr>
              <p:cNvSpPr/>
              <p:nvPr/>
            </p:nvSpPr>
            <p:spPr>
              <a:xfrm>
                <a:off x="650776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65" name="椭圆 164">
                <a:extLst>
                  <a:ext uri="{FF2B5EF4-FFF2-40B4-BE49-F238E27FC236}">
                    <a16:creationId xmlns:a16="http://schemas.microsoft.com/office/drawing/2014/main" id="{3336C62E-0B01-594B-8A69-3D51A9F692FD}"/>
                  </a:ext>
                </a:extLst>
              </p:cNvPr>
              <p:cNvSpPr/>
              <p:nvPr/>
            </p:nvSpPr>
            <p:spPr>
              <a:xfrm>
                <a:off x="679183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</p:grpSp>
        <p:grpSp>
          <p:nvGrpSpPr>
            <p:cNvPr id="107" name="组合 106">
              <a:extLst>
                <a:ext uri="{FF2B5EF4-FFF2-40B4-BE49-F238E27FC236}">
                  <a16:creationId xmlns:a16="http://schemas.microsoft.com/office/drawing/2014/main" id="{B309052C-E282-224F-ACA6-8B82E577F206}"/>
                </a:ext>
              </a:extLst>
            </p:cNvPr>
            <p:cNvGrpSpPr/>
            <p:nvPr/>
          </p:nvGrpSpPr>
          <p:grpSpPr>
            <a:xfrm rot="5400000">
              <a:off x="6961214" y="789356"/>
              <a:ext cx="3064326" cy="213799"/>
              <a:chOff x="4519246" y="-1090246"/>
              <a:chExt cx="2430853" cy="158261"/>
            </a:xfrm>
            <a:grpFill/>
          </p:grpSpPr>
          <p:sp>
            <p:nvSpPr>
              <p:cNvPr id="148" name="椭圆 147">
                <a:extLst>
                  <a:ext uri="{FF2B5EF4-FFF2-40B4-BE49-F238E27FC236}">
                    <a16:creationId xmlns:a16="http://schemas.microsoft.com/office/drawing/2014/main" id="{E8C29FEB-6D8D-8947-9282-7548F95B4AD5}"/>
                  </a:ext>
                </a:extLst>
              </p:cNvPr>
              <p:cNvSpPr/>
              <p:nvPr/>
            </p:nvSpPr>
            <p:spPr>
              <a:xfrm>
                <a:off x="451924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49" name="椭圆 148">
                <a:extLst>
                  <a:ext uri="{FF2B5EF4-FFF2-40B4-BE49-F238E27FC236}">
                    <a16:creationId xmlns:a16="http://schemas.microsoft.com/office/drawing/2014/main" id="{3B32F0B0-1C42-4A44-9A94-905BB42E365F}"/>
                  </a:ext>
                </a:extLst>
              </p:cNvPr>
              <p:cNvSpPr/>
              <p:nvPr/>
            </p:nvSpPr>
            <p:spPr>
              <a:xfrm>
                <a:off x="480332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50" name="椭圆 149">
                <a:extLst>
                  <a:ext uri="{FF2B5EF4-FFF2-40B4-BE49-F238E27FC236}">
                    <a16:creationId xmlns:a16="http://schemas.microsoft.com/office/drawing/2014/main" id="{FE1BFA1A-1C07-084E-9A9E-1CC72D77A422}"/>
                  </a:ext>
                </a:extLst>
              </p:cNvPr>
              <p:cNvSpPr/>
              <p:nvPr/>
            </p:nvSpPr>
            <p:spPr>
              <a:xfrm>
                <a:off x="508739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51" name="椭圆 150">
                <a:extLst>
                  <a:ext uri="{FF2B5EF4-FFF2-40B4-BE49-F238E27FC236}">
                    <a16:creationId xmlns:a16="http://schemas.microsoft.com/office/drawing/2014/main" id="{B2DC799D-511C-6D4A-9AD6-2C3035349649}"/>
                  </a:ext>
                </a:extLst>
              </p:cNvPr>
              <p:cNvSpPr/>
              <p:nvPr/>
            </p:nvSpPr>
            <p:spPr>
              <a:xfrm>
                <a:off x="537146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52" name="椭圆 151">
                <a:extLst>
                  <a:ext uri="{FF2B5EF4-FFF2-40B4-BE49-F238E27FC236}">
                    <a16:creationId xmlns:a16="http://schemas.microsoft.com/office/drawing/2014/main" id="{00D42FF3-3B49-514A-B9E6-9BC1CAB79650}"/>
                  </a:ext>
                </a:extLst>
              </p:cNvPr>
              <p:cNvSpPr/>
              <p:nvPr/>
            </p:nvSpPr>
            <p:spPr>
              <a:xfrm>
                <a:off x="5655542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53" name="椭圆 152">
                <a:extLst>
                  <a:ext uri="{FF2B5EF4-FFF2-40B4-BE49-F238E27FC236}">
                    <a16:creationId xmlns:a16="http://schemas.microsoft.com/office/drawing/2014/main" id="{20BC64D9-2020-1948-8033-8FA68B84EC32}"/>
                  </a:ext>
                </a:extLst>
              </p:cNvPr>
              <p:cNvSpPr/>
              <p:nvPr/>
            </p:nvSpPr>
            <p:spPr>
              <a:xfrm>
                <a:off x="593961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54" name="椭圆 153">
                <a:extLst>
                  <a:ext uri="{FF2B5EF4-FFF2-40B4-BE49-F238E27FC236}">
                    <a16:creationId xmlns:a16="http://schemas.microsoft.com/office/drawing/2014/main" id="{D1CB6D85-F519-524E-8EC5-9CB8414E07E2}"/>
                  </a:ext>
                </a:extLst>
              </p:cNvPr>
              <p:cNvSpPr/>
              <p:nvPr/>
            </p:nvSpPr>
            <p:spPr>
              <a:xfrm>
                <a:off x="622369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55" name="椭圆 154">
                <a:extLst>
                  <a:ext uri="{FF2B5EF4-FFF2-40B4-BE49-F238E27FC236}">
                    <a16:creationId xmlns:a16="http://schemas.microsoft.com/office/drawing/2014/main" id="{8403F2B7-AA5C-6243-A49D-1E1E27EB393C}"/>
                  </a:ext>
                </a:extLst>
              </p:cNvPr>
              <p:cNvSpPr/>
              <p:nvPr/>
            </p:nvSpPr>
            <p:spPr>
              <a:xfrm>
                <a:off x="650776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56" name="椭圆 155">
                <a:extLst>
                  <a:ext uri="{FF2B5EF4-FFF2-40B4-BE49-F238E27FC236}">
                    <a16:creationId xmlns:a16="http://schemas.microsoft.com/office/drawing/2014/main" id="{C06735BC-01AA-DA45-A796-9A8CF268A356}"/>
                  </a:ext>
                </a:extLst>
              </p:cNvPr>
              <p:cNvSpPr/>
              <p:nvPr/>
            </p:nvSpPr>
            <p:spPr>
              <a:xfrm>
                <a:off x="679183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</p:grpSp>
        <p:grpSp>
          <p:nvGrpSpPr>
            <p:cNvPr id="108" name="组合 107">
              <a:extLst>
                <a:ext uri="{FF2B5EF4-FFF2-40B4-BE49-F238E27FC236}">
                  <a16:creationId xmlns:a16="http://schemas.microsoft.com/office/drawing/2014/main" id="{FD11B677-3746-C140-B57A-F3AD363D131A}"/>
                </a:ext>
              </a:extLst>
            </p:cNvPr>
            <p:cNvGrpSpPr/>
            <p:nvPr/>
          </p:nvGrpSpPr>
          <p:grpSpPr>
            <a:xfrm rot="5400000">
              <a:off x="6440553" y="789356"/>
              <a:ext cx="3064326" cy="213799"/>
              <a:chOff x="4519246" y="-1090246"/>
              <a:chExt cx="2430853" cy="158261"/>
            </a:xfrm>
            <a:grpFill/>
          </p:grpSpPr>
          <p:sp>
            <p:nvSpPr>
              <p:cNvPr id="139" name="椭圆 138">
                <a:extLst>
                  <a:ext uri="{FF2B5EF4-FFF2-40B4-BE49-F238E27FC236}">
                    <a16:creationId xmlns:a16="http://schemas.microsoft.com/office/drawing/2014/main" id="{13A6BE7F-968C-5843-BF7C-77B1F4A6EFC0}"/>
                  </a:ext>
                </a:extLst>
              </p:cNvPr>
              <p:cNvSpPr/>
              <p:nvPr/>
            </p:nvSpPr>
            <p:spPr>
              <a:xfrm>
                <a:off x="451924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40" name="椭圆 139">
                <a:extLst>
                  <a:ext uri="{FF2B5EF4-FFF2-40B4-BE49-F238E27FC236}">
                    <a16:creationId xmlns:a16="http://schemas.microsoft.com/office/drawing/2014/main" id="{11AF9F57-0F37-BD47-BD47-1E6D318D5023}"/>
                  </a:ext>
                </a:extLst>
              </p:cNvPr>
              <p:cNvSpPr/>
              <p:nvPr/>
            </p:nvSpPr>
            <p:spPr>
              <a:xfrm>
                <a:off x="480332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41" name="椭圆 140">
                <a:extLst>
                  <a:ext uri="{FF2B5EF4-FFF2-40B4-BE49-F238E27FC236}">
                    <a16:creationId xmlns:a16="http://schemas.microsoft.com/office/drawing/2014/main" id="{C6359B5D-A500-5141-B737-E1C4A8CA5390}"/>
                  </a:ext>
                </a:extLst>
              </p:cNvPr>
              <p:cNvSpPr/>
              <p:nvPr/>
            </p:nvSpPr>
            <p:spPr>
              <a:xfrm>
                <a:off x="508739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42" name="椭圆 141">
                <a:extLst>
                  <a:ext uri="{FF2B5EF4-FFF2-40B4-BE49-F238E27FC236}">
                    <a16:creationId xmlns:a16="http://schemas.microsoft.com/office/drawing/2014/main" id="{C3A136DB-5E2A-194E-8F42-03199A7AC9A9}"/>
                  </a:ext>
                </a:extLst>
              </p:cNvPr>
              <p:cNvSpPr/>
              <p:nvPr/>
            </p:nvSpPr>
            <p:spPr>
              <a:xfrm>
                <a:off x="537146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43" name="椭圆 142">
                <a:extLst>
                  <a:ext uri="{FF2B5EF4-FFF2-40B4-BE49-F238E27FC236}">
                    <a16:creationId xmlns:a16="http://schemas.microsoft.com/office/drawing/2014/main" id="{CC48C09D-C767-5F49-A9ED-CE2FBB14E801}"/>
                  </a:ext>
                </a:extLst>
              </p:cNvPr>
              <p:cNvSpPr/>
              <p:nvPr/>
            </p:nvSpPr>
            <p:spPr>
              <a:xfrm>
                <a:off x="5655542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44" name="椭圆 143">
                <a:extLst>
                  <a:ext uri="{FF2B5EF4-FFF2-40B4-BE49-F238E27FC236}">
                    <a16:creationId xmlns:a16="http://schemas.microsoft.com/office/drawing/2014/main" id="{3A79C97F-EBB3-0649-A33B-C28C429DB50F}"/>
                  </a:ext>
                </a:extLst>
              </p:cNvPr>
              <p:cNvSpPr/>
              <p:nvPr/>
            </p:nvSpPr>
            <p:spPr>
              <a:xfrm>
                <a:off x="593961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45" name="椭圆 144">
                <a:extLst>
                  <a:ext uri="{FF2B5EF4-FFF2-40B4-BE49-F238E27FC236}">
                    <a16:creationId xmlns:a16="http://schemas.microsoft.com/office/drawing/2014/main" id="{5FCD3B5F-E6EB-C848-8FC5-0CE3D37BC2A1}"/>
                  </a:ext>
                </a:extLst>
              </p:cNvPr>
              <p:cNvSpPr/>
              <p:nvPr/>
            </p:nvSpPr>
            <p:spPr>
              <a:xfrm>
                <a:off x="622369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46" name="椭圆 145">
                <a:extLst>
                  <a:ext uri="{FF2B5EF4-FFF2-40B4-BE49-F238E27FC236}">
                    <a16:creationId xmlns:a16="http://schemas.microsoft.com/office/drawing/2014/main" id="{E423D6C7-CECD-9242-8A3C-7C7F62B2A3FF}"/>
                  </a:ext>
                </a:extLst>
              </p:cNvPr>
              <p:cNvSpPr/>
              <p:nvPr/>
            </p:nvSpPr>
            <p:spPr>
              <a:xfrm>
                <a:off x="650776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47" name="椭圆 146">
                <a:extLst>
                  <a:ext uri="{FF2B5EF4-FFF2-40B4-BE49-F238E27FC236}">
                    <a16:creationId xmlns:a16="http://schemas.microsoft.com/office/drawing/2014/main" id="{DFCB1BB7-0C58-E14A-96A2-0138A9E31BDE}"/>
                  </a:ext>
                </a:extLst>
              </p:cNvPr>
              <p:cNvSpPr/>
              <p:nvPr/>
            </p:nvSpPr>
            <p:spPr>
              <a:xfrm>
                <a:off x="679183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</p:grpSp>
        <p:grpSp>
          <p:nvGrpSpPr>
            <p:cNvPr id="109" name="组合 108">
              <a:extLst>
                <a:ext uri="{FF2B5EF4-FFF2-40B4-BE49-F238E27FC236}">
                  <a16:creationId xmlns:a16="http://schemas.microsoft.com/office/drawing/2014/main" id="{F49443AA-D9B2-C643-8303-C61FDA9DC9DE}"/>
                </a:ext>
              </a:extLst>
            </p:cNvPr>
            <p:cNvGrpSpPr/>
            <p:nvPr/>
          </p:nvGrpSpPr>
          <p:grpSpPr>
            <a:xfrm rot="5400000">
              <a:off x="5919893" y="789356"/>
              <a:ext cx="3064326" cy="213799"/>
              <a:chOff x="4519246" y="-1090246"/>
              <a:chExt cx="2430853" cy="158261"/>
            </a:xfrm>
            <a:grpFill/>
          </p:grpSpPr>
          <p:sp>
            <p:nvSpPr>
              <p:cNvPr id="130" name="椭圆 129">
                <a:extLst>
                  <a:ext uri="{FF2B5EF4-FFF2-40B4-BE49-F238E27FC236}">
                    <a16:creationId xmlns:a16="http://schemas.microsoft.com/office/drawing/2014/main" id="{C21489F9-7C4C-7940-BB14-8D5CBB4E5C81}"/>
                  </a:ext>
                </a:extLst>
              </p:cNvPr>
              <p:cNvSpPr/>
              <p:nvPr/>
            </p:nvSpPr>
            <p:spPr>
              <a:xfrm>
                <a:off x="451924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31" name="椭圆 130">
                <a:extLst>
                  <a:ext uri="{FF2B5EF4-FFF2-40B4-BE49-F238E27FC236}">
                    <a16:creationId xmlns:a16="http://schemas.microsoft.com/office/drawing/2014/main" id="{0A6439A4-1D75-F84C-8DF5-6238EA8FD9BE}"/>
                  </a:ext>
                </a:extLst>
              </p:cNvPr>
              <p:cNvSpPr/>
              <p:nvPr/>
            </p:nvSpPr>
            <p:spPr>
              <a:xfrm>
                <a:off x="480332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32" name="椭圆 131">
                <a:extLst>
                  <a:ext uri="{FF2B5EF4-FFF2-40B4-BE49-F238E27FC236}">
                    <a16:creationId xmlns:a16="http://schemas.microsoft.com/office/drawing/2014/main" id="{2D855C0D-D98E-BD49-9AF3-789D36521BD0}"/>
                  </a:ext>
                </a:extLst>
              </p:cNvPr>
              <p:cNvSpPr/>
              <p:nvPr/>
            </p:nvSpPr>
            <p:spPr>
              <a:xfrm>
                <a:off x="508739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33" name="椭圆 132">
                <a:extLst>
                  <a:ext uri="{FF2B5EF4-FFF2-40B4-BE49-F238E27FC236}">
                    <a16:creationId xmlns:a16="http://schemas.microsoft.com/office/drawing/2014/main" id="{D33BA26E-1E7E-7346-9DD9-13317368AE47}"/>
                  </a:ext>
                </a:extLst>
              </p:cNvPr>
              <p:cNvSpPr/>
              <p:nvPr/>
            </p:nvSpPr>
            <p:spPr>
              <a:xfrm>
                <a:off x="537146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34" name="椭圆 133">
                <a:extLst>
                  <a:ext uri="{FF2B5EF4-FFF2-40B4-BE49-F238E27FC236}">
                    <a16:creationId xmlns:a16="http://schemas.microsoft.com/office/drawing/2014/main" id="{A1EFABB4-0D0E-CE44-8101-2F9950B204F5}"/>
                  </a:ext>
                </a:extLst>
              </p:cNvPr>
              <p:cNvSpPr/>
              <p:nvPr/>
            </p:nvSpPr>
            <p:spPr>
              <a:xfrm>
                <a:off x="5655542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35" name="椭圆 134">
                <a:extLst>
                  <a:ext uri="{FF2B5EF4-FFF2-40B4-BE49-F238E27FC236}">
                    <a16:creationId xmlns:a16="http://schemas.microsoft.com/office/drawing/2014/main" id="{DAA20BA1-045B-E549-8123-B5FDBC784DF1}"/>
                  </a:ext>
                </a:extLst>
              </p:cNvPr>
              <p:cNvSpPr/>
              <p:nvPr/>
            </p:nvSpPr>
            <p:spPr>
              <a:xfrm>
                <a:off x="593961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36" name="椭圆 135">
                <a:extLst>
                  <a:ext uri="{FF2B5EF4-FFF2-40B4-BE49-F238E27FC236}">
                    <a16:creationId xmlns:a16="http://schemas.microsoft.com/office/drawing/2014/main" id="{C9847B3E-A0F0-0442-BB89-2E5C5A43613C}"/>
                  </a:ext>
                </a:extLst>
              </p:cNvPr>
              <p:cNvSpPr/>
              <p:nvPr/>
            </p:nvSpPr>
            <p:spPr>
              <a:xfrm>
                <a:off x="622369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37" name="椭圆 136">
                <a:extLst>
                  <a:ext uri="{FF2B5EF4-FFF2-40B4-BE49-F238E27FC236}">
                    <a16:creationId xmlns:a16="http://schemas.microsoft.com/office/drawing/2014/main" id="{6D07EF5C-DCFA-394D-81E4-71D181623171}"/>
                  </a:ext>
                </a:extLst>
              </p:cNvPr>
              <p:cNvSpPr/>
              <p:nvPr/>
            </p:nvSpPr>
            <p:spPr>
              <a:xfrm>
                <a:off x="650776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38" name="椭圆 137">
                <a:extLst>
                  <a:ext uri="{FF2B5EF4-FFF2-40B4-BE49-F238E27FC236}">
                    <a16:creationId xmlns:a16="http://schemas.microsoft.com/office/drawing/2014/main" id="{81CCAE05-FF90-4B4A-97CD-4505890F24D7}"/>
                  </a:ext>
                </a:extLst>
              </p:cNvPr>
              <p:cNvSpPr/>
              <p:nvPr/>
            </p:nvSpPr>
            <p:spPr>
              <a:xfrm>
                <a:off x="679183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</p:grpSp>
        <p:grpSp>
          <p:nvGrpSpPr>
            <p:cNvPr id="110" name="组合 109">
              <a:extLst>
                <a:ext uri="{FF2B5EF4-FFF2-40B4-BE49-F238E27FC236}">
                  <a16:creationId xmlns:a16="http://schemas.microsoft.com/office/drawing/2014/main" id="{A8B23497-DE58-474D-BD50-B05759663BC9}"/>
                </a:ext>
              </a:extLst>
            </p:cNvPr>
            <p:cNvGrpSpPr/>
            <p:nvPr/>
          </p:nvGrpSpPr>
          <p:grpSpPr>
            <a:xfrm rot="5400000">
              <a:off x="5399232" y="789356"/>
              <a:ext cx="3064326" cy="213799"/>
              <a:chOff x="4519246" y="-1090246"/>
              <a:chExt cx="2430853" cy="158261"/>
            </a:xfrm>
            <a:grpFill/>
          </p:grpSpPr>
          <p:sp>
            <p:nvSpPr>
              <p:cNvPr id="121" name="椭圆 120">
                <a:extLst>
                  <a:ext uri="{FF2B5EF4-FFF2-40B4-BE49-F238E27FC236}">
                    <a16:creationId xmlns:a16="http://schemas.microsoft.com/office/drawing/2014/main" id="{942C4A38-8BBD-B040-B042-A87D3A82219B}"/>
                  </a:ext>
                </a:extLst>
              </p:cNvPr>
              <p:cNvSpPr/>
              <p:nvPr/>
            </p:nvSpPr>
            <p:spPr>
              <a:xfrm>
                <a:off x="451924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22" name="椭圆 121">
                <a:extLst>
                  <a:ext uri="{FF2B5EF4-FFF2-40B4-BE49-F238E27FC236}">
                    <a16:creationId xmlns:a16="http://schemas.microsoft.com/office/drawing/2014/main" id="{E0BEDE24-FC12-DB49-AC86-DF95FF4F8ADD}"/>
                  </a:ext>
                </a:extLst>
              </p:cNvPr>
              <p:cNvSpPr/>
              <p:nvPr/>
            </p:nvSpPr>
            <p:spPr>
              <a:xfrm>
                <a:off x="480332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23" name="椭圆 122">
                <a:extLst>
                  <a:ext uri="{FF2B5EF4-FFF2-40B4-BE49-F238E27FC236}">
                    <a16:creationId xmlns:a16="http://schemas.microsoft.com/office/drawing/2014/main" id="{ED56DFDC-A34D-DD49-A456-E294AFDA21D1}"/>
                  </a:ext>
                </a:extLst>
              </p:cNvPr>
              <p:cNvSpPr/>
              <p:nvPr/>
            </p:nvSpPr>
            <p:spPr>
              <a:xfrm>
                <a:off x="508739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24" name="椭圆 123">
                <a:extLst>
                  <a:ext uri="{FF2B5EF4-FFF2-40B4-BE49-F238E27FC236}">
                    <a16:creationId xmlns:a16="http://schemas.microsoft.com/office/drawing/2014/main" id="{4CB87B49-1284-1848-964E-017CE12BC26A}"/>
                  </a:ext>
                </a:extLst>
              </p:cNvPr>
              <p:cNvSpPr/>
              <p:nvPr/>
            </p:nvSpPr>
            <p:spPr>
              <a:xfrm>
                <a:off x="537146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25" name="椭圆 124">
                <a:extLst>
                  <a:ext uri="{FF2B5EF4-FFF2-40B4-BE49-F238E27FC236}">
                    <a16:creationId xmlns:a16="http://schemas.microsoft.com/office/drawing/2014/main" id="{48D0759A-A226-DF45-A647-7BB39DF0744D}"/>
                  </a:ext>
                </a:extLst>
              </p:cNvPr>
              <p:cNvSpPr/>
              <p:nvPr/>
            </p:nvSpPr>
            <p:spPr>
              <a:xfrm>
                <a:off x="5655542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26" name="椭圆 125">
                <a:extLst>
                  <a:ext uri="{FF2B5EF4-FFF2-40B4-BE49-F238E27FC236}">
                    <a16:creationId xmlns:a16="http://schemas.microsoft.com/office/drawing/2014/main" id="{06CDF7F6-9E1F-7F46-A967-4F850FAAC8DD}"/>
                  </a:ext>
                </a:extLst>
              </p:cNvPr>
              <p:cNvSpPr/>
              <p:nvPr/>
            </p:nvSpPr>
            <p:spPr>
              <a:xfrm>
                <a:off x="593961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27" name="椭圆 126">
                <a:extLst>
                  <a:ext uri="{FF2B5EF4-FFF2-40B4-BE49-F238E27FC236}">
                    <a16:creationId xmlns:a16="http://schemas.microsoft.com/office/drawing/2014/main" id="{46728695-560C-D44F-B8BC-A2D77110CF99}"/>
                  </a:ext>
                </a:extLst>
              </p:cNvPr>
              <p:cNvSpPr/>
              <p:nvPr/>
            </p:nvSpPr>
            <p:spPr>
              <a:xfrm>
                <a:off x="622369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28" name="椭圆 127">
                <a:extLst>
                  <a:ext uri="{FF2B5EF4-FFF2-40B4-BE49-F238E27FC236}">
                    <a16:creationId xmlns:a16="http://schemas.microsoft.com/office/drawing/2014/main" id="{EAD5E968-E8F2-774D-B1F7-67A9A14DAC9D}"/>
                  </a:ext>
                </a:extLst>
              </p:cNvPr>
              <p:cNvSpPr/>
              <p:nvPr/>
            </p:nvSpPr>
            <p:spPr>
              <a:xfrm>
                <a:off x="650776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29" name="椭圆 128">
                <a:extLst>
                  <a:ext uri="{FF2B5EF4-FFF2-40B4-BE49-F238E27FC236}">
                    <a16:creationId xmlns:a16="http://schemas.microsoft.com/office/drawing/2014/main" id="{FB438E05-E94A-BC4D-99E2-FC8E8EB1954C}"/>
                  </a:ext>
                </a:extLst>
              </p:cNvPr>
              <p:cNvSpPr/>
              <p:nvPr/>
            </p:nvSpPr>
            <p:spPr>
              <a:xfrm>
                <a:off x="679183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</p:grpSp>
        <p:grpSp>
          <p:nvGrpSpPr>
            <p:cNvPr id="111" name="组合 110">
              <a:extLst>
                <a:ext uri="{FF2B5EF4-FFF2-40B4-BE49-F238E27FC236}">
                  <a16:creationId xmlns:a16="http://schemas.microsoft.com/office/drawing/2014/main" id="{0DCEB21C-07D7-5F47-B834-48A6D1866FD3}"/>
                </a:ext>
              </a:extLst>
            </p:cNvPr>
            <p:cNvGrpSpPr/>
            <p:nvPr/>
          </p:nvGrpSpPr>
          <p:grpSpPr>
            <a:xfrm rot="5400000">
              <a:off x="4878572" y="789356"/>
              <a:ext cx="3064326" cy="213799"/>
              <a:chOff x="4519246" y="-1090246"/>
              <a:chExt cx="2430853" cy="158261"/>
            </a:xfrm>
            <a:grpFill/>
          </p:grpSpPr>
          <p:sp>
            <p:nvSpPr>
              <p:cNvPr id="112" name="椭圆 111">
                <a:extLst>
                  <a:ext uri="{FF2B5EF4-FFF2-40B4-BE49-F238E27FC236}">
                    <a16:creationId xmlns:a16="http://schemas.microsoft.com/office/drawing/2014/main" id="{EA820040-479B-6E4C-B562-613BAEEA747D}"/>
                  </a:ext>
                </a:extLst>
              </p:cNvPr>
              <p:cNvSpPr/>
              <p:nvPr/>
            </p:nvSpPr>
            <p:spPr>
              <a:xfrm>
                <a:off x="451924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13" name="椭圆 112">
                <a:extLst>
                  <a:ext uri="{FF2B5EF4-FFF2-40B4-BE49-F238E27FC236}">
                    <a16:creationId xmlns:a16="http://schemas.microsoft.com/office/drawing/2014/main" id="{14C5B310-7A1E-AC4E-B498-DE3D1DF47C84}"/>
                  </a:ext>
                </a:extLst>
              </p:cNvPr>
              <p:cNvSpPr/>
              <p:nvPr/>
            </p:nvSpPr>
            <p:spPr>
              <a:xfrm>
                <a:off x="480332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14" name="椭圆 113">
                <a:extLst>
                  <a:ext uri="{FF2B5EF4-FFF2-40B4-BE49-F238E27FC236}">
                    <a16:creationId xmlns:a16="http://schemas.microsoft.com/office/drawing/2014/main" id="{81EAB2C7-4FF5-F844-9A8B-26BC2E175756}"/>
                  </a:ext>
                </a:extLst>
              </p:cNvPr>
              <p:cNvSpPr/>
              <p:nvPr/>
            </p:nvSpPr>
            <p:spPr>
              <a:xfrm>
                <a:off x="508739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15" name="椭圆 114">
                <a:extLst>
                  <a:ext uri="{FF2B5EF4-FFF2-40B4-BE49-F238E27FC236}">
                    <a16:creationId xmlns:a16="http://schemas.microsoft.com/office/drawing/2014/main" id="{7AE1ACE1-11CE-7A44-8FEB-60426DC30812}"/>
                  </a:ext>
                </a:extLst>
              </p:cNvPr>
              <p:cNvSpPr/>
              <p:nvPr/>
            </p:nvSpPr>
            <p:spPr>
              <a:xfrm>
                <a:off x="537146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16" name="椭圆 115">
                <a:extLst>
                  <a:ext uri="{FF2B5EF4-FFF2-40B4-BE49-F238E27FC236}">
                    <a16:creationId xmlns:a16="http://schemas.microsoft.com/office/drawing/2014/main" id="{7DF69B31-220C-254E-9255-0A6AA74B6DFF}"/>
                  </a:ext>
                </a:extLst>
              </p:cNvPr>
              <p:cNvSpPr/>
              <p:nvPr/>
            </p:nvSpPr>
            <p:spPr>
              <a:xfrm>
                <a:off x="5655542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17" name="椭圆 116">
                <a:extLst>
                  <a:ext uri="{FF2B5EF4-FFF2-40B4-BE49-F238E27FC236}">
                    <a16:creationId xmlns:a16="http://schemas.microsoft.com/office/drawing/2014/main" id="{96DCFD6A-C864-174C-81EE-1E079B67A681}"/>
                  </a:ext>
                </a:extLst>
              </p:cNvPr>
              <p:cNvSpPr/>
              <p:nvPr/>
            </p:nvSpPr>
            <p:spPr>
              <a:xfrm>
                <a:off x="593961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18" name="椭圆 117">
                <a:extLst>
                  <a:ext uri="{FF2B5EF4-FFF2-40B4-BE49-F238E27FC236}">
                    <a16:creationId xmlns:a16="http://schemas.microsoft.com/office/drawing/2014/main" id="{18745A11-9999-DE42-90A4-263EEEFBF04C}"/>
                  </a:ext>
                </a:extLst>
              </p:cNvPr>
              <p:cNvSpPr/>
              <p:nvPr/>
            </p:nvSpPr>
            <p:spPr>
              <a:xfrm>
                <a:off x="622369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19" name="椭圆 118">
                <a:extLst>
                  <a:ext uri="{FF2B5EF4-FFF2-40B4-BE49-F238E27FC236}">
                    <a16:creationId xmlns:a16="http://schemas.microsoft.com/office/drawing/2014/main" id="{578D2644-8ACF-8840-A4E1-26A7104F3F09}"/>
                  </a:ext>
                </a:extLst>
              </p:cNvPr>
              <p:cNvSpPr/>
              <p:nvPr/>
            </p:nvSpPr>
            <p:spPr>
              <a:xfrm>
                <a:off x="650776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20" name="椭圆 119">
                <a:extLst>
                  <a:ext uri="{FF2B5EF4-FFF2-40B4-BE49-F238E27FC236}">
                    <a16:creationId xmlns:a16="http://schemas.microsoft.com/office/drawing/2014/main" id="{4691435E-21B1-4244-BDAD-59C8AF8A5F3D}"/>
                  </a:ext>
                </a:extLst>
              </p:cNvPr>
              <p:cNvSpPr/>
              <p:nvPr/>
            </p:nvSpPr>
            <p:spPr>
              <a:xfrm>
                <a:off x="679183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</p:grpSp>
      </p:grpSp>
      <p:pic>
        <p:nvPicPr>
          <p:cNvPr id="184" name="图片 183">
            <a:extLst>
              <a:ext uri="{FF2B5EF4-FFF2-40B4-BE49-F238E27FC236}">
                <a16:creationId xmlns:a16="http://schemas.microsoft.com/office/drawing/2014/main" id="{A28265FA-837E-4348-A5A1-1A934EE041A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699658" y="1133474"/>
            <a:ext cx="4591050" cy="4591050"/>
          </a:xfrm>
          <a:custGeom>
            <a:avLst/>
            <a:gdLst>
              <a:gd name="connsiteX0" fmla="*/ 2295525 w 4591050"/>
              <a:gd name="connsiteY0" fmla="*/ 0 h 4591050"/>
              <a:gd name="connsiteX1" fmla="*/ 4591050 w 4591050"/>
              <a:gd name="connsiteY1" fmla="*/ 2295525 h 4591050"/>
              <a:gd name="connsiteX2" fmla="*/ 2295525 w 4591050"/>
              <a:gd name="connsiteY2" fmla="*/ 4591050 h 4591050"/>
              <a:gd name="connsiteX3" fmla="*/ 0 w 4591050"/>
              <a:gd name="connsiteY3" fmla="*/ 2295525 h 4591050"/>
              <a:gd name="connsiteX4" fmla="*/ 2295525 w 4591050"/>
              <a:gd name="connsiteY4" fmla="*/ 0 h 4591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91050" h="4591050">
                <a:moveTo>
                  <a:pt x="2295525" y="0"/>
                </a:moveTo>
                <a:cubicBezTo>
                  <a:pt x="3563308" y="0"/>
                  <a:pt x="4591050" y="1027742"/>
                  <a:pt x="4591050" y="2295525"/>
                </a:cubicBezTo>
                <a:cubicBezTo>
                  <a:pt x="4591050" y="3563308"/>
                  <a:pt x="3563308" y="4591050"/>
                  <a:pt x="2295525" y="4591050"/>
                </a:cubicBezTo>
                <a:cubicBezTo>
                  <a:pt x="1027742" y="4591050"/>
                  <a:pt x="0" y="3563308"/>
                  <a:pt x="0" y="2295525"/>
                </a:cubicBezTo>
                <a:cubicBezTo>
                  <a:pt x="0" y="1027742"/>
                  <a:pt x="1027742" y="0"/>
                  <a:pt x="2295525" y="0"/>
                </a:cubicBezTo>
                <a:close/>
              </a:path>
            </a:pathLst>
          </a:custGeom>
          <a:effectLst>
            <a:outerShdw blurRad="50800" sx="101000" sy="101000" algn="ctr" rotWithShape="0">
              <a:schemeClr val="accent6">
                <a:lumMod val="50000"/>
                <a:alpha val="10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269085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图形 130">
            <a:extLst>
              <a:ext uri="{FF2B5EF4-FFF2-40B4-BE49-F238E27FC236}">
                <a16:creationId xmlns:a16="http://schemas.microsoft.com/office/drawing/2014/main" id="{DDB55305-1A6C-E94E-9014-6ACCEF2C869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 amt="16000"/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48235" t="39092" r="18187" b="32589"/>
          <a:stretch/>
        </p:blipFill>
        <p:spPr>
          <a:xfrm>
            <a:off x="-2951" y="-8712"/>
            <a:ext cx="12192000" cy="685800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2E1196D-AB26-354C-8B62-E4412BB00CDC}"/>
              </a:ext>
            </a:extLst>
          </p:cNvPr>
          <p:cNvSpPr txBox="1"/>
          <p:nvPr/>
        </p:nvSpPr>
        <p:spPr>
          <a:xfrm>
            <a:off x="300038" y="222603"/>
            <a:ext cx="35409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pc="100" dirty="0">
                <a:solidFill>
                  <a:srgbClr val="58C8BA"/>
                </a:solidFill>
                <a:latin typeface="Source Han Sans CN Bold" panose="020B0500000000000000" pitchFamily="34" charset="-128"/>
                <a:ea typeface="Source Han Sans CN Bold" panose="020B0500000000000000" pitchFamily="34" charset="-128"/>
              </a:rPr>
              <a:t>数据</a:t>
            </a:r>
            <a:r>
              <a:rPr lang="zh-CN" altLang="en-US" sz="2800" b="1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Bold" panose="020B0500000000000000" pitchFamily="34" charset="-128"/>
                <a:ea typeface="Source Han Sans CN Bold" panose="020B0500000000000000" pitchFamily="34" charset="-128"/>
              </a:rPr>
              <a:t>分析展示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A450B1F-FF92-7340-B435-2BB2556BEBF3}"/>
              </a:ext>
            </a:extLst>
          </p:cNvPr>
          <p:cNvSpPr/>
          <p:nvPr/>
        </p:nvSpPr>
        <p:spPr>
          <a:xfrm>
            <a:off x="864871" y="721511"/>
            <a:ext cx="354097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90000"/>
                  </a:schemeClr>
                </a:solidFill>
                <a:latin typeface="OPPOSans L" pitchFamily="18" charset="-122"/>
                <a:ea typeface="baotuxiaobaiti" panose="02010601030101010101" pitchFamily="2" charset="-122"/>
                <a:cs typeface="OPPOSans L" pitchFamily="18" charset="-122"/>
              </a:rPr>
              <a:t>DATA ANALYSIS DISPLAY</a:t>
            </a:r>
          </a:p>
        </p:txBody>
      </p:sp>
      <p:sp>
        <p:nvSpPr>
          <p:cNvPr id="107" name="矩形 106">
            <a:extLst>
              <a:ext uri="{FF2B5EF4-FFF2-40B4-BE49-F238E27FC236}">
                <a16:creationId xmlns:a16="http://schemas.microsoft.com/office/drawing/2014/main" id="{F215BD3A-B2BA-7C4C-BAEE-9DF8F5BA6AB0}"/>
              </a:ext>
            </a:extLst>
          </p:cNvPr>
          <p:cNvSpPr/>
          <p:nvPr/>
        </p:nvSpPr>
        <p:spPr>
          <a:xfrm>
            <a:off x="-1" y="6722667"/>
            <a:ext cx="12192001" cy="150536"/>
          </a:xfrm>
          <a:prstGeom prst="rect">
            <a:avLst/>
          </a:prstGeom>
          <a:solidFill>
            <a:srgbClr val="58C8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BFED39B2-14D7-EB40-88E9-9A3AF08F6FC3}"/>
              </a:ext>
            </a:extLst>
          </p:cNvPr>
          <p:cNvGrpSpPr/>
          <p:nvPr/>
        </p:nvGrpSpPr>
        <p:grpSpPr>
          <a:xfrm>
            <a:off x="554030" y="1634773"/>
            <a:ext cx="2763173" cy="3551274"/>
            <a:chOff x="554030" y="1634773"/>
            <a:chExt cx="2763173" cy="3551274"/>
          </a:xfrm>
        </p:grpSpPr>
        <p:grpSp>
          <p:nvGrpSpPr>
            <p:cNvPr id="90" name="组合 89">
              <a:extLst>
                <a:ext uri="{FF2B5EF4-FFF2-40B4-BE49-F238E27FC236}">
                  <a16:creationId xmlns:a16="http://schemas.microsoft.com/office/drawing/2014/main" id="{A3D58976-1956-804A-B2A2-FF3B4AE8581A}"/>
                </a:ext>
              </a:extLst>
            </p:cNvPr>
            <p:cNvGrpSpPr/>
            <p:nvPr/>
          </p:nvGrpSpPr>
          <p:grpSpPr>
            <a:xfrm>
              <a:off x="554030" y="1634773"/>
              <a:ext cx="2763173" cy="1842115"/>
              <a:chOff x="353131" y="1774661"/>
              <a:chExt cx="2763173" cy="1842115"/>
            </a:xfrm>
          </p:grpSpPr>
          <p:grpSp>
            <p:nvGrpSpPr>
              <p:cNvPr id="4" name="组合 3">
                <a:extLst>
                  <a:ext uri="{FF2B5EF4-FFF2-40B4-BE49-F238E27FC236}">
                    <a16:creationId xmlns:a16="http://schemas.microsoft.com/office/drawing/2014/main" id="{02473C39-6DBE-0D49-BD58-BC82568F6A8E}"/>
                  </a:ext>
                </a:extLst>
              </p:cNvPr>
              <p:cNvGrpSpPr/>
              <p:nvPr/>
            </p:nvGrpSpPr>
            <p:grpSpPr>
              <a:xfrm>
                <a:off x="1142164" y="2045936"/>
                <a:ext cx="1325687" cy="1325687"/>
                <a:chOff x="1142164" y="2045936"/>
                <a:chExt cx="1325687" cy="1325687"/>
              </a:xfrm>
            </p:grpSpPr>
            <p:sp>
              <p:nvSpPr>
                <p:cNvPr id="101" name="任意形状 100">
                  <a:extLst>
                    <a:ext uri="{FF2B5EF4-FFF2-40B4-BE49-F238E27FC236}">
                      <a16:creationId xmlns:a16="http://schemas.microsoft.com/office/drawing/2014/main" id="{4EDA1929-B9A4-4E40-B60F-BBB07E0A1C30}"/>
                    </a:ext>
                  </a:extLst>
                </p:cNvPr>
                <p:cNvSpPr/>
                <p:nvPr/>
              </p:nvSpPr>
              <p:spPr>
                <a:xfrm>
                  <a:off x="1142164" y="2045936"/>
                  <a:ext cx="1325687" cy="1325687"/>
                </a:xfrm>
                <a:custGeom>
                  <a:avLst/>
                  <a:gdLst>
                    <a:gd name="connsiteX0" fmla="*/ 741838 w 1483676"/>
                    <a:gd name="connsiteY0" fmla="*/ 73616 h 1483676"/>
                    <a:gd name="connsiteX1" fmla="*/ 73616 w 1483676"/>
                    <a:gd name="connsiteY1" fmla="*/ 741838 h 1483676"/>
                    <a:gd name="connsiteX2" fmla="*/ 741838 w 1483676"/>
                    <a:gd name="connsiteY2" fmla="*/ 1410060 h 1483676"/>
                    <a:gd name="connsiteX3" fmla="*/ 1410060 w 1483676"/>
                    <a:gd name="connsiteY3" fmla="*/ 741838 h 1483676"/>
                    <a:gd name="connsiteX4" fmla="*/ 741838 w 1483676"/>
                    <a:gd name="connsiteY4" fmla="*/ 73616 h 1483676"/>
                    <a:gd name="connsiteX5" fmla="*/ 741838 w 1483676"/>
                    <a:gd name="connsiteY5" fmla="*/ 0 h 1483676"/>
                    <a:gd name="connsiteX6" fmla="*/ 1483676 w 1483676"/>
                    <a:gd name="connsiteY6" fmla="*/ 741838 h 1483676"/>
                    <a:gd name="connsiteX7" fmla="*/ 741838 w 1483676"/>
                    <a:gd name="connsiteY7" fmla="*/ 1483676 h 1483676"/>
                    <a:gd name="connsiteX8" fmla="*/ 0 w 1483676"/>
                    <a:gd name="connsiteY8" fmla="*/ 741838 h 1483676"/>
                    <a:gd name="connsiteX9" fmla="*/ 741838 w 1483676"/>
                    <a:gd name="connsiteY9" fmla="*/ 0 h 14836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483676" h="1483676">
                      <a:moveTo>
                        <a:pt x="741838" y="73616"/>
                      </a:moveTo>
                      <a:cubicBezTo>
                        <a:pt x="372789" y="73616"/>
                        <a:pt x="73616" y="372789"/>
                        <a:pt x="73616" y="741838"/>
                      </a:cubicBezTo>
                      <a:cubicBezTo>
                        <a:pt x="73616" y="1110887"/>
                        <a:pt x="372789" y="1410060"/>
                        <a:pt x="741838" y="1410060"/>
                      </a:cubicBezTo>
                      <a:cubicBezTo>
                        <a:pt x="1110887" y="1410060"/>
                        <a:pt x="1410060" y="1110887"/>
                        <a:pt x="1410060" y="741838"/>
                      </a:cubicBezTo>
                      <a:cubicBezTo>
                        <a:pt x="1410060" y="372789"/>
                        <a:pt x="1110887" y="73616"/>
                        <a:pt x="741838" y="73616"/>
                      </a:cubicBezTo>
                      <a:close/>
                      <a:moveTo>
                        <a:pt x="741838" y="0"/>
                      </a:moveTo>
                      <a:cubicBezTo>
                        <a:pt x="1151544" y="0"/>
                        <a:pt x="1483676" y="332132"/>
                        <a:pt x="1483676" y="741838"/>
                      </a:cubicBezTo>
                      <a:cubicBezTo>
                        <a:pt x="1483676" y="1151544"/>
                        <a:pt x="1151544" y="1483676"/>
                        <a:pt x="741838" y="1483676"/>
                      </a:cubicBezTo>
                      <a:cubicBezTo>
                        <a:pt x="332132" y="1483676"/>
                        <a:pt x="0" y="1151544"/>
                        <a:pt x="0" y="741838"/>
                      </a:cubicBezTo>
                      <a:cubicBezTo>
                        <a:pt x="0" y="332132"/>
                        <a:pt x="332132" y="0"/>
                        <a:pt x="741838" y="0"/>
                      </a:cubicBezTo>
                      <a:close/>
                    </a:path>
                  </a:pathLst>
                </a:custGeom>
                <a:solidFill>
                  <a:srgbClr val="58C8B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14" name="文本框 113">
                  <a:extLst>
                    <a:ext uri="{FF2B5EF4-FFF2-40B4-BE49-F238E27FC236}">
                      <a16:creationId xmlns:a16="http://schemas.microsoft.com/office/drawing/2014/main" id="{BC93317E-0C11-9A4D-9F01-093B7822E015}"/>
                    </a:ext>
                  </a:extLst>
                </p:cNvPr>
                <p:cNvSpPr txBox="1"/>
                <p:nvPr/>
              </p:nvSpPr>
              <p:spPr>
                <a:xfrm>
                  <a:off x="1465655" y="2544745"/>
                  <a:ext cx="787897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kumimoji="1" lang="en-US" altLang="zh-CN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Source Han Sans CN Bold" panose="020B0500000000000000" pitchFamily="34" charset="-128"/>
                      <a:ea typeface="Source Han Sans CN Bold" panose="020B0500000000000000" pitchFamily="34" charset="-128"/>
                    </a:rPr>
                    <a:t>50%</a:t>
                  </a:r>
                  <a:endParaRPr kumimoji="1" lang="zh-CN" altLang="en-US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Source Han Sans CN Bold" panose="020B0500000000000000" pitchFamily="34" charset="-128"/>
                    <a:ea typeface="Source Han Sans CN Bold" panose="020B0500000000000000" pitchFamily="34" charset="-128"/>
                  </a:endParaRPr>
                </a:p>
              </p:txBody>
            </p:sp>
          </p:grpSp>
          <p:graphicFrame>
            <p:nvGraphicFramePr>
              <p:cNvPr id="102" name="图表 101">
                <a:extLst>
                  <a:ext uri="{FF2B5EF4-FFF2-40B4-BE49-F238E27FC236}">
                    <a16:creationId xmlns:a16="http://schemas.microsoft.com/office/drawing/2014/main" id="{847F9BA2-7230-6245-AB05-602C1ECC1533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2347052339"/>
                  </p:ext>
                </p:extLst>
              </p:nvPr>
            </p:nvGraphicFramePr>
            <p:xfrm>
              <a:off x="353131" y="1774661"/>
              <a:ext cx="2763173" cy="1842115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4"/>
              </a:graphicData>
            </a:graphic>
          </p:graphicFrame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0EE46B8-FA79-B946-9587-2BB0A7237C52}"/>
                </a:ext>
              </a:extLst>
            </p:cNvPr>
            <p:cNvGrpSpPr/>
            <p:nvPr/>
          </p:nvGrpSpPr>
          <p:grpSpPr>
            <a:xfrm>
              <a:off x="640610" y="3574769"/>
              <a:ext cx="2590013" cy="1611278"/>
              <a:chOff x="641197" y="3714657"/>
              <a:chExt cx="2590013" cy="1611278"/>
            </a:xfrm>
          </p:grpSpPr>
          <p:sp>
            <p:nvSpPr>
              <p:cNvPr id="123" name="文本框 122">
                <a:extLst>
                  <a:ext uri="{FF2B5EF4-FFF2-40B4-BE49-F238E27FC236}">
                    <a16:creationId xmlns:a16="http://schemas.microsoft.com/office/drawing/2014/main" id="{4C66E07A-9678-6246-AE72-2007109B1F46}"/>
                  </a:ext>
                </a:extLst>
              </p:cNvPr>
              <p:cNvSpPr txBox="1"/>
              <p:nvPr/>
            </p:nvSpPr>
            <p:spPr>
              <a:xfrm>
                <a:off x="1272977" y="3714657"/>
                <a:ext cx="132645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b="1" spc="1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Source Han Sans CN Bold" panose="020B0500000000000000" pitchFamily="34" charset="-128"/>
                    <a:ea typeface="Source Han Sans CN Bold" panose="020B0500000000000000" pitchFamily="34" charset="-128"/>
                  </a:rPr>
                  <a:t>数据</a:t>
                </a:r>
                <a:r>
                  <a:rPr lang="zh-CN" altLang="en-US" sz="2000" b="1" spc="100" dirty="0">
                    <a:solidFill>
                      <a:srgbClr val="58C8BA"/>
                    </a:solidFill>
                    <a:latin typeface="Source Han Sans CN Bold" panose="020B0500000000000000" pitchFamily="34" charset="-128"/>
                    <a:ea typeface="Source Han Sans CN Bold" panose="020B0500000000000000" pitchFamily="34" charset="-128"/>
                  </a:rPr>
                  <a:t>分析</a:t>
                </a:r>
              </a:p>
            </p:txBody>
          </p:sp>
          <p:sp>
            <p:nvSpPr>
              <p:cNvPr id="124" name="矩形 123">
                <a:extLst>
                  <a:ext uri="{FF2B5EF4-FFF2-40B4-BE49-F238E27FC236}">
                    <a16:creationId xmlns:a16="http://schemas.microsoft.com/office/drawing/2014/main" id="{A7FCF6F0-661B-4548-93AE-39AE2019A6E6}"/>
                  </a:ext>
                </a:extLst>
              </p:cNvPr>
              <p:cNvSpPr/>
              <p:nvPr/>
            </p:nvSpPr>
            <p:spPr>
              <a:xfrm>
                <a:off x="1134878" y="4127304"/>
                <a:ext cx="1602650" cy="2769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en-US" altLang="zh-CN" sz="1200" dirty="0">
                    <a:solidFill>
                      <a:schemeClr val="tx1">
                        <a:lumMod val="65000"/>
                        <a:lumOff val="35000"/>
                        <a:alpha val="90000"/>
                      </a:schemeClr>
                    </a:solidFill>
                    <a:latin typeface="OPPOSans L" pitchFamily="18" charset="-122"/>
                    <a:ea typeface="Source Han Sans CN Bold" panose="020B0500000000000000" pitchFamily="34" charset="-128"/>
                    <a:cs typeface="OPPOSans L" pitchFamily="18" charset="-122"/>
                  </a:rPr>
                  <a:t>DATA ANALYSIS </a:t>
                </a:r>
                <a:endParaRPr lang="zh-CN" altLang="en-US" sz="1200" dirty="0">
                  <a:solidFill>
                    <a:schemeClr val="tx1">
                      <a:lumMod val="65000"/>
                      <a:lumOff val="35000"/>
                      <a:alpha val="90000"/>
                    </a:schemeClr>
                  </a:solidFill>
                  <a:latin typeface="OPPOSans L" pitchFamily="18" charset="-122"/>
                  <a:ea typeface="Source Han Sans CN Bold" panose="020B0500000000000000" pitchFamily="34" charset="-128"/>
                  <a:cs typeface="OPPOSans L" pitchFamily="18" charset="-122"/>
                </a:endParaRPr>
              </a:p>
            </p:txBody>
          </p:sp>
          <p:sp>
            <p:nvSpPr>
              <p:cNvPr id="125" name="矩形 124">
                <a:extLst>
                  <a:ext uri="{FF2B5EF4-FFF2-40B4-BE49-F238E27FC236}">
                    <a16:creationId xmlns:a16="http://schemas.microsoft.com/office/drawing/2014/main" id="{01F92371-868F-DB4B-A99D-A88B041ED3E7}"/>
                  </a:ext>
                </a:extLst>
              </p:cNvPr>
              <p:cNvSpPr/>
              <p:nvPr/>
            </p:nvSpPr>
            <p:spPr>
              <a:xfrm>
                <a:off x="641197" y="4416840"/>
                <a:ext cx="2590013" cy="9090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400" spc="100" dirty="0">
                    <a:solidFill>
                      <a:schemeClr val="tx1">
                        <a:lumMod val="65000"/>
                        <a:lumOff val="35000"/>
                        <a:alpha val="85000"/>
                      </a:schemeClr>
                    </a:solidFill>
                    <a:latin typeface="Source Han Sans CN Light" panose="020B0500000000000000" pitchFamily="34" charset="-128"/>
                    <a:ea typeface="Source Han Sans CN Light" panose="020B0500000000000000" pitchFamily="34" charset="-128"/>
                  </a:rPr>
                  <a:t>分析公司现有人力情况，各个部门的</a:t>
                </a:r>
                <a:r>
                  <a:rPr lang="zh-CN" altLang="en-US" sz="1400" spc="100" dirty="0">
                    <a:solidFill>
                      <a:srgbClr val="58C8BA">
                        <a:alpha val="85000"/>
                      </a:srgbClr>
                    </a:solidFill>
                    <a:latin typeface="Source Han Sans CN Light" panose="020B0500000000000000" pitchFamily="34" charset="-128"/>
                    <a:ea typeface="Source Han Sans CN Light" panose="020B0500000000000000" pitchFamily="34" charset="-128"/>
                  </a:rPr>
                  <a:t>占比情况</a:t>
                </a:r>
                <a:r>
                  <a:rPr lang="zh-CN" altLang="en-US" sz="1400" spc="100" dirty="0">
                    <a:solidFill>
                      <a:schemeClr val="tx1">
                        <a:lumMod val="65000"/>
                        <a:lumOff val="35000"/>
                        <a:alpha val="85000"/>
                      </a:schemeClr>
                    </a:solidFill>
                    <a:latin typeface="Source Han Sans CN Light" panose="020B0500000000000000" pitchFamily="34" charset="-128"/>
                    <a:ea typeface="Source Han Sans CN Light" panose="020B0500000000000000" pitchFamily="34" charset="-128"/>
                  </a:rPr>
                  <a:t>，各个部门的资源支出情况</a:t>
                </a:r>
                <a:endParaRPr lang="en-US" altLang="zh-CN" sz="1400" spc="100" dirty="0">
                  <a:solidFill>
                    <a:schemeClr val="tx1">
                      <a:lumMod val="65000"/>
                      <a:lumOff val="35000"/>
                      <a:alpha val="85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</p:grp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B076B741-327B-3D44-85BC-62761BA42761}"/>
              </a:ext>
            </a:extLst>
          </p:cNvPr>
          <p:cNvGrpSpPr/>
          <p:nvPr/>
        </p:nvGrpSpPr>
        <p:grpSpPr>
          <a:xfrm>
            <a:off x="3287545" y="1634773"/>
            <a:ext cx="2763173" cy="3551274"/>
            <a:chOff x="3287545" y="1634773"/>
            <a:chExt cx="2763173" cy="3551274"/>
          </a:xfrm>
        </p:grpSpPr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5432E3F2-B10B-9047-A820-262085254FF4}"/>
                </a:ext>
              </a:extLst>
            </p:cNvPr>
            <p:cNvGrpSpPr/>
            <p:nvPr/>
          </p:nvGrpSpPr>
          <p:grpSpPr>
            <a:xfrm>
              <a:off x="3287545" y="1634773"/>
              <a:ext cx="2763173" cy="1842115"/>
              <a:chOff x="353131" y="1774661"/>
              <a:chExt cx="2763173" cy="1842115"/>
            </a:xfrm>
          </p:grpSpPr>
          <p:grpSp>
            <p:nvGrpSpPr>
              <p:cNvPr id="174" name="组合 173">
                <a:extLst>
                  <a:ext uri="{FF2B5EF4-FFF2-40B4-BE49-F238E27FC236}">
                    <a16:creationId xmlns:a16="http://schemas.microsoft.com/office/drawing/2014/main" id="{92A515B0-485F-F643-B760-AC2104B57708}"/>
                  </a:ext>
                </a:extLst>
              </p:cNvPr>
              <p:cNvGrpSpPr/>
              <p:nvPr/>
            </p:nvGrpSpPr>
            <p:grpSpPr>
              <a:xfrm>
                <a:off x="1142164" y="2045936"/>
                <a:ext cx="1325687" cy="1325687"/>
                <a:chOff x="1142164" y="2045936"/>
                <a:chExt cx="1325687" cy="1325687"/>
              </a:xfrm>
            </p:grpSpPr>
            <p:sp>
              <p:nvSpPr>
                <p:cNvPr id="176" name="任意形状 175">
                  <a:extLst>
                    <a:ext uri="{FF2B5EF4-FFF2-40B4-BE49-F238E27FC236}">
                      <a16:creationId xmlns:a16="http://schemas.microsoft.com/office/drawing/2014/main" id="{FA9245A9-E61B-C941-B6DE-512092D6A68E}"/>
                    </a:ext>
                  </a:extLst>
                </p:cNvPr>
                <p:cNvSpPr/>
                <p:nvPr/>
              </p:nvSpPr>
              <p:spPr>
                <a:xfrm>
                  <a:off x="1142164" y="2045936"/>
                  <a:ext cx="1325687" cy="1325687"/>
                </a:xfrm>
                <a:custGeom>
                  <a:avLst/>
                  <a:gdLst>
                    <a:gd name="connsiteX0" fmla="*/ 741838 w 1483676"/>
                    <a:gd name="connsiteY0" fmla="*/ 73616 h 1483676"/>
                    <a:gd name="connsiteX1" fmla="*/ 73616 w 1483676"/>
                    <a:gd name="connsiteY1" fmla="*/ 741838 h 1483676"/>
                    <a:gd name="connsiteX2" fmla="*/ 741838 w 1483676"/>
                    <a:gd name="connsiteY2" fmla="*/ 1410060 h 1483676"/>
                    <a:gd name="connsiteX3" fmla="*/ 1410060 w 1483676"/>
                    <a:gd name="connsiteY3" fmla="*/ 741838 h 1483676"/>
                    <a:gd name="connsiteX4" fmla="*/ 741838 w 1483676"/>
                    <a:gd name="connsiteY4" fmla="*/ 73616 h 1483676"/>
                    <a:gd name="connsiteX5" fmla="*/ 741838 w 1483676"/>
                    <a:gd name="connsiteY5" fmla="*/ 0 h 1483676"/>
                    <a:gd name="connsiteX6" fmla="*/ 1483676 w 1483676"/>
                    <a:gd name="connsiteY6" fmla="*/ 741838 h 1483676"/>
                    <a:gd name="connsiteX7" fmla="*/ 741838 w 1483676"/>
                    <a:gd name="connsiteY7" fmla="*/ 1483676 h 1483676"/>
                    <a:gd name="connsiteX8" fmla="*/ 0 w 1483676"/>
                    <a:gd name="connsiteY8" fmla="*/ 741838 h 1483676"/>
                    <a:gd name="connsiteX9" fmla="*/ 741838 w 1483676"/>
                    <a:gd name="connsiteY9" fmla="*/ 0 h 14836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483676" h="1483676">
                      <a:moveTo>
                        <a:pt x="741838" y="73616"/>
                      </a:moveTo>
                      <a:cubicBezTo>
                        <a:pt x="372789" y="73616"/>
                        <a:pt x="73616" y="372789"/>
                        <a:pt x="73616" y="741838"/>
                      </a:cubicBezTo>
                      <a:cubicBezTo>
                        <a:pt x="73616" y="1110887"/>
                        <a:pt x="372789" y="1410060"/>
                        <a:pt x="741838" y="1410060"/>
                      </a:cubicBezTo>
                      <a:cubicBezTo>
                        <a:pt x="1110887" y="1410060"/>
                        <a:pt x="1410060" y="1110887"/>
                        <a:pt x="1410060" y="741838"/>
                      </a:cubicBezTo>
                      <a:cubicBezTo>
                        <a:pt x="1410060" y="372789"/>
                        <a:pt x="1110887" y="73616"/>
                        <a:pt x="741838" y="73616"/>
                      </a:cubicBezTo>
                      <a:close/>
                      <a:moveTo>
                        <a:pt x="741838" y="0"/>
                      </a:moveTo>
                      <a:cubicBezTo>
                        <a:pt x="1151544" y="0"/>
                        <a:pt x="1483676" y="332132"/>
                        <a:pt x="1483676" y="741838"/>
                      </a:cubicBezTo>
                      <a:cubicBezTo>
                        <a:pt x="1483676" y="1151544"/>
                        <a:pt x="1151544" y="1483676"/>
                        <a:pt x="741838" y="1483676"/>
                      </a:cubicBezTo>
                      <a:cubicBezTo>
                        <a:pt x="332132" y="1483676"/>
                        <a:pt x="0" y="1151544"/>
                        <a:pt x="0" y="741838"/>
                      </a:cubicBezTo>
                      <a:cubicBezTo>
                        <a:pt x="0" y="332132"/>
                        <a:pt x="332132" y="0"/>
                        <a:pt x="741838" y="0"/>
                      </a:cubicBezTo>
                      <a:close/>
                    </a:path>
                  </a:pathLst>
                </a:custGeom>
                <a:solidFill>
                  <a:srgbClr val="58C8B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77" name="文本框 176">
                  <a:extLst>
                    <a:ext uri="{FF2B5EF4-FFF2-40B4-BE49-F238E27FC236}">
                      <a16:creationId xmlns:a16="http://schemas.microsoft.com/office/drawing/2014/main" id="{E060AD80-A607-BD4E-9FCE-A6DE2FB33E1A}"/>
                    </a:ext>
                  </a:extLst>
                </p:cNvPr>
                <p:cNvSpPr txBox="1"/>
                <p:nvPr/>
              </p:nvSpPr>
              <p:spPr>
                <a:xfrm>
                  <a:off x="1465655" y="2544745"/>
                  <a:ext cx="787897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kumimoji="1" lang="en-US" altLang="zh-CN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Source Han Sans CN Bold" panose="020B0500000000000000" pitchFamily="34" charset="-128"/>
                      <a:ea typeface="Source Han Sans CN Bold" panose="020B0500000000000000" pitchFamily="34" charset="-128"/>
                    </a:rPr>
                    <a:t>50%</a:t>
                  </a:r>
                  <a:endParaRPr kumimoji="1" lang="zh-CN" altLang="en-US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Source Han Sans CN Bold" panose="020B0500000000000000" pitchFamily="34" charset="-128"/>
                    <a:ea typeface="Source Han Sans CN Bold" panose="020B0500000000000000" pitchFamily="34" charset="-128"/>
                  </a:endParaRPr>
                </a:p>
              </p:txBody>
            </p:sp>
          </p:grpSp>
          <p:graphicFrame>
            <p:nvGraphicFramePr>
              <p:cNvPr id="175" name="图表 174">
                <a:extLst>
                  <a:ext uri="{FF2B5EF4-FFF2-40B4-BE49-F238E27FC236}">
                    <a16:creationId xmlns:a16="http://schemas.microsoft.com/office/drawing/2014/main" id="{3ADFDA8F-0E9A-3D41-A2B2-794524DC5115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2347052339"/>
                  </p:ext>
                </p:extLst>
              </p:nvPr>
            </p:nvGraphicFramePr>
            <p:xfrm>
              <a:off x="353131" y="1774661"/>
              <a:ext cx="2763173" cy="1842115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5"/>
              </a:graphicData>
            </a:graphic>
          </p:graphicFrame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FE55E9D3-9592-2349-8516-E58C240F87BD}"/>
                </a:ext>
              </a:extLst>
            </p:cNvPr>
            <p:cNvGrpSpPr/>
            <p:nvPr/>
          </p:nvGrpSpPr>
          <p:grpSpPr>
            <a:xfrm>
              <a:off x="3374125" y="3574769"/>
              <a:ext cx="2590013" cy="1611278"/>
              <a:chOff x="641197" y="3714657"/>
              <a:chExt cx="2590013" cy="1611278"/>
            </a:xfrm>
          </p:grpSpPr>
          <p:sp>
            <p:nvSpPr>
              <p:cNvPr id="171" name="文本框 170">
                <a:extLst>
                  <a:ext uri="{FF2B5EF4-FFF2-40B4-BE49-F238E27FC236}">
                    <a16:creationId xmlns:a16="http://schemas.microsoft.com/office/drawing/2014/main" id="{47A3C5CB-05BF-B245-A4BA-A5E53486DD79}"/>
                  </a:ext>
                </a:extLst>
              </p:cNvPr>
              <p:cNvSpPr txBox="1"/>
              <p:nvPr/>
            </p:nvSpPr>
            <p:spPr>
              <a:xfrm>
                <a:off x="1272977" y="3714657"/>
                <a:ext cx="132645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b="1" spc="1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Source Han Sans CN Bold" panose="020B0500000000000000" pitchFamily="34" charset="-128"/>
                    <a:ea typeface="Source Han Sans CN Bold" panose="020B0500000000000000" pitchFamily="34" charset="-128"/>
                  </a:rPr>
                  <a:t>数据</a:t>
                </a:r>
                <a:r>
                  <a:rPr lang="zh-CN" altLang="en-US" sz="2000" b="1" spc="100" dirty="0">
                    <a:solidFill>
                      <a:srgbClr val="58C8BA"/>
                    </a:solidFill>
                    <a:latin typeface="Source Han Sans CN Bold" panose="020B0500000000000000" pitchFamily="34" charset="-128"/>
                    <a:ea typeface="Source Han Sans CN Bold" panose="020B0500000000000000" pitchFamily="34" charset="-128"/>
                  </a:rPr>
                  <a:t>分析</a:t>
                </a:r>
              </a:p>
            </p:txBody>
          </p:sp>
          <p:sp>
            <p:nvSpPr>
              <p:cNvPr id="172" name="矩形 171">
                <a:extLst>
                  <a:ext uri="{FF2B5EF4-FFF2-40B4-BE49-F238E27FC236}">
                    <a16:creationId xmlns:a16="http://schemas.microsoft.com/office/drawing/2014/main" id="{CF23A566-6C84-8442-9A71-3188456F5277}"/>
                  </a:ext>
                </a:extLst>
              </p:cNvPr>
              <p:cNvSpPr/>
              <p:nvPr/>
            </p:nvSpPr>
            <p:spPr>
              <a:xfrm>
                <a:off x="1134878" y="4127304"/>
                <a:ext cx="1602650" cy="2769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en-US" altLang="zh-CN" sz="1200" dirty="0">
                    <a:solidFill>
                      <a:schemeClr val="tx1">
                        <a:lumMod val="65000"/>
                        <a:lumOff val="35000"/>
                        <a:alpha val="90000"/>
                      </a:schemeClr>
                    </a:solidFill>
                    <a:latin typeface="OPPOSans L" pitchFamily="18" charset="-122"/>
                    <a:ea typeface="Source Han Sans CN Bold" panose="020B0500000000000000" pitchFamily="34" charset="-128"/>
                    <a:cs typeface="OPPOSans L" pitchFamily="18" charset="-122"/>
                  </a:rPr>
                  <a:t>DATA ANALYSIS </a:t>
                </a:r>
                <a:endParaRPr lang="zh-CN" altLang="en-US" sz="1200" dirty="0">
                  <a:solidFill>
                    <a:schemeClr val="tx1">
                      <a:lumMod val="65000"/>
                      <a:lumOff val="35000"/>
                      <a:alpha val="90000"/>
                    </a:schemeClr>
                  </a:solidFill>
                  <a:latin typeface="OPPOSans L" pitchFamily="18" charset="-122"/>
                  <a:ea typeface="Source Han Sans CN Bold" panose="020B0500000000000000" pitchFamily="34" charset="-128"/>
                  <a:cs typeface="OPPOSans L" pitchFamily="18" charset="-122"/>
                </a:endParaRPr>
              </a:p>
            </p:txBody>
          </p:sp>
          <p:sp>
            <p:nvSpPr>
              <p:cNvPr id="173" name="矩形 172">
                <a:extLst>
                  <a:ext uri="{FF2B5EF4-FFF2-40B4-BE49-F238E27FC236}">
                    <a16:creationId xmlns:a16="http://schemas.microsoft.com/office/drawing/2014/main" id="{116D5901-78E1-5845-AAF4-45CBD507EBED}"/>
                  </a:ext>
                </a:extLst>
              </p:cNvPr>
              <p:cNvSpPr/>
              <p:nvPr/>
            </p:nvSpPr>
            <p:spPr>
              <a:xfrm>
                <a:off x="641197" y="4416840"/>
                <a:ext cx="2590013" cy="9090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400" spc="100" dirty="0">
                    <a:solidFill>
                      <a:schemeClr val="tx1">
                        <a:lumMod val="65000"/>
                        <a:lumOff val="35000"/>
                        <a:alpha val="85000"/>
                      </a:schemeClr>
                    </a:solidFill>
                    <a:latin typeface="Source Han Sans CN Light" panose="020B0500000000000000" pitchFamily="34" charset="-128"/>
                    <a:ea typeface="Source Han Sans CN Light" panose="020B0500000000000000" pitchFamily="34" charset="-128"/>
                  </a:rPr>
                  <a:t>分析公司现有人力情况，各个部门的</a:t>
                </a:r>
                <a:r>
                  <a:rPr lang="zh-CN" altLang="en-US" sz="1400" spc="100" dirty="0">
                    <a:solidFill>
                      <a:srgbClr val="58C8BA">
                        <a:alpha val="85000"/>
                      </a:srgbClr>
                    </a:solidFill>
                    <a:latin typeface="Source Han Sans CN Light" panose="020B0500000000000000" pitchFamily="34" charset="-128"/>
                    <a:ea typeface="Source Han Sans CN Light" panose="020B0500000000000000" pitchFamily="34" charset="-128"/>
                  </a:rPr>
                  <a:t>占比情况</a:t>
                </a:r>
                <a:r>
                  <a:rPr lang="zh-CN" altLang="en-US" sz="1400" spc="100" dirty="0">
                    <a:solidFill>
                      <a:schemeClr val="tx1">
                        <a:lumMod val="65000"/>
                        <a:lumOff val="35000"/>
                        <a:alpha val="85000"/>
                      </a:schemeClr>
                    </a:solidFill>
                    <a:latin typeface="Source Han Sans CN Light" panose="020B0500000000000000" pitchFamily="34" charset="-128"/>
                    <a:ea typeface="Source Han Sans CN Light" panose="020B0500000000000000" pitchFamily="34" charset="-128"/>
                  </a:rPr>
                  <a:t>，各个部门的资源支出情况</a:t>
                </a:r>
                <a:endParaRPr lang="en-US" altLang="zh-CN" sz="1400" spc="100" dirty="0">
                  <a:solidFill>
                    <a:schemeClr val="tx1">
                      <a:lumMod val="65000"/>
                      <a:lumOff val="35000"/>
                      <a:alpha val="85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</p:grpSp>
      </p:grp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BBE39808-7903-6546-BC9A-01D56A3F3A3A}"/>
              </a:ext>
            </a:extLst>
          </p:cNvPr>
          <p:cNvGrpSpPr/>
          <p:nvPr/>
        </p:nvGrpSpPr>
        <p:grpSpPr>
          <a:xfrm>
            <a:off x="6021060" y="1634773"/>
            <a:ext cx="2763173" cy="3551274"/>
            <a:chOff x="6021060" y="1634773"/>
            <a:chExt cx="2763173" cy="3551274"/>
          </a:xfrm>
        </p:grpSpPr>
        <p:grpSp>
          <p:nvGrpSpPr>
            <p:cNvPr id="179" name="组合 178">
              <a:extLst>
                <a:ext uri="{FF2B5EF4-FFF2-40B4-BE49-F238E27FC236}">
                  <a16:creationId xmlns:a16="http://schemas.microsoft.com/office/drawing/2014/main" id="{4BCA7DBA-243C-CB45-A08F-C042FC14FFD0}"/>
                </a:ext>
              </a:extLst>
            </p:cNvPr>
            <p:cNvGrpSpPr/>
            <p:nvPr/>
          </p:nvGrpSpPr>
          <p:grpSpPr>
            <a:xfrm>
              <a:off x="6021060" y="1634773"/>
              <a:ext cx="2763173" cy="1842115"/>
              <a:chOff x="353131" y="1774661"/>
              <a:chExt cx="2763173" cy="1842115"/>
            </a:xfrm>
          </p:grpSpPr>
          <p:grpSp>
            <p:nvGrpSpPr>
              <p:cNvPr id="184" name="组合 183">
                <a:extLst>
                  <a:ext uri="{FF2B5EF4-FFF2-40B4-BE49-F238E27FC236}">
                    <a16:creationId xmlns:a16="http://schemas.microsoft.com/office/drawing/2014/main" id="{C9FF50D2-E927-954E-9D7B-DE2CCBEADE32}"/>
                  </a:ext>
                </a:extLst>
              </p:cNvPr>
              <p:cNvGrpSpPr/>
              <p:nvPr/>
            </p:nvGrpSpPr>
            <p:grpSpPr>
              <a:xfrm>
                <a:off x="1142164" y="2045936"/>
                <a:ext cx="1325687" cy="1325687"/>
                <a:chOff x="1142164" y="2045936"/>
                <a:chExt cx="1325687" cy="1325687"/>
              </a:xfrm>
            </p:grpSpPr>
            <p:sp>
              <p:nvSpPr>
                <p:cNvPr id="186" name="任意形状 185">
                  <a:extLst>
                    <a:ext uri="{FF2B5EF4-FFF2-40B4-BE49-F238E27FC236}">
                      <a16:creationId xmlns:a16="http://schemas.microsoft.com/office/drawing/2014/main" id="{81F7FE1F-EF53-F34A-B427-22F0D077820F}"/>
                    </a:ext>
                  </a:extLst>
                </p:cNvPr>
                <p:cNvSpPr/>
                <p:nvPr/>
              </p:nvSpPr>
              <p:spPr>
                <a:xfrm>
                  <a:off x="1142164" y="2045936"/>
                  <a:ext cx="1325687" cy="1325687"/>
                </a:xfrm>
                <a:custGeom>
                  <a:avLst/>
                  <a:gdLst>
                    <a:gd name="connsiteX0" fmla="*/ 741838 w 1483676"/>
                    <a:gd name="connsiteY0" fmla="*/ 73616 h 1483676"/>
                    <a:gd name="connsiteX1" fmla="*/ 73616 w 1483676"/>
                    <a:gd name="connsiteY1" fmla="*/ 741838 h 1483676"/>
                    <a:gd name="connsiteX2" fmla="*/ 741838 w 1483676"/>
                    <a:gd name="connsiteY2" fmla="*/ 1410060 h 1483676"/>
                    <a:gd name="connsiteX3" fmla="*/ 1410060 w 1483676"/>
                    <a:gd name="connsiteY3" fmla="*/ 741838 h 1483676"/>
                    <a:gd name="connsiteX4" fmla="*/ 741838 w 1483676"/>
                    <a:gd name="connsiteY4" fmla="*/ 73616 h 1483676"/>
                    <a:gd name="connsiteX5" fmla="*/ 741838 w 1483676"/>
                    <a:gd name="connsiteY5" fmla="*/ 0 h 1483676"/>
                    <a:gd name="connsiteX6" fmla="*/ 1483676 w 1483676"/>
                    <a:gd name="connsiteY6" fmla="*/ 741838 h 1483676"/>
                    <a:gd name="connsiteX7" fmla="*/ 741838 w 1483676"/>
                    <a:gd name="connsiteY7" fmla="*/ 1483676 h 1483676"/>
                    <a:gd name="connsiteX8" fmla="*/ 0 w 1483676"/>
                    <a:gd name="connsiteY8" fmla="*/ 741838 h 1483676"/>
                    <a:gd name="connsiteX9" fmla="*/ 741838 w 1483676"/>
                    <a:gd name="connsiteY9" fmla="*/ 0 h 14836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483676" h="1483676">
                      <a:moveTo>
                        <a:pt x="741838" y="73616"/>
                      </a:moveTo>
                      <a:cubicBezTo>
                        <a:pt x="372789" y="73616"/>
                        <a:pt x="73616" y="372789"/>
                        <a:pt x="73616" y="741838"/>
                      </a:cubicBezTo>
                      <a:cubicBezTo>
                        <a:pt x="73616" y="1110887"/>
                        <a:pt x="372789" y="1410060"/>
                        <a:pt x="741838" y="1410060"/>
                      </a:cubicBezTo>
                      <a:cubicBezTo>
                        <a:pt x="1110887" y="1410060"/>
                        <a:pt x="1410060" y="1110887"/>
                        <a:pt x="1410060" y="741838"/>
                      </a:cubicBezTo>
                      <a:cubicBezTo>
                        <a:pt x="1410060" y="372789"/>
                        <a:pt x="1110887" y="73616"/>
                        <a:pt x="741838" y="73616"/>
                      </a:cubicBezTo>
                      <a:close/>
                      <a:moveTo>
                        <a:pt x="741838" y="0"/>
                      </a:moveTo>
                      <a:cubicBezTo>
                        <a:pt x="1151544" y="0"/>
                        <a:pt x="1483676" y="332132"/>
                        <a:pt x="1483676" y="741838"/>
                      </a:cubicBezTo>
                      <a:cubicBezTo>
                        <a:pt x="1483676" y="1151544"/>
                        <a:pt x="1151544" y="1483676"/>
                        <a:pt x="741838" y="1483676"/>
                      </a:cubicBezTo>
                      <a:cubicBezTo>
                        <a:pt x="332132" y="1483676"/>
                        <a:pt x="0" y="1151544"/>
                        <a:pt x="0" y="741838"/>
                      </a:cubicBezTo>
                      <a:cubicBezTo>
                        <a:pt x="0" y="332132"/>
                        <a:pt x="332132" y="0"/>
                        <a:pt x="741838" y="0"/>
                      </a:cubicBezTo>
                      <a:close/>
                    </a:path>
                  </a:pathLst>
                </a:custGeom>
                <a:solidFill>
                  <a:srgbClr val="58C8B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87" name="文本框 186">
                  <a:extLst>
                    <a:ext uri="{FF2B5EF4-FFF2-40B4-BE49-F238E27FC236}">
                      <a16:creationId xmlns:a16="http://schemas.microsoft.com/office/drawing/2014/main" id="{AC72B6CC-FB5A-D543-9471-39FA2717BEAC}"/>
                    </a:ext>
                  </a:extLst>
                </p:cNvPr>
                <p:cNvSpPr txBox="1"/>
                <p:nvPr/>
              </p:nvSpPr>
              <p:spPr>
                <a:xfrm>
                  <a:off x="1465655" y="2544745"/>
                  <a:ext cx="787897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kumimoji="1" lang="en-US" altLang="zh-CN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Source Han Sans CN Bold" panose="020B0500000000000000" pitchFamily="34" charset="-128"/>
                      <a:ea typeface="Source Han Sans CN Bold" panose="020B0500000000000000" pitchFamily="34" charset="-128"/>
                    </a:rPr>
                    <a:t>50%</a:t>
                  </a:r>
                  <a:endParaRPr kumimoji="1" lang="zh-CN" altLang="en-US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Source Han Sans CN Bold" panose="020B0500000000000000" pitchFamily="34" charset="-128"/>
                    <a:ea typeface="Source Han Sans CN Bold" panose="020B0500000000000000" pitchFamily="34" charset="-128"/>
                  </a:endParaRPr>
                </a:p>
              </p:txBody>
            </p:sp>
          </p:grpSp>
          <p:graphicFrame>
            <p:nvGraphicFramePr>
              <p:cNvPr id="185" name="图表 184">
                <a:extLst>
                  <a:ext uri="{FF2B5EF4-FFF2-40B4-BE49-F238E27FC236}">
                    <a16:creationId xmlns:a16="http://schemas.microsoft.com/office/drawing/2014/main" id="{0D7F8FCC-5B7C-914F-AF35-2C19DFAB17B2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2347052339"/>
                  </p:ext>
                </p:extLst>
              </p:nvPr>
            </p:nvGraphicFramePr>
            <p:xfrm>
              <a:off x="353131" y="1774661"/>
              <a:ext cx="2763173" cy="1842115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6"/>
              </a:graphicData>
            </a:graphic>
          </p:graphicFrame>
        </p:grpSp>
        <p:grpSp>
          <p:nvGrpSpPr>
            <p:cNvPr id="180" name="组合 179">
              <a:extLst>
                <a:ext uri="{FF2B5EF4-FFF2-40B4-BE49-F238E27FC236}">
                  <a16:creationId xmlns:a16="http://schemas.microsoft.com/office/drawing/2014/main" id="{E4319A86-EC49-2A41-8082-846DFFF945B9}"/>
                </a:ext>
              </a:extLst>
            </p:cNvPr>
            <p:cNvGrpSpPr/>
            <p:nvPr/>
          </p:nvGrpSpPr>
          <p:grpSpPr>
            <a:xfrm>
              <a:off x="6107640" y="3574769"/>
              <a:ext cx="2590013" cy="1611278"/>
              <a:chOff x="641197" y="3714657"/>
              <a:chExt cx="2590013" cy="1611278"/>
            </a:xfrm>
          </p:grpSpPr>
          <p:sp>
            <p:nvSpPr>
              <p:cNvPr id="181" name="文本框 180">
                <a:extLst>
                  <a:ext uri="{FF2B5EF4-FFF2-40B4-BE49-F238E27FC236}">
                    <a16:creationId xmlns:a16="http://schemas.microsoft.com/office/drawing/2014/main" id="{CC1EAF42-7C22-0D4D-B608-72F861FC120F}"/>
                  </a:ext>
                </a:extLst>
              </p:cNvPr>
              <p:cNvSpPr txBox="1"/>
              <p:nvPr/>
            </p:nvSpPr>
            <p:spPr>
              <a:xfrm>
                <a:off x="1272977" y="3714657"/>
                <a:ext cx="132645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b="1" spc="1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Source Han Sans CN Bold" panose="020B0500000000000000" pitchFamily="34" charset="-128"/>
                    <a:ea typeface="Source Han Sans CN Bold" panose="020B0500000000000000" pitchFamily="34" charset="-128"/>
                  </a:rPr>
                  <a:t>数据</a:t>
                </a:r>
                <a:r>
                  <a:rPr lang="zh-CN" altLang="en-US" sz="2000" b="1" spc="100" dirty="0">
                    <a:solidFill>
                      <a:srgbClr val="58C8BA"/>
                    </a:solidFill>
                    <a:latin typeface="Source Han Sans CN Bold" panose="020B0500000000000000" pitchFamily="34" charset="-128"/>
                    <a:ea typeface="Source Han Sans CN Bold" panose="020B0500000000000000" pitchFamily="34" charset="-128"/>
                  </a:rPr>
                  <a:t>分析</a:t>
                </a:r>
              </a:p>
            </p:txBody>
          </p:sp>
          <p:sp>
            <p:nvSpPr>
              <p:cNvPr id="182" name="矩形 181">
                <a:extLst>
                  <a:ext uri="{FF2B5EF4-FFF2-40B4-BE49-F238E27FC236}">
                    <a16:creationId xmlns:a16="http://schemas.microsoft.com/office/drawing/2014/main" id="{7BBED0C6-0777-AF42-86F3-388371618088}"/>
                  </a:ext>
                </a:extLst>
              </p:cNvPr>
              <p:cNvSpPr/>
              <p:nvPr/>
            </p:nvSpPr>
            <p:spPr>
              <a:xfrm>
                <a:off x="1134878" y="4127304"/>
                <a:ext cx="1602650" cy="2769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en-US" altLang="zh-CN" sz="1200" dirty="0">
                    <a:solidFill>
                      <a:schemeClr val="tx1">
                        <a:lumMod val="65000"/>
                        <a:lumOff val="35000"/>
                        <a:alpha val="90000"/>
                      </a:schemeClr>
                    </a:solidFill>
                    <a:latin typeface="OPPOSans L" pitchFamily="18" charset="-122"/>
                    <a:ea typeface="Source Han Sans CN Bold" panose="020B0500000000000000" pitchFamily="34" charset="-128"/>
                    <a:cs typeface="OPPOSans L" pitchFamily="18" charset="-122"/>
                  </a:rPr>
                  <a:t>DATA ANALYSIS </a:t>
                </a:r>
                <a:endParaRPr lang="zh-CN" altLang="en-US" sz="1200" dirty="0">
                  <a:solidFill>
                    <a:schemeClr val="tx1">
                      <a:lumMod val="65000"/>
                      <a:lumOff val="35000"/>
                      <a:alpha val="90000"/>
                    </a:schemeClr>
                  </a:solidFill>
                  <a:latin typeface="OPPOSans L" pitchFamily="18" charset="-122"/>
                  <a:ea typeface="Source Han Sans CN Bold" panose="020B0500000000000000" pitchFamily="34" charset="-128"/>
                  <a:cs typeface="OPPOSans L" pitchFamily="18" charset="-122"/>
                </a:endParaRPr>
              </a:p>
            </p:txBody>
          </p:sp>
          <p:sp>
            <p:nvSpPr>
              <p:cNvPr id="183" name="矩形 182">
                <a:extLst>
                  <a:ext uri="{FF2B5EF4-FFF2-40B4-BE49-F238E27FC236}">
                    <a16:creationId xmlns:a16="http://schemas.microsoft.com/office/drawing/2014/main" id="{F243BA84-9AD1-D640-A57F-0AA646C29F7D}"/>
                  </a:ext>
                </a:extLst>
              </p:cNvPr>
              <p:cNvSpPr/>
              <p:nvPr/>
            </p:nvSpPr>
            <p:spPr>
              <a:xfrm>
                <a:off x="641197" y="4416840"/>
                <a:ext cx="2590013" cy="9090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400" spc="100" dirty="0">
                    <a:solidFill>
                      <a:schemeClr val="tx1">
                        <a:lumMod val="65000"/>
                        <a:lumOff val="35000"/>
                        <a:alpha val="85000"/>
                      </a:schemeClr>
                    </a:solidFill>
                    <a:latin typeface="Source Han Sans CN Light" panose="020B0500000000000000" pitchFamily="34" charset="-128"/>
                    <a:ea typeface="Source Han Sans CN Light" panose="020B0500000000000000" pitchFamily="34" charset="-128"/>
                  </a:rPr>
                  <a:t>分析公司现有人力情况，各个部门的</a:t>
                </a:r>
                <a:r>
                  <a:rPr lang="zh-CN" altLang="en-US" sz="1400" spc="100" dirty="0">
                    <a:solidFill>
                      <a:srgbClr val="58C8BA">
                        <a:alpha val="85000"/>
                      </a:srgbClr>
                    </a:solidFill>
                    <a:latin typeface="Source Han Sans CN Light" panose="020B0500000000000000" pitchFamily="34" charset="-128"/>
                    <a:ea typeface="Source Han Sans CN Light" panose="020B0500000000000000" pitchFamily="34" charset="-128"/>
                  </a:rPr>
                  <a:t>占比情况</a:t>
                </a:r>
                <a:r>
                  <a:rPr lang="zh-CN" altLang="en-US" sz="1400" spc="100" dirty="0">
                    <a:solidFill>
                      <a:schemeClr val="tx1">
                        <a:lumMod val="65000"/>
                        <a:lumOff val="35000"/>
                        <a:alpha val="85000"/>
                      </a:schemeClr>
                    </a:solidFill>
                    <a:latin typeface="Source Han Sans CN Light" panose="020B0500000000000000" pitchFamily="34" charset="-128"/>
                    <a:ea typeface="Source Han Sans CN Light" panose="020B0500000000000000" pitchFamily="34" charset="-128"/>
                  </a:rPr>
                  <a:t>，各个部门的资源支出情况</a:t>
                </a:r>
                <a:endParaRPr lang="en-US" altLang="zh-CN" sz="1400" spc="100" dirty="0">
                  <a:solidFill>
                    <a:schemeClr val="tx1">
                      <a:lumMod val="65000"/>
                      <a:lumOff val="35000"/>
                      <a:alpha val="85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</p:grpSp>
      </p:grpSp>
      <p:grpSp>
        <p:nvGrpSpPr>
          <p:cNvPr id="92" name="组合 91">
            <a:extLst>
              <a:ext uri="{FF2B5EF4-FFF2-40B4-BE49-F238E27FC236}">
                <a16:creationId xmlns:a16="http://schemas.microsoft.com/office/drawing/2014/main" id="{B1C73923-CC95-6E4C-845B-34A14E84633C}"/>
              </a:ext>
            </a:extLst>
          </p:cNvPr>
          <p:cNvGrpSpPr/>
          <p:nvPr/>
        </p:nvGrpSpPr>
        <p:grpSpPr>
          <a:xfrm>
            <a:off x="8754575" y="1634773"/>
            <a:ext cx="2763173" cy="3551274"/>
            <a:chOff x="8754575" y="1634773"/>
            <a:chExt cx="2763173" cy="3551274"/>
          </a:xfrm>
        </p:grpSpPr>
        <p:grpSp>
          <p:nvGrpSpPr>
            <p:cNvPr id="189" name="组合 188">
              <a:extLst>
                <a:ext uri="{FF2B5EF4-FFF2-40B4-BE49-F238E27FC236}">
                  <a16:creationId xmlns:a16="http://schemas.microsoft.com/office/drawing/2014/main" id="{2F843CFB-AEE7-9446-AC67-2C43DF81999F}"/>
                </a:ext>
              </a:extLst>
            </p:cNvPr>
            <p:cNvGrpSpPr/>
            <p:nvPr/>
          </p:nvGrpSpPr>
          <p:grpSpPr>
            <a:xfrm>
              <a:off x="8754575" y="1634773"/>
              <a:ext cx="2763173" cy="1842115"/>
              <a:chOff x="353131" y="1774661"/>
              <a:chExt cx="2763173" cy="1842115"/>
            </a:xfrm>
          </p:grpSpPr>
          <p:grpSp>
            <p:nvGrpSpPr>
              <p:cNvPr id="194" name="组合 193">
                <a:extLst>
                  <a:ext uri="{FF2B5EF4-FFF2-40B4-BE49-F238E27FC236}">
                    <a16:creationId xmlns:a16="http://schemas.microsoft.com/office/drawing/2014/main" id="{1D77DEDB-9BAD-5A42-94DF-9C6476171CB9}"/>
                  </a:ext>
                </a:extLst>
              </p:cNvPr>
              <p:cNvGrpSpPr/>
              <p:nvPr/>
            </p:nvGrpSpPr>
            <p:grpSpPr>
              <a:xfrm>
                <a:off x="1142164" y="2045936"/>
                <a:ext cx="1325687" cy="1325687"/>
                <a:chOff x="1142164" y="2045936"/>
                <a:chExt cx="1325687" cy="1325687"/>
              </a:xfrm>
            </p:grpSpPr>
            <p:sp>
              <p:nvSpPr>
                <p:cNvPr id="196" name="任意形状 195">
                  <a:extLst>
                    <a:ext uri="{FF2B5EF4-FFF2-40B4-BE49-F238E27FC236}">
                      <a16:creationId xmlns:a16="http://schemas.microsoft.com/office/drawing/2014/main" id="{C04A2F81-6C86-CF41-B7CF-7C508780A1BB}"/>
                    </a:ext>
                  </a:extLst>
                </p:cNvPr>
                <p:cNvSpPr/>
                <p:nvPr/>
              </p:nvSpPr>
              <p:spPr>
                <a:xfrm>
                  <a:off x="1142164" y="2045936"/>
                  <a:ext cx="1325687" cy="1325687"/>
                </a:xfrm>
                <a:custGeom>
                  <a:avLst/>
                  <a:gdLst>
                    <a:gd name="connsiteX0" fmla="*/ 741838 w 1483676"/>
                    <a:gd name="connsiteY0" fmla="*/ 73616 h 1483676"/>
                    <a:gd name="connsiteX1" fmla="*/ 73616 w 1483676"/>
                    <a:gd name="connsiteY1" fmla="*/ 741838 h 1483676"/>
                    <a:gd name="connsiteX2" fmla="*/ 741838 w 1483676"/>
                    <a:gd name="connsiteY2" fmla="*/ 1410060 h 1483676"/>
                    <a:gd name="connsiteX3" fmla="*/ 1410060 w 1483676"/>
                    <a:gd name="connsiteY3" fmla="*/ 741838 h 1483676"/>
                    <a:gd name="connsiteX4" fmla="*/ 741838 w 1483676"/>
                    <a:gd name="connsiteY4" fmla="*/ 73616 h 1483676"/>
                    <a:gd name="connsiteX5" fmla="*/ 741838 w 1483676"/>
                    <a:gd name="connsiteY5" fmla="*/ 0 h 1483676"/>
                    <a:gd name="connsiteX6" fmla="*/ 1483676 w 1483676"/>
                    <a:gd name="connsiteY6" fmla="*/ 741838 h 1483676"/>
                    <a:gd name="connsiteX7" fmla="*/ 741838 w 1483676"/>
                    <a:gd name="connsiteY7" fmla="*/ 1483676 h 1483676"/>
                    <a:gd name="connsiteX8" fmla="*/ 0 w 1483676"/>
                    <a:gd name="connsiteY8" fmla="*/ 741838 h 1483676"/>
                    <a:gd name="connsiteX9" fmla="*/ 741838 w 1483676"/>
                    <a:gd name="connsiteY9" fmla="*/ 0 h 14836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483676" h="1483676">
                      <a:moveTo>
                        <a:pt x="741838" y="73616"/>
                      </a:moveTo>
                      <a:cubicBezTo>
                        <a:pt x="372789" y="73616"/>
                        <a:pt x="73616" y="372789"/>
                        <a:pt x="73616" y="741838"/>
                      </a:cubicBezTo>
                      <a:cubicBezTo>
                        <a:pt x="73616" y="1110887"/>
                        <a:pt x="372789" y="1410060"/>
                        <a:pt x="741838" y="1410060"/>
                      </a:cubicBezTo>
                      <a:cubicBezTo>
                        <a:pt x="1110887" y="1410060"/>
                        <a:pt x="1410060" y="1110887"/>
                        <a:pt x="1410060" y="741838"/>
                      </a:cubicBezTo>
                      <a:cubicBezTo>
                        <a:pt x="1410060" y="372789"/>
                        <a:pt x="1110887" y="73616"/>
                        <a:pt x="741838" y="73616"/>
                      </a:cubicBezTo>
                      <a:close/>
                      <a:moveTo>
                        <a:pt x="741838" y="0"/>
                      </a:moveTo>
                      <a:cubicBezTo>
                        <a:pt x="1151544" y="0"/>
                        <a:pt x="1483676" y="332132"/>
                        <a:pt x="1483676" y="741838"/>
                      </a:cubicBezTo>
                      <a:cubicBezTo>
                        <a:pt x="1483676" y="1151544"/>
                        <a:pt x="1151544" y="1483676"/>
                        <a:pt x="741838" y="1483676"/>
                      </a:cubicBezTo>
                      <a:cubicBezTo>
                        <a:pt x="332132" y="1483676"/>
                        <a:pt x="0" y="1151544"/>
                        <a:pt x="0" y="741838"/>
                      </a:cubicBezTo>
                      <a:cubicBezTo>
                        <a:pt x="0" y="332132"/>
                        <a:pt x="332132" y="0"/>
                        <a:pt x="741838" y="0"/>
                      </a:cubicBezTo>
                      <a:close/>
                    </a:path>
                  </a:pathLst>
                </a:custGeom>
                <a:solidFill>
                  <a:srgbClr val="58C8B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kumimoji="1" lang="zh-CN" altLang="en-US" dirty="0">
                    <a:latin typeface="Source Han Sans CN Light" panose="020B0500000000000000" pitchFamily="34" charset="-128"/>
                    <a:ea typeface="Source Han Sans CN Light" panose="020B0500000000000000" pitchFamily="34" charset="-128"/>
                  </a:endParaRPr>
                </a:p>
              </p:txBody>
            </p:sp>
            <p:sp>
              <p:nvSpPr>
                <p:cNvPr id="197" name="文本框 196">
                  <a:extLst>
                    <a:ext uri="{FF2B5EF4-FFF2-40B4-BE49-F238E27FC236}">
                      <a16:creationId xmlns:a16="http://schemas.microsoft.com/office/drawing/2014/main" id="{66DF0D22-1B93-6F47-8D24-1C8F9594CAB6}"/>
                    </a:ext>
                  </a:extLst>
                </p:cNvPr>
                <p:cNvSpPr txBox="1"/>
                <p:nvPr/>
              </p:nvSpPr>
              <p:spPr>
                <a:xfrm>
                  <a:off x="1465655" y="2544745"/>
                  <a:ext cx="787897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kumimoji="1" lang="en-US" altLang="zh-CN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Source Han Sans CN Bold" panose="020B0500000000000000" pitchFamily="34" charset="-128"/>
                      <a:ea typeface="Source Han Sans CN Bold" panose="020B0500000000000000" pitchFamily="34" charset="-128"/>
                    </a:rPr>
                    <a:t>50%</a:t>
                  </a:r>
                  <a:endParaRPr kumimoji="1" lang="zh-CN" altLang="en-US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Source Han Sans CN Bold" panose="020B0500000000000000" pitchFamily="34" charset="-128"/>
                    <a:ea typeface="Source Han Sans CN Bold" panose="020B0500000000000000" pitchFamily="34" charset="-128"/>
                  </a:endParaRPr>
                </a:p>
              </p:txBody>
            </p:sp>
          </p:grpSp>
          <p:graphicFrame>
            <p:nvGraphicFramePr>
              <p:cNvPr id="195" name="图表 194">
                <a:extLst>
                  <a:ext uri="{FF2B5EF4-FFF2-40B4-BE49-F238E27FC236}">
                    <a16:creationId xmlns:a16="http://schemas.microsoft.com/office/drawing/2014/main" id="{5724E8C3-D8F7-8846-B8D8-B9F0411AE129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2347052339"/>
                  </p:ext>
                </p:extLst>
              </p:nvPr>
            </p:nvGraphicFramePr>
            <p:xfrm>
              <a:off x="353131" y="1774661"/>
              <a:ext cx="2763173" cy="1842115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7"/>
              </a:graphicData>
            </a:graphic>
          </p:graphicFrame>
        </p:grpSp>
        <p:grpSp>
          <p:nvGrpSpPr>
            <p:cNvPr id="190" name="组合 189">
              <a:extLst>
                <a:ext uri="{FF2B5EF4-FFF2-40B4-BE49-F238E27FC236}">
                  <a16:creationId xmlns:a16="http://schemas.microsoft.com/office/drawing/2014/main" id="{49F1F7F8-AF2A-AD4D-A272-91ED1F5C3146}"/>
                </a:ext>
              </a:extLst>
            </p:cNvPr>
            <p:cNvGrpSpPr/>
            <p:nvPr/>
          </p:nvGrpSpPr>
          <p:grpSpPr>
            <a:xfrm>
              <a:off x="8841155" y="3574769"/>
              <a:ext cx="2590013" cy="1611278"/>
              <a:chOff x="641197" y="3714657"/>
              <a:chExt cx="2590013" cy="1611278"/>
            </a:xfrm>
          </p:grpSpPr>
          <p:sp>
            <p:nvSpPr>
              <p:cNvPr id="191" name="文本框 190">
                <a:extLst>
                  <a:ext uri="{FF2B5EF4-FFF2-40B4-BE49-F238E27FC236}">
                    <a16:creationId xmlns:a16="http://schemas.microsoft.com/office/drawing/2014/main" id="{E92D3FC3-468C-4A48-993B-35696A35DDF4}"/>
                  </a:ext>
                </a:extLst>
              </p:cNvPr>
              <p:cNvSpPr txBox="1"/>
              <p:nvPr/>
            </p:nvSpPr>
            <p:spPr>
              <a:xfrm>
                <a:off x="1272977" y="3714657"/>
                <a:ext cx="132645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b="1" spc="1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Source Han Sans CN Bold" panose="020B0500000000000000" pitchFamily="34" charset="-128"/>
                    <a:ea typeface="Source Han Sans CN Bold" panose="020B0500000000000000" pitchFamily="34" charset="-128"/>
                  </a:rPr>
                  <a:t>数据</a:t>
                </a:r>
                <a:r>
                  <a:rPr lang="zh-CN" altLang="en-US" sz="2000" b="1" spc="100" dirty="0">
                    <a:solidFill>
                      <a:srgbClr val="58C8BA"/>
                    </a:solidFill>
                    <a:latin typeface="Source Han Sans CN Bold" panose="020B0500000000000000" pitchFamily="34" charset="-128"/>
                    <a:ea typeface="Source Han Sans CN Bold" panose="020B0500000000000000" pitchFamily="34" charset="-128"/>
                  </a:rPr>
                  <a:t>分析</a:t>
                </a:r>
              </a:p>
            </p:txBody>
          </p:sp>
          <p:sp>
            <p:nvSpPr>
              <p:cNvPr id="192" name="矩形 191">
                <a:extLst>
                  <a:ext uri="{FF2B5EF4-FFF2-40B4-BE49-F238E27FC236}">
                    <a16:creationId xmlns:a16="http://schemas.microsoft.com/office/drawing/2014/main" id="{0ADDB49B-4696-FB4D-9988-E35CBE63E3AB}"/>
                  </a:ext>
                </a:extLst>
              </p:cNvPr>
              <p:cNvSpPr/>
              <p:nvPr/>
            </p:nvSpPr>
            <p:spPr>
              <a:xfrm>
                <a:off x="1134878" y="4127304"/>
                <a:ext cx="1602650" cy="2769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en-US" altLang="zh-CN" sz="1200" dirty="0">
                    <a:solidFill>
                      <a:schemeClr val="tx1">
                        <a:lumMod val="65000"/>
                        <a:lumOff val="35000"/>
                        <a:alpha val="90000"/>
                      </a:schemeClr>
                    </a:solidFill>
                    <a:latin typeface="OPPOSans L" pitchFamily="18" charset="-122"/>
                    <a:ea typeface="Source Han Sans CN Bold" panose="020B0500000000000000" pitchFamily="34" charset="-128"/>
                    <a:cs typeface="OPPOSans L" pitchFamily="18" charset="-122"/>
                  </a:rPr>
                  <a:t>DATA ANALYSIS </a:t>
                </a:r>
                <a:endParaRPr lang="zh-CN" altLang="en-US" sz="1200" dirty="0">
                  <a:solidFill>
                    <a:schemeClr val="tx1">
                      <a:lumMod val="65000"/>
                      <a:lumOff val="35000"/>
                      <a:alpha val="90000"/>
                    </a:schemeClr>
                  </a:solidFill>
                  <a:latin typeface="OPPOSans L" pitchFamily="18" charset="-122"/>
                  <a:ea typeface="Source Han Sans CN Bold" panose="020B0500000000000000" pitchFamily="34" charset="-128"/>
                  <a:cs typeface="OPPOSans L" pitchFamily="18" charset="-122"/>
                </a:endParaRPr>
              </a:p>
            </p:txBody>
          </p:sp>
          <p:sp>
            <p:nvSpPr>
              <p:cNvPr id="193" name="矩形 192">
                <a:extLst>
                  <a:ext uri="{FF2B5EF4-FFF2-40B4-BE49-F238E27FC236}">
                    <a16:creationId xmlns:a16="http://schemas.microsoft.com/office/drawing/2014/main" id="{F1AE6CEF-8075-D246-8C9E-5939960B14FE}"/>
                  </a:ext>
                </a:extLst>
              </p:cNvPr>
              <p:cNvSpPr/>
              <p:nvPr/>
            </p:nvSpPr>
            <p:spPr>
              <a:xfrm>
                <a:off x="641197" y="4416840"/>
                <a:ext cx="2590013" cy="9090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400" spc="100" dirty="0">
                    <a:solidFill>
                      <a:schemeClr val="tx1">
                        <a:lumMod val="65000"/>
                        <a:lumOff val="35000"/>
                        <a:alpha val="85000"/>
                      </a:schemeClr>
                    </a:solidFill>
                    <a:latin typeface="Source Han Sans CN Light" panose="020B0500000000000000" pitchFamily="34" charset="-128"/>
                    <a:ea typeface="Source Han Sans CN Light" panose="020B0500000000000000" pitchFamily="34" charset="-128"/>
                  </a:rPr>
                  <a:t>分析公司现有人力情况，各个部门的</a:t>
                </a:r>
                <a:r>
                  <a:rPr lang="zh-CN" altLang="en-US" sz="1400" spc="100" dirty="0">
                    <a:solidFill>
                      <a:srgbClr val="58C8BA">
                        <a:alpha val="85000"/>
                      </a:srgbClr>
                    </a:solidFill>
                    <a:latin typeface="Source Han Sans CN Light" panose="020B0500000000000000" pitchFamily="34" charset="-128"/>
                    <a:ea typeface="Source Han Sans CN Light" panose="020B0500000000000000" pitchFamily="34" charset="-128"/>
                  </a:rPr>
                  <a:t>占比情况</a:t>
                </a:r>
                <a:r>
                  <a:rPr lang="zh-CN" altLang="en-US" sz="1400" spc="100" dirty="0">
                    <a:solidFill>
                      <a:schemeClr val="tx1">
                        <a:lumMod val="65000"/>
                        <a:lumOff val="35000"/>
                        <a:alpha val="85000"/>
                      </a:schemeClr>
                    </a:solidFill>
                    <a:latin typeface="Source Han Sans CN Light" panose="020B0500000000000000" pitchFamily="34" charset="-128"/>
                    <a:ea typeface="Source Han Sans CN Light" panose="020B0500000000000000" pitchFamily="34" charset="-128"/>
                  </a:rPr>
                  <a:t>，各个部门的资源支出情况</a:t>
                </a:r>
                <a:endParaRPr lang="en-US" altLang="zh-CN" sz="1400" spc="100" dirty="0">
                  <a:solidFill>
                    <a:schemeClr val="tx1">
                      <a:lumMod val="65000"/>
                      <a:lumOff val="35000"/>
                      <a:alpha val="85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</p:grpSp>
      </p:grpSp>
      <p:sp>
        <p:nvSpPr>
          <p:cNvPr id="130" name="任意形状 129">
            <a:extLst>
              <a:ext uri="{FF2B5EF4-FFF2-40B4-BE49-F238E27FC236}">
                <a16:creationId xmlns:a16="http://schemas.microsoft.com/office/drawing/2014/main" id="{55EEB91F-E6A8-8C4D-86D3-BFE9DCCAAB6D}"/>
              </a:ext>
            </a:extLst>
          </p:cNvPr>
          <p:cNvSpPr/>
          <p:nvPr/>
        </p:nvSpPr>
        <p:spPr>
          <a:xfrm>
            <a:off x="0" y="1"/>
            <a:ext cx="787053" cy="731769"/>
          </a:xfrm>
          <a:custGeom>
            <a:avLst/>
            <a:gdLst>
              <a:gd name="connsiteX0" fmla="*/ 0 w 787053"/>
              <a:gd name="connsiteY0" fmla="*/ 0 h 731769"/>
              <a:gd name="connsiteX1" fmla="*/ 787053 w 787053"/>
              <a:gd name="connsiteY1" fmla="*/ 0 h 731769"/>
              <a:gd name="connsiteX2" fmla="*/ 787053 w 787053"/>
              <a:gd name="connsiteY2" fmla="*/ 640121 h 731769"/>
              <a:gd name="connsiteX3" fmla="*/ 695405 w 787053"/>
              <a:gd name="connsiteY3" fmla="*/ 731769 h 731769"/>
              <a:gd name="connsiteX4" fmla="*/ 0 w 787053"/>
              <a:gd name="connsiteY4" fmla="*/ 731769 h 731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7053" h="731769">
                <a:moveTo>
                  <a:pt x="0" y="0"/>
                </a:moveTo>
                <a:lnTo>
                  <a:pt x="787053" y="0"/>
                </a:lnTo>
                <a:lnTo>
                  <a:pt x="787053" y="640121"/>
                </a:lnTo>
                <a:cubicBezTo>
                  <a:pt x="787053" y="690737"/>
                  <a:pt x="746021" y="731769"/>
                  <a:pt x="695405" y="731769"/>
                </a:cubicBezTo>
                <a:lnTo>
                  <a:pt x="0" y="731769"/>
                </a:lnTo>
                <a:close/>
              </a:path>
            </a:pathLst>
          </a:custGeom>
          <a:solidFill>
            <a:srgbClr val="58C8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132" name="任意形状 131">
            <a:extLst>
              <a:ext uri="{FF2B5EF4-FFF2-40B4-BE49-F238E27FC236}">
                <a16:creationId xmlns:a16="http://schemas.microsoft.com/office/drawing/2014/main" id="{4A36307F-95EB-9146-80FF-939600D41590}"/>
              </a:ext>
            </a:extLst>
          </p:cNvPr>
          <p:cNvSpPr/>
          <p:nvPr/>
        </p:nvSpPr>
        <p:spPr>
          <a:xfrm>
            <a:off x="0" y="0"/>
            <a:ext cx="904989" cy="847266"/>
          </a:xfrm>
          <a:custGeom>
            <a:avLst/>
            <a:gdLst>
              <a:gd name="connsiteX0" fmla="*/ 0 w 904989"/>
              <a:gd name="connsiteY0" fmla="*/ 0 h 847266"/>
              <a:gd name="connsiteX1" fmla="*/ 904989 w 904989"/>
              <a:gd name="connsiteY1" fmla="*/ 0 h 847266"/>
              <a:gd name="connsiteX2" fmla="*/ 904989 w 904989"/>
              <a:gd name="connsiteY2" fmla="*/ 755618 h 847266"/>
              <a:gd name="connsiteX3" fmla="*/ 813341 w 904989"/>
              <a:gd name="connsiteY3" fmla="*/ 847266 h 847266"/>
              <a:gd name="connsiteX4" fmla="*/ 0 w 904989"/>
              <a:gd name="connsiteY4" fmla="*/ 847266 h 847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4989" h="847266">
                <a:moveTo>
                  <a:pt x="0" y="0"/>
                </a:moveTo>
                <a:lnTo>
                  <a:pt x="904989" y="0"/>
                </a:lnTo>
                <a:lnTo>
                  <a:pt x="904989" y="755618"/>
                </a:lnTo>
                <a:cubicBezTo>
                  <a:pt x="904989" y="806234"/>
                  <a:pt x="863957" y="847266"/>
                  <a:pt x="813341" y="847266"/>
                </a:cubicBezTo>
                <a:lnTo>
                  <a:pt x="0" y="847266"/>
                </a:lnTo>
                <a:close/>
              </a:path>
            </a:pathLst>
          </a:custGeom>
          <a:noFill/>
          <a:ln>
            <a:solidFill>
              <a:srgbClr val="58C8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grpSp>
        <p:nvGrpSpPr>
          <p:cNvPr id="133" name="组合 132">
            <a:extLst>
              <a:ext uri="{FF2B5EF4-FFF2-40B4-BE49-F238E27FC236}">
                <a16:creationId xmlns:a16="http://schemas.microsoft.com/office/drawing/2014/main" id="{88C4C257-8B36-604B-ACE4-DC2D95D06B84}"/>
              </a:ext>
            </a:extLst>
          </p:cNvPr>
          <p:cNvGrpSpPr/>
          <p:nvPr/>
        </p:nvGrpSpPr>
        <p:grpSpPr>
          <a:xfrm>
            <a:off x="11473613" y="8712"/>
            <a:ext cx="738923" cy="585107"/>
            <a:chOff x="11483977" y="24531"/>
            <a:chExt cx="738923" cy="585107"/>
          </a:xfrm>
        </p:grpSpPr>
        <p:grpSp>
          <p:nvGrpSpPr>
            <p:cNvPr id="134" name="组合 133">
              <a:extLst>
                <a:ext uri="{FF2B5EF4-FFF2-40B4-BE49-F238E27FC236}">
                  <a16:creationId xmlns:a16="http://schemas.microsoft.com/office/drawing/2014/main" id="{67A82AB1-210B-994B-9A89-FFF078C648DD}"/>
                </a:ext>
              </a:extLst>
            </p:cNvPr>
            <p:cNvGrpSpPr/>
            <p:nvPr/>
          </p:nvGrpSpPr>
          <p:grpSpPr>
            <a:xfrm>
              <a:off x="11483977" y="24531"/>
              <a:ext cx="738923" cy="54474"/>
              <a:chOff x="4519246" y="-1090246"/>
              <a:chExt cx="2146779" cy="158261"/>
            </a:xfrm>
            <a:solidFill>
              <a:srgbClr val="58C8BA">
                <a:alpha val="62000"/>
              </a:srgbClr>
            </a:solidFill>
          </p:grpSpPr>
          <p:sp>
            <p:nvSpPr>
              <p:cNvPr id="201" name="椭圆 200">
                <a:extLst>
                  <a:ext uri="{FF2B5EF4-FFF2-40B4-BE49-F238E27FC236}">
                    <a16:creationId xmlns:a16="http://schemas.microsoft.com/office/drawing/2014/main" id="{FF715290-0E81-DD48-B612-63F67B33BDA3}"/>
                  </a:ext>
                </a:extLst>
              </p:cNvPr>
              <p:cNvSpPr/>
              <p:nvPr/>
            </p:nvSpPr>
            <p:spPr>
              <a:xfrm>
                <a:off x="451924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202" name="椭圆 201">
                <a:extLst>
                  <a:ext uri="{FF2B5EF4-FFF2-40B4-BE49-F238E27FC236}">
                    <a16:creationId xmlns:a16="http://schemas.microsoft.com/office/drawing/2014/main" id="{B531A55A-44CF-1F45-9A41-92AA32DE4CDF}"/>
                  </a:ext>
                </a:extLst>
              </p:cNvPr>
              <p:cNvSpPr/>
              <p:nvPr/>
            </p:nvSpPr>
            <p:spPr>
              <a:xfrm>
                <a:off x="480332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203" name="椭圆 202">
                <a:extLst>
                  <a:ext uri="{FF2B5EF4-FFF2-40B4-BE49-F238E27FC236}">
                    <a16:creationId xmlns:a16="http://schemas.microsoft.com/office/drawing/2014/main" id="{B9F20135-2966-284F-8C5B-B607C3878F1F}"/>
                  </a:ext>
                </a:extLst>
              </p:cNvPr>
              <p:cNvSpPr/>
              <p:nvPr/>
            </p:nvSpPr>
            <p:spPr>
              <a:xfrm>
                <a:off x="508739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204" name="椭圆 203">
                <a:extLst>
                  <a:ext uri="{FF2B5EF4-FFF2-40B4-BE49-F238E27FC236}">
                    <a16:creationId xmlns:a16="http://schemas.microsoft.com/office/drawing/2014/main" id="{830AD3EF-194B-A84F-AD27-0C1F749F04EC}"/>
                  </a:ext>
                </a:extLst>
              </p:cNvPr>
              <p:cNvSpPr/>
              <p:nvPr/>
            </p:nvSpPr>
            <p:spPr>
              <a:xfrm>
                <a:off x="537146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205" name="椭圆 204">
                <a:extLst>
                  <a:ext uri="{FF2B5EF4-FFF2-40B4-BE49-F238E27FC236}">
                    <a16:creationId xmlns:a16="http://schemas.microsoft.com/office/drawing/2014/main" id="{B0165852-E4E0-E842-9E76-C7D4B49C07A9}"/>
                  </a:ext>
                </a:extLst>
              </p:cNvPr>
              <p:cNvSpPr/>
              <p:nvPr/>
            </p:nvSpPr>
            <p:spPr>
              <a:xfrm>
                <a:off x="5655542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206" name="椭圆 205">
                <a:extLst>
                  <a:ext uri="{FF2B5EF4-FFF2-40B4-BE49-F238E27FC236}">
                    <a16:creationId xmlns:a16="http://schemas.microsoft.com/office/drawing/2014/main" id="{51C70F9D-EF52-E64A-9704-C56B3EE99093}"/>
                  </a:ext>
                </a:extLst>
              </p:cNvPr>
              <p:cNvSpPr/>
              <p:nvPr/>
            </p:nvSpPr>
            <p:spPr>
              <a:xfrm>
                <a:off x="593961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207" name="椭圆 206">
                <a:extLst>
                  <a:ext uri="{FF2B5EF4-FFF2-40B4-BE49-F238E27FC236}">
                    <a16:creationId xmlns:a16="http://schemas.microsoft.com/office/drawing/2014/main" id="{E8A126B8-73C0-6A43-8546-691C9C20ED93}"/>
                  </a:ext>
                </a:extLst>
              </p:cNvPr>
              <p:cNvSpPr/>
              <p:nvPr/>
            </p:nvSpPr>
            <p:spPr>
              <a:xfrm>
                <a:off x="622369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208" name="椭圆 207">
                <a:extLst>
                  <a:ext uri="{FF2B5EF4-FFF2-40B4-BE49-F238E27FC236}">
                    <a16:creationId xmlns:a16="http://schemas.microsoft.com/office/drawing/2014/main" id="{B40B48FF-358E-6945-AA90-9542E4566E65}"/>
                  </a:ext>
                </a:extLst>
              </p:cNvPr>
              <p:cNvSpPr/>
              <p:nvPr/>
            </p:nvSpPr>
            <p:spPr>
              <a:xfrm>
                <a:off x="650776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</p:grpSp>
        <p:grpSp>
          <p:nvGrpSpPr>
            <p:cNvPr id="135" name="组合 134">
              <a:extLst>
                <a:ext uri="{FF2B5EF4-FFF2-40B4-BE49-F238E27FC236}">
                  <a16:creationId xmlns:a16="http://schemas.microsoft.com/office/drawing/2014/main" id="{5F44989C-C475-B242-9BC6-E57668AED027}"/>
                </a:ext>
              </a:extLst>
            </p:cNvPr>
            <p:cNvGrpSpPr/>
            <p:nvPr/>
          </p:nvGrpSpPr>
          <p:grpSpPr>
            <a:xfrm>
              <a:off x="11483977" y="157190"/>
              <a:ext cx="738923" cy="54474"/>
              <a:chOff x="4519246" y="-1090246"/>
              <a:chExt cx="2146779" cy="158261"/>
            </a:xfrm>
            <a:solidFill>
              <a:srgbClr val="58C8BA">
                <a:alpha val="62000"/>
              </a:srgbClr>
            </a:solidFill>
          </p:grpSpPr>
          <p:sp>
            <p:nvSpPr>
              <p:cNvPr id="163" name="椭圆 162">
                <a:extLst>
                  <a:ext uri="{FF2B5EF4-FFF2-40B4-BE49-F238E27FC236}">
                    <a16:creationId xmlns:a16="http://schemas.microsoft.com/office/drawing/2014/main" id="{52C81234-46C7-3E42-B800-B78782A0FFB0}"/>
                  </a:ext>
                </a:extLst>
              </p:cNvPr>
              <p:cNvSpPr/>
              <p:nvPr/>
            </p:nvSpPr>
            <p:spPr>
              <a:xfrm>
                <a:off x="451924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64" name="椭圆 163">
                <a:extLst>
                  <a:ext uri="{FF2B5EF4-FFF2-40B4-BE49-F238E27FC236}">
                    <a16:creationId xmlns:a16="http://schemas.microsoft.com/office/drawing/2014/main" id="{52010DFE-AC32-C84F-862D-B07C53FAFFBB}"/>
                  </a:ext>
                </a:extLst>
              </p:cNvPr>
              <p:cNvSpPr/>
              <p:nvPr/>
            </p:nvSpPr>
            <p:spPr>
              <a:xfrm>
                <a:off x="480332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65" name="椭圆 164">
                <a:extLst>
                  <a:ext uri="{FF2B5EF4-FFF2-40B4-BE49-F238E27FC236}">
                    <a16:creationId xmlns:a16="http://schemas.microsoft.com/office/drawing/2014/main" id="{75432BE5-17CC-1A40-AFF6-5C68F0FEE208}"/>
                  </a:ext>
                </a:extLst>
              </p:cNvPr>
              <p:cNvSpPr/>
              <p:nvPr/>
            </p:nvSpPr>
            <p:spPr>
              <a:xfrm>
                <a:off x="508739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66" name="椭圆 165">
                <a:extLst>
                  <a:ext uri="{FF2B5EF4-FFF2-40B4-BE49-F238E27FC236}">
                    <a16:creationId xmlns:a16="http://schemas.microsoft.com/office/drawing/2014/main" id="{89B30A85-5621-3648-9204-7F739501B3FD}"/>
                  </a:ext>
                </a:extLst>
              </p:cNvPr>
              <p:cNvSpPr/>
              <p:nvPr/>
            </p:nvSpPr>
            <p:spPr>
              <a:xfrm>
                <a:off x="537146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67" name="椭圆 166">
                <a:extLst>
                  <a:ext uri="{FF2B5EF4-FFF2-40B4-BE49-F238E27FC236}">
                    <a16:creationId xmlns:a16="http://schemas.microsoft.com/office/drawing/2014/main" id="{185946B6-5CAB-9449-AED1-30F90670E640}"/>
                  </a:ext>
                </a:extLst>
              </p:cNvPr>
              <p:cNvSpPr/>
              <p:nvPr/>
            </p:nvSpPr>
            <p:spPr>
              <a:xfrm>
                <a:off x="5655542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98" name="椭圆 197">
                <a:extLst>
                  <a:ext uri="{FF2B5EF4-FFF2-40B4-BE49-F238E27FC236}">
                    <a16:creationId xmlns:a16="http://schemas.microsoft.com/office/drawing/2014/main" id="{687DF533-7803-384F-B8A9-76EC664988B9}"/>
                  </a:ext>
                </a:extLst>
              </p:cNvPr>
              <p:cNvSpPr/>
              <p:nvPr/>
            </p:nvSpPr>
            <p:spPr>
              <a:xfrm>
                <a:off x="593961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99" name="椭圆 198">
                <a:extLst>
                  <a:ext uri="{FF2B5EF4-FFF2-40B4-BE49-F238E27FC236}">
                    <a16:creationId xmlns:a16="http://schemas.microsoft.com/office/drawing/2014/main" id="{A4450E33-4D2B-FA47-9873-BD74812AB73A}"/>
                  </a:ext>
                </a:extLst>
              </p:cNvPr>
              <p:cNvSpPr/>
              <p:nvPr/>
            </p:nvSpPr>
            <p:spPr>
              <a:xfrm>
                <a:off x="622369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200" name="椭圆 199">
                <a:extLst>
                  <a:ext uri="{FF2B5EF4-FFF2-40B4-BE49-F238E27FC236}">
                    <a16:creationId xmlns:a16="http://schemas.microsoft.com/office/drawing/2014/main" id="{069DA909-67C7-6140-ADF0-480DB6EC6123}"/>
                  </a:ext>
                </a:extLst>
              </p:cNvPr>
              <p:cNvSpPr/>
              <p:nvPr/>
            </p:nvSpPr>
            <p:spPr>
              <a:xfrm>
                <a:off x="650776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</p:grpSp>
        <p:grpSp>
          <p:nvGrpSpPr>
            <p:cNvPr id="136" name="组合 135">
              <a:extLst>
                <a:ext uri="{FF2B5EF4-FFF2-40B4-BE49-F238E27FC236}">
                  <a16:creationId xmlns:a16="http://schemas.microsoft.com/office/drawing/2014/main" id="{2CE937B6-0860-D74C-AF39-1CAE3096F7FA}"/>
                </a:ext>
              </a:extLst>
            </p:cNvPr>
            <p:cNvGrpSpPr/>
            <p:nvPr/>
          </p:nvGrpSpPr>
          <p:grpSpPr>
            <a:xfrm>
              <a:off x="11483977" y="289848"/>
              <a:ext cx="738923" cy="54474"/>
              <a:chOff x="4519246" y="-1090246"/>
              <a:chExt cx="2146779" cy="158261"/>
            </a:xfrm>
            <a:solidFill>
              <a:srgbClr val="58C8BA">
                <a:alpha val="62000"/>
              </a:srgbClr>
            </a:solidFill>
          </p:grpSpPr>
          <p:sp>
            <p:nvSpPr>
              <p:cNvPr id="155" name="椭圆 154">
                <a:extLst>
                  <a:ext uri="{FF2B5EF4-FFF2-40B4-BE49-F238E27FC236}">
                    <a16:creationId xmlns:a16="http://schemas.microsoft.com/office/drawing/2014/main" id="{029C02D7-8332-A04B-B25A-3DD75BF3A153}"/>
                  </a:ext>
                </a:extLst>
              </p:cNvPr>
              <p:cNvSpPr/>
              <p:nvPr/>
            </p:nvSpPr>
            <p:spPr>
              <a:xfrm>
                <a:off x="451924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56" name="椭圆 155">
                <a:extLst>
                  <a:ext uri="{FF2B5EF4-FFF2-40B4-BE49-F238E27FC236}">
                    <a16:creationId xmlns:a16="http://schemas.microsoft.com/office/drawing/2014/main" id="{1BF29552-BE77-0547-B5CD-BFA17F020037}"/>
                  </a:ext>
                </a:extLst>
              </p:cNvPr>
              <p:cNvSpPr/>
              <p:nvPr/>
            </p:nvSpPr>
            <p:spPr>
              <a:xfrm>
                <a:off x="480332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57" name="椭圆 156">
                <a:extLst>
                  <a:ext uri="{FF2B5EF4-FFF2-40B4-BE49-F238E27FC236}">
                    <a16:creationId xmlns:a16="http://schemas.microsoft.com/office/drawing/2014/main" id="{BB0495B7-D2B3-0044-A3FB-1C52845C38AE}"/>
                  </a:ext>
                </a:extLst>
              </p:cNvPr>
              <p:cNvSpPr/>
              <p:nvPr/>
            </p:nvSpPr>
            <p:spPr>
              <a:xfrm>
                <a:off x="508739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58" name="椭圆 157">
                <a:extLst>
                  <a:ext uri="{FF2B5EF4-FFF2-40B4-BE49-F238E27FC236}">
                    <a16:creationId xmlns:a16="http://schemas.microsoft.com/office/drawing/2014/main" id="{6FC4F570-0FBE-BE45-A6CF-A9127D324647}"/>
                  </a:ext>
                </a:extLst>
              </p:cNvPr>
              <p:cNvSpPr/>
              <p:nvPr/>
            </p:nvSpPr>
            <p:spPr>
              <a:xfrm>
                <a:off x="537146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59" name="椭圆 158">
                <a:extLst>
                  <a:ext uri="{FF2B5EF4-FFF2-40B4-BE49-F238E27FC236}">
                    <a16:creationId xmlns:a16="http://schemas.microsoft.com/office/drawing/2014/main" id="{52657E85-1765-6546-BDD9-D2431EB7B1B9}"/>
                  </a:ext>
                </a:extLst>
              </p:cNvPr>
              <p:cNvSpPr/>
              <p:nvPr/>
            </p:nvSpPr>
            <p:spPr>
              <a:xfrm>
                <a:off x="5655542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60" name="椭圆 159">
                <a:extLst>
                  <a:ext uri="{FF2B5EF4-FFF2-40B4-BE49-F238E27FC236}">
                    <a16:creationId xmlns:a16="http://schemas.microsoft.com/office/drawing/2014/main" id="{688E9F49-620E-AF40-BAA4-A70B816AF7B0}"/>
                  </a:ext>
                </a:extLst>
              </p:cNvPr>
              <p:cNvSpPr/>
              <p:nvPr/>
            </p:nvSpPr>
            <p:spPr>
              <a:xfrm>
                <a:off x="593961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61" name="椭圆 160">
                <a:extLst>
                  <a:ext uri="{FF2B5EF4-FFF2-40B4-BE49-F238E27FC236}">
                    <a16:creationId xmlns:a16="http://schemas.microsoft.com/office/drawing/2014/main" id="{B20D2A22-2B16-734A-A8FC-A5C33BBC093B}"/>
                  </a:ext>
                </a:extLst>
              </p:cNvPr>
              <p:cNvSpPr/>
              <p:nvPr/>
            </p:nvSpPr>
            <p:spPr>
              <a:xfrm>
                <a:off x="622369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62" name="椭圆 161">
                <a:extLst>
                  <a:ext uri="{FF2B5EF4-FFF2-40B4-BE49-F238E27FC236}">
                    <a16:creationId xmlns:a16="http://schemas.microsoft.com/office/drawing/2014/main" id="{8ED34399-F9BA-2640-A263-DF3002717FC5}"/>
                  </a:ext>
                </a:extLst>
              </p:cNvPr>
              <p:cNvSpPr/>
              <p:nvPr/>
            </p:nvSpPr>
            <p:spPr>
              <a:xfrm>
                <a:off x="650776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</p:grpSp>
        <p:grpSp>
          <p:nvGrpSpPr>
            <p:cNvPr id="137" name="组合 136">
              <a:extLst>
                <a:ext uri="{FF2B5EF4-FFF2-40B4-BE49-F238E27FC236}">
                  <a16:creationId xmlns:a16="http://schemas.microsoft.com/office/drawing/2014/main" id="{E1AF18A4-87E3-8343-BDC7-9E407213B0EE}"/>
                </a:ext>
              </a:extLst>
            </p:cNvPr>
            <p:cNvGrpSpPr/>
            <p:nvPr/>
          </p:nvGrpSpPr>
          <p:grpSpPr>
            <a:xfrm>
              <a:off x="11483977" y="422506"/>
              <a:ext cx="738923" cy="54474"/>
              <a:chOff x="4519246" y="-1090246"/>
              <a:chExt cx="2146779" cy="158261"/>
            </a:xfrm>
            <a:solidFill>
              <a:srgbClr val="58C8BA">
                <a:alpha val="62000"/>
              </a:srgbClr>
            </a:solidFill>
          </p:grpSpPr>
          <p:sp>
            <p:nvSpPr>
              <p:cNvPr id="147" name="椭圆 146">
                <a:extLst>
                  <a:ext uri="{FF2B5EF4-FFF2-40B4-BE49-F238E27FC236}">
                    <a16:creationId xmlns:a16="http://schemas.microsoft.com/office/drawing/2014/main" id="{2371697F-8BB6-D349-BC75-2841D4FF6C69}"/>
                  </a:ext>
                </a:extLst>
              </p:cNvPr>
              <p:cNvSpPr/>
              <p:nvPr/>
            </p:nvSpPr>
            <p:spPr>
              <a:xfrm>
                <a:off x="451924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48" name="椭圆 147">
                <a:extLst>
                  <a:ext uri="{FF2B5EF4-FFF2-40B4-BE49-F238E27FC236}">
                    <a16:creationId xmlns:a16="http://schemas.microsoft.com/office/drawing/2014/main" id="{5A0F7456-6182-5D4E-B3F0-2C286170FCCF}"/>
                  </a:ext>
                </a:extLst>
              </p:cNvPr>
              <p:cNvSpPr/>
              <p:nvPr/>
            </p:nvSpPr>
            <p:spPr>
              <a:xfrm>
                <a:off x="480332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49" name="椭圆 148">
                <a:extLst>
                  <a:ext uri="{FF2B5EF4-FFF2-40B4-BE49-F238E27FC236}">
                    <a16:creationId xmlns:a16="http://schemas.microsoft.com/office/drawing/2014/main" id="{A9348C16-8996-DB40-B9AD-03CCB68BDFAD}"/>
                  </a:ext>
                </a:extLst>
              </p:cNvPr>
              <p:cNvSpPr/>
              <p:nvPr/>
            </p:nvSpPr>
            <p:spPr>
              <a:xfrm>
                <a:off x="508739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50" name="椭圆 149">
                <a:extLst>
                  <a:ext uri="{FF2B5EF4-FFF2-40B4-BE49-F238E27FC236}">
                    <a16:creationId xmlns:a16="http://schemas.microsoft.com/office/drawing/2014/main" id="{C1A56CDA-A874-9941-8659-965DC669D507}"/>
                  </a:ext>
                </a:extLst>
              </p:cNvPr>
              <p:cNvSpPr/>
              <p:nvPr/>
            </p:nvSpPr>
            <p:spPr>
              <a:xfrm>
                <a:off x="537146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51" name="椭圆 150">
                <a:extLst>
                  <a:ext uri="{FF2B5EF4-FFF2-40B4-BE49-F238E27FC236}">
                    <a16:creationId xmlns:a16="http://schemas.microsoft.com/office/drawing/2014/main" id="{F577B777-F8EB-E04E-BF82-0D60AE73B3C9}"/>
                  </a:ext>
                </a:extLst>
              </p:cNvPr>
              <p:cNvSpPr/>
              <p:nvPr/>
            </p:nvSpPr>
            <p:spPr>
              <a:xfrm>
                <a:off x="5655542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52" name="椭圆 151">
                <a:extLst>
                  <a:ext uri="{FF2B5EF4-FFF2-40B4-BE49-F238E27FC236}">
                    <a16:creationId xmlns:a16="http://schemas.microsoft.com/office/drawing/2014/main" id="{7FAEC74F-7B45-C941-A794-20B1298D4EBF}"/>
                  </a:ext>
                </a:extLst>
              </p:cNvPr>
              <p:cNvSpPr/>
              <p:nvPr/>
            </p:nvSpPr>
            <p:spPr>
              <a:xfrm>
                <a:off x="593961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53" name="椭圆 152">
                <a:extLst>
                  <a:ext uri="{FF2B5EF4-FFF2-40B4-BE49-F238E27FC236}">
                    <a16:creationId xmlns:a16="http://schemas.microsoft.com/office/drawing/2014/main" id="{C3E19FDD-CDAB-9E4F-A5BA-BB0D22DCC54C}"/>
                  </a:ext>
                </a:extLst>
              </p:cNvPr>
              <p:cNvSpPr/>
              <p:nvPr/>
            </p:nvSpPr>
            <p:spPr>
              <a:xfrm>
                <a:off x="622369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54" name="椭圆 153">
                <a:extLst>
                  <a:ext uri="{FF2B5EF4-FFF2-40B4-BE49-F238E27FC236}">
                    <a16:creationId xmlns:a16="http://schemas.microsoft.com/office/drawing/2014/main" id="{02553372-E6AC-4C42-8CF6-215378CBEB02}"/>
                  </a:ext>
                </a:extLst>
              </p:cNvPr>
              <p:cNvSpPr/>
              <p:nvPr/>
            </p:nvSpPr>
            <p:spPr>
              <a:xfrm>
                <a:off x="650776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</p:grpSp>
        <p:grpSp>
          <p:nvGrpSpPr>
            <p:cNvPr id="138" name="组合 137">
              <a:extLst>
                <a:ext uri="{FF2B5EF4-FFF2-40B4-BE49-F238E27FC236}">
                  <a16:creationId xmlns:a16="http://schemas.microsoft.com/office/drawing/2014/main" id="{C50A74EC-DD94-0B47-A4D5-F0BA99449868}"/>
                </a:ext>
              </a:extLst>
            </p:cNvPr>
            <p:cNvGrpSpPr/>
            <p:nvPr/>
          </p:nvGrpSpPr>
          <p:grpSpPr>
            <a:xfrm>
              <a:off x="11483977" y="555164"/>
              <a:ext cx="738923" cy="54474"/>
              <a:chOff x="4519246" y="-1090246"/>
              <a:chExt cx="2146779" cy="158261"/>
            </a:xfrm>
            <a:solidFill>
              <a:srgbClr val="58C8BA">
                <a:alpha val="62000"/>
              </a:srgbClr>
            </a:solidFill>
          </p:grpSpPr>
          <p:sp>
            <p:nvSpPr>
              <p:cNvPr id="139" name="椭圆 138">
                <a:extLst>
                  <a:ext uri="{FF2B5EF4-FFF2-40B4-BE49-F238E27FC236}">
                    <a16:creationId xmlns:a16="http://schemas.microsoft.com/office/drawing/2014/main" id="{7925B7A2-E498-2E42-BF05-C0C43EF575CE}"/>
                  </a:ext>
                </a:extLst>
              </p:cNvPr>
              <p:cNvSpPr/>
              <p:nvPr/>
            </p:nvSpPr>
            <p:spPr>
              <a:xfrm>
                <a:off x="451924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40" name="椭圆 139">
                <a:extLst>
                  <a:ext uri="{FF2B5EF4-FFF2-40B4-BE49-F238E27FC236}">
                    <a16:creationId xmlns:a16="http://schemas.microsoft.com/office/drawing/2014/main" id="{EF4EC24D-C6DC-424B-9977-9FB770427FD9}"/>
                  </a:ext>
                </a:extLst>
              </p:cNvPr>
              <p:cNvSpPr/>
              <p:nvPr/>
            </p:nvSpPr>
            <p:spPr>
              <a:xfrm>
                <a:off x="480332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41" name="椭圆 140">
                <a:extLst>
                  <a:ext uri="{FF2B5EF4-FFF2-40B4-BE49-F238E27FC236}">
                    <a16:creationId xmlns:a16="http://schemas.microsoft.com/office/drawing/2014/main" id="{31F8CA2A-C289-A646-AAE0-1DAD4ECFA404}"/>
                  </a:ext>
                </a:extLst>
              </p:cNvPr>
              <p:cNvSpPr/>
              <p:nvPr/>
            </p:nvSpPr>
            <p:spPr>
              <a:xfrm>
                <a:off x="508739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42" name="椭圆 141">
                <a:extLst>
                  <a:ext uri="{FF2B5EF4-FFF2-40B4-BE49-F238E27FC236}">
                    <a16:creationId xmlns:a16="http://schemas.microsoft.com/office/drawing/2014/main" id="{79345C54-6C42-A04D-8901-889F9503D495}"/>
                  </a:ext>
                </a:extLst>
              </p:cNvPr>
              <p:cNvSpPr/>
              <p:nvPr/>
            </p:nvSpPr>
            <p:spPr>
              <a:xfrm>
                <a:off x="537146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43" name="椭圆 142">
                <a:extLst>
                  <a:ext uri="{FF2B5EF4-FFF2-40B4-BE49-F238E27FC236}">
                    <a16:creationId xmlns:a16="http://schemas.microsoft.com/office/drawing/2014/main" id="{B019A439-D46A-874E-AEE0-087C9E84AA5F}"/>
                  </a:ext>
                </a:extLst>
              </p:cNvPr>
              <p:cNvSpPr/>
              <p:nvPr/>
            </p:nvSpPr>
            <p:spPr>
              <a:xfrm>
                <a:off x="5655542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44" name="椭圆 143">
                <a:extLst>
                  <a:ext uri="{FF2B5EF4-FFF2-40B4-BE49-F238E27FC236}">
                    <a16:creationId xmlns:a16="http://schemas.microsoft.com/office/drawing/2014/main" id="{01D3BA4E-C2D7-ED4F-84E3-4891831AD0D3}"/>
                  </a:ext>
                </a:extLst>
              </p:cNvPr>
              <p:cNvSpPr/>
              <p:nvPr/>
            </p:nvSpPr>
            <p:spPr>
              <a:xfrm>
                <a:off x="593961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45" name="椭圆 144">
                <a:extLst>
                  <a:ext uri="{FF2B5EF4-FFF2-40B4-BE49-F238E27FC236}">
                    <a16:creationId xmlns:a16="http://schemas.microsoft.com/office/drawing/2014/main" id="{2B0DC5F8-8C7C-6048-971B-562E500072F2}"/>
                  </a:ext>
                </a:extLst>
              </p:cNvPr>
              <p:cNvSpPr/>
              <p:nvPr/>
            </p:nvSpPr>
            <p:spPr>
              <a:xfrm>
                <a:off x="622369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46" name="椭圆 145">
                <a:extLst>
                  <a:ext uri="{FF2B5EF4-FFF2-40B4-BE49-F238E27FC236}">
                    <a16:creationId xmlns:a16="http://schemas.microsoft.com/office/drawing/2014/main" id="{A3D87F6E-3878-B742-8D22-C44CDE446657}"/>
                  </a:ext>
                </a:extLst>
              </p:cNvPr>
              <p:cNvSpPr/>
              <p:nvPr/>
            </p:nvSpPr>
            <p:spPr>
              <a:xfrm>
                <a:off x="650776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837012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图形 97">
            <a:extLst>
              <a:ext uri="{FF2B5EF4-FFF2-40B4-BE49-F238E27FC236}">
                <a16:creationId xmlns:a16="http://schemas.microsoft.com/office/drawing/2014/main" id="{5A5F2E5E-872B-7444-8465-7AF548A8439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 amt="16000"/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48235" t="39092" r="18187" b="32589"/>
          <a:stretch/>
        </p:blipFill>
        <p:spPr>
          <a:xfrm>
            <a:off x="-2951" y="-8712"/>
            <a:ext cx="12192000" cy="685800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2E1196D-AB26-354C-8B62-E4412BB00CDC}"/>
              </a:ext>
            </a:extLst>
          </p:cNvPr>
          <p:cNvSpPr txBox="1"/>
          <p:nvPr/>
        </p:nvSpPr>
        <p:spPr>
          <a:xfrm>
            <a:off x="300038" y="222603"/>
            <a:ext cx="35409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pc="100" dirty="0">
                <a:solidFill>
                  <a:srgbClr val="58C8BA"/>
                </a:solidFill>
                <a:latin typeface="Source Han Sans CN Bold" panose="020B0500000000000000" pitchFamily="34" charset="-128"/>
                <a:ea typeface="Source Han Sans CN Bold" panose="020B0500000000000000" pitchFamily="34" charset="-128"/>
              </a:rPr>
              <a:t>数据</a:t>
            </a:r>
            <a:r>
              <a:rPr lang="zh-CN" altLang="en-US" sz="2800" b="1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Bold" panose="020B0500000000000000" pitchFamily="34" charset="-128"/>
                <a:ea typeface="Source Han Sans CN Bold" panose="020B0500000000000000" pitchFamily="34" charset="-128"/>
              </a:rPr>
              <a:t>分析展示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A450B1F-FF92-7340-B435-2BB2556BEBF3}"/>
              </a:ext>
            </a:extLst>
          </p:cNvPr>
          <p:cNvSpPr/>
          <p:nvPr/>
        </p:nvSpPr>
        <p:spPr>
          <a:xfrm>
            <a:off x="864871" y="721511"/>
            <a:ext cx="354097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90000"/>
                  </a:schemeClr>
                </a:solidFill>
                <a:latin typeface="OPPOSans L" pitchFamily="18" charset="-122"/>
                <a:ea typeface="baotuxiaobaiti" panose="02010601030101010101" pitchFamily="2" charset="-122"/>
                <a:cs typeface="OPPOSans L" pitchFamily="18" charset="-122"/>
              </a:rPr>
              <a:t>DATA ANALYSIS DISPLAY</a:t>
            </a:r>
          </a:p>
        </p:txBody>
      </p:sp>
      <p:sp>
        <p:nvSpPr>
          <p:cNvPr id="107" name="矩形 106">
            <a:extLst>
              <a:ext uri="{FF2B5EF4-FFF2-40B4-BE49-F238E27FC236}">
                <a16:creationId xmlns:a16="http://schemas.microsoft.com/office/drawing/2014/main" id="{F215BD3A-B2BA-7C4C-BAEE-9DF8F5BA6AB0}"/>
              </a:ext>
            </a:extLst>
          </p:cNvPr>
          <p:cNvSpPr/>
          <p:nvPr/>
        </p:nvSpPr>
        <p:spPr>
          <a:xfrm>
            <a:off x="-1" y="6722667"/>
            <a:ext cx="12192001" cy="150536"/>
          </a:xfrm>
          <a:prstGeom prst="rect">
            <a:avLst/>
          </a:prstGeom>
          <a:solidFill>
            <a:srgbClr val="58C8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graphicFrame>
        <p:nvGraphicFramePr>
          <p:cNvPr id="117" name="图表 116">
            <a:extLst>
              <a:ext uri="{FF2B5EF4-FFF2-40B4-BE49-F238E27FC236}">
                <a16:creationId xmlns:a16="http://schemas.microsoft.com/office/drawing/2014/main" id="{AA4AF8E0-005A-8647-B4C1-E55C9C2A5E5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24930810"/>
              </p:ext>
            </p:extLst>
          </p:nvPr>
        </p:nvGraphicFramePr>
        <p:xfrm>
          <a:off x="1085632" y="1417634"/>
          <a:ext cx="3833390" cy="44970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8" name="矩形 117">
            <a:extLst>
              <a:ext uri="{FF2B5EF4-FFF2-40B4-BE49-F238E27FC236}">
                <a16:creationId xmlns:a16="http://schemas.microsoft.com/office/drawing/2014/main" id="{23CAFB5F-A6B1-2943-805F-A1C0DFA32838}"/>
              </a:ext>
            </a:extLst>
          </p:cNvPr>
          <p:cNvSpPr/>
          <p:nvPr/>
        </p:nvSpPr>
        <p:spPr>
          <a:xfrm>
            <a:off x="5760998" y="2136386"/>
            <a:ext cx="5705466" cy="909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Light" panose="020B0500000000000000" pitchFamily="34" charset="-128"/>
                <a:ea typeface="Source Han Sans CN Light" panose="020B0500000000000000" pitchFamily="34" charset="-128"/>
              </a:rPr>
              <a:t>本</a:t>
            </a:r>
            <a:r>
              <a:rPr lang="zh-CN" altLang="en-US" sz="1400" spc="100" dirty="0">
                <a:solidFill>
                  <a:schemeClr val="tx1">
                    <a:lumMod val="65000"/>
                    <a:lumOff val="35000"/>
                    <a:alpha val="85000"/>
                  </a:schemeClr>
                </a:solidFill>
                <a:latin typeface="Source Han Sans CN Light" panose="020B0500000000000000" pitchFamily="34" charset="-128"/>
                <a:ea typeface="Source Han Sans CN Light" panose="020B0500000000000000" pitchFamily="34" charset="-128"/>
              </a:rPr>
              <a:t>部分主要针对阶段内工作过程中产生的销售数据进行</a:t>
            </a:r>
            <a:r>
              <a:rPr lang="zh-CN" altLang="en-US" sz="1400" spc="100" dirty="0">
                <a:solidFill>
                  <a:srgbClr val="58C8BA">
                    <a:alpha val="85000"/>
                  </a:srgbClr>
                </a:solidFill>
                <a:latin typeface="Source Han Sans CN Light" panose="020B0500000000000000" pitchFamily="34" charset="-128"/>
                <a:ea typeface="Source Han Sans CN Light" panose="020B0500000000000000" pitchFamily="34" charset="-128"/>
              </a:rPr>
              <a:t>分析展示</a:t>
            </a:r>
            <a:r>
              <a:rPr lang="zh-CN" altLang="en-US" sz="1400" spc="100" dirty="0">
                <a:solidFill>
                  <a:schemeClr val="tx1">
                    <a:lumMod val="65000"/>
                    <a:lumOff val="35000"/>
                    <a:alpha val="85000"/>
                  </a:schemeClr>
                </a:solidFill>
                <a:latin typeface="Source Han Sans CN Light" panose="020B0500000000000000" pitchFamily="34" charset="-128"/>
                <a:ea typeface="Source Han Sans CN Light" panose="020B0500000000000000" pitchFamily="34" charset="-128"/>
              </a:rPr>
              <a:t>，使用饼图可以表现出某样数据在整体中的占比，在数据展示中起到很好的展示效果</a:t>
            </a:r>
            <a:endParaRPr lang="en-US" altLang="zh-CN" sz="1400" spc="100" dirty="0">
              <a:solidFill>
                <a:schemeClr val="tx1">
                  <a:lumMod val="65000"/>
                  <a:lumOff val="35000"/>
                  <a:alpha val="85000"/>
                </a:schemeClr>
              </a:solidFill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64A9D7DC-2C52-8F45-AF5D-3610D6E5A6D7}"/>
              </a:ext>
            </a:extLst>
          </p:cNvPr>
          <p:cNvSpPr txBox="1"/>
          <p:nvPr/>
        </p:nvSpPr>
        <p:spPr>
          <a:xfrm>
            <a:off x="5765033" y="1543441"/>
            <a:ext cx="13264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Bold" panose="020B0500000000000000" pitchFamily="34" charset="-128"/>
                <a:ea typeface="Source Han Sans CN Bold" panose="020B0500000000000000" pitchFamily="34" charset="-128"/>
              </a:rPr>
              <a:t>数据</a:t>
            </a:r>
            <a:r>
              <a:rPr lang="zh-CN" altLang="en-US" sz="2000" b="1" spc="100" dirty="0">
                <a:solidFill>
                  <a:srgbClr val="58C8BA"/>
                </a:solidFill>
                <a:latin typeface="Source Han Sans CN Bold" panose="020B0500000000000000" pitchFamily="34" charset="-128"/>
                <a:ea typeface="Source Han Sans CN Bold" panose="020B0500000000000000" pitchFamily="34" charset="-128"/>
              </a:rPr>
              <a:t>分析</a:t>
            </a:r>
          </a:p>
        </p:txBody>
      </p:sp>
      <p:sp>
        <p:nvSpPr>
          <p:cNvPr id="136" name="矩形 135">
            <a:extLst>
              <a:ext uri="{FF2B5EF4-FFF2-40B4-BE49-F238E27FC236}">
                <a16:creationId xmlns:a16="http://schemas.microsoft.com/office/drawing/2014/main" id="{3D115BE2-069D-464F-A6DA-950EAD79A8E3}"/>
              </a:ext>
            </a:extLst>
          </p:cNvPr>
          <p:cNvSpPr/>
          <p:nvPr/>
        </p:nvSpPr>
        <p:spPr>
          <a:xfrm>
            <a:off x="5763010" y="1881224"/>
            <a:ext cx="160265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tx1">
                    <a:lumMod val="65000"/>
                    <a:lumOff val="35000"/>
                    <a:alpha val="90000"/>
                  </a:schemeClr>
                </a:solidFill>
                <a:latin typeface="OPPOSans L" pitchFamily="18" charset="-122"/>
                <a:ea typeface="baotuxiaobaiti" panose="02010601030101010101" pitchFamily="2" charset="-122"/>
                <a:cs typeface="OPPOSans L" pitchFamily="18" charset="-122"/>
              </a:rPr>
              <a:t>DATA ANALYSIS </a:t>
            </a:r>
            <a:endParaRPr lang="zh-CN" altLang="en-US" sz="1200" dirty="0">
              <a:solidFill>
                <a:schemeClr val="tx1">
                  <a:lumMod val="65000"/>
                  <a:lumOff val="35000"/>
                  <a:alpha val="90000"/>
                </a:schemeClr>
              </a:solidFill>
              <a:latin typeface="OPPOSans L" pitchFamily="18" charset="-122"/>
              <a:ea typeface="baotuxiaobaiti" panose="02010601030101010101" pitchFamily="2" charset="-122"/>
              <a:cs typeface="OPPOSans L" pitchFamily="18" charset="-122"/>
            </a:endParaRPr>
          </a:p>
        </p:txBody>
      </p:sp>
      <p:sp>
        <p:nvSpPr>
          <p:cNvPr id="137" name="矩形 136">
            <a:extLst>
              <a:ext uri="{FF2B5EF4-FFF2-40B4-BE49-F238E27FC236}">
                <a16:creationId xmlns:a16="http://schemas.microsoft.com/office/drawing/2014/main" id="{FD68FC3A-4330-8E45-BCFC-75E41B9D5011}"/>
              </a:ext>
            </a:extLst>
          </p:cNvPr>
          <p:cNvSpPr/>
          <p:nvPr/>
        </p:nvSpPr>
        <p:spPr>
          <a:xfrm>
            <a:off x="5758830" y="4644370"/>
            <a:ext cx="5705466" cy="909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Light" panose="020B0500000000000000" pitchFamily="34" charset="-128"/>
                <a:ea typeface="Source Han Sans CN Light" panose="020B0500000000000000" pitchFamily="34" charset="-128"/>
              </a:rPr>
              <a:t>本</a:t>
            </a:r>
            <a:r>
              <a:rPr lang="zh-CN" altLang="en-US" sz="1400" spc="100" dirty="0">
                <a:solidFill>
                  <a:schemeClr val="tx1">
                    <a:lumMod val="65000"/>
                    <a:lumOff val="35000"/>
                    <a:alpha val="85000"/>
                  </a:schemeClr>
                </a:solidFill>
                <a:latin typeface="Source Han Sans CN Light" panose="020B0500000000000000" pitchFamily="34" charset="-128"/>
                <a:ea typeface="Source Han Sans CN Light" panose="020B0500000000000000" pitchFamily="34" charset="-128"/>
              </a:rPr>
              <a:t>部分主要针对阶段内工作过程中产生的销售数据进行分析展示，使用饼图可以表现出某样数据在整体中的</a:t>
            </a:r>
            <a:r>
              <a:rPr lang="zh-CN" altLang="en-US" sz="1400" spc="100" dirty="0">
                <a:solidFill>
                  <a:srgbClr val="58C8BA">
                    <a:alpha val="85000"/>
                  </a:srgbClr>
                </a:solidFill>
                <a:latin typeface="Source Han Sans CN Light" panose="020B0500000000000000" pitchFamily="34" charset="-128"/>
                <a:ea typeface="Source Han Sans CN Light" panose="020B0500000000000000" pitchFamily="34" charset="-128"/>
              </a:rPr>
              <a:t>占比</a:t>
            </a:r>
            <a:r>
              <a:rPr lang="zh-CN" altLang="en-US" sz="1400" spc="100" dirty="0">
                <a:solidFill>
                  <a:schemeClr val="tx1">
                    <a:lumMod val="65000"/>
                    <a:lumOff val="35000"/>
                    <a:alpha val="85000"/>
                  </a:schemeClr>
                </a:solidFill>
                <a:latin typeface="Source Han Sans CN Light" panose="020B0500000000000000" pitchFamily="34" charset="-128"/>
                <a:ea typeface="Source Han Sans CN Light" panose="020B0500000000000000" pitchFamily="34" charset="-128"/>
              </a:rPr>
              <a:t>，在数据展示中起到很好的展示效果</a:t>
            </a:r>
            <a:endParaRPr lang="en-US" altLang="zh-CN" sz="1400" spc="100" dirty="0">
              <a:solidFill>
                <a:schemeClr val="tx1">
                  <a:lumMod val="65000"/>
                  <a:lumOff val="35000"/>
                  <a:alpha val="85000"/>
                </a:schemeClr>
              </a:solidFill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138" name="文本框 137">
            <a:extLst>
              <a:ext uri="{FF2B5EF4-FFF2-40B4-BE49-F238E27FC236}">
                <a16:creationId xmlns:a16="http://schemas.microsoft.com/office/drawing/2014/main" id="{85B49000-23F4-454A-A33D-E51570FC2983}"/>
              </a:ext>
            </a:extLst>
          </p:cNvPr>
          <p:cNvSpPr txBox="1"/>
          <p:nvPr/>
        </p:nvSpPr>
        <p:spPr>
          <a:xfrm>
            <a:off x="5762865" y="4051425"/>
            <a:ext cx="13264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Bold" panose="020B0500000000000000" pitchFamily="34" charset="-128"/>
                <a:ea typeface="Source Han Sans CN Bold" panose="020B0500000000000000" pitchFamily="34" charset="-128"/>
              </a:rPr>
              <a:t>数据</a:t>
            </a:r>
            <a:r>
              <a:rPr lang="zh-CN" altLang="en-US" sz="2000" b="1" spc="100" dirty="0">
                <a:solidFill>
                  <a:srgbClr val="58C8BA"/>
                </a:solidFill>
                <a:latin typeface="Source Han Sans CN Bold" panose="020B0500000000000000" pitchFamily="34" charset="-128"/>
                <a:ea typeface="Source Han Sans CN Bold" panose="020B0500000000000000" pitchFamily="34" charset="-128"/>
              </a:rPr>
              <a:t>分析</a:t>
            </a:r>
          </a:p>
        </p:txBody>
      </p:sp>
      <p:sp>
        <p:nvSpPr>
          <p:cNvPr id="139" name="矩形 138">
            <a:extLst>
              <a:ext uri="{FF2B5EF4-FFF2-40B4-BE49-F238E27FC236}">
                <a16:creationId xmlns:a16="http://schemas.microsoft.com/office/drawing/2014/main" id="{0AE14FEA-99F7-594D-B1A4-910630635BE5}"/>
              </a:ext>
            </a:extLst>
          </p:cNvPr>
          <p:cNvSpPr/>
          <p:nvPr/>
        </p:nvSpPr>
        <p:spPr>
          <a:xfrm>
            <a:off x="5760842" y="4389208"/>
            <a:ext cx="160265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tx1">
                    <a:lumMod val="65000"/>
                    <a:lumOff val="35000"/>
                    <a:alpha val="90000"/>
                  </a:schemeClr>
                </a:solidFill>
                <a:latin typeface="OPPOSans L" pitchFamily="18" charset="-122"/>
                <a:ea typeface="baotuxiaobaiti" panose="02010601030101010101" pitchFamily="2" charset="-122"/>
                <a:cs typeface="OPPOSans L" pitchFamily="18" charset="-122"/>
              </a:rPr>
              <a:t>DATA ANALYSIS </a:t>
            </a:r>
            <a:endParaRPr lang="zh-CN" altLang="en-US" sz="1200" dirty="0">
              <a:solidFill>
                <a:schemeClr val="tx1">
                  <a:lumMod val="65000"/>
                  <a:lumOff val="35000"/>
                  <a:alpha val="90000"/>
                </a:schemeClr>
              </a:solidFill>
              <a:latin typeface="OPPOSans L" pitchFamily="18" charset="-122"/>
              <a:ea typeface="baotuxiaobaiti" panose="02010601030101010101" pitchFamily="2" charset="-122"/>
              <a:cs typeface="OPPOSans L" pitchFamily="18" charset="-122"/>
            </a:endParaRPr>
          </a:p>
        </p:txBody>
      </p:sp>
      <p:sp>
        <p:nvSpPr>
          <p:cNvPr id="97" name="任意形状 96">
            <a:extLst>
              <a:ext uri="{FF2B5EF4-FFF2-40B4-BE49-F238E27FC236}">
                <a16:creationId xmlns:a16="http://schemas.microsoft.com/office/drawing/2014/main" id="{F1954124-49DD-6543-9BF6-0ADDFFFE521F}"/>
              </a:ext>
            </a:extLst>
          </p:cNvPr>
          <p:cNvSpPr/>
          <p:nvPr/>
        </p:nvSpPr>
        <p:spPr>
          <a:xfrm>
            <a:off x="0" y="1"/>
            <a:ext cx="787053" cy="731769"/>
          </a:xfrm>
          <a:custGeom>
            <a:avLst/>
            <a:gdLst>
              <a:gd name="connsiteX0" fmla="*/ 0 w 787053"/>
              <a:gd name="connsiteY0" fmla="*/ 0 h 731769"/>
              <a:gd name="connsiteX1" fmla="*/ 787053 w 787053"/>
              <a:gd name="connsiteY1" fmla="*/ 0 h 731769"/>
              <a:gd name="connsiteX2" fmla="*/ 787053 w 787053"/>
              <a:gd name="connsiteY2" fmla="*/ 640121 h 731769"/>
              <a:gd name="connsiteX3" fmla="*/ 695405 w 787053"/>
              <a:gd name="connsiteY3" fmla="*/ 731769 h 731769"/>
              <a:gd name="connsiteX4" fmla="*/ 0 w 787053"/>
              <a:gd name="connsiteY4" fmla="*/ 731769 h 731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7053" h="731769">
                <a:moveTo>
                  <a:pt x="0" y="0"/>
                </a:moveTo>
                <a:lnTo>
                  <a:pt x="787053" y="0"/>
                </a:lnTo>
                <a:lnTo>
                  <a:pt x="787053" y="640121"/>
                </a:lnTo>
                <a:cubicBezTo>
                  <a:pt x="787053" y="690737"/>
                  <a:pt x="746021" y="731769"/>
                  <a:pt x="695405" y="731769"/>
                </a:cubicBezTo>
                <a:lnTo>
                  <a:pt x="0" y="731769"/>
                </a:lnTo>
                <a:close/>
              </a:path>
            </a:pathLst>
          </a:custGeom>
          <a:solidFill>
            <a:srgbClr val="58C8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99" name="任意形状 98">
            <a:extLst>
              <a:ext uri="{FF2B5EF4-FFF2-40B4-BE49-F238E27FC236}">
                <a16:creationId xmlns:a16="http://schemas.microsoft.com/office/drawing/2014/main" id="{DA3523A9-C125-F448-BCF4-ED32374D381B}"/>
              </a:ext>
            </a:extLst>
          </p:cNvPr>
          <p:cNvSpPr/>
          <p:nvPr/>
        </p:nvSpPr>
        <p:spPr>
          <a:xfrm>
            <a:off x="0" y="0"/>
            <a:ext cx="904989" cy="847266"/>
          </a:xfrm>
          <a:custGeom>
            <a:avLst/>
            <a:gdLst>
              <a:gd name="connsiteX0" fmla="*/ 0 w 904989"/>
              <a:gd name="connsiteY0" fmla="*/ 0 h 847266"/>
              <a:gd name="connsiteX1" fmla="*/ 904989 w 904989"/>
              <a:gd name="connsiteY1" fmla="*/ 0 h 847266"/>
              <a:gd name="connsiteX2" fmla="*/ 904989 w 904989"/>
              <a:gd name="connsiteY2" fmla="*/ 755618 h 847266"/>
              <a:gd name="connsiteX3" fmla="*/ 813341 w 904989"/>
              <a:gd name="connsiteY3" fmla="*/ 847266 h 847266"/>
              <a:gd name="connsiteX4" fmla="*/ 0 w 904989"/>
              <a:gd name="connsiteY4" fmla="*/ 847266 h 847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4989" h="847266">
                <a:moveTo>
                  <a:pt x="0" y="0"/>
                </a:moveTo>
                <a:lnTo>
                  <a:pt x="904989" y="0"/>
                </a:lnTo>
                <a:lnTo>
                  <a:pt x="904989" y="755618"/>
                </a:lnTo>
                <a:cubicBezTo>
                  <a:pt x="904989" y="806234"/>
                  <a:pt x="863957" y="847266"/>
                  <a:pt x="813341" y="847266"/>
                </a:cubicBezTo>
                <a:lnTo>
                  <a:pt x="0" y="847266"/>
                </a:lnTo>
                <a:close/>
              </a:path>
            </a:pathLst>
          </a:custGeom>
          <a:noFill/>
          <a:ln>
            <a:solidFill>
              <a:srgbClr val="58C8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grpSp>
        <p:nvGrpSpPr>
          <p:cNvPr id="100" name="组合 99">
            <a:extLst>
              <a:ext uri="{FF2B5EF4-FFF2-40B4-BE49-F238E27FC236}">
                <a16:creationId xmlns:a16="http://schemas.microsoft.com/office/drawing/2014/main" id="{064555FD-7CD1-8043-BBAA-C4E21206F6E3}"/>
              </a:ext>
            </a:extLst>
          </p:cNvPr>
          <p:cNvGrpSpPr/>
          <p:nvPr/>
        </p:nvGrpSpPr>
        <p:grpSpPr>
          <a:xfrm>
            <a:off x="11473613" y="8712"/>
            <a:ext cx="738923" cy="585107"/>
            <a:chOff x="11483977" y="24531"/>
            <a:chExt cx="738923" cy="585107"/>
          </a:xfrm>
        </p:grpSpPr>
        <p:grpSp>
          <p:nvGrpSpPr>
            <p:cNvPr id="101" name="组合 100">
              <a:extLst>
                <a:ext uri="{FF2B5EF4-FFF2-40B4-BE49-F238E27FC236}">
                  <a16:creationId xmlns:a16="http://schemas.microsoft.com/office/drawing/2014/main" id="{E98967A9-62FE-F34C-8DD0-D318695C1A8A}"/>
                </a:ext>
              </a:extLst>
            </p:cNvPr>
            <p:cNvGrpSpPr/>
            <p:nvPr/>
          </p:nvGrpSpPr>
          <p:grpSpPr>
            <a:xfrm>
              <a:off x="11483977" y="24531"/>
              <a:ext cx="738923" cy="54474"/>
              <a:chOff x="4519246" y="-1090246"/>
              <a:chExt cx="2146779" cy="158261"/>
            </a:xfrm>
            <a:solidFill>
              <a:srgbClr val="58C8BA">
                <a:alpha val="62000"/>
              </a:srgbClr>
            </a:solidFill>
          </p:grpSpPr>
          <p:sp>
            <p:nvSpPr>
              <p:cNvPr id="146" name="椭圆 145">
                <a:extLst>
                  <a:ext uri="{FF2B5EF4-FFF2-40B4-BE49-F238E27FC236}">
                    <a16:creationId xmlns:a16="http://schemas.microsoft.com/office/drawing/2014/main" id="{92CA56F8-F954-0B49-9A74-E88FBA71D368}"/>
                  </a:ext>
                </a:extLst>
              </p:cNvPr>
              <p:cNvSpPr/>
              <p:nvPr/>
            </p:nvSpPr>
            <p:spPr>
              <a:xfrm>
                <a:off x="451924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47" name="椭圆 146">
                <a:extLst>
                  <a:ext uri="{FF2B5EF4-FFF2-40B4-BE49-F238E27FC236}">
                    <a16:creationId xmlns:a16="http://schemas.microsoft.com/office/drawing/2014/main" id="{248653F1-97DC-9F4A-8E83-42AD3CC7A57A}"/>
                  </a:ext>
                </a:extLst>
              </p:cNvPr>
              <p:cNvSpPr/>
              <p:nvPr/>
            </p:nvSpPr>
            <p:spPr>
              <a:xfrm>
                <a:off x="480332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48" name="椭圆 147">
                <a:extLst>
                  <a:ext uri="{FF2B5EF4-FFF2-40B4-BE49-F238E27FC236}">
                    <a16:creationId xmlns:a16="http://schemas.microsoft.com/office/drawing/2014/main" id="{760A98A5-4104-6044-A2DC-41F5440D367A}"/>
                  </a:ext>
                </a:extLst>
              </p:cNvPr>
              <p:cNvSpPr/>
              <p:nvPr/>
            </p:nvSpPr>
            <p:spPr>
              <a:xfrm>
                <a:off x="508739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49" name="椭圆 148">
                <a:extLst>
                  <a:ext uri="{FF2B5EF4-FFF2-40B4-BE49-F238E27FC236}">
                    <a16:creationId xmlns:a16="http://schemas.microsoft.com/office/drawing/2014/main" id="{1728D4E5-2787-6B48-9B45-46890402FE14}"/>
                  </a:ext>
                </a:extLst>
              </p:cNvPr>
              <p:cNvSpPr/>
              <p:nvPr/>
            </p:nvSpPr>
            <p:spPr>
              <a:xfrm>
                <a:off x="537146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50" name="椭圆 149">
                <a:extLst>
                  <a:ext uri="{FF2B5EF4-FFF2-40B4-BE49-F238E27FC236}">
                    <a16:creationId xmlns:a16="http://schemas.microsoft.com/office/drawing/2014/main" id="{61C717F2-021E-F147-8A4A-9B000339E18D}"/>
                  </a:ext>
                </a:extLst>
              </p:cNvPr>
              <p:cNvSpPr/>
              <p:nvPr/>
            </p:nvSpPr>
            <p:spPr>
              <a:xfrm>
                <a:off x="5655542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51" name="椭圆 150">
                <a:extLst>
                  <a:ext uri="{FF2B5EF4-FFF2-40B4-BE49-F238E27FC236}">
                    <a16:creationId xmlns:a16="http://schemas.microsoft.com/office/drawing/2014/main" id="{83E451C7-C3AD-1E4D-B65E-1DA78F188D9A}"/>
                  </a:ext>
                </a:extLst>
              </p:cNvPr>
              <p:cNvSpPr/>
              <p:nvPr/>
            </p:nvSpPr>
            <p:spPr>
              <a:xfrm>
                <a:off x="593961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52" name="椭圆 151">
                <a:extLst>
                  <a:ext uri="{FF2B5EF4-FFF2-40B4-BE49-F238E27FC236}">
                    <a16:creationId xmlns:a16="http://schemas.microsoft.com/office/drawing/2014/main" id="{CD392974-8A94-4A49-BA1A-64B7540F4CD6}"/>
                  </a:ext>
                </a:extLst>
              </p:cNvPr>
              <p:cNvSpPr/>
              <p:nvPr/>
            </p:nvSpPr>
            <p:spPr>
              <a:xfrm>
                <a:off x="622369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53" name="椭圆 152">
                <a:extLst>
                  <a:ext uri="{FF2B5EF4-FFF2-40B4-BE49-F238E27FC236}">
                    <a16:creationId xmlns:a16="http://schemas.microsoft.com/office/drawing/2014/main" id="{A6967F34-611E-0447-BA18-2E837189FF46}"/>
                  </a:ext>
                </a:extLst>
              </p:cNvPr>
              <p:cNvSpPr/>
              <p:nvPr/>
            </p:nvSpPr>
            <p:spPr>
              <a:xfrm>
                <a:off x="650776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</p:grpSp>
        <p:grpSp>
          <p:nvGrpSpPr>
            <p:cNvPr id="102" name="组合 101">
              <a:extLst>
                <a:ext uri="{FF2B5EF4-FFF2-40B4-BE49-F238E27FC236}">
                  <a16:creationId xmlns:a16="http://schemas.microsoft.com/office/drawing/2014/main" id="{DCA576A1-7893-124F-915E-BE15D5EE108D}"/>
                </a:ext>
              </a:extLst>
            </p:cNvPr>
            <p:cNvGrpSpPr/>
            <p:nvPr/>
          </p:nvGrpSpPr>
          <p:grpSpPr>
            <a:xfrm>
              <a:off x="11483977" y="157190"/>
              <a:ext cx="738923" cy="54474"/>
              <a:chOff x="4519246" y="-1090246"/>
              <a:chExt cx="2146779" cy="158261"/>
            </a:xfrm>
            <a:solidFill>
              <a:srgbClr val="58C8BA">
                <a:alpha val="62000"/>
              </a:srgbClr>
            </a:solidFill>
          </p:grpSpPr>
          <p:sp>
            <p:nvSpPr>
              <p:cNvPr id="133" name="椭圆 132">
                <a:extLst>
                  <a:ext uri="{FF2B5EF4-FFF2-40B4-BE49-F238E27FC236}">
                    <a16:creationId xmlns:a16="http://schemas.microsoft.com/office/drawing/2014/main" id="{247E3DE4-E1E0-F543-B52C-F0879A9F9495}"/>
                  </a:ext>
                </a:extLst>
              </p:cNvPr>
              <p:cNvSpPr/>
              <p:nvPr/>
            </p:nvSpPr>
            <p:spPr>
              <a:xfrm>
                <a:off x="451924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34" name="椭圆 133">
                <a:extLst>
                  <a:ext uri="{FF2B5EF4-FFF2-40B4-BE49-F238E27FC236}">
                    <a16:creationId xmlns:a16="http://schemas.microsoft.com/office/drawing/2014/main" id="{F5239E2C-4D8A-E448-B5E8-BF8CB9C28BAC}"/>
                  </a:ext>
                </a:extLst>
              </p:cNvPr>
              <p:cNvSpPr/>
              <p:nvPr/>
            </p:nvSpPr>
            <p:spPr>
              <a:xfrm>
                <a:off x="480332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40" name="椭圆 139">
                <a:extLst>
                  <a:ext uri="{FF2B5EF4-FFF2-40B4-BE49-F238E27FC236}">
                    <a16:creationId xmlns:a16="http://schemas.microsoft.com/office/drawing/2014/main" id="{A83F1B41-6F8D-A64F-9CE8-F3A393BCE6D7}"/>
                  </a:ext>
                </a:extLst>
              </p:cNvPr>
              <p:cNvSpPr/>
              <p:nvPr/>
            </p:nvSpPr>
            <p:spPr>
              <a:xfrm>
                <a:off x="508739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41" name="椭圆 140">
                <a:extLst>
                  <a:ext uri="{FF2B5EF4-FFF2-40B4-BE49-F238E27FC236}">
                    <a16:creationId xmlns:a16="http://schemas.microsoft.com/office/drawing/2014/main" id="{746D4CE9-9512-AB4B-B652-027348E5C5DE}"/>
                  </a:ext>
                </a:extLst>
              </p:cNvPr>
              <p:cNvSpPr/>
              <p:nvPr/>
            </p:nvSpPr>
            <p:spPr>
              <a:xfrm>
                <a:off x="537146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42" name="椭圆 141">
                <a:extLst>
                  <a:ext uri="{FF2B5EF4-FFF2-40B4-BE49-F238E27FC236}">
                    <a16:creationId xmlns:a16="http://schemas.microsoft.com/office/drawing/2014/main" id="{CEA00D05-B4E1-2B47-8D3E-65055F21BC15}"/>
                  </a:ext>
                </a:extLst>
              </p:cNvPr>
              <p:cNvSpPr/>
              <p:nvPr/>
            </p:nvSpPr>
            <p:spPr>
              <a:xfrm>
                <a:off x="5655542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43" name="椭圆 142">
                <a:extLst>
                  <a:ext uri="{FF2B5EF4-FFF2-40B4-BE49-F238E27FC236}">
                    <a16:creationId xmlns:a16="http://schemas.microsoft.com/office/drawing/2014/main" id="{D61F40F4-D234-FD4D-9500-43E21675CE47}"/>
                  </a:ext>
                </a:extLst>
              </p:cNvPr>
              <p:cNvSpPr/>
              <p:nvPr/>
            </p:nvSpPr>
            <p:spPr>
              <a:xfrm>
                <a:off x="593961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44" name="椭圆 143">
                <a:extLst>
                  <a:ext uri="{FF2B5EF4-FFF2-40B4-BE49-F238E27FC236}">
                    <a16:creationId xmlns:a16="http://schemas.microsoft.com/office/drawing/2014/main" id="{A4586AE2-0E77-A844-ABB3-D3205C043D06}"/>
                  </a:ext>
                </a:extLst>
              </p:cNvPr>
              <p:cNvSpPr/>
              <p:nvPr/>
            </p:nvSpPr>
            <p:spPr>
              <a:xfrm>
                <a:off x="622369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45" name="椭圆 144">
                <a:extLst>
                  <a:ext uri="{FF2B5EF4-FFF2-40B4-BE49-F238E27FC236}">
                    <a16:creationId xmlns:a16="http://schemas.microsoft.com/office/drawing/2014/main" id="{64CB67CA-17C8-4044-AAC3-40E2C4B59702}"/>
                  </a:ext>
                </a:extLst>
              </p:cNvPr>
              <p:cNvSpPr/>
              <p:nvPr/>
            </p:nvSpPr>
            <p:spPr>
              <a:xfrm>
                <a:off x="650776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</p:grpSp>
        <p:grpSp>
          <p:nvGrpSpPr>
            <p:cNvPr id="103" name="组合 102">
              <a:extLst>
                <a:ext uri="{FF2B5EF4-FFF2-40B4-BE49-F238E27FC236}">
                  <a16:creationId xmlns:a16="http://schemas.microsoft.com/office/drawing/2014/main" id="{F8996B11-62AA-DD4F-B9A9-B23C296B29E8}"/>
                </a:ext>
              </a:extLst>
            </p:cNvPr>
            <p:cNvGrpSpPr/>
            <p:nvPr/>
          </p:nvGrpSpPr>
          <p:grpSpPr>
            <a:xfrm>
              <a:off x="11483977" y="289848"/>
              <a:ext cx="738923" cy="54474"/>
              <a:chOff x="4519246" y="-1090246"/>
              <a:chExt cx="2146779" cy="158261"/>
            </a:xfrm>
            <a:solidFill>
              <a:srgbClr val="58C8BA">
                <a:alpha val="62000"/>
              </a:srgbClr>
            </a:solidFill>
          </p:grpSpPr>
          <p:sp>
            <p:nvSpPr>
              <p:cNvPr id="125" name="椭圆 124">
                <a:extLst>
                  <a:ext uri="{FF2B5EF4-FFF2-40B4-BE49-F238E27FC236}">
                    <a16:creationId xmlns:a16="http://schemas.microsoft.com/office/drawing/2014/main" id="{4F736793-ED87-3243-8E04-95A50CF46AA5}"/>
                  </a:ext>
                </a:extLst>
              </p:cNvPr>
              <p:cNvSpPr/>
              <p:nvPr/>
            </p:nvSpPr>
            <p:spPr>
              <a:xfrm>
                <a:off x="451924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26" name="椭圆 125">
                <a:extLst>
                  <a:ext uri="{FF2B5EF4-FFF2-40B4-BE49-F238E27FC236}">
                    <a16:creationId xmlns:a16="http://schemas.microsoft.com/office/drawing/2014/main" id="{229C7FC5-CA81-C944-973F-04EB8DD74F10}"/>
                  </a:ext>
                </a:extLst>
              </p:cNvPr>
              <p:cNvSpPr/>
              <p:nvPr/>
            </p:nvSpPr>
            <p:spPr>
              <a:xfrm>
                <a:off x="480332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27" name="椭圆 126">
                <a:extLst>
                  <a:ext uri="{FF2B5EF4-FFF2-40B4-BE49-F238E27FC236}">
                    <a16:creationId xmlns:a16="http://schemas.microsoft.com/office/drawing/2014/main" id="{3C7DBD95-7767-CC40-BDFB-C861DC1DD26A}"/>
                  </a:ext>
                </a:extLst>
              </p:cNvPr>
              <p:cNvSpPr/>
              <p:nvPr/>
            </p:nvSpPr>
            <p:spPr>
              <a:xfrm>
                <a:off x="508739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28" name="椭圆 127">
                <a:extLst>
                  <a:ext uri="{FF2B5EF4-FFF2-40B4-BE49-F238E27FC236}">
                    <a16:creationId xmlns:a16="http://schemas.microsoft.com/office/drawing/2014/main" id="{10554BC0-9379-2B4D-96CB-8E5BFEA943AE}"/>
                  </a:ext>
                </a:extLst>
              </p:cNvPr>
              <p:cNvSpPr/>
              <p:nvPr/>
            </p:nvSpPr>
            <p:spPr>
              <a:xfrm>
                <a:off x="537146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29" name="椭圆 128">
                <a:extLst>
                  <a:ext uri="{FF2B5EF4-FFF2-40B4-BE49-F238E27FC236}">
                    <a16:creationId xmlns:a16="http://schemas.microsoft.com/office/drawing/2014/main" id="{DB49C1ED-FE93-F142-99A8-D333C32CBDE9}"/>
                  </a:ext>
                </a:extLst>
              </p:cNvPr>
              <p:cNvSpPr/>
              <p:nvPr/>
            </p:nvSpPr>
            <p:spPr>
              <a:xfrm>
                <a:off x="5655542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30" name="椭圆 129">
                <a:extLst>
                  <a:ext uri="{FF2B5EF4-FFF2-40B4-BE49-F238E27FC236}">
                    <a16:creationId xmlns:a16="http://schemas.microsoft.com/office/drawing/2014/main" id="{ADC929C5-8B0F-3C43-BEA9-399781007FF2}"/>
                  </a:ext>
                </a:extLst>
              </p:cNvPr>
              <p:cNvSpPr/>
              <p:nvPr/>
            </p:nvSpPr>
            <p:spPr>
              <a:xfrm>
                <a:off x="593961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31" name="椭圆 130">
                <a:extLst>
                  <a:ext uri="{FF2B5EF4-FFF2-40B4-BE49-F238E27FC236}">
                    <a16:creationId xmlns:a16="http://schemas.microsoft.com/office/drawing/2014/main" id="{4E9B9B2F-9926-9745-A2D2-EF9DC938FF75}"/>
                  </a:ext>
                </a:extLst>
              </p:cNvPr>
              <p:cNvSpPr/>
              <p:nvPr/>
            </p:nvSpPr>
            <p:spPr>
              <a:xfrm>
                <a:off x="622369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32" name="椭圆 131">
                <a:extLst>
                  <a:ext uri="{FF2B5EF4-FFF2-40B4-BE49-F238E27FC236}">
                    <a16:creationId xmlns:a16="http://schemas.microsoft.com/office/drawing/2014/main" id="{2BBF929E-AF3A-EC4C-9178-E47BA97DD43A}"/>
                  </a:ext>
                </a:extLst>
              </p:cNvPr>
              <p:cNvSpPr/>
              <p:nvPr/>
            </p:nvSpPr>
            <p:spPr>
              <a:xfrm>
                <a:off x="650776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</p:grpSp>
        <p:grpSp>
          <p:nvGrpSpPr>
            <p:cNvPr id="104" name="组合 103">
              <a:extLst>
                <a:ext uri="{FF2B5EF4-FFF2-40B4-BE49-F238E27FC236}">
                  <a16:creationId xmlns:a16="http://schemas.microsoft.com/office/drawing/2014/main" id="{B727A248-C010-BF48-99AE-85C036A2DD09}"/>
                </a:ext>
              </a:extLst>
            </p:cNvPr>
            <p:cNvGrpSpPr/>
            <p:nvPr/>
          </p:nvGrpSpPr>
          <p:grpSpPr>
            <a:xfrm>
              <a:off x="11483977" y="422506"/>
              <a:ext cx="738923" cy="54474"/>
              <a:chOff x="4519246" y="-1090246"/>
              <a:chExt cx="2146779" cy="158261"/>
            </a:xfrm>
            <a:solidFill>
              <a:srgbClr val="58C8BA">
                <a:alpha val="62000"/>
              </a:srgbClr>
            </a:solidFill>
          </p:grpSpPr>
          <p:sp>
            <p:nvSpPr>
              <p:cNvPr id="115" name="椭圆 114">
                <a:extLst>
                  <a:ext uri="{FF2B5EF4-FFF2-40B4-BE49-F238E27FC236}">
                    <a16:creationId xmlns:a16="http://schemas.microsoft.com/office/drawing/2014/main" id="{ACFE39A3-902D-E641-A450-ADD993EDC6F5}"/>
                  </a:ext>
                </a:extLst>
              </p:cNvPr>
              <p:cNvSpPr/>
              <p:nvPr/>
            </p:nvSpPr>
            <p:spPr>
              <a:xfrm>
                <a:off x="451924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16" name="椭圆 115">
                <a:extLst>
                  <a:ext uri="{FF2B5EF4-FFF2-40B4-BE49-F238E27FC236}">
                    <a16:creationId xmlns:a16="http://schemas.microsoft.com/office/drawing/2014/main" id="{67D52C69-74DB-1345-95E4-4811A90FB410}"/>
                  </a:ext>
                </a:extLst>
              </p:cNvPr>
              <p:cNvSpPr/>
              <p:nvPr/>
            </p:nvSpPr>
            <p:spPr>
              <a:xfrm>
                <a:off x="480332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19" name="椭圆 118">
                <a:extLst>
                  <a:ext uri="{FF2B5EF4-FFF2-40B4-BE49-F238E27FC236}">
                    <a16:creationId xmlns:a16="http://schemas.microsoft.com/office/drawing/2014/main" id="{9B6C86EF-531F-994C-87B8-ED51E7D97CE0}"/>
                  </a:ext>
                </a:extLst>
              </p:cNvPr>
              <p:cNvSpPr/>
              <p:nvPr/>
            </p:nvSpPr>
            <p:spPr>
              <a:xfrm>
                <a:off x="508739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20" name="椭圆 119">
                <a:extLst>
                  <a:ext uri="{FF2B5EF4-FFF2-40B4-BE49-F238E27FC236}">
                    <a16:creationId xmlns:a16="http://schemas.microsoft.com/office/drawing/2014/main" id="{09B55F9D-0F8B-CB40-AE24-0CEC3B41BC82}"/>
                  </a:ext>
                </a:extLst>
              </p:cNvPr>
              <p:cNvSpPr/>
              <p:nvPr/>
            </p:nvSpPr>
            <p:spPr>
              <a:xfrm>
                <a:off x="537146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21" name="椭圆 120">
                <a:extLst>
                  <a:ext uri="{FF2B5EF4-FFF2-40B4-BE49-F238E27FC236}">
                    <a16:creationId xmlns:a16="http://schemas.microsoft.com/office/drawing/2014/main" id="{E8890174-6C78-5C4B-90F7-115E731EF4D3}"/>
                  </a:ext>
                </a:extLst>
              </p:cNvPr>
              <p:cNvSpPr/>
              <p:nvPr/>
            </p:nvSpPr>
            <p:spPr>
              <a:xfrm>
                <a:off x="5655542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22" name="椭圆 121">
                <a:extLst>
                  <a:ext uri="{FF2B5EF4-FFF2-40B4-BE49-F238E27FC236}">
                    <a16:creationId xmlns:a16="http://schemas.microsoft.com/office/drawing/2014/main" id="{11B932FC-F23E-8149-B06D-717F16CE849A}"/>
                  </a:ext>
                </a:extLst>
              </p:cNvPr>
              <p:cNvSpPr/>
              <p:nvPr/>
            </p:nvSpPr>
            <p:spPr>
              <a:xfrm>
                <a:off x="593961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23" name="椭圆 122">
                <a:extLst>
                  <a:ext uri="{FF2B5EF4-FFF2-40B4-BE49-F238E27FC236}">
                    <a16:creationId xmlns:a16="http://schemas.microsoft.com/office/drawing/2014/main" id="{D3974E4B-43F1-0840-BDA1-24C8388F9640}"/>
                  </a:ext>
                </a:extLst>
              </p:cNvPr>
              <p:cNvSpPr/>
              <p:nvPr/>
            </p:nvSpPr>
            <p:spPr>
              <a:xfrm>
                <a:off x="622369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24" name="椭圆 123">
                <a:extLst>
                  <a:ext uri="{FF2B5EF4-FFF2-40B4-BE49-F238E27FC236}">
                    <a16:creationId xmlns:a16="http://schemas.microsoft.com/office/drawing/2014/main" id="{4738E554-EA7E-C046-8EE5-E9EB311E06B2}"/>
                  </a:ext>
                </a:extLst>
              </p:cNvPr>
              <p:cNvSpPr/>
              <p:nvPr/>
            </p:nvSpPr>
            <p:spPr>
              <a:xfrm>
                <a:off x="650776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</p:grpSp>
        <p:grpSp>
          <p:nvGrpSpPr>
            <p:cNvPr id="105" name="组合 104">
              <a:extLst>
                <a:ext uri="{FF2B5EF4-FFF2-40B4-BE49-F238E27FC236}">
                  <a16:creationId xmlns:a16="http://schemas.microsoft.com/office/drawing/2014/main" id="{351B9DF7-7887-E04C-9279-B75DC00B8393}"/>
                </a:ext>
              </a:extLst>
            </p:cNvPr>
            <p:cNvGrpSpPr/>
            <p:nvPr/>
          </p:nvGrpSpPr>
          <p:grpSpPr>
            <a:xfrm>
              <a:off x="11483977" y="555164"/>
              <a:ext cx="738923" cy="54474"/>
              <a:chOff x="4519246" y="-1090246"/>
              <a:chExt cx="2146779" cy="158261"/>
            </a:xfrm>
            <a:solidFill>
              <a:srgbClr val="58C8BA">
                <a:alpha val="62000"/>
              </a:srgbClr>
            </a:solidFill>
          </p:grpSpPr>
          <p:sp>
            <p:nvSpPr>
              <p:cNvPr id="106" name="椭圆 105">
                <a:extLst>
                  <a:ext uri="{FF2B5EF4-FFF2-40B4-BE49-F238E27FC236}">
                    <a16:creationId xmlns:a16="http://schemas.microsoft.com/office/drawing/2014/main" id="{FC3A268D-9270-5F4A-B2A9-4202E1174C42}"/>
                  </a:ext>
                </a:extLst>
              </p:cNvPr>
              <p:cNvSpPr/>
              <p:nvPr/>
            </p:nvSpPr>
            <p:spPr>
              <a:xfrm>
                <a:off x="451924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08" name="椭圆 107">
                <a:extLst>
                  <a:ext uri="{FF2B5EF4-FFF2-40B4-BE49-F238E27FC236}">
                    <a16:creationId xmlns:a16="http://schemas.microsoft.com/office/drawing/2014/main" id="{4F2805DC-2EFC-FA41-9FAC-55390D3684D8}"/>
                  </a:ext>
                </a:extLst>
              </p:cNvPr>
              <p:cNvSpPr/>
              <p:nvPr/>
            </p:nvSpPr>
            <p:spPr>
              <a:xfrm>
                <a:off x="480332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09" name="椭圆 108">
                <a:extLst>
                  <a:ext uri="{FF2B5EF4-FFF2-40B4-BE49-F238E27FC236}">
                    <a16:creationId xmlns:a16="http://schemas.microsoft.com/office/drawing/2014/main" id="{F877946E-746A-E841-881F-2256F5CA4BD7}"/>
                  </a:ext>
                </a:extLst>
              </p:cNvPr>
              <p:cNvSpPr/>
              <p:nvPr/>
            </p:nvSpPr>
            <p:spPr>
              <a:xfrm>
                <a:off x="508739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10" name="椭圆 109">
                <a:extLst>
                  <a:ext uri="{FF2B5EF4-FFF2-40B4-BE49-F238E27FC236}">
                    <a16:creationId xmlns:a16="http://schemas.microsoft.com/office/drawing/2014/main" id="{DECC473D-6B37-9847-A929-3321082C678D}"/>
                  </a:ext>
                </a:extLst>
              </p:cNvPr>
              <p:cNvSpPr/>
              <p:nvPr/>
            </p:nvSpPr>
            <p:spPr>
              <a:xfrm>
                <a:off x="537146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11" name="椭圆 110">
                <a:extLst>
                  <a:ext uri="{FF2B5EF4-FFF2-40B4-BE49-F238E27FC236}">
                    <a16:creationId xmlns:a16="http://schemas.microsoft.com/office/drawing/2014/main" id="{1959FE28-5960-0741-A7E5-259DA33ADFDC}"/>
                  </a:ext>
                </a:extLst>
              </p:cNvPr>
              <p:cNvSpPr/>
              <p:nvPr/>
            </p:nvSpPr>
            <p:spPr>
              <a:xfrm>
                <a:off x="5655542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12" name="椭圆 111">
                <a:extLst>
                  <a:ext uri="{FF2B5EF4-FFF2-40B4-BE49-F238E27FC236}">
                    <a16:creationId xmlns:a16="http://schemas.microsoft.com/office/drawing/2014/main" id="{0E956A75-2877-1446-8A13-203EFEF0FCD5}"/>
                  </a:ext>
                </a:extLst>
              </p:cNvPr>
              <p:cNvSpPr/>
              <p:nvPr/>
            </p:nvSpPr>
            <p:spPr>
              <a:xfrm>
                <a:off x="593961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13" name="椭圆 112">
                <a:extLst>
                  <a:ext uri="{FF2B5EF4-FFF2-40B4-BE49-F238E27FC236}">
                    <a16:creationId xmlns:a16="http://schemas.microsoft.com/office/drawing/2014/main" id="{72801A14-1D48-B540-B336-B0E1C07157CA}"/>
                  </a:ext>
                </a:extLst>
              </p:cNvPr>
              <p:cNvSpPr/>
              <p:nvPr/>
            </p:nvSpPr>
            <p:spPr>
              <a:xfrm>
                <a:off x="622369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14" name="椭圆 113">
                <a:extLst>
                  <a:ext uri="{FF2B5EF4-FFF2-40B4-BE49-F238E27FC236}">
                    <a16:creationId xmlns:a16="http://schemas.microsoft.com/office/drawing/2014/main" id="{2E7CCD42-4F5B-0946-868C-E8387E2D219A}"/>
                  </a:ext>
                </a:extLst>
              </p:cNvPr>
              <p:cNvSpPr/>
              <p:nvPr/>
            </p:nvSpPr>
            <p:spPr>
              <a:xfrm>
                <a:off x="650776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306389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图形 98">
            <a:extLst>
              <a:ext uri="{FF2B5EF4-FFF2-40B4-BE49-F238E27FC236}">
                <a16:creationId xmlns:a16="http://schemas.microsoft.com/office/drawing/2014/main" id="{B82FCE18-9C62-D840-912E-309EC3D31C5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 amt="16000"/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48235" t="39092" r="18187" b="32589"/>
          <a:stretch/>
        </p:blipFill>
        <p:spPr>
          <a:xfrm>
            <a:off x="-2951" y="-8712"/>
            <a:ext cx="12192000" cy="6858000"/>
          </a:xfrm>
          <a:prstGeom prst="rect">
            <a:avLst/>
          </a:prstGeom>
        </p:spPr>
      </p:pic>
      <p:sp>
        <p:nvSpPr>
          <p:cNvPr id="94" name="文本框 93">
            <a:extLst>
              <a:ext uri="{FF2B5EF4-FFF2-40B4-BE49-F238E27FC236}">
                <a16:creationId xmlns:a16="http://schemas.microsoft.com/office/drawing/2014/main" id="{C9D55ED3-6FC9-974F-8417-1A64FB749F8F}"/>
              </a:ext>
            </a:extLst>
          </p:cNvPr>
          <p:cNvSpPr txBox="1"/>
          <p:nvPr/>
        </p:nvSpPr>
        <p:spPr>
          <a:xfrm>
            <a:off x="7525569" y="2116319"/>
            <a:ext cx="9772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b="1" spc="100" dirty="0">
                <a:solidFill>
                  <a:srgbClr val="58C8BA">
                    <a:alpha val="9574"/>
                  </a:srgbClr>
                </a:solidFill>
                <a:latin typeface="Source Han Sans CN Bold" panose="020B0500000000000000" pitchFamily="34" charset="-128"/>
                <a:ea typeface="Source Han Sans CN Bold" panose="020B0500000000000000" pitchFamily="34" charset="-128"/>
              </a:rPr>
              <a:t>P</a:t>
            </a:r>
            <a:endParaRPr lang="zh-CN" altLang="en-US" sz="9600" b="1" spc="100" dirty="0">
              <a:solidFill>
                <a:srgbClr val="58C8BA">
                  <a:alpha val="9574"/>
                </a:srgbClr>
              </a:solidFill>
              <a:latin typeface="Source Han Sans CN Bold" panose="020B0500000000000000" pitchFamily="34" charset="-128"/>
              <a:ea typeface="Source Han Sans CN Bold" panose="020B0500000000000000" pitchFamily="34" charset="-128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233B848-7BB9-7D44-A06B-EE5DBB242FD1}"/>
              </a:ext>
            </a:extLst>
          </p:cNvPr>
          <p:cNvSpPr txBox="1"/>
          <p:nvPr/>
        </p:nvSpPr>
        <p:spPr>
          <a:xfrm>
            <a:off x="7025382" y="3518608"/>
            <a:ext cx="35409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pc="100" dirty="0">
                <a:solidFill>
                  <a:srgbClr val="58C8BA"/>
                </a:solidFill>
                <a:latin typeface="Source Han Sans CN Bold" panose="020B0500000000000000" pitchFamily="34" charset="-128"/>
                <a:ea typeface="Source Han Sans CN Bold" panose="020B0500000000000000" pitchFamily="34" charset="-128"/>
              </a:rPr>
              <a:t>问题</a:t>
            </a:r>
            <a:r>
              <a:rPr lang="zh-CN" altLang="en-US" sz="2800" b="1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Bold" panose="020B0500000000000000" pitchFamily="34" charset="-128"/>
                <a:ea typeface="Source Han Sans CN Bold" panose="020B0500000000000000" pitchFamily="34" charset="-128"/>
              </a:rPr>
              <a:t>解决措施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D58501C4-E6AA-AC44-B34A-F9EC4BA0CDC2}"/>
              </a:ext>
            </a:extLst>
          </p:cNvPr>
          <p:cNvSpPr/>
          <p:nvPr/>
        </p:nvSpPr>
        <p:spPr>
          <a:xfrm>
            <a:off x="7625913" y="4041023"/>
            <a:ext cx="305812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65000"/>
                    <a:lumOff val="35000"/>
                    <a:alpha val="90000"/>
                  </a:schemeClr>
                </a:solidFill>
                <a:latin typeface="OPPOSans L" pitchFamily="18" charset="-122"/>
                <a:ea typeface="baotuxiaobaiti" panose="02010601030101010101" pitchFamily="2" charset="-122"/>
                <a:cs typeface="OPPOSans L" pitchFamily="18" charset="-122"/>
              </a:rPr>
              <a:t>PROBLEM SOLVING MEASURES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83014FE-5441-1A46-8D85-C0FE7B58EDC7}"/>
              </a:ext>
            </a:extLst>
          </p:cNvPr>
          <p:cNvSpPr txBox="1"/>
          <p:nvPr/>
        </p:nvSpPr>
        <p:spPr>
          <a:xfrm>
            <a:off x="7519206" y="2706661"/>
            <a:ext cx="38424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Bold" panose="020B0500000000000000" pitchFamily="34" charset="-128"/>
                <a:ea typeface="Source Han Sans CN Bold" panose="020B0500000000000000" pitchFamily="34" charset="-128"/>
              </a:rPr>
              <a:t>PART  THR</a:t>
            </a:r>
            <a:endParaRPr lang="zh-CN" altLang="en-US" sz="4800" b="1" spc="100" dirty="0">
              <a:solidFill>
                <a:schemeClr val="tx1">
                  <a:lumMod val="75000"/>
                  <a:lumOff val="25000"/>
                </a:schemeClr>
              </a:solidFill>
              <a:latin typeface="Source Han Sans CN Bold" panose="020B0500000000000000" pitchFamily="34" charset="-128"/>
              <a:ea typeface="Source Han Sans CN Bold" panose="020B0500000000000000" pitchFamily="34" charset="-128"/>
            </a:endParaRPr>
          </a:p>
        </p:txBody>
      </p:sp>
      <p:sp>
        <p:nvSpPr>
          <p:cNvPr id="97" name="矩形 96">
            <a:extLst>
              <a:ext uri="{FF2B5EF4-FFF2-40B4-BE49-F238E27FC236}">
                <a16:creationId xmlns:a16="http://schemas.microsoft.com/office/drawing/2014/main" id="{E20A6A3F-F26C-EA45-8E2F-C476853C73C1}"/>
              </a:ext>
            </a:extLst>
          </p:cNvPr>
          <p:cNvSpPr/>
          <p:nvPr/>
        </p:nvSpPr>
        <p:spPr>
          <a:xfrm>
            <a:off x="4924683" y="6233582"/>
            <a:ext cx="701745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L" pitchFamily="18" charset="-122"/>
                <a:ea typeface="思源黑体 CN Light" panose="020B0300000000000000" pitchFamily="34" charset="-122"/>
                <a:cs typeface="OPPOSans L" pitchFamily="18" charset="-122"/>
              </a:rPr>
              <a:t>Lorem ipsum </a:t>
            </a:r>
            <a:r>
              <a:rPr lang="en-US" altLang="zh-CN" sz="1000" spc="100" dirty="0">
                <a:solidFill>
                  <a:schemeClr val="tx1">
                    <a:lumMod val="75000"/>
                    <a:lumOff val="25000"/>
                    <a:alpha val="70000"/>
                  </a:schemeClr>
                </a:solidFill>
                <a:latin typeface="OPPOSans L" pitchFamily="18" charset="-122"/>
                <a:ea typeface="思源黑体 CN Light" panose="020B0300000000000000" pitchFamily="34" charset="-122"/>
                <a:cs typeface="OPPOSans L" pitchFamily="18" charset="-122"/>
              </a:rPr>
              <a:t>dolor sit amet, consectetuer adipiscing elit. Maecenas porttitor congue massa. Fusce posuere, magna sed pulvinar ultricies, </a:t>
            </a:r>
            <a:endParaRPr lang="en-US" altLang="zh-CN" sz="1000" spc="100" dirty="0">
              <a:solidFill>
                <a:schemeClr val="tx1">
                  <a:alpha val="70000"/>
                </a:schemeClr>
              </a:solidFill>
              <a:latin typeface="OPPOSans L" pitchFamily="18" charset="-122"/>
              <a:ea typeface="思源黑体 CN Light" panose="020B0300000000000000" pitchFamily="34" charset="-122"/>
              <a:cs typeface="OPPOSans L" pitchFamily="18" charset="-122"/>
            </a:endParaRPr>
          </a:p>
        </p:txBody>
      </p:sp>
      <p:sp>
        <p:nvSpPr>
          <p:cNvPr id="95" name="任意形状 94">
            <a:extLst>
              <a:ext uri="{FF2B5EF4-FFF2-40B4-BE49-F238E27FC236}">
                <a16:creationId xmlns:a16="http://schemas.microsoft.com/office/drawing/2014/main" id="{7152F543-D4D2-5944-A637-C50B3D68AF53}"/>
              </a:ext>
            </a:extLst>
          </p:cNvPr>
          <p:cNvSpPr/>
          <p:nvPr/>
        </p:nvSpPr>
        <p:spPr>
          <a:xfrm>
            <a:off x="11397000" y="-8712"/>
            <a:ext cx="788374" cy="761920"/>
          </a:xfrm>
          <a:custGeom>
            <a:avLst/>
            <a:gdLst>
              <a:gd name="connsiteX0" fmla="*/ 0 w 788374"/>
              <a:gd name="connsiteY0" fmla="*/ 0 h 761920"/>
              <a:gd name="connsiteX1" fmla="*/ 788374 w 788374"/>
              <a:gd name="connsiteY1" fmla="*/ 0 h 761920"/>
              <a:gd name="connsiteX2" fmla="*/ 788374 w 788374"/>
              <a:gd name="connsiteY2" fmla="*/ 761920 h 761920"/>
              <a:gd name="connsiteX3" fmla="*/ 91648 w 788374"/>
              <a:gd name="connsiteY3" fmla="*/ 761920 h 761920"/>
              <a:gd name="connsiteX4" fmla="*/ 0 w 788374"/>
              <a:gd name="connsiteY4" fmla="*/ 670272 h 761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8374" h="761920">
                <a:moveTo>
                  <a:pt x="0" y="0"/>
                </a:moveTo>
                <a:lnTo>
                  <a:pt x="788374" y="0"/>
                </a:lnTo>
                <a:lnTo>
                  <a:pt x="788374" y="761920"/>
                </a:lnTo>
                <a:lnTo>
                  <a:pt x="91648" y="761920"/>
                </a:lnTo>
                <a:cubicBezTo>
                  <a:pt x="41032" y="761920"/>
                  <a:pt x="0" y="720888"/>
                  <a:pt x="0" y="670272"/>
                </a:cubicBezTo>
                <a:close/>
              </a:path>
            </a:pathLst>
          </a:custGeom>
          <a:solidFill>
            <a:srgbClr val="58C8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100" name="任意形状 99">
            <a:extLst>
              <a:ext uri="{FF2B5EF4-FFF2-40B4-BE49-F238E27FC236}">
                <a16:creationId xmlns:a16="http://schemas.microsoft.com/office/drawing/2014/main" id="{9889250F-C14D-1343-9457-5C6E65702079}"/>
              </a:ext>
            </a:extLst>
          </p:cNvPr>
          <p:cNvSpPr/>
          <p:nvPr/>
        </p:nvSpPr>
        <p:spPr>
          <a:xfrm>
            <a:off x="11266217" y="-8712"/>
            <a:ext cx="922832" cy="876220"/>
          </a:xfrm>
          <a:custGeom>
            <a:avLst/>
            <a:gdLst>
              <a:gd name="connsiteX0" fmla="*/ 0 w 922832"/>
              <a:gd name="connsiteY0" fmla="*/ 0 h 876220"/>
              <a:gd name="connsiteX1" fmla="*/ 922832 w 922832"/>
              <a:gd name="connsiteY1" fmla="*/ 0 h 876220"/>
              <a:gd name="connsiteX2" fmla="*/ 922832 w 922832"/>
              <a:gd name="connsiteY2" fmla="*/ 876220 h 876220"/>
              <a:gd name="connsiteX3" fmla="*/ 91648 w 922832"/>
              <a:gd name="connsiteY3" fmla="*/ 876220 h 876220"/>
              <a:gd name="connsiteX4" fmla="*/ 0 w 922832"/>
              <a:gd name="connsiteY4" fmla="*/ 784572 h 876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2832" h="876220">
                <a:moveTo>
                  <a:pt x="0" y="0"/>
                </a:moveTo>
                <a:lnTo>
                  <a:pt x="922832" y="0"/>
                </a:lnTo>
                <a:lnTo>
                  <a:pt x="922832" y="876220"/>
                </a:lnTo>
                <a:lnTo>
                  <a:pt x="91648" y="876220"/>
                </a:lnTo>
                <a:cubicBezTo>
                  <a:pt x="41032" y="876220"/>
                  <a:pt x="0" y="835188"/>
                  <a:pt x="0" y="784572"/>
                </a:cubicBezTo>
                <a:close/>
              </a:path>
            </a:pathLst>
          </a:custGeom>
          <a:noFill/>
          <a:ln>
            <a:solidFill>
              <a:srgbClr val="58C8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101" name="任意形状 100">
            <a:extLst>
              <a:ext uri="{FF2B5EF4-FFF2-40B4-BE49-F238E27FC236}">
                <a16:creationId xmlns:a16="http://schemas.microsoft.com/office/drawing/2014/main" id="{501342BB-DBF9-7840-9900-E3A088A76244}"/>
              </a:ext>
            </a:extLst>
          </p:cNvPr>
          <p:cNvSpPr/>
          <p:nvPr/>
        </p:nvSpPr>
        <p:spPr>
          <a:xfrm>
            <a:off x="-2951" y="0"/>
            <a:ext cx="5945478" cy="6849288"/>
          </a:xfrm>
          <a:custGeom>
            <a:avLst/>
            <a:gdLst>
              <a:gd name="connsiteX0" fmla="*/ 0 w 5945478"/>
              <a:gd name="connsiteY0" fmla="*/ 0 h 6849288"/>
              <a:gd name="connsiteX1" fmla="*/ 4281081 w 5945478"/>
              <a:gd name="connsiteY1" fmla="*/ 0 h 6849288"/>
              <a:gd name="connsiteX2" fmla="*/ 4356218 w 5945478"/>
              <a:gd name="connsiteY2" fmla="*/ 59046 h 6849288"/>
              <a:gd name="connsiteX3" fmla="*/ 5945478 w 5945478"/>
              <a:gd name="connsiteY3" fmla="*/ 3429000 h 6849288"/>
              <a:gd name="connsiteX4" fmla="*/ 4356218 w 5945478"/>
              <a:gd name="connsiteY4" fmla="*/ 6798954 h 6849288"/>
              <a:gd name="connsiteX5" fmla="*/ 4292167 w 5945478"/>
              <a:gd name="connsiteY5" fmla="*/ 6849288 h 6849288"/>
              <a:gd name="connsiteX6" fmla="*/ 0 w 5945478"/>
              <a:gd name="connsiteY6" fmla="*/ 6849288 h 6849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45478" h="6849288">
                <a:moveTo>
                  <a:pt x="0" y="0"/>
                </a:moveTo>
                <a:lnTo>
                  <a:pt x="4281081" y="0"/>
                </a:lnTo>
                <a:lnTo>
                  <a:pt x="4356218" y="59046"/>
                </a:lnTo>
                <a:cubicBezTo>
                  <a:pt x="5326819" y="860057"/>
                  <a:pt x="5945478" y="2072281"/>
                  <a:pt x="5945478" y="3429000"/>
                </a:cubicBezTo>
                <a:cubicBezTo>
                  <a:pt x="5945478" y="4785719"/>
                  <a:pt x="5326819" y="5997943"/>
                  <a:pt x="4356218" y="6798954"/>
                </a:cubicBezTo>
                <a:lnTo>
                  <a:pt x="4292167" y="6849288"/>
                </a:lnTo>
                <a:lnTo>
                  <a:pt x="0" y="6849288"/>
                </a:lnTo>
                <a:close/>
              </a:path>
            </a:pathLst>
          </a:custGeom>
          <a:noFill/>
          <a:ln>
            <a:solidFill>
              <a:srgbClr val="58C8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sp>
        <p:nvSpPr>
          <p:cNvPr id="102" name="任意形状 101">
            <a:extLst>
              <a:ext uri="{FF2B5EF4-FFF2-40B4-BE49-F238E27FC236}">
                <a16:creationId xmlns:a16="http://schemas.microsoft.com/office/drawing/2014/main" id="{17DB02D2-A375-9A41-BC5E-6EAED009D238}"/>
              </a:ext>
            </a:extLst>
          </p:cNvPr>
          <p:cNvSpPr/>
          <p:nvPr/>
        </p:nvSpPr>
        <p:spPr>
          <a:xfrm>
            <a:off x="1" y="0"/>
            <a:ext cx="5728213" cy="6858000"/>
          </a:xfrm>
          <a:custGeom>
            <a:avLst/>
            <a:gdLst>
              <a:gd name="connsiteX0" fmla="*/ 0 w 5728213"/>
              <a:gd name="connsiteY0" fmla="*/ 0 h 6858000"/>
              <a:gd name="connsiteX1" fmla="*/ 3917842 w 5728213"/>
              <a:gd name="connsiteY1" fmla="*/ 0 h 6858000"/>
              <a:gd name="connsiteX2" fmla="*/ 4060059 w 5728213"/>
              <a:gd name="connsiteY2" fmla="*/ 101133 h 6858000"/>
              <a:gd name="connsiteX3" fmla="*/ 5728213 w 5728213"/>
              <a:gd name="connsiteY3" fmla="*/ 3428999 h 6858000"/>
              <a:gd name="connsiteX4" fmla="*/ 4060059 w 5728213"/>
              <a:gd name="connsiteY4" fmla="*/ 6756865 h 6858000"/>
              <a:gd name="connsiteX5" fmla="*/ 3917839 w 5728213"/>
              <a:gd name="connsiteY5" fmla="*/ 6858000 h 6858000"/>
              <a:gd name="connsiteX6" fmla="*/ 0 w 5728213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28213" h="6858000">
                <a:moveTo>
                  <a:pt x="0" y="0"/>
                </a:moveTo>
                <a:lnTo>
                  <a:pt x="3917842" y="0"/>
                </a:lnTo>
                <a:lnTo>
                  <a:pt x="4060059" y="101133"/>
                </a:lnTo>
                <a:cubicBezTo>
                  <a:pt x="5072731" y="858465"/>
                  <a:pt x="5728213" y="2067184"/>
                  <a:pt x="5728213" y="3428999"/>
                </a:cubicBezTo>
                <a:cubicBezTo>
                  <a:pt x="5728213" y="4790814"/>
                  <a:pt x="5072731" y="5999533"/>
                  <a:pt x="4060059" y="6756865"/>
                </a:cubicBezTo>
                <a:lnTo>
                  <a:pt x="3917839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58C8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Light" panose="020B0500000000000000" pitchFamily="34" charset="-128"/>
              <a:ea typeface="Source Han Sans CN Light" panose="020B0500000000000000" pitchFamily="34" charset="-128"/>
            </a:endParaRPr>
          </a:p>
        </p:txBody>
      </p:sp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48957582-5DA4-2243-8DFB-32B759BF2E49}"/>
              </a:ext>
            </a:extLst>
          </p:cNvPr>
          <p:cNvGrpSpPr/>
          <p:nvPr/>
        </p:nvGrpSpPr>
        <p:grpSpPr>
          <a:xfrm>
            <a:off x="-288933" y="1896836"/>
            <a:ext cx="3935307" cy="3064326"/>
            <a:chOff x="6303835" y="-635907"/>
            <a:chExt cx="3935307" cy="3064326"/>
          </a:xfrm>
          <a:solidFill>
            <a:schemeClr val="bg1">
              <a:alpha val="23203"/>
            </a:schemeClr>
          </a:solidFill>
        </p:grpSpPr>
        <p:grpSp>
          <p:nvGrpSpPr>
            <p:cNvPr id="104" name="组合 103">
              <a:extLst>
                <a:ext uri="{FF2B5EF4-FFF2-40B4-BE49-F238E27FC236}">
                  <a16:creationId xmlns:a16="http://schemas.microsoft.com/office/drawing/2014/main" id="{FF6F7BC2-4E08-2442-BAE1-9B79CA991C79}"/>
                </a:ext>
              </a:extLst>
            </p:cNvPr>
            <p:cNvGrpSpPr/>
            <p:nvPr/>
          </p:nvGrpSpPr>
          <p:grpSpPr>
            <a:xfrm rot="5400000">
              <a:off x="8600080" y="789356"/>
              <a:ext cx="3064326" cy="213799"/>
              <a:chOff x="4519246" y="-1090246"/>
              <a:chExt cx="2430853" cy="158261"/>
            </a:xfrm>
            <a:grpFill/>
          </p:grpSpPr>
          <p:sp>
            <p:nvSpPr>
              <p:cNvPr id="175" name="椭圆 174">
                <a:extLst>
                  <a:ext uri="{FF2B5EF4-FFF2-40B4-BE49-F238E27FC236}">
                    <a16:creationId xmlns:a16="http://schemas.microsoft.com/office/drawing/2014/main" id="{5440DB91-DAA4-574C-8B41-B0D6178696DB}"/>
                  </a:ext>
                </a:extLst>
              </p:cNvPr>
              <p:cNvSpPr/>
              <p:nvPr/>
            </p:nvSpPr>
            <p:spPr>
              <a:xfrm>
                <a:off x="451924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76" name="椭圆 175">
                <a:extLst>
                  <a:ext uri="{FF2B5EF4-FFF2-40B4-BE49-F238E27FC236}">
                    <a16:creationId xmlns:a16="http://schemas.microsoft.com/office/drawing/2014/main" id="{339036BD-1B3B-B646-951B-1A1942365F12}"/>
                  </a:ext>
                </a:extLst>
              </p:cNvPr>
              <p:cNvSpPr/>
              <p:nvPr/>
            </p:nvSpPr>
            <p:spPr>
              <a:xfrm>
                <a:off x="480332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77" name="椭圆 176">
                <a:extLst>
                  <a:ext uri="{FF2B5EF4-FFF2-40B4-BE49-F238E27FC236}">
                    <a16:creationId xmlns:a16="http://schemas.microsoft.com/office/drawing/2014/main" id="{480AAB84-300C-3142-A2A8-FEC2DEA3AFFD}"/>
                  </a:ext>
                </a:extLst>
              </p:cNvPr>
              <p:cNvSpPr/>
              <p:nvPr/>
            </p:nvSpPr>
            <p:spPr>
              <a:xfrm>
                <a:off x="508739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78" name="椭圆 177">
                <a:extLst>
                  <a:ext uri="{FF2B5EF4-FFF2-40B4-BE49-F238E27FC236}">
                    <a16:creationId xmlns:a16="http://schemas.microsoft.com/office/drawing/2014/main" id="{9B4CC5CF-885F-6148-82B6-3CC31C255880}"/>
                  </a:ext>
                </a:extLst>
              </p:cNvPr>
              <p:cNvSpPr/>
              <p:nvPr/>
            </p:nvSpPr>
            <p:spPr>
              <a:xfrm>
                <a:off x="537146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79" name="椭圆 178">
                <a:extLst>
                  <a:ext uri="{FF2B5EF4-FFF2-40B4-BE49-F238E27FC236}">
                    <a16:creationId xmlns:a16="http://schemas.microsoft.com/office/drawing/2014/main" id="{4215B050-0B5A-C145-88B9-F2DBDFECDAC6}"/>
                  </a:ext>
                </a:extLst>
              </p:cNvPr>
              <p:cNvSpPr/>
              <p:nvPr/>
            </p:nvSpPr>
            <p:spPr>
              <a:xfrm>
                <a:off x="5655542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80" name="椭圆 179">
                <a:extLst>
                  <a:ext uri="{FF2B5EF4-FFF2-40B4-BE49-F238E27FC236}">
                    <a16:creationId xmlns:a16="http://schemas.microsoft.com/office/drawing/2014/main" id="{464C144B-DFE8-454C-8E63-7E1A529310ED}"/>
                  </a:ext>
                </a:extLst>
              </p:cNvPr>
              <p:cNvSpPr/>
              <p:nvPr/>
            </p:nvSpPr>
            <p:spPr>
              <a:xfrm>
                <a:off x="593961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81" name="椭圆 180">
                <a:extLst>
                  <a:ext uri="{FF2B5EF4-FFF2-40B4-BE49-F238E27FC236}">
                    <a16:creationId xmlns:a16="http://schemas.microsoft.com/office/drawing/2014/main" id="{158FDE4C-E99F-7A43-9A0F-AC05843C3077}"/>
                  </a:ext>
                </a:extLst>
              </p:cNvPr>
              <p:cNvSpPr/>
              <p:nvPr/>
            </p:nvSpPr>
            <p:spPr>
              <a:xfrm>
                <a:off x="622369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82" name="椭圆 181">
                <a:extLst>
                  <a:ext uri="{FF2B5EF4-FFF2-40B4-BE49-F238E27FC236}">
                    <a16:creationId xmlns:a16="http://schemas.microsoft.com/office/drawing/2014/main" id="{810B9699-4F65-CB40-8B0C-62F8558EC7F2}"/>
                  </a:ext>
                </a:extLst>
              </p:cNvPr>
              <p:cNvSpPr/>
              <p:nvPr/>
            </p:nvSpPr>
            <p:spPr>
              <a:xfrm>
                <a:off x="650776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83" name="椭圆 182">
                <a:extLst>
                  <a:ext uri="{FF2B5EF4-FFF2-40B4-BE49-F238E27FC236}">
                    <a16:creationId xmlns:a16="http://schemas.microsoft.com/office/drawing/2014/main" id="{290C86CA-2ED5-914A-91EF-BAF7670A43F2}"/>
                  </a:ext>
                </a:extLst>
              </p:cNvPr>
              <p:cNvSpPr/>
              <p:nvPr/>
            </p:nvSpPr>
            <p:spPr>
              <a:xfrm>
                <a:off x="679183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</p:grpSp>
        <p:grpSp>
          <p:nvGrpSpPr>
            <p:cNvPr id="105" name="组合 104">
              <a:extLst>
                <a:ext uri="{FF2B5EF4-FFF2-40B4-BE49-F238E27FC236}">
                  <a16:creationId xmlns:a16="http://schemas.microsoft.com/office/drawing/2014/main" id="{43D4DC04-0E91-8044-A11F-441FF2349346}"/>
                </a:ext>
              </a:extLst>
            </p:cNvPr>
            <p:cNvGrpSpPr/>
            <p:nvPr/>
          </p:nvGrpSpPr>
          <p:grpSpPr>
            <a:xfrm rot="5400000">
              <a:off x="8002535" y="789356"/>
              <a:ext cx="3064326" cy="213799"/>
              <a:chOff x="4519246" y="-1090246"/>
              <a:chExt cx="2430853" cy="158261"/>
            </a:xfrm>
            <a:grpFill/>
          </p:grpSpPr>
          <p:sp>
            <p:nvSpPr>
              <p:cNvPr id="166" name="椭圆 165">
                <a:extLst>
                  <a:ext uri="{FF2B5EF4-FFF2-40B4-BE49-F238E27FC236}">
                    <a16:creationId xmlns:a16="http://schemas.microsoft.com/office/drawing/2014/main" id="{307063D7-BB11-4242-AE9F-137A0FA2668D}"/>
                  </a:ext>
                </a:extLst>
              </p:cNvPr>
              <p:cNvSpPr/>
              <p:nvPr/>
            </p:nvSpPr>
            <p:spPr>
              <a:xfrm>
                <a:off x="451924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67" name="椭圆 166">
                <a:extLst>
                  <a:ext uri="{FF2B5EF4-FFF2-40B4-BE49-F238E27FC236}">
                    <a16:creationId xmlns:a16="http://schemas.microsoft.com/office/drawing/2014/main" id="{F6876693-85B1-E64C-A32F-DC39893DD845}"/>
                  </a:ext>
                </a:extLst>
              </p:cNvPr>
              <p:cNvSpPr/>
              <p:nvPr/>
            </p:nvSpPr>
            <p:spPr>
              <a:xfrm>
                <a:off x="480332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68" name="椭圆 167">
                <a:extLst>
                  <a:ext uri="{FF2B5EF4-FFF2-40B4-BE49-F238E27FC236}">
                    <a16:creationId xmlns:a16="http://schemas.microsoft.com/office/drawing/2014/main" id="{4F0580D5-E221-6645-BD24-8F6AFE80FEEC}"/>
                  </a:ext>
                </a:extLst>
              </p:cNvPr>
              <p:cNvSpPr/>
              <p:nvPr/>
            </p:nvSpPr>
            <p:spPr>
              <a:xfrm>
                <a:off x="508739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69" name="椭圆 168">
                <a:extLst>
                  <a:ext uri="{FF2B5EF4-FFF2-40B4-BE49-F238E27FC236}">
                    <a16:creationId xmlns:a16="http://schemas.microsoft.com/office/drawing/2014/main" id="{96E9AAF2-B202-264B-BEB3-379B6B16B58F}"/>
                  </a:ext>
                </a:extLst>
              </p:cNvPr>
              <p:cNvSpPr/>
              <p:nvPr/>
            </p:nvSpPr>
            <p:spPr>
              <a:xfrm>
                <a:off x="537146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70" name="椭圆 169">
                <a:extLst>
                  <a:ext uri="{FF2B5EF4-FFF2-40B4-BE49-F238E27FC236}">
                    <a16:creationId xmlns:a16="http://schemas.microsoft.com/office/drawing/2014/main" id="{4B90AD89-B3FF-954E-8380-380C82DAC805}"/>
                  </a:ext>
                </a:extLst>
              </p:cNvPr>
              <p:cNvSpPr/>
              <p:nvPr/>
            </p:nvSpPr>
            <p:spPr>
              <a:xfrm>
                <a:off x="5655542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71" name="椭圆 170">
                <a:extLst>
                  <a:ext uri="{FF2B5EF4-FFF2-40B4-BE49-F238E27FC236}">
                    <a16:creationId xmlns:a16="http://schemas.microsoft.com/office/drawing/2014/main" id="{B2184B00-C771-DD4D-BBDB-3AF9C7A81629}"/>
                  </a:ext>
                </a:extLst>
              </p:cNvPr>
              <p:cNvSpPr/>
              <p:nvPr/>
            </p:nvSpPr>
            <p:spPr>
              <a:xfrm>
                <a:off x="593961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72" name="椭圆 171">
                <a:extLst>
                  <a:ext uri="{FF2B5EF4-FFF2-40B4-BE49-F238E27FC236}">
                    <a16:creationId xmlns:a16="http://schemas.microsoft.com/office/drawing/2014/main" id="{7A5C43F5-D70E-1942-AF29-12F224EA80BA}"/>
                  </a:ext>
                </a:extLst>
              </p:cNvPr>
              <p:cNvSpPr/>
              <p:nvPr/>
            </p:nvSpPr>
            <p:spPr>
              <a:xfrm>
                <a:off x="622369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73" name="椭圆 172">
                <a:extLst>
                  <a:ext uri="{FF2B5EF4-FFF2-40B4-BE49-F238E27FC236}">
                    <a16:creationId xmlns:a16="http://schemas.microsoft.com/office/drawing/2014/main" id="{17232839-669B-3145-AE21-29CB58470809}"/>
                  </a:ext>
                </a:extLst>
              </p:cNvPr>
              <p:cNvSpPr/>
              <p:nvPr/>
            </p:nvSpPr>
            <p:spPr>
              <a:xfrm>
                <a:off x="650776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74" name="椭圆 173">
                <a:extLst>
                  <a:ext uri="{FF2B5EF4-FFF2-40B4-BE49-F238E27FC236}">
                    <a16:creationId xmlns:a16="http://schemas.microsoft.com/office/drawing/2014/main" id="{6DB0670C-CC97-BA4B-A339-41DB27F0F359}"/>
                  </a:ext>
                </a:extLst>
              </p:cNvPr>
              <p:cNvSpPr/>
              <p:nvPr/>
            </p:nvSpPr>
            <p:spPr>
              <a:xfrm>
                <a:off x="679183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</p:grpSp>
        <p:grpSp>
          <p:nvGrpSpPr>
            <p:cNvPr id="106" name="组合 105">
              <a:extLst>
                <a:ext uri="{FF2B5EF4-FFF2-40B4-BE49-F238E27FC236}">
                  <a16:creationId xmlns:a16="http://schemas.microsoft.com/office/drawing/2014/main" id="{E410D5B9-26DE-9E40-8752-BF4FEBC732CA}"/>
                </a:ext>
              </a:extLst>
            </p:cNvPr>
            <p:cNvGrpSpPr/>
            <p:nvPr/>
          </p:nvGrpSpPr>
          <p:grpSpPr>
            <a:xfrm rot="5400000">
              <a:off x="7481874" y="789356"/>
              <a:ext cx="3064326" cy="213799"/>
              <a:chOff x="4519246" y="-1090246"/>
              <a:chExt cx="2430853" cy="158261"/>
            </a:xfrm>
            <a:grpFill/>
          </p:grpSpPr>
          <p:sp>
            <p:nvSpPr>
              <p:cNvPr id="157" name="椭圆 156">
                <a:extLst>
                  <a:ext uri="{FF2B5EF4-FFF2-40B4-BE49-F238E27FC236}">
                    <a16:creationId xmlns:a16="http://schemas.microsoft.com/office/drawing/2014/main" id="{44812711-7CCF-614C-89A6-E2153D078F0B}"/>
                  </a:ext>
                </a:extLst>
              </p:cNvPr>
              <p:cNvSpPr/>
              <p:nvPr/>
            </p:nvSpPr>
            <p:spPr>
              <a:xfrm>
                <a:off x="451924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58" name="椭圆 157">
                <a:extLst>
                  <a:ext uri="{FF2B5EF4-FFF2-40B4-BE49-F238E27FC236}">
                    <a16:creationId xmlns:a16="http://schemas.microsoft.com/office/drawing/2014/main" id="{26A29A04-3CC0-2046-B10A-92B1073FB6B7}"/>
                  </a:ext>
                </a:extLst>
              </p:cNvPr>
              <p:cNvSpPr/>
              <p:nvPr/>
            </p:nvSpPr>
            <p:spPr>
              <a:xfrm>
                <a:off x="480332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59" name="椭圆 158">
                <a:extLst>
                  <a:ext uri="{FF2B5EF4-FFF2-40B4-BE49-F238E27FC236}">
                    <a16:creationId xmlns:a16="http://schemas.microsoft.com/office/drawing/2014/main" id="{67A91998-C206-AD4B-B198-B798E5CFD437}"/>
                  </a:ext>
                </a:extLst>
              </p:cNvPr>
              <p:cNvSpPr/>
              <p:nvPr/>
            </p:nvSpPr>
            <p:spPr>
              <a:xfrm>
                <a:off x="508739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60" name="椭圆 159">
                <a:extLst>
                  <a:ext uri="{FF2B5EF4-FFF2-40B4-BE49-F238E27FC236}">
                    <a16:creationId xmlns:a16="http://schemas.microsoft.com/office/drawing/2014/main" id="{56A3A367-C3A0-5949-ABB2-EE4B450DAA98}"/>
                  </a:ext>
                </a:extLst>
              </p:cNvPr>
              <p:cNvSpPr/>
              <p:nvPr/>
            </p:nvSpPr>
            <p:spPr>
              <a:xfrm>
                <a:off x="537146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61" name="椭圆 160">
                <a:extLst>
                  <a:ext uri="{FF2B5EF4-FFF2-40B4-BE49-F238E27FC236}">
                    <a16:creationId xmlns:a16="http://schemas.microsoft.com/office/drawing/2014/main" id="{56353FE4-1941-D847-A6EF-1BB07CCA090A}"/>
                  </a:ext>
                </a:extLst>
              </p:cNvPr>
              <p:cNvSpPr/>
              <p:nvPr/>
            </p:nvSpPr>
            <p:spPr>
              <a:xfrm>
                <a:off x="5655542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62" name="椭圆 161">
                <a:extLst>
                  <a:ext uri="{FF2B5EF4-FFF2-40B4-BE49-F238E27FC236}">
                    <a16:creationId xmlns:a16="http://schemas.microsoft.com/office/drawing/2014/main" id="{CDE5EDA2-01B6-A54D-B393-8EADEF9F89B9}"/>
                  </a:ext>
                </a:extLst>
              </p:cNvPr>
              <p:cNvSpPr/>
              <p:nvPr/>
            </p:nvSpPr>
            <p:spPr>
              <a:xfrm>
                <a:off x="593961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63" name="椭圆 162">
                <a:extLst>
                  <a:ext uri="{FF2B5EF4-FFF2-40B4-BE49-F238E27FC236}">
                    <a16:creationId xmlns:a16="http://schemas.microsoft.com/office/drawing/2014/main" id="{CE0DF8B7-E631-2F41-BFE1-8190894272A7}"/>
                  </a:ext>
                </a:extLst>
              </p:cNvPr>
              <p:cNvSpPr/>
              <p:nvPr/>
            </p:nvSpPr>
            <p:spPr>
              <a:xfrm>
                <a:off x="622369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64" name="椭圆 163">
                <a:extLst>
                  <a:ext uri="{FF2B5EF4-FFF2-40B4-BE49-F238E27FC236}">
                    <a16:creationId xmlns:a16="http://schemas.microsoft.com/office/drawing/2014/main" id="{4A93FCD8-DB8A-FB46-A224-E3E8B0F770BC}"/>
                  </a:ext>
                </a:extLst>
              </p:cNvPr>
              <p:cNvSpPr/>
              <p:nvPr/>
            </p:nvSpPr>
            <p:spPr>
              <a:xfrm>
                <a:off x="650776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65" name="椭圆 164">
                <a:extLst>
                  <a:ext uri="{FF2B5EF4-FFF2-40B4-BE49-F238E27FC236}">
                    <a16:creationId xmlns:a16="http://schemas.microsoft.com/office/drawing/2014/main" id="{32BD7FF7-14FB-D640-8070-0401BE40418B}"/>
                  </a:ext>
                </a:extLst>
              </p:cNvPr>
              <p:cNvSpPr/>
              <p:nvPr/>
            </p:nvSpPr>
            <p:spPr>
              <a:xfrm>
                <a:off x="679183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</p:grpSp>
        <p:grpSp>
          <p:nvGrpSpPr>
            <p:cNvPr id="107" name="组合 106">
              <a:extLst>
                <a:ext uri="{FF2B5EF4-FFF2-40B4-BE49-F238E27FC236}">
                  <a16:creationId xmlns:a16="http://schemas.microsoft.com/office/drawing/2014/main" id="{E1055D91-7CD3-644E-A176-F2A557100358}"/>
                </a:ext>
              </a:extLst>
            </p:cNvPr>
            <p:cNvGrpSpPr/>
            <p:nvPr/>
          </p:nvGrpSpPr>
          <p:grpSpPr>
            <a:xfrm rot="5400000">
              <a:off x="6961214" y="789356"/>
              <a:ext cx="3064326" cy="213799"/>
              <a:chOff x="4519246" y="-1090246"/>
              <a:chExt cx="2430853" cy="158261"/>
            </a:xfrm>
            <a:grpFill/>
          </p:grpSpPr>
          <p:sp>
            <p:nvSpPr>
              <p:cNvPr id="148" name="椭圆 147">
                <a:extLst>
                  <a:ext uri="{FF2B5EF4-FFF2-40B4-BE49-F238E27FC236}">
                    <a16:creationId xmlns:a16="http://schemas.microsoft.com/office/drawing/2014/main" id="{37975A2D-8ABC-AA40-8F17-E06E6589BDFF}"/>
                  </a:ext>
                </a:extLst>
              </p:cNvPr>
              <p:cNvSpPr/>
              <p:nvPr/>
            </p:nvSpPr>
            <p:spPr>
              <a:xfrm>
                <a:off x="451924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49" name="椭圆 148">
                <a:extLst>
                  <a:ext uri="{FF2B5EF4-FFF2-40B4-BE49-F238E27FC236}">
                    <a16:creationId xmlns:a16="http://schemas.microsoft.com/office/drawing/2014/main" id="{9ABB29B1-E3D6-7544-ADDA-47A08EA97F17}"/>
                  </a:ext>
                </a:extLst>
              </p:cNvPr>
              <p:cNvSpPr/>
              <p:nvPr/>
            </p:nvSpPr>
            <p:spPr>
              <a:xfrm>
                <a:off x="480332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50" name="椭圆 149">
                <a:extLst>
                  <a:ext uri="{FF2B5EF4-FFF2-40B4-BE49-F238E27FC236}">
                    <a16:creationId xmlns:a16="http://schemas.microsoft.com/office/drawing/2014/main" id="{7AB3362E-90A1-C648-BCBE-3E17E28DDF7F}"/>
                  </a:ext>
                </a:extLst>
              </p:cNvPr>
              <p:cNvSpPr/>
              <p:nvPr/>
            </p:nvSpPr>
            <p:spPr>
              <a:xfrm>
                <a:off x="508739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51" name="椭圆 150">
                <a:extLst>
                  <a:ext uri="{FF2B5EF4-FFF2-40B4-BE49-F238E27FC236}">
                    <a16:creationId xmlns:a16="http://schemas.microsoft.com/office/drawing/2014/main" id="{F378F093-4E0F-054C-AE03-4105FAE03126}"/>
                  </a:ext>
                </a:extLst>
              </p:cNvPr>
              <p:cNvSpPr/>
              <p:nvPr/>
            </p:nvSpPr>
            <p:spPr>
              <a:xfrm>
                <a:off x="537146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52" name="椭圆 151">
                <a:extLst>
                  <a:ext uri="{FF2B5EF4-FFF2-40B4-BE49-F238E27FC236}">
                    <a16:creationId xmlns:a16="http://schemas.microsoft.com/office/drawing/2014/main" id="{F3BBA31A-80D0-394B-884A-9D0E00D3538E}"/>
                  </a:ext>
                </a:extLst>
              </p:cNvPr>
              <p:cNvSpPr/>
              <p:nvPr/>
            </p:nvSpPr>
            <p:spPr>
              <a:xfrm>
                <a:off x="5655542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53" name="椭圆 152">
                <a:extLst>
                  <a:ext uri="{FF2B5EF4-FFF2-40B4-BE49-F238E27FC236}">
                    <a16:creationId xmlns:a16="http://schemas.microsoft.com/office/drawing/2014/main" id="{E0B81A64-225F-464A-8CBB-1668EEC8DDE3}"/>
                  </a:ext>
                </a:extLst>
              </p:cNvPr>
              <p:cNvSpPr/>
              <p:nvPr/>
            </p:nvSpPr>
            <p:spPr>
              <a:xfrm>
                <a:off x="593961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54" name="椭圆 153">
                <a:extLst>
                  <a:ext uri="{FF2B5EF4-FFF2-40B4-BE49-F238E27FC236}">
                    <a16:creationId xmlns:a16="http://schemas.microsoft.com/office/drawing/2014/main" id="{21BA017D-1683-2149-AAA9-B3F41B20F1B4}"/>
                  </a:ext>
                </a:extLst>
              </p:cNvPr>
              <p:cNvSpPr/>
              <p:nvPr/>
            </p:nvSpPr>
            <p:spPr>
              <a:xfrm>
                <a:off x="622369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55" name="椭圆 154">
                <a:extLst>
                  <a:ext uri="{FF2B5EF4-FFF2-40B4-BE49-F238E27FC236}">
                    <a16:creationId xmlns:a16="http://schemas.microsoft.com/office/drawing/2014/main" id="{AB3C85FD-80F8-6F42-895F-74634D1515B9}"/>
                  </a:ext>
                </a:extLst>
              </p:cNvPr>
              <p:cNvSpPr/>
              <p:nvPr/>
            </p:nvSpPr>
            <p:spPr>
              <a:xfrm>
                <a:off x="650776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56" name="椭圆 155">
                <a:extLst>
                  <a:ext uri="{FF2B5EF4-FFF2-40B4-BE49-F238E27FC236}">
                    <a16:creationId xmlns:a16="http://schemas.microsoft.com/office/drawing/2014/main" id="{73F064C6-0F00-264B-B2F4-8C6EB4262079}"/>
                  </a:ext>
                </a:extLst>
              </p:cNvPr>
              <p:cNvSpPr/>
              <p:nvPr/>
            </p:nvSpPr>
            <p:spPr>
              <a:xfrm>
                <a:off x="679183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</p:grpSp>
        <p:grpSp>
          <p:nvGrpSpPr>
            <p:cNvPr id="108" name="组合 107">
              <a:extLst>
                <a:ext uri="{FF2B5EF4-FFF2-40B4-BE49-F238E27FC236}">
                  <a16:creationId xmlns:a16="http://schemas.microsoft.com/office/drawing/2014/main" id="{F55F0B41-C6BD-9C48-B907-68D82E4F4DBE}"/>
                </a:ext>
              </a:extLst>
            </p:cNvPr>
            <p:cNvGrpSpPr/>
            <p:nvPr/>
          </p:nvGrpSpPr>
          <p:grpSpPr>
            <a:xfrm rot="5400000">
              <a:off x="6440553" y="789356"/>
              <a:ext cx="3064326" cy="213799"/>
              <a:chOff x="4519246" y="-1090246"/>
              <a:chExt cx="2430853" cy="158261"/>
            </a:xfrm>
            <a:grpFill/>
          </p:grpSpPr>
          <p:sp>
            <p:nvSpPr>
              <p:cNvPr id="139" name="椭圆 138">
                <a:extLst>
                  <a:ext uri="{FF2B5EF4-FFF2-40B4-BE49-F238E27FC236}">
                    <a16:creationId xmlns:a16="http://schemas.microsoft.com/office/drawing/2014/main" id="{52D48ED1-B8B9-F548-911A-B482B06A2F6A}"/>
                  </a:ext>
                </a:extLst>
              </p:cNvPr>
              <p:cNvSpPr/>
              <p:nvPr/>
            </p:nvSpPr>
            <p:spPr>
              <a:xfrm>
                <a:off x="451924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40" name="椭圆 139">
                <a:extLst>
                  <a:ext uri="{FF2B5EF4-FFF2-40B4-BE49-F238E27FC236}">
                    <a16:creationId xmlns:a16="http://schemas.microsoft.com/office/drawing/2014/main" id="{0E0FCC0D-8E90-6D4D-9383-EACB1C966E19}"/>
                  </a:ext>
                </a:extLst>
              </p:cNvPr>
              <p:cNvSpPr/>
              <p:nvPr/>
            </p:nvSpPr>
            <p:spPr>
              <a:xfrm>
                <a:off x="480332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41" name="椭圆 140">
                <a:extLst>
                  <a:ext uri="{FF2B5EF4-FFF2-40B4-BE49-F238E27FC236}">
                    <a16:creationId xmlns:a16="http://schemas.microsoft.com/office/drawing/2014/main" id="{E61B6445-411D-CD42-BDD9-43368DF8520E}"/>
                  </a:ext>
                </a:extLst>
              </p:cNvPr>
              <p:cNvSpPr/>
              <p:nvPr/>
            </p:nvSpPr>
            <p:spPr>
              <a:xfrm>
                <a:off x="508739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42" name="椭圆 141">
                <a:extLst>
                  <a:ext uri="{FF2B5EF4-FFF2-40B4-BE49-F238E27FC236}">
                    <a16:creationId xmlns:a16="http://schemas.microsoft.com/office/drawing/2014/main" id="{A90D2311-54E5-1B41-8D7B-8195C7BB2954}"/>
                  </a:ext>
                </a:extLst>
              </p:cNvPr>
              <p:cNvSpPr/>
              <p:nvPr/>
            </p:nvSpPr>
            <p:spPr>
              <a:xfrm>
                <a:off x="537146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43" name="椭圆 142">
                <a:extLst>
                  <a:ext uri="{FF2B5EF4-FFF2-40B4-BE49-F238E27FC236}">
                    <a16:creationId xmlns:a16="http://schemas.microsoft.com/office/drawing/2014/main" id="{E135E1B8-B13F-F44D-A962-4BAE3FC7AB2C}"/>
                  </a:ext>
                </a:extLst>
              </p:cNvPr>
              <p:cNvSpPr/>
              <p:nvPr/>
            </p:nvSpPr>
            <p:spPr>
              <a:xfrm>
                <a:off x="5655542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44" name="椭圆 143">
                <a:extLst>
                  <a:ext uri="{FF2B5EF4-FFF2-40B4-BE49-F238E27FC236}">
                    <a16:creationId xmlns:a16="http://schemas.microsoft.com/office/drawing/2014/main" id="{C3383DBE-2385-9546-8E59-A9D62126FBD7}"/>
                  </a:ext>
                </a:extLst>
              </p:cNvPr>
              <p:cNvSpPr/>
              <p:nvPr/>
            </p:nvSpPr>
            <p:spPr>
              <a:xfrm>
                <a:off x="593961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45" name="椭圆 144">
                <a:extLst>
                  <a:ext uri="{FF2B5EF4-FFF2-40B4-BE49-F238E27FC236}">
                    <a16:creationId xmlns:a16="http://schemas.microsoft.com/office/drawing/2014/main" id="{DDC00B02-D29D-A746-8BFC-683F5D86E805}"/>
                  </a:ext>
                </a:extLst>
              </p:cNvPr>
              <p:cNvSpPr/>
              <p:nvPr/>
            </p:nvSpPr>
            <p:spPr>
              <a:xfrm>
                <a:off x="622369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46" name="椭圆 145">
                <a:extLst>
                  <a:ext uri="{FF2B5EF4-FFF2-40B4-BE49-F238E27FC236}">
                    <a16:creationId xmlns:a16="http://schemas.microsoft.com/office/drawing/2014/main" id="{75D85683-1C25-9345-9F07-5E7805A2DEB3}"/>
                  </a:ext>
                </a:extLst>
              </p:cNvPr>
              <p:cNvSpPr/>
              <p:nvPr/>
            </p:nvSpPr>
            <p:spPr>
              <a:xfrm>
                <a:off x="650776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47" name="椭圆 146">
                <a:extLst>
                  <a:ext uri="{FF2B5EF4-FFF2-40B4-BE49-F238E27FC236}">
                    <a16:creationId xmlns:a16="http://schemas.microsoft.com/office/drawing/2014/main" id="{92CC4C15-A01B-604A-A59D-3482784F39FB}"/>
                  </a:ext>
                </a:extLst>
              </p:cNvPr>
              <p:cNvSpPr/>
              <p:nvPr/>
            </p:nvSpPr>
            <p:spPr>
              <a:xfrm>
                <a:off x="679183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</p:grpSp>
        <p:grpSp>
          <p:nvGrpSpPr>
            <p:cNvPr id="109" name="组合 108">
              <a:extLst>
                <a:ext uri="{FF2B5EF4-FFF2-40B4-BE49-F238E27FC236}">
                  <a16:creationId xmlns:a16="http://schemas.microsoft.com/office/drawing/2014/main" id="{60185472-331F-AE44-AC0F-58023CB9C889}"/>
                </a:ext>
              </a:extLst>
            </p:cNvPr>
            <p:cNvGrpSpPr/>
            <p:nvPr/>
          </p:nvGrpSpPr>
          <p:grpSpPr>
            <a:xfrm rot="5400000">
              <a:off x="5919893" y="789356"/>
              <a:ext cx="3064326" cy="213799"/>
              <a:chOff x="4519246" y="-1090246"/>
              <a:chExt cx="2430853" cy="158261"/>
            </a:xfrm>
            <a:grpFill/>
          </p:grpSpPr>
          <p:sp>
            <p:nvSpPr>
              <p:cNvPr id="130" name="椭圆 129">
                <a:extLst>
                  <a:ext uri="{FF2B5EF4-FFF2-40B4-BE49-F238E27FC236}">
                    <a16:creationId xmlns:a16="http://schemas.microsoft.com/office/drawing/2014/main" id="{36072588-E546-CE4A-BA5B-EFE48F397CA7}"/>
                  </a:ext>
                </a:extLst>
              </p:cNvPr>
              <p:cNvSpPr/>
              <p:nvPr/>
            </p:nvSpPr>
            <p:spPr>
              <a:xfrm>
                <a:off x="451924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31" name="椭圆 130">
                <a:extLst>
                  <a:ext uri="{FF2B5EF4-FFF2-40B4-BE49-F238E27FC236}">
                    <a16:creationId xmlns:a16="http://schemas.microsoft.com/office/drawing/2014/main" id="{F10667C8-6493-F646-9403-30DECEEF4B18}"/>
                  </a:ext>
                </a:extLst>
              </p:cNvPr>
              <p:cNvSpPr/>
              <p:nvPr/>
            </p:nvSpPr>
            <p:spPr>
              <a:xfrm>
                <a:off x="480332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32" name="椭圆 131">
                <a:extLst>
                  <a:ext uri="{FF2B5EF4-FFF2-40B4-BE49-F238E27FC236}">
                    <a16:creationId xmlns:a16="http://schemas.microsoft.com/office/drawing/2014/main" id="{4DEF8D95-D2F8-AC4E-B9AE-2948D83F8CB4}"/>
                  </a:ext>
                </a:extLst>
              </p:cNvPr>
              <p:cNvSpPr/>
              <p:nvPr/>
            </p:nvSpPr>
            <p:spPr>
              <a:xfrm>
                <a:off x="508739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33" name="椭圆 132">
                <a:extLst>
                  <a:ext uri="{FF2B5EF4-FFF2-40B4-BE49-F238E27FC236}">
                    <a16:creationId xmlns:a16="http://schemas.microsoft.com/office/drawing/2014/main" id="{ED1132AA-F579-D84E-BAB6-3BBD331B0B64}"/>
                  </a:ext>
                </a:extLst>
              </p:cNvPr>
              <p:cNvSpPr/>
              <p:nvPr/>
            </p:nvSpPr>
            <p:spPr>
              <a:xfrm>
                <a:off x="537146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34" name="椭圆 133">
                <a:extLst>
                  <a:ext uri="{FF2B5EF4-FFF2-40B4-BE49-F238E27FC236}">
                    <a16:creationId xmlns:a16="http://schemas.microsoft.com/office/drawing/2014/main" id="{CD299454-0F8E-6348-962B-A9091668469F}"/>
                  </a:ext>
                </a:extLst>
              </p:cNvPr>
              <p:cNvSpPr/>
              <p:nvPr/>
            </p:nvSpPr>
            <p:spPr>
              <a:xfrm>
                <a:off x="5655542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35" name="椭圆 134">
                <a:extLst>
                  <a:ext uri="{FF2B5EF4-FFF2-40B4-BE49-F238E27FC236}">
                    <a16:creationId xmlns:a16="http://schemas.microsoft.com/office/drawing/2014/main" id="{19C72749-A094-C049-9423-1B632C4CC16F}"/>
                  </a:ext>
                </a:extLst>
              </p:cNvPr>
              <p:cNvSpPr/>
              <p:nvPr/>
            </p:nvSpPr>
            <p:spPr>
              <a:xfrm>
                <a:off x="593961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36" name="椭圆 135">
                <a:extLst>
                  <a:ext uri="{FF2B5EF4-FFF2-40B4-BE49-F238E27FC236}">
                    <a16:creationId xmlns:a16="http://schemas.microsoft.com/office/drawing/2014/main" id="{3D45C66A-3D71-F442-8EBA-A16DA1C0C7C6}"/>
                  </a:ext>
                </a:extLst>
              </p:cNvPr>
              <p:cNvSpPr/>
              <p:nvPr/>
            </p:nvSpPr>
            <p:spPr>
              <a:xfrm>
                <a:off x="622369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37" name="椭圆 136">
                <a:extLst>
                  <a:ext uri="{FF2B5EF4-FFF2-40B4-BE49-F238E27FC236}">
                    <a16:creationId xmlns:a16="http://schemas.microsoft.com/office/drawing/2014/main" id="{18470D95-13CE-A740-B1AB-019BCC0A27C9}"/>
                  </a:ext>
                </a:extLst>
              </p:cNvPr>
              <p:cNvSpPr/>
              <p:nvPr/>
            </p:nvSpPr>
            <p:spPr>
              <a:xfrm>
                <a:off x="650776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38" name="椭圆 137">
                <a:extLst>
                  <a:ext uri="{FF2B5EF4-FFF2-40B4-BE49-F238E27FC236}">
                    <a16:creationId xmlns:a16="http://schemas.microsoft.com/office/drawing/2014/main" id="{8176C800-5A97-F547-8CDD-C3215E77785E}"/>
                  </a:ext>
                </a:extLst>
              </p:cNvPr>
              <p:cNvSpPr/>
              <p:nvPr/>
            </p:nvSpPr>
            <p:spPr>
              <a:xfrm>
                <a:off x="679183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</p:grpSp>
        <p:grpSp>
          <p:nvGrpSpPr>
            <p:cNvPr id="110" name="组合 109">
              <a:extLst>
                <a:ext uri="{FF2B5EF4-FFF2-40B4-BE49-F238E27FC236}">
                  <a16:creationId xmlns:a16="http://schemas.microsoft.com/office/drawing/2014/main" id="{A124A64A-777F-7D4B-A10A-C3F4FAD8CB13}"/>
                </a:ext>
              </a:extLst>
            </p:cNvPr>
            <p:cNvGrpSpPr/>
            <p:nvPr/>
          </p:nvGrpSpPr>
          <p:grpSpPr>
            <a:xfrm rot="5400000">
              <a:off x="5399232" y="789356"/>
              <a:ext cx="3064326" cy="213799"/>
              <a:chOff x="4519246" y="-1090246"/>
              <a:chExt cx="2430853" cy="158261"/>
            </a:xfrm>
            <a:grpFill/>
          </p:grpSpPr>
          <p:sp>
            <p:nvSpPr>
              <p:cNvPr id="121" name="椭圆 120">
                <a:extLst>
                  <a:ext uri="{FF2B5EF4-FFF2-40B4-BE49-F238E27FC236}">
                    <a16:creationId xmlns:a16="http://schemas.microsoft.com/office/drawing/2014/main" id="{96B05A71-2DB9-0842-BE5E-BC90AC4DAD12}"/>
                  </a:ext>
                </a:extLst>
              </p:cNvPr>
              <p:cNvSpPr/>
              <p:nvPr/>
            </p:nvSpPr>
            <p:spPr>
              <a:xfrm>
                <a:off x="451924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22" name="椭圆 121">
                <a:extLst>
                  <a:ext uri="{FF2B5EF4-FFF2-40B4-BE49-F238E27FC236}">
                    <a16:creationId xmlns:a16="http://schemas.microsoft.com/office/drawing/2014/main" id="{3B50C41D-50BC-2E4A-A52D-7B748CEE19AE}"/>
                  </a:ext>
                </a:extLst>
              </p:cNvPr>
              <p:cNvSpPr/>
              <p:nvPr/>
            </p:nvSpPr>
            <p:spPr>
              <a:xfrm>
                <a:off x="480332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23" name="椭圆 122">
                <a:extLst>
                  <a:ext uri="{FF2B5EF4-FFF2-40B4-BE49-F238E27FC236}">
                    <a16:creationId xmlns:a16="http://schemas.microsoft.com/office/drawing/2014/main" id="{6060F56B-A417-BA4C-9E49-703E62D29524}"/>
                  </a:ext>
                </a:extLst>
              </p:cNvPr>
              <p:cNvSpPr/>
              <p:nvPr/>
            </p:nvSpPr>
            <p:spPr>
              <a:xfrm>
                <a:off x="508739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24" name="椭圆 123">
                <a:extLst>
                  <a:ext uri="{FF2B5EF4-FFF2-40B4-BE49-F238E27FC236}">
                    <a16:creationId xmlns:a16="http://schemas.microsoft.com/office/drawing/2014/main" id="{A8AED7FB-5B37-7846-8EA5-01685412967F}"/>
                  </a:ext>
                </a:extLst>
              </p:cNvPr>
              <p:cNvSpPr/>
              <p:nvPr/>
            </p:nvSpPr>
            <p:spPr>
              <a:xfrm>
                <a:off x="537146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25" name="椭圆 124">
                <a:extLst>
                  <a:ext uri="{FF2B5EF4-FFF2-40B4-BE49-F238E27FC236}">
                    <a16:creationId xmlns:a16="http://schemas.microsoft.com/office/drawing/2014/main" id="{6A76C632-EFAB-3148-9610-27F3667D050C}"/>
                  </a:ext>
                </a:extLst>
              </p:cNvPr>
              <p:cNvSpPr/>
              <p:nvPr/>
            </p:nvSpPr>
            <p:spPr>
              <a:xfrm>
                <a:off x="5655542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26" name="椭圆 125">
                <a:extLst>
                  <a:ext uri="{FF2B5EF4-FFF2-40B4-BE49-F238E27FC236}">
                    <a16:creationId xmlns:a16="http://schemas.microsoft.com/office/drawing/2014/main" id="{B6CDAB19-3718-C442-A800-13D1D9931B71}"/>
                  </a:ext>
                </a:extLst>
              </p:cNvPr>
              <p:cNvSpPr/>
              <p:nvPr/>
            </p:nvSpPr>
            <p:spPr>
              <a:xfrm>
                <a:off x="593961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27" name="椭圆 126">
                <a:extLst>
                  <a:ext uri="{FF2B5EF4-FFF2-40B4-BE49-F238E27FC236}">
                    <a16:creationId xmlns:a16="http://schemas.microsoft.com/office/drawing/2014/main" id="{B3BE93CE-B294-3B46-83E3-C939541395B5}"/>
                  </a:ext>
                </a:extLst>
              </p:cNvPr>
              <p:cNvSpPr/>
              <p:nvPr/>
            </p:nvSpPr>
            <p:spPr>
              <a:xfrm>
                <a:off x="622369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28" name="椭圆 127">
                <a:extLst>
                  <a:ext uri="{FF2B5EF4-FFF2-40B4-BE49-F238E27FC236}">
                    <a16:creationId xmlns:a16="http://schemas.microsoft.com/office/drawing/2014/main" id="{BB04A2C3-788A-8F47-B067-818B4BC46777}"/>
                  </a:ext>
                </a:extLst>
              </p:cNvPr>
              <p:cNvSpPr/>
              <p:nvPr/>
            </p:nvSpPr>
            <p:spPr>
              <a:xfrm>
                <a:off x="650776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29" name="椭圆 128">
                <a:extLst>
                  <a:ext uri="{FF2B5EF4-FFF2-40B4-BE49-F238E27FC236}">
                    <a16:creationId xmlns:a16="http://schemas.microsoft.com/office/drawing/2014/main" id="{B216C085-A16D-0645-8B12-90CBF999B122}"/>
                  </a:ext>
                </a:extLst>
              </p:cNvPr>
              <p:cNvSpPr/>
              <p:nvPr/>
            </p:nvSpPr>
            <p:spPr>
              <a:xfrm>
                <a:off x="679183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</p:grpSp>
        <p:grpSp>
          <p:nvGrpSpPr>
            <p:cNvPr id="111" name="组合 110">
              <a:extLst>
                <a:ext uri="{FF2B5EF4-FFF2-40B4-BE49-F238E27FC236}">
                  <a16:creationId xmlns:a16="http://schemas.microsoft.com/office/drawing/2014/main" id="{E0CF5A95-611A-9745-BF29-5B3B9D3C2BF6}"/>
                </a:ext>
              </a:extLst>
            </p:cNvPr>
            <p:cNvGrpSpPr/>
            <p:nvPr/>
          </p:nvGrpSpPr>
          <p:grpSpPr>
            <a:xfrm rot="5400000">
              <a:off x="4878572" y="789356"/>
              <a:ext cx="3064326" cy="213799"/>
              <a:chOff x="4519246" y="-1090246"/>
              <a:chExt cx="2430853" cy="158261"/>
            </a:xfrm>
            <a:grpFill/>
          </p:grpSpPr>
          <p:sp>
            <p:nvSpPr>
              <p:cNvPr id="112" name="椭圆 111">
                <a:extLst>
                  <a:ext uri="{FF2B5EF4-FFF2-40B4-BE49-F238E27FC236}">
                    <a16:creationId xmlns:a16="http://schemas.microsoft.com/office/drawing/2014/main" id="{3E585483-8FF7-C54C-BC84-B3D95F450464}"/>
                  </a:ext>
                </a:extLst>
              </p:cNvPr>
              <p:cNvSpPr/>
              <p:nvPr/>
            </p:nvSpPr>
            <p:spPr>
              <a:xfrm>
                <a:off x="451924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13" name="椭圆 112">
                <a:extLst>
                  <a:ext uri="{FF2B5EF4-FFF2-40B4-BE49-F238E27FC236}">
                    <a16:creationId xmlns:a16="http://schemas.microsoft.com/office/drawing/2014/main" id="{0980CE4D-15DB-954C-8038-BF0D3E0A2842}"/>
                  </a:ext>
                </a:extLst>
              </p:cNvPr>
              <p:cNvSpPr/>
              <p:nvPr/>
            </p:nvSpPr>
            <p:spPr>
              <a:xfrm>
                <a:off x="480332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14" name="椭圆 113">
                <a:extLst>
                  <a:ext uri="{FF2B5EF4-FFF2-40B4-BE49-F238E27FC236}">
                    <a16:creationId xmlns:a16="http://schemas.microsoft.com/office/drawing/2014/main" id="{DA1DB833-6F26-C641-8B63-53B4C120C715}"/>
                  </a:ext>
                </a:extLst>
              </p:cNvPr>
              <p:cNvSpPr/>
              <p:nvPr/>
            </p:nvSpPr>
            <p:spPr>
              <a:xfrm>
                <a:off x="508739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15" name="椭圆 114">
                <a:extLst>
                  <a:ext uri="{FF2B5EF4-FFF2-40B4-BE49-F238E27FC236}">
                    <a16:creationId xmlns:a16="http://schemas.microsoft.com/office/drawing/2014/main" id="{6D70D2DF-04F1-C945-B7F4-35A8C43E2FB7}"/>
                  </a:ext>
                </a:extLst>
              </p:cNvPr>
              <p:cNvSpPr/>
              <p:nvPr/>
            </p:nvSpPr>
            <p:spPr>
              <a:xfrm>
                <a:off x="537146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16" name="椭圆 115">
                <a:extLst>
                  <a:ext uri="{FF2B5EF4-FFF2-40B4-BE49-F238E27FC236}">
                    <a16:creationId xmlns:a16="http://schemas.microsoft.com/office/drawing/2014/main" id="{0EA45FFA-6670-F943-9F78-3593C6558F28}"/>
                  </a:ext>
                </a:extLst>
              </p:cNvPr>
              <p:cNvSpPr/>
              <p:nvPr/>
            </p:nvSpPr>
            <p:spPr>
              <a:xfrm>
                <a:off x="5655542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17" name="椭圆 116">
                <a:extLst>
                  <a:ext uri="{FF2B5EF4-FFF2-40B4-BE49-F238E27FC236}">
                    <a16:creationId xmlns:a16="http://schemas.microsoft.com/office/drawing/2014/main" id="{A0C7AEE4-FF43-D342-9A47-7F4EA836888D}"/>
                  </a:ext>
                </a:extLst>
              </p:cNvPr>
              <p:cNvSpPr/>
              <p:nvPr/>
            </p:nvSpPr>
            <p:spPr>
              <a:xfrm>
                <a:off x="593961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18" name="椭圆 117">
                <a:extLst>
                  <a:ext uri="{FF2B5EF4-FFF2-40B4-BE49-F238E27FC236}">
                    <a16:creationId xmlns:a16="http://schemas.microsoft.com/office/drawing/2014/main" id="{F84C016F-FAD0-CB48-B5AA-7EF74D85F1C6}"/>
                  </a:ext>
                </a:extLst>
              </p:cNvPr>
              <p:cNvSpPr/>
              <p:nvPr/>
            </p:nvSpPr>
            <p:spPr>
              <a:xfrm>
                <a:off x="622369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19" name="椭圆 118">
                <a:extLst>
                  <a:ext uri="{FF2B5EF4-FFF2-40B4-BE49-F238E27FC236}">
                    <a16:creationId xmlns:a16="http://schemas.microsoft.com/office/drawing/2014/main" id="{413CCDE7-FA4C-FE42-A4FB-D8388252E5A5}"/>
                  </a:ext>
                </a:extLst>
              </p:cNvPr>
              <p:cNvSpPr/>
              <p:nvPr/>
            </p:nvSpPr>
            <p:spPr>
              <a:xfrm>
                <a:off x="650776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20" name="椭圆 119">
                <a:extLst>
                  <a:ext uri="{FF2B5EF4-FFF2-40B4-BE49-F238E27FC236}">
                    <a16:creationId xmlns:a16="http://schemas.microsoft.com/office/drawing/2014/main" id="{551BAC69-3062-2A4E-900B-4B4AA1418E57}"/>
                  </a:ext>
                </a:extLst>
              </p:cNvPr>
              <p:cNvSpPr/>
              <p:nvPr/>
            </p:nvSpPr>
            <p:spPr>
              <a:xfrm>
                <a:off x="679183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lt1">
                      <a:alpha val="91000"/>
                    </a:schemeClr>
                  </a:solidFill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</p:grpSp>
      </p:grpSp>
      <p:pic>
        <p:nvPicPr>
          <p:cNvPr id="184" name="图片 183">
            <a:extLst>
              <a:ext uri="{FF2B5EF4-FFF2-40B4-BE49-F238E27FC236}">
                <a16:creationId xmlns:a16="http://schemas.microsoft.com/office/drawing/2014/main" id="{B55ADBF4-F7DD-3048-BE89-481CA2317B4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699658" y="1133474"/>
            <a:ext cx="4591050" cy="4591050"/>
          </a:xfrm>
          <a:custGeom>
            <a:avLst/>
            <a:gdLst>
              <a:gd name="connsiteX0" fmla="*/ 2295525 w 4591050"/>
              <a:gd name="connsiteY0" fmla="*/ 0 h 4591050"/>
              <a:gd name="connsiteX1" fmla="*/ 4591050 w 4591050"/>
              <a:gd name="connsiteY1" fmla="*/ 2295525 h 4591050"/>
              <a:gd name="connsiteX2" fmla="*/ 2295525 w 4591050"/>
              <a:gd name="connsiteY2" fmla="*/ 4591050 h 4591050"/>
              <a:gd name="connsiteX3" fmla="*/ 0 w 4591050"/>
              <a:gd name="connsiteY3" fmla="*/ 2295525 h 4591050"/>
              <a:gd name="connsiteX4" fmla="*/ 2295525 w 4591050"/>
              <a:gd name="connsiteY4" fmla="*/ 0 h 4591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91050" h="4591050">
                <a:moveTo>
                  <a:pt x="2295525" y="0"/>
                </a:moveTo>
                <a:cubicBezTo>
                  <a:pt x="3563308" y="0"/>
                  <a:pt x="4591050" y="1027742"/>
                  <a:pt x="4591050" y="2295525"/>
                </a:cubicBezTo>
                <a:cubicBezTo>
                  <a:pt x="4591050" y="3563308"/>
                  <a:pt x="3563308" y="4591050"/>
                  <a:pt x="2295525" y="4591050"/>
                </a:cubicBezTo>
                <a:cubicBezTo>
                  <a:pt x="1027742" y="4591050"/>
                  <a:pt x="0" y="3563308"/>
                  <a:pt x="0" y="2295525"/>
                </a:cubicBezTo>
                <a:cubicBezTo>
                  <a:pt x="0" y="1027742"/>
                  <a:pt x="1027742" y="0"/>
                  <a:pt x="2295525" y="0"/>
                </a:cubicBezTo>
                <a:close/>
              </a:path>
            </a:pathLst>
          </a:custGeom>
          <a:effectLst>
            <a:outerShdw blurRad="50800" sx="101000" sy="101000" algn="ctr" rotWithShape="0">
              <a:schemeClr val="accent6">
                <a:lumMod val="50000"/>
                <a:alpha val="10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12765982"/>
      </p:ext>
    </p:extLst>
  </p:cSld>
  <p:clrMapOvr>
    <a:masterClrMapping/>
  </p:clrMapOvr>
</p:sld>
</file>

<file path=ppt/theme/theme1.xml><?xml version="1.0" encoding="utf-8"?>
<a:theme xmlns:a="http://schemas.openxmlformats.org/drawingml/2006/main" name="文子有文（P界达人）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2024</TotalTime>
  <Words>936</Words>
  <Application>Microsoft Office PowerPoint</Application>
  <PresentationFormat>宽屏</PresentationFormat>
  <Paragraphs>131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0" baseType="lpstr">
      <vt:lpstr>OPPOSans L</vt:lpstr>
      <vt:lpstr>Source Han Sans CN Bold</vt:lpstr>
      <vt:lpstr>Source Han Sans CN Light</vt:lpstr>
      <vt:lpstr>阿里巴巴普惠体 2.0 55 Regular</vt:lpstr>
      <vt:lpstr>阿里巴巴普惠体 B</vt:lpstr>
      <vt:lpstr>等线</vt:lpstr>
      <vt:lpstr>等线 Light</vt:lpstr>
      <vt:lpstr>汉仪雅酷黑 45W</vt:lpstr>
      <vt:lpstr>思源黑体 CN Bold</vt:lpstr>
      <vt:lpstr>思源黑体 CN Light</vt:lpstr>
      <vt:lpstr>Arial</vt:lpstr>
      <vt:lpstr>Calibri</vt:lpstr>
      <vt:lpstr>Segoe UI Light</vt:lpstr>
      <vt:lpstr>文子有文（P界达人）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简约风格清新绿工作总结ppt模板</dc:title>
  <dc:creator>文子有文</dc:creator>
  <cp:keywords>P界达人</cp:keywords>
  <dc:description>www.51pptmoban.com</dc:description>
  <cp:lastModifiedBy>Win user</cp:lastModifiedBy>
  <cp:revision>157</cp:revision>
  <dcterms:created xsi:type="dcterms:W3CDTF">2021-02-28T14:35:42Z</dcterms:created>
  <dcterms:modified xsi:type="dcterms:W3CDTF">2022-11-21T13:27:11Z</dcterms:modified>
</cp:coreProperties>
</file>