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306" r:id="rId2"/>
    <p:sldId id="305" r:id="rId3"/>
    <p:sldId id="307" r:id="rId4"/>
    <p:sldId id="308" r:id="rId5"/>
    <p:sldId id="309" r:id="rId6"/>
    <p:sldId id="310" r:id="rId7"/>
    <p:sldId id="311" r:id="rId8"/>
    <p:sldId id="313" r:id="rId9"/>
    <p:sldId id="312" r:id="rId10"/>
    <p:sldId id="314" r:id="rId11"/>
    <p:sldId id="315" r:id="rId12"/>
    <p:sldId id="316" r:id="rId13"/>
    <p:sldId id="317" r:id="rId14"/>
    <p:sldId id="318" r:id="rId15"/>
    <p:sldId id="319" r:id="rId16"/>
    <p:sldId id="320" r:id="rId17"/>
    <p:sldId id="321" r:id="rId18"/>
    <p:sldId id="322" r:id="rId19"/>
    <p:sldId id="323" r:id="rId20"/>
    <p:sldId id="324" r:id="rId21"/>
    <p:sldId id="325" r:id="rId22"/>
    <p:sldId id="326" r:id="rId23"/>
    <p:sldId id="327" r:id="rId24"/>
    <p:sldId id="328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619" userDrawn="1">
          <p15:clr>
            <a:srgbClr val="A4A3A4"/>
          </p15:clr>
        </p15:guide>
        <p15:guide id="4" pos="70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6BB9A"/>
    <a:srgbClr val="BFBFBF"/>
    <a:srgbClr val="F4B919"/>
    <a:srgbClr val="343A46"/>
    <a:srgbClr val="5BA3EB"/>
    <a:srgbClr val="F84D4D"/>
    <a:srgbClr val="FF6B42"/>
    <a:srgbClr val="FAFAFA"/>
    <a:srgbClr val="1F7299"/>
    <a:srgbClr val="5F67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72" d="100"/>
          <a:sy n="72" d="100"/>
        </p:scale>
        <p:origin x="792" y="78"/>
      </p:cViewPr>
      <p:guideLst>
        <p:guide orient="horz" pos="2160"/>
        <p:guide pos="3840"/>
        <p:guide pos="619"/>
        <p:guide pos="7061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2700"/>
          </c:spPr>
          <c:dPt>
            <c:idx val="0"/>
            <c:bubble3D val="0"/>
            <c:spPr>
              <a:solidFill>
                <a:srgbClr val="343A46"/>
              </a:solidFill>
              <a:ln w="12700"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C402-4F3C-8203-ECC3C0EB24A3}"/>
              </c:ext>
            </c:extLst>
          </c:dPt>
          <c:dPt>
            <c:idx val="1"/>
            <c:bubble3D val="0"/>
            <c:spPr>
              <a:solidFill>
                <a:srgbClr val="06BB9A"/>
              </a:solidFill>
              <a:ln w="1270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C402-4F3C-8203-ECC3C0EB24A3}"/>
              </c:ext>
            </c:extLst>
          </c:dPt>
          <c:dPt>
            <c:idx val="2"/>
            <c:bubble3D val="0"/>
            <c:spPr>
              <a:solidFill>
                <a:schemeClr val="bg1"/>
              </a:solidFill>
              <a:ln w="12700">
                <a:solidFill>
                  <a:schemeClr val="lt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C402-4F3C-8203-ECC3C0EB24A3}"/>
              </c:ext>
            </c:extLst>
          </c:dPt>
          <c:dPt>
            <c:idx val="3"/>
            <c:bubble3D val="0"/>
            <c:spPr>
              <a:solidFill>
                <a:srgbClr val="BFBFBF"/>
              </a:solidFill>
              <a:ln w="12700">
                <a:solidFill>
                  <a:schemeClr val="lt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C402-4F3C-8203-ECC3C0EB24A3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0.2</c:v>
                </c:pt>
                <c:pt idx="1">
                  <c:v>0.56999999999999995</c:v>
                </c:pt>
                <c:pt idx="2">
                  <c:v>0.34</c:v>
                </c:pt>
                <c:pt idx="3">
                  <c:v>0.08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C402-4F3C-8203-ECC3C0EB24A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85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1"/>
          <c:order val="0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spPr>
            <a:ln w="76200">
              <a:noFill/>
            </a:ln>
          </c:spPr>
          <c:dPt>
            <c:idx val="0"/>
            <c:bubble3D val="0"/>
            <c:spPr>
              <a:solidFill>
                <a:schemeClr val="accent4">
                  <a:lumMod val="20000"/>
                  <a:lumOff val="80000"/>
                </a:schemeClr>
              </a:solidFill>
              <a:ln w="1905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01A-4633-9D99-F7151FCD5F86}"/>
              </c:ext>
            </c:extLst>
          </c:dPt>
          <c:dPt>
            <c:idx val="1"/>
            <c:bubble3D val="0"/>
            <c:spPr>
              <a:noFill/>
              <a:ln w="7620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401A-4633-9D99-F7151FCD5F86}"/>
              </c:ext>
            </c:extLst>
          </c:dPt>
          <c:cat>
            <c:strRef>
              <c:f>Sheet1!$A$2:$A$3</c:f>
              <c:strCache>
                <c:ptCount val="1"/>
                <c:pt idx="0">
                  <c:v>第一季度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6</c:v>
                </c:pt>
                <c:pt idx="1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01A-4633-9D99-F7151FCD5F86}"/>
            </c:ext>
          </c:extLst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列12</c:v>
                </c:pt>
              </c:strCache>
            </c:strRef>
          </c:tx>
          <c:spPr>
            <a:ln w="76200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rgbClr val="BFBFBF"/>
              </a:solidFill>
              <a:ln w="1905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6-401A-4633-9D99-F7151FCD5F86}"/>
              </c:ext>
            </c:extLst>
          </c:dPt>
          <c:dPt>
            <c:idx val="1"/>
            <c:bubble3D val="0"/>
            <c:spPr>
              <a:noFill/>
              <a:ln w="7620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401A-4633-9D99-F7151FCD5F86}"/>
              </c:ext>
            </c:extLst>
          </c:dPt>
          <c:cat>
            <c:strRef>
              <c:f>Sheet1!$A$2:$A$3</c:f>
              <c:strCache>
                <c:ptCount val="1"/>
                <c:pt idx="0">
                  <c:v>第一季度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7</c:v>
                </c:pt>
                <c:pt idx="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401A-4633-9D99-F7151FCD5F86}"/>
            </c:ext>
          </c:extLst>
        </c:ser>
        <c:ser>
          <c:idx val="3"/>
          <c:order val="2"/>
          <c:tx>
            <c:strRef>
              <c:f>Sheet1!$E$1</c:f>
              <c:strCache>
                <c:ptCount val="1"/>
                <c:pt idx="0">
                  <c:v>列2</c:v>
                </c:pt>
              </c:strCache>
            </c:strRef>
          </c:tx>
          <c:spPr>
            <a:ln w="76200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rgbClr val="06BB9A"/>
              </a:solidFill>
              <a:ln w="1905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401A-4633-9D99-F7151FCD5F86}"/>
              </c:ext>
            </c:extLst>
          </c:dPt>
          <c:dPt>
            <c:idx val="1"/>
            <c:bubble3D val="0"/>
            <c:spPr>
              <a:noFill/>
              <a:ln w="7620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401A-4633-9D99-F7151FCD5F86}"/>
              </c:ext>
            </c:extLst>
          </c:dPt>
          <c:cat>
            <c:strRef>
              <c:f>Sheet1!$A$2:$A$3</c:f>
              <c:strCache>
                <c:ptCount val="1"/>
                <c:pt idx="0">
                  <c:v>第一季度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8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401A-4633-9D99-F7151FCD5F8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29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07E07B-9652-45AC-AA49-7DA0CBAE9B05}" type="datetimeFigureOut">
              <a:rPr lang="zh-CN" altLang="en-US" smtClean="0"/>
              <a:t>2022/11/21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34288A-7E0D-4FAF-849E-67725B8949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04596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34288A-7E0D-4FAF-849E-67725B89497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22259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34288A-7E0D-4FAF-849E-67725B89497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51787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34288A-7E0D-4FAF-849E-67725B89497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80433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34288A-7E0D-4FAF-849E-67725B89497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96468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34288A-7E0D-4FAF-849E-67725B89497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33674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34288A-7E0D-4FAF-849E-67725B89497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009677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34288A-7E0D-4FAF-849E-67725B89497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377447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34288A-7E0D-4FAF-849E-67725B89497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250908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34288A-7E0D-4FAF-849E-67725B89497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615551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34288A-7E0D-4FAF-849E-67725B89497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743803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34288A-7E0D-4FAF-849E-67725B89497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79908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34288A-7E0D-4FAF-849E-67725B89497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768134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34288A-7E0D-4FAF-849E-67725B89497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19636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34288A-7E0D-4FAF-849E-67725B89497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426494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34288A-7E0D-4FAF-849E-67725B89497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615131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34288A-7E0D-4FAF-849E-67725B894976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720181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34288A-7E0D-4FAF-849E-67725B894976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08844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 1 P </a:t>
            </a:r>
            <a:r>
              <a:rPr lang="en-US" altLang="zh-CN" dirty="0" err="1"/>
              <a:t>P</a:t>
            </a:r>
            <a:r>
              <a:rPr lang="en-US" altLang="zh-CN" dirty="0"/>
              <a:t> T </a:t>
            </a:r>
            <a:r>
              <a:rPr lang="zh-CN" altLang="en-US" dirty="0"/>
              <a:t>模 板 网   </a:t>
            </a:r>
            <a:r>
              <a:rPr lang="en-US" altLang="zh-CN" dirty="0"/>
              <a:t>w </a:t>
            </a:r>
            <a:r>
              <a:rPr lang="en-US" altLang="zh-CN" dirty="0" err="1"/>
              <a:t>w</a:t>
            </a:r>
            <a:r>
              <a:rPr lang="en-US" altLang="zh-CN" dirty="0"/>
              <a:t> w.5 1 p </a:t>
            </a:r>
            <a:r>
              <a:rPr lang="en-US" altLang="zh-CN" dirty="0" err="1"/>
              <a:t>p</a:t>
            </a:r>
            <a:r>
              <a:rPr lang="en-US" altLang="zh-CN" dirty="0"/>
              <a:t> </a:t>
            </a:r>
            <a:r>
              <a:rPr lang="en-US" altLang="zh-CN" dirty="0" err="1"/>
              <a:t>tmoban.c</a:t>
            </a:r>
            <a:r>
              <a:rPr lang="en-US" altLang="zh-CN" dirty="0"/>
              <a:t> 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34288A-7E0D-4FAF-849E-67725B89497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37790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34288A-7E0D-4FAF-849E-67725B89497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8100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34288A-7E0D-4FAF-849E-67725B89497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59300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34288A-7E0D-4FAF-849E-67725B89497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88129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34288A-7E0D-4FAF-849E-67725B89497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83770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34288A-7E0D-4FAF-849E-67725B89497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68963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34288A-7E0D-4FAF-849E-67725B89497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48202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121837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29" advClick="0" advTm="1000">
        <p:fade/>
      </p:transition>
    </mc:Choice>
    <mc:Fallback xmlns="">
      <p:transition spd="med" advClick="0" advTm="1000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平行四边形 2">
            <a:extLst>
              <a:ext uri="{FF2B5EF4-FFF2-40B4-BE49-F238E27FC236}">
                <a16:creationId xmlns:a16="http://schemas.microsoft.com/office/drawing/2014/main" id="{A982FD59-9D95-50EB-93B1-4E15BC3EE8C8}"/>
              </a:ext>
            </a:extLst>
          </p:cNvPr>
          <p:cNvSpPr/>
          <p:nvPr userDrawn="1"/>
        </p:nvSpPr>
        <p:spPr>
          <a:xfrm>
            <a:off x="6718271" y="6662057"/>
            <a:ext cx="5793044" cy="195943"/>
          </a:xfrm>
          <a:prstGeom prst="parallelogram">
            <a:avLst>
              <a:gd name="adj" fmla="val 26921"/>
            </a:avLst>
          </a:prstGeom>
          <a:solidFill>
            <a:srgbClr val="06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21645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29" advClick="0" advTm="1000">
        <p:fade/>
      </p:transition>
    </mc:Choice>
    <mc:Fallback xmlns="">
      <p:transition spd="med" advClick="0" advTm="1000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43A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9A55A0FE-5272-9887-0279-90AD9653F03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4DE384-CC09-44E1-A715-92B056E7FA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854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</p:sldLayoutIdLst>
  <mc:AlternateContent xmlns:mc="http://schemas.openxmlformats.org/markup-compatibility/2006" xmlns:p14="http://schemas.microsoft.com/office/powerpoint/2010/main">
    <mc:Choice Requires="p14">
      <p:transition spd="med" p14:dur="629" advClick="0" advTm="1000">
        <p:fade/>
      </p:transition>
    </mc:Choice>
    <mc:Fallback xmlns="">
      <p:transition spd="med" advClick="0" advTm="1000">
        <p:fade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平行四边形 3">
            <a:extLst>
              <a:ext uri="{FF2B5EF4-FFF2-40B4-BE49-F238E27FC236}">
                <a16:creationId xmlns:a16="http://schemas.microsoft.com/office/drawing/2014/main" id="{D03B6B29-9DDD-9085-3494-B176A2FA5E5E}"/>
              </a:ext>
            </a:extLst>
          </p:cNvPr>
          <p:cNvSpPr/>
          <p:nvPr/>
        </p:nvSpPr>
        <p:spPr>
          <a:xfrm>
            <a:off x="2077106" y="4019019"/>
            <a:ext cx="7271438" cy="1266715"/>
          </a:xfrm>
          <a:prstGeom prst="parallelogram">
            <a:avLst>
              <a:gd name="adj" fmla="val 24851"/>
            </a:avLst>
          </a:prstGeom>
          <a:solidFill>
            <a:schemeClr val="bg1">
              <a:alpha val="14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平行四边形 9">
            <a:extLst>
              <a:ext uri="{FF2B5EF4-FFF2-40B4-BE49-F238E27FC236}">
                <a16:creationId xmlns:a16="http://schemas.microsoft.com/office/drawing/2014/main" id="{66F8C10F-74BF-929A-D71B-2B29F65E9CB8}"/>
              </a:ext>
            </a:extLst>
          </p:cNvPr>
          <p:cNvSpPr/>
          <p:nvPr/>
        </p:nvSpPr>
        <p:spPr>
          <a:xfrm>
            <a:off x="3160342" y="1714340"/>
            <a:ext cx="10120229" cy="2946524"/>
          </a:xfrm>
          <a:prstGeom prst="parallelogram">
            <a:avLst/>
          </a:prstGeom>
          <a:solidFill>
            <a:srgbClr val="06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平行四边形 8">
            <a:extLst>
              <a:ext uri="{FF2B5EF4-FFF2-40B4-BE49-F238E27FC236}">
                <a16:creationId xmlns:a16="http://schemas.microsoft.com/office/drawing/2014/main" id="{7859A5D3-7EEE-8881-B186-7CBA92ACF1E6}"/>
              </a:ext>
            </a:extLst>
          </p:cNvPr>
          <p:cNvSpPr/>
          <p:nvPr/>
        </p:nvSpPr>
        <p:spPr>
          <a:xfrm>
            <a:off x="-2865704" y="1249283"/>
            <a:ext cx="7547382" cy="4432459"/>
          </a:xfrm>
          <a:prstGeom prst="parallelogram">
            <a:avLst/>
          </a:prstGeom>
          <a:blipFill dpi="0" rotWithShape="0">
            <a:blip r:embed="rId3"/>
            <a:srcRect/>
            <a:tile tx="-215900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51DD5F2-725A-565B-F937-FD57F4D427E1}"/>
              </a:ext>
            </a:extLst>
          </p:cNvPr>
          <p:cNvSpPr txBox="1"/>
          <p:nvPr/>
        </p:nvSpPr>
        <p:spPr>
          <a:xfrm>
            <a:off x="4869046" y="4835883"/>
            <a:ext cx="39091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汇报人：</a:t>
            </a:r>
            <a:r>
              <a:rPr lang="en-US" altLang="zh-CN" sz="14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51PPT</a:t>
            </a:r>
            <a:r>
              <a:rPr lang="zh-CN" altLang="en-US" sz="14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模板网      时间：</a:t>
            </a:r>
            <a:r>
              <a:rPr lang="en-US" altLang="zh-CN" sz="14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2022.11</a:t>
            </a:r>
            <a:endParaRPr lang="zh-CN" altLang="en-US" sz="1400" b="1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5579339" y="2446753"/>
            <a:ext cx="5715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spc="300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几何风商务通用模板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56EEF6B-A4D5-6244-D4BC-7F7C0BDC6A07}"/>
              </a:ext>
            </a:extLst>
          </p:cNvPr>
          <p:cNvSpPr txBox="1"/>
          <p:nvPr/>
        </p:nvSpPr>
        <p:spPr>
          <a:xfrm>
            <a:off x="5579339" y="3499680"/>
            <a:ext cx="54686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00" i="1" spc="300" dirty="0">
                <a:solidFill>
                  <a:schemeClr val="bg1"/>
                </a:solidFill>
                <a:ea typeface="字体圈欣意冠黑体" panose="00000500000000000000" pitchFamily="2" charset="-122"/>
                <a:cs typeface="+mn-ea"/>
                <a:sym typeface="+mn-lt"/>
              </a:rPr>
              <a:t>GEOMETRIC STYLE BUSINESS UNIVERSAL TEMPLATE</a:t>
            </a:r>
            <a:endParaRPr lang="zh-CN" altLang="en-US" sz="1100" i="1" spc="300" dirty="0">
              <a:solidFill>
                <a:schemeClr val="bg1"/>
              </a:solidFill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" name="平行四边形 1">
            <a:extLst>
              <a:ext uri="{FF2B5EF4-FFF2-40B4-BE49-F238E27FC236}">
                <a16:creationId xmlns:a16="http://schemas.microsoft.com/office/drawing/2014/main" id="{35D80AB6-1982-25A5-19CD-E36FD3C0F2D5}"/>
              </a:ext>
            </a:extLst>
          </p:cNvPr>
          <p:cNvSpPr/>
          <p:nvPr/>
        </p:nvSpPr>
        <p:spPr>
          <a:xfrm>
            <a:off x="10536378" y="1249283"/>
            <a:ext cx="3131238" cy="465057"/>
          </a:xfrm>
          <a:prstGeom prst="parallelogram">
            <a:avLst>
              <a:gd name="adj" fmla="val 24851"/>
            </a:avLst>
          </a:prstGeom>
          <a:solidFill>
            <a:schemeClr val="bg1">
              <a:alpha val="21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18363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平行四边形 9">
            <a:extLst>
              <a:ext uri="{FF2B5EF4-FFF2-40B4-BE49-F238E27FC236}">
                <a16:creationId xmlns:a16="http://schemas.microsoft.com/office/drawing/2014/main" id="{419A978C-0FFA-6D4D-D3F8-DA4A690618C2}"/>
              </a:ext>
            </a:extLst>
          </p:cNvPr>
          <p:cNvSpPr/>
          <p:nvPr/>
        </p:nvSpPr>
        <p:spPr>
          <a:xfrm>
            <a:off x="-372665" y="279237"/>
            <a:ext cx="5986066" cy="713014"/>
          </a:xfrm>
          <a:prstGeom prst="parallelogram">
            <a:avLst/>
          </a:prstGeom>
          <a:solidFill>
            <a:schemeClr val="bg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平行四边形 2">
            <a:extLst>
              <a:ext uri="{FF2B5EF4-FFF2-40B4-BE49-F238E27FC236}">
                <a16:creationId xmlns:a16="http://schemas.microsoft.com/office/drawing/2014/main" id="{98BE437B-9900-5B05-0405-82A37A066CBC}"/>
              </a:ext>
            </a:extLst>
          </p:cNvPr>
          <p:cNvSpPr/>
          <p:nvPr/>
        </p:nvSpPr>
        <p:spPr>
          <a:xfrm>
            <a:off x="376404" y="0"/>
            <a:ext cx="1212517" cy="827314"/>
          </a:xfrm>
          <a:prstGeom prst="parallelogram">
            <a:avLst/>
          </a:prstGeom>
          <a:solidFill>
            <a:srgbClr val="06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3E04941-26B6-023B-82B7-FECF021D2835}"/>
              </a:ext>
            </a:extLst>
          </p:cNvPr>
          <p:cNvSpPr txBox="1"/>
          <p:nvPr/>
        </p:nvSpPr>
        <p:spPr>
          <a:xfrm>
            <a:off x="1812392" y="435689"/>
            <a:ext cx="32636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A7FEED4-671A-ECD7-9372-08A50A755F0D}"/>
              </a:ext>
            </a:extLst>
          </p:cNvPr>
          <p:cNvSpPr txBox="1"/>
          <p:nvPr/>
        </p:nvSpPr>
        <p:spPr>
          <a:xfrm>
            <a:off x="152933" y="68921"/>
            <a:ext cx="17102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spc="300" dirty="0">
                <a:ln w="12700">
                  <a:gradFill>
                    <a:gsLst>
                      <a:gs pos="37000">
                        <a:schemeClr val="bg1"/>
                      </a:gs>
                      <a:gs pos="100000">
                        <a:srgbClr val="06BB9A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+mj-lt"/>
                <a:ea typeface="字体圈欣意冠黑体" panose="00000500000000000000" pitchFamily="2" charset="-122"/>
                <a:cs typeface="+mn-ea"/>
                <a:sym typeface="+mn-lt"/>
              </a:rPr>
              <a:t>02</a:t>
            </a:r>
            <a:endParaRPr lang="zh-CN" altLang="en-US" sz="5400" b="1" spc="300" dirty="0">
              <a:ln w="12700">
                <a:gradFill>
                  <a:gsLst>
                    <a:gs pos="37000">
                      <a:schemeClr val="bg1"/>
                    </a:gs>
                    <a:gs pos="100000">
                      <a:srgbClr val="06BB9A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+mj-lt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60DA731C-4F1A-7E1E-22A9-24E81A373D4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2663" y="1447800"/>
            <a:ext cx="2869978" cy="422943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B258F3B-BD4E-ADCC-3071-6C2772D6E74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49567" y="1447799"/>
            <a:ext cx="2253394" cy="2017713"/>
          </a:xfrm>
          <a:prstGeom prst="rect">
            <a:avLst/>
          </a:prstGeom>
        </p:spPr>
      </p:pic>
      <p:sp>
        <p:nvSpPr>
          <p:cNvPr id="12" name="椭圆 11">
            <a:extLst>
              <a:ext uri="{FF2B5EF4-FFF2-40B4-BE49-F238E27FC236}">
                <a16:creationId xmlns:a16="http://schemas.microsoft.com/office/drawing/2014/main" id="{7ADD95BE-1D3B-369F-F965-2C044EA3E788}"/>
              </a:ext>
            </a:extLst>
          </p:cNvPr>
          <p:cNvSpPr/>
          <p:nvPr/>
        </p:nvSpPr>
        <p:spPr>
          <a:xfrm>
            <a:off x="7409539" y="5113274"/>
            <a:ext cx="536448" cy="536448"/>
          </a:xfrm>
          <a:prstGeom prst="ellipse">
            <a:avLst/>
          </a:prstGeom>
          <a:solidFill>
            <a:srgbClr val="06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1FFE1FAF-2A0B-3F20-C1FC-D856AA434117}"/>
              </a:ext>
            </a:extLst>
          </p:cNvPr>
          <p:cNvSpPr/>
          <p:nvPr/>
        </p:nvSpPr>
        <p:spPr>
          <a:xfrm>
            <a:off x="8485420" y="5108853"/>
            <a:ext cx="536448" cy="536448"/>
          </a:xfrm>
          <a:prstGeom prst="ellipse">
            <a:avLst/>
          </a:prstGeom>
          <a:solidFill>
            <a:srgbClr val="06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2B5AFEB0-44BB-C6A9-0978-36FCBE815CE1}"/>
              </a:ext>
            </a:extLst>
          </p:cNvPr>
          <p:cNvSpPr/>
          <p:nvPr/>
        </p:nvSpPr>
        <p:spPr>
          <a:xfrm>
            <a:off x="9566708" y="5108853"/>
            <a:ext cx="536448" cy="536448"/>
          </a:xfrm>
          <a:prstGeom prst="ellipse">
            <a:avLst/>
          </a:prstGeom>
          <a:solidFill>
            <a:srgbClr val="06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27DAB6CC-CEB2-E1F4-53C1-B85B5C8C6A94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7536050" y="5217254"/>
            <a:ext cx="304858" cy="304859"/>
          </a:xfrm>
          <a:custGeom>
            <a:avLst/>
            <a:gdLst>
              <a:gd name="T0" fmla="*/ 0 w 284"/>
              <a:gd name="T1" fmla="*/ 120650 h 284"/>
              <a:gd name="T2" fmla="*/ 241300 w 284"/>
              <a:gd name="T3" fmla="*/ 120650 h 284"/>
              <a:gd name="T4" fmla="*/ 226006 w 284"/>
              <a:gd name="T5" fmla="*/ 117251 h 284"/>
              <a:gd name="T6" fmla="*/ 169930 w 284"/>
              <a:gd name="T7" fmla="*/ 67972 h 284"/>
              <a:gd name="T8" fmla="*/ 226006 w 284"/>
              <a:gd name="T9" fmla="*/ 117251 h 284"/>
              <a:gd name="T10" fmla="*/ 84965 w 284"/>
              <a:gd name="T11" fmla="*/ 185223 h 284"/>
              <a:gd name="T12" fmla="*/ 117251 w 284"/>
              <a:gd name="T13" fmla="*/ 226006 h 284"/>
              <a:gd name="T14" fmla="*/ 125748 w 284"/>
              <a:gd name="T15" fmla="*/ 16143 h 284"/>
              <a:gd name="T16" fmla="*/ 124898 w 284"/>
              <a:gd name="T17" fmla="*/ 70521 h 284"/>
              <a:gd name="T18" fmla="*/ 125748 w 284"/>
              <a:gd name="T19" fmla="*/ 16143 h 284"/>
              <a:gd name="T20" fmla="*/ 193720 w 284"/>
              <a:gd name="T21" fmla="*/ 45881 h 284"/>
              <a:gd name="T22" fmla="*/ 138493 w 284"/>
              <a:gd name="T23" fmla="*/ 17843 h 284"/>
              <a:gd name="T24" fmla="*/ 117251 w 284"/>
              <a:gd name="T25" fmla="*/ 70521 h 284"/>
              <a:gd name="T26" fmla="*/ 116402 w 284"/>
              <a:gd name="T27" fmla="*/ 16143 h 284"/>
              <a:gd name="T28" fmla="*/ 74769 w 284"/>
              <a:gd name="T29" fmla="*/ 61175 h 284"/>
              <a:gd name="T30" fmla="*/ 103657 w 284"/>
              <a:gd name="T31" fmla="*/ 17843 h 284"/>
              <a:gd name="T32" fmla="*/ 79017 w 284"/>
              <a:gd name="T33" fmla="*/ 71370 h 284"/>
              <a:gd name="T34" fmla="*/ 117251 w 284"/>
              <a:gd name="T35" fmla="*/ 117251 h 284"/>
              <a:gd name="T36" fmla="*/ 79017 w 284"/>
              <a:gd name="T37" fmla="*/ 71370 h 284"/>
              <a:gd name="T38" fmla="*/ 117251 w 284"/>
              <a:gd name="T39" fmla="*/ 171629 h 284"/>
              <a:gd name="T40" fmla="*/ 70521 w 284"/>
              <a:gd name="T41" fmla="*/ 124898 h 284"/>
              <a:gd name="T42" fmla="*/ 103657 w 284"/>
              <a:gd name="T43" fmla="*/ 224307 h 284"/>
              <a:gd name="T44" fmla="*/ 77318 w 284"/>
              <a:gd name="T45" fmla="*/ 187772 h 284"/>
              <a:gd name="T46" fmla="*/ 124898 w 284"/>
              <a:gd name="T47" fmla="*/ 226006 h 284"/>
              <a:gd name="T48" fmla="*/ 157185 w 284"/>
              <a:gd name="T49" fmla="*/ 185223 h 284"/>
              <a:gd name="T50" fmla="*/ 124898 w 284"/>
              <a:gd name="T51" fmla="*/ 226006 h 284"/>
              <a:gd name="T52" fmla="*/ 189471 w 284"/>
              <a:gd name="T53" fmla="*/ 200517 h 284"/>
              <a:gd name="T54" fmla="*/ 164832 w 284"/>
              <a:gd name="T55" fmla="*/ 187772 h 284"/>
              <a:gd name="T56" fmla="*/ 124898 w 284"/>
              <a:gd name="T57" fmla="*/ 171629 h 284"/>
              <a:gd name="T58" fmla="*/ 171629 w 284"/>
              <a:gd name="T59" fmla="*/ 124898 h 284"/>
              <a:gd name="T60" fmla="*/ 124898 w 284"/>
              <a:gd name="T61" fmla="*/ 117251 h 284"/>
              <a:gd name="T62" fmla="*/ 163132 w 284"/>
              <a:gd name="T63" fmla="*/ 71370 h 284"/>
              <a:gd name="T64" fmla="*/ 124898 w 284"/>
              <a:gd name="T65" fmla="*/ 117251 h 284"/>
              <a:gd name="T66" fmla="*/ 71370 w 284"/>
              <a:gd name="T67" fmla="*/ 67972 h 284"/>
              <a:gd name="T68" fmla="*/ 16143 w 284"/>
              <a:gd name="T69" fmla="*/ 117251 h 284"/>
              <a:gd name="T70" fmla="*/ 16143 w 284"/>
              <a:gd name="T71" fmla="*/ 124898 h 284"/>
              <a:gd name="T72" fmla="*/ 74769 w 284"/>
              <a:gd name="T73" fmla="*/ 180125 h 284"/>
              <a:gd name="T74" fmla="*/ 16143 w 284"/>
              <a:gd name="T75" fmla="*/ 124898 h 284"/>
              <a:gd name="T76" fmla="*/ 167381 w 284"/>
              <a:gd name="T77" fmla="*/ 180125 h 284"/>
              <a:gd name="T78" fmla="*/ 226006 w 284"/>
              <a:gd name="T79" fmla="*/ 124898 h 284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284"/>
              <a:gd name="T121" fmla="*/ 0 h 284"/>
              <a:gd name="T122" fmla="*/ 284 w 284"/>
              <a:gd name="T123" fmla="*/ 284 h 284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284" h="284">
                <a:moveTo>
                  <a:pt x="142" y="0"/>
                </a:moveTo>
                <a:cubicBezTo>
                  <a:pt x="64" y="0"/>
                  <a:pt x="0" y="64"/>
                  <a:pt x="0" y="142"/>
                </a:cubicBezTo>
                <a:cubicBezTo>
                  <a:pt x="0" y="221"/>
                  <a:pt x="64" y="284"/>
                  <a:pt x="142" y="284"/>
                </a:cubicBezTo>
                <a:cubicBezTo>
                  <a:pt x="221" y="284"/>
                  <a:pt x="284" y="221"/>
                  <a:pt x="284" y="142"/>
                </a:cubicBezTo>
                <a:cubicBezTo>
                  <a:pt x="284" y="64"/>
                  <a:pt x="221" y="0"/>
                  <a:pt x="142" y="0"/>
                </a:cubicBezTo>
                <a:close/>
                <a:moveTo>
                  <a:pt x="266" y="138"/>
                </a:moveTo>
                <a:cubicBezTo>
                  <a:pt x="211" y="138"/>
                  <a:pt x="211" y="138"/>
                  <a:pt x="211" y="138"/>
                </a:cubicBezTo>
                <a:cubicBezTo>
                  <a:pt x="211" y="118"/>
                  <a:pt x="207" y="98"/>
                  <a:pt x="200" y="80"/>
                </a:cubicBezTo>
                <a:cubicBezTo>
                  <a:pt x="213" y="75"/>
                  <a:pt x="224" y="68"/>
                  <a:pt x="235" y="60"/>
                </a:cubicBezTo>
                <a:cubicBezTo>
                  <a:pt x="253" y="81"/>
                  <a:pt x="265" y="108"/>
                  <a:pt x="266" y="138"/>
                </a:cubicBezTo>
                <a:close/>
                <a:moveTo>
                  <a:pt x="137" y="266"/>
                </a:moveTo>
                <a:cubicBezTo>
                  <a:pt x="122" y="253"/>
                  <a:pt x="109" y="237"/>
                  <a:pt x="100" y="218"/>
                </a:cubicBezTo>
                <a:cubicBezTo>
                  <a:pt x="112" y="214"/>
                  <a:pt x="125" y="212"/>
                  <a:pt x="138" y="211"/>
                </a:cubicBezTo>
                <a:cubicBezTo>
                  <a:pt x="138" y="266"/>
                  <a:pt x="138" y="266"/>
                  <a:pt x="138" y="266"/>
                </a:cubicBezTo>
                <a:cubicBezTo>
                  <a:pt x="138" y="266"/>
                  <a:pt x="138" y="266"/>
                  <a:pt x="137" y="266"/>
                </a:cubicBezTo>
                <a:close/>
                <a:moveTo>
                  <a:pt x="148" y="19"/>
                </a:moveTo>
                <a:cubicBezTo>
                  <a:pt x="165" y="33"/>
                  <a:pt x="179" y="53"/>
                  <a:pt x="188" y="75"/>
                </a:cubicBezTo>
                <a:cubicBezTo>
                  <a:pt x="175" y="80"/>
                  <a:pt x="162" y="82"/>
                  <a:pt x="147" y="83"/>
                </a:cubicBezTo>
                <a:cubicBezTo>
                  <a:pt x="147" y="19"/>
                  <a:pt x="147" y="19"/>
                  <a:pt x="147" y="19"/>
                </a:cubicBezTo>
                <a:cubicBezTo>
                  <a:pt x="147" y="19"/>
                  <a:pt x="147" y="19"/>
                  <a:pt x="148" y="19"/>
                </a:cubicBezTo>
                <a:close/>
                <a:moveTo>
                  <a:pt x="163" y="21"/>
                </a:moveTo>
                <a:cubicBezTo>
                  <a:pt x="188" y="25"/>
                  <a:pt x="211" y="37"/>
                  <a:pt x="228" y="54"/>
                </a:cubicBezTo>
                <a:cubicBezTo>
                  <a:pt x="219" y="61"/>
                  <a:pt x="208" y="67"/>
                  <a:pt x="197" y="72"/>
                </a:cubicBezTo>
                <a:cubicBezTo>
                  <a:pt x="189" y="52"/>
                  <a:pt x="177" y="35"/>
                  <a:pt x="163" y="21"/>
                </a:cubicBezTo>
                <a:close/>
                <a:moveTo>
                  <a:pt x="138" y="19"/>
                </a:moveTo>
                <a:cubicBezTo>
                  <a:pt x="138" y="83"/>
                  <a:pt x="138" y="83"/>
                  <a:pt x="138" y="83"/>
                </a:cubicBezTo>
                <a:cubicBezTo>
                  <a:pt x="123" y="82"/>
                  <a:pt x="110" y="80"/>
                  <a:pt x="97" y="75"/>
                </a:cubicBezTo>
                <a:cubicBezTo>
                  <a:pt x="106" y="53"/>
                  <a:pt x="120" y="33"/>
                  <a:pt x="137" y="19"/>
                </a:cubicBezTo>
                <a:cubicBezTo>
                  <a:pt x="138" y="19"/>
                  <a:pt x="138" y="19"/>
                  <a:pt x="138" y="19"/>
                </a:cubicBezTo>
                <a:close/>
                <a:moveTo>
                  <a:pt x="88" y="72"/>
                </a:moveTo>
                <a:cubicBezTo>
                  <a:pt x="77" y="67"/>
                  <a:pt x="66" y="61"/>
                  <a:pt x="57" y="54"/>
                </a:cubicBezTo>
                <a:cubicBezTo>
                  <a:pt x="74" y="37"/>
                  <a:pt x="97" y="25"/>
                  <a:pt x="122" y="21"/>
                </a:cubicBezTo>
                <a:cubicBezTo>
                  <a:pt x="108" y="35"/>
                  <a:pt x="96" y="52"/>
                  <a:pt x="88" y="72"/>
                </a:cubicBezTo>
                <a:close/>
                <a:moveTo>
                  <a:pt x="93" y="84"/>
                </a:moveTo>
                <a:cubicBezTo>
                  <a:pt x="107" y="88"/>
                  <a:pt x="122" y="91"/>
                  <a:pt x="138" y="92"/>
                </a:cubicBezTo>
                <a:cubicBezTo>
                  <a:pt x="138" y="138"/>
                  <a:pt x="138" y="138"/>
                  <a:pt x="138" y="138"/>
                </a:cubicBezTo>
                <a:cubicBezTo>
                  <a:pt x="83" y="138"/>
                  <a:pt x="83" y="138"/>
                  <a:pt x="83" y="138"/>
                </a:cubicBezTo>
                <a:cubicBezTo>
                  <a:pt x="84" y="119"/>
                  <a:pt x="87" y="100"/>
                  <a:pt x="93" y="84"/>
                </a:cubicBezTo>
                <a:close/>
                <a:moveTo>
                  <a:pt x="138" y="147"/>
                </a:moveTo>
                <a:cubicBezTo>
                  <a:pt x="138" y="202"/>
                  <a:pt x="138" y="202"/>
                  <a:pt x="138" y="202"/>
                </a:cubicBezTo>
                <a:cubicBezTo>
                  <a:pt x="123" y="203"/>
                  <a:pt x="109" y="205"/>
                  <a:pt x="96" y="209"/>
                </a:cubicBezTo>
                <a:cubicBezTo>
                  <a:pt x="88" y="190"/>
                  <a:pt x="84" y="169"/>
                  <a:pt x="83" y="147"/>
                </a:cubicBezTo>
                <a:lnTo>
                  <a:pt x="138" y="147"/>
                </a:lnTo>
                <a:close/>
                <a:moveTo>
                  <a:pt x="122" y="264"/>
                </a:moveTo>
                <a:cubicBezTo>
                  <a:pt x="100" y="261"/>
                  <a:pt x="79" y="251"/>
                  <a:pt x="62" y="236"/>
                </a:cubicBezTo>
                <a:cubicBezTo>
                  <a:pt x="71" y="230"/>
                  <a:pt x="81" y="225"/>
                  <a:pt x="91" y="221"/>
                </a:cubicBezTo>
                <a:cubicBezTo>
                  <a:pt x="99" y="237"/>
                  <a:pt x="110" y="252"/>
                  <a:pt x="122" y="264"/>
                </a:cubicBezTo>
                <a:close/>
                <a:moveTo>
                  <a:pt x="147" y="266"/>
                </a:moveTo>
                <a:cubicBezTo>
                  <a:pt x="147" y="211"/>
                  <a:pt x="147" y="211"/>
                  <a:pt x="147" y="211"/>
                </a:cubicBezTo>
                <a:cubicBezTo>
                  <a:pt x="160" y="212"/>
                  <a:pt x="173" y="214"/>
                  <a:pt x="185" y="218"/>
                </a:cubicBezTo>
                <a:cubicBezTo>
                  <a:pt x="176" y="237"/>
                  <a:pt x="163" y="253"/>
                  <a:pt x="148" y="266"/>
                </a:cubicBezTo>
                <a:cubicBezTo>
                  <a:pt x="147" y="266"/>
                  <a:pt x="147" y="266"/>
                  <a:pt x="147" y="266"/>
                </a:cubicBezTo>
                <a:close/>
                <a:moveTo>
                  <a:pt x="194" y="221"/>
                </a:moveTo>
                <a:cubicBezTo>
                  <a:pt x="204" y="225"/>
                  <a:pt x="214" y="230"/>
                  <a:pt x="223" y="236"/>
                </a:cubicBezTo>
                <a:cubicBezTo>
                  <a:pt x="206" y="251"/>
                  <a:pt x="185" y="261"/>
                  <a:pt x="163" y="264"/>
                </a:cubicBezTo>
                <a:cubicBezTo>
                  <a:pt x="175" y="252"/>
                  <a:pt x="186" y="237"/>
                  <a:pt x="194" y="221"/>
                </a:cubicBezTo>
                <a:close/>
                <a:moveTo>
                  <a:pt x="189" y="209"/>
                </a:moveTo>
                <a:cubicBezTo>
                  <a:pt x="175" y="205"/>
                  <a:pt x="162" y="203"/>
                  <a:pt x="147" y="202"/>
                </a:cubicBezTo>
                <a:cubicBezTo>
                  <a:pt x="147" y="147"/>
                  <a:pt x="147" y="147"/>
                  <a:pt x="147" y="147"/>
                </a:cubicBezTo>
                <a:cubicBezTo>
                  <a:pt x="202" y="147"/>
                  <a:pt x="202" y="147"/>
                  <a:pt x="202" y="147"/>
                </a:cubicBezTo>
                <a:cubicBezTo>
                  <a:pt x="201" y="169"/>
                  <a:pt x="197" y="190"/>
                  <a:pt x="189" y="209"/>
                </a:cubicBezTo>
                <a:close/>
                <a:moveTo>
                  <a:pt x="147" y="138"/>
                </a:moveTo>
                <a:cubicBezTo>
                  <a:pt x="147" y="92"/>
                  <a:pt x="147" y="92"/>
                  <a:pt x="147" y="92"/>
                </a:cubicBezTo>
                <a:cubicBezTo>
                  <a:pt x="163" y="91"/>
                  <a:pt x="178" y="88"/>
                  <a:pt x="192" y="84"/>
                </a:cubicBezTo>
                <a:cubicBezTo>
                  <a:pt x="198" y="100"/>
                  <a:pt x="201" y="119"/>
                  <a:pt x="202" y="138"/>
                </a:cubicBezTo>
                <a:lnTo>
                  <a:pt x="147" y="138"/>
                </a:lnTo>
                <a:close/>
                <a:moveTo>
                  <a:pt x="50" y="60"/>
                </a:moveTo>
                <a:cubicBezTo>
                  <a:pt x="61" y="68"/>
                  <a:pt x="72" y="75"/>
                  <a:pt x="84" y="80"/>
                </a:cubicBezTo>
                <a:cubicBezTo>
                  <a:pt x="78" y="98"/>
                  <a:pt x="74" y="118"/>
                  <a:pt x="74" y="138"/>
                </a:cubicBezTo>
                <a:cubicBezTo>
                  <a:pt x="19" y="138"/>
                  <a:pt x="19" y="138"/>
                  <a:pt x="19" y="138"/>
                </a:cubicBezTo>
                <a:cubicBezTo>
                  <a:pt x="20" y="108"/>
                  <a:pt x="32" y="81"/>
                  <a:pt x="50" y="60"/>
                </a:cubicBezTo>
                <a:close/>
                <a:moveTo>
                  <a:pt x="19" y="147"/>
                </a:moveTo>
                <a:cubicBezTo>
                  <a:pt x="74" y="147"/>
                  <a:pt x="74" y="147"/>
                  <a:pt x="74" y="147"/>
                </a:cubicBezTo>
                <a:cubicBezTo>
                  <a:pt x="75" y="170"/>
                  <a:pt x="79" y="193"/>
                  <a:pt x="88" y="212"/>
                </a:cubicBezTo>
                <a:cubicBezTo>
                  <a:pt x="76" y="217"/>
                  <a:pt x="65" y="223"/>
                  <a:pt x="55" y="230"/>
                </a:cubicBezTo>
                <a:cubicBezTo>
                  <a:pt x="34" y="209"/>
                  <a:pt x="20" y="179"/>
                  <a:pt x="19" y="147"/>
                </a:cubicBezTo>
                <a:close/>
                <a:moveTo>
                  <a:pt x="230" y="230"/>
                </a:moveTo>
                <a:cubicBezTo>
                  <a:pt x="220" y="223"/>
                  <a:pt x="209" y="217"/>
                  <a:pt x="197" y="212"/>
                </a:cubicBezTo>
                <a:cubicBezTo>
                  <a:pt x="206" y="193"/>
                  <a:pt x="210" y="170"/>
                  <a:pt x="211" y="147"/>
                </a:cubicBezTo>
                <a:cubicBezTo>
                  <a:pt x="266" y="147"/>
                  <a:pt x="266" y="147"/>
                  <a:pt x="266" y="147"/>
                </a:cubicBezTo>
                <a:cubicBezTo>
                  <a:pt x="265" y="179"/>
                  <a:pt x="251" y="209"/>
                  <a:pt x="230" y="2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45714" tIns="22857" rIns="45714" bIns="22857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Freeform 372">
            <a:extLst>
              <a:ext uri="{FF2B5EF4-FFF2-40B4-BE49-F238E27FC236}">
                <a16:creationId xmlns:a16="http://schemas.microsoft.com/office/drawing/2014/main" id="{5F62DAC9-C6CD-2791-411B-779D5C660D00}"/>
              </a:ext>
            </a:extLst>
          </p:cNvPr>
          <p:cNvSpPr>
            <a:spLocks/>
          </p:cNvSpPr>
          <p:nvPr/>
        </p:nvSpPr>
        <p:spPr bwMode="auto">
          <a:xfrm>
            <a:off x="8581113" y="5256181"/>
            <a:ext cx="344382" cy="232850"/>
          </a:xfrm>
          <a:custGeom>
            <a:avLst/>
            <a:gdLst>
              <a:gd name="T0" fmla="*/ 158 w 176"/>
              <a:gd name="T1" fmla="*/ 72 h 119"/>
              <a:gd name="T2" fmla="*/ 176 w 176"/>
              <a:gd name="T3" fmla="*/ 0 h 119"/>
              <a:gd name="T4" fmla="*/ 104 w 176"/>
              <a:gd name="T5" fmla="*/ 18 h 119"/>
              <a:gd name="T6" fmla="*/ 122 w 176"/>
              <a:gd name="T7" fmla="*/ 36 h 119"/>
              <a:gd name="T8" fmla="*/ 92 w 176"/>
              <a:gd name="T9" fmla="*/ 67 h 119"/>
              <a:gd name="T10" fmla="*/ 62 w 176"/>
              <a:gd name="T11" fmla="*/ 38 h 119"/>
              <a:gd name="T12" fmla="*/ 0 w 176"/>
              <a:gd name="T13" fmla="*/ 100 h 119"/>
              <a:gd name="T14" fmla="*/ 19 w 176"/>
              <a:gd name="T15" fmla="*/ 119 h 119"/>
              <a:gd name="T16" fmla="*/ 19 w 176"/>
              <a:gd name="T17" fmla="*/ 119 h 119"/>
              <a:gd name="T18" fmla="*/ 62 w 176"/>
              <a:gd name="T19" fmla="*/ 75 h 119"/>
              <a:gd name="T20" fmla="*/ 92 w 176"/>
              <a:gd name="T21" fmla="*/ 105 h 119"/>
              <a:gd name="T22" fmla="*/ 142 w 176"/>
              <a:gd name="T23" fmla="*/ 55 h 119"/>
              <a:gd name="T24" fmla="*/ 158 w 176"/>
              <a:gd name="T25" fmla="*/ 72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76" h="119">
                <a:moveTo>
                  <a:pt x="158" y="72"/>
                </a:moveTo>
                <a:lnTo>
                  <a:pt x="176" y="0"/>
                </a:lnTo>
                <a:lnTo>
                  <a:pt x="104" y="18"/>
                </a:lnTo>
                <a:lnTo>
                  <a:pt x="122" y="36"/>
                </a:lnTo>
                <a:lnTo>
                  <a:pt x="92" y="67"/>
                </a:lnTo>
                <a:lnTo>
                  <a:pt x="62" y="38"/>
                </a:lnTo>
                <a:lnTo>
                  <a:pt x="0" y="100"/>
                </a:lnTo>
                <a:lnTo>
                  <a:pt x="19" y="119"/>
                </a:lnTo>
                <a:lnTo>
                  <a:pt x="19" y="119"/>
                </a:lnTo>
                <a:lnTo>
                  <a:pt x="62" y="75"/>
                </a:lnTo>
                <a:lnTo>
                  <a:pt x="92" y="105"/>
                </a:lnTo>
                <a:lnTo>
                  <a:pt x="142" y="55"/>
                </a:lnTo>
                <a:lnTo>
                  <a:pt x="158" y="7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Freeform 560">
            <a:extLst>
              <a:ext uri="{FF2B5EF4-FFF2-40B4-BE49-F238E27FC236}">
                <a16:creationId xmlns:a16="http://schemas.microsoft.com/office/drawing/2014/main" id="{2EDB4DB0-4A9D-4045-E126-07B76380F0C3}"/>
              </a:ext>
            </a:extLst>
          </p:cNvPr>
          <p:cNvSpPr>
            <a:spLocks noEditPoints="1"/>
          </p:cNvSpPr>
          <p:nvPr/>
        </p:nvSpPr>
        <p:spPr bwMode="auto">
          <a:xfrm>
            <a:off x="9692337" y="5227764"/>
            <a:ext cx="285190" cy="283838"/>
          </a:xfrm>
          <a:custGeom>
            <a:avLst/>
            <a:gdLst>
              <a:gd name="T0" fmla="*/ 179 w 288"/>
              <a:gd name="T1" fmla="*/ 120 h 288"/>
              <a:gd name="T2" fmla="*/ 183 w 288"/>
              <a:gd name="T3" fmla="*/ 92 h 288"/>
              <a:gd name="T4" fmla="*/ 92 w 288"/>
              <a:gd name="T5" fmla="*/ 0 h 288"/>
              <a:gd name="T6" fmla="*/ 0 w 288"/>
              <a:gd name="T7" fmla="*/ 92 h 288"/>
              <a:gd name="T8" fmla="*/ 92 w 288"/>
              <a:gd name="T9" fmla="*/ 183 h 288"/>
              <a:gd name="T10" fmla="*/ 121 w 288"/>
              <a:gd name="T11" fmla="*/ 178 h 288"/>
              <a:gd name="T12" fmla="*/ 142 w 288"/>
              <a:gd name="T13" fmla="*/ 199 h 288"/>
              <a:gd name="T14" fmla="*/ 186 w 288"/>
              <a:gd name="T15" fmla="*/ 199 h 288"/>
              <a:gd name="T16" fmla="*/ 186 w 288"/>
              <a:gd name="T17" fmla="*/ 244 h 288"/>
              <a:gd name="T18" fmla="*/ 186 w 288"/>
              <a:gd name="T19" fmla="*/ 244 h 288"/>
              <a:gd name="T20" fmla="*/ 230 w 288"/>
              <a:gd name="T21" fmla="*/ 244 h 288"/>
              <a:gd name="T22" fmla="*/ 230 w 288"/>
              <a:gd name="T23" fmla="*/ 288 h 288"/>
              <a:gd name="T24" fmla="*/ 230 w 288"/>
              <a:gd name="T25" fmla="*/ 288 h 288"/>
              <a:gd name="T26" fmla="*/ 288 w 288"/>
              <a:gd name="T27" fmla="*/ 288 h 288"/>
              <a:gd name="T28" fmla="*/ 288 w 288"/>
              <a:gd name="T29" fmla="*/ 288 h 288"/>
              <a:gd name="T30" fmla="*/ 288 w 288"/>
              <a:gd name="T31" fmla="*/ 288 h 288"/>
              <a:gd name="T32" fmla="*/ 288 w 288"/>
              <a:gd name="T33" fmla="*/ 230 h 288"/>
              <a:gd name="T34" fmla="*/ 179 w 288"/>
              <a:gd name="T35" fmla="*/ 120 h 288"/>
              <a:gd name="T36" fmla="*/ 73 w 288"/>
              <a:gd name="T37" fmla="*/ 103 h 288"/>
              <a:gd name="T38" fmla="*/ 42 w 288"/>
              <a:gd name="T39" fmla="*/ 72 h 288"/>
              <a:gd name="T40" fmla="*/ 73 w 288"/>
              <a:gd name="T41" fmla="*/ 41 h 288"/>
              <a:gd name="T42" fmla="*/ 104 w 288"/>
              <a:gd name="T43" fmla="*/ 72 h 288"/>
              <a:gd name="T44" fmla="*/ 73 w 288"/>
              <a:gd name="T45" fmla="*/ 103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88" h="288">
                <a:moveTo>
                  <a:pt x="179" y="120"/>
                </a:moveTo>
                <a:cubicBezTo>
                  <a:pt x="182" y="111"/>
                  <a:pt x="183" y="102"/>
                  <a:pt x="183" y="92"/>
                </a:cubicBezTo>
                <a:cubicBezTo>
                  <a:pt x="183" y="41"/>
                  <a:pt x="142" y="0"/>
                  <a:pt x="92" y="0"/>
                </a:cubicBezTo>
                <a:cubicBezTo>
                  <a:pt x="41" y="0"/>
                  <a:pt x="0" y="41"/>
                  <a:pt x="0" y="92"/>
                </a:cubicBezTo>
                <a:cubicBezTo>
                  <a:pt x="0" y="142"/>
                  <a:pt x="41" y="183"/>
                  <a:pt x="92" y="183"/>
                </a:cubicBezTo>
                <a:cubicBezTo>
                  <a:pt x="102" y="183"/>
                  <a:pt x="112" y="181"/>
                  <a:pt x="121" y="178"/>
                </a:cubicBezTo>
                <a:cubicBezTo>
                  <a:pt x="142" y="199"/>
                  <a:pt x="142" y="199"/>
                  <a:pt x="142" y="199"/>
                </a:cubicBezTo>
                <a:cubicBezTo>
                  <a:pt x="186" y="199"/>
                  <a:pt x="186" y="199"/>
                  <a:pt x="186" y="199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230" y="244"/>
                  <a:pt x="230" y="244"/>
                  <a:pt x="230" y="244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30"/>
                  <a:pt x="288" y="230"/>
                  <a:pt x="288" y="230"/>
                </a:cubicBezTo>
                <a:lnTo>
                  <a:pt x="179" y="120"/>
                </a:lnTo>
                <a:close/>
                <a:moveTo>
                  <a:pt x="73" y="103"/>
                </a:moveTo>
                <a:cubicBezTo>
                  <a:pt x="56" y="103"/>
                  <a:pt x="42" y="89"/>
                  <a:pt x="42" y="72"/>
                </a:cubicBezTo>
                <a:cubicBezTo>
                  <a:pt x="42" y="55"/>
                  <a:pt x="56" y="41"/>
                  <a:pt x="73" y="41"/>
                </a:cubicBezTo>
                <a:cubicBezTo>
                  <a:pt x="90" y="41"/>
                  <a:pt x="104" y="55"/>
                  <a:pt x="104" y="72"/>
                </a:cubicBezTo>
                <a:cubicBezTo>
                  <a:pt x="104" y="89"/>
                  <a:pt x="90" y="103"/>
                  <a:pt x="73" y="10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67F67850-6FE6-82C7-D285-55C8E6A1939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49567" y="3659526"/>
            <a:ext cx="2253394" cy="2017713"/>
          </a:xfrm>
          <a:prstGeom prst="rect">
            <a:avLst/>
          </a:prstGeom>
        </p:spPr>
      </p:pic>
      <p:sp>
        <p:nvSpPr>
          <p:cNvPr id="24" name="文本框 23">
            <a:extLst>
              <a:ext uri="{FF2B5EF4-FFF2-40B4-BE49-F238E27FC236}">
                <a16:creationId xmlns:a16="http://schemas.microsoft.com/office/drawing/2014/main" id="{5F446629-2FE1-ED00-973E-673079CEF372}"/>
              </a:ext>
            </a:extLst>
          </p:cNvPr>
          <p:cNvSpPr txBox="1"/>
          <p:nvPr/>
        </p:nvSpPr>
        <p:spPr>
          <a:xfrm>
            <a:off x="6717152" y="1447799"/>
            <a:ext cx="261734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b="1" dirty="0">
                <a:solidFill>
                  <a:schemeClr val="bg1">
                    <a:lumMod val="95000"/>
                  </a:schemeClr>
                </a:solidFill>
              </a:rPr>
              <a:t>单击此处添加标题文本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63A0F07C-E887-D8D1-507C-105530A9C38B}"/>
              </a:ext>
            </a:extLst>
          </p:cNvPr>
          <p:cNvSpPr txBox="1"/>
          <p:nvPr/>
        </p:nvSpPr>
        <p:spPr>
          <a:xfrm>
            <a:off x="6729852" y="1786353"/>
            <a:ext cx="4479486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200</a:t>
            </a: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5</a:t>
            </a: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</a:rPr>
              <a:t>分钟之内。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52720F6F-11F8-AA61-AC07-F5DE0D0DFF26}"/>
              </a:ext>
            </a:extLst>
          </p:cNvPr>
          <p:cNvSpPr txBox="1"/>
          <p:nvPr/>
        </p:nvSpPr>
        <p:spPr>
          <a:xfrm>
            <a:off x="6729852" y="2931668"/>
            <a:ext cx="4479486" cy="5543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050" dirty="0">
                <a:solidFill>
                  <a:schemeClr val="bg1">
                    <a:lumMod val="95000"/>
                  </a:schemeClr>
                </a:solidFill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... ...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8384667D-A8D9-4369-8327-05DE1141B525}"/>
              </a:ext>
            </a:extLst>
          </p:cNvPr>
          <p:cNvSpPr txBox="1"/>
          <p:nvPr/>
        </p:nvSpPr>
        <p:spPr>
          <a:xfrm>
            <a:off x="6729852" y="3604962"/>
            <a:ext cx="4479486" cy="5543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050" dirty="0">
                <a:solidFill>
                  <a:schemeClr val="bg1">
                    <a:lumMod val="95000"/>
                  </a:schemeClr>
                </a:solidFill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... ...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84F58174-973B-CE30-C3DD-13C9369E5A13}"/>
              </a:ext>
            </a:extLst>
          </p:cNvPr>
          <p:cNvSpPr txBox="1"/>
          <p:nvPr/>
        </p:nvSpPr>
        <p:spPr>
          <a:xfrm>
            <a:off x="6729852" y="4278256"/>
            <a:ext cx="4479486" cy="5543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050" dirty="0">
                <a:solidFill>
                  <a:schemeClr val="bg1">
                    <a:lumMod val="95000"/>
                  </a:schemeClr>
                </a:solidFill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775781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29" advClick="0" advTm="1000">
        <p:fade/>
      </p:transition>
    </mc:Choice>
    <mc:Fallback xmlns="">
      <p:transition spd="med" advClick="0" advTm="100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平行四边形 9">
            <a:extLst>
              <a:ext uri="{FF2B5EF4-FFF2-40B4-BE49-F238E27FC236}">
                <a16:creationId xmlns:a16="http://schemas.microsoft.com/office/drawing/2014/main" id="{419A978C-0FFA-6D4D-D3F8-DA4A690618C2}"/>
              </a:ext>
            </a:extLst>
          </p:cNvPr>
          <p:cNvSpPr/>
          <p:nvPr/>
        </p:nvSpPr>
        <p:spPr>
          <a:xfrm>
            <a:off x="-372665" y="279237"/>
            <a:ext cx="5986066" cy="713014"/>
          </a:xfrm>
          <a:prstGeom prst="parallelogram">
            <a:avLst/>
          </a:prstGeom>
          <a:solidFill>
            <a:schemeClr val="bg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平行四边形 2">
            <a:extLst>
              <a:ext uri="{FF2B5EF4-FFF2-40B4-BE49-F238E27FC236}">
                <a16:creationId xmlns:a16="http://schemas.microsoft.com/office/drawing/2014/main" id="{98BE437B-9900-5B05-0405-82A37A066CBC}"/>
              </a:ext>
            </a:extLst>
          </p:cNvPr>
          <p:cNvSpPr/>
          <p:nvPr/>
        </p:nvSpPr>
        <p:spPr>
          <a:xfrm>
            <a:off x="376404" y="0"/>
            <a:ext cx="1212517" cy="827314"/>
          </a:xfrm>
          <a:prstGeom prst="parallelogram">
            <a:avLst/>
          </a:prstGeom>
          <a:solidFill>
            <a:srgbClr val="06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3E04941-26B6-023B-82B7-FECF021D2835}"/>
              </a:ext>
            </a:extLst>
          </p:cNvPr>
          <p:cNvSpPr txBox="1"/>
          <p:nvPr/>
        </p:nvSpPr>
        <p:spPr>
          <a:xfrm>
            <a:off x="1812392" y="435689"/>
            <a:ext cx="32636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A7FEED4-671A-ECD7-9372-08A50A755F0D}"/>
              </a:ext>
            </a:extLst>
          </p:cNvPr>
          <p:cNvSpPr txBox="1"/>
          <p:nvPr/>
        </p:nvSpPr>
        <p:spPr>
          <a:xfrm>
            <a:off x="152933" y="68921"/>
            <a:ext cx="17102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spc="300" dirty="0">
                <a:ln w="12700">
                  <a:gradFill>
                    <a:gsLst>
                      <a:gs pos="37000">
                        <a:schemeClr val="bg1"/>
                      </a:gs>
                      <a:gs pos="100000">
                        <a:srgbClr val="06BB9A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+mj-lt"/>
                <a:ea typeface="字体圈欣意冠黑体" panose="00000500000000000000" pitchFamily="2" charset="-122"/>
                <a:cs typeface="+mn-ea"/>
                <a:sym typeface="+mn-lt"/>
              </a:rPr>
              <a:t>02</a:t>
            </a:r>
            <a:endParaRPr lang="zh-CN" altLang="en-US" sz="5400" b="1" spc="300" dirty="0">
              <a:ln w="12700">
                <a:gradFill>
                  <a:gsLst>
                    <a:gs pos="37000">
                      <a:schemeClr val="bg1"/>
                    </a:gs>
                    <a:gs pos="100000">
                      <a:srgbClr val="06BB9A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+mj-lt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E8827AED-F465-2640-EDE5-A369B2500BD1}"/>
              </a:ext>
            </a:extLst>
          </p:cNvPr>
          <p:cNvGrpSpPr/>
          <p:nvPr/>
        </p:nvGrpSpPr>
        <p:grpSpPr>
          <a:xfrm>
            <a:off x="1588921" y="1522795"/>
            <a:ext cx="5565884" cy="4199070"/>
            <a:chOff x="1785835" y="1868775"/>
            <a:chExt cx="4735900" cy="3572905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19C93D63-00BA-527E-4B96-F6A45175B1EB}"/>
                </a:ext>
              </a:extLst>
            </p:cNvPr>
            <p:cNvSpPr/>
            <p:nvPr/>
          </p:nvSpPr>
          <p:spPr>
            <a:xfrm>
              <a:off x="2971967" y="2681229"/>
              <a:ext cx="2363637" cy="2363637"/>
            </a:xfrm>
            <a:prstGeom prst="ellipse">
              <a:avLst/>
            </a:prstGeom>
            <a:solidFill>
              <a:srgbClr val="245A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aphicFrame>
          <p:nvGraphicFramePr>
            <p:cNvPr id="5" name="图表 4">
              <a:extLst>
                <a:ext uri="{FF2B5EF4-FFF2-40B4-BE49-F238E27FC236}">
                  <a16:creationId xmlns:a16="http://schemas.microsoft.com/office/drawing/2014/main" id="{9E8569BA-7A6F-CC26-A994-944E08A28D3A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965636776"/>
                </p:ext>
              </p:extLst>
            </p:nvPr>
          </p:nvGraphicFramePr>
          <p:xfrm>
            <a:off x="1785835" y="2284413"/>
            <a:ext cx="4735900" cy="315726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6" name="Freeform 89">
              <a:extLst>
                <a:ext uri="{FF2B5EF4-FFF2-40B4-BE49-F238E27FC236}">
                  <a16:creationId xmlns:a16="http://schemas.microsoft.com/office/drawing/2014/main" id="{8445E301-023D-E875-9870-7442140D6189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5368" y="2244810"/>
              <a:ext cx="573088" cy="638175"/>
            </a:xfrm>
            <a:custGeom>
              <a:avLst/>
              <a:gdLst>
                <a:gd name="T0" fmla="*/ 12 w 361"/>
                <a:gd name="T1" fmla="*/ 402 h 402"/>
                <a:gd name="T2" fmla="*/ 145 w 361"/>
                <a:gd name="T3" fmla="*/ 13 h 402"/>
                <a:gd name="T4" fmla="*/ 361 w 361"/>
                <a:gd name="T5" fmla="*/ 13 h 402"/>
                <a:gd name="T6" fmla="*/ 361 w 361"/>
                <a:gd name="T7" fmla="*/ 0 h 402"/>
                <a:gd name="T8" fmla="*/ 139 w 361"/>
                <a:gd name="T9" fmla="*/ 0 h 402"/>
                <a:gd name="T10" fmla="*/ 0 w 361"/>
                <a:gd name="T11" fmla="*/ 396 h 402"/>
                <a:gd name="T12" fmla="*/ 12 w 361"/>
                <a:gd name="T13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1" h="402">
                  <a:moveTo>
                    <a:pt x="12" y="402"/>
                  </a:moveTo>
                  <a:lnTo>
                    <a:pt x="145" y="13"/>
                  </a:lnTo>
                  <a:lnTo>
                    <a:pt x="361" y="13"/>
                  </a:lnTo>
                  <a:lnTo>
                    <a:pt x="361" y="0"/>
                  </a:lnTo>
                  <a:lnTo>
                    <a:pt x="139" y="0"/>
                  </a:lnTo>
                  <a:lnTo>
                    <a:pt x="0" y="396"/>
                  </a:lnTo>
                  <a:lnTo>
                    <a:pt x="12" y="40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" name="Freeform 93">
              <a:extLst>
                <a:ext uri="{FF2B5EF4-FFF2-40B4-BE49-F238E27FC236}">
                  <a16:creationId xmlns:a16="http://schemas.microsoft.com/office/drawing/2014/main" id="{5BA81504-096B-7DF9-81C4-06C0B2E0F45A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9357" y="3356272"/>
              <a:ext cx="908050" cy="214313"/>
            </a:xfrm>
            <a:custGeom>
              <a:avLst/>
              <a:gdLst>
                <a:gd name="T0" fmla="*/ 0 w 572"/>
                <a:gd name="T1" fmla="*/ 135 h 135"/>
                <a:gd name="T2" fmla="*/ 356 w 572"/>
                <a:gd name="T3" fmla="*/ 13 h 135"/>
                <a:gd name="T4" fmla="*/ 572 w 572"/>
                <a:gd name="T5" fmla="*/ 13 h 135"/>
                <a:gd name="T6" fmla="*/ 572 w 572"/>
                <a:gd name="T7" fmla="*/ 0 h 135"/>
                <a:gd name="T8" fmla="*/ 349 w 572"/>
                <a:gd name="T9" fmla="*/ 0 h 135"/>
                <a:gd name="T10" fmla="*/ 0 w 572"/>
                <a:gd name="T11" fmla="*/ 128 h 135"/>
                <a:gd name="T12" fmla="*/ 0 w 572"/>
                <a:gd name="T13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2" h="135">
                  <a:moveTo>
                    <a:pt x="0" y="135"/>
                  </a:moveTo>
                  <a:lnTo>
                    <a:pt x="356" y="13"/>
                  </a:lnTo>
                  <a:lnTo>
                    <a:pt x="572" y="13"/>
                  </a:lnTo>
                  <a:lnTo>
                    <a:pt x="572" y="0"/>
                  </a:lnTo>
                  <a:lnTo>
                    <a:pt x="349" y="0"/>
                  </a:lnTo>
                  <a:lnTo>
                    <a:pt x="0" y="128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" name="Freeform 97">
              <a:extLst>
                <a:ext uri="{FF2B5EF4-FFF2-40B4-BE49-F238E27FC236}">
                  <a16:creationId xmlns:a16="http://schemas.microsoft.com/office/drawing/2014/main" id="{BC46710B-A598-47FC-F162-B445BD081CF7}"/>
                </a:ext>
              </a:extLst>
            </p:cNvPr>
            <p:cNvSpPr>
              <a:spLocks/>
            </p:cNvSpPr>
            <p:nvPr/>
          </p:nvSpPr>
          <p:spPr bwMode="auto">
            <a:xfrm>
              <a:off x="5046492" y="4518342"/>
              <a:ext cx="735013" cy="628650"/>
            </a:xfrm>
            <a:custGeom>
              <a:avLst/>
              <a:gdLst>
                <a:gd name="T0" fmla="*/ 0 w 463"/>
                <a:gd name="T1" fmla="*/ 7 h 396"/>
                <a:gd name="T2" fmla="*/ 196 w 463"/>
                <a:gd name="T3" fmla="*/ 396 h 396"/>
                <a:gd name="T4" fmla="*/ 463 w 463"/>
                <a:gd name="T5" fmla="*/ 396 h 396"/>
                <a:gd name="T6" fmla="*/ 463 w 463"/>
                <a:gd name="T7" fmla="*/ 384 h 396"/>
                <a:gd name="T8" fmla="*/ 203 w 463"/>
                <a:gd name="T9" fmla="*/ 384 h 396"/>
                <a:gd name="T10" fmla="*/ 12 w 463"/>
                <a:gd name="T11" fmla="*/ 0 h 396"/>
                <a:gd name="T12" fmla="*/ 0 w 463"/>
                <a:gd name="T13" fmla="*/ 7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3" h="396">
                  <a:moveTo>
                    <a:pt x="0" y="7"/>
                  </a:moveTo>
                  <a:lnTo>
                    <a:pt x="196" y="396"/>
                  </a:lnTo>
                  <a:lnTo>
                    <a:pt x="463" y="396"/>
                  </a:lnTo>
                  <a:lnTo>
                    <a:pt x="463" y="384"/>
                  </a:lnTo>
                  <a:lnTo>
                    <a:pt x="203" y="384"/>
                  </a:lnTo>
                  <a:lnTo>
                    <a:pt x="12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9F00036F-438F-C255-8E1C-D0789D2E611E}"/>
                </a:ext>
              </a:extLst>
            </p:cNvPr>
            <p:cNvSpPr txBox="1"/>
            <p:nvPr/>
          </p:nvSpPr>
          <p:spPr>
            <a:xfrm>
              <a:off x="5319357" y="4731886"/>
              <a:ext cx="573138" cy="3404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cs typeface="+mn-ea"/>
                  <a:sym typeface="+mn-lt"/>
                </a:rPr>
                <a:t>20%</a:t>
              </a:r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3E0EA2B3-4A09-15D7-0164-486D6FB311EC}"/>
                </a:ext>
              </a:extLst>
            </p:cNvPr>
            <p:cNvSpPr txBox="1"/>
            <p:nvPr/>
          </p:nvSpPr>
          <p:spPr>
            <a:xfrm>
              <a:off x="4768862" y="1868775"/>
              <a:ext cx="573138" cy="3404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cs typeface="+mn-ea"/>
                  <a:sym typeface="+mn-lt"/>
                </a:rPr>
                <a:t>37%</a:t>
              </a:r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9F53E71D-BB43-0218-5729-B4F532486636}"/>
                </a:ext>
              </a:extLst>
            </p:cNvPr>
            <p:cNvSpPr txBox="1"/>
            <p:nvPr/>
          </p:nvSpPr>
          <p:spPr>
            <a:xfrm>
              <a:off x="5786833" y="3066394"/>
              <a:ext cx="449017" cy="3404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cs typeface="+mn-ea"/>
                  <a:sym typeface="+mn-lt"/>
                </a:rPr>
                <a:t>8%</a:t>
              </a:r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7A9A97C6-2CFB-E0CA-3593-8346A7DF74F4}"/>
              </a:ext>
            </a:extLst>
          </p:cNvPr>
          <p:cNvGrpSpPr/>
          <p:nvPr/>
        </p:nvGrpSpPr>
        <p:grpSpPr>
          <a:xfrm>
            <a:off x="5768318" y="1657051"/>
            <a:ext cx="3199418" cy="848136"/>
            <a:chOff x="546100" y="4386745"/>
            <a:chExt cx="3199418" cy="848136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E9168D1C-CFEC-84E5-180D-AB69AEC77FA4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bg1">
                      <a:lumMod val="9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FC5E3A72-02CD-64E7-D2C4-052E92297F54}"/>
                </a:ext>
              </a:extLst>
            </p:cNvPr>
            <p:cNvSpPr txBox="1"/>
            <p:nvPr/>
          </p:nvSpPr>
          <p:spPr>
            <a:xfrm>
              <a:off x="558799" y="4680498"/>
              <a:ext cx="318671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9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069BE1EC-A3ED-77C9-FA90-2CED7753B66C}"/>
              </a:ext>
            </a:extLst>
          </p:cNvPr>
          <p:cNvGrpSpPr/>
          <p:nvPr/>
        </p:nvGrpSpPr>
        <p:grpSpPr>
          <a:xfrm>
            <a:off x="6919870" y="3025992"/>
            <a:ext cx="3199418" cy="848136"/>
            <a:chOff x="546100" y="4386745"/>
            <a:chExt cx="3199418" cy="848136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A80DBEAB-E919-7159-18C1-AD5786B49AF0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bg1">
                      <a:lumMod val="9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0ED86EFB-6B1A-A058-6A01-9634862584AF}"/>
                </a:ext>
              </a:extLst>
            </p:cNvPr>
            <p:cNvSpPr txBox="1"/>
            <p:nvPr/>
          </p:nvSpPr>
          <p:spPr>
            <a:xfrm>
              <a:off x="558799" y="4680498"/>
              <a:ext cx="318671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9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31298AA9-FA00-4991-0F0C-D3E0DCDA2DF2}"/>
              </a:ext>
            </a:extLst>
          </p:cNvPr>
          <p:cNvGrpSpPr/>
          <p:nvPr/>
        </p:nvGrpSpPr>
        <p:grpSpPr>
          <a:xfrm>
            <a:off x="6491682" y="4863719"/>
            <a:ext cx="3199418" cy="848136"/>
            <a:chOff x="546100" y="4386745"/>
            <a:chExt cx="3199418" cy="848136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0B036E4C-1D9E-9379-B42D-1878E8A6DA8D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bg1">
                      <a:lumMod val="9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CBA02419-20D9-4DBA-D6EC-67E11AFC00B4}"/>
                </a:ext>
              </a:extLst>
            </p:cNvPr>
            <p:cNvSpPr txBox="1"/>
            <p:nvPr/>
          </p:nvSpPr>
          <p:spPr>
            <a:xfrm>
              <a:off x="558799" y="4680498"/>
              <a:ext cx="318671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9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71565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29" advClick="0" advTm="1000">
        <p:fade/>
      </p:transition>
    </mc:Choice>
    <mc:Fallback xmlns="">
      <p:transition spd="med" advClick="0" advTm="100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平行四边形 9">
            <a:extLst>
              <a:ext uri="{FF2B5EF4-FFF2-40B4-BE49-F238E27FC236}">
                <a16:creationId xmlns:a16="http://schemas.microsoft.com/office/drawing/2014/main" id="{419A978C-0FFA-6D4D-D3F8-DA4A690618C2}"/>
              </a:ext>
            </a:extLst>
          </p:cNvPr>
          <p:cNvSpPr/>
          <p:nvPr/>
        </p:nvSpPr>
        <p:spPr>
          <a:xfrm>
            <a:off x="-372665" y="279237"/>
            <a:ext cx="5986066" cy="713014"/>
          </a:xfrm>
          <a:prstGeom prst="parallelogram">
            <a:avLst/>
          </a:prstGeom>
          <a:solidFill>
            <a:schemeClr val="bg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平行四边形 2">
            <a:extLst>
              <a:ext uri="{FF2B5EF4-FFF2-40B4-BE49-F238E27FC236}">
                <a16:creationId xmlns:a16="http://schemas.microsoft.com/office/drawing/2014/main" id="{98BE437B-9900-5B05-0405-82A37A066CBC}"/>
              </a:ext>
            </a:extLst>
          </p:cNvPr>
          <p:cNvSpPr/>
          <p:nvPr/>
        </p:nvSpPr>
        <p:spPr>
          <a:xfrm>
            <a:off x="376404" y="0"/>
            <a:ext cx="1212517" cy="827314"/>
          </a:xfrm>
          <a:prstGeom prst="parallelogram">
            <a:avLst/>
          </a:prstGeom>
          <a:solidFill>
            <a:srgbClr val="06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3E04941-26B6-023B-82B7-FECF021D2835}"/>
              </a:ext>
            </a:extLst>
          </p:cNvPr>
          <p:cNvSpPr txBox="1"/>
          <p:nvPr/>
        </p:nvSpPr>
        <p:spPr>
          <a:xfrm>
            <a:off x="1812392" y="435689"/>
            <a:ext cx="32636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A7FEED4-671A-ECD7-9372-08A50A755F0D}"/>
              </a:ext>
            </a:extLst>
          </p:cNvPr>
          <p:cNvSpPr txBox="1"/>
          <p:nvPr/>
        </p:nvSpPr>
        <p:spPr>
          <a:xfrm>
            <a:off x="152933" y="68921"/>
            <a:ext cx="17102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spc="300" dirty="0">
                <a:ln w="12700">
                  <a:gradFill>
                    <a:gsLst>
                      <a:gs pos="37000">
                        <a:schemeClr val="bg1"/>
                      </a:gs>
                      <a:gs pos="100000">
                        <a:srgbClr val="06BB9A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+mj-lt"/>
                <a:ea typeface="字体圈欣意冠黑体" panose="00000500000000000000" pitchFamily="2" charset="-122"/>
                <a:cs typeface="+mn-ea"/>
                <a:sym typeface="+mn-lt"/>
              </a:rPr>
              <a:t>02</a:t>
            </a:r>
            <a:endParaRPr lang="zh-CN" altLang="en-US" sz="5400" b="1" spc="300" dirty="0">
              <a:ln w="12700">
                <a:gradFill>
                  <a:gsLst>
                    <a:gs pos="37000">
                      <a:schemeClr val="bg1"/>
                    </a:gs>
                    <a:gs pos="100000">
                      <a:srgbClr val="06BB9A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+mj-lt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7" name="泪滴形 16">
            <a:extLst>
              <a:ext uri="{FF2B5EF4-FFF2-40B4-BE49-F238E27FC236}">
                <a16:creationId xmlns:a16="http://schemas.microsoft.com/office/drawing/2014/main" id="{AE350D52-0EF8-B257-1369-583A5B89B274}"/>
              </a:ext>
            </a:extLst>
          </p:cNvPr>
          <p:cNvSpPr/>
          <p:nvPr/>
        </p:nvSpPr>
        <p:spPr>
          <a:xfrm>
            <a:off x="6164998" y="1992573"/>
            <a:ext cx="1678398" cy="1678398"/>
          </a:xfrm>
          <a:prstGeom prst="teardrop">
            <a:avLst/>
          </a:prstGeom>
          <a:solidFill>
            <a:srgbClr val="06BB9A"/>
          </a:solidFill>
          <a:ln w="12700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89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DED2B95-C6CC-CE7E-4152-D9A7F8B99817}"/>
              </a:ext>
            </a:extLst>
          </p:cNvPr>
          <p:cNvSpPr txBox="1"/>
          <p:nvPr/>
        </p:nvSpPr>
        <p:spPr>
          <a:xfrm>
            <a:off x="6506054" y="2647106"/>
            <a:ext cx="996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15" name="泪滴形 14">
            <a:extLst>
              <a:ext uri="{FF2B5EF4-FFF2-40B4-BE49-F238E27FC236}">
                <a16:creationId xmlns:a16="http://schemas.microsoft.com/office/drawing/2014/main" id="{437EC02E-40F5-4EBF-AF2B-A4848008FEC2}"/>
              </a:ext>
            </a:extLst>
          </p:cNvPr>
          <p:cNvSpPr/>
          <p:nvPr/>
        </p:nvSpPr>
        <p:spPr>
          <a:xfrm flipV="1">
            <a:off x="6164998" y="3802728"/>
            <a:ext cx="1678398" cy="1678398"/>
          </a:xfrm>
          <a:prstGeom prst="teardrop">
            <a:avLst/>
          </a:prstGeom>
          <a:noFill/>
          <a:ln w="12700">
            <a:solidFill>
              <a:schemeClr val="l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4B13C23A-2BAB-14D5-7CAD-99207FDA5CDB}"/>
              </a:ext>
            </a:extLst>
          </p:cNvPr>
          <p:cNvSpPr txBox="1"/>
          <p:nvPr/>
        </p:nvSpPr>
        <p:spPr>
          <a:xfrm>
            <a:off x="6506054" y="4457261"/>
            <a:ext cx="996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11" name="泪滴形 10">
            <a:extLst>
              <a:ext uri="{FF2B5EF4-FFF2-40B4-BE49-F238E27FC236}">
                <a16:creationId xmlns:a16="http://schemas.microsoft.com/office/drawing/2014/main" id="{E22D10F2-F88C-1E9B-8DA7-1CBA5868F83F}"/>
              </a:ext>
            </a:extLst>
          </p:cNvPr>
          <p:cNvSpPr/>
          <p:nvPr/>
        </p:nvSpPr>
        <p:spPr>
          <a:xfrm flipH="1">
            <a:off x="4348603" y="1992573"/>
            <a:ext cx="1678398" cy="1678398"/>
          </a:xfrm>
          <a:prstGeom prst="teardrop">
            <a:avLst/>
          </a:prstGeom>
          <a:noFill/>
          <a:ln w="12700">
            <a:solidFill>
              <a:schemeClr val="l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588973A-2796-E926-D55B-682B669BDF2A}"/>
              </a:ext>
            </a:extLst>
          </p:cNvPr>
          <p:cNvSpPr txBox="1"/>
          <p:nvPr/>
        </p:nvSpPr>
        <p:spPr>
          <a:xfrm>
            <a:off x="4841097" y="2647106"/>
            <a:ext cx="996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8" name="泪滴形 7">
            <a:extLst>
              <a:ext uri="{FF2B5EF4-FFF2-40B4-BE49-F238E27FC236}">
                <a16:creationId xmlns:a16="http://schemas.microsoft.com/office/drawing/2014/main" id="{2B2EA8E9-B5C2-0779-BC7B-1573A5944E9F}"/>
              </a:ext>
            </a:extLst>
          </p:cNvPr>
          <p:cNvSpPr/>
          <p:nvPr/>
        </p:nvSpPr>
        <p:spPr>
          <a:xfrm flipH="1" flipV="1">
            <a:off x="4348603" y="3802728"/>
            <a:ext cx="1678398" cy="1678398"/>
          </a:xfrm>
          <a:prstGeom prst="teardrop">
            <a:avLst/>
          </a:prstGeom>
          <a:solidFill>
            <a:srgbClr val="06BB9A"/>
          </a:solidFill>
          <a:ln w="12700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81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D3B458B-2A93-8E5E-7AB6-CE4CE1BF7947}"/>
              </a:ext>
            </a:extLst>
          </p:cNvPr>
          <p:cNvSpPr txBox="1"/>
          <p:nvPr/>
        </p:nvSpPr>
        <p:spPr>
          <a:xfrm>
            <a:off x="4843993" y="4457261"/>
            <a:ext cx="996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1AE6AFC9-C6A7-5CDC-B2C6-A8DF24A4800D}"/>
              </a:ext>
            </a:extLst>
          </p:cNvPr>
          <p:cNvGrpSpPr/>
          <p:nvPr/>
        </p:nvGrpSpPr>
        <p:grpSpPr>
          <a:xfrm>
            <a:off x="8009920" y="2223038"/>
            <a:ext cx="3199418" cy="848136"/>
            <a:chOff x="546100" y="4386745"/>
            <a:chExt cx="3199418" cy="848136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132ED8C4-EAF6-E374-DD96-E19DD13FEC8F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bg1">
                      <a:lumMod val="9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8B5C58F7-5C76-5AB6-CD1F-A5E0D2BFFDCF}"/>
                </a:ext>
              </a:extLst>
            </p:cNvPr>
            <p:cNvSpPr txBox="1"/>
            <p:nvPr/>
          </p:nvSpPr>
          <p:spPr>
            <a:xfrm>
              <a:off x="558799" y="4680498"/>
              <a:ext cx="318671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9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C09DE2B-936E-50E5-0FEF-6535D033CFD6}"/>
              </a:ext>
            </a:extLst>
          </p:cNvPr>
          <p:cNvGrpSpPr/>
          <p:nvPr/>
        </p:nvGrpSpPr>
        <p:grpSpPr>
          <a:xfrm>
            <a:off x="1008063" y="2223038"/>
            <a:ext cx="3186719" cy="848136"/>
            <a:chOff x="558799" y="4386745"/>
            <a:chExt cx="3186719" cy="848136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8BC88D-B801-4E70-EEB3-326F97C0ECE0}"/>
                </a:ext>
              </a:extLst>
            </p:cNvPr>
            <p:cNvSpPr txBox="1"/>
            <p:nvPr/>
          </p:nvSpPr>
          <p:spPr>
            <a:xfrm>
              <a:off x="2178656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bg1">
                      <a:lumMod val="9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2C57E3E9-A214-8D41-271E-0EC6005736B7}"/>
                </a:ext>
              </a:extLst>
            </p:cNvPr>
            <p:cNvSpPr txBox="1"/>
            <p:nvPr/>
          </p:nvSpPr>
          <p:spPr>
            <a:xfrm>
              <a:off x="558799" y="4680498"/>
              <a:ext cx="318671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9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5081E9D4-22A1-02DB-CD24-35251E8C7740}"/>
              </a:ext>
            </a:extLst>
          </p:cNvPr>
          <p:cNvGrpSpPr/>
          <p:nvPr/>
        </p:nvGrpSpPr>
        <p:grpSpPr>
          <a:xfrm>
            <a:off x="8009920" y="4296409"/>
            <a:ext cx="3199418" cy="848136"/>
            <a:chOff x="546100" y="4386745"/>
            <a:chExt cx="3199418" cy="848136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205C95E4-1BF2-D145-5E4B-50462706BECA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bg1">
                      <a:lumMod val="9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F1E71BF5-5522-2EAE-C5E9-7AB50B928E1F}"/>
                </a:ext>
              </a:extLst>
            </p:cNvPr>
            <p:cNvSpPr txBox="1"/>
            <p:nvPr/>
          </p:nvSpPr>
          <p:spPr>
            <a:xfrm>
              <a:off x="558799" y="4680498"/>
              <a:ext cx="318671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9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5CBECFEC-FCCB-7236-2C09-086C5864EEAF}"/>
              </a:ext>
            </a:extLst>
          </p:cNvPr>
          <p:cNvGrpSpPr/>
          <p:nvPr/>
        </p:nvGrpSpPr>
        <p:grpSpPr>
          <a:xfrm>
            <a:off x="1008063" y="4296409"/>
            <a:ext cx="3186719" cy="848136"/>
            <a:chOff x="558799" y="4386745"/>
            <a:chExt cx="3186719" cy="848136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127C7C40-868F-9868-05DE-E47BA9874D6E}"/>
                </a:ext>
              </a:extLst>
            </p:cNvPr>
            <p:cNvSpPr txBox="1"/>
            <p:nvPr/>
          </p:nvSpPr>
          <p:spPr>
            <a:xfrm>
              <a:off x="2178656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bg1">
                      <a:lumMod val="9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A7DA45EC-4B48-D122-488C-3246115E0D6B}"/>
                </a:ext>
              </a:extLst>
            </p:cNvPr>
            <p:cNvSpPr txBox="1"/>
            <p:nvPr/>
          </p:nvSpPr>
          <p:spPr>
            <a:xfrm>
              <a:off x="558799" y="4680498"/>
              <a:ext cx="318671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9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13215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29" advClick="0" advTm="1000">
        <p:fade/>
      </p:transition>
    </mc:Choice>
    <mc:Fallback xmlns="">
      <p:transition spd="med" advClick="0" advTm="100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DDC73790-3F65-B73E-814E-3D8CD57B668E}"/>
              </a:ext>
            </a:extLst>
          </p:cNvPr>
          <p:cNvSpPr txBox="1"/>
          <p:nvPr/>
        </p:nvSpPr>
        <p:spPr>
          <a:xfrm>
            <a:off x="3992271" y="479193"/>
            <a:ext cx="4359709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3900" b="1" spc="300" dirty="0">
                <a:ln w="12700">
                  <a:gradFill>
                    <a:gsLst>
                      <a:gs pos="23000">
                        <a:schemeClr val="bg1"/>
                      </a:gs>
                      <a:gs pos="65000">
                        <a:srgbClr val="06BB9A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+mj-lt"/>
                <a:ea typeface="字体圈欣意冠黑体" panose="00000500000000000000" pitchFamily="2" charset="-122"/>
                <a:cs typeface="+mn-ea"/>
                <a:sym typeface="+mn-lt"/>
              </a:rPr>
              <a:t>03</a:t>
            </a:r>
            <a:endParaRPr lang="zh-CN" altLang="en-US" sz="23900" b="1" spc="300" dirty="0">
              <a:ln w="12700">
                <a:gradFill>
                  <a:gsLst>
                    <a:gs pos="23000">
                      <a:schemeClr val="bg1"/>
                    </a:gs>
                    <a:gs pos="65000">
                      <a:srgbClr val="06BB9A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+mj-lt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3FF2AB18-39EF-B374-9830-EC2AD2DC9D36}"/>
              </a:ext>
            </a:extLst>
          </p:cNvPr>
          <p:cNvGrpSpPr/>
          <p:nvPr/>
        </p:nvGrpSpPr>
        <p:grpSpPr>
          <a:xfrm>
            <a:off x="1563030" y="2923172"/>
            <a:ext cx="9065940" cy="2097893"/>
            <a:chOff x="1563030" y="3619858"/>
            <a:chExt cx="9065940" cy="209789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35E61D4-39F6-B9F2-61AA-EF9BA1BE5712}"/>
                </a:ext>
              </a:extLst>
            </p:cNvPr>
            <p:cNvGrpSpPr/>
            <p:nvPr/>
          </p:nvGrpSpPr>
          <p:grpSpPr>
            <a:xfrm>
              <a:off x="1563030" y="3619858"/>
              <a:ext cx="9065940" cy="1655786"/>
              <a:chOff x="4286039" y="1913829"/>
              <a:chExt cx="2204107" cy="3311572"/>
            </a:xfrm>
          </p:grpSpPr>
          <p:sp>
            <p:nvSpPr>
              <p:cNvPr id="6" name="平行四边形 5">
                <a:extLst>
                  <a:ext uri="{FF2B5EF4-FFF2-40B4-BE49-F238E27FC236}">
                    <a16:creationId xmlns:a16="http://schemas.microsoft.com/office/drawing/2014/main" id="{9D95EF91-D5BF-FC57-0148-166335DBD88C}"/>
                  </a:ext>
                </a:extLst>
              </p:cNvPr>
              <p:cNvSpPr/>
              <p:nvPr/>
            </p:nvSpPr>
            <p:spPr>
              <a:xfrm>
                <a:off x="4286039" y="1913829"/>
                <a:ext cx="2167091" cy="2981697"/>
              </a:xfrm>
              <a:prstGeom prst="parallelogram">
                <a:avLst>
                  <a:gd name="adj" fmla="val 0"/>
                </a:avLst>
              </a:prstGeom>
              <a:gradFill>
                <a:gsLst>
                  <a:gs pos="0">
                    <a:srgbClr val="06BB9A">
                      <a:alpha val="43000"/>
                    </a:srgbClr>
                  </a:gs>
                  <a:gs pos="100000">
                    <a:srgbClr val="06BB9A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" name="平行四边形 12">
                <a:extLst>
                  <a:ext uri="{FF2B5EF4-FFF2-40B4-BE49-F238E27FC236}">
                    <a16:creationId xmlns:a16="http://schemas.microsoft.com/office/drawing/2014/main" id="{37FBA194-9C08-FD6C-B48D-0FFF3C1EAB79}"/>
                  </a:ext>
                </a:extLst>
              </p:cNvPr>
              <p:cNvSpPr/>
              <p:nvPr/>
            </p:nvSpPr>
            <p:spPr>
              <a:xfrm>
                <a:off x="4323055" y="2243703"/>
                <a:ext cx="2167091" cy="2981698"/>
              </a:xfrm>
              <a:prstGeom prst="parallelogram">
                <a:avLst>
                  <a:gd name="adj" fmla="val 0"/>
                </a:avLst>
              </a:prstGeom>
              <a:gradFill>
                <a:gsLst>
                  <a:gs pos="0">
                    <a:srgbClr val="06BB9A">
                      <a:alpha val="16000"/>
                    </a:srgbClr>
                  </a:gs>
                  <a:gs pos="71000">
                    <a:srgbClr val="06BB9A">
                      <a:alpha val="0"/>
                    </a:srgbClr>
                  </a:gs>
                </a:gsLst>
                <a:lin ang="5400000" scaled="1"/>
              </a:gradFill>
              <a:ln w="25400">
                <a:gradFill>
                  <a:gsLst>
                    <a:gs pos="0">
                      <a:srgbClr val="06BB9A">
                        <a:alpha val="22000"/>
                      </a:srgbClr>
                    </a:gs>
                    <a:gs pos="100000">
                      <a:srgbClr val="06BB9A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4593C08B-21E8-4422-54F5-F96034F3CC8D}"/>
                </a:ext>
              </a:extLst>
            </p:cNvPr>
            <p:cNvSpPr txBox="1"/>
            <p:nvPr/>
          </p:nvSpPr>
          <p:spPr>
            <a:xfrm>
              <a:off x="4271935" y="4006999"/>
              <a:ext cx="380038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2432CDD5-2595-6FB6-067C-91416B7DD9E5}"/>
                </a:ext>
              </a:extLst>
            </p:cNvPr>
            <p:cNvSpPr txBox="1"/>
            <p:nvPr/>
          </p:nvSpPr>
          <p:spPr>
            <a:xfrm>
              <a:off x="2358425" y="5097325"/>
              <a:ext cx="7627404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95000"/>
                      <a:alpha val="40000"/>
                    </a:schemeClr>
                  </a:solidFill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chemeClr val="bg1">
                      <a:lumMod val="95000"/>
                      <a:alpha val="40000"/>
                    </a:schemeClr>
                  </a:solidFill>
                </a:rPr>
                <a:t>200</a:t>
              </a:r>
              <a:r>
                <a:rPr lang="zh-CN" altLang="en-US" sz="1200" dirty="0">
                  <a:solidFill>
                    <a:schemeClr val="bg1">
                      <a:lumMod val="95000"/>
                      <a:alpha val="40000"/>
                    </a:schemeClr>
                  </a:solidFill>
                </a:rPr>
                <a:t>字以内，据统计每页幻灯片的最好控制在</a:t>
              </a:r>
              <a:r>
                <a:rPr lang="en-US" altLang="zh-CN" sz="1200" dirty="0">
                  <a:solidFill>
                    <a:schemeClr val="bg1">
                      <a:lumMod val="95000"/>
                      <a:alpha val="40000"/>
                    </a:schemeClr>
                  </a:solidFill>
                </a:rPr>
                <a:t>5</a:t>
              </a:r>
              <a:r>
                <a:rPr lang="zh-CN" altLang="en-US" sz="1200" dirty="0">
                  <a:solidFill>
                    <a:schemeClr val="bg1">
                      <a:lumMod val="95000"/>
                      <a:alpha val="40000"/>
                    </a:schemeClr>
                  </a:solidFill>
                </a:rPr>
                <a:t>分钟之内。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363121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平行四边形 3">
            <a:extLst>
              <a:ext uri="{FF2B5EF4-FFF2-40B4-BE49-F238E27FC236}">
                <a16:creationId xmlns:a16="http://schemas.microsoft.com/office/drawing/2014/main" id="{1E3FF989-29EF-82E9-AE17-B9A85FA7EEC8}"/>
              </a:ext>
            </a:extLst>
          </p:cNvPr>
          <p:cNvSpPr/>
          <p:nvPr/>
        </p:nvSpPr>
        <p:spPr>
          <a:xfrm>
            <a:off x="943653" y="1625320"/>
            <a:ext cx="5061055" cy="2286051"/>
          </a:xfrm>
          <a:prstGeom prst="parallelogram">
            <a:avLst>
              <a:gd name="adj" fmla="val 16526"/>
            </a:avLst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平行四边形 9">
            <a:extLst>
              <a:ext uri="{FF2B5EF4-FFF2-40B4-BE49-F238E27FC236}">
                <a16:creationId xmlns:a16="http://schemas.microsoft.com/office/drawing/2014/main" id="{419A978C-0FFA-6D4D-D3F8-DA4A690618C2}"/>
              </a:ext>
            </a:extLst>
          </p:cNvPr>
          <p:cNvSpPr/>
          <p:nvPr/>
        </p:nvSpPr>
        <p:spPr>
          <a:xfrm>
            <a:off x="-372665" y="279237"/>
            <a:ext cx="5986066" cy="713014"/>
          </a:xfrm>
          <a:prstGeom prst="parallelogram">
            <a:avLst/>
          </a:prstGeom>
          <a:solidFill>
            <a:schemeClr val="bg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平行四边形 2">
            <a:extLst>
              <a:ext uri="{FF2B5EF4-FFF2-40B4-BE49-F238E27FC236}">
                <a16:creationId xmlns:a16="http://schemas.microsoft.com/office/drawing/2014/main" id="{98BE437B-9900-5B05-0405-82A37A066CBC}"/>
              </a:ext>
            </a:extLst>
          </p:cNvPr>
          <p:cNvSpPr/>
          <p:nvPr/>
        </p:nvSpPr>
        <p:spPr>
          <a:xfrm>
            <a:off x="376404" y="0"/>
            <a:ext cx="1212517" cy="827314"/>
          </a:xfrm>
          <a:prstGeom prst="parallelogram">
            <a:avLst/>
          </a:prstGeom>
          <a:solidFill>
            <a:srgbClr val="06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3E04941-26B6-023B-82B7-FECF021D2835}"/>
              </a:ext>
            </a:extLst>
          </p:cNvPr>
          <p:cNvSpPr txBox="1"/>
          <p:nvPr/>
        </p:nvSpPr>
        <p:spPr>
          <a:xfrm>
            <a:off x="1812392" y="435689"/>
            <a:ext cx="32636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A7FEED4-671A-ECD7-9372-08A50A755F0D}"/>
              </a:ext>
            </a:extLst>
          </p:cNvPr>
          <p:cNvSpPr txBox="1"/>
          <p:nvPr/>
        </p:nvSpPr>
        <p:spPr>
          <a:xfrm>
            <a:off x="152933" y="68921"/>
            <a:ext cx="17102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spc="300" dirty="0">
                <a:ln w="12700">
                  <a:gradFill>
                    <a:gsLst>
                      <a:gs pos="37000">
                        <a:schemeClr val="bg1"/>
                      </a:gs>
                      <a:gs pos="100000">
                        <a:srgbClr val="06BB9A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+mj-lt"/>
                <a:ea typeface="字体圈欣意冠黑体" panose="00000500000000000000" pitchFamily="2" charset="-122"/>
                <a:cs typeface="+mn-ea"/>
                <a:sym typeface="+mn-lt"/>
              </a:rPr>
              <a:t>03</a:t>
            </a:r>
            <a:endParaRPr lang="zh-CN" altLang="en-US" sz="5400" b="1" spc="300" dirty="0">
              <a:ln w="12700">
                <a:gradFill>
                  <a:gsLst>
                    <a:gs pos="37000">
                      <a:schemeClr val="bg1"/>
                    </a:gs>
                    <a:gs pos="100000">
                      <a:srgbClr val="06BB9A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+mj-lt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" name="平行四边形 1">
            <a:extLst>
              <a:ext uri="{FF2B5EF4-FFF2-40B4-BE49-F238E27FC236}">
                <a16:creationId xmlns:a16="http://schemas.microsoft.com/office/drawing/2014/main" id="{1F5B735A-855B-7261-B23D-E403D5803D9A}"/>
              </a:ext>
            </a:extLst>
          </p:cNvPr>
          <p:cNvSpPr/>
          <p:nvPr/>
        </p:nvSpPr>
        <p:spPr>
          <a:xfrm>
            <a:off x="5159142" y="1936266"/>
            <a:ext cx="6089206" cy="1664157"/>
          </a:xfrm>
          <a:prstGeom prst="parallelogram">
            <a:avLst>
              <a:gd name="adj" fmla="val 16526"/>
            </a:avLst>
          </a:prstGeom>
          <a:gradFill>
            <a:gsLst>
              <a:gs pos="0">
                <a:srgbClr val="06BB9A">
                  <a:alpha val="43000"/>
                </a:srgbClr>
              </a:gs>
              <a:gs pos="100000">
                <a:srgbClr val="06BB9A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平行四边形 4">
            <a:extLst>
              <a:ext uri="{FF2B5EF4-FFF2-40B4-BE49-F238E27FC236}">
                <a16:creationId xmlns:a16="http://schemas.microsoft.com/office/drawing/2014/main" id="{BB0B13FD-2795-EFA3-3529-E60B44EF2775}"/>
              </a:ext>
            </a:extLst>
          </p:cNvPr>
          <p:cNvSpPr/>
          <p:nvPr/>
        </p:nvSpPr>
        <p:spPr>
          <a:xfrm>
            <a:off x="6148283" y="3771754"/>
            <a:ext cx="5061055" cy="2286051"/>
          </a:xfrm>
          <a:prstGeom prst="parallelogram">
            <a:avLst>
              <a:gd name="adj" fmla="val 16526"/>
            </a:avLst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平行四边形 5">
            <a:extLst>
              <a:ext uri="{FF2B5EF4-FFF2-40B4-BE49-F238E27FC236}">
                <a16:creationId xmlns:a16="http://schemas.microsoft.com/office/drawing/2014/main" id="{E1500261-16F4-D6B2-65C3-DBC1B1BB4760}"/>
              </a:ext>
            </a:extLst>
          </p:cNvPr>
          <p:cNvSpPr/>
          <p:nvPr/>
        </p:nvSpPr>
        <p:spPr>
          <a:xfrm>
            <a:off x="895526" y="4082700"/>
            <a:ext cx="6159792" cy="1664157"/>
          </a:xfrm>
          <a:prstGeom prst="parallelogram">
            <a:avLst>
              <a:gd name="adj" fmla="val 16526"/>
            </a:avLst>
          </a:prstGeom>
          <a:gradFill>
            <a:gsLst>
              <a:gs pos="0">
                <a:srgbClr val="06BB9A">
                  <a:alpha val="43000"/>
                </a:srgbClr>
              </a:gs>
              <a:gs pos="100000">
                <a:srgbClr val="06BB9A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298F39BA-774A-6F84-526B-406192F5D22C}"/>
              </a:ext>
            </a:extLst>
          </p:cNvPr>
          <p:cNvGrpSpPr/>
          <p:nvPr/>
        </p:nvGrpSpPr>
        <p:grpSpPr>
          <a:xfrm>
            <a:off x="6187294" y="2175589"/>
            <a:ext cx="4196945" cy="1053539"/>
            <a:chOff x="546099" y="4476232"/>
            <a:chExt cx="4196945" cy="1053539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8C414973-2D71-730C-8AA3-5926DDBDDECB}"/>
                </a:ext>
              </a:extLst>
            </p:cNvPr>
            <p:cNvSpPr txBox="1"/>
            <p:nvPr/>
          </p:nvSpPr>
          <p:spPr>
            <a:xfrm>
              <a:off x="546099" y="4476232"/>
              <a:ext cx="303988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bg1">
                      <a:lumMod val="95000"/>
                    </a:schemeClr>
                  </a:solidFill>
                </a:rPr>
                <a:t>单击此处添加标题文本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53331A67-0327-67C1-401A-F36B896873BD}"/>
                </a:ext>
              </a:extLst>
            </p:cNvPr>
            <p:cNvSpPr txBox="1"/>
            <p:nvPr/>
          </p:nvSpPr>
          <p:spPr>
            <a:xfrm>
              <a:off x="558799" y="4733014"/>
              <a:ext cx="4184245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95000"/>
                    </a:schemeClr>
                  </a:solidFill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50" dirty="0">
                  <a:solidFill>
                    <a:schemeClr val="bg1">
                      <a:lumMod val="95000"/>
                    </a:schemeClr>
                  </a:solidFill>
                </a:rPr>
                <a:t>200</a:t>
              </a:r>
              <a:r>
                <a:rPr lang="zh-CN" altLang="en-US" sz="1050" dirty="0">
                  <a:solidFill>
                    <a:schemeClr val="bg1">
                      <a:lumMod val="95000"/>
                    </a:schemeClr>
                  </a:solidFill>
                </a:rPr>
                <a:t>字以内，据统计每页幻灯片的最好控制在</a:t>
              </a:r>
              <a:r>
                <a:rPr lang="en-US" altLang="zh-CN" sz="1050" dirty="0">
                  <a:solidFill>
                    <a:schemeClr val="bg1">
                      <a:lumMod val="95000"/>
                    </a:schemeClr>
                  </a:solidFill>
                </a:rPr>
                <a:t>5</a:t>
              </a:r>
              <a:r>
                <a:rPr lang="zh-CN" altLang="en-US" sz="1050" dirty="0">
                  <a:solidFill>
                    <a:schemeClr val="bg1">
                      <a:lumMod val="95000"/>
                    </a:schemeClr>
                  </a:solidFill>
                </a:rPr>
                <a:t>分钟之内。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57FFE53F-A83D-94E8-F52E-B0C20D445094}"/>
              </a:ext>
            </a:extLst>
          </p:cNvPr>
          <p:cNvGrpSpPr/>
          <p:nvPr/>
        </p:nvGrpSpPr>
        <p:grpSpPr>
          <a:xfrm>
            <a:off x="1588921" y="4393648"/>
            <a:ext cx="4184245" cy="1053539"/>
            <a:chOff x="558799" y="4476232"/>
            <a:chExt cx="4184245" cy="1053539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29BAD322-AFAB-FD7F-882F-B32CEEA05304}"/>
                </a:ext>
              </a:extLst>
            </p:cNvPr>
            <p:cNvSpPr txBox="1"/>
            <p:nvPr/>
          </p:nvSpPr>
          <p:spPr>
            <a:xfrm>
              <a:off x="1690463" y="4476232"/>
              <a:ext cx="303988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bg1">
                      <a:lumMod val="95000"/>
                    </a:schemeClr>
                  </a:solidFill>
                </a:rPr>
                <a:t>单击此处添加标题文本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7E937D3C-1E6A-B171-3A48-605B4D826E72}"/>
                </a:ext>
              </a:extLst>
            </p:cNvPr>
            <p:cNvSpPr txBox="1"/>
            <p:nvPr/>
          </p:nvSpPr>
          <p:spPr>
            <a:xfrm>
              <a:off x="558799" y="4733014"/>
              <a:ext cx="4184245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95000"/>
                    </a:schemeClr>
                  </a:solidFill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50" dirty="0">
                  <a:solidFill>
                    <a:schemeClr val="bg1">
                      <a:lumMod val="95000"/>
                    </a:schemeClr>
                  </a:solidFill>
                </a:rPr>
                <a:t>200</a:t>
              </a:r>
              <a:r>
                <a:rPr lang="zh-CN" altLang="en-US" sz="1050" dirty="0">
                  <a:solidFill>
                    <a:schemeClr val="bg1">
                      <a:lumMod val="95000"/>
                    </a:schemeClr>
                  </a:solidFill>
                </a:rPr>
                <a:t>字以内，据统计每页幻灯片的最好控制在</a:t>
              </a:r>
              <a:r>
                <a:rPr lang="en-US" altLang="zh-CN" sz="1050" dirty="0">
                  <a:solidFill>
                    <a:schemeClr val="bg1">
                      <a:lumMod val="95000"/>
                    </a:schemeClr>
                  </a:solidFill>
                </a:rPr>
                <a:t>5</a:t>
              </a:r>
              <a:r>
                <a:rPr lang="zh-CN" altLang="en-US" sz="1050" dirty="0">
                  <a:solidFill>
                    <a:schemeClr val="bg1">
                      <a:lumMod val="95000"/>
                    </a:schemeClr>
                  </a:solidFill>
                </a:rPr>
                <a:t>分钟之内。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59478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29" advClick="0" advTm="1000">
        <p:fade/>
      </p:transition>
    </mc:Choice>
    <mc:Fallback xmlns="">
      <p:transition spd="med" advClick="0" advTm="100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平行四边形 9">
            <a:extLst>
              <a:ext uri="{FF2B5EF4-FFF2-40B4-BE49-F238E27FC236}">
                <a16:creationId xmlns:a16="http://schemas.microsoft.com/office/drawing/2014/main" id="{419A978C-0FFA-6D4D-D3F8-DA4A690618C2}"/>
              </a:ext>
            </a:extLst>
          </p:cNvPr>
          <p:cNvSpPr/>
          <p:nvPr/>
        </p:nvSpPr>
        <p:spPr>
          <a:xfrm>
            <a:off x="-372665" y="279237"/>
            <a:ext cx="5986066" cy="713014"/>
          </a:xfrm>
          <a:prstGeom prst="parallelogram">
            <a:avLst/>
          </a:prstGeom>
          <a:solidFill>
            <a:schemeClr val="bg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平行四边形 2">
            <a:extLst>
              <a:ext uri="{FF2B5EF4-FFF2-40B4-BE49-F238E27FC236}">
                <a16:creationId xmlns:a16="http://schemas.microsoft.com/office/drawing/2014/main" id="{98BE437B-9900-5B05-0405-82A37A066CBC}"/>
              </a:ext>
            </a:extLst>
          </p:cNvPr>
          <p:cNvSpPr/>
          <p:nvPr/>
        </p:nvSpPr>
        <p:spPr>
          <a:xfrm>
            <a:off x="376404" y="0"/>
            <a:ext cx="1212517" cy="827314"/>
          </a:xfrm>
          <a:prstGeom prst="parallelogram">
            <a:avLst/>
          </a:prstGeom>
          <a:solidFill>
            <a:srgbClr val="06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3E04941-26B6-023B-82B7-FECF021D2835}"/>
              </a:ext>
            </a:extLst>
          </p:cNvPr>
          <p:cNvSpPr txBox="1"/>
          <p:nvPr/>
        </p:nvSpPr>
        <p:spPr>
          <a:xfrm>
            <a:off x="1812392" y="435689"/>
            <a:ext cx="32636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A7FEED4-671A-ECD7-9372-08A50A755F0D}"/>
              </a:ext>
            </a:extLst>
          </p:cNvPr>
          <p:cNvSpPr txBox="1"/>
          <p:nvPr/>
        </p:nvSpPr>
        <p:spPr>
          <a:xfrm>
            <a:off x="152933" y="68921"/>
            <a:ext cx="17102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spc="300" dirty="0">
                <a:ln w="12700">
                  <a:gradFill>
                    <a:gsLst>
                      <a:gs pos="37000">
                        <a:schemeClr val="bg1"/>
                      </a:gs>
                      <a:gs pos="100000">
                        <a:srgbClr val="06BB9A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+mj-lt"/>
                <a:ea typeface="字体圈欣意冠黑体" panose="00000500000000000000" pitchFamily="2" charset="-122"/>
                <a:cs typeface="+mn-ea"/>
                <a:sym typeface="+mn-lt"/>
              </a:rPr>
              <a:t>03</a:t>
            </a:r>
            <a:endParaRPr lang="zh-CN" altLang="en-US" sz="5400" b="1" spc="300" dirty="0">
              <a:ln w="12700">
                <a:gradFill>
                  <a:gsLst>
                    <a:gs pos="37000">
                      <a:schemeClr val="bg1"/>
                    </a:gs>
                    <a:gs pos="100000">
                      <a:srgbClr val="06BB9A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+mj-lt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793F88C-71AE-0193-2DBF-47CA9702909F}"/>
              </a:ext>
            </a:extLst>
          </p:cNvPr>
          <p:cNvGrpSpPr/>
          <p:nvPr/>
        </p:nvGrpSpPr>
        <p:grpSpPr>
          <a:xfrm>
            <a:off x="982663" y="1848416"/>
            <a:ext cx="2004864" cy="1839174"/>
            <a:chOff x="1057650" y="2054989"/>
            <a:chExt cx="1756228" cy="1611086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id="{BA901B99-A75F-2513-9859-81E11EADB930}"/>
                </a:ext>
              </a:extLst>
            </p:cNvPr>
            <p:cNvSpPr/>
            <p:nvPr/>
          </p:nvSpPr>
          <p:spPr>
            <a:xfrm>
              <a:off x="1057650" y="2054989"/>
              <a:ext cx="1611086" cy="1611086"/>
            </a:xfrm>
            <a:prstGeom prst="ellipse">
              <a:avLst/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8100">
              <a:solidFill>
                <a:srgbClr val="06BB9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B0B8B452-6370-6EA2-D54D-E822494ADBC7}"/>
                </a:ext>
              </a:extLst>
            </p:cNvPr>
            <p:cNvSpPr/>
            <p:nvPr/>
          </p:nvSpPr>
          <p:spPr>
            <a:xfrm>
              <a:off x="2523593" y="2715389"/>
              <a:ext cx="290285" cy="290285"/>
            </a:xfrm>
            <a:prstGeom prst="ellipse">
              <a:avLst/>
            </a:prstGeom>
            <a:solidFill>
              <a:srgbClr val="06BB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32C6A801-F1E3-88D0-4AB0-31748BB084C8}"/>
              </a:ext>
            </a:extLst>
          </p:cNvPr>
          <p:cNvGrpSpPr/>
          <p:nvPr/>
        </p:nvGrpSpPr>
        <p:grpSpPr>
          <a:xfrm>
            <a:off x="2987527" y="2347906"/>
            <a:ext cx="3039881" cy="840193"/>
            <a:chOff x="546099" y="4476232"/>
            <a:chExt cx="3039881" cy="840193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1373A379-1A42-570B-9482-9B4247EF232E}"/>
                </a:ext>
              </a:extLst>
            </p:cNvPr>
            <p:cNvSpPr txBox="1"/>
            <p:nvPr/>
          </p:nvSpPr>
          <p:spPr>
            <a:xfrm>
              <a:off x="546099" y="4476232"/>
              <a:ext cx="303988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bg1">
                      <a:lumMod val="95000"/>
                    </a:schemeClr>
                  </a:solidFill>
                </a:rPr>
                <a:t>单击此处添加标题文本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632BD435-96FC-E472-10CA-269E5A14B014}"/>
                </a:ext>
              </a:extLst>
            </p:cNvPr>
            <p:cNvSpPr txBox="1"/>
            <p:nvPr/>
          </p:nvSpPr>
          <p:spPr>
            <a:xfrm>
              <a:off x="558799" y="4762042"/>
              <a:ext cx="3027181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9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>
                      <a:lumMod val="95000"/>
                    </a:schemeClr>
                  </a:solidFill>
                </a:rPr>
                <a:t>... ...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1CCC878D-F6B2-FB74-9F98-D185D3CE15DD}"/>
              </a:ext>
            </a:extLst>
          </p:cNvPr>
          <p:cNvGrpSpPr/>
          <p:nvPr/>
        </p:nvGrpSpPr>
        <p:grpSpPr>
          <a:xfrm>
            <a:off x="6338435" y="1848416"/>
            <a:ext cx="2004864" cy="1839174"/>
            <a:chOff x="1057650" y="2054989"/>
            <a:chExt cx="1756228" cy="1611086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A89C7F0E-5D09-1BCC-9724-B63B727EA9D0}"/>
                </a:ext>
              </a:extLst>
            </p:cNvPr>
            <p:cNvSpPr/>
            <p:nvPr/>
          </p:nvSpPr>
          <p:spPr>
            <a:xfrm>
              <a:off x="1057650" y="2054989"/>
              <a:ext cx="1611086" cy="1611086"/>
            </a:xfrm>
            <a:prstGeom prst="ellipse">
              <a:avLst/>
            </a:pr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DD081082-1377-9A5F-5BFA-69CBE813CF63}"/>
                </a:ext>
              </a:extLst>
            </p:cNvPr>
            <p:cNvSpPr/>
            <p:nvPr/>
          </p:nvSpPr>
          <p:spPr>
            <a:xfrm>
              <a:off x="2523593" y="2715389"/>
              <a:ext cx="290285" cy="29028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196E67CB-B42E-0859-1A16-A72F756BBF19}"/>
              </a:ext>
            </a:extLst>
          </p:cNvPr>
          <p:cNvGrpSpPr/>
          <p:nvPr/>
        </p:nvGrpSpPr>
        <p:grpSpPr>
          <a:xfrm>
            <a:off x="8343299" y="2347906"/>
            <a:ext cx="3039881" cy="840193"/>
            <a:chOff x="546099" y="4476232"/>
            <a:chExt cx="3039881" cy="840193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77EC6BE4-4ADB-9EED-6371-6B57D733E244}"/>
                </a:ext>
              </a:extLst>
            </p:cNvPr>
            <p:cNvSpPr txBox="1"/>
            <p:nvPr/>
          </p:nvSpPr>
          <p:spPr>
            <a:xfrm>
              <a:off x="546099" y="4476232"/>
              <a:ext cx="303988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bg1">
                      <a:lumMod val="95000"/>
                    </a:schemeClr>
                  </a:solidFill>
                </a:rPr>
                <a:t>单击此处添加标题文本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D91C9FD0-2FED-2CA1-F830-074FD4AAB66C}"/>
                </a:ext>
              </a:extLst>
            </p:cNvPr>
            <p:cNvSpPr txBox="1"/>
            <p:nvPr/>
          </p:nvSpPr>
          <p:spPr>
            <a:xfrm>
              <a:off x="558799" y="4762042"/>
              <a:ext cx="3027181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9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>
                      <a:lumMod val="95000"/>
                    </a:schemeClr>
                  </a:solidFill>
                </a:rPr>
                <a:t>... ...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7D8299D1-09AB-EE3C-DEA4-FF2D8E671EF5}"/>
              </a:ext>
            </a:extLst>
          </p:cNvPr>
          <p:cNvGrpSpPr/>
          <p:nvPr/>
        </p:nvGrpSpPr>
        <p:grpSpPr>
          <a:xfrm>
            <a:off x="982663" y="3996531"/>
            <a:ext cx="2004864" cy="1839174"/>
            <a:chOff x="1057650" y="2054989"/>
            <a:chExt cx="1756228" cy="1611086"/>
          </a:xfrm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62B907F1-CD2A-4F3C-611C-5B640E87511C}"/>
                </a:ext>
              </a:extLst>
            </p:cNvPr>
            <p:cNvSpPr/>
            <p:nvPr/>
          </p:nvSpPr>
          <p:spPr>
            <a:xfrm>
              <a:off x="1057650" y="2054989"/>
              <a:ext cx="1611086" cy="1611086"/>
            </a:xfrm>
            <a:prstGeom prst="ellipse">
              <a:avLst/>
            </a:prstGeom>
            <a:blipFill dpi="0"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3D264A30-2522-587D-0D66-FC1D8990C83C}"/>
                </a:ext>
              </a:extLst>
            </p:cNvPr>
            <p:cNvSpPr/>
            <p:nvPr/>
          </p:nvSpPr>
          <p:spPr>
            <a:xfrm>
              <a:off x="2523593" y="2715389"/>
              <a:ext cx="290285" cy="29028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14CB2C0B-773A-D234-2E04-02EC90CEABB0}"/>
              </a:ext>
            </a:extLst>
          </p:cNvPr>
          <p:cNvGrpSpPr/>
          <p:nvPr/>
        </p:nvGrpSpPr>
        <p:grpSpPr>
          <a:xfrm>
            <a:off x="2987527" y="4496021"/>
            <a:ext cx="3039881" cy="840193"/>
            <a:chOff x="546099" y="4476232"/>
            <a:chExt cx="3039881" cy="840193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4B2D3E1C-3EC6-8649-5979-740084F33439}"/>
                </a:ext>
              </a:extLst>
            </p:cNvPr>
            <p:cNvSpPr txBox="1"/>
            <p:nvPr/>
          </p:nvSpPr>
          <p:spPr>
            <a:xfrm>
              <a:off x="546099" y="4476232"/>
              <a:ext cx="303988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bg1">
                      <a:lumMod val="95000"/>
                    </a:schemeClr>
                  </a:solidFill>
                </a:rPr>
                <a:t>单击此处添加标题文本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5D210800-126D-39CC-6688-481F4CF0F1C5}"/>
                </a:ext>
              </a:extLst>
            </p:cNvPr>
            <p:cNvSpPr txBox="1"/>
            <p:nvPr/>
          </p:nvSpPr>
          <p:spPr>
            <a:xfrm>
              <a:off x="558799" y="4762042"/>
              <a:ext cx="3027181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9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>
                      <a:lumMod val="95000"/>
                    </a:schemeClr>
                  </a:solidFill>
                </a:rPr>
                <a:t>... ...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79EE6BEC-C97A-3E21-4B61-4D2CBD726BDB}"/>
              </a:ext>
            </a:extLst>
          </p:cNvPr>
          <p:cNvGrpSpPr/>
          <p:nvPr/>
        </p:nvGrpSpPr>
        <p:grpSpPr>
          <a:xfrm>
            <a:off x="6338435" y="3996531"/>
            <a:ext cx="2004864" cy="1839174"/>
            <a:chOff x="1057650" y="2054989"/>
            <a:chExt cx="1756228" cy="1611086"/>
          </a:xfrm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8494C4B9-1E14-A0FD-3EF3-83C745505239}"/>
                </a:ext>
              </a:extLst>
            </p:cNvPr>
            <p:cNvSpPr/>
            <p:nvPr/>
          </p:nvSpPr>
          <p:spPr>
            <a:xfrm>
              <a:off x="1057650" y="2054989"/>
              <a:ext cx="1611086" cy="1611086"/>
            </a:xfrm>
            <a:prstGeom prst="ellipse">
              <a:avLst/>
            </a:prstGeom>
            <a:blipFill dpi="0"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8100">
              <a:solidFill>
                <a:srgbClr val="06BB9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3106711F-FE75-F4EA-9D9D-841A15D06FC5}"/>
                </a:ext>
              </a:extLst>
            </p:cNvPr>
            <p:cNvSpPr/>
            <p:nvPr/>
          </p:nvSpPr>
          <p:spPr>
            <a:xfrm>
              <a:off x="2523593" y="2715389"/>
              <a:ext cx="290285" cy="290285"/>
            </a:xfrm>
            <a:prstGeom prst="ellipse">
              <a:avLst/>
            </a:prstGeom>
            <a:solidFill>
              <a:srgbClr val="06BB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BB23C602-3544-0CB1-91BE-F312DFF7219D}"/>
              </a:ext>
            </a:extLst>
          </p:cNvPr>
          <p:cNvGrpSpPr/>
          <p:nvPr/>
        </p:nvGrpSpPr>
        <p:grpSpPr>
          <a:xfrm>
            <a:off x="8343299" y="4496021"/>
            <a:ext cx="3039881" cy="840193"/>
            <a:chOff x="546099" y="4476232"/>
            <a:chExt cx="3039881" cy="840193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FAB0D3C9-0421-338D-71B3-B74E01D22763}"/>
                </a:ext>
              </a:extLst>
            </p:cNvPr>
            <p:cNvSpPr txBox="1"/>
            <p:nvPr/>
          </p:nvSpPr>
          <p:spPr>
            <a:xfrm>
              <a:off x="546099" y="4476232"/>
              <a:ext cx="303988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bg1">
                      <a:lumMod val="95000"/>
                    </a:schemeClr>
                  </a:solidFill>
                </a:rPr>
                <a:t>单击此处添加标题文本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7AB6AAC3-F18B-9045-DFCA-E96D5AE06DD3}"/>
                </a:ext>
              </a:extLst>
            </p:cNvPr>
            <p:cNvSpPr txBox="1"/>
            <p:nvPr/>
          </p:nvSpPr>
          <p:spPr>
            <a:xfrm>
              <a:off x="558799" y="4762042"/>
              <a:ext cx="3027181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9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>
                      <a:lumMod val="95000"/>
                    </a:schemeClr>
                  </a:solidFill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00335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29" advClick="0" advTm="1000">
        <p:fade/>
      </p:transition>
    </mc:Choice>
    <mc:Fallback xmlns="">
      <p:transition spd="med" advClick="0" advTm="100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平行四边形 9">
            <a:extLst>
              <a:ext uri="{FF2B5EF4-FFF2-40B4-BE49-F238E27FC236}">
                <a16:creationId xmlns:a16="http://schemas.microsoft.com/office/drawing/2014/main" id="{419A978C-0FFA-6D4D-D3F8-DA4A690618C2}"/>
              </a:ext>
            </a:extLst>
          </p:cNvPr>
          <p:cNvSpPr/>
          <p:nvPr/>
        </p:nvSpPr>
        <p:spPr>
          <a:xfrm>
            <a:off x="-372665" y="279237"/>
            <a:ext cx="5986066" cy="713014"/>
          </a:xfrm>
          <a:prstGeom prst="parallelogram">
            <a:avLst/>
          </a:prstGeom>
          <a:solidFill>
            <a:schemeClr val="bg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平行四边形 2">
            <a:extLst>
              <a:ext uri="{FF2B5EF4-FFF2-40B4-BE49-F238E27FC236}">
                <a16:creationId xmlns:a16="http://schemas.microsoft.com/office/drawing/2014/main" id="{98BE437B-9900-5B05-0405-82A37A066CBC}"/>
              </a:ext>
            </a:extLst>
          </p:cNvPr>
          <p:cNvSpPr/>
          <p:nvPr/>
        </p:nvSpPr>
        <p:spPr>
          <a:xfrm>
            <a:off x="376404" y="0"/>
            <a:ext cx="1212517" cy="827314"/>
          </a:xfrm>
          <a:prstGeom prst="parallelogram">
            <a:avLst/>
          </a:prstGeom>
          <a:solidFill>
            <a:srgbClr val="06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3E04941-26B6-023B-82B7-FECF021D2835}"/>
              </a:ext>
            </a:extLst>
          </p:cNvPr>
          <p:cNvSpPr txBox="1"/>
          <p:nvPr/>
        </p:nvSpPr>
        <p:spPr>
          <a:xfrm>
            <a:off x="1812392" y="435689"/>
            <a:ext cx="32636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A7FEED4-671A-ECD7-9372-08A50A755F0D}"/>
              </a:ext>
            </a:extLst>
          </p:cNvPr>
          <p:cNvSpPr txBox="1"/>
          <p:nvPr/>
        </p:nvSpPr>
        <p:spPr>
          <a:xfrm>
            <a:off x="152933" y="68921"/>
            <a:ext cx="17102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spc="300" dirty="0">
                <a:ln w="12700">
                  <a:gradFill>
                    <a:gsLst>
                      <a:gs pos="37000">
                        <a:schemeClr val="bg1"/>
                      </a:gs>
                      <a:gs pos="100000">
                        <a:srgbClr val="06BB9A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+mj-lt"/>
                <a:ea typeface="字体圈欣意冠黑体" panose="00000500000000000000" pitchFamily="2" charset="-122"/>
                <a:cs typeface="+mn-ea"/>
                <a:sym typeface="+mn-lt"/>
              </a:rPr>
              <a:t>03</a:t>
            </a:r>
            <a:endParaRPr lang="zh-CN" altLang="en-US" sz="5400" b="1" spc="300" dirty="0">
              <a:ln w="12700">
                <a:gradFill>
                  <a:gsLst>
                    <a:gs pos="37000">
                      <a:schemeClr val="bg1"/>
                    </a:gs>
                    <a:gs pos="100000">
                      <a:srgbClr val="06BB9A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+mj-lt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graphicFrame>
        <p:nvGraphicFramePr>
          <p:cNvPr id="2" name="图表 1">
            <a:extLst>
              <a:ext uri="{FF2B5EF4-FFF2-40B4-BE49-F238E27FC236}">
                <a16:creationId xmlns:a16="http://schemas.microsoft.com/office/drawing/2014/main" id="{2CF08CA8-1F57-7C3D-D1B3-5797505905C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8741884"/>
              </p:ext>
            </p:extLst>
          </p:nvPr>
        </p:nvGraphicFramePr>
        <p:xfrm>
          <a:off x="5878706" y="1273291"/>
          <a:ext cx="4836266" cy="43114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文本框 3">
            <a:extLst>
              <a:ext uri="{FF2B5EF4-FFF2-40B4-BE49-F238E27FC236}">
                <a16:creationId xmlns:a16="http://schemas.microsoft.com/office/drawing/2014/main" id="{766736A7-F053-F8A5-9626-E0228A795A42}"/>
              </a:ext>
            </a:extLst>
          </p:cNvPr>
          <p:cNvSpPr txBox="1"/>
          <p:nvPr/>
        </p:nvSpPr>
        <p:spPr>
          <a:xfrm>
            <a:off x="7461284" y="2324329"/>
            <a:ext cx="7713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60%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E0DEA55-EEB2-6702-9E0C-F77B51F49F54}"/>
              </a:ext>
            </a:extLst>
          </p:cNvPr>
          <p:cNvSpPr txBox="1"/>
          <p:nvPr/>
        </p:nvSpPr>
        <p:spPr>
          <a:xfrm>
            <a:off x="7461285" y="1862664"/>
            <a:ext cx="7713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70%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FA7728C-FC18-1711-D190-8992423887DB}"/>
              </a:ext>
            </a:extLst>
          </p:cNvPr>
          <p:cNvSpPr txBox="1"/>
          <p:nvPr/>
        </p:nvSpPr>
        <p:spPr>
          <a:xfrm>
            <a:off x="7461284" y="1400999"/>
            <a:ext cx="7713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80%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TextBox 8">
            <a:extLst>
              <a:ext uri="{FF2B5EF4-FFF2-40B4-BE49-F238E27FC236}">
                <a16:creationId xmlns:a16="http://schemas.microsoft.com/office/drawing/2014/main" id="{3004EC18-FCD8-5C14-F500-4C864AC3BE8B}"/>
              </a:ext>
            </a:extLst>
          </p:cNvPr>
          <p:cNvSpPr txBox="1"/>
          <p:nvPr/>
        </p:nvSpPr>
        <p:spPr>
          <a:xfrm>
            <a:off x="853289" y="1846945"/>
            <a:ext cx="2310248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500" b="1" spc="300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  <a:endParaRPr lang="id-ID" sz="2500" b="1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72241C8-D398-EFEF-4491-B676E9052695}"/>
              </a:ext>
            </a:extLst>
          </p:cNvPr>
          <p:cNvSpPr txBox="1"/>
          <p:nvPr/>
        </p:nvSpPr>
        <p:spPr>
          <a:xfrm>
            <a:off x="839766" y="3702888"/>
            <a:ext cx="3701333" cy="5543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050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34CFF59-9FFC-8A0C-1A11-2395CFAE7491}"/>
              </a:ext>
            </a:extLst>
          </p:cNvPr>
          <p:cNvSpPr txBox="1"/>
          <p:nvPr/>
        </p:nvSpPr>
        <p:spPr>
          <a:xfrm>
            <a:off x="839766" y="4300535"/>
            <a:ext cx="3701333" cy="5543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050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9F51FAB-EDD4-169C-0BF5-160FFC928064}"/>
              </a:ext>
            </a:extLst>
          </p:cNvPr>
          <p:cNvSpPr txBox="1"/>
          <p:nvPr/>
        </p:nvSpPr>
        <p:spPr>
          <a:xfrm>
            <a:off x="839766" y="4898182"/>
            <a:ext cx="3701333" cy="5543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050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2D5CD1D-127F-D5CB-3AFA-F47D71B6B9A8}"/>
              </a:ext>
            </a:extLst>
          </p:cNvPr>
          <p:cNvSpPr txBox="1"/>
          <p:nvPr/>
        </p:nvSpPr>
        <p:spPr>
          <a:xfrm>
            <a:off x="839766" y="2310546"/>
            <a:ext cx="3701333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1"/>
                </a:solidFill>
              </a:rPr>
              <a:t>200</a:t>
            </a:r>
            <a:r>
              <a:rPr lang="zh-CN" altLang="en-US" sz="1200" dirty="0">
                <a:solidFill>
                  <a:schemeClr val="bg1"/>
                </a:solidFill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1"/>
                </a:solidFill>
              </a:rPr>
              <a:t>5</a:t>
            </a:r>
            <a:r>
              <a:rPr lang="zh-CN" altLang="en-US" sz="1200" dirty="0">
                <a:solidFill>
                  <a:schemeClr val="bg1"/>
                </a:solidFill>
              </a:rPr>
              <a:t>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3673133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29" advClick="0" advTm="1000">
        <p:fade/>
      </p:transition>
    </mc:Choice>
    <mc:Fallback xmlns="">
      <p:transition spd="med" advClick="0" advTm="1000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平行四边形 9">
            <a:extLst>
              <a:ext uri="{FF2B5EF4-FFF2-40B4-BE49-F238E27FC236}">
                <a16:creationId xmlns:a16="http://schemas.microsoft.com/office/drawing/2014/main" id="{419A978C-0FFA-6D4D-D3F8-DA4A690618C2}"/>
              </a:ext>
            </a:extLst>
          </p:cNvPr>
          <p:cNvSpPr/>
          <p:nvPr/>
        </p:nvSpPr>
        <p:spPr>
          <a:xfrm>
            <a:off x="-372665" y="279237"/>
            <a:ext cx="5986066" cy="713014"/>
          </a:xfrm>
          <a:prstGeom prst="parallelogram">
            <a:avLst/>
          </a:prstGeom>
          <a:solidFill>
            <a:schemeClr val="bg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平行四边形 2">
            <a:extLst>
              <a:ext uri="{FF2B5EF4-FFF2-40B4-BE49-F238E27FC236}">
                <a16:creationId xmlns:a16="http://schemas.microsoft.com/office/drawing/2014/main" id="{98BE437B-9900-5B05-0405-82A37A066CBC}"/>
              </a:ext>
            </a:extLst>
          </p:cNvPr>
          <p:cNvSpPr/>
          <p:nvPr/>
        </p:nvSpPr>
        <p:spPr>
          <a:xfrm>
            <a:off x="376404" y="0"/>
            <a:ext cx="1212517" cy="827314"/>
          </a:xfrm>
          <a:prstGeom prst="parallelogram">
            <a:avLst/>
          </a:prstGeom>
          <a:solidFill>
            <a:srgbClr val="06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3E04941-26B6-023B-82B7-FECF021D2835}"/>
              </a:ext>
            </a:extLst>
          </p:cNvPr>
          <p:cNvSpPr txBox="1"/>
          <p:nvPr/>
        </p:nvSpPr>
        <p:spPr>
          <a:xfrm>
            <a:off x="1812392" y="435689"/>
            <a:ext cx="32636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A7FEED4-671A-ECD7-9372-08A50A755F0D}"/>
              </a:ext>
            </a:extLst>
          </p:cNvPr>
          <p:cNvSpPr txBox="1"/>
          <p:nvPr/>
        </p:nvSpPr>
        <p:spPr>
          <a:xfrm>
            <a:off x="152933" y="68921"/>
            <a:ext cx="17102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spc="300" dirty="0">
                <a:ln w="12700">
                  <a:gradFill>
                    <a:gsLst>
                      <a:gs pos="37000">
                        <a:schemeClr val="bg1"/>
                      </a:gs>
                      <a:gs pos="100000">
                        <a:srgbClr val="06BB9A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+mj-lt"/>
                <a:ea typeface="字体圈欣意冠黑体" panose="00000500000000000000" pitchFamily="2" charset="-122"/>
                <a:cs typeface="+mn-ea"/>
                <a:sym typeface="+mn-lt"/>
              </a:rPr>
              <a:t>03</a:t>
            </a:r>
            <a:endParaRPr lang="zh-CN" altLang="en-US" sz="5400" b="1" spc="300" dirty="0">
              <a:ln w="12700">
                <a:gradFill>
                  <a:gsLst>
                    <a:gs pos="37000">
                      <a:schemeClr val="bg1"/>
                    </a:gs>
                    <a:gs pos="100000">
                      <a:srgbClr val="06BB9A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+mj-lt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58B10410-517C-5E38-5E4D-AA116908AA74}"/>
              </a:ext>
            </a:extLst>
          </p:cNvPr>
          <p:cNvGrpSpPr/>
          <p:nvPr/>
        </p:nvGrpSpPr>
        <p:grpSpPr>
          <a:xfrm>
            <a:off x="5290231" y="2951248"/>
            <a:ext cx="1655294" cy="1655292"/>
            <a:chOff x="7877009" y="2855410"/>
            <a:chExt cx="1848182" cy="1848180"/>
          </a:xfrm>
          <a:solidFill>
            <a:schemeClr val="bg1"/>
          </a:solidFill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5E917E86-348B-74FF-8AC2-821F561C89FC}"/>
                </a:ext>
              </a:extLst>
            </p:cNvPr>
            <p:cNvSpPr/>
            <p:nvPr/>
          </p:nvSpPr>
          <p:spPr>
            <a:xfrm>
              <a:off x="7877009" y="2855410"/>
              <a:ext cx="1848182" cy="1848180"/>
            </a:xfrm>
            <a:prstGeom prst="ellipse">
              <a:avLst/>
            </a:prstGeom>
            <a:solidFill>
              <a:srgbClr val="06BB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0E0B7662-950E-348F-ECAA-4DC29001C882}"/>
                </a:ext>
              </a:extLst>
            </p:cNvPr>
            <p:cNvSpPr txBox="1"/>
            <p:nvPr/>
          </p:nvSpPr>
          <p:spPr>
            <a:xfrm flipH="1">
              <a:off x="7931910" y="3536809"/>
              <a:ext cx="1748247" cy="4123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zh-CN" altLang="en-US" dirty="0">
                  <a:cs typeface="+mn-ea"/>
                  <a:sym typeface="+mn-lt"/>
                </a:rPr>
                <a:t>输入标题</a:t>
              </a:r>
              <a:endParaRPr lang="en-US" altLang="zh-CN" dirty="0">
                <a:cs typeface="+mn-ea"/>
                <a:sym typeface="+mn-lt"/>
              </a:endParaRPr>
            </a:p>
          </p:txBody>
        </p:sp>
      </p:grpSp>
      <p:sp>
        <p:nvSpPr>
          <p:cNvPr id="6" name="弧形 5">
            <a:extLst>
              <a:ext uri="{FF2B5EF4-FFF2-40B4-BE49-F238E27FC236}">
                <a16:creationId xmlns:a16="http://schemas.microsoft.com/office/drawing/2014/main" id="{DB070B1D-E410-716A-40AC-3BD9E320CC95}"/>
              </a:ext>
            </a:extLst>
          </p:cNvPr>
          <p:cNvSpPr/>
          <p:nvPr/>
        </p:nvSpPr>
        <p:spPr>
          <a:xfrm flipH="1">
            <a:off x="5150594" y="2811609"/>
            <a:ext cx="1934569" cy="1934568"/>
          </a:xfrm>
          <a:prstGeom prst="arc">
            <a:avLst>
              <a:gd name="adj1" fmla="val 16200000"/>
              <a:gd name="adj2" fmla="val 9095983"/>
            </a:avLst>
          </a:prstGeom>
          <a:ln w="76200" cap="rnd">
            <a:solidFill>
              <a:srgbClr val="06BB9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弧形 6">
            <a:extLst>
              <a:ext uri="{FF2B5EF4-FFF2-40B4-BE49-F238E27FC236}">
                <a16:creationId xmlns:a16="http://schemas.microsoft.com/office/drawing/2014/main" id="{F6201B1B-5675-7E67-EAB8-4C30EFFC7825}"/>
              </a:ext>
            </a:extLst>
          </p:cNvPr>
          <p:cNvSpPr/>
          <p:nvPr/>
        </p:nvSpPr>
        <p:spPr>
          <a:xfrm rot="16200000" flipH="1">
            <a:off x="4989381" y="2650395"/>
            <a:ext cx="2256996" cy="2256997"/>
          </a:xfrm>
          <a:prstGeom prst="arc">
            <a:avLst>
              <a:gd name="adj1" fmla="val 16200000"/>
              <a:gd name="adj2" fmla="val 5334423"/>
            </a:avLst>
          </a:prstGeom>
          <a:ln w="762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弧形 7">
            <a:extLst>
              <a:ext uri="{FF2B5EF4-FFF2-40B4-BE49-F238E27FC236}">
                <a16:creationId xmlns:a16="http://schemas.microsoft.com/office/drawing/2014/main" id="{66847ED9-9DB1-C60F-DA67-F000D4D8A149}"/>
              </a:ext>
            </a:extLst>
          </p:cNvPr>
          <p:cNvSpPr/>
          <p:nvPr/>
        </p:nvSpPr>
        <p:spPr>
          <a:xfrm rot="10800000" flipH="1">
            <a:off x="4828166" y="2489180"/>
            <a:ext cx="2579425" cy="2579424"/>
          </a:xfrm>
          <a:prstGeom prst="arc">
            <a:avLst>
              <a:gd name="adj1" fmla="val 16200000"/>
              <a:gd name="adj2" fmla="val 5370435"/>
            </a:avLst>
          </a:prstGeom>
          <a:ln w="76200" cap="rnd"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弧形 8">
            <a:extLst>
              <a:ext uri="{FF2B5EF4-FFF2-40B4-BE49-F238E27FC236}">
                <a16:creationId xmlns:a16="http://schemas.microsoft.com/office/drawing/2014/main" id="{59907CC0-D4B0-4249-23AA-AFE310EB9AB0}"/>
              </a:ext>
            </a:extLst>
          </p:cNvPr>
          <p:cNvSpPr/>
          <p:nvPr/>
        </p:nvSpPr>
        <p:spPr>
          <a:xfrm rot="5400000" flipH="1">
            <a:off x="4666953" y="2327967"/>
            <a:ext cx="2901852" cy="2901853"/>
          </a:xfrm>
          <a:prstGeom prst="arc">
            <a:avLst>
              <a:gd name="adj1" fmla="val 16200000"/>
              <a:gd name="adj2" fmla="val 3815071"/>
            </a:avLst>
          </a:prstGeom>
          <a:ln w="76200" cap="rnd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1DD6DC9-9EB4-961D-F83C-0002DD568D87}"/>
              </a:ext>
            </a:extLst>
          </p:cNvPr>
          <p:cNvGrpSpPr/>
          <p:nvPr/>
        </p:nvGrpSpPr>
        <p:grpSpPr>
          <a:xfrm>
            <a:off x="2110502" y="2057210"/>
            <a:ext cx="3228900" cy="2765916"/>
            <a:chOff x="563907" y="1499475"/>
            <a:chExt cx="4457424" cy="3818285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C9C72530-582F-B032-0343-7DB3D61D9DA7}"/>
                </a:ext>
              </a:extLst>
            </p:cNvPr>
            <p:cNvGrpSpPr/>
            <p:nvPr/>
          </p:nvGrpSpPr>
          <p:grpSpPr>
            <a:xfrm>
              <a:off x="3570514" y="2415111"/>
              <a:ext cx="1450817" cy="620480"/>
              <a:chOff x="3570514" y="2229151"/>
              <a:chExt cx="1450817" cy="620480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8B172467-D3F2-6E62-C62E-E1097E13C336}"/>
                  </a:ext>
                </a:extLst>
              </p:cNvPr>
              <p:cNvCxnSpPr/>
              <p:nvPr/>
            </p:nvCxnSpPr>
            <p:spPr>
              <a:xfrm flipH="1" flipV="1">
                <a:off x="4400852" y="2229152"/>
                <a:ext cx="620479" cy="620479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73E88BC0-2872-3E64-C933-D48F6F75735E}"/>
                  </a:ext>
                </a:extLst>
              </p:cNvPr>
              <p:cNvCxnSpPr/>
              <p:nvPr/>
            </p:nvCxnSpPr>
            <p:spPr>
              <a:xfrm flipH="1">
                <a:off x="3570514" y="2229151"/>
                <a:ext cx="830337" cy="0"/>
              </a:xfrm>
              <a:prstGeom prst="line">
                <a:avLst/>
              </a:prstGeom>
              <a:ln w="12700">
                <a:solidFill>
                  <a:schemeClr val="bg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6E5B85AC-4C5B-09E7-6AB4-FAAC12D93333}"/>
                </a:ext>
              </a:extLst>
            </p:cNvPr>
            <p:cNvSpPr txBox="1"/>
            <p:nvPr/>
          </p:nvSpPr>
          <p:spPr>
            <a:xfrm>
              <a:off x="563907" y="1499475"/>
              <a:ext cx="2963971" cy="977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400" dirty="0">
                  <a:solidFill>
                    <a:schemeClr val="bg1"/>
                  </a:solidFill>
                  <a:cs typeface="+mn-ea"/>
                  <a:sym typeface="+mn-lt"/>
                </a:rPr>
                <a:t>70%</a:t>
              </a:r>
            </a:p>
            <a:p>
              <a:pPr algn="r"/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  <a:endParaRPr lang="en-US" altLang="zh-CN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5FF9EC2C-2F1C-8525-052B-315EE06EC6C4}"/>
                </a:ext>
              </a:extLst>
            </p:cNvPr>
            <p:cNvGrpSpPr/>
            <p:nvPr/>
          </p:nvGrpSpPr>
          <p:grpSpPr>
            <a:xfrm flipV="1">
              <a:off x="3570514" y="4790624"/>
              <a:ext cx="1189669" cy="359332"/>
              <a:chOff x="3570514" y="2229151"/>
              <a:chExt cx="1189669" cy="359332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1F2BC3D8-C3F9-6074-06EA-35CB6D886C81}"/>
                  </a:ext>
                </a:extLst>
              </p:cNvPr>
              <p:cNvCxnSpPr/>
              <p:nvPr/>
            </p:nvCxnSpPr>
            <p:spPr>
              <a:xfrm flipH="1" flipV="1">
                <a:off x="4400852" y="2229151"/>
                <a:ext cx="359331" cy="359332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DA2DB704-A0C6-B903-83D4-8DBA08311F38}"/>
                  </a:ext>
                </a:extLst>
              </p:cNvPr>
              <p:cNvCxnSpPr/>
              <p:nvPr/>
            </p:nvCxnSpPr>
            <p:spPr>
              <a:xfrm flipH="1">
                <a:off x="3570514" y="2229151"/>
                <a:ext cx="830337" cy="0"/>
              </a:xfrm>
              <a:prstGeom prst="line">
                <a:avLst/>
              </a:prstGeom>
              <a:ln w="12700">
                <a:solidFill>
                  <a:schemeClr val="bg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5D2347BA-BCB1-9A90-8E67-4BB766DE95D1}"/>
                </a:ext>
              </a:extLst>
            </p:cNvPr>
            <p:cNvSpPr txBox="1"/>
            <p:nvPr/>
          </p:nvSpPr>
          <p:spPr>
            <a:xfrm>
              <a:off x="563907" y="4234320"/>
              <a:ext cx="2963971" cy="1083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400" dirty="0">
                  <a:solidFill>
                    <a:schemeClr val="bg1"/>
                  </a:solidFill>
                  <a:cs typeface="+mn-ea"/>
                  <a:sym typeface="+mn-lt"/>
                </a:rPr>
                <a:t>50%</a:t>
              </a:r>
            </a:p>
            <a:p>
              <a:pPr algn="r">
                <a:spcBef>
                  <a:spcPts val="600"/>
                </a:spcBef>
              </a:pPr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  <a:endParaRPr lang="en-US" altLang="zh-CN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24521DFF-81AA-8F6B-7556-726407481684}"/>
              </a:ext>
            </a:extLst>
          </p:cNvPr>
          <p:cNvGrpSpPr/>
          <p:nvPr/>
        </p:nvGrpSpPr>
        <p:grpSpPr>
          <a:xfrm>
            <a:off x="7184845" y="2057210"/>
            <a:ext cx="2956605" cy="2688972"/>
            <a:chOff x="7568920" y="1499475"/>
            <a:chExt cx="4081525" cy="3712066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84B46DBC-2165-8821-7AF7-E770B81F6330}"/>
                </a:ext>
              </a:extLst>
            </p:cNvPr>
            <p:cNvGrpSpPr/>
            <p:nvPr/>
          </p:nvGrpSpPr>
          <p:grpSpPr>
            <a:xfrm flipH="1">
              <a:off x="7645995" y="2415111"/>
              <a:ext cx="997843" cy="167506"/>
              <a:chOff x="3570514" y="2229151"/>
              <a:chExt cx="997843" cy="167506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A54F3383-A416-B27B-0FA6-307C431E5855}"/>
                  </a:ext>
                </a:extLst>
              </p:cNvPr>
              <p:cNvCxnSpPr/>
              <p:nvPr/>
            </p:nvCxnSpPr>
            <p:spPr>
              <a:xfrm flipH="1" flipV="1">
                <a:off x="4400852" y="2229153"/>
                <a:ext cx="167505" cy="167504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6D6067AE-E61D-90D1-7FC9-590F5168EF0E}"/>
                  </a:ext>
                </a:extLst>
              </p:cNvPr>
              <p:cNvCxnSpPr/>
              <p:nvPr/>
            </p:nvCxnSpPr>
            <p:spPr>
              <a:xfrm flipH="1">
                <a:off x="3570514" y="2229151"/>
                <a:ext cx="830337" cy="0"/>
              </a:xfrm>
              <a:prstGeom prst="line">
                <a:avLst/>
              </a:prstGeom>
              <a:ln w="12700">
                <a:solidFill>
                  <a:schemeClr val="bg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9E68F5F8-8E4C-C685-6255-A039AC1BC8BD}"/>
                </a:ext>
              </a:extLst>
            </p:cNvPr>
            <p:cNvSpPr txBox="1"/>
            <p:nvPr/>
          </p:nvSpPr>
          <p:spPr>
            <a:xfrm flipH="1">
              <a:off x="8686474" y="1499475"/>
              <a:ext cx="2963971" cy="977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cs typeface="+mn-ea"/>
                  <a:sym typeface="+mn-lt"/>
                </a:rPr>
                <a:t>45%</a:t>
              </a:r>
            </a:p>
            <a:p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  <a:endParaRPr lang="en-US" altLang="zh-CN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09040CA7-FD73-840B-9325-8F69B695043D}"/>
                </a:ext>
              </a:extLst>
            </p:cNvPr>
            <p:cNvGrpSpPr/>
            <p:nvPr/>
          </p:nvGrpSpPr>
          <p:grpSpPr>
            <a:xfrm flipH="1" flipV="1">
              <a:off x="7568920" y="4905375"/>
              <a:ext cx="1074918" cy="244581"/>
              <a:chOff x="3570514" y="2229151"/>
              <a:chExt cx="1074918" cy="244581"/>
            </a:xfrm>
          </p:grpSpPr>
          <p:cxnSp>
            <p:nvCxnSpPr>
              <p:cNvPr id="27" name="直接连接符 26">
                <a:extLst>
                  <a:ext uri="{FF2B5EF4-FFF2-40B4-BE49-F238E27FC236}">
                    <a16:creationId xmlns:a16="http://schemas.microsoft.com/office/drawing/2014/main" id="{F30893DF-5853-E915-ED46-EBC803E51361}"/>
                  </a:ext>
                </a:extLst>
              </p:cNvPr>
              <p:cNvCxnSpPr/>
              <p:nvPr/>
            </p:nvCxnSpPr>
            <p:spPr>
              <a:xfrm flipH="1" flipV="1">
                <a:off x="4400852" y="2229151"/>
                <a:ext cx="244580" cy="244581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>
                <a:extLst>
                  <a:ext uri="{FF2B5EF4-FFF2-40B4-BE49-F238E27FC236}">
                    <a16:creationId xmlns:a16="http://schemas.microsoft.com/office/drawing/2014/main" id="{ADD4AE73-45F7-1A62-39C9-A103821D263A}"/>
                  </a:ext>
                </a:extLst>
              </p:cNvPr>
              <p:cNvCxnSpPr/>
              <p:nvPr/>
            </p:nvCxnSpPr>
            <p:spPr>
              <a:xfrm flipH="1">
                <a:off x="3570514" y="2229151"/>
                <a:ext cx="830337" cy="0"/>
              </a:xfrm>
              <a:prstGeom prst="line">
                <a:avLst/>
              </a:prstGeom>
              <a:ln w="12700">
                <a:solidFill>
                  <a:schemeClr val="bg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DF0C0D5B-077C-CA0F-FA1E-21364091ECF3}"/>
                </a:ext>
              </a:extLst>
            </p:cNvPr>
            <p:cNvSpPr txBox="1"/>
            <p:nvPr/>
          </p:nvSpPr>
          <p:spPr>
            <a:xfrm flipH="1">
              <a:off x="8686474" y="4234320"/>
              <a:ext cx="2963971" cy="977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cs typeface="+mn-ea"/>
                  <a:sym typeface="+mn-lt"/>
                </a:rPr>
                <a:t>50%</a:t>
              </a:r>
            </a:p>
            <a:p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  <a:endParaRPr lang="en-US" altLang="zh-CN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DB13F05B-7053-356F-FA94-E6F9545A6749}"/>
              </a:ext>
            </a:extLst>
          </p:cNvPr>
          <p:cNvSpPr txBox="1"/>
          <p:nvPr/>
        </p:nvSpPr>
        <p:spPr>
          <a:xfrm>
            <a:off x="7994387" y="2739847"/>
            <a:ext cx="3027181" cy="5543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95000"/>
                  </a:schemeClr>
                </a:solidFill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... ...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E0726A79-F529-7BBB-B379-BBA17B53AF69}"/>
              </a:ext>
            </a:extLst>
          </p:cNvPr>
          <p:cNvSpPr txBox="1"/>
          <p:nvPr/>
        </p:nvSpPr>
        <p:spPr>
          <a:xfrm>
            <a:off x="1214190" y="2765096"/>
            <a:ext cx="3027181" cy="5543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95000"/>
                  </a:schemeClr>
                </a:solidFill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... ...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BB255EF6-165F-702D-A4BE-D0F906FC4D44}"/>
              </a:ext>
            </a:extLst>
          </p:cNvPr>
          <p:cNvSpPr txBox="1"/>
          <p:nvPr/>
        </p:nvSpPr>
        <p:spPr>
          <a:xfrm>
            <a:off x="1214190" y="4791412"/>
            <a:ext cx="3027181" cy="5543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95000"/>
                  </a:schemeClr>
                </a:solidFill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... ...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556E79E7-D1EB-DA65-11E3-61103C108103}"/>
              </a:ext>
            </a:extLst>
          </p:cNvPr>
          <p:cNvSpPr txBox="1"/>
          <p:nvPr/>
        </p:nvSpPr>
        <p:spPr>
          <a:xfrm>
            <a:off x="7994387" y="4746177"/>
            <a:ext cx="3027181" cy="5543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95000"/>
                  </a:schemeClr>
                </a:solidFill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4060171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29" advClick="0" advTm="1000">
        <p:fade/>
      </p:transition>
    </mc:Choice>
    <mc:Fallback xmlns="">
      <p:transition spd="med" advClick="0" advTm="100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DDC73790-3F65-B73E-814E-3D8CD57B668E}"/>
              </a:ext>
            </a:extLst>
          </p:cNvPr>
          <p:cNvSpPr txBox="1"/>
          <p:nvPr/>
        </p:nvSpPr>
        <p:spPr>
          <a:xfrm>
            <a:off x="3992271" y="479193"/>
            <a:ext cx="4359709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3900" b="1" spc="300" dirty="0">
                <a:ln w="12700">
                  <a:gradFill>
                    <a:gsLst>
                      <a:gs pos="23000">
                        <a:schemeClr val="bg1"/>
                      </a:gs>
                      <a:gs pos="65000">
                        <a:srgbClr val="06BB9A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+mj-lt"/>
                <a:ea typeface="字体圈欣意冠黑体" panose="00000500000000000000" pitchFamily="2" charset="-122"/>
                <a:cs typeface="+mn-ea"/>
                <a:sym typeface="+mn-lt"/>
              </a:rPr>
              <a:t>04</a:t>
            </a:r>
            <a:endParaRPr lang="zh-CN" altLang="en-US" sz="23900" b="1" spc="300" dirty="0">
              <a:ln w="12700">
                <a:gradFill>
                  <a:gsLst>
                    <a:gs pos="23000">
                      <a:schemeClr val="bg1"/>
                    </a:gs>
                    <a:gs pos="65000">
                      <a:srgbClr val="06BB9A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+mj-lt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3FF2AB18-39EF-B374-9830-EC2AD2DC9D36}"/>
              </a:ext>
            </a:extLst>
          </p:cNvPr>
          <p:cNvGrpSpPr/>
          <p:nvPr/>
        </p:nvGrpSpPr>
        <p:grpSpPr>
          <a:xfrm>
            <a:off x="1563030" y="2923172"/>
            <a:ext cx="9065940" cy="2097893"/>
            <a:chOff x="1563030" y="3619858"/>
            <a:chExt cx="9065940" cy="209789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35E61D4-39F6-B9F2-61AA-EF9BA1BE5712}"/>
                </a:ext>
              </a:extLst>
            </p:cNvPr>
            <p:cNvGrpSpPr/>
            <p:nvPr/>
          </p:nvGrpSpPr>
          <p:grpSpPr>
            <a:xfrm>
              <a:off x="1563030" y="3619858"/>
              <a:ext cx="9065940" cy="1655786"/>
              <a:chOff x="4286039" y="1913829"/>
              <a:chExt cx="2204107" cy="3311572"/>
            </a:xfrm>
          </p:grpSpPr>
          <p:sp>
            <p:nvSpPr>
              <p:cNvPr id="6" name="平行四边形 5">
                <a:extLst>
                  <a:ext uri="{FF2B5EF4-FFF2-40B4-BE49-F238E27FC236}">
                    <a16:creationId xmlns:a16="http://schemas.microsoft.com/office/drawing/2014/main" id="{9D95EF91-D5BF-FC57-0148-166335DBD88C}"/>
                  </a:ext>
                </a:extLst>
              </p:cNvPr>
              <p:cNvSpPr/>
              <p:nvPr/>
            </p:nvSpPr>
            <p:spPr>
              <a:xfrm>
                <a:off x="4286039" y="1913829"/>
                <a:ext cx="2167091" cy="2981697"/>
              </a:xfrm>
              <a:prstGeom prst="parallelogram">
                <a:avLst>
                  <a:gd name="adj" fmla="val 0"/>
                </a:avLst>
              </a:prstGeom>
              <a:gradFill>
                <a:gsLst>
                  <a:gs pos="0">
                    <a:srgbClr val="06BB9A">
                      <a:alpha val="43000"/>
                    </a:srgbClr>
                  </a:gs>
                  <a:gs pos="100000">
                    <a:srgbClr val="06BB9A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" name="平行四边形 12">
                <a:extLst>
                  <a:ext uri="{FF2B5EF4-FFF2-40B4-BE49-F238E27FC236}">
                    <a16:creationId xmlns:a16="http://schemas.microsoft.com/office/drawing/2014/main" id="{37FBA194-9C08-FD6C-B48D-0FFF3C1EAB79}"/>
                  </a:ext>
                </a:extLst>
              </p:cNvPr>
              <p:cNvSpPr/>
              <p:nvPr/>
            </p:nvSpPr>
            <p:spPr>
              <a:xfrm>
                <a:off x="4323055" y="2243703"/>
                <a:ext cx="2167091" cy="2981698"/>
              </a:xfrm>
              <a:prstGeom prst="parallelogram">
                <a:avLst>
                  <a:gd name="adj" fmla="val 0"/>
                </a:avLst>
              </a:prstGeom>
              <a:gradFill>
                <a:gsLst>
                  <a:gs pos="0">
                    <a:srgbClr val="06BB9A">
                      <a:alpha val="16000"/>
                    </a:srgbClr>
                  </a:gs>
                  <a:gs pos="71000">
                    <a:srgbClr val="06BB9A">
                      <a:alpha val="0"/>
                    </a:srgbClr>
                  </a:gs>
                </a:gsLst>
                <a:lin ang="5400000" scaled="1"/>
              </a:gradFill>
              <a:ln w="25400">
                <a:gradFill>
                  <a:gsLst>
                    <a:gs pos="0">
                      <a:srgbClr val="06BB9A">
                        <a:alpha val="22000"/>
                      </a:srgbClr>
                    </a:gs>
                    <a:gs pos="100000">
                      <a:srgbClr val="06BB9A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4593C08B-21E8-4422-54F5-F96034F3CC8D}"/>
                </a:ext>
              </a:extLst>
            </p:cNvPr>
            <p:cNvSpPr txBox="1"/>
            <p:nvPr/>
          </p:nvSpPr>
          <p:spPr>
            <a:xfrm>
              <a:off x="4271935" y="4006999"/>
              <a:ext cx="380038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2432CDD5-2595-6FB6-067C-91416B7DD9E5}"/>
                </a:ext>
              </a:extLst>
            </p:cNvPr>
            <p:cNvSpPr txBox="1"/>
            <p:nvPr/>
          </p:nvSpPr>
          <p:spPr>
            <a:xfrm>
              <a:off x="2358425" y="5097325"/>
              <a:ext cx="7627404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95000"/>
                      <a:alpha val="40000"/>
                    </a:schemeClr>
                  </a:solidFill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chemeClr val="bg1">
                      <a:lumMod val="95000"/>
                      <a:alpha val="40000"/>
                    </a:schemeClr>
                  </a:solidFill>
                </a:rPr>
                <a:t>200</a:t>
              </a:r>
              <a:r>
                <a:rPr lang="zh-CN" altLang="en-US" sz="1200" dirty="0">
                  <a:solidFill>
                    <a:schemeClr val="bg1">
                      <a:lumMod val="95000"/>
                      <a:alpha val="40000"/>
                    </a:schemeClr>
                  </a:solidFill>
                </a:rPr>
                <a:t>字以内，据统计每页幻灯片的最好控制在</a:t>
              </a:r>
              <a:r>
                <a:rPr lang="en-US" altLang="zh-CN" sz="1200" dirty="0">
                  <a:solidFill>
                    <a:schemeClr val="bg1">
                      <a:lumMod val="95000"/>
                      <a:alpha val="40000"/>
                    </a:schemeClr>
                  </a:solidFill>
                </a:rPr>
                <a:t>5</a:t>
              </a:r>
              <a:r>
                <a:rPr lang="zh-CN" altLang="en-US" sz="1200" dirty="0">
                  <a:solidFill>
                    <a:schemeClr val="bg1">
                      <a:lumMod val="95000"/>
                      <a:alpha val="40000"/>
                    </a:schemeClr>
                  </a:solidFill>
                </a:rPr>
                <a:t>分钟之内。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909102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环形箭头 6">
            <a:extLst>
              <a:ext uri="{FF2B5EF4-FFF2-40B4-BE49-F238E27FC236}">
                <a16:creationId xmlns:a16="http://schemas.microsoft.com/office/drawing/2014/main" id="{3EE5096E-E8C9-3A6D-18FB-6D3A17E78EA7}"/>
              </a:ext>
            </a:extLst>
          </p:cNvPr>
          <p:cNvSpPr/>
          <p:nvPr/>
        </p:nvSpPr>
        <p:spPr>
          <a:xfrm>
            <a:off x="4208463" y="1778000"/>
            <a:ext cx="3827462" cy="3827463"/>
          </a:xfrm>
          <a:prstGeom prst="circularArrow">
            <a:avLst>
              <a:gd name="adj1" fmla="val 5200"/>
              <a:gd name="adj2" fmla="val 335920"/>
              <a:gd name="adj3" fmla="val 21293212"/>
              <a:gd name="adj4" fmla="val 19766265"/>
              <a:gd name="adj5" fmla="val 6067"/>
            </a:avLst>
          </a:prstGeom>
          <a:solidFill>
            <a:srgbClr val="BFBFBF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环形箭头 7">
            <a:extLst>
              <a:ext uri="{FF2B5EF4-FFF2-40B4-BE49-F238E27FC236}">
                <a16:creationId xmlns:a16="http://schemas.microsoft.com/office/drawing/2014/main" id="{5FF0B945-BB1D-800B-A473-F4671A1CEB83}"/>
              </a:ext>
            </a:extLst>
          </p:cNvPr>
          <p:cNvSpPr/>
          <p:nvPr/>
        </p:nvSpPr>
        <p:spPr>
          <a:xfrm>
            <a:off x="4208463" y="1778000"/>
            <a:ext cx="3827462" cy="3827463"/>
          </a:xfrm>
          <a:prstGeom prst="circularArrow">
            <a:avLst>
              <a:gd name="adj1" fmla="val 5200"/>
              <a:gd name="adj2" fmla="val 335920"/>
              <a:gd name="adj3" fmla="val 4014667"/>
              <a:gd name="adj4" fmla="val 2253461"/>
              <a:gd name="adj5" fmla="val 6067"/>
            </a:avLst>
          </a:prstGeom>
          <a:solidFill>
            <a:srgbClr val="BFBFBF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环形箭头 8">
            <a:extLst>
              <a:ext uri="{FF2B5EF4-FFF2-40B4-BE49-F238E27FC236}">
                <a16:creationId xmlns:a16="http://schemas.microsoft.com/office/drawing/2014/main" id="{F7176135-BCB3-96BB-48A9-0F72CC0CCFC7}"/>
              </a:ext>
            </a:extLst>
          </p:cNvPr>
          <p:cNvSpPr/>
          <p:nvPr/>
        </p:nvSpPr>
        <p:spPr>
          <a:xfrm>
            <a:off x="4208463" y="1778000"/>
            <a:ext cx="3827462" cy="3827463"/>
          </a:xfrm>
          <a:prstGeom prst="circularArrow">
            <a:avLst>
              <a:gd name="adj1" fmla="val 5200"/>
              <a:gd name="adj2" fmla="val 335920"/>
              <a:gd name="adj3" fmla="val 8210619"/>
              <a:gd name="adj4" fmla="val 6449412"/>
              <a:gd name="adj5" fmla="val 6067"/>
            </a:avLst>
          </a:prstGeom>
          <a:solidFill>
            <a:srgbClr val="BFBFBF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环形箭头 9">
            <a:extLst>
              <a:ext uri="{FF2B5EF4-FFF2-40B4-BE49-F238E27FC236}">
                <a16:creationId xmlns:a16="http://schemas.microsoft.com/office/drawing/2014/main" id="{9BDB619F-6F2C-9FB5-F53B-EA62FB62CBD7}"/>
              </a:ext>
            </a:extLst>
          </p:cNvPr>
          <p:cNvSpPr/>
          <p:nvPr/>
        </p:nvSpPr>
        <p:spPr>
          <a:xfrm>
            <a:off x="4208463" y="1778000"/>
            <a:ext cx="3827462" cy="3827463"/>
          </a:xfrm>
          <a:prstGeom prst="circularArrow">
            <a:avLst>
              <a:gd name="adj1" fmla="val 5200"/>
              <a:gd name="adj2" fmla="val 335920"/>
              <a:gd name="adj3" fmla="val 12297815"/>
              <a:gd name="adj4" fmla="val 10770867"/>
              <a:gd name="adj5" fmla="val 6067"/>
            </a:avLst>
          </a:prstGeom>
          <a:solidFill>
            <a:srgbClr val="BFBFBF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环形箭头 10">
            <a:extLst>
              <a:ext uri="{FF2B5EF4-FFF2-40B4-BE49-F238E27FC236}">
                <a16:creationId xmlns:a16="http://schemas.microsoft.com/office/drawing/2014/main" id="{5E1AD7EF-FA6D-417E-A1E4-8D0ED36FD9DF}"/>
              </a:ext>
            </a:extLst>
          </p:cNvPr>
          <p:cNvSpPr/>
          <p:nvPr/>
        </p:nvSpPr>
        <p:spPr>
          <a:xfrm>
            <a:off x="4208463" y="1778000"/>
            <a:ext cx="3827462" cy="3827463"/>
          </a:xfrm>
          <a:prstGeom prst="circularArrow">
            <a:avLst>
              <a:gd name="adj1" fmla="val 5200"/>
              <a:gd name="adj2" fmla="val 335920"/>
              <a:gd name="adj3" fmla="val 16865656"/>
              <a:gd name="adj4" fmla="val 15198424"/>
              <a:gd name="adj5" fmla="val 6067"/>
            </a:avLst>
          </a:prstGeom>
          <a:solidFill>
            <a:srgbClr val="BFBFBF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F3FEF2A0-8E8C-E6C4-CFAC-2F8EA997DA4C}"/>
              </a:ext>
            </a:extLst>
          </p:cNvPr>
          <p:cNvGrpSpPr>
            <a:grpSpLocks/>
          </p:cNvGrpSpPr>
          <p:nvPr/>
        </p:nvGrpSpPr>
        <p:grpSpPr bwMode="auto">
          <a:xfrm>
            <a:off x="4548188" y="1927225"/>
            <a:ext cx="852487" cy="852488"/>
            <a:chOff x="4483100" y="1874924"/>
            <a:chExt cx="914400" cy="914400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C5EAE764-AA89-755F-9EB2-BE29A018BC14}"/>
                </a:ext>
              </a:extLst>
            </p:cNvPr>
            <p:cNvSpPr/>
            <p:nvPr/>
          </p:nvSpPr>
          <p:spPr>
            <a:xfrm>
              <a:off x="4483100" y="1874924"/>
              <a:ext cx="914400" cy="914400"/>
            </a:xfrm>
            <a:prstGeom prst="ellipse">
              <a:avLst/>
            </a:prstGeom>
            <a:solidFill>
              <a:srgbClr val="06BB9A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TextBox 24">
              <a:extLst>
                <a:ext uri="{FF2B5EF4-FFF2-40B4-BE49-F238E27FC236}">
                  <a16:creationId xmlns:a16="http://schemas.microsoft.com/office/drawing/2014/main" id="{D474BEDB-CDC2-812C-8935-063F65E5600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93665" y="2132069"/>
              <a:ext cx="693272" cy="396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/>
              <a:r>
                <a:rPr lang="zh-CN" altLang="en-US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92A674AA-5F18-7B8E-2A29-A5B355150590}"/>
              </a:ext>
            </a:extLst>
          </p:cNvPr>
          <p:cNvGrpSpPr>
            <a:grpSpLocks/>
          </p:cNvGrpSpPr>
          <p:nvPr/>
        </p:nvGrpSpPr>
        <p:grpSpPr bwMode="auto">
          <a:xfrm>
            <a:off x="6784975" y="1927225"/>
            <a:ext cx="852488" cy="852488"/>
            <a:chOff x="4483100" y="1874924"/>
            <a:chExt cx="914400" cy="914400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0963F3D7-4B9A-68D5-2523-B79B1491CBA6}"/>
                </a:ext>
              </a:extLst>
            </p:cNvPr>
            <p:cNvSpPr/>
            <p:nvPr/>
          </p:nvSpPr>
          <p:spPr>
            <a:xfrm>
              <a:off x="4483100" y="1874924"/>
              <a:ext cx="914400" cy="914400"/>
            </a:xfrm>
            <a:prstGeom prst="ellipse">
              <a:avLst/>
            </a:prstGeom>
            <a:solidFill>
              <a:srgbClr val="06BB9A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TextBox 38">
              <a:extLst>
                <a:ext uri="{FF2B5EF4-FFF2-40B4-BE49-F238E27FC236}">
                  <a16:creationId xmlns:a16="http://schemas.microsoft.com/office/drawing/2014/main" id="{877D96D3-0C93-DFEA-DE08-0744832742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93665" y="2132069"/>
              <a:ext cx="693271" cy="396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/>
              <a:r>
                <a:rPr lang="zh-CN" altLang="en-US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5BFCDAF8-D7A4-5B88-FED5-972C432F8371}"/>
              </a:ext>
            </a:extLst>
          </p:cNvPr>
          <p:cNvGrpSpPr>
            <a:grpSpLocks/>
          </p:cNvGrpSpPr>
          <p:nvPr/>
        </p:nvGrpSpPr>
        <p:grpSpPr bwMode="auto">
          <a:xfrm>
            <a:off x="7305675" y="3779838"/>
            <a:ext cx="852488" cy="852487"/>
            <a:chOff x="4483100" y="1874924"/>
            <a:chExt cx="914400" cy="914400"/>
          </a:xfrm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1FA7C30D-CF29-28DB-303A-61C499AFB48F}"/>
                </a:ext>
              </a:extLst>
            </p:cNvPr>
            <p:cNvSpPr/>
            <p:nvPr/>
          </p:nvSpPr>
          <p:spPr>
            <a:xfrm>
              <a:off x="4483100" y="1874924"/>
              <a:ext cx="914400" cy="914400"/>
            </a:xfrm>
            <a:prstGeom prst="ellipse">
              <a:avLst/>
            </a:prstGeom>
            <a:solidFill>
              <a:srgbClr val="06BB9A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0" name="TextBox 41">
              <a:extLst>
                <a:ext uri="{FF2B5EF4-FFF2-40B4-BE49-F238E27FC236}">
                  <a16:creationId xmlns:a16="http://schemas.microsoft.com/office/drawing/2014/main" id="{E90BC63D-A95B-C1B0-6E28-67D3F6A5CDD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93665" y="2132069"/>
              <a:ext cx="693271" cy="396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/>
              <a:r>
                <a:rPr lang="zh-CN" altLang="en-US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A3E2D521-50BA-2547-8D22-4E896A45F52A}"/>
              </a:ext>
            </a:extLst>
          </p:cNvPr>
          <p:cNvGrpSpPr>
            <a:grpSpLocks/>
          </p:cNvGrpSpPr>
          <p:nvPr/>
        </p:nvGrpSpPr>
        <p:grpSpPr bwMode="auto">
          <a:xfrm>
            <a:off x="4033838" y="3779838"/>
            <a:ext cx="852487" cy="852487"/>
            <a:chOff x="4483100" y="1874924"/>
            <a:chExt cx="914400" cy="914400"/>
          </a:xfrm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8B3C1454-46E1-606D-2030-0C72D67CFC6E}"/>
                </a:ext>
              </a:extLst>
            </p:cNvPr>
            <p:cNvSpPr/>
            <p:nvPr/>
          </p:nvSpPr>
          <p:spPr>
            <a:xfrm>
              <a:off x="4483100" y="1874924"/>
              <a:ext cx="914400" cy="914400"/>
            </a:xfrm>
            <a:prstGeom prst="ellipse">
              <a:avLst/>
            </a:prstGeom>
            <a:solidFill>
              <a:srgbClr val="06BB9A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" name="TextBox 44">
              <a:extLst>
                <a:ext uri="{FF2B5EF4-FFF2-40B4-BE49-F238E27FC236}">
                  <a16:creationId xmlns:a16="http://schemas.microsoft.com/office/drawing/2014/main" id="{F5C85BCA-AA0C-68B9-08BC-E68EB2745FB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93665" y="2132069"/>
              <a:ext cx="693272" cy="396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/>
              <a:r>
                <a:rPr lang="zh-CN" altLang="en-US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7EC078F7-BE6A-AA46-1B9D-45FD2DB6CE44}"/>
              </a:ext>
            </a:extLst>
          </p:cNvPr>
          <p:cNvGrpSpPr>
            <a:grpSpLocks/>
          </p:cNvGrpSpPr>
          <p:nvPr/>
        </p:nvGrpSpPr>
        <p:grpSpPr bwMode="auto">
          <a:xfrm>
            <a:off x="5695950" y="4872038"/>
            <a:ext cx="852488" cy="852487"/>
            <a:chOff x="4483100" y="1874924"/>
            <a:chExt cx="914400" cy="914400"/>
          </a:xfrm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AC85B8DD-46BF-D966-4366-9A64E0DB7D5E}"/>
                </a:ext>
              </a:extLst>
            </p:cNvPr>
            <p:cNvSpPr/>
            <p:nvPr/>
          </p:nvSpPr>
          <p:spPr>
            <a:xfrm>
              <a:off x="4483100" y="1874924"/>
              <a:ext cx="914400" cy="914400"/>
            </a:xfrm>
            <a:prstGeom prst="ellipse">
              <a:avLst/>
            </a:prstGeom>
            <a:solidFill>
              <a:srgbClr val="06BB9A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6" name="TextBox 47">
              <a:extLst>
                <a:ext uri="{FF2B5EF4-FFF2-40B4-BE49-F238E27FC236}">
                  <a16:creationId xmlns:a16="http://schemas.microsoft.com/office/drawing/2014/main" id="{8DB1F487-7E90-5B51-BE8A-0DB0B12DDA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93665" y="2132069"/>
              <a:ext cx="693271" cy="396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/>
              <a:r>
                <a:rPr lang="zh-CN" altLang="en-US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</a:t>
              </a:r>
            </a:p>
          </p:txBody>
        </p:sp>
      </p:grpSp>
      <p:sp>
        <p:nvSpPr>
          <p:cNvPr id="27" name="平行四边形 26">
            <a:extLst>
              <a:ext uri="{FF2B5EF4-FFF2-40B4-BE49-F238E27FC236}">
                <a16:creationId xmlns:a16="http://schemas.microsoft.com/office/drawing/2014/main" id="{96A87E57-CD9E-D5DB-39FF-DFAD15A1373B}"/>
              </a:ext>
            </a:extLst>
          </p:cNvPr>
          <p:cNvSpPr/>
          <p:nvPr/>
        </p:nvSpPr>
        <p:spPr>
          <a:xfrm>
            <a:off x="-372665" y="279237"/>
            <a:ext cx="5986066" cy="713014"/>
          </a:xfrm>
          <a:prstGeom prst="parallelogram">
            <a:avLst/>
          </a:prstGeom>
          <a:solidFill>
            <a:schemeClr val="bg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平行四边形 27">
            <a:extLst>
              <a:ext uri="{FF2B5EF4-FFF2-40B4-BE49-F238E27FC236}">
                <a16:creationId xmlns:a16="http://schemas.microsoft.com/office/drawing/2014/main" id="{243CFC07-FDB2-F89B-E48A-75904025F03F}"/>
              </a:ext>
            </a:extLst>
          </p:cNvPr>
          <p:cNvSpPr/>
          <p:nvPr/>
        </p:nvSpPr>
        <p:spPr>
          <a:xfrm>
            <a:off x="376404" y="0"/>
            <a:ext cx="1212517" cy="827314"/>
          </a:xfrm>
          <a:prstGeom prst="parallelogram">
            <a:avLst/>
          </a:prstGeom>
          <a:solidFill>
            <a:srgbClr val="06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DA8C4D81-5BC3-7A20-8805-D1F91F148D67}"/>
              </a:ext>
            </a:extLst>
          </p:cNvPr>
          <p:cNvSpPr txBox="1"/>
          <p:nvPr/>
        </p:nvSpPr>
        <p:spPr>
          <a:xfrm>
            <a:off x="1812392" y="435689"/>
            <a:ext cx="32636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3A75C530-A7E1-6DDF-0645-CF424D933E89}"/>
              </a:ext>
            </a:extLst>
          </p:cNvPr>
          <p:cNvSpPr txBox="1"/>
          <p:nvPr/>
        </p:nvSpPr>
        <p:spPr>
          <a:xfrm>
            <a:off x="152933" y="68921"/>
            <a:ext cx="17102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spc="300" dirty="0">
                <a:ln w="12700">
                  <a:gradFill>
                    <a:gsLst>
                      <a:gs pos="37000">
                        <a:schemeClr val="bg1"/>
                      </a:gs>
                      <a:gs pos="100000">
                        <a:srgbClr val="06BB9A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+mj-lt"/>
                <a:ea typeface="字体圈欣意冠黑体" panose="00000500000000000000" pitchFamily="2" charset="-122"/>
                <a:cs typeface="+mn-ea"/>
                <a:sym typeface="+mn-lt"/>
              </a:rPr>
              <a:t>04</a:t>
            </a:r>
            <a:endParaRPr lang="zh-CN" altLang="en-US" sz="5400" b="1" spc="300" dirty="0">
              <a:ln w="12700">
                <a:gradFill>
                  <a:gsLst>
                    <a:gs pos="37000">
                      <a:schemeClr val="bg1"/>
                    </a:gs>
                    <a:gs pos="100000">
                      <a:srgbClr val="06BB9A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+mj-lt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240D8B61-87DE-6FEB-F4D4-CBB9CC32F781}"/>
              </a:ext>
            </a:extLst>
          </p:cNvPr>
          <p:cNvGrpSpPr/>
          <p:nvPr/>
        </p:nvGrpSpPr>
        <p:grpSpPr>
          <a:xfrm>
            <a:off x="1365287" y="1966507"/>
            <a:ext cx="3039881" cy="840193"/>
            <a:chOff x="546099" y="4476232"/>
            <a:chExt cx="3039881" cy="840193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2EFA7075-B28A-3BDC-0432-F7EC8553B121}"/>
                </a:ext>
              </a:extLst>
            </p:cNvPr>
            <p:cNvSpPr txBox="1"/>
            <p:nvPr/>
          </p:nvSpPr>
          <p:spPr>
            <a:xfrm>
              <a:off x="546099" y="4476232"/>
              <a:ext cx="303988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bg1">
                      <a:lumMod val="95000"/>
                    </a:schemeClr>
                  </a:solidFill>
                </a:rPr>
                <a:t>单击此处添加标题文本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FEF49B71-6579-D232-FE6A-168C79BBFDC3}"/>
                </a:ext>
              </a:extLst>
            </p:cNvPr>
            <p:cNvSpPr txBox="1"/>
            <p:nvPr/>
          </p:nvSpPr>
          <p:spPr>
            <a:xfrm>
              <a:off x="558799" y="4762042"/>
              <a:ext cx="3027181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9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>
                      <a:lumMod val="95000"/>
                    </a:schemeClr>
                  </a:solidFill>
                </a:rPr>
                <a:t>... ...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EFC4F049-2B23-1AD5-DC0F-2D6AE1FA3AD4}"/>
              </a:ext>
            </a:extLst>
          </p:cNvPr>
          <p:cNvGrpSpPr/>
          <p:nvPr/>
        </p:nvGrpSpPr>
        <p:grpSpPr>
          <a:xfrm>
            <a:off x="7786832" y="1884964"/>
            <a:ext cx="3039881" cy="840193"/>
            <a:chOff x="546099" y="4476232"/>
            <a:chExt cx="3039881" cy="840193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0073FEF2-7DD0-1B4C-678D-3F9A9EC37112}"/>
                </a:ext>
              </a:extLst>
            </p:cNvPr>
            <p:cNvSpPr txBox="1"/>
            <p:nvPr/>
          </p:nvSpPr>
          <p:spPr>
            <a:xfrm>
              <a:off x="546099" y="4476232"/>
              <a:ext cx="303988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bg1">
                      <a:lumMod val="95000"/>
                    </a:schemeClr>
                  </a:solidFill>
                </a:rPr>
                <a:t>单击此处添加标题文本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0A7B498A-FDAD-D91D-AD08-CDC85D9A922E}"/>
                </a:ext>
              </a:extLst>
            </p:cNvPr>
            <p:cNvSpPr txBox="1"/>
            <p:nvPr/>
          </p:nvSpPr>
          <p:spPr>
            <a:xfrm>
              <a:off x="558799" y="4762042"/>
              <a:ext cx="3027181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9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>
                      <a:lumMod val="95000"/>
                    </a:schemeClr>
                  </a:solidFill>
                </a:rPr>
                <a:t>... ...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A8508195-1386-2C2D-E23A-7769C9D45CC9}"/>
              </a:ext>
            </a:extLst>
          </p:cNvPr>
          <p:cNvGrpSpPr/>
          <p:nvPr/>
        </p:nvGrpSpPr>
        <p:grpSpPr>
          <a:xfrm>
            <a:off x="8381918" y="3792132"/>
            <a:ext cx="3039881" cy="840193"/>
            <a:chOff x="546099" y="4476232"/>
            <a:chExt cx="3039881" cy="840193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7719E165-5E8A-0CAB-81A8-117A3D37E507}"/>
                </a:ext>
              </a:extLst>
            </p:cNvPr>
            <p:cNvSpPr txBox="1"/>
            <p:nvPr/>
          </p:nvSpPr>
          <p:spPr>
            <a:xfrm>
              <a:off x="546099" y="4476232"/>
              <a:ext cx="303988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bg1">
                      <a:lumMod val="95000"/>
                    </a:schemeClr>
                  </a:solidFill>
                </a:rPr>
                <a:t>单击此处添加标题文本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EBCE366D-4C9F-4017-B769-63BCE23C2D70}"/>
                </a:ext>
              </a:extLst>
            </p:cNvPr>
            <p:cNvSpPr txBox="1"/>
            <p:nvPr/>
          </p:nvSpPr>
          <p:spPr>
            <a:xfrm>
              <a:off x="558799" y="4762042"/>
              <a:ext cx="3027181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9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>
                      <a:lumMod val="95000"/>
                    </a:schemeClr>
                  </a:solidFill>
                </a:rPr>
                <a:t>... ...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FB9B28E5-FB7A-3658-71EC-4EA7CB5725B1}"/>
              </a:ext>
            </a:extLst>
          </p:cNvPr>
          <p:cNvGrpSpPr/>
          <p:nvPr/>
        </p:nvGrpSpPr>
        <p:grpSpPr>
          <a:xfrm>
            <a:off x="860581" y="3792132"/>
            <a:ext cx="3039881" cy="840193"/>
            <a:chOff x="546099" y="4476232"/>
            <a:chExt cx="3039881" cy="840193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6FA15D5E-8FF1-9CCD-9356-D787BEF03CFE}"/>
                </a:ext>
              </a:extLst>
            </p:cNvPr>
            <p:cNvSpPr txBox="1"/>
            <p:nvPr/>
          </p:nvSpPr>
          <p:spPr>
            <a:xfrm>
              <a:off x="546099" y="4476232"/>
              <a:ext cx="303988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bg1">
                      <a:lumMod val="95000"/>
                    </a:schemeClr>
                  </a:solidFill>
                </a:rPr>
                <a:t>单击此处添加标题文本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63E07C84-66CC-F88E-A37B-34303BC72662}"/>
                </a:ext>
              </a:extLst>
            </p:cNvPr>
            <p:cNvSpPr txBox="1"/>
            <p:nvPr/>
          </p:nvSpPr>
          <p:spPr>
            <a:xfrm>
              <a:off x="558799" y="4762042"/>
              <a:ext cx="3027181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9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>
                      <a:lumMod val="95000"/>
                    </a:schemeClr>
                  </a:solidFill>
                </a:rPr>
                <a:t>... ...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D95B54B8-C548-8751-C0F3-F5AA91791626}"/>
              </a:ext>
            </a:extLst>
          </p:cNvPr>
          <p:cNvGrpSpPr/>
          <p:nvPr/>
        </p:nvGrpSpPr>
        <p:grpSpPr>
          <a:xfrm>
            <a:off x="2595905" y="5585150"/>
            <a:ext cx="3039881" cy="840193"/>
            <a:chOff x="546099" y="4476232"/>
            <a:chExt cx="3039881" cy="840193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2AACA270-04CA-05CE-0676-60EFD5DA97C2}"/>
                </a:ext>
              </a:extLst>
            </p:cNvPr>
            <p:cNvSpPr txBox="1"/>
            <p:nvPr/>
          </p:nvSpPr>
          <p:spPr>
            <a:xfrm>
              <a:off x="546099" y="4476232"/>
              <a:ext cx="303988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bg1">
                      <a:lumMod val="95000"/>
                    </a:schemeClr>
                  </a:solidFill>
                </a:rPr>
                <a:t>单击此处添加标题文本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65E4E0F3-6C00-BEB4-2682-C270E97CCC74}"/>
                </a:ext>
              </a:extLst>
            </p:cNvPr>
            <p:cNvSpPr txBox="1"/>
            <p:nvPr/>
          </p:nvSpPr>
          <p:spPr>
            <a:xfrm>
              <a:off x="558799" y="4762042"/>
              <a:ext cx="3027181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9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>
                      <a:lumMod val="95000"/>
                    </a:schemeClr>
                  </a:solidFill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41853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29" advClick="0" advTm="1000">
        <p:fade/>
      </p:transition>
    </mc:Choice>
    <mc:Fallback xmlns="">
      <p:transition spd="med" advClick="0" advTm="1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E55DAC4B-A746-E40E-4299-3E4921B57FCC}"/>
              </a:ext>
            </a:extLst>
          </p:cNvPr>
          <p:cNvGrpSpPr/>
          <p:nvPr/>
        </p:nvGrpSpPr>
        <p:grpSpPr>
          <a:xfrm>
            <a:off x="2567741" y="916011"/>
            <a:ext cx="4023695" cy="532328"/>
            <a:chOff x="4191391" y="1078453"/>
            <a:chExt cx="4023695" cy="532328"/>
          </a:xfrm>
        </p:grpSpPr>
        <p:sp>
          <p:nvSpPr>
            <p:cNvPr id="4" name="平行四边形 3">
              <a:extLst>
                <a:ext uri="{FF2B5EF4-FFF2-40B4-BE49-F238E27FC236}">
                  <a16:creationId xmlns:a16="http://schemas.microsoft.com/office/drawing/2014/main" id="{D03B6B29-9DDD-9085-3494-B176A2FA5E5E}"/>
                </a:ext>
              </a:extLst>
            </p:cNvPr>
            <p:cNvSpPr/>
            <p:nvPr/>
          </p:nvSpPr>
          <p:spPr>
            <a:xfrm>
              <a:off x="4191391" y="1078453"/>
              <a:ext cx="4023695" cy="532328"/>
            </a:xfrm>
            <a:prstGeom prst="parallelogram">
              <a:avLst>
                <a:gd name="adj" fmla="val 24851"/>
              </a:avLst>
            </a:prstGeom>
            <a:solidFill>
              <a:schemeClr val="bg1">
                <a:alpha val="14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556EEF6B-A4D5-6244-D4BC-7F7C0BDC6A07}"/>
                </a:ext>
              </a:extLst>
            </p:cNvPr>
            <p:cNvSpPr txBox="1"/>
            <p:nvPr/>
          </p:nvSpPr>
          <p:spPr>
            <a:xfrm>
              <a:off x="5544812" y="1213812"/>
              <a:ext cx="232791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100" i="1" spc="300" dirty="0">
                  <a:solidFill>
                    <a:schemeClr val="bg1"/>
                  </a:solidFill>
                  <a:ea typeface="字体圈欣意冠黑体" panose="00000500000000000000" pitchFamily="2" charset="-122"/>
                  <a:cs typeface="+mn-ea"/>
                  <a:sym typeface="+mn-lt"/>
                </a:rPr>
                <a:t>CONTENTS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2CB33088-DD57-1F2D-E1CB-BB3775E27587}"/>
              </a:ext>
            </a:extLst>
          </p:cNvPr>
          <p:cNvGrpSpPr/>
          <p:nvPr/>
        </p:nvGrpSpPr>
        <p:grpSpPr>
          <a:xfrm>
            <a:off x="1374395" y="0"/>
            <a:ext cx="2530039" cy="1266715"/>
            <a:chOff x="2917371" y="465057"/>
            <a:chExt cx="2530039" cy="1266715"/>
          </a:xfrm>
        </p:grpSpPr>
        <p:sp>
          <p:nvSpPr>
            <p:cNvPr id="10" name="平行四边形 9">
              <a:extLst>
                <a:ext uri="{FF2B5EF4-FFF2-40B4-BE49-F238E27FC236}">
                  <a16:creationId xmlns:a16="http://schemas.microsoft.com/office/drawing/2014/main" id="{66F8C10F-74BF-929A-D71B-2B29F65E9CB8}"/>
                </a:ext>
              </a:extLst>
            </p:cNvPr>
            <p:cNvSpPr/>
            <p:nvPr/>
          </p:nvSpPr>
          <p:spPr>
            <a:xfrm>
              <a:off x="2917371" y="465057"/>
              <a:ext cx="2530039" cy="1266715"/>
            </a:xfrm>
            <a:prstGeom prst="parallelogram">
              <a:avLst/>
            </a:prstGeom>
            <a:solidFill>
              <a:srgbClr val="06BB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3448488" y="575914"/>
              <a:ext cx="148580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400" spc="300" dirty="0">
                  <a:solidFill>
                    <a:schemeClr val="bg1"/>
                  </a:solidFill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ea"/>
                  <a:sym typeface="+mn-lt"/>
                </a:rPr>
                <a:t>目录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C52C2B40-6E17-336A-CF12-8BF8D109C1AD}"/>
              </a:ext>
            </a:extLst>
          </p:cNvPr>
          <p:cNvGrpSpPr/>
          <p:nvPr/>
        </p:nvGrpSpPr>
        <p:grpSpPr>
          <a:xfrm>
            <a:off x="1085639" y="2225970"/>
            <a:ext cx="2276650" cy="3103368"/>
            <a:chOff x="1374395" y="2765959"/>
            <a:chExt cx="2276650" cy="3103368"/>
          </a:xfrm>
        </p:grpSpPr>
        <p:sp>
          <p:nvSpPr>
            <p:cNvPr id="6" name="平行四边形 5">
              <a:extLst>
                <a:ext uri="{FF2B5EF4-FFF2-40B4-BE49-F238E27FC236}">
                  <a16:creationId xmlns:a16="http://schemas.microsoft.com/office/drawing/2014/main" id="{9D95EF91-D5BF-FC57-0148-166335DBD88C}"/>
                </a:ext>
              </a:extLst>
            </p:cNvPr>
            <p:cNvSpPr/>
            <p:nvPr/>
          </p:nvSpPr>
          <p:spPr>
            <a:xfrm>
              <a:off x="1374395" y="2765959"/>
              <a:ext cx="2167091" cy="2981697"/>
            </a:xfrm>
            <a:prstGeom prst="parallelogram">
              <a:avLst>
                <a:gd name="adj" fmla="val 0"/>
              </a:avLst>
            </a:prstGeom>
            <a:gradFill>
              <a:gsLst>
                <a:gs pos="0">
                  <a:srgbClr val="06BB9A">
                    <a:alpha val="43000"/>
                  </a:srgbClr>
                </a:gs>
                <a:gs pos="100000">
                  <a:srgbClr val="06BB9A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平行四边形 12">
              <a:extLst>
                <a:ext uri="{FF2B5EF4-FFF2-40B4-BE49-F238E27FC236}">
                  <a16:creationId xmlns:a16="http://schemas.microsoft.com/office/drawing/2014/main" id="{37FBA194-9C08-FD6C-B48D-0FFF3C1EAB79}"/>
                </a:ext>
              </a:extLst>
            </p:cNvPr>
            <p:cNvSpPr/>
            <p:nvPr/>
          </p:nvSpPr>
          <p:spPr>
            <a:xfrm>
              <a:off x="1483954" y="2887630"/>
              <a:ext cx="2167091" cy="2981697"/>
            </a:xfrm>
            <a:prstGeom prst="parallelogram">
              <a:avLst>
                <a:gd name="adj" fmla="val 0"/>
              </a:avLst>
            </a:prstGeom>
            <a:gradFill>
              <a:gsLst>
                <a:gs pos="0">
                  <a:srgbClr val="06BB9A">
                    <a:alpha val="16000"/>
                  </a:srgbClr>
                </a:gs>
                <a:gs pos="71000">
                  <a:srgbClr val="06BB9A">
                    <a:alpha val="0"/>
                  </a:srgbClr>
                </a:gs>
              </a:gsLst>
              <a:lin ang="5400000" scaled="1"/>
            </a:gradFill>
            <a:ln>
              <a:gradFill>
                <a:gsLst>
                  <a:gs pos="0">
                    <a:srgbClr val="06BB9A">
                      <a:alpha val="22000"/>
                    </a:srgbClr>
                  </a:gs>
                  <a:gs pos="100000">
                    <a:srgbClr val="06BB9A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DDC73790-3F65-B73E-814E-3D8CD57B668E}"/>
                </a:ext>
              </a:extLst>
            </p:cNvPr>
            <p:cNvSpPr txBox="1"/>
            <p:nvPr/>
          </p:nvSpPr>
          <p:spPr>
            <a:xfrm>
              <a:off x="1593514" y="2956534"/>
              <a:ext cx="1947969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800" b="1" spc="300" dirty="0">
                  <a:gradFill>
                    <a:gsLst>
                      <a:gs pos="25000">
                        <a:schemeClr val="bg1"/>
                      </a:gs>
                      <a:gs pos="99000">
                        <a:srgbClr val="06BB9A">
                          <a:alpha val="0"/>
                        </a:srgbClr>
                      </a:gs>
                    </a:gsLst>
                    <a:lin ang="5400000" scaled="1"/>
                  </a:gradFill>
                  <a:latin typeface="+mj-lt"/>
                  <a:ea typeface="字体圈欣意冠黑体" panose="00000500000000000000" pitchFamily="2" charset="-122"/>
                  <a:cs typeface="+mn-ea"/>
                  <a:sym typeface="+mn-lt"/>
                </a:rPr>
                <a:t>01</a:t>
              </a:r>
              <a:endParaRPr lang="zh-CN" altLang="en-US" sz="8800" b="1" spc="300" dirty="0">
                <a:gradFill>
                  <a:gsLst>
                    <a:gs pos="25000">
                      <a:schemeClr val="bg1"/>
                    </a:gs>
                    <a:gs pos="99000">
                      <a:srgbClr val="06BB9A">
                        <a:alpha val="0"/>
                      </a:srgbClr>
                    </a:gs>
                  </a:gsLst>
                  <a:lin ang="5400000" scaled="1"/>
                </a:gradFill>
                <a:latin typeface="+mj-lt"/>
                <a:ea typeface="字体圈欣意冠黑体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4593C08B-21E8-4422-54F5-F96034F3CC8D}"/>
                </a:ext>
              </a:extLst>
            </p:cNvPr>
            <p:cNvSpPr txBox="1"/>
            <p:nvPr/>
          </p:nvSpPr>
          <p:spPr>
            <a:xfrm>
              <a:off x="1639954" y="4471988"/>
              <a:ext cx="163597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</a:rPr>
                <a:t>单击此处</a:t>
              </a:r>
              <a:endParaRPr lang="en-US" altLang="zh-CN" dirty="0">
                <a:solidFill>
                  <a:schemeClr val="bg1"/>
                </a:solidFill>
              </a:endParaRPr>
            </a:p>
            <a:p>
              <a:pPr algn="ctr"/>
              <a:r>
                <a:rPr lang="zh-CN" altLang="en-US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E40FE28C-4848-16C4-A345-DBC14E076507}"/>
              </a:ext>
            </a:extLst>
          </p:cNvPr>
          <p:cNvGrpSpPr/>
          <p:nvPr/>
        </p:nvGrpSpPr>
        <p:grpSpPr>
          <a:xfrm>
            <a:off x="3668709" y="2225970"/>
            <a:ext cx="2276650" cy="3103368"/>
            <a:chOff x="1374395" y="2765959"/>
            <a:chExt cx="2276650" cy="3103368"/>
          </a:xfrm>
        </p:grpSpPr>
        <p:sp>
          <p:nvSpPr>
            <p:cNvPr id="17" name="平行四边形 16">
              <a:extLst>
                <a:ext uri="{FF2B5EF4-FFF2-40B4-BE49-F238E27FC236}">
                  <a16:creationId xmlns:a16="http://schemas.microsoft.com/office/drawing/2014/main" id="{839260FA-611D-B273-1391-20BF2E0C3BF9}"/>
                </a:ext>
              </a:extLst>
            </p:cNvPr>
            <p:cNvSpPr/>
            <p:nvPr/>
          </p:nvSpPr>
          <p:spPr>
            <a:xfrm>
              <a:off x="1374395" y="2765959"/>
              <a:ext cx="2167091" cy="2981697"/>
            </a:xfrm>
            <a:prstGeom prst="parallelogram">
              <a:avLst>
                <a:gd name="adj" fmla="val 0"/>
              </a:avLst>
            </a:prstGeom>
            <a:gradFill>
              <a:gsLst>
                <a:gs pos="0">
                  <a:srgbClr val="06BB9A">
                    <a:alpha val="43000"/>
                  </a:srgbClr>
                </a:gs>
                <a:gs pos="100000">
                  <a:srgbClr val="06BB9A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平行四边形 17">
              <a:extLst>
                <a:ext uri="{FF2B5EF4-FFF2-40B4-BE49-F238E27FC236}">
                  <a16:creationId xmlns:a16="http://schemas.microsoft.com/office/drawing/2014/main" id="{780B2B0F-6059-0009-4014-E93696853657}"/>
                </a:ext>
              </a:extLst>
            </p:cNvPr>
            <p:cNvSpPr/>
            <p:nvPr/>
          </p:nvSpPr>
          <p:spPr>
            <a:xfrm>
              <a:off x="1483954" y="2887630"/>
              <a:ext cx="2167091" cy="2981697"/>
            </a:xfrm>
            <a:prstGeom prst="parallelogram">
              <a:avLst>
                <a:gd name="adj" fmla="val 0"/>
              </a:avLst>
            </a:prstGeom>
            <a:gradFill>
              <a:gsLst>
                <a:gs pos="0">
                  <a:srgbClr val="06BB9A">
                    <a:alpha val="16000"/>
                  </a:srgbClr>
                </a:gs>
                <a:gs pos="71000">
                  <a:srgbClr val="06BB9A">
                    <a:alpha val="0"/>
                  </a:srgbClr>
                </a:gs>
              </a:gsLst>
              <a:lin ang="5400000" scaled="1"/>
            </a:gradFill>
            <a:ln>
              <a:gradFill>
                <a:gsLst>
                  <a:gs pos="0">
                    <a:srgbClr val="06BB9A">
                      <a:alpha val="22000"/>
                    </a:srgbClr>
                  </a:gs>
                  <a:gs pos="100000">
                    <a:srgbClr val="06BB9A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5E80B71C-3ADB-5754-99AE-578E25FA6836}"/>
                </a:ext>
              </a:extLst>
            </p:cNvPr>
            <p:cNvSpPr txBox="1"/>
            <p:nvPr/>
          </p:nvSpPr>
          <p:spPr>
            <a:xfrm>
              <a:off x="1593514" y="2956534"/>
              <a:ext cx="1947969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800" b="1" spc="300" dirty="0">
                  <a:gradFill>
                    <a:gsLst>
                      <a:gs pos="25000">
                        <a:schemeClr val="bg1"/>
                      </a:gs>
                      <a:gs pos="99000">
                        <a:srgbClr val="06BB9A">
                          <a:alpha val="0"/>
                        </a:srgbClr>
                      </a:gs>
                    </a:gsLst>
                    <a:lin ang="5400000" scaled="1"/>
                  </a:gradFill>
                  <a:latin typeface="+mj-lt"/>
                  <a:ea typeface="字体圈欣意冠黑体" panose="00000500000000000000" pitchFamily="2" charset="-122"/>
                  <a:cs typeface="+mn-ea"/>
                  <a:sym typeface="+mn-lt"/>
                </a:rPr>
                <a:t>02</a:t>
              </a:r>
              <a:endParaRPr lang="zh-CN" altLang="en-US" sz="8800" b="1" spc="300" dirty="0">
                <a:gradFill>
                  <a:gsLst>
                    <a:gs pos="25000">
                      <a:schemeClr val="bg1"/>
                    </a:gs>
                    <a:gs pos="99000">
                      <a:srgbClr val="06BB9A">
                        <a:alpha val="0"/>
                      </a:srgbClr>
                    </a:gs>
                  </a:gsLst>
                  <a:lin ang="5400000" scaled="1"/>
                </a:gradFill>
                <a:latin typeface="+mj-lt"/>
                <a:ea typeface="字体圈欣意冠黑体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E9D407FA-3E37-2D5F-AA44-EB8CDD88B3B2}"/>
                </a:ext>
              </a:extLst>
            </p:cNvPr>
            <p:cNvSpPr txBox="1"/>
            <p:nvPr/>
          </p:nvSpPr>
          <p:spPr>
            <a:xfrm>
              <a:off x="1639954" y="4471988"/>
              <a:ext cx="163597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</a:rPr>
                <a:t>单击此处</a:t>
              </a:r>
              <a:endParaRPr lang="en-US" altLang="zh-CN" dirty="0">
                <a:solidFill>
                  <a:schemeClr val="bg1"/>
                </a:solidFill>
              </a:endParaRPr>
            </a:p>
            <a:p>
              <a:pPr algn="ctr"/>
              <a:r>
                <a:rPr lang="zh-CN" altLang="en-US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3C8C8FD6-D5AB-95CF-877A-541D19D40E54}"/>
              </a:ext>
            </a:extLst>
          </p:cNvPr>
          <p:cNvGrpSpPr/>
          <p:nvPr/>
        </p:nvGrpSpPr>
        <p:grpSpPr>
          <a:xfrm>
            <a:off x="6251779" y="2225970"/>
            <a:ext cx="2276650" cy="3103368"/>
            <a:chOff x="1374395" y="2765959"/>
            <a:chExt cx="2276650" cy="3103368"/>
          </a:xfrm>
        </p:grpSpPr>
        <p:sp>
          <p:nvSpPr>
            <p:cNvPr id="23" name="平行四边形 22">
              <a:extLst>
                <a:ext uri="{FF2B5EF4-FFF2-40B4-BE49-F238E27FC236}">
                  <a16:creationId xmlns:a16="http://schemas.microsoft.com/office/drawing/2014/main" id="{DF56A169-C59D-5988-3F22-07B5C563E85E}"/>
                </a:ext>
              </a:extLst>
            </p:cNvPr>
            <p:cNvSpPr/>
            <p:nvPr/>
          </p:nvSpPr>
          <p:spPr>
            <a:xfrm>
              <a:off x="1374395" y="2765959"/>
              <a:ext cx="2167091" cy="2981697"/>
            </a:xfrm>
            <a:prstGeom prst="parallelogram">
              <a:avLst>
                <a:gd name="adj" fmla="val 0"/>
              </a:avLst>
            </a:prstGeom>
            <a:gradFill>
              <a:gsLst>
                <a:gs pos="0">
                  <a:srgbClr val="06BB9A">
                    <a:alpha val="43000"/>
                  </a:srgbClr>
                </a:gs>
                <a:gs pos="100000">
                  <a:srgbClr val="06BB9A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id="{B9190C30-53A3-79BC-E1FF-4361114D4E12}"/>
                </a:ext>
              </a:extLst>
            </p:cNvPr>
            <p:cNvSpPr/>
            <p:nvPr/>
          </p:nvSpPr>
          <p:spPr>
            <a:xfrm>
              <a:off x="1483954" y="2887630"/>
              <a:ext cx="2167091" cy="2981697"/>
            </a:xfrm>
            <a:prstGeom prst="parallelogram">
              <a:avLst>
                <a:gd name="adj" fmla="val 0"/>
              </a:avLst>
            </a:prstGeom>
            <a:gradFill>
              <a:gsLst>
                <a:gs pos="0">
                  <a:srgbClr val="06BB9A">
                    <a:alpha val="16000"/>
                  </a:srgbClr>
                </a:gs>
                <a:gs pos="71000">
                  <a:srgbClr val="06BB9A">
                    <a:alpha val="0"/>
                  </a:srgbClr>
                </a:gs>
              </a:gsLst>
              <a:lin ang="5400000" scaled="1"/>
            </a:gradFill>
            <a:ln>
              <a:gradFill>
                <a:gsLst>
                  <a:gs pos="0">
                    <a:srgbClr val="06BB9A">
                      <a:alpha val="22000"/>
                    </a:srgbClr>
                  </a:gs>
                  <a:gs pos="100000">
                    <a:srgbClr val="06BB9A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06F58845-1D4B-B8B8-7B1B-C67FAA32BD1A}"/>
                </a:ext>
              </a:extLst>
            </p:cNvPr>
            <p:cNvSpPr txBox="1"/>
            <p:nvPr/>
          </p:nvSpPr>
          <p:spPr>
            <a:xfrm>
              <a:off x="1593514" y="2956534"/>
              <a:ext cx="1947969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800" b="1" spc="300" dirty="0">
                  <a:gradFill>
                    <a:gsLst>
                      <a:gs pos="25000">
                        <a:schemeClr val="bg1"/>
                      </a:gs>
                      <a:gs pos="99000">
                        <a:srgbClr val="06BB9A">
                          <a:alpha val="0"/>
                        </a:srgbClr>
                      </a:gs>
                    </a:gsLst>
                    <a:lin ang="5400000" scaled="1"/>
                  </a:gradFill>
                  <a:latin typeface="+mj-lt"/>
                  <a:ea typeface="字体圈欣意冠黑体" panose="00000500000000000000" pitchFamily="2" charset="-122"/>
                  <a:cs typeface="+mn-ea"/>
                  <a:sym typeface="+mn-lt"/>
                </a:rPr>
                <a:t>03</a:t>
              </a:r>
              <a:endParaRPr lang="zh-CN" altLang="en-US" sz="8800" b="1" spc="300" dirty="0">
                <a:gradFill>
                  <a:gsLst>
                    <a:gs pos="25000">
                      <a:schemeClr val="bg1"/>
                    </a:gs>
                    <a:gs pos="99000">
                      <a:srgbClr val="06BB9A">
                        <a:alpha val="0"/>
                      </a:srgbClr>
                    </a:gs>
                  </a:gsLst>
                  <a:lin ang="5400000" scaled="1"/>
                </a:gradFill>
                <a:latin typeface="+mj-lt"/>
                <a:ea typeface="字体圈欣意冠黑体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AEE6440E-7FEB-9782-A2D3-B1F51704F4CD}"/>
                </a:ext>
              </a:extLst>
            </p:cNvPr>
            <p:cNvSpPr txBox="1"/>
            <p:nvPr/>
          </p:nvSpPr>
          <p:spPr>
            <a:xfrm>
              <a:off x="1639954" y="4471988"/>
              <a:ext cx="163597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</a:rPr>
                <a:t>单击此处</a:t>
              </a:r>
              <a:endParaRPr lang="en-US" altLang="zh-CN" dirty="0">
                <a:solidFill>
                  <a:schemeClr val="bg1"/>
                </a:solidFill>
              </a:endParaRPr>
            </a:p>
            <a:p>
              <a:pPr algn="ctr"/>
              <a:r>
                <a:rPr lang="zh-CN" altLang="en-US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F37719B9-4979-EC78-0774-0F8CC500FE3B}"/>
              </a:ext>
            </a:extLst>
          </p:cNvPr>
          <p:cNvGrpSpPr/>
          <p:nvPr/>
        </p:nvGrpSpPr>
        <p:grpSpPr>
          <a:xfrm>
            <a:off x="8834849" y="2225970"/>
            <a:ext cx="2276650" cy="3103368"/>
            <a:chOff x="1374395" y="2765959"/>
            <a:chExt cx="2276650" cy="3103368"/>
          </a:xfrm>
        </p:grpSpPr>
        <p:sp>
          <p:nvSpPr>
            <p:cNvPr id="29" name="平行四边形 28">
              <a:extLst>
                <a:ext uri="{FF2B5EF4-FFF2-40B4-BE49-F238E27FC236}">
                  <a16:creationId xmlns:a16="http://schemas.microsoft.com/office/drawing/2014/main" id="{935BCA51-91BB-AFAC-70CB-486592CFDC48}"/>
                </a:ext>
              </a:extLst>
            </p:cNvPr>
            <p:cNvSpPr/>
            <p:nvPr/>
          </p:nvSpPr>
          <p:spPr>
            <a:xfrm>
              <a:off x="1374395" y="2765959"/>
              <a:ext cx="2167091" cy="2981697"/>
            </a:xfrm>
            <a:prstGeom prst="parallelogram">
              <a:avLst>
                <a:gd name="adj" fmla="val 0"/>
              </a:avLst>
            </a:prstGeom>
            <a:gradFill>
              <a:gsLst>
                <a:gs pos="0">
                  <a:srgbClr val="06BB9A">
                    <a:alpha val="43000"/>
                  </a:srgbClr>
                </a:gs>
                <a:gs pos="100000">
                  <a:srgbClr val="06BB9A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0" name="平行四边形 29">
              <a:extLst>
                <a:ext uri="{FF2B5EF4-FFF2-40B4-BE49-F238E27FC236}">
                  <a16:creationId xmlns:a16="http://schemas.microsoft.com/office/drawing/2014/main" id="{BF196766-F523-E866-AA1D-BFEE28290EE4}"/>
                </a:ext>
              </a:extLst>
            </p:cNvPr>
            <p:cNvSpPr/>
            <p:nvPr/>
          </p:nvSpPr>
          <p:spPr>
            <a:xfrm>
              <a:off x="1483954" y="2887630"/>
              <a:ext cx="2167091" cy="2981697"/>
            </a:xfrm>
            <a:prstGeom prst="parallelogram">
              <a:avLst>
                <a:gd name="adj" fmla="val 0"/>
              </a:avLst>
            </a:prstGeom>
            <a:gradFill>
              <a:gsLst>
                <a:gs pos="0">
                  <a:srgbClr val="06BB9A">
                    <a:alpha val="16000"/>
                  </a:srgbClr>
                </a:gs>
                <a:gs pos="71000">
                  <a:srgbClr val="06BB9A">
                    <a:alpha val="0"/>
                  </a:srgbClr>
                </a:gs>
              </a:gsLst>
              <a:lin ang="5400000" scaled="1"/>
            </a:gradFill>
            <a:ln>
              <a:gradFill>
                <a:gsLst>
                  <a:gs pos="0">
                    <a:srgbClr val="06BB9A">
                      <a:alpha val="22000"/>
                    </a:srgbClr>
                  </a:gs>
                  <a:gs pos="100000">
                    <a:srgbClr val="06BB9A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47D360A9-8C5B-9BD3-82D1-72AF86D319DE}"/>
                </a:ext>
              </a:extLst>
            </p:cNvPr>
            <p:cNvSpPr txBox="1"/>
            <p:nvPr/>
          </p:nvSpPr>
          <p:spPr>
            <a:xfrm>
              <a:off x="1593514" y="2956534"/>
              <a:ext cx="1947969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800" b="1" spc="300" dirty="0">
                  <a:gradFill>
                    <a:gsLst>
                      <a:gs pos="25000">
                        <a:schemeClr val="bg1"/>
                      </a:gs>
                      <a:gs pos="99000">
                        <a:srgbClr val="06BB9A">
                          <a:alpha val="0"/>
                        </a:srgbClr>
                      </a:gs>
                    </a:gsLst>
                    <a:lin ang="5400000" scaled="1"/>
                  </a:gradFill>
                  <a:latin typeface="+mj-lt"/>
                  <a:ea typeface="字体圈欣意冠黑体" panose="00000500000000000000" pitchFamily="2" charset="-122"/>
                  <a:cs typeface="+mn-ea"/>
                  <a:sym typeface="+mn-lt"/>
                </a:rPr>
                <a:t>04</a:t>
              </a:r>
              <a:endParaRPr lang="zh-CN" altLang="en-US" sz="8800" b="1" spc="300" dirty="0">
                <a:gradFill>
                  <a:gsLst>
                    <a:gs pos="25000">
                      <a:schemeClr val="bg1"/>
                    </a:gs>
                    <a:gs pos="99000">
                      <a:srgbClr val="06BB9A">
                        <a:alpha val="0"/>
                      </a:srgbClr>
                    </a:gs>
                  </a:gsLst>
                  <a:lin ang="5400000" scaled="1"/>
                </a:gradFill>
                <a:latin typeface="+mj-lt"/>
                <a:ea typeface="字体圈欣意冠黑体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58A9295F-0F4E-4C20-E59E-623FA2EBFCD3}"/>
                </a:ext>
              </a:extLst>
            </p:cNvPr>
            <p:cNvSpPr txBox="1"/>
            <p:nvPr/>
          </p:nvSpPr>
          <p:spPr>
            <a:xfrm>
              <a:off x="1639954" y="4471988"/>
              <a:ext cx="163597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</a:rPr>
                <a:t>单击此处</a:t>
              </a:r>
              <a:endParaRPr lang="en-US" altLang="zh-CN" dirty="0">
                <a:solidFill>
                  <a:schemeClr val="bg1"/>
                </a:solidFill>
              </a:endParaRPr>
            </a:p>
            <a:p>
              <a:pPr algn="ctr"/>
              <a:r>
                <a:rPr lang="zh-CN" altLang="en-US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351852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平行四边形 26">
            <a:extLst>
              <a:ext uri="{FF2B5EF4-FFF2-40B4-BE49-F238E27FC236}">
                <a16:creationId xmlns:a16="http://schemas.microsoft.com/office/drawing/2014/main" id="{96A87E57-CD9E-D5DB-39FF-DFAD15A1373B}"/>
              </a:ext>
            </a:extLst>
          </p:cNvPr>
          <p:cNvSpPr/>
          <p:nvPr/>
        </p:nvSpPr>
        <p:spPr>
          <a:xfrm>
            <a:off x="-372665" y="279237"/>
            <a:ext cx="5986066" cy="713014"/>
          </a:xfrm>
          <a:prstGeom prst="parallelogram">
            <a:avLst/>
          </a:prstGeom>
          <a:solidFill>
            <a:schemeClr val="bg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平行四边形 27">
            <a:extLst>
              <a:ext uri="{FF2B5EF4-FFF2-40B4-BE49-F238E27FC236}">
                <a16:creationId xmlns:a16="http://schemas.microsoft.com/office/drawing/2014/main" id="{243CFC07-FDB2-F89B-E48A-75904025F03F}"/>
              </a:ext>
            </a:extLst>
          </p:cNvPr>
          <p:cNvSpPr/>
          <p:nvPr/>
        </p:nvSpPr>
        <p:spPr>
          <a:xfrm>
            <a:off x="376404" y="0"/>
            <a:ext cx="1212517" cy="827314"/>
          </a:xfrm>
          <a:prstGeom prst="parallelogram">
            <a:avLst/>
          </a:prstGeom>
          <a:solidFill>
            <a:srgbClr val="06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DA8C4D81-5BC3-7A20-8805-D1F91F148D67}"/>
              </a:ext>
            </a:extLst>
          </p:cNvPr>
          <p:cNvSpPr txBox="1"/>
          <p:nvPr/>
        </p:nvSpPr>
        <p:spPr>
          <a:xfrm>
            <a:off x="1812392" y="435689"/>
            <a:ext cx="32636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3A75C530-A7E1-6DDF-0645-CF424D933E89}"/>
              </a:ext>
            </a:extLst>
          </p:cNvPr>
          <p:cNvSpPr txBox="1"/>
          <p:nvPr/>
        </p:nvSpPr>
        <p:spPr>
          <a:xfrm>
            <a:off x="152933" y="68921"/>
            <a:ext cx="17102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spc="300" dirty="0">
                <a:ln w="12700">
                  <a:gradFill>
                    <a:gsLst>
                      <a:gs pos="37000">
                        <a:schemeClr val="bg1"/>
                      </a:gs>
                      <a:gs pos="100000">
                        <a:srgbClr val="06BB9A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+mj-lt"/>
                <a:ea typeface="字体圈欣意冠黑体" panose="00000500000000000000" pitchFamily="2" charset="-122"/>
                <a:cs typeface="+mn-ea"/>
                <a:sym typeface="+mn-lt"/>
              </a:rPr>
              <a:t>04</a:t>
            </a:r>
            <a:endParaRPr lang="zh-CN" altLang="en-US" sz="5400" b="1" spc="300" dirty="0">
              <a:ln w="12700">
                <a:gradFill>
                  <a:gsLst>
                    <a:gs pos="37000">
                      <a:schemeClr val="bg1"/>
                    </a:gs>
                    <a:gs pos="100000">
                      <a:srgbClr val="06BB9A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+mj-lt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" name="Freeform 7">
            <a:extLst>
              <a:ext uri="{FF2B5EF4-FFF2-40B4-BE49-F238E27FC236}">
                <a16:creationId xmlns:a16="http://schemas.microsoft.com/office/drawing/2014/main" id="{0621D6B4-33D6-119E-9AC7-0F7C015BED1D}"/>
              </a:ext>
            </a:extLst>
          </p:cNvPr>
          <p:cNvSpPr>
            <a:spLocks/>
          </p:cNvSpPr>
          <p:nvPr/>
        </p:nvSpPr>
        <p:spPr bwMode="auto">
          <a:xfrm>
            <a:off x="3731304" y="2282873"/>
            <a:ext cx="2246004" cy="2426838"/>
          </a:xfrm>
          <a:custGeom>
            <a:avLst/>
            <a:gdLst>
              <a:gd name="T0" fmla="*/ 2147483646 w 471"/>
              <a:gd name="T1" fmla="*/ 2147483646 h 509"/>
              <a:gd name="T2" fmla="*/ 2147483646 w 471"/>
              <a:gd name="T3" fmla="*/ 2147483646 h 509"/>
              <a:gd name="T4" fmla="*/ 2147483646 w 471"/>
              <a:gd name="T5" fmla="*/ 2147483646 h 509"/>
              <a:gd name="T6" fmla="*/ 2147483646 w 471"/>
              <a:gd name="T7" fmla="*/ 2147483646 h 509"/>
              <a:gd name="T8" fmla="*/ 2147483646 w 471"/>
              <a:gd name="T9" fmla="*/ 2147483646 h 509"/>
              <a:gd name="T10" fmla="*/ 2147483646 w 471"/>
              <a:gd name="T11" fmla="*/ 2147483646 h 509"/>
              <a:gd name="T12" fmla="*/ 2147483646 w 471"/>
              <a:gd name="T13" fmla="*/ 2147483646 h 509"/>
              <a:gd name="T14" fmla="*/ 2147483646 w 471"/>
              <a:gd name="T15" fmla="*/ 2147483646 h 509"/>
              <a:gd name="T16" fmla="*/ 2147483646 w 471"/>
              <a:gd name="T17" fmla="*/ 0 h 509"/>
              <a:gd name="T18" fmla="*/ 2147483646 w 471"/>
              <a:gd name="T19" fmla="*/ 2147483646 h 509"/>
              <a:gd name="T20" fmla="*/ 2147483646 w 471"/>
              <a:gd name="T21" fmla="*/ 2147483646 h 509"/>
              <a:gd name="T22" fmla="*/ 2147483646 w 471"/>
              <a:gd name="T23" fmla="*/ 2147483646 h 509"/>
              <a:gd name="T24" fmla="*/ 2147483646 w 471"/>
              <a:gd name="T25" fmla="*/ 2147483646 h 509"/>
              <a:gd name="T26" fmla="*/ 2147483646 w 471"/>
              <a:gd name="T27" fmla="*/ 2147483646 h 509"/>
              <a:gd name="T28" fmla="*/ 0 w 471"/>
              <a:gd name="T29" fmla="*/ 2147483646 h 509"/>
              <a:gd name="T30" fmla="*/ 0 w 471"/>
              <a:gd name="T31" fmla="*/ 2147483646 h 509"/>
              <a:gd name="T32" fmla="*/ 2147483646 w 471"/>
              <a:gd name="T33" fmla="*/ 2147483646 h 509"/>
              <a:gd name="T34" fmla="*/ 2147483646 w 471"/>
              <a:gd name="T35" fmla="*/ 2147483646 h 509"/>
              <a:gd name="T36" fmla="*/ 2147483646 w 471"/>
              <a:gd name="T37" fmla="*/ 2147483646 h 509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471" h="509">
                <a:moveTo>
                  <a:pt x="144" y="462"/>
                </a:moveTo>
                <a:cubicBezTo>
                  <a:pt x="144" y="407"/>
                  <a:pt x="144" y="407"/>
                  <a:pt x="144" y="407"/>
                </a:cubicBezTo>
                <a:cubicBezTo>
                  <a:pt x="144" y="406"/>
                  <a:pt x="144" y="405"/>
                  <a:pt x="144" y="403"/>
                </a:cubicBezTo>
                <a:cubicBezTo>
                  <a:pt x="143" y="390"/>
                  <a:pt x="148" y="338"/>
                  <a:pt x="227" y="323"/>
                </a:cubicBezTo>
                <a:cubicBezTo>
                  <a:pt x="423" y="323"/>
                  <a:pt x="423" y="323"/>
                  <a:pt x="423" y="323"/>
                </a:cubicBezTo>
                <a:cubicBezTo>
                  <a:pt x="449" y="323"/>
                  <a:pt x="471" y="302"/>
                  <a:pt x="471" y="275"/>
                </a:cubicBezTo>
                <a:cubicBezTo>
                  <a:pt x="471" y="49"/>
                  <a:pt x="471" y="49"/>
                  <a:pt x="471" y="49"/>
                </a:cubicBezTo>
                <a:cubicBezTo>
                  <a:pt x="471" y="22"/>
                  <a:pt x="450" y="1"/>
                  <a:pt x="423" y="1"/>
                </a:cubicBezTo>
                <a:cubicBezTo>
                  <a:pt x="192" y="0"/>
                  <a:pt x="192" y="0"/>
                  <a:pt x="192" y="0"/>
                </a:cubicBezTo>
                <a:cubicBezTo>
                  <a:pt x="166" y="0"/>
                  <a:pt x="144" y="22"/>
                  <a:pt x="144" y="48"/>
                </a:cubicBezTo>
                <a:cubicBezTo>
                  <a:pt x="144" y="275"/>
                  <a:pt x="144" y="275"/>
                  <a:pt x="144" y="275"/>
                </a:cubicBezTo>
                <a:cubicBezTo>
                  <a:pt x="144" y="277"/>
                  <a:pt x="144" y="279"/>
                  <a:pt x="144" y="281"/>
                </a:cubicBezTo>
                <a:cubicBezTo>
                  <a:pt x="142" y="308"/>
                  <a:pt x="131" y="346"/>
                  <a:pt x="89" y="359"/>
                </a:cubicBezTo>
                <a:cubicBezTo>
                  <a:pt x="48" y="359"/>
                  <a:pt x="48" y="359"/>
                  <a:pt x="48" y="359"/>
                </a:cubicBezTo>
                <a:cubicBezTo>
                  <a:pt x="21" y="359"/>
                  <a:pt x="0" y="380"/>
                  <a:pt x="0" y="407"/>
                </a:cubicBezTo>
                <a:cubicBezTo>
                  <a:pt x="0" y="461"/>
                  <a:pt x="0" y="461"/>
                  <a:pt x="0" y="461"/>
                </a:cubicBezTo>
                <a:cubicBezTo>
                  <a:pt x="0" y="488"/>
                  <a:pt x="21" y="509"/>
                  <a:pt x="48" y="509"/>
                </a:cubicBezTo>
                <a:cubicBezTo>
                  <a:pt x="96" y="509"/>
                  <a:pt x="96" y="509"/>
                  <a:pt x="96" y="509"/>
                </a:cubicBezTo>
                <a:cubicBezTo>
                  <a:pt x="122" y="509"/>
                  <a:pt x="144" y="488"/>
                  <a:pt x="144" y="462"/>
                </a:cubicBezTo>
                <a:close/>
              </a:path>
            </a:pathLst>
          </a:custGeom>
          <a:solidFill>
            <a:srgbClr val="06BB9A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Freeform 115">
            <a:extLst>
              <a:ext uri="{FF2B5EF4-FFF2-40B4-BE49-F238E27FC236}">
                <a16:creationId xmlns:a16="http://schemas.microsoft.com/office/drawing/2014/main" id="{C5B1F3CA-3B22-6AE5-7C04-D60556933D72}"/>
              </a:ext>
            </a:extLst>
          </p:cNvPr>
          <p:cNvSpPr>
            <a:spLocks/>
          </p:cNvSpPr>
          <p:nvPr/>
        </p:nvSpPr>
        <p:spPr bwMode="auto">
          <a:xfrm>
            <a:off x="3895102" y="4137072"/>
            <a:ext cx="319735" cy="398358"/>
          </a:xfrm>
          <a:custGeom>
            <a:avLst/>
            <a:gdLst>
              <a:gd name="T0" fmla="*/ 2147483646 w 400"/>
              <a:gd name="T1" fmla="*/ 2147483646 h 498"/>
              <a:gd name="T2" fmla="*/ 2147483646 w 400"/>
              <a:gd name="T3" fmla="*/ 2147483646 h 498"/>
              <a:gd name="T4" fmla="*/ 2147483646 w 400"/>
              <a:gd name="T5" fmla="*/ 2147483646 h 498"/>
              <a:gd name="T6" fmla="*/ 2147483646 w 400"/>
              <a:gd name="T7" fmla="*/ 2147483646 h 498"/>
              <a:gd name="T8" fmla="*/ 2147483646 w 400"/>
              <a:gd name="T9" fmla="*/ 2147483646 h 498"/>
              <a:gd name="T10" fmla="*/ 2147483646 w 400"/>
              <a:gd name="T11" fmla="*/ 2147483646 h 498"/>
              <a:gd name="T12" fmla="*/ 0 w 400"/>
              <a:gd name="T13" fmla="*/ 2147483646 h 498"/>
              <a:gd name="T14" fmla="*/ 2147483646 w 400"/>
              <a:gd name="T15" fmla="*/ 2147483646 h 498"/>
              <a:gd name="T16" fmla="*/ 2147483646 w 400"/>
              <a:gd name="T17" fmla="*/ 2147483646 h 498"/>
              <a:gd name="T18" fmla="*/ 2147483646 w 400"/>
              <a:gd name="T19" fmla="*/ 2147483646 h 498"/>
              <a:gd name="T20" fmla="*/ 2147483646 w 400"/>
              <a:gd name="T21" fmla="*/ 2147483646 h 498"/>
              <a:gd name="T22" fmla="*/ 2147483646 w 400"/>
              <a:gd name="T23" fmla="*/ 2147483646 h 498"/>
              <a:gd name="T24" fmla="*/ 2147483646 w 400"/>
              <a:gd name="T25" fmla="*/ 2147483646 h 498"/>
              <a:gd name="T26" fmla="*/ 2147483646 w 400"/>
              <a:gd name="T27" fmla="*/ 2147483646 h 498"/>
              <a:gd name="T28" fmla="*/ 2147483646 w 400"/>
              <a:gd name="T29" fmla="*/ 2147483646 h 498"/>
              <a:gd name="T30" fmla="*/ 2147483646 w 400"/>
              <a:gd name="T31" fmla="*/ 2147483646 h 498"/>
              <a:gd name="T32" fmla="*/ 2147483646 w 400"/>
              <a:gd name="T33" fmla="*/ 2147483646 h 498"/>
              <a:gd name="T34" fmla="*/ 2147483646 w 400"/>
              <a:gd name="T35" fmla="*/ 2147483646 h 498"/>
              <a:gd name="T36" fmla="*/ 2147483646 w 400"/>
              <a:gd name="T37" fmla="*/ 2147483646 h 498"/>
              <a:gd name="T38" fmla="*/ 2147483646 w 400"/>
              <a:gd name="T39" fmla="*/ 2147483646 h 498"/>
              <a:gd name="T40" fmla="*/ 2147483646 w 400"/>
              <a:gd name="T41" fmla="*/ 2147483646 h 498"/>
              <a:gd name="T42" fmla="*/ 2147483646 w 400"/>
              <a:gd name="T43" fmla="*/ 2147483646 h 498"/>
              <a:gd name="T44" fmla="*/ 2147483646 w 400"/>
              <a:gd name="T45" fmla="*/ 2147483646 h 498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400" h="498">
                <a:moveTo>
                  <a:pt x="381" y="124"/>
                </a:moveTo>
                <a:lnTo>
                  <a:pt x="381" y="124"/>
                </a:lnTo>
                <a:cubicBezTo>
                  <a:pt x="372" y="44"/>
                  <a:pt x="301" y="0"/>
                  <a:pt x="231" y="9"/>
                </a:cubicBezTo>
                <a:cubicBezTo>
                  <a:pt x="159" y="27"/>
                  <a:pt x="106" y="80"/>
                  <a:pt x="115" y="151"/>
                </a:cubicBezTo>
                <a:cubicBezTo>
                  <a:pt x="115" y="168"/>
                  <a:pt x="124" y="195"/>
                  <a:pt x="133" y="213"/>
                </a:cubicBezTo>
                <a:cubicBezTo>
                  <a:pt x="9" y="407"/>
                  <a:pt x="9" y="407"/>
                  <a:pt x="9" y="407"/>
                </a:cubicBezTo>
                <a:cubicBezTo>
                  <a:pt x="0" y="407"/>
                  <a:pt x="0" y="425"/>
                  <a:pt x="0" y="434"/>
                </a:cubicBezTo>
                <a:cubicBezTo>
                  <a:pt x="9" y="478"/>
                  <a:pt x="9" y="478"/>
                  <a:pt x="9" y="478"/>
                </a:cubicBezTo>
                <a:cubicBezTo>
                  <a:pt x="9" y="487"/>
                  <a:pt x="18" y="497"/>
                  <a:pt x="27" y="497"/>
                </a:cubicBezTo>
                <a:cubicBezTo>
                  <a:pt x="62" y="487"/>
                  <a:pt x="62" y="487"/>
                  <a:pt x="62" y="487"/>
                </a:cubicBezTo>
                <a:cubicBezTo>
                  <a:pt x="71" y="487"/>
                  <a:pt x="80" y="478"/>
                  <a:pt x="89" y="470"/>
                </a:cubicBezTo>
                <a:cubicBezTo>
                  <a:pt x="142" y="390"/>
                  <a:pt x="142" y="390"/>
                  <a:pt x="142" y="390"/>
                </a:cubicBezTo>
                <a:cubicBezTo>
                  <a:pt x="177" y="381"/>
                  <a:pt x="177" y="381"/>
                  <a:pt x="177" y="381"/>
                </a:cubicBezTo>
                <a:cubicBezTo>
                  <a:pt x="231" y="284"/>
                  <a:pt x="231" y="284"/>
                  <a:pt x="231" y="284"/>
                </a:cubicBezTo>
                <a:cubicBezTo>
                  <a:pt x="248" y="293"/>
                  <a:pt x="284" y="284"/>
                  <a:pt x="293" y="284"/>
                </a:cubicBezTo>
                <a:cubicBezTo>
                  <a:pt x="363" y="275"/>
                  <a:pt x="399" y="195"/>
                  <a:pt x="381" y="124"/>
                </a:cubicBezTo>
                <a:close/>
                <a:moveTo>
                  <a:pt x="319" y="159"/>
                </a:moveTo>
                <a:lnTo>
                  <a:pt x="319" y="159"/>
                </a:lnTo>
                <a:cubicBezTo>
                  <a:pt x="301" y="187"/>
                  <a:pt x="284" y="168"/>
                  <a:pt x="256" y="142"/>
                </a:cubicBezTo>
                <a:cubicBezTo>
                  <a:pt x="231" y="124"/>
                  <a:pt x="203" y="115"/>
                  <a:pt x="221" y="80"/>
                </a:cubicBezTo>
                <a:cubicBezTo>
                  <a:pt x="240" y="53"/>
                  <a:pt x="284" y="44"/>
                  <a:pt x="310" y="71"/>
                </a:cubicBezTo>
                <a:cubicBezTo>
                  <a:pt x="337" y="89"/>
                  <a:pt x="346" y="133"/>
                  <a:pt x="319" y="15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none" anchor="ctr"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Freeform 5">
            <a:extLst>
              <a:ext uri="{FF2B5EF4-FFF2-40B4-BE49-F238E27FC236}">
                <a16:creationId xmlns:a16="http://schemas.microsoft.com/office/drawing/2014/main" id="{A25B463E-F899-4800-8294-F2ECBDAC0A2E}"/>
              </a:ext>
            </a:extLst>
          </p:cNvPr>
          <p:cNvSpPr>
            <a:spLocks/>
          </p:cNvSpPr>
          <p:nvPr/>
        </p:nvSpPr>
        <p:spPr bwMode="auto">
          <a:xfrm>
            <a:off x="4699680" y="4075483"/>
            <a:ext cx="2430769" cy="2240763"/>
          </a:xfrm>
          <a:custGeom>
            <a:avLst/>
            <a:gdLst>
              <a:gd name="T0" fmla="*/ 2147483646 w 510"/>
              <a:gd name="T1" fmla="*/ 2147483646 h 470"/>
              <a:gd name="T2" fmla="*/ 2147483646 w 510"/>
              <a:gd name="T3" fmla="*/ 2147483646 h 470"/>
              <a:gd name="T4" fmla="*/ 2147483646 w 510"/>
              <a:gd name="T5" fmla="*/ 2147483646 h 470"/>
              <a:gd name="T6" fmla="*/ 2147483646 w 510"/>
              <a:gd name="T7" fmla="*/ 2147483646 h 470"/>
              <a:gd name="T8" fmla="*/ 2147483646 w 510"/>
              <a:gd name="T9" fmla="*/ 2147483646 h 470"/>
              <a:gd name="T10" fmla="*/ 2147483646 w 510"/>
              <a:gd name="T11" fmla="*/ 0 h 470"/>
              <a:gd name="T12" fmla="*/ 2147483646 w 510"/>
              <a:gd name="T13" fmla="*/ 0 h 470"/>
              <a:gd name="T14" fmla="*/ 0 w 510"/>
              <a:gd name="T15" fmla="*/ 2147483646 h 470"/>
              <a:gd name="T16" fmla="*/ 0 w 510"/>
              <a:gd name="T17" fmla="*/ 2147483646 h 470"/>
              <a:gd name="T18" fmla="*/ 2147483646 w 510"/>
              <a:gd name="T19" fmla="*/ 2147483646 h 470"/>
              <a:gd name="T20" fmla="*/ 2147483646 w 510"/>
              <a:gd name="T21" fmla="*/ 2147483646 h 470"/>
              <a:gd name="T22" fmla="*/ 2147483646 w 510"/>
              <a:gd name="T23" fmla="*/ 2147483646 h 470"/>
              <a:gd name="T24" fmla="*/ 2147483646 w 510"/>
              <a:gd name="T25" fmla="*/ 2147483646 h 470"/>
              <a:gd name="T26" fmla="*/ 2147483646 w 510"/>
              <a:gd name="T27" fmla="*/ 2147483646 h 470"/>
              <a:gd name="T28" fmla="*/ 2147483646 w 510"/>
              <a:gd name="T29" fmla="*/ 2147483646 h 470"/>
              <a:gd name="T30" fmla="*/ 2147483646 w 510"/>
              <a:gd name="T31" fmla="*/ 2147483646 h 470"/>
              <a:gd name="T32" fmla="*/ 2147483646 w 510"/>
              <a:gd name="T33" fmla="*/ 2147483646 h 470"/>
              <a:gd name="T34" fmla="*/ 2147483646 w 510"/>
              <a:gd name="T35" fmla="*/ 2147483646 h 470"/>
              <a:gd name="T36" fmla="*/ 2147483646 w 510"/>
              <a:gd name="T37" fmla="*/ 2147483646 h 47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510" h="470">
                <a:moveTo>
                  <a:pt x="462" y="326"/>
                </a:moveTo>
                <a:cubicBezTo>
                  <a:pt x="407" y="326"/>
                  <a:pt x="407" y="326"/>
                  <a:pt x="407" y="326"/>
                </a:cubicBezTo>
                <a:cubicBezTo>
                  <a:pt x="406" y="326"/>
                  <a:pt x="405" y="326"/>
                  <a:pt x="404" y="327"/>
                </a:cubicBezTo>
                <a:cubicBezTo>
                  <a:pt x="390" y="327"/>
                  <a:pt x="338" y="322"/>
                  <a:pt x="323" y="244"/>
                </a:cubicBezTo>
                <a:cubicBezTo>
                  <a:pt x="323" y="48"/>
                  <a:pt x="323" y="48"/>
                  <a:pt x="323" y="48"/>
                </a:cubicBezTo>
                <a:cubicBezTo>
                  <a:pt x="323" y="21"/>
                  <a:pt x="302" y="0"/>
                  <a:pt x="275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22" y="0"/>
                  <a:pt x="0" y="21"/>
                  <a:pt x="0" y="48"/>
                </a:cubicBezTo>
                <a:cubicBezTo>
                  <a:pt x="0" y="278"/>
                  <a:pt x="0" y="278"/>
                  <a:pt x="0" y="278"/>
                </a:cubicBezTo>
                <a:cubicBezTo>
                  <a:pt x="0" y="305"/>
                  <a:pt x="22" y="326"/>
                  <a:pt x="48" y="326"/>
                </a:cubicBezTo>
                <a:cubicBezTo>
                  <a:pt x="275" y="326"/>
                  <a:pt x="275" y="326"/>
                  <a:pt x="275" y="326"/>
                </a:cubicBezTo>
                <a:cubicBezTo>
                  <a:pt x="277" y="326"/>
                  <a:pt x="279" y="326"/>
                  <a:pt x="281" y="326"/>
                </a:cubicBezTo>
                <a:cubicBezTo>
                  <a:pt x="309" y="328"/>
                  <a:pt x="346" y="339"/>
                  <a:pt x="359" y="381"/>
                </a:cubicBezTo>
                <a:cubicBezTo>
                  <a:pt x="359" y="422"/>
                  <a:pt x="359" y="422"/>
                  <a:pt x="359" y="422"/>
                </a:cubicBezTo>
                <a:cubicBezTo>
                  <a:pt x="359" y="449"/>
                  <a:pt x="380" y="470"/>
                  <a:pt x="407" y="470"/>
                </a:cubicBezTo>
                <a:cubicBezTo>
                  <a:pt x="462" y="470"/>
                  <a:pt x="462" y="470"/>
                  <a:pt x="462" y="470"/>
                </a:cubicBezTo>
                <a:cubicBezTo>
                  <a:pt x="488" y="470"/>
                  <a:pt x="510" y="449"/>
                  <a:pt x="510" y="422"/>
                </a:cubicBezTo>
                <a:cubicBezTo>
                  <a:pt x="510" y="374"/>
                  <a:pt x="510" y="374"/>
                  <a:pt x="510" y="374"/>
                </a:cubicBezTo>
                <a:cubicBezTo>
                  <a:pt x="510" y="348"/>
                  <a:pt x="488" y="326"/>
                  <a:pt x="462" y="326"/>
                </a:cubicBezTo>
                <a:close/>
              </a:path>
            </a:pathLst>
          </a:custGeom>
          <a:noFill/>
          <a:ln w="12700">
            <a:solidFill>
              <a:schemeClr val="bg1"/>
            </a:solidFill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Freeform 100">
            <a:extLst>
              <a:ext uri="{FF2B5EF4-FFF2-40B4-BE49-F238E27FC236}">
                <a16:creationId xmlns:a16="http://schemas.microsoft.com/office/drawing/2014/main" id="{25C0D0B6-3AF4-6522-304B-5A6C24AC2C34}"/>
              </a:ext>
            </a:extLst>
          </p:cNvPr>
          <p:cNvSpPr>
            <a:spLocks/>
          </p:cNvSpPr>
          <p:nvPr/>
        </p:nvSpPr>
        <p:spPr bwMode="auto">
          <a:xfrm>
            <a:off x="6549947" y="5835334"/>
            <a:ext cx="462567" cy="298768"/>
          </a:xfrm>
          <a:custGeom>
            <a:avLst/>
            <a:gdLst>
              <a:gd name="T0" fmla="*/ 2147483646 w 498"/>
              <a:gd name="T1" fmla="*/ 2147483646 h 320"/>
              <a:gd name="T2" fmla="*/ 2147483646 w 498"/>
              <a:gd name="T3" fmla="*/ 2147483646 h 320"/>
              <a:gd name="T4" fmla="*/ 2147483646 w 498"/>
              <a:gd name="T5" fmla="*/ 2147483646 h 320"/>
              <a:gd name="T6" fmla="*/ 2147483646 w 498"/>
              <a:gd name="T7" fmla="*/ 0 h 320"/>
              <a:gd name="T8" fmla="*/ 2147483646 w 498"/>
              <a:gd name="T9" fmla="*/ 2147483646 h 320"/>
              <a:gd name="T10" fmla="*/ 2147483646 w 498"/>
              <a:gd name="T11" fmla="*/ 2147483646 h 320"/>
              <a:gd name="T12" fmla="*/ 2147483646 w 498"/>
              <a:gd name="T13" fmla="*/ 2147483646 h 320"/>
              <a:gd name="T14" fmla="*/ 0 w 498"/>
              <a:gd name="T15" fmla="*/ 2147483646 h 320"/>
              <a:gd name="T16" fmla="*/ 2147483646 w 498"/>
              <a:gd name="T17" fmla="*/ 2147483646 h 320"/>
              <a:gd name="T18" fmla="*/ 2147483646 w 498"/>
              <a:gd name="T19" fmla="*/ 2147483646 h 320"/>
              <a:gd name="T20" fmla="*/ 2147483646 w 498"/>
              <a:gd name="T21" fmla="*/ 2147483646 h 320"/>
              <a:gd name="T22" fmla="*/ 2147483646 w 498"/>
              <a:gd name="T23" fmla="*/ 2147483646 h 320"/>
              <a:gd name="T24" fmla="*/ 2147483646 w 498"/>
              <a:gd name="T25" fmla="*/ 2147483646 h 320"/>
              <a:gd name="T26" fmla="*/ 2147483646 w 498"/>
              <a:gd name="T27" fmla="*/ 2147483646 h 320"/>
              <a:gd name="T28" fmla="*/ 2147483646 w 498"/>
              <a:gd name="T29" fmla="*/ 2147483646 h 320"/>
              <a:gd name="T30" fmla="*/ 2147483646 w 498"/>
              <a:gd name="T31" fmla="*/ 2147483646 h 320"/>
              <a:gd name="T32" fmla="*/ 2147483646 w 498"/>
              <a:gd name="T33" fmla="*/ 2147483646 h 320"/>
              <a:gd name="T34" fmla="*/ 2147483646 w 498"/>
              <a:gd name="T35" fmla="*/ 2147483646 h 320"/>
              <a:gd name="T36" fmla="*/ 2147483646 w 498"/>
              <a:gd name="T37" fmla="*/ 2147483646 h 320"/>
              <a:gd name="T38" fmla="*/ 2147483646 w 498"/>
              <a:gd name="T39" fmla="*/ 2147483646 h 320"/>
              <a:gd name="T40" fmla="*/ 2147483646 w 498"/>
              <a:gd name="T41" fmla="*/ 2147483646 h 320"/>
              <a:gd name="T42" fmla="*/ 2147483646 w 498"/>
              <a:gd name="T43" fmla="*/ 2147483646 h 320"/>
              <a:gd name="T44" fmla="*/ 2147483646 w 498"/>
              <a:gd name="T45" fmla="*/ 2147483646 h 320"/>
              <a:gd name="T46" fmla="*/ 2147483646 w 498"/>
              <a:gd name="T47" fmla="*/ 2147483646 h 320"/>
              <a:gd name="T48" fmla="*/ 2147483646 w 498"/>
              <a:gd name="T49" fmla="*/ 2147483646 h 320"/>
              <a:gd name="T50" fmla="*/ 2147483646 w 498"/>
              <a:gd name="T51" fmla="*/ 2147483646 h 320"/>
              <a:gd name="T52" fmla="*/ 2147483646 w 498"/>
              <a:gd name="T53" fmla="*/ 2147483646 h 320"/>
              <a:gd name="T54" fmla="*/ 2147483646 w 498"/>
              <a:gd name="T55" fmla="*/ 2147483646 h 320"/>
              <a:gd name="T56" fmla="*/ 2147483646 w 498"/>
              <a:gd name="T57" fmla="*/ 2147483646 h 320"/>
              <a:gd name="T58" fmla="*/ 2147483646 w 498"/>
              <a:gd name="T59" fmla="*/ 2147483646 h 320"/>
              <a:gd name="T60" fmla="*/ 2147483646 w 498"/>
              <a:gd name="T61" fmla="*/ 2147483646 h 320"/>
              <a:gd name="T62" fmla="*/ 2147483646 w 498"/>
              <a:gd name="T63" fmla="*/ 2147483646 h 32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498" h="320">
                <a:moveTo>
                  <a:pt x="381" y="89"/>
                </a:moveTo>
                <a:lnTo>
                  <a:pt x="381" y="89"/>
                </a:lnTo>
                <a:cubicBezTo>
                  <a:pt x="372" y="89"/>
                  <a:pt x="364" y="89"/>
                  <a:pt x="355" y="89"/>
                </a:cubicBezTo>
                <a:cubicBezTo>
                  <a:pt x="337" y="36"/>
                  <a:pt x="293" y="0"/>
                  <a:pt x="231" y="0"/>
                </a:cubicBezTo>
                <a:cubicBezTo>
                  <a:pt x="160" y="0"/>
                  <a:pt x="98" y="62"/>
                  <a:pt x="98" y="134"/>
                </a:cubicBezTo>
                <a:cubicBezTo>
                  <a:pt x="98" y="134"/>
                  <a:pt x="98" y="142"/>
                  <a:pt x="98" y="150"/>
                </a:cubicBezTo>
                <a:cubicBezTo>
                  <a:pt x="98" y="150"/>
                  <a:pt x="98" y="150"/>
                  <a:pt x="89" y="150"/>
                </a:cubicBezTo>
                <a:cubicBezTo>
                  <a:pt x="45" y="150"/>
                  <a:pt x="0" y="187"/>
                  <a:pt x="0" y="240"/>
                </a:cubicBezTo>
                <a:cubicBezTo>
                  <a:pt x="0" y="284"/>
                  <a:pt x="45" y="319"/>
                  <a:pt x="89" y="319"/>
                </a:cubicBezTo>
                <a:cubicBezTo>
                  <a:pt x="381" y="319"/>
                  <a:pt x="381" y="319"/>
                  <a:pt x="381" y="319"/>
                </a:cubicBezTo>
                <a:cubicBezTo>
                  <a:pt x="443" y="319"/>
                  <a:pt x="497" y="275"/>
                  <a:pt x="497" y="204"/>
                </a:cubicBezTo>
                <a:cubicBezTo>
                  <a:pt x="497" y="142"/>
                  <a:pt x="443" y="89"/>
                  <a:pt x="381" y="89"/>
                </a:cubicBezTo>
                <a:close/>
                <a:moveTo>
                  <a:pt x="284" y="195"/>
                </a:moveTo>
                <a:lnTo>
                  <a:pt x="284" y="195"/>
                </a:lnTo>
                <a:cubicBezTo>
                  <a:pt x="266" y="213"/>
                  <a:pt x="222" y="266"/>
                  <a:pt x="213" y="275"/>
                </a:cubicBezTo>
                <a:cubicBezTo>
                  <a:pt x="213" y="275"/>
                  <a:pt x="204" y="284"/>
                  <a:pt x="195" y="275"/>
                </a:cubicBezTo>
                <a:cubicBezTo>
                  <a:pt x="195" y="275"/>
                  <a:pt x="195" y="275"/>
                  <a:pt x="195" y="266"/>
                </a:cubicBezTo>
                <a:lnTo>
                  <a:pt x="195" y="257"/>
                </a:lnTo>
                <a:cubicBezTo>
                  <a:pt x="222" y="204"/>
                  <a:pt x="222" y="204"/>
                  <a:pt x="222" y="204"/>
                </a:cubicBezTo>
                <a:cubicBezTo>
                  <a:pt x="222" y="195"/>
                  <a:pt x="213" y="195"/>
                  <a:pt x="204" y="195"/>
                </a:cubicBezTo>
                <a:cubicBezTo>
                  <a:pt x="195" y="187"/>
                  <a:pt x="186" y="187"/>
                  <a:pt x="186" y="178"/>
                </a:cubicBezTo>
                <a:cubicBezTo>
                  <a:pt x="186" y="169"/>
                  <a:pt x="186" y="169"/>
                  <a:pt x="195" y="160"/>
                </a:cubicBezTo>
                <a:cubicBezTo>
                  <a:pt x="204" y="142"/>
                  <a:pt x="258" y="89"/>
                  <a:pt x="258" y="89"/>
                </a:cubicBezTo>
                <a:cubicBezTo>
                  <a:pt x="266" y="80"/>
                  <a:pt x="266" y="80"/>
                  <a:pt x="275" y="80"/>
                </a:cubicBezTo>
                <a:cubicBezTo>
                  <a:pt x="275" y="89"/>
                  <a:pt x="284" y="89"/>
                  <a:pt x="284" y="89"/>
                </a:cubicBezTo>
                <a:cubicBezTo>
                  <a:pt x="284" y="97"/>
                  <a:pt x="275" y="97"/>
                  <a:pt x="275" y="106"/>
                </a:cubicBezTo>
                <a:cubicBezTo>
                  <a:pt x="249" y="160"/>
                  <a:pt x="249" y="160"/>
                  <a:pt x="249" y="160"/>
                </a:cubicBezTo>
                <a:cubicBezTo>
                  <a:pt x="258" y="160"/>
                  <a:pt x="266" y="169"/>
                  <a:pt x="275" y="169"/>
                </a:cubicBezTo>
                <a:cubicBezTo>
                  <a:pt x="284" y="169"/>
                  <a:pt x="293" y="178"/>
                  <a:pt x="293" y="187"/>
                </a:cubicBezTo>
                <a:lnTo>
                  <a:pt x="284" y="19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none" anchor="ctr"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Freeform 8">
            <a:extLst>
              <a:ext uri="{FF2B5EF4-FFF2-40B4-BE49-F238E27FC236}">
                <a16:creationId xmlns:a16="http://schemas.microsoft.com/office/drawing/2014/main" id="{AAF5BB87-C138-DB39-0529-283EC2AC1A60}"/>
              </a:ext>
            </a:extLst>
          </p:cNvPr>
          <p:cNvSpPr>
            <a:spLocks/>
          </p:cNvSpPr>
          <p:nvPr/>
        </p:nvSpPr>
        <p:spPr bwMode="auto">
          <a:xfrm>
            <a:off x="5357494" y="1334153"/>
            <a:ext cx="2426837" cy="2246004"/>
          </a:xfrm>
          <a:custGeom>
            <a:avLst/>
            <a:gdLst>
              <a:gd name="T0" fmla="*/ 2147483646 w 509"/>
              <a:gd name="T1" fmla="*/ 2147483646 h 471"/>
              <a:gd name="T2" fmla="*/ 2147483646 w 509"/>
              <a:gd name="T3" fmla="*/ 2147483646 h 471"/>
              <a:gd name="T4" fmla="*/ 2147483646 w 509"/>
              <a:gd name="T5" fmla="*/ 2147483646 h 471"/>
              <a:gd name="T6" fmla="*/ 2147483646 w 509"/>
              <a:gd name="T7" fmla="*/ 2147483646 h 471"/>
              <a:gd name="T8" fmla="*/ 2147483646 w 509"/>
              <a:gd name="T9" fmla="*/ 2147483646 h 471"/>
              <a:gd name="T10" fmla="*/ 2147483646 w 509"/>
              <a:gd name="T11" fmla="*/ 2147483646 h 471"/>
              <a:gd name="T12" fmla="*/ 2147483646 w 509"/>
              <a:gd name="T13" fmla="*/ 2147483646 h 471"/>
              <a:gd name="T14" fmla="*/ 2147483646 w 509"/>
              <a:gd name="T15" fmla="*/ 2147483646 h 471"/>
              <a:gd name="T16" fmla="*/ 2147483646 w 509"/>
              <a:gd name="T17" fmla="*/ 2147483646 h 471"/>
              <a:gd name="T18" fmla="*/ 2147483646 w 509"/>
              <a:gd name="T19" fmla="*/ 2147483646 h 471"/>
              <a:gd name="T20" fmla="*/ 2147483646 w 509"/>
              <a:gd name="T21" fmla="*/ 2147483646 h 471"/>
              <a:gd name="T22" fmla="*/ 2147483646 w 509"/>
              <a:gd name="T23" fmla="*/ 2147483646 h 471"/>
              <a:gd name="T24" fmla="*/ 2147483646 w 509"/>
              <a:gd name="T25" fmla="*/ 2147483646 h 471"/>
              <a:gd name="T26" fmla="*/ 2147483646 w 509"/>
              <a:gd name="T27" fmla="*/ 2147483646 h 471"/>
              <a:gd name="T28" fmla="*/ 2147483646 w 509"/>
              <a:gd name="T29" fmla="*/ 0 h 471"/>
              <a:gd name="T30" fmla="*/ 2147483646 w 509"/>
              <a:gd name="T31" fmla="*/ 0 h 471"/>
              <a:gd name="T32" fmla="*/ 0 w 509"/>
              <a:gd name="T33" fmla="*/ 2147483646 h 471"/>
              <a:gd name="T34" fmla="*/ 0 w 509"/>
              <a:gd name="T35" fmla="*/ 2147483646 h 471"/>
              <a:gd name="T36" fmla="*/ 2147483646 w 509"/>
              <a:gd name="T37" fmla="*/ 2147483646 h 471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509" h="471">
                <a:moveTo>
                  <a:pt x="48" y="144"/>
                </a:moveTo>
                <a:cubicBezTo>
                  <a:pt x="102" y="144"/>
                  <a:pt x="102" y="144"/>
                  <a:pt x="102" y="144"/>
                </a:cubicBezTo>
                <a:cubicBezTo>
                  <a:pt x="104" y="144"/>
                  <a:pt x="105" y="144"/>
                  <a:pt x="106" y="144"/>
                </a:cubicBezTo>
                <a:cubicBezTo>
                  <a:pt x="120" y="143"/>
                  <a:pt x="171" y="148"/>
                  <a:pt x="186" y="227"/>
                </a:cubicBezTo>
                <a:cubicBezTo>
                  <a:pt x="186" y="423"/>
                  <a:pt x="186" y="423"/>
                  <a:pt x="186" y="423"/>
                </a:cubicBezTo>
                <a:cubicBezTo>
                  <a:pt x="186" y="449"/>
                  <a:pt x="207" y="471"/>
                  <a:pt x="234" y="471"/>
                </a:cubicBezTo>
                <a:cubicBezTo>
                  <a:pt x="461" y="471"/>
                  <a:pt x="461" y="471"/>
                  <a:pt x="461" y="471"/>
                </a:cubicBezTo>
                <a:cubicBezTo>
                  <a:pt x="487" y="471"/>
                  <a:pt x="509" y="450"/>
                  <a:pt x="509" y="423"/>
                </a:cubicBezTo>
                <a:cubicBezTo>
                  <a:pt x="509" y="192"/>
                  <a:pt x="509" y="192"/>
                  <a:pt x="509" y="192"/>
                </a:cubicBezTo>
                <a:cubicBezTo>
                  <a:pt x="509" y="166"/>
                  <a:pt x="488" y="144"/>
                  <a:pt x="461" y="144"/>
                </a:cubicBezTo>
                <a:cubicBezTo>
                  <a:pt x="234" y="144"/>
                  <a:pt x="234" y="144"/>
                  <a:pt x="234" y="144"/>
                </a:cubicBezTo>
                <a:cubicBezTo>
                  <a:pt x="232" y="144"/>
                  <a:pt x="230" y="144"/>
                  <a:pt x="228" y="144"/>
                </a:cubicBezTo>
                <a:cubicBezTo>
                  <a:pt x="201" y="142"/>
                  <a:pt x="164" y="131"/>
                  <a:pt x="151" y="89"/>
                </a:cubicBezTo>
                <a:cubicBezTo>
                  <a:pt x="151" y="48"/>
                  <a:pt x="151" y="48"/>
                  <a:pt x="151" y="48"/>
                </a:cubicBezTo>
                <a:cubicBezTo>
                  <a:pt x="151" y="21"/>
                  <a:pt x="129" y="0"/>
                  <a:pt x="103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22" y="0"/>
                  <a:pt x="0" y="21"/>
                  <a:pt x="0" y="48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122"/>
                  <a:pt x="21" y="144"/>
                  <a:pt x="48" y="144"/>
                </a:cubicBezTo>
                <a:close/>
              </a:path>
            </a:pathLst>
          </a:custGeom>
          <a:noFill/>
          <a:ln w="12700">
            <a:solidFill>
              <a:schemeClr val="bg1"/>
            </a:solidFill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6" name="Freeform 154">
            <a:extLst>
              <a:ext uri="{FF2B5EF4-FFF2-40B4-BE49-F238E27FC236}">
                <a16:creationId xmlns:a16="http://schemas.microsoft.com/office/drawing/2014/main" id="{BBEED06A-293A-9798-AE73-FA7FF43A0C5F}"/>
              </a:ext>
            </a:extLst>
          </p:cNvPr>
          <p:cNvSpPr>
            <a:spLocks/>
          </p:cNvSpPr>
          <p:nvPr/>
        </p:nvSpPr>
        <p:spPr bwMode="auto">
          <a:xfrm>
            <a:off x="5547501" y="1473054"/>
            <a:ext cx="296148" cy="402289"/>
          </a:xfrm>
          <a:custGeom>
            <a:avLst/>
            <a:gdLst>
              <a:gd name="T0" fmla="*/ 2147483646 w 355"/>
              <a:gd name="T1" fmla="*/ 2147483646 h 487"/>
              <a:gd name="T2" fmla="*/ 2147483646 w 355"/>
              <a:gd name="T3" fmla="*/ 2147483646 h 487"/>
              <a:gd name="T4" fmla="*/ 2147483646 w 355"/>
              <a:gd name="T5" fmla="*/ 2147483646 h 487"/>
              <a:gd name="T6" fmla="*/ 2147483646 w 355"/>
              <a:gd name="T7" fmla="*/ 2147483646 h 487"/>
              <a:gd name="T8" fmla="*/ 0 w 355"/>
              <a:gd name="T9" fmla="*/ 2147483646 h 487"/>
              <a:gd name="T10" fmla="*/ 2147483646 w 355"/>
              <a:gd name="T11" fmla="*/ 2147483646 h 487"/>
              <a:gd name="T12" fmla="*/ 2147483646 w 355"/>
              <a:gd name="T13" fmla="*/ 2147483646 h 487"/>
              <a:gd name="T14" fmla="*/ 2147483646 w 355"/>
              <a:gd name="T15" fmla="*/ 2147483646 h 487"/>
              <a:gd name="T16" fmla="*/ 2147483646 w 355"/>
              <a:gd name="T17" fmla="*/ 2147483646 h 487"/>
              <a:gd name="T18" fmla="*/ 2147483646 w 355"/>
              <a:gd name="T19" fmla="*/ 2147483646 h 487"/>
              <a:gd name="T20" fmla="*/ 2147483646 w 355"/>
              <a:gd name="T21" fmla="*/ 2147483646 h 487"/>
              <a:gd name="T22" fmla="*/ 2147483646 w 355"/>
              <a:gd name="T23" fmla="*/ 2147483646 h 487"/>
              <a:gd name="T24" fmla="*/ 2147483646 w 355"/>
              <a:gd name="T25" fmla="*/ 2147483646 h 487"/>
              <a:gd name="T26" fmla="*/ 2147483646 w 355"/>
              <a:gd name="T27" fmla="*/ 2147483646 h 487"/>
              <a:gd name="T28" fmla="*/ 2147483646 w 355"/>
              <a:gd name="T29" fmla="*/ 2147483646 h 487"/>
              <a:gd name="T30" fmla="*/ 2147483646 w 355"/>
              <a:gd name="T31" fmla="*/ 2147483646 h 487"/>
              <a:gd name="T32" fmla="*/ 2147483646 w 355"/>
              <a:gd name="T33" fmla="*/ 2147483646 h 487"/>
              <a:gd name="T34" fmla="*/ 2147483646 w 355"/>
              <a:gd name="T35" fmla="*/ 2147483646 h 487"/>
              <a:gd name="T36" fmla="*/ 2147483646 w 355"/>
              <a:gd name="T37" fmla="*/ 2147483646 h 487"/>
              <a:gd name="T38" fmla="*/ 2147483646 w 355"/>
              <a:gd name="T39" fmla="*/ 2147483646 h 487"/>
              <a:gd name="T40" fmla="*/ 2147483646 w 355"/>
              <a:gd name="T41" fmla="*/ 2147483646 h 487"/>
              <a:gd name="T42" fmla="*/ 2147483646 w 355"/>
              <a:gd name="T43" fmla="*/ 2147483646 h 487"/>
              <a:gd name="T44" fmla="*/ 2147483646 w 355"/>
              <a:gd name="T45" fmla="*/ 2147483646 h 4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355" h="487">
                <a:moveTo>
                  <a:pt x="346" y="132"/>
                </a:moveTo>
                <a:lnTo>
                  <a:pt x="346" y="132"/>
                </a:lnTo>
                <a:cubicBezTo>
                  <a:pt x="116" y="17"/>
                  <a:pt x="116" y="17"/>
                  <a:pt x="116" y="17"/>
                </a:cubicBezTo>
                <a:cubicBezTo>
                  <a:pt x="89" y="0"/>
                  <a:pt x="27" y="25"/>
                  <a:pt x="9" y="53"/>
                </a:cubicBezTo>
                <a:cubicBezTo>
                  <a:pt x="0" y="70"/>
                  <a:pt x="0" y="79"/>
                  <a:pt x="0" y="79"/>
                </a:cubicBezTo>
                <a:cubicBezTo>
                  <a:pt x="9" y="345"/>
                  <a:pt x="9" y="345"/>
                  <a:pt x="9" y="345"/>
                </a:cubicBezTo>
                <a:cubicBezTo>
                  <a:pt x="9" y="345"/>
                  <a:pt x="18" y="354"/>
                  <a:pt x="18" y="363"/>
                </a:cubicBezTo>
                <a:cubicBezTo>
                  <a:pt x="36" y="363"/>
                  <a:pt x="222" y="486"/>
                  <a:pt x="222" y="486"/>
                </a:cubicBezTo>
                <a:cubicBezTo>
                  <a:pt x="231" y="486"/>
                  <a:pt x="231" y="486"/>
                  <a:pt x="231" y="486"/>
                </a:cubicBezTo>
                <a:cubicBezTo>
                  <a:pt x="240" y="486"/>
                  <a:pt x="240" y="486"/>
                  <a:pt x="240" y="486"/>
                </a:cubicBezTo>
                <a:cubicBezTo>
                  <a:pt x="248" y="486"/>
                  <a:pt x="248" y="478"/>
                  <a:pt x="248" y="478"/>
                </a:cubicBezTo>
                <a:cubicBezTo>
                  <a:pt x="248" y="203"/>
                  <a:pt x="248" y="203"/>
                  <a:pt x="248" y="203"/>
                </a:cubicBezTo>
                <a:cubicBezTo>
                  <a:pt x="248" y="194"/>
                  <a:pt x="248" y="194"/>
                  <a:pt x="240" y="185"/>
                </a:cubicBezTo>
                <a:cubicBezTo>
                  <a:pt x="44" y="70"/>
                  <a:pt x="44" y="70"/>
                  <a:pt x="44" y="70"/>
                </a:cubicBezTo>
                <a:cubicBezTo>
                  <a:pt x="44" y="70"/>
                  <a:pt x="53" y="61"/>
                  <a:pt x="71" y="53"/>
                </a:cubicBezTo>
                <a:cubicBezTo>
                  <a:pt x="89" y="44"/>
                  <a:pt x="97" y="44"/>
                  <a:pt x="107" y="44"/>
                </a:cubicBezTo>
                <a:cubicBezTo>
                  <a:pt x="107" y="44"/>
                  <a:pt x="293" y="150"/>
                  <a:pt x="301" y="150"/>
                </a:cubicBezTo>
                <a:cubicBezTo>
                  <a:pt x="310" y="159"/>
                  <a:pt x="310" y="159"/>
                  <a:pt x="310" y="159"/>
                </a:cubicBezTo>
                <a:cubicBezTo>
                  <a:pt x="310" y="168"/>
                  <a:pt x="310" y="425"/>
                  <a:pt x="310" y="425"/>
                </a:cubicBezTo>
                <a:cubicBezTo>
                  <a:pt x="310" y="433"/>
                  <a:pt x="319" y="442"/>
                  <a:pt x="328" y="442"/>
                </a:cubicBezTo>
                <a:cubicBezTo>
                  <a:pt x="337" y="442"/>
                  <a:pt x="354" y="433"/>
                  <a:pt x="354" y="425"/>
                </a:cubicBezTo>
                <a:cubicBezTo>
                  <a:pt x="354" y="141"/>
                  <a:pt x="354" y="141"/>
                  <a:pt x="354" y="141"/>
                </a:cubicBezTo>
                <a:lnTo>
                  <a:pt x="346" y="132"/>
                </a:lnTo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none" anchor="ctr"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7" name="Freeform 6">
            <a:extLst>
              <a:ext uri="{FF2B5EF4-FFF2-40B4-BE49-F238E27FC236}">
                <a16:creationId xmlns:a16="http://schemas.microsoft.com/office/drawing/2014/main" id="{28F8AD15-E039-AFD6-ED76-78235A742B34}"/>
              </a:ext>
            </a:extLst>
          </p:cNvPr>
          <p:cNvSpPr>
            <a:spLocks/>
          </p:cNvSpPr>
          <p:nvPr/>
        </p:nvSpPr>
        <p:spPr bwMode="auto">
          <a:xfrm>
            <a:off x="6492290" y="2893514"/>
            <a:ext cx="2235521" cy="2468770"/>
          </a:xfrm>
          <a:custGeom>
            <a:avLst/>
            <a:gdLst>
              <a:gd name="T0" fmla="*/ 2147483646 w 469"/>
              <a:gd name="T1" fmla="*/ 2147483646 h 518"/>
              <a:gd name="T2" fmla="*/ 2147483646 w 469"/>
              <a:gd name="T3" fmla="*/ 2147483646 h 518"/>
              <a:gd name="T4" fmla="*/ 2147483646 w 469"/>
              <a:gd name="T5" fmla="*/ 2147483646 h 518"/>
              <a:gd name="T6" fmla="*/ 2147483646 w 469"/>
              <a:gd name="T7" fmla="*/ 2147483646 h 518"/>
              <a:gd name="T8" fmla="*/ 2147483646 w 469"/>
              <a:gd name="T9" fmla="*/ 2147483646 h 518"/>
              <a:gd name="T10" fmla="*/ 2147483646 w 469"/>
              <a:gd name="T11" fmla="*/ 2147483646 h 518"/>
              <a:gd name="T12" fmla="*/ 2147483646 w 469"/>
              <a:gd name="T13" fmla="*/ 2147483646 h 518"/>
              <a:gd name="T14" fmla="*/ 2147483646 w 469"/>
              <a:gd name="T15" fmla="*/ 2147483646 h 518"/>
              <a:gd name="T16" fmla="*/ 2147483646 w 469"/>
              <a:gd name="T17" fmla="*/ 2147483646 h 518"/>
              <a:gd name="T18" fmla="*/ 2147483646 w 469"/>
              <a:gd name="T19" fmla="*/ 2147483646 h 518"/>
              <a:gd name="T20" fmla="*/ 2147483646 w 469"/>
              <a:gd name="T21" fmla="*/ 2147483646 h 518"/>
              <a:gd name="T22" fmla="*/ 2147483646 w 469"/>
              <a:gd name="T23" fmla="*/ 2147483646 h 518"/>
              <a:gd name="T24" fmla="*/ 2147483646 w 469"/>
              <a:gd name="T25" fmla="*/ 2147483646 h 518"/>
              <a:gd name="T26" fmla="*/ 2147483646 w 469"/>
              <a:gd name="T27" fmla="*/ 2147483646 h 518"/>
              <a:gd name="T28" fmla="*/ 2147483646 w 469"/>
              <a:gd name="T29" fmla="*/ 2147483646 h 518"/>
              <a:gd name="T30" fmla="*/ 2147483646 w 469"/>
              <a:gd name="T31" fmla="*/ 2147483646 h 518"/>
              <a:gd name="T32" fmla="*/ 2147483646 w 469"/>
              <a:gd name="T33" fmla="*/ 2147483646 h 518"/>
              <a:gd name="T34" fmla="*/ 2147483646 w 469"/>
              <a:gd name="T35" fmla="*/ 2147483646 h 518"/>
              <a:gd name="T36" fmla="*/ 2147483646 w 469"/>
              <a:gd name="T37" fmla="*/ 2147483646 h 518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469" h="518">
                <a:moveTo>
                  <a:pt x="323" y="51"/>
                </a:moveTo>
                <a:cubicBezTo>
                  <a:pt x="325" y="105"/>
                  <a:pt x="325" y="105"/>
                  <a:pt x="325" y="105"/>
                </a:cubicBezTo>
                <a:cubicBezTo>
                  <a:pt x="325" y="106"/>
                  <a:pt x="325" y="107"/>
                  <a:pt x="325" y="109"/>
                </a:cubicBezTo>
                <a:cubicBezTo>
                  <a:pt x="325" y="122"/>
                  <a:pt x="322" y="174"/>
                  <a:pt x="244" y="191"/>
                </a:cubicBezTo>
                <a:cubicBezTo>
                  <a:pt x="48" y="195"/>
                  <a:pt x="48" y="195"/>
                  <a:pt x="48" y="195"/>
                </a:cubicBezTo>
                <a:cubicBezTo>
                  <a:pt x="21" y="195"/>
                  <a:pt x="0" y="217"/>
                  <a:pt x="1" y="244"/>
                </a:cubicBezTo>
                <a:cubicBezTo>
                  <a:pt x="5" y="470"/>
                  <a:pt x="5" y="470"/>
                  <a:pt x="5" y="470"/>
                </a:cubicBezTo>
                <a:cubicBezTo>
                  <a:pt x="6" y="497"/>
                  <a:pt x="28" y="518"/>
                  <a:pt x="54" y="517"/>
                </a:cubicBezTo>
                <a:cubicBezTo>
                  <a:pt x="285" y="513"/>
                  <a:pt x="285" y="513"/>
                  <a:pt x="285" y="513"/>
                </a:cubicBezTo>
                <a:cubicBezTo>
                  <a:pt x="311" y="512"/>
                  <a:pt x="332" y="490"/>
                  <a:pt x="332" y="464"/>
                </a:cubicBezTo>
                <a:cubicBezTo>
                  <a:pt x="327" y="237"/>
                  <a:pt x="327" y="237"/>
                  <a:pt x="327" y="237"/>
                </a:cubicBezTo>
                <a:cubicBezTo>
                  <a:pt x="327" y="235"/>
                  <a:pt x="327" y="233"/>
                  <a:pt x="327" y="231"/>
                </a:cubicBezTo>
                <a:cubicBezTo>
                  <a:pt x="329" y="204"/>
                  <a:pt x="339" y="166"/>
                  <a:pt x="380" y="152"/>
                </a:cubicBezTo>
                <a:cubicBezTo>
                  <a:pt x="422" y="151"/>
                  <a:pt x="422" y="151"/>
                  <a:pt x="422" y="151"/>
                </a:cubicBezTo>
                <a:cubicBezTo>
                  <a:pt x="448" y="151"/>
                  <a:pt x="469" y="129"/>
                  <a:pt x="469" y="102"/>
                </a:cubicBezTo>
                <a:cubicBezTo>
                  <a:pt x="467" y="48"/>
                  <a:pt x="467" y="48"/>
                  <a:pt x="467" y="48"/>
                </a:cubicBezTo>
                <a:cubicBezTo>
                  <a:pt x="467" y="21"/>
                  <a:pt x="445" y="0"/>
                  <a:pt x="418" y="1"/>
                </a:cubicBezTo>
                <a:cubicBezTo>
                  <a:pt x="370" y="2"/>
                  <a:pt x="370" y="2"/>
                  <a:pt x="370" y="2"/>
                </a:cubicBezTo>
                <a:cubicBezTo>
                  <a:pt x="344" y="2"/>
                  <a:pt x="323" y="24"/>
                  <a:pt x="323" y="51"/>
                </a:cubicBezTo>
                <a:close/>
              </a:path>
            </a:pathLst>
          </a:custGeom>
          <a:solidFill>
            <a:srgbClr val="06BB9A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8" name="Freeform 28">
            <a:extLst>
              <a:ext uri="{FF2B5EF4-FFF2-40B4-BE49-F238E27FC236}">
                <a16:creationId xmlns:a16="http://schemas.microsoft.com/office/drawing/2014/main" id="{EA8E2093-BBA1-3360-704F-A6FA55E534AC}"/>
              </a:ext>
            </a:extLst>
          </p:cNvPr>
          <p:cNvSpPr>
            <a:spLocks/>
          </p:cNvSpPr>
          <p:nvPr/>
        </p:nvSpPr>
        <p:spPr bwMode="auto">
          <a:xfrm>
            <a:off x="8198414" y="3100555"/>
            <a:ext cx="470429" cy="395737"/>
          </a:xfrm>
          <a:custGeom>
            <a:avLst/>
            <a:gdLst>
              <a:gd name="T0" fmla="*/ 2147483646 w 498"/>
              <a:gd name="T1" fmla="*/ 2147483646 h 418"/>
              <a:gd name="T2" fmla="*/ 2147483646 w 498"/>
              <a:gd name="T3" fmla="*/ 2147483646 h 418"/>
              <a:gd name="T4" fmla="*/ 2147483646 w 498"/>
              <a:gd name="T5" fmla="*/ 2147483646 h 418"/>
              <a:gd name="T6" fmla="*/ 2147483646 w 498"/>
              <a:gd name="T7" fmla="*/ 2147483646 h 418"/>
              <a:gd name="T8" fmla="*/ 2147483646 w 498"/>
              <a:gd name="T9" fmla="*/ 2147483646 h 418"/>
              <a:gd name="T10" fmla="*/ 2147483646 w 498"/>
              <a:gd name="T11" fmla="*/ 2147483646 h 418"/>
              <a:gd name="T12" fmla="*/ 2147483646 w 498"/>
              <a:gd name="T13" fmla="*/ 2147483646 h 418"/>
              <a:gd name="T14" fmla="*/ 2147483646 w 498"/>
              <a:gd name="T15" fmla="*/ 2147483646 h 418"/>
              <a:gd name="T16" fmla="*/ 2147483646 w 498"/>
              <a:gd name="T17" fmla="*/ 2147483646 h 418"/>
              <a:gd name="T18" fmla="*/ 2147483646 w 498"/>
              <a:gd name="T19" fmla="*/ 2147483646 h 41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498" h="418">
                <a:moveTo>
                  <a:pt x="124" y="81"/>
                </a:moveTo>
                <a:lnTo>
                  <a:pt x="124" y="81"/>
                </a:lnTo>
                <a:cubicBezTo>
                  <a:pt x="27" y="134"/>
                  <a:pt x="36" y="222"/>
                  <a:pt x="36" y="258"/>
                </a:cubicBezTo>
                <a:cubicBezTo>
                  <a:pt x="159" y="107"/>
                  <a:pt x="346" y="116"/>
                  <a:pt x="346" y="116"/>
                </a:cubicBezTo>
                <a:cubicBezTo>
                  <a:pt x="346" y="116"/>
                  <a:pt x="80" y="204"/>
                  <a:pt x="9" y="382"/>
                </a:cubicBezTo>
                <a:cubicBezTo>
                  <a:pt x="0" y="400"/>
                  <a:pt x="36" y="417"/>
                  <a:pt x="44" y="400"/>
                </a:cubicBezTo>
                <a:cubicBezTo>
                  <a:pt x="62" y="355"/>
                  <a:pt x="97" y="311"/>
                  <a:pt x="97" y="311"/>
                </a:cubicBezTo>
                <a:cubicBezTo>
                  <a:pt x="151" y="329"/>
                  <a:pt x="230" y="355"/>
                  <a:pt x="293" y="311"/>
                </a:cubicBezTo>
                <a:cubicBezTo>
                  <a:pt x="363" y="258"/>
                  <a:pt x="363" y="134"/>
                  <a:pt x="469" y="72"/>
                </a:cubicBezTo>
                <a:cubicBezTo>
                  <a:pt x="497" y="63"/>
                  <a:pt x="249" y="0"/>
                  <a:pt x="124" y="8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none" anchor="ctr"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1" name="TextBox 13">
            <a:extLst>
              <a:ext uri="{FF2B5EF4-FFF2-40B4-BE49-F238E27FC236}">
                <a16:creationId xmlns:a16="http://schemas.microsoft.com/office/drawing/2014/main" id="{6C89147A-97AF-52E3-788B-226B1520E7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26298" y="2689094"/>
            <a:ext cx="1159693" cy="2769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defPPr>
              <a:defRPr lang="zh-CN"/>
            </a:defPPr>
            <a:lvl1pPr algn="ctr" defTabSz="1216025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  <a:defRPr b="1">
                <a:solidFill>
                  <a:srgbClr val="555555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关键词</a:t>
            </a:r>
            <a:endParaRPr lang="en-US" altLang="zh-CN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2" name="TextBox 13">
            <a:extLst>
              <a:ext uri="{FF2B5EF4-FFF2-40B4-BE49-F238E27FC236}">
                <a16:creationId xmlns:a16="http://schemas.microsoft.com/office/drawing/2014/main" id="{320A97CF-3D73-BDBA-D139-B3A498C221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18908" y="2424395"/>
            <a:ext cx="1159693" cy="2769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1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关键词</a:t>
            </a:r>
          </a:p>
        </p:txBody>
      </p:sp>
      <p:sp>
        <p:nvSpPr>
          <p:cNvPr id="63" name="TextBox 13">
            <a:extLst>
              <a:ext uri="{FF2B5EF4-FFF2-40B4-BE49-F238E27FC236}">
                <a16:creationId xmlns:a16="http://schemas.microsoft.com/office/drawing/2014/main" id="{0988912B-A911-E99D-4393-E385D3C4FE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94928" y="4510532"/>
            <a:ext cx="1158382" cy="2769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defPPr>
              <a:defRPr lang="zh-CN"/>
            </a:defPPr>
            <a:lvl1pPr algn="ctr" defTabSz="1216025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  <a:defRPr b="1">
                <a:solidFill>
                  <a:srgbClr val="555555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关键词</a:t>
            </a:r>
          </a:p>
        </p:txBody>
      </p:sp>
      <p:sp>
        <p:nvSpPr>
          <p:cNvPr id="64" name="TextBox 13">
            <a:extLst>
              <a:ext uri="{FF2B5EF4-FFF2-40B4-BE49-F238E27FC236}">
                <a16:creationId xmlns:a16="http://schemas.microsoft.com/office/drawing/2014/main" id="{5B377D37-190E-E443-B840-FD6D6ECFAD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46505" y="4253696"/>
            <a:ext cx="1158382" cy="2769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defPPr>
              <a:defRPr lang="zh-CN"/>
            </a:defPPr>
            <a:lvl1pPr algn="ctr" defTabSz="1216025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  <a:defRPr b="1">
                <a:solidFill>
                  <a:srgbClr val="555555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关键词</a:t>
            </a:r>
          </a:p>
        </p:txBody>
      </p: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7F964429-45DC-1D33-44AA-7BF6796A7243}"/>
              </a:ext>
            </a:extLst>
          </p:cNvPr>
          <p:cNvGrpSpPr/>
          <p:nvPr/>
        </p:nvGrpSpPr>
        <p:grpSpPr>
          <a:xfrm>
            <a:off x="1220819" y="2822519"/>
            <a:ext cx="3039881" cy="840193"/>
            <a:chOff x="546099" y="4476232"/>
            <a:chExt cx="3039881" cy="840193"/>
          </a:xfrm>
        </p:grpSpPr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E79A854E-F632-AD6F-FAA8-6F42C9BF5C8D}"/>
                </a:ext>
              </a:extLst>
            </p:cNvPr>
            <p:cNvSpPr txBox="1"/>
            <p:nvPr/>
          </p:nvSpPr>
          <p:spPr>
            <a:xfrm>
              <a:off x="546099" y="4476232"/>
              <a:ext cx="303988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bg1">
                      <a:lumMod val="95000"/>
                    </a:schemeClr>
                  </a:solidFill>
                </a:rPr>
                <a:t>单击此处添加标题文本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EA6251F8-AB82-251E-BAFB-0E147E32E5F6}"/>
                </a:ext>
              </a:extLst>
            </p:cNvPr>
            <p:cNvSpPr txBox="1"/>
            <p:nvPr/>
          </p:nvSpPr>
          <p:spPr>
            <a:xfrm>
              <a:off x="558799" y="4762042"/>
              <a:ext cx="3027181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9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>
                      <a:lumMod val="95000"/>
                    </a:schemeClr>
                  </a:solidFill>
                </a:rPr>
                <a:t>... ...</a:t>
              </a: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41329AF2-C114-CFBD-A753-4898023CBCBC}"/>
              </a:ext>
            </a:extLst>
          </p:cNvPr>
          <p:cNvGrpSpPr/>
          <p:nvPr/>
        </p:nvGrpSpPr>
        <p:grpSpPr>
          <a:xfrm>
            <a:off x="6370640" y="914056"/>
            <a:ext cx="3039881" cy="840193"/>
            <a:chOff x="546099" y="4476232"/>
            <a:chExt cx="3039881" cy="840193"/>
          </a:xfrm>
        </p:grpSpPr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43E219AC-CE60-9205-67D5-35F6D22C4E33}"/>
                </a:ext>
              </a:extLst>
            </p:cNvPr>
            <p:cNvSpPr txBox="1"/>
            <p:nvPr/>
          </p:nvSpPr>
          <p:spPr>
            <a:xfrm>
              <a:off x="546099" y="4476232"/>
              <a:ext cx="303988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bg1">
                      <a:lumMod val="95000"/>
                    </a:schemeClr>
                  </a:solidFill>
                </a:rPr>
                <a:t>单击此处添加标题文本</a:t>
              </a: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F6C0E921-E098-3C3E-D1A1-6C97D55116B6}"/>
                </a:ext>
              </a:extLst>
            </p:cNvPr>
            <p:cNvSpPr txBox="1"/>
            <p:nvPr/>
          </p:nvSpPr>
          <p:spPr>
            <a:xfrm>
              <a:off x="558799" y="4762042"/>
              <a:ext cx="3027181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9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>
                      <a:lumMod val="95000"/>
                    </a:schemeClr>
                  </a:solidFill>
                </a:rPr>
                <a:t>... ...</a:t>
              </a: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4C1AAA0F-517D-E28B-0294-149FC8733E67}"/>
              </a:ext>
            </a:extLst>
          </p:cNvPr>
          <p:cNvGrpSpPr/>
          <p:nvPr/>
        </p:nvGrpSpPr>
        <p:grpSpPr>
          <a:xfrm>
            <a:off x="2937318" y="5745327"/>
            <a:ext cx="3039881" cy="840193"/>
            <a:chOff x="546099" y="4476232"/>
            <a:chExt cx="3039881" cy="840193"/>
          </a:xfrm>
        </p:grpSpPr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8FC59EE4-7C75-36A1-B1DF-54F5526AF210}"/>
                </a:ext>
              </a:extLst>
            </p:cNvPr>
            <p:cNvSpPr txBox="1"/>
            <p:nvPr/>
          </p:nvSpPr>
          <p:spPr>
            <a:xfrm>
              <a:off x="546099" y="4476232"/>
              <a:ext cx="303988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bg1">
                      <a:lumMod val="95000"/>
                    </a:schemeClr>
                  </a:solidFill>
                </a:rPr>
                <a:t>单击此处添加标题文本</a:t>
              </a: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B5E1330B-EE20-12DB-49C2-6B84C755349E}"/>
                </a:ext>
              </a:extLst>
            </p:cNvPr>
            <p:cNvSpPr txBox="1"/>
            <p:nvPr/>
          </p:nvSpPr>
          <p:spPr>
            <a:xfrm>
              <a:off x="558799" y="4762042"/>
              <a:ext cx="3027181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9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>
                      <a:lumMod val="95000"/>
                    </a:schemeClr>
                  </a:solidFill>
                </a:rPr>
                <a:t>... ...</a:t>
              </a: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20763EB4-3CE2-E254-6249-16757D1C73D1}"/>
              </a:ext>
            </a:extLst>
          </p:cNvPr>
          <p:cNvGrpSpPr/>
          <p:nvPr/>
        </p:nvGrpSpPr>
        <p:grpSpPr>
          <a:xfrm>
            <a:off x="8169598" y="4034818"/>
            <a:ext cx="3039881" cy="840193"/>
            <a:chOff x="546099" y="4476232"/>
            <a:chExt cx="3039881" cy="840193"/>
          </a:xfrm>
        </p:grpSpPr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146E463C-1A95-E25A-0508-E86C25321D96}"/>
                </a:ext>
              </a:extLst>
            </p:cNvPr>
            <p:cNvSpPr txBox="1"/>
            <p:nvPr/>
          </p:nvSpPr>
          <p:spPr>
            <a:xfrm>
              <a:off x="546099" y="4476232"/>
              <a:ext cx="303988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bg1">
                      <a:lumMod val="95000"/>
                    </a:schemeClr>
                  </a:solidFill>
                </a:rPr>
                <a:t>单击此处添加标题文本</a:t>
              </a: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18AA343F-6F90-D5D8-D6FC-88E329715AFD}"/>
                </a:ext>
              </a:extLst>
            </p:cNvPr>
            <p:cNvSpPr txBox="1"/>
            <p:nvPr/>
          </p:nvSpPr>
          <p:spPr>
            <a:xfrm>
              <a:off x="558799" y="4762042"/>
              <a:ext cx="3027181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9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>
                      <a:lumMod val="95000"/>
                    </a:schemeClr>
                  </a:solidFill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59822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29" advClick="0" advTm="1000">
        <p:fade/>
      </p:transition>
    </mc:Choice>
    <mc:Fallback xmlns="">
      <p:transition spd="med" advClick="0" advTm="1000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平行四边形 26">
            <a:extLst>
              <a:ext uri="{FF2B5EF4-FFF2-40B4-BE49-F238E27FC236}">
                <a16:creationId xmlns:a16="http://schemas.microsoft.com/office/drawing/2014/main" id="{96A87E57-CD9E-D5DB-39FF-DFAD15A1373B}"/>
              </a:ext>
            </a:extLst>
          </p:cNvPr>
          <p:cNvSpPr/>
          <p:nvPr/>
        </p:nvSpPr>
        <p:spPr>
          <a:xfrm>
            <a:off x="-372665" y="279237"/>
            <a:ext cx="5986066" cy="713014"/>
          </a:xfrm>
          <a:prstGeom prst="parallelogram">
            <a:avLst/>
          </a:prstGeom>
          <a:solidFill>
            <a:schemeClr val="bg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平行四边形 27">
            <a:extLst>
              <a:ext uri="{FF2B5EF4-FFF2-40B4-BE49-F238E27FC236}">
                <a16:creationId xmlns:a16="http://schemas.microsoft.com/office/drawing/2014/main" id="{243CFC07-FDB2-F89B-E48A-75904025F03F}"/>
              </a:ext>
            </a:extLst>
          </p:cNvPr>
          <p:cNvSpPr/>
          <p:nvPr/>
        </p:nvSpPr>
        <p:spPr>
          <a:xfrm>
            <a:off x="376404" y="0"/>
            <a:ext cx="1212517" cy="827314"/>
          </a:xfrm>
          <a:prstGeom prst="parallelogram">
            <a:avLst/>
          </a:prstGeom>
          <a:solidFill>
            <a:srgbClr val="06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DA8C4D81-5BC3-7A20-8805-D1F91F148D67}"/>
              </a:ext>
            </a:extLst>
          </p:cNvPr>
          <p:cNvSpPr txBox="1"/>
          <p:nvPr/>
        </p:nvSpPr>
        <p:spPr>
          <a:xfrm>
            <a:off x="1812392" y="435689"/>
            <a:ext cx="32636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3A75C530-A7E1-6DDF-0645-CF424D933E89}"/>
              </a:ext>
            </a:extLst>
          </p:cNvPr>
          <p:cNvSpPr txBox="1"/>
          <p:nvPr/>
        </p:nvSpPr>
        <p:spPr>
          <a:xfrm>
            <a:off x="152933" y="68921"/>
            <a:ext cx="17102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spc="300" dirty="0">
                <a:ln w="12700">
                  <a:gradFill>
                    <a:gsLst>
                      <a:gs pos="37000">
                        <a:schemeClr val="bg1"/>
                      </a:gs>
                      <a:gs pos="100000">
                        <a:srgbClr val="06BB9A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+mj-lt"/>
                <a:ea typeface="字体圈欣意冠黑体" panose="00000500000000000000" pitchFamily="2" charset="-122"/>
                <a:cs typeface="+mn-ea"/>
                <a:sym typeface="+mn-lt"/>
              </a:rPr>
              <a:t>04</a:t>
            </a:r>
            <a:endParaRPr lang="zh-CN" altLang="en-US" sz="5400" b="1" spc="300" dirty="0">
              <a:ln w="12700">
                <a:gradFill>
                  <a:gsLst>
                    <a:gs pos="37000">
                      <a:schemeClr val="bg1"/>
                    </a:gs>
                    <a:gs pos="100000">
                      <a:srgbClr val="06BB9A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+mj-lt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" name="Freeform 27">
            <a:extLst>
              <a:ext uri="{FF2B5EF4-FFF2-40B4-BE49-F238E27FC236}">
                <a16:creationId xmlns:a16="http://schemas.microsoft.com/office/drawing/2014/main" id="{A41C9AB6-FB1C-3672-A5B7-C45FDB07B91C}"/>
              </a:ext>
            </a:extLst>
          </p:cNvPr>
          <p:cNvSpPr>
            <a:spLocks/>
          </p:cNvSpPr>
          <p:nvPr/>
        </p:nvSpPr>
        <p:spPr bwMode="auto">
          <a:xfrm>
            <a:off x="3616221" y="3641258"/>
            <a:ext cx="1897621" cy="949761"/>
          </a:xfrm>
          <a:custGeom>
            <a:avLst/>
            <a:gdLst>
              <a:gd name="T0" fmla="*/ 2147483647 w 457"/>
              <a:gd name="T1" fmla="*/ 1699204786 h 229"/>
              <a:gd name="T2" fmla="*/ 1043529987 w 457"/>
              <a:gd name="T3" fmla="*/ 0 h 229"/>
              <a:gd name="T4" fmla="*/ 0 w 457"/>
              <a:gd name="T5" fmla="*/ 0 h 229"/>
              <a:gd name="T6" fmla="*/ 2147483647 w 457"/>
              <a:gd name="T7" fmla="*/ 2147483647 h 229"/>
              <a:gd name="T8" fmla="*/ 2147483647 w 457"/>
              <a:gd name="T9" fmla="*/ 0 h 229"/>
              <a:gd name="T10" fmla="*/ 2147483647 w 457"/>
              <a:gd name="T11" fmla="*/ 0 h 229"/>
              <a:gd name="T12" fmla="*/ 2147483647 w 457"/>
              <a:gd name="T13" fmla="*/ 1699204786 h 22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57" h="229">
                <a:moveTo>
                  <a:pt x="228" y="142"/>
                </a:moveTo>
                <a:cubicBezTo>
                  <a:pt x="150" y="142"/>
                  <a:pt x="87" y="78"/>
                  <a:pt x="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26"/>
                  <a:pt x="102" y="229"/>
                  <a:pt x="228" y="229"/>
                </a:cubicBezTo>
                <a:cubicBezTo>
                  <a:pt x="355" y="229"/>
                  <a:pt x="457" y="126"/>
                  <a:pt x="457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78"/>
                  <a:pt x="307" y="142"/>
                  <a:pt x="228" y="142"/>
                </a:cubicBezTo>
                <a:close/>
              </a:path>
            </a:pathLst>
          </a:custGeom>
          <a:solidFill>
            <a:srgbClr val="06BB9A"/>
          </a:solidFill>
          <a:ln>
            <a:solidFill>
              <a:srgbClr val="06BB9A"/>
            </a:solidFill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Freeform 28">
            <a:extLst>
              <a:ext uri="{FF2B5EF4-FFF2-40B4-BE49-F238E27FC236}">
                <a16:creationId xmlns:a16="http://schemas.microsoft.com/office/drawing/2014/main" id="{49F77B16-A831-F6D9-75B2-52EBF6EE7A30}"/>
              </a:ext>
            </a:extLst>
          </p:cNvPr>
          <p:cNvSpPr>
            <a:spLocks/>
          </p:cNvSpPr>
          <p:nvPr/>
        </p:nvSpPr>
        <p:spPr bwMode="auto">
          <a:xfrm>
            <a:off x="5152209" y="2691495"/>
            <a:ext cx="1899524" cy="949762"/>
          </a:xfrm>
          <a:custGeom>
            <a:avLst/>
            <a:gdLst>
              <a:gd name="T0" fmla="*/ 2147483647 w 458"/>
              <a:gd name="T1" fmla="*/ 1041064766 h 229"/>
              <a:gd name="T2" fmla="*/ 2147483647 w 458"/>
              <a:gd name="T3" fmla="*/ 2147483647 h 229"/>
              <a:gd name="T4" fmla="*/ 2147483647 w 458"/>
              <a:gd name="T5" fmla="*/ 2147483647 h 229"/>
              <a:gd name="T6" fmla="*/ 2147483647 w 458"/>
              <a:gd name="T7" fmla="*/ 0 h 229"/>
              <a:gd name="T8" fmla="*/ 0 w 458"/>
              <a:gd name="T9" fmla="*/ 2147483647 h 229"/>
              <a:gd name="T10" fmla="*/ 1041064109 w 458"/>
              <a:gd name="T11" fmla="*/ 2147483647 h 229"/>
              <a:gd name="T12" fmla="*/ 2147483647 w 458"/>
              <a:gd name="T13" fmla="*/ 1041064766 h 22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58" h="229">
                <a:moveTo>
                  <a:pt x="229" y="87"/>
                </a:moveTo>
                <a:cubicBezTo>
                  <a:pt x="307" y="87"/>
                  <a:pt x="371" y="151"/>
                  <a:pt x="371" y="229"/>
                </a:cubicBezTo>
                <a:cubicBezTo>
                  <a:pt x="458" y="229"/>
                  <a:pt x="458" y="229"/>
                  <a:pt x="458" y="229"/>
                </a:cubicBezTo>
                <a:cubicBezTo>
                  <a:pt x="458" y="103"/>
                  <a:pt x="355" y="0"/>
                  <a:pt x="229" y="0"/>
                </a:cubicBezTo>
                <a:cubicBezTo>
                  <a:pt x="103" y="0"/>
                  <a:pt x="0" y="103"/>
                  <a:pt x="0" y="229"/>
                </a:cubicBezTo>
                <a:cubicBezTo>
                  <a:pt x="87" y="229"/>
                  <a:pt x="87" y="229"/>
                  <a:pt x="87" y="229"/>
                </a:cubicBezTo>
                <a:cubicBezTo>
                  <a:pt x="87" y="151"/>
                  <a:pt x="151" y="87"/>
                  <a:pt x="229" y="87"/>
                </a:cubicBezTo>
                <a:close/>
              </a:path>
            </a:pathLst>
          </a:custGeom>
          <a:noFill/>
          <a:ln w="12700">
            <a:solidFill>
              <a:schemeClr val="bg1"/>
            </a:solidFill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Freeform 29">
            <a:extLst>
              <a:ext uri="{FF2B5EF4-FFF2-40B4-BE49-F238E27FC236}">
                <a16:creationId xmlns:a16="http://schemas.microsoft.com/office/drawing/2014/main" id="{D15B02E2-7A6F-4C19-C7A6-99A7C582A4F5}"/>
              </a:ext>
            </a:extLst>
          </p:cNvPr>
          <p:cNvSpPr>
            <a:spLocks/>
          </p:cNvSpPr>
          <p:nvPr/>
        </p:nvSpPr>
        <p:spPr bwMode="auto">
          <a:xfrm>
            <a:off x="6690100" y="3641258"/>
            <a:ext cx="1897620" cy="949761"/>
          </a:xfrm>
          <a:custGeom>
            <a:avLst/>
            <a:gdLst>
              <a:gd name="T0" fmla="*/ 2147483647 w 457"/>
              <a:gd name="T1" fmla="*/ 1699204786 h 229"/>
              <a:gd name="T2" fmla="*/ 1031532389 w 457"/>
              <a:gd name="T3" fmla="*/ 0 h 229"/>
              <a:gd name="T4" fmla="*/ 0 w 457"/>
              <a:gd name="T5" fmla="*/ 0 h 229"/>
              <a:gd name="T6" fmla="*/ 2147483647 w 457"/>
              <a:gd name="T7" fmla="*/ 2147483647 h 229"/>
              <a:gd name="T8" fmla="*/ 2147483647 w 457"/>
              <a:gd name="T9" fmla="*/ 0 h 229"/>
              <a:gd name="T10" fmla="*/ 2147483647 w 457"/>
              <a:gd name="T11" fmla="*/ 0 h 229"/>
              <a:gd name="T12" fmla="*/ 2147483647 w 457"/>
              <a:gd name="T13" fmla="*/ 1699204786 h 22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57" h="229">
                <a:moveTo>
                  <a:pt x="228" y="142"/>
                </a:moveTo>
                <a:cubicBezTo>
                  <a:pt x="150" y="142"/>
                  <a:pt x="86" y="78"/>
                  <a:pt x="8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26"/>
                  <a:pt x="102" y="229"/>
                  <a:pt x="228" y="229"/>
                </a:cubicBezTo>
                <a:cubicBezTo>
                  <a:pt x="355" y="229"/>
                  <a:pt x="457" y="126"/>
                  <a:pt x="457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78"/>
                  <a:pt x="307" y="142"/>
                  <a:pt x="228" y="142"/>
                </a:cubicBezTo>
                <a:close/>
              </a:path>
            </a:pathLst>
          </a:custGeom>
          <a:solidFill>
            <a:srgbClr val="06BB9A"/>
          </a:solidFill>
          <a:ln>
            <a:solidFill>
              <a:srgbClr val="06BB9A"/>
            </a:solidFill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Freeform 30">
            <a:extLst>
              <a:ext uri="{FF2B5EF4-FFF2-40B4-BE49-F238E27FC236}">
                <a16:creationId xmlns:a16="http://schemas.microsoft.com/office/drawing/2014/main" id="{92A041F0-977A-B37F-38FB-B5F628C40D3B}"/>
              </a:ext>
            </a:extLst>
          </p:cNvPr>
          <p:cNvSpPr>
            <a:spLocks/>
          </p:cNvSpPr>
          <p:nvPr/>
        </p:nvSpPr>
        <p:spPr bwMode="auto">
          <a:xfrm>
            <a:off x="2078330" y="2691495"/>
            <a:ext cx="1899524" cy="1128675"/>
          </a:xfrm>
          <a:custGeom>
            <a:avLst/>
            <a:gdLst>
              <a:gd name="T0" fmla="*/ 2147483647 w 458"/>
              <a:gd name="T1" fmla="*/ 0 h 272"/>
              <a:gd name="T2" fmla="*/ 0 w 458"/>
              <a:gd name="T3" fmla="*/ 2147483647 h 272"/>
              <a:gd name="T4" fmla="*/ 526514784 w 458"/>
              <a:gd name="T5" fmla="*/ 2147483647 h 272"/>
              <a:gd name="T6" fmla="*/ 1041064109 w 458"/>
              <a:gd name="T7" fmla="*/ 2147483647 h 272"/>
              <a:gd name="T8" fmla="*/ 2147483647 w 458"/>
              <a:gd name="T9" fmla="*/ 1042123438 h 272"/>
              <a:gd name="T10" fmla="*/ 2147483647 w 458"/>
              <a:gd name="T11" fmla="*/ 2147483647 h 272"/>
              <a:gd name="T12" fmla="*/ 2147483647 w 458"/>
              <a:gd name="T13" fmla="*/ 2147483647 h 272"/>
              <a:gd name="T14" fmla="*/ 2147483647 w 458"/>
              <a:gd name="T15" fmla="*/ 0 h 27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458" h="272">
                <a:moveTo>
                  <a:pt x="229" y="0"/>
                </a:moveTo>
                <a:cubicBezTo>
                  <a:pt x="103" y="0"/>
                  <a:pt x="0" y="103"/>
                  <a:pt x="0" y="229"/>
                </a:cubicBezTo>
                <a:cubicBezTo>
                  <a:pt x="0" y="253"/>
                  <a:pt x="20" y="272"/>
                  <a:pt x="44" y="272"/>
                </a:cubicBezTo>
                <a:cubicBezTo>
                  <a:pt x="68" y="272"/>
                  <a:pt x="87" y="253"/>
                  <a:pt x="87" y="229"/>
                </a:cubicBezTo>
                <a:cubicBezTo>
                  <a:pt x="87" y="151"/>
                  <a:pt x="151" y="87"/>
                  <a:pt x="229" y="87"/>
                </a:cubicBezTo>
                <a:cubicBezTo>
                  <a:pt x="307" y="87"/>
                  <a:pt x="371" y="151"/>
                  <a:pt x="371" y="229"/>
                </a:cubicBezTo>
                <a:cubicBezTo>
                  <a:pt x="458" y="229"/>
                  <a:pt x="458" y="229"/>
                  <a:pt x="458" y="229"/>
                </a:cubicBezTo>
                <a:cubicBezTo>
                  <a:pt x="458" y="103"/>
                  <a:pt x="355" y="0"/>
                  <a:pt x="229" y="0"/>
                </a:cubicBezTo>
                <a:close/>
              </a:path>
            </a:pathLst>
          </a:custGeom>
          <a:noFill/>
          <a:ln w="12700">
            <a:solidFill>
              <a:schemeClr val="bg1"/>
            </a:solidFill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Freeform 31">
            <a:extLst>
              <a:ext uri="{FF2B5EF4-FFF2-40B4-BE49-F238E27FC236}">
                <a16:creationId xmlns:a16="http://schemas.microsoft.com/office/drawing/2014/main" id="{1F1CF24F-7027-7518-3747-7ED3766A17F8}"/>
              </a:ext>
            </a:extLst>
          </p:cNvPr>
          <p:cNvSpPr>
            <a:spLocks/>
          </p:cNvSpPr>
          <p:nvPr/>
        </p:nvSpPr>
        <p:spPr bwMode="auto">
          <a:xfrm>
            <a:off x="8226087" y="2691495"/>
            <a:ext cx="1899524" cy="1128675"/>
          </a:xfrm>
          <a:custGeom>
            <a:avLst/>
            <a:gdLst>
              <a:gd name="T0" fmla="*/ 2147483647 w 458"/>
              <a:gd name="T1" fmla="*/ 0 h 272"/>
              <a:gd name="T2" fmla="*/ 0 w 458"/>
              <a:gd name="T3" fmla="*/ 2147483647 h 272"/>
              <a:gd name="T4" fmla="*/ 1041064109 w 458"/>
              <a:gd name="T5" fmla="*/ 2147483647 h 272"/>
              <a:gd name="T6" fmla="*/ 2147483647 w 458"/>
              <a:gd name="T7" fmla="*/ 1042123438 h 272"/>
              <a:gd name="T8" fmla="*/ 2147483647 w 458"/>
              <a:gd name="T9" fmla="*/ 2147483647 h 272"/>
              <a:gd name="T10" fmla="*/ 2147483647 w 458"/>
              <a:gd name="T11" fmla="*/ 2147483647 h 272"/>
              <a:gd name="T12" fmla="*/ 2147483647 w 458"/>
              <a:gd name="T13" fmla="*/ 2147483647 h 272"/>
              <a:gd name="T14" fmla="*/ 2147483647 w 458"/>
              <a:gd name="T15" fmla="*/ 0 h 27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458" h="272">
                <a:moveTo>
                  <a:pt x="229" y="0"/>
                </a:moveTo>
                <a:cubicBezTo>
                  <a:pt x="103" y="0"/>
                  <a:pt x="0" y="103"/>
                  <a:pt x="0" y="229"/>
                </a:cubicBezTo>
                <a:cubicBezTo>
                  <a:pt x="87" y="229"/>
                  <a:pt x="87" y="229"/>
                  <a:pt x="87" y="229"/>
                </a:cubicBezTo>
                <a:cubicBezTo>
                  <a:pt x="87" y="151"/>
                  <a:pt x="151" y="87"/>
                  <a:pt x="229" y="87"/>
                </a:cubicBezTo>
                <a:cubicBezTo>
                  <a:pt x="307" y="87"/>
                  <a:pt x="371" y="151"/>
                  <a:pt x="371" y="229"/>
                </a:cubicBezTo>
                <a:cubicBezTo>
                  <a:pt x="371" y="253"/>
                  <a:pt x="390" y="272"/>
                  <a:pt x="414" y="272"/>
                </a:cubicBezTo>
                <a:cubicBezTo>
                  <a:pt x="438" y="272"/>
                  <a:pt x="458" y="253"/>
                  <a:pt x="458" y="229"/>
                </a:cubicBezTo>
                <a:cubicBezTo>
                  <a:pt x="458" y="103"/>
                  <a:pt x="355" y="0"/>
                  <a:pt x="229" y="0"/>
                </a:cubicBezTo>
                <a:close/>
              </a:path>
            </a:pathLst>
          </a:custGeom>
          <a:noFill/>
          <a:ln w="12700">
            <a:solidFill>
              <a:schemeClr val="bg1"/>
            </a:solidFill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A306027C-0E0C-5988-7D4F-67CB1D658E72}"/>
              </a:ext>
            </a:extLst>
          </p:cNvPr>
          <p:cNvGrpSpPr/>
          <p:nvPr/>
        </p:nvGrpSpPr>
        <p:grpSpPr>
          <a:xfrm>
            <a:off x="2894859" y="3469958"/>
            <a:ext cx="266466" cy="1298072"/>
            <a:chOff x="1153145" y="3455443"/>
            <a:chExt cx="266466" cy="1298072"/>
          </a:xfrm>
        </p:grpSpPr>
        <p:grpSp>
          <p:nvGrpSpPr>
            <p:cNvPr id="10" name="Group 32">
              <a:extLst>
                <a:ext uri="{FF2B5EF4-FFF2-40B4-BE49-F238E27FC236}">
                  <a16:creationId xmlns:a16="http://schemas.microsoft.com/office/drawing/2014/main" id="{745785EB-E924-9B1C-ECBC-B94DE2F3722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53145" y="3455443"/>
              <a:ext cx="266466" cy="342599"/>
              <a:chOff x="0" y="0"/>
              <a:chExt cx="184" cy="236"/>
            </a:xfrm>
            <a:solidFill>
              <a:schemeClr val="bg1"/>
            </a:solidFill>
          </p:grpSpPr>
          <p:sp>
            <p:nvSpPr>
              <p:cNvPr id="12" name="Freeform 33">
                <a:extLst>
                  <a:ext uri="{FF2B5EF4-FFF2-40B4-BE49-F238E27FC236}">
                    <a16:creationId xmlns:a16="http://schemas.microsoft.com/office/drawing/2014/main" id="{63B6051B-6A46-59BF-87C8-E3254D9AB4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0"/>
                <a:ext cx="184" cy="236"/>
              </a:xfrm>
              <a:custGeom>
                <a:avLst/>
                <a:gdLst>
                  <a:gd name="T0" fmla="*/ 92 w 84"/>
                  <a:gd name="T1" fmla="*/ 468 h 108"/>
                  <a:gd name="T2" fmla="*/ 48 w 84"/>
                  <a:gd name="T3" fmla="*/ 468 h 108"/>
                  <a:gd name="T4" fmla="*/ 48 w 84"/>
                  <a:gd name="T5" fmla="*/ 44 h 108"/>
                  <a:gd name="T6" fmla="*/ 379 w 84"/>
                  <a:gd name="T7" fmla="*/ 44 h 108"/>
                  <a:gd name="T8" fmla="*/ 403 w 84"/>
                  <a:gd name="T9" fmla="*/ 24 h 108"/>
                  <a:gd name="T10" fmla="*/ 379 w 84"/>
                  <a:gd name="T11" fmla="*/ 0 h 108"/>
                  <a:gd name="T12" fmla="*/ 24 w 84"/>
                  <a:gd name="T13" fmla="*/ 0 h 108"/>
                  <a:gd name="T14" fmla="*/ 0 w 84"/>
                  <a:gd name="T15" fmla="*/ 24 h 108"/>
                  <a:gd name="T16" fmla="*/ 0 w 84"/>
                  <a:gd name="T17" fmla="*/ 492 h 108"/>
                  <a:gd name="T18" fmla="*/ 24 w 84"/>
                  <a:gd name="T19" fmla="*/ 516 h 108"/>
                  <a:gd name="T20" fmla="*/ 92 w 84"/>
                  <a:gd name="T21" fmla="*/ 516 h 108"/>
                  <a:gd name="T22" fmla="*/ 110 w 84"/>
                  <a:gd name="T23" fmla="*/ 492 h 108"/>
                  <a:gd name="T24" fmla="*/ 92 w 84"/>
                  <a:gd name="T25" fmla="*/ 468 h 108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84" h="108">
                    <a:moveTo>
                      <a:pt x="19" y="98"/>
                    </a:moveTo>
                    <a:cubicBezTo>
                      <a:pt x="10" y="98"/>
                      <a:pt x="10" y="98"/>
                      <a:pt x="10" y="98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79" y="9"/>
                      <a:pt x="79" y="9"/>
                      <a:pt x="79" y="9"/>
                    </a:cubicBezTo>
                    <a:cubicBezTo>
                      <a:pt x="82" y="9"/>
                      <a:pt x="84" y="7"/>
                      <a:pt x="84" y="5"/>
                    </a:cubicBezTo>
                    <a:cubicBezTo>
                      <a:pt x="84" y="2"/>
                      <a:pt x="82" y="0"/>
                      <a:pt x="79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6"/>
                      <a:pt x="3" y="108"/>
                      <a:pt x="5" y="108"/>
                    </a:cubicBezTo>
                    <a:cubicBezTo>
                      <a:pt x="19" y="108"/>
                      <a:pt x="19" y="108"/>
                      <a:pt x="19" y="108"/>
                    </a:cubicBezTo>
                    <a:cubicBezTo>
                      <a:pt x="21" y="108"/>
                      <a:pt x="23" y="106"/>
                      <a:pt x="23" y="103"/>
                    </a:cubicBezTo>
                    <a:cubicBezTo>
                      <a:pt x="23" y="100"/>
                      <a:pt x="21" y="98"/>
                      <a:pt x="19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Freeform 34">
                <a:extLst>
                  <a:ext uri="{FF2B5EF4-FFF2-40B4-BE49-F238E27FC236}">
                    <a16:creationId xmlns:a16="http://schemas.microsoft.com/office/drawing/2014/main" id="{834E3269-5476-18EB-C3AC-72EE8A75A8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" y="138"/>
                <a:ext cx="68" cy="98"/>
              </a:xfrm>
              <a:custGeom>
                <a:avLst/>
                <a:gdLst>
                  <a:gd name="T0" fmla="*/ 125 w 31"/>
                  <a:gd name="T1" fmla="*/ 0 h 45"/>
                  <a:gd name="T2" fmla="*/ 101 w 31"/>
                  <a:gd name="T3" fmla="*/ 24 h 45"/>
                  <a:gd name="T4" fmla="*/ 101 w 31"/>
                  <a:gd name="T5" fmla="*/ 166 h 45"/>
                  <a:gd name="T6" fmla="*/ 20 w 31"/>
                  <a:gd name="T7" fmla="*/ 166 h 45"/>
                  <a:gd name="T8" fmla="*/ 0 w 31"/>
                  <a:gd name="T9" fmla="*/ 189 h 45"/>
                  <a:gd name="T10" fmla="*/ 20 w 31"/>
                  <a:gd name="T11" fmla="*/ 213 h 45"/>
                  <a:gd name="T12" fmla="*/ 125 w 31"/>
                  <a:gd name="T13" fmla="*/ 213 h 45"/>
                  <a:gd name="T14" fmla="*/ 140 w 31"/>
                  <a:gd name="T15" fmla="*/ 205 h 45"/>
                  <a:gd name="T16" fmla="*/ 149 w 31"/>
                  <a:gd name="T17" fmla="*/ 189 h 45"/>
                  <a:gd name="T18" fmla="*/ 149 w 31"/>
                  <a:gd name="T19" fmla="*/ 24 h 45"/>
                  <a:gd name="T20" fmla="*/ 125 w 31"/>
                  <a:gd name="T21" fmla="*/ 0 h 4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1" h="45">
                    <a:moveTo>
                      <a:pt x="26" y="0"/>
                    </a:moveTo>
                    <a:cubicBezTo>
                      <a:pt x="23" y="0"/>
                      <a:pt x="21" y="2"/>
                      <a:pt x="21" y="5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2" y="35"/>
                      <a:pt x="0" y="37"/>
                      <a:pt x="0" y="40"/>
                    </a:cubicBezTo>
                    <a:cubicBezTo>
                      <a:pt x="0" y="43"/>
                      <a:pt x="2" y="45"/>
                      <a:pt x="4" y="45"/>
                    </a:cubicBezTo>
                    <a:cubicBezTo>
                      <a:pt x="26" y="45"/>
                      <a:pt x="26" y="45"/>
                      <a:pt x="26" y="45"/>
                    </a:cubicBezTo>
                    <a:cubicBezTo>
                      <a:pt x="27" y="45"/>
                      <a:pt x="28" y="44"/>
                      <a:pt x="29" y="43"/>
                    </a:cubicBezTo>
                    <a:cubicBezTo>
                      <a:pt x="30" y="42"/>
                      <a:pt x="31" y="41"/>
                      <a:pt x="31" y="40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2"/>
                      <a:pt x="29" y="0"/>
                      <a:pt x="2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Freeform 35">
                <a:extLst>
                  <a:ext uri="{FF2B5EF4-FFF2-40B4-BE49-F238E27FC236}">
                    <a16:creationId xmlns:a16="http://schemas.microsoft.com/office/drawing/2014/main" id="{C56BFF0D-A065-0845-FB4E-F9F73BEC0A4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6" y="51"/>
                <a:ext cx="113" cy="163"/>
              </a:xfrm>
              <a:custGeom>
                <a:avLst/>
                <a:gdLst>
                  <a:gd name="T0" fmla="*/ 213 w 52"/>
                  <a:gd name="T1" fmla="*/ 4 h 75"/>
                  <a:gd name="T2" fmla="*/ 189 w 52"/>
                  <a:gd name="T3" fmla="*/ 0 h 75"/>
                  <a:gd name="T4" fmla="*/ 141 w 52"/>
                  <a:gd name="T5" fmla="*/ 24 h 75"/>
                  <a:gd name="T6" fmla="*/ 4 w 52"/>
                  <a:gd name="T7" fmla="*/ 269 h 75"/>
                  <a:gd name="T8" fmla="*/ 0 w 52"/>
                  <a:gd name="T9" fmla="*/ 278 h 75"/>
                  <a:gd name="T10" fmla="*/ 0 w 52"/>
                  <a:gd name="T11" fmla="*/ 335 h 75"/>
                  <a:gd name="T12" fmla="*/ 15 w 52"/>
                  <a:gd name="T13" fmla="*/ 354 h 75"/>
                  <a:gd name="T14" fmla="*/ 24 w 52"/>
                  <a:gd name="T15" fmla="*/ 354 h 75"/>
                  <a:gd name="T16" fmla="*/ 33 w 52"/>
                  <a:gd name="T17" fmla="*/ 354 h 75"/>
                  <a:gd name="T18" fmla="*/ 85 w 52"/>
                  <a:gd name="T19" fmla="*/ 326 h 75"/>
                  <a:gd name="T20" fmla="*/ 89 w 52"/>
                  <a:gd name="T21" fmla="*/ 317 h 75"/>
                  <a:gd name="T22" fmla="*/ 230 w 52"/>
                  <a:gd name="T23" fmla="*/ 76 h 75"/>
                  <a:gd name="T24" fmla="*/ 213 w 52"/>
                  <a:gd name="T25" fmla="*/ 4 h 75"/>
                  <a:gd name="T26" fmla="*/ 193 w 52"/>
                  <a:gd name="T27" fmla="*/ 52 h 75"/>
                  <a:gd name="T28" fmla="*/ 56 w 52"/>
                  <a:gd name="T29" fmla="*/ 293 h 75"/>
                  <a:gd name="T30" fmla="*/ 43 w 52"/>
                  <a:gd name="T31" fmla="*/ 298 h 75"/>
                  <a:gd name="T32" fmla="*/ 43 w 52"/>
                  <a:gd name="T33" fmla="*/ 283 h 75"/>
                  <a:gd name="T34" fmla="*/ 180 w 52"/>
                  <a:gd name="T35" fmla="*/ 48 h 75"/>
                  <a:gd name="T36" fmla="*/ 193 w 52"/>
                  <a:gd name="T37" fmla="*/ 43 h 75"/>
                  <a:gd name="T38" fmla="*/ 193 w 52"/>
                  <a:gd name="T39" fmla="*/ 52 h 75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52" h="75">
                    <a:moveTo>
                      <a:pt x="45" y="1"/>
                    </a:moveTo>
                    <a:cubicBezTo>
                      <a:pt x="44" y="0"/>
                      <a:pt x="42" y="0"/>
                      <a:pt x="40" y="0"/>
                    </a:cubicBezTo>
                    <a:cubicBezTo>
                      <a:pt x="36" y="0"/>
                      <a:pt x="32" y="2"/>
                      <a:pt x="30" y="5"/>
                    </a:cubicBezTo>
                    <a:cubicBezTo>
                      <a:pt x="1" y="57"/>
                      <a:pt x="1" y="57"/>
                      <a:pt x="1" y="57"/>
                    </a:cubicBezTo>
                    <a:cubicBezTo>
                      <a:pt x="0" y="57"/>
                      <a:pt x="0" y="58"/>
                      <a:pt x="0" y="59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1" y="72"/>
                      <a:pt x="1" y="74"/>
                      <a:pt x="3" y="75"/>
                    </a:cubicBezTo>
                    <a:cubicBezTo>
                      <a:pt x="3" y="75"/>
                      <a:pt x="4" y="75"/>
                      <a:pt x="5" y="75"/>
                    </a:cubicBezTo>
                    <a:cubicBezTo>
                      <a:pt x="6" y="75"/>
                      <a:pt x="7" y="75"/>
                      <a:pt x="7" y="75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8" y="69"/>
                      <a:pt x="19" y="68"/>
                      <a:pt x="19" y="67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52" y="11"/>
                      <a:pt x="50" y="4"/>
                      <a:pt x="45" y="1"/>
                    </a:cubicBezTo>
                    <a:close/>
                    <a:moveTo>
                      <a:pt x="41" y="11"/>
                    </a:moveTo>
                    <a:cubicBezTo>
                      <a:pt x="12" y="62"/>
                      <a:pt x="12" y="62"/>
                      <a:pt x="12" y="62"/>
                    </a:cubicBezTo>
                    <a:cubicBezTo>
                      <a:pt x="9" y="63"/>
                      <a:pt x="9" y="63"/>
                      <a:pt x="9" y="63"/>
                    </a:cubicBezTo>
                    <a:cubicBezTo>
                      <a:pt x="9" y="60"/>
                      <a:pt x="9" y="60"/>
                      <a:pt x="9" y="6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9" y="9"/>
                      <a:pt x="40" y="9"/>
                      <a:pt x="41" y="9"/>
                    </a:cubicBezTo>
                    <a:cubicBezTo>
                      <a:pt x="41" y="10"/>
                      <a:pt x="42" y="11"/>
                      <a:pt x="4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Freeform 36">
                <a:extLst>
                  <a:ext uri="{FF2B5EF4-FFF2-40B4-BE49-F238E27FC236}">
                    <a16:creationId xmlns:a16="http://schemas.microsoft.com/office/drawing/2014/main" id="{59D0E890-31FB-0504-90CC-66F1B9CE6F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" y="68"/>
                <a:ext cx="70" cy="20"/>
              </a:xfrm>
              <a:custGeom>
                <a:avLst/>
                <a:gdLst>
                  <a:gd name="T0" fmla="*/ 153 w 32"/>
                  <a:gd name="T1" fmla="*/ 20 h 9"/>
                  <a:gd name="T2" fmla="*/ 133 w 32"/>
                  <a:gd name="T3" fmla="*/ 0 h 9"/>
                  <a:gd name="T4" fmla="*/ 20 w 32"/>
                  <a:gd name="T5" fmla="*/ 0 h 9"/>
                  <a:gd name="T6" fmla="*/ 0 w 32"/>
                  <a:gd name="T7" fmla="*/ 20 h 9"/>
                  <a:gd name="T8" fmla="*/ 20 w 32"/>
                  <a:gd name="T9" fmla="*/ 44 h 9"/>
                  <a:gd name="T10" fmla="*/ 133 w 32"/>
                  <a:gd name="T11" fmla="*/ 44 h 9"/>
                  <a:gd name="T12" fmla="*/ 153 w 32"/>
                  <a:gd name="T13" fmla="*/ 20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2" h="9">
                    <a:moveTo>
                      <a:pt x="32" y="4"/>
                    </a:moveTo>
                    <a:cubicBezTo>
                      <a:pt x="32" y="2"/>
                      <a:pt x="30" y="0"/>
                      <a:pt x="2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"/>
                      <a:pt x="2" y="9"/>
                      <a:pt x="4" y="9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30" y="9"/>
                      <a:pt x="32" y="7"/>
                      <a:pt x="3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Freeform 37">
                <a:extLst>
                  <a:ext uri="{FF2B5EF4-FFF2-40B4-BE49-F238E27FC236}">
                    <a16:creationId xmlns:a16="http://schemas.microsoft.com/office/drawing/2014/main" id="{75BE93BB-15F3-9409-91B0-9BA6959C88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" y="107"/>
                <a:ext cx="46" cy="20"/>
              </a:xfrm>
              <a:custGeom>
                <a:avLst/>
                <a:gdLst>
                  <a:gd name="T0" fmla="*/ 20 w 21"/>
                  <a:gd name="T1" fmla="*/ 0 h 9"/>
                  <a:gd name="T2" fmla="*/ 0 w 21"/>
                  <a:gd name="T3" fmla="*/ 20 h 9"/>
                  <a:gd name="T4" fmla="*/ 20 w 21"/>
                  <a:gd name="T5" fmla="*/ 44 h 9"/>
                  <a:gd name="T6" fmla="*/ 77 w 21"/>
                  <a:gd name="T7" fmla="*/ 44 h 9"/>
                  <a:gd name="T8" fmla="*/ 101 w 21"/>
                  <a:gd name="T9" fmla="*/ 20 h 9"/>
                  <a:gd name="T10" fmla="*/ 77 w 21"/>
                  <a:gd name="T11" fmla="*/ 0 h 9"/>
                  <a:gd name="T12" fmla="*/ 20 w 21"/>
                  <a:gd name="T13" fmla="*/ 0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1" h="9">
                    <a:moveTo>
                      <a:pt x="4" y="0"/>
                    </a:moveTo>
                    <a:cubicBezTo>
                      <a:pt x="2" y="0"/>
                      <a:pt x="0" y="2"/>
                      <a:pt x="0" y="4"/>
                    </a:cubicBezTo>
                    <a:cubicBezTo>
                      <a:pt x="0" y="7"/>
                      <a:pt x="2" y="9"/>
                      <a:pt x="4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9" y="9"/>
                      <a:pt x="21" y="7"/>
                      <a:pt x="21" y="4"/>
                    </a:cubicBezTo>
                    <a:cubicBezTo>
                      <a:pt x="21" y="2"/>
                      <a:pt x="19" y="0"/>
                      <a:pt x="16" y="0"/>
                    </a:cubicBez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1" name="Line 55">
              <a:extLst>
                <a:ext uri="{FF2B5EF4-FFF2-40B4-BE49-F238E27FC236}">
                  <a16:creationId xmlns:a16="http://schemas.microsoft.com/office/drawing/2014/main" id="{18958E77-CFE7-6C59-E871-696A7CF9856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76861" y="3839916"/>
              <a:ext cx="0" cy="913599"/>
            </a:xfrm>
            <a:prstGeom prst="line">
              <a:avLst/>
            </a:prstGeom>
            <a:noFill/>
            <a:ln w="6350">
              <a:solidFill>
                <a:schemeClr val="bg2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Group 44">
            <a:extLst>
              <a:ext uri="{FF2B5EF4-FFF2-40B4-BE49-F238E27FC236}">
                <a16:creationId xmlns:a16="http://schemas.microsoft.com/office/drawing/2014/main" id="{78289B8A-8F91-ED13-CFF5-B88B10B3FE68}"/>
              </a:ext>
            </a:extLst>
          </p:cNvPr>
          <p:cNvGrpSpPr>
            <a:grpSpLocks/>
          </p:cNvGrpSpPr>
          <p:nvPr/>
        </p:nvGrpSpPr>
        <p:grpSpPr bwMode="auto">
          <a:xfrm>
            <a:off x="4411813" y="3496605"/>
            <a:ext cx="342599" cy="289306"/>
            <a:chOff x="0" y="0"/>
            <a:chExt cx="235" cy="200"/>
          </a:xfrm>
          <a:solidFill>
            <a:srgbClr val="06BB9A"/>
          </a:solidFill>
        </p:grpSpPr>
        <p:sp>
          <p:nvSpPr>
            <p:cNvPr id="21" name="Freeform 45">
              <a:extLst>
                <a:ext uri="{FF2B5EF4-FFF2-40B4-BE49-F238E27FC236}">
                  <a16:creationId xmlns:a16="http://schemas.microsoft.com/office/drawing/2014/main" id="{81DDF9EC-C9DA-7F42-F681-B75648FD11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0"/>
              <a:ext cx="235" cy="200"/>
            </a:xfrm>
            <a:custGeom>
              <a:avLst/>
              <a:gdLst>
                <a:gd name="T0" fmla="*/ 446 w 108"/>
                <a:gd name="T1" fmla="*/ 72 h 92"/>
                <a:gd name="T2" fmla="*/ 366 w 108"/>
                <a:gd name="T3" fmla="*/ 72 h 92"/>
                <a:gd name="T4" fmla="*/ 366 w 108"/>
                <a:gd name="T5" fmla="*/ 65 h 92"/>
                <a:gd name="T6" fmla="*/ 366 w 108"/>
                <a:gd name="T7" fmla="*/ 52 h 92"/>
                <a:gd name="T8" fmla="*/ 313 w 108"/>
                <a:gd name="T9" fmla="*/ 0 h 92"/>
                <a:gd name="T10" fmla="*/ 257 w 108"/>
                <a:gd name="T11" fmla="*/ 0 h 92"/>
                <a:gd name="T12" fmla="*/ 205 w 108"/>
                <a:gd name="T13" fmla="*/ 52 h 92"/>
                <a:gd name="T14" fmla="*/ 205 w 108"/>
                <a:gd name="T15" fmla="*/ 72 h 92"/>
                <a:gd name="T16" fmla="*/ 65 w 108"/>
                <a:gd name="T17" fmla="*/ 72 h 92"/>
                <a:gd name="T18" fmla="*/ 0 w 108"/>
                <a:gd name="T19" fmla="*/ 137 h 92"/>
                <a:gd name="T20" fmla="*/ 0 w 108"/>
                <a:gd name="T21" fmla="*/ 370 h 92"/>
                <a:gd name="T22" fmla="*/ 65 w 108"/>
                <a:gd name="T23" fmla="*/ 435 h 92"/>
                <a:gd name="T24" fmla="*/ 446 w 108"/>
                <a:gd name="T25" fmla="*/ 435 h 92"/>
                <a:gd name="T26" fmla="*/ 511 w 108"/>
                <a:gd name="T27" fmla="*/ 370 h 92"/>
                <a:gd name="T28" fmla="*/ 511 w 108"/>
                <a:gd name="T29" fmla="*/ 137 h 92"/>
                <a:gd name="T30" fmla="*/ 446 w 108"/>
                <a:gd name="T31" fmla="*/ 72 h 92"/>
                <a:gd name="T32" fmla="*/ 48 w 108"/>
                <a:gd name="T33" fmla="*/ 370 h 92"/>
                <a:gd name="T34" fmla="*/ 48 w 108"/>
                <a:gd name="T35" fmla="*/ 137 h 92"/>
                <a:gd name="T36" fmla="*/ 65 w 108"/>
                <a:gd name="T37" fmla="*/ 113 h 92"/>
                <a:gd name="T38" fmla="*/ 124 w 108"/>
                <a:gd name="T39" fmla="*/ 113 h 92"/>
                <a:gd name="T40" fmla="*/ 124 w 108"/>
                <a:gd name="T41" fmla="*/ 391 h 92"/>
                <a:gd name="T42" fmla="*/ 65 w 108"/>
                <a:gd name="T43" fmla="*/ 391 h 92"/>
                <a:gd name="T44" fmla="*/ 48 w 108"/>
                <a:gd name="T45" fmla="*/ 370 h 92"/>
                <a:gd name="T46" fmla="*/ 468 w 108"/>
                <a:gd name="T47" fmla="*/ 370 h 92"/>
                <a:gd name="T48" fmla="*/ 446 w 108"/>
                <a:gd name="T49" fmla="*/ 391 h 92"/>
                <a:gd name="T50" fmla="*/ 165 w 108"/>
                <a:gd name="T51" fmla="*/ 391 h 92"/>
                <a:gd name="T52" fmla="*/ 165 w 108"/>
                <a:gd name="T53" fmla="*/ 113 h 92"/>
                <a:gd name="T54" fmla="*/ 205 w 108"/>
                <a:gd name="T55" fmla="*/ 113 h 92"/>
                <a:gd name="T56" fmla="*/ 366 w 108"/>
                <a:gd name="T57" fmla="*/ 113 h 92"/>
                <a:gd name="T58" fmla="*/ 446 w 108"/>
                <a:gd name="T59" fmla="*/ 113 h 92"/>
                <a:gd name="T60" fmla="*/ 468 w 108"/>
                <a:gd name="T61" fmla="*/ 137 h 92"/>
                <a:gd name="T62" fmla="*/ 468 w 108"/>
                <a:gd name="T63" fmla="*/ 370 h 92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8" h="92">
                  <a:moveTo>
                    <a:pt x="94" y="15"/>
                  </a:moveTo>
                  <a:cubicBezTo>
                    <a:pt x="77" y="15"/>
                    <a:pt x="77" y="15"/>
                    <a:pt x="77" y="15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7" y="5"/>
                    <a:pt x="72" y="0"/>
                    <a:pt x="66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8" y="0"/>
                    <a:pt x="43" y="5"/>
                    <a:pt x="43" y="11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7" y="15"/>
                    <a:pt x="0" y="21"/>
                    <a:pt x="0" y="2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6"/>
                    <a:pt x="6" y="92"/>
                    <a:pt x="14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101" y="92"/>
                    <a:pt x="108" y="86"/>
                    <a:pt x="108" y="78"/>
                  </a:cubicBezTo>
                  <a:cubicBezTo>
                    <a:pt x="108" y="29"/>
                    <a:pt x="108" y="29"/>
                    <a:pt x="108" y="29"/>
                  </a:cubicBezTo>
                  <a:cubicBezTo>
                    <a:pt x="108" y="21"/>
                    <a:pt x="101" y="15"/>
                    <a:pt x="94" y="15"/>
                  </a:cubicBezTo>
                  <a:close/>
                  <a:moveTo>
                    <a:pt x="10" y="78"/>
                  </a:moveTo>
                  <a:cubicBezTo>
                    <a:pt x="10" y="29"/>
                    <a:pt x="10" y="29"/>
                    <a:pt x="10" y="29"/>
                  </a:cubicBezTo>
                  <a:cubicBezTo>
                    <a:pt x="10" y="27"/>
                    <a:pt x="12" y="24"/>
                    <a:pt x="14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1" y="83"/>
                    <a:pt x="10" y="80"/>
                    <a:pt x="10" y="78"/>
                  </a:cubicBezTo>
                  <a:close/>
                  <a:moveTo>
                    <a:pt x="99" y="78"/>
                  </a:moveTo>
                  <a:cubicBezTo>
                    <a:pt x="99" y="80"/>
                    <a:pt x="96" y="83"/>
                    <a:pt x="94" y="83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96" y="24"/>
                    <a:pt x="99" y="27"/>
                    <a:pt x="99" y="29"/>
                  </a:cubicBezTo>
                  <a:lnTo>
                    <a:pt x="99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46">
              <a:extLst>
                <a:ext uri="{FF2B5EF4-FFF2-40B4-BE49-F238E27FC236}">
                  <a16:creationId xmlns:a16="http://schemas.microsoft.com/office/drawing/2014/main" id="{C8FEBC39-945D-7917-5AFE-903061161F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" y="83"/>
              <a:ext cx="74" cy="74"/>
            </a:xfrm>
            <a:custGeom>
              <a:avLst/>
              <a:gdLst>
                <a:gd name="T0" fmla="*/ 81 w 34"/>
                <a:gd name="T1" fmla="*/ 0 h 34"/>
                <a:gd name="T2" fmla="*/ 0 w 34"/>
                <a:gd name="T3" fmla="*/ 81 h 34"/>
                <a:gd name="T4" fmla="*/ 81 w 34"/>
                <a:gd name="T5" fmla="*/ 161 h 34"/>
                <a:gd name="T6" fmla="*/ 161 w 34"/>
                <a:gd name="T7" fmla="*/ 81 h 34"/>
                <a:gd name="T8" fmla="*/ 81 w 34"/>
                <a:gd name="T9" fmla="*/ 0 h 34"/>
                <a:gd name="T10" fmla="*/ 81 w 34"/>
                <a:gd name="T11" fmla="*/ 118 h 34"/>
                <a:gd name="T12" fmla="*/ 44 w 34"/>
                <a:gd name="T13" fmla="*/ 81 h 34"/>
                <a:gd name="T14" fmla="*/ 81 w 34"/>
                <a:gd name="T15" fmla="*/ 48 h 34"/>
                <a:gd name="T16" fmla="*/ 118 w 34"/>
                <a:gd name="T17" fmla="*/ 81 h 34"/>
                <a:gd name="T18" fmla="*/ 81 w 34"/>
                <a:gd name="T19" fmla="*/ 118 h 3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4" h="34">
                  <a:moveTo>
                    <a:pt x="17" y="0"/>
                  </a:moveTo>
                  <a:cubicBezTo>
                    <a:pt x="8" y="0"/>
                    <a:pt x="0" y="8"/>
                    <a:pt x="0" y="17"/>
                  </a:cubicBezTo>
                  <a:cubicBezTo>
                    <a:pt x="0" y="27"/>
                    <a:pt x="8" y="34"/>
                    <a:pt x="17" y="34"/>
                  </a:cubicBezTo>
                  <a:cubicBezTo>
                    <a:pt x="26" y="34"/>
                    <a:pt x="34" y="27"/>
                    <a:pt x="34" y="17"/>
                  </a:cubicBezTo>
                  <a:cubicBezTo>
                    <a:pt x="34" y="8"/>
                    <a:pt x="26" y="0"/>
                    <a:pt x="17" y="0"/>
                  </a:cubicBezTo>
                  <a:close/>
                  <a:moveTo>
                    <a:pt x="17" y="25"/>
                  </a:moveTo>
                  <a:cubicBezTo>
                    <a:pt x="13" y="25"/>
                    <a:pt x="9" y="21"/>
                    <a:pt x="9" y="17"/>
                  </a:cubicBezTo>
                  <a:cubicBezTo>
                    <a:pt x="9" y="13"/>
                    <a:pt x="13" y="10"/>
                    <a:pt x="17" y="10"/>
                  </a:cubicBezTo>
                  <a:cubicBezTo>
                    <a:pt x="21" y="10"/>
                    <a:pt x="25" y="13"/>
                    <a:pt x="25" y="17"/>
                  </a:cubicBezTo>
                  <a:cubicBezTo>
                    <a:pt x="25" y="21"/>
                    <a:pt x="21" y="25"/>
                    <a:pt x="1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0" name="Line 56">
            <a:extLst>
              <a:ext uri="{FF2B5EF4-FFF2-40B4-BE49-F238E27FC236}">
                <a16:creationId xmlns:a16="http://schemas.microsoft.com/office/drawing/2014/main" id="{2060CD65-B6A6-4561-9179-D7C5B79076FA}"/>
              </a:ext>
            </a:extLst>
          </p:cNvPr>
          <p:cNvSpPr>
            <a:spLocks noChangeShapeType="1"/>
          </p:cNvSpPr>
          <p:nvPr/>
        </p:nvSpPr>
        <p:spPr bwMode="auto">
          <a:xfrm>
            <a:off x="4600243" y="2447869"/>
            <a:ext cx="0" cy="980216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4" name="Group 38">
            <a:extLst>
              <a:ext uri="{FF2B5EF4-FFF2-40B4-BE49-F238E27FC236}">
                <a16:creationId xmlns:a16="http://schemas.microsoft.com/office/drawing/2014/main" id="{F6DACEED-54D1-7997-8CFC-3B8618A3FC75}"/>
              </a:ext>
            </a:extLst>
          </p:cNvPr>
          <p:cNvGrpSpPr>
            <a:grpSpLocks/>
          </p:cNvGrpSpPr>
          <p:nvPr/>
        </p:nvGrpSpPr>
        <p:grpSpPr bwMode="auto">
          <a:xfrm>
            <a:off x="7468561" y="3469958"/>
            <a:ext cx="338793" cy="342599"/>
            <a:chOff x="0" y="0"/>
            <a:chExt cx="233" cy="236"/>
          </a:xfrm>
          <a:solidFill>
            <a:srgbClr val="06BB9A"/>
          </a:solidFill>
        </p:grpSpPr>
        <p:sp>
          <p:nvSpPr>
            <p:cNvPr id="31" name="Freeform 39">
              <a:extLst>
                <a:ext uri="{FF2B5EF4-FFF2-40B4-BE49-F238E27FC236}">
                  <a16:creationId xmlns:a16="http://schemas.microsoft.com/office/drawing/2014/main" id="{3C3B33FF-E52F-A2FF-2B03-7A05FC67791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0"/>
              <a:ext cx="233" cy="236"/>
            </a:xfrm>
            <a:custGeom>
              <a:avLst/>
              <a:gdLst>
                <a:gd name="T0" fmla="*/ 488 w 107"/>
                <a:gd name="T1" fmla="*/ 201 h 108"/>
                <a:gd name="T2" fmla="*/ 442 w 107"/>
                <a:gd name="T3" fmla="*/ 166 h 108"/>
                <a:gd name="T4" fmla="*/ 459 w 107"/>
                <a:gd name="T5" fmla="*/ 105 h 108"/>
                <a:gd name="T6" fmla="*/ 379 w 107"/>
                <a:gd name="T7" fmla="*/ 48 h 108"/>
                <a:gd name="T8" fmla="*/ 322 w 107"/>
                <a:gd name="T9" fmla="*/ 57 h 108"/>
                <a:gd name="T10" fmla="*/ 294 w 107"/>
                <a:gd name="T11" fmla="*/ 4 h 108"/>
                <a:gd name="T12" fmla="*/ 198 w 107"/>
                <a:gd name="T13" fmla="*/ 20 h 108"/>
                <a:gd name="T14" fmla="*/ 161 w 107"/>
                <a:gd name="T15" fmla="*/ 68 h 108"/>
                <a:gd name="T16" fmla="*/ 105 w 107"/>
                <a:gd name="T17" fmla="*/ 52 h 108"/>
                <a:gd name="T18" fmla="*/ 48 w 107"/>
                <a:gd name="T19" fmla="*/ 129 h 108"/>
                <a:gd name="T20" fmla="*/ 57 w 107"/>
                <a:gd name="T21" fmla="*/ 186 h 108"/>
                <a:gd name="T22" fmla="*/ 0 w 107"/>
                <a:gd name="T23" fmla="*/ 221 h 108"/>
                <a:gd name="T24" fmla="*/ 0 w 107"/>
                <a:gd name="T25" fmla="*/ 295 h 108"/>
                <a:gd name="T26" fmla="*/ 57 w 107"/>
                <a:gd name="T27" fmla="*/ 330 h 108"/>
                <a:gd name="T28" fmla="*/ 48 w 107"/>
                <a:gd name="T29" fmla="*/ 387 h 108"/>
                <a:gd name="T30" fmla="*/ 105 w 107"/>
                <a:gd name="T31" fmla="*/ 463 h 108"/>
                <a:gd name="T32" fmla="*/ 161 w 107"/>
                <a:gd name="T33" fmla="*/ 448 h 108"/>
                <a:gd name="T34" fmla="*/ 198 w 107"/>
                <a:gd name="T35" fmla="*/ 496 h 108"/>
                <a:gd name="T36" fmla="*/ 250 w 107"/>
                <a:gd name="T37" fmla="*/ 516 h 108"/>
                <a:gd name="T38" fmla="*/ 309 w 107"/>
                <a:gd name="T39" fmla="*/ 496 h 108"/>
                <a:gd name="T40" fmla="*/ 342 w 107"/>
                <a:gd name="T41" fmla="*/ 448 h 108"/>
                <a:gd name="T42" fmla="*/ 403 w 107"/>
                <a:gd name="T43" fmla="*/ 463 h 108"/>
                <a:gd name="T44" fmla="*/ 459 w 107"/>
                <a:gd name="T45" fmla="*/ 387 h 108"/>
                <a:gd name="T46" fmla="*/ 451 w 107"/>
                <a:gd name="T47" fmla="*/ 330 h 108"/>
                <a:gd name="T48" fmla="*/ 503 w 107"/>
                <a:gd name="T49" fmla="*/ 295 h 108"/>
                <a:gd name="T50" fmla="*/ 503 w 107"/>
                <a:gd name="T51" fmla="*/ 221 h 108"/>
                <a:gd name="T52" fmla="*/ 427 w 107"/>
                <a:gd name="T53" fmla="*/ 291 h 108"/>
                <a:gd name="T54" fmla="*/ 398 w 107"/>
                <a:gd name="T55" fmla="*/ 339 h 108"/>
                <a:gd name="T56" fmla="*/ 418 w 107"/>
                <a:gd name="T57" fmla="*/ 391 h 108"/>
                <a:gd name="T58" fmla="*/ 351 w 107"/>
                <a:gd name="T59" fmla="*/ 402 h 108"/>
                <a:gd name="T60" fmla="*/ 298 w 107"/>
                <a:gd name="T61" fmla="*/ 415 h 108"/>
                <a:gd name="T62" fmla="*/ 270 w 107"/>
                <a:gd name="T63" fmla="*/ 468 h 108"/>
                <a:gd name="T64" fmla="*/ 222 w 107"/>
                <a:gd name="T65" fmla="*/ 430 h 108"/>
                <a:gd name="T66" fmla="*/ 176 w 107"/>
                <a:gd name="T67" fmla="*/ 406 h 108"/>
                <a:gd name="T68" fmla="*/ 118 w 107"/>
                <a:gd name="T69" fmla="*/ 420 h 108"/>
                <a:gd name="T70" fmla="*/ 109 w 107"/>
                <a:gd name="T71" fmla="*/ 358 h 108"/>
                <a:gd name="T72" fmla="*/ 96 w 107"/>
                <a:gd name="T73" fmla="*/ 306 h 108"/>
                <a:gd name="T74" fmla="*/ 44 w 107"/>
                <a:gd name="T75" fmla="*/ 278 h 108"/>
                <a:gd name="T76" fmla="*/ 44 w 107"/>
                <a:gd name="T77" fmla="*/ 238 h 108"/>
                <a:gd name="T78" fmla="*/ 96 w 107"/>
                <a:gd name="T79" fmla="*/ 210 h 108"/>
                <a:gd name="T80" fmla="*/ 109 w 107"/>
                <a:gd name="T81" fmla="*/ 157 h 108"/>
                <a:gd name="T82" fmla="*/ 118 w 107"/>
                <a:gd name="T83" fmla="*/ 96 h 108"/>
                <a:gd name="T84" fmla="*/ 176 w 107"/>
                <a:gd name="T85" fmla="*/ 109 h 108"/>
                <a:gd name="T86" fmla="*/ 222 w 107"/>
                <a:gd name="T87" fmla="*/ 85 h 108"/>
                <a:gd name="T88" fmla="*/ 270 w 107"/>
                <a:gd name="T89" fmla="*/ 48 h 108"/>
                <a:gd name="T90" fmla="*/ 298 w 107"/>
                <a:gd name="T91" fmla="*/ 101 h 108"/>
                <a:gd name="T92" fmla="*/ 351 w 107"/>
                <a:gd name="T93" fmla="*/ 109 h 108"/>
                <a:gd name="T94" fmla="*/ 418 w 107"/>
                <a:gd name="T95" fmla="*/ 125 h 108"/>
                <a:gd name="T96" fmla="*/ 398 w 107"/>
                <a:gd name="T97" fmla="*/ 177 h 108"/>
                <a:gd name="T98" fmla="*/ 427 w 107"/>
                <a:gd name="T99" fmla="*/ 225 h 108"/>
                <a:gd name="T100" fmla="*/ 464 w 107"/>
                <a:gd name="T101" fmla="*/ 258 h 1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107" h="108">
                  <a:moveTo>
                    <a:pt x="106" y="46"/>
                  </a:moveTo>
                  <a:cubicBezTo>
                    <a:pt x="106" y="44"/>
                    <a:pt x="105" y="43"/>
                    <a:pt x="103" y="42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4" y="38"/>
                    <a:pt x="94" y="36"/>
                    <a:pt x="93" y="35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8" y="25"/>
                    <a:pt x="98" y="24"/>
                    <a:pt x="97" y="22"/>
                  </a:cubicBezTo>
                  <a:cubicBezTo>
                    <a:pt x="93" y="18"/>
                    <a:pt x="89" y="14"/>
                    <a:pt x="85" y="11"/>
                  </a:cubicBezTo>
                  <a:cubicBezTo>
                    <a:pt x="84" y="10"/>
                    <a:pt x="82" y="10"/>
                    <a:pt x="80" y="10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1" y="14"/>
                    <a:pt x="70" y="13"/>
                    <a:pt x="68" y="12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2"/>
                    <a:pt x="63" y="1"/>
                    <a:pt x="62" y="1"/>
                  </a:cubicBezTo>
                  <a:cubicBezTo>
                    <a:pt x="56" y="0"/>
                    <a:pt x="51" y="0"/>
                    <a:pt x="45" y="1"/>
                  </a:cubicBezTo>
                  <a:cubicBezTo>
                    <a:pt x="44" y="1"/>
                    <a:pt x="42" y="2"/>
                    <a:pt x="42" y="4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7" y="13"/>
                    <a:pt x="36" y="14"/>
                    <a:pt x="34" y="14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5" y="10"/>
                    <a:pt x="23" y="10"/>
                    <a:pt x="22" y="11"/>
                  </a:cubicBezTo>
                  <a:cubicBezTo>
                    <a:pt x="17" y="14"/>
                    <a:pt x="13" y="18"/>
                    <a:pt x="10" y="22"/>
                  </a:cubicBezTo>
                  <a:cubicBezTo>
                    <a:pt x="9" y="24"/>
                    <a:pt x="9" y="25"/>
                    <a:pt x="10" y="27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3" y="36"/>
                    <a:pt x="12" y="38"/>
                    <a:pt x="12" y="39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2" y="43"/>
                    <a:pt x="1" y="44"/>
                    <a:pt x="0" y="46"/>
                  </a:cubicBezTo>
                  <a:cubicBezTo>
                    <a:pt x="0" y="49"/>
                    <a:pt x="0" y="51"/>
                    <a:pt x="0" y="54"/>
                  </a:cubicBezTo>
                  <a:cubicBezTo>
                    <a:pt x="0" y="56"/>
                    <a:pt x="0" y="59"/>
                    <a:pt x="0" y="62"/>
                  </a:cubicBezTo>
                  <a:cubicBezTo>
                    <a:pt x="1" y="64"/>
                    <a:pt x="2" y="65"/>
                    <a:pt x="3" y="66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70"/>
                    <a:pt x="13" y="72"/>
                    <a:pt x="14" y="73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9" y="82"/>
                    <a:pt x="9" y="84"/>
                    <a:pt x="10" y="86"/>
                  </a:cubicBezTo>
                  <a:cubicBezTo>
                    <a:pt x="13" y="90"/>
                    <a:pt x="17" y="94"/>
                    <a:pt x="22" y="97"/>
                  </a:cubicBezTo>
                  <a:cubicBezTo>
                    <a:pt x="23" y="98"/>
                    <a:pt x="25" y="98"/>
                    <a:pt x="26" y="98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6" y="94"/>
                    <a:pt x="37" y="95"/>
                    <a:pt x="39" y="95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2" y="106"/>
                    <a:pt x="44" y="107"/>
                    <a:pt x="45" y="107"/>
                  </a:cubicBezTo>
                  <a:cubicBezTo>
                    <a:pt x="48" y="107"/>
                    <a:pt x="51" y="108"/>
                    <a:pt x="53" y="108"/>
                  </a:cubicBezTo>
                  <a:cubicBezTo>
                    <a:pt x="56" y="108"/>
                    <a:pt x="59" y="107"/>
                    <a:pt x="62" y="107"/>
                  </a:cubicBezTo>
                  <a:cubicBezTo>
                    <a:pt x="63" y="107"/>
                    <a:pt x="65" y="106"/>
                    <a:pt x="65" y="104"/>
                  </a:cubicBezTo>
                  <a:cubicBezTo>
                    <a:pt x="68" y="95"/>
                    <a:pt x="68" y="95"/>
                    <a:pt x="68" y="95"/>
                  </a:cubicBezTo>
                  <a:cubicBezTo>
                    <a:pt x="70" y="95"/>
                    <a:pt x="71" y="94"/>
                    <a:pt x="72" y="94"/>
                  </a:cubicBezTo>
                  <a:cubicBezTo>
                    <a:pt x="80" y="98"/>
                    <a:pt x="80" y="98"/>
                    <a:pt x="80" y="98"/>
                  </a:cubicBezTo>
                  <a:cubicBezTo>
                    <a:pt x="82" y="98"/>
                    <a:pt x="84" y="98"/>
                    <a:pt x="85" y="97"/>
                  </a:cubicBezTo>
                  <a:cubicBezTo>
                    <a:pt x="89" y="94"/>
                    <a:pt x="93" y="90"/>
                    <a:pt x="97" y="86"/>
                  </a:cubicBezTo>
                  <a:cubicBezTo>
                    <a:pt x="98" y="84"/>
                    <a:pt x="98" y="82"/>
                    <a:pt x="97" y="81"/>
                  </a:cubicBezTo>
                  <a:cubicBezTo>
                    <a:pt x="93" y="73"/>
                    <a:pt x="93" y="73"/>
                    <a:pt x="93" y="73"/>
                  </a:cubicBezTo>
                  <a:cubicBezTo>
                    <a:pt x="94" y="72"/>
                    <a:pt x="94" y="70"/>
                    <a:pt x="95" y="69"/>
                  </a:cubicBezTo>
                  <a:cubicBezTo>
                    <a:pt x="103" y="66"/>
                    <a:pt x="103" y="66"/>
                    <a:pt x="103" y="66"/>
                  </a:cubicBezTo>
                  <a:cubicBezTo>
                    <a:pt x="105" y="65"/>
                    <a:pt x="106" y="64"/>
                    <a:pt x="106" y="62"/>
                  </a:cubicBezTo>
                  <a:cubicBezTo>
                    <a:pt x="107" y="59"/>
                    <a:pt x="107" y="56"/>
                    <a:pt x="107" y="54"/>
                  </a:cubicBezTo>
                  <a:cubicBezTo>
                    <a:pt x="107" y="51"/>
                    <a:pt x="107" y="49"/>
                    <a:pt x="106" y="46"/>
                  </a:cubicBezTo>
                  <a:close/>
                  <a:moveTo>
                    <a:pt x="98" y="58"/>
                  </a:moveTo>
                  <a:cubicBezTo>
                    <a:pt x="90" y="61"/>
                    <a:pt x="90" y="61"/>
                    <a:pt x="90" y="61"/>
                  </a:cubicBezTo>
                  <a:cubicBezTo>
                    <a:pt x="88" y="61"/>
                    <a:pt x="87" y="62"/>
                    <a:pt x="87" y="64"/>
                  </a:cubicBezTo>
                  <a:cubicBezTo>
                    <a:pt x="86" y="66"/>
                    <a:pt x="85" y="69"/>
                    <a:pt x="84" y="71"/>
                  </a:cubicBezTo>
                  <a:cubicBezTo>
                    <a:pt x="83" y="72"/>
                    <a:pt x="83" y="73"/>
                    <a:pt x="84" y="75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6" y="84"/>
                    <a:pt x="84" y="86"/>
                    <a:pt x="82" y="88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3" y="84"/>
                    <a:pt x="71" y="84"/>
                    <a:pt x="70" y="85"/>
                  </a:cubicBezTo>
                  <a:cubicBezTo>
                    <a:pt x="68" y="86"/>
                    <a:pt x="66" y="87"/>
                    <a:pt x="63" y="87"/>
                  </a:cubicBezTo>
                  <a:cubicBezTo>
                    <a:pt x="62" y="88"/>
                    <a:pt x="61" y="89"/>
                    <a:pt x="60" y="90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5" y="98"/>
                    <a:pt x="52" y="98"/>
                    <a:pt x="49" y="98"/>
                  </a:cubicBezTo>
                  <a:cubicBezTo>
                    <a:pt x="47" y="90"/>
                    <a:pt x="47" y="90"/>
                    <a:pt x="47" y="90"/>
                  </a:cubicBezTo>
                  <a:cubicBezTo>
                    <a:pt x="46" y="89"/>
                    <a:pt x="45" y="88"/>
                    <a:pt x="43" y="87"/>
                  </a:cubicBezTo>
                  <a:cubicBezTo>
                    <a:pt x="41" y="87"/>
                    <a:pt x="39" y="86"/>
                    <a:pt x="37" y="85"/>
                  </a:cubicBezTo>
                  <a:cubicBezTo>
                    <a:pt x="35" y="84"/>
                    <a:pt x="34" y="84"/>
                    <a:pt x="33" y="84"/>
                  </a:cubicBezTo>
                  <a:cubicBezTo>
                    <a:pt x="25" y="88"/>
                    <a:pt x="25" y="88"/>
                    <a:pt x="25" y="88"/>
                  </a:cubicBezTo>
                  <a:cubicBezTo>
                    <a:pt x="23" y="86"/>
                    <a:pt x="21" y="84"/>
                    <a:pt x="19" y="82"/>
                  </a:cubicBezTo>
                  <a:cubicBezTo>
                    <a:pt x="23" y="75"/>
                    <a:pt x="23" y="75"/>
                    <a:pt x="23" y="75"/>
                  </a:cubicBezTo>
                  <a:cubicBezTo>
                    <a:pt x="23" y="73"/>
                    <a:pt x="23" y="72"/>
                    <a:pt x="23" y="71"/>
                  </a:cubicBezTo>
                  <a:cubicBezTo>
                    <a:pt x="22" y="69"/>
                    <a:pt x="21" y="66"/>
                    <a:pt x="20" y="64"/>
                  </a:cubicBezTo>
                  <a:cubicBezTo>
                    <a:pt x="20" y="62"/>
                    <a:pt x="18" y="61"/>
                    <a:pt x="17" y="61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7"/>
                    <a:pt x="9" y="55"/>
                    <a:pt x="9" y="54"/>
                  </a:cubicBezTo>
                  <a:cubicBezTo>
                    <a:pt x="9" y="53"/>
                    <a:pt x="9" y="51"/>
                    <a:pt x="9" y="50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8" y="47"/>
                    <a:pt x="20" y="45"/>
                    <a:pt x="20" y="44"/>
                  </a:cubicBezTo>
                  <a:cubicBezTo>
                    <a:pt x="21" y="42"/>
                    <a:pt x="22" y="39"/>
                    <a:pt x="23" y="37"/>
                  </a:cubicBezTo>
                  <a:cubicBezTo>
                    <a:pt x="23" y="36"/>
                    <a:pt x="23" y="34"/>
                    <a:pt x="23" y="33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1" y="23"/>
                    <a:pt x="23" y="22"/>
                    <a:pt x="25" y="20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4" y="24"/>
                    <a:pt x="35" y="24"/>
                    <a:pt x="37" y="23"/>
                  </a:cubicBezTo>
                  <a:cubicBezTo>
                    <a:pt x="39" y="22"/>
                    <a:pt x="41" y="21"/>
                    <a:pt x="43" y="21"/>
                  </a:cubicBezTo>
                  <a:cubicBezTo>
                    <a:pt x="45" y="20"/>
                    <a:pt x="46" y="19"/>
                    <a:pt x="47" y="18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52" y="9"/>
                    <a:pt x="55" y="9"/>
                    <a:pt x="57" y="10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1" y="19"/>
                    <a:pt x="62" y="20"/>
                    <a:pt x="63" y="21"/>
                  </a:cubicBezTo>
                  <a:cubicBezTo>
                    <a:pt x="66" y="21"/>
                    <a:pt x="68" y="22"/>
                    <a:pt x="70" y="23"/>
                  </a:cubicBezTo>
                  <a:cubicBezTo>
                    <a:pt x="71" y="24"/>
                    <a:pt x="73" y="24"/>
                    <a:pt x="74" y="23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4" y="22"/>
                    <a:pt x="86" y="23"/>
                    <a:pt x="88" y="26"/>
                  </a:cubicBezTo>
                  <a:cubicBezTo>
                    <a:pt x="84" y="33"/>
                    <a:pt x="84" y="33"/>
                    <a:pt x="84" y="33"/>
                  </a:cubicBezTo>
                  <a:cubicBezTo>
                    <a:pt x="83" y="34"/>
                    <a:pt x="83" y="36"/>
                    <a:pt x="84" y="37"/>
                  </a:cubicBezTo>
                  <a:cubicBezTo>
                    <a:pt x="85" y="39"/>
                    <a:pt x="86" y="42"/>
                    <a:pt x="87" y="44"/>
                  </a:cubicBezTo>
                  <a:cubicBezTo>
                    <a:pt x="87" y="45"/>
                    <a:pt x="88" y="47"/>
                    <a:pt x="90" y="47"/>
                  </a:cubicBezTo>
                  <a:cubicBezTo>
                    <a:pt x="98" y="50"/>
                    <a:pt x="98" y="50"/>
                    <a:pt x="98" y="50"/>
                  </a:cubicBezTo>
                  <a:cubicBezTo>
                    <a:pt x="98" y="51"/>
                    <a:pt x="98" y="53"/>
                    <a:pt x="98" y="54"/>
                  </a:cubicBezTo>
                  <a:cubicBezTo>
                    <a:pt x="98" y="55"/>
                    <a:pt x="98" y="57"/>
                    <a:pt x="98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40">
              <a:extLst>
                <a:ext uri="{FF2B5EF4-FFF2-40B4-BE49-F238E27FC236}">
                  <a16:creationId xmlns:a16="http://schemas.microsoft.com/office/drawing/2014/main" id="{F5CEB129-EC55-DA34-F92A-990BA6C16C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" y="70"/>
              <a:ext cx="93" cy="92"/>
            </a:xfrm>
            <a:custGeom>
              <a:avLst/>
              <a:gdLst>
                <a:gd name="T0" fmla="*/ 97 w 43"/>
                <a:gd name="T1" fmla="*/ 0 h 42"/>
                <a:gd name="T2" fmla="*/ 0 w 43"/>
                <a:gd name="T3" fmla="*/ 101 h 42"/>
                <a:gd name="T4" fmla="*/ 97 w 43"/>
                <a:gd name="T5" fmla="*/ 202 h 42"/>
                <a:gd name="T6" fmla="*/ 201 w 43"/>
                <a:gd name="T7" fmla="*/ 101 h 42"/>
                <a:gd name="T8" fmla="*/ 97 w 43"/>
                <a:gd name="T9" fmla="*/ 0 h 42"/>
                <a:gd name="T10" fmla="*/ 97 w 43"/>
                <a:gd name="T11" fmla="*/ 158 h 42"/>
                <a:gd name="T12" fmla="*/ 41 w 43"/>
                <a:gd name="T13" fmla="*/ 101 h 42"/>
                <a:gd name="T14" fmla="*/ 97 w 43"/>
                <a:gd name="T15" fmla="*/ 44 h 42"/>
                <a:gd name="T16" fmla="*/ 154 w 43"/>
                <a:gd name="T17" fmla="*/ 101 h 42"/>
                <a:gd name="T18" fmla="*/ 97 w 43"/>
                <a:gd name="T19" fmla="*/ 158 h 4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3" h="42">
                  <a:moveTo>
                    <a:pt x="21" y="0"/>
                  </a:moveTo>
                  <a:cubicBezTo>
                    <a:pt x="10" y="0"/>
                    <a:pt x="0" y="9"/>
                    <a:pt x="0" y="21"/>
                  </a:cubicBezTo>
                  <a:cubicBezTo>
                    <a:pt x="0" y="33"/>
                    <a:pt x="10" y="42"/>
                    <a:pt x="21" y="42"/>
                  </a:cubicBezTo>
                  <a:cubicBezTo>
                    <a:pt x="33" y="42"/>
                    <a:pt x="43" y="33"/>
                    <a:pt x="43" y="21"/>
                  </a:cubicBezTo>
                  <a:cubicBezTo>
                    <a:pt x="43" y="9"/>
                    <a:pt x="33" y="0"/>
                    <a:pt x="21" y="0"/>
                  </a:cubicBezTo>
                  <a:close/>
                  <a:moveTo>
                    <a:pt x="21" y="33"/>
                  </a:moveTo>
                  <a:cubicBezTo>
                    <a:pt x="15" y="33"/>
                    <a:pt x="9" y="28"/>
                    <a:pt x="9" y="21"/>
                  </a:cubicBezTo>
                  <a:cubicBezTo>
                    <a:pt x="9" y="14"/>
                    <a:pt x="15" y="9"/>
                    <a:pt x="21" y="9"/>
                  </a:cubicBezTo>
                  <a:cubicBezTo>
                    <a:pt x="28" y="9"/>
                    <a:pt x="33" y="14"/>
                    <a:pt x="33" y="21"/>
                  </a:cubicBezTo>
                  <a:cubicBezTo>
                    <a:pt x="33" y="28"/>
                    <a:pt x="28" y="33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6" name="Line 57">
            <a:extLst>
              <a:ext uri="{FF2B5EF4-FFF2-40B4-BE49-F238E27FC236}">
                <a16:creationId xmlns:a16="http://schemas.microsoft.com/office/drawing/2014/main" id="{527A1B1B-08FA-4516-C88B-B47A7ECBB765}"/>
              </a:ext>
            </a:extLst>
          </p:cNvPr>
          <p:cNvSpPr>
            <a:spLocks noChangeShapeType="1"/>
          </p:cNvSpPr>
          <p:nvPr/>
        </p:nvSpPr>
        <p:spPr bwMode="auto">
          <a:xfrm>
            <a:off x="7649378" y="2447869"/>
            <a:ext cx="0" cy="980216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4" name="Group 41">
            <a:extLst>
              <a:ext uri="{FF2B5EF4-FFF2-40B4-BE49-F238E27FC236}">
                <a16:creationId xmlns:a16="http://schemas.microsoft.com/office/drawing/2014/main" id="{DED9FF83-6A15-9D83-8BFA-F8CB2B96927F}"/>
              </a:ext>
            </a:extLst>
          </p:cNvPr>
          <p:cNvGrpSpPr>
            <a:grpSpLocks/>
          </p:cNvGrpSpPr>
          <p:nvPr/>
        </p:nvGrpSpPr>
        <p:grpSpPr bwMode="auto">
          <a:xfrm>
            <a:off x="5934477" y="3469958"/>
            <a:ext cx="334986" cy="342599"/>
            <a:chOff x="0" y="0"/>
            <a:chExt cx="232" cy="236"/>
          </a:xfrm>
          <a:solidFill>
            <a:schemeClr val="bg1"/>
          </a:solidFill>
        </p:grpSpPr>
        <p:sp>
          <p:nvSpPr>
            <p:cNvPr id="37" name="Freeform 42">
              <a:extLst>
                <a:ext uri="{FF2B5EF4-FFF2-40B4-BE49-F238E27FC236}">
                  <a16:creationId xmlns:a16="http://schemas.microsoft.com/office/drawing/2014/main" id="{33502F22-4CB9-1990-2B1D-E5D43EC03E85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0"/>
              <a:ext cx="232" cy="168"/>
            </a:xfrm>
            <a:custGeom>
              <a:avLst/>
              <a:gdLst>
                <a:gd name="T0" fmla="*/ 392 w 106"/>
                <a:gd name="T1" fmla="*/ 133 h 77"/>
                <a:gd name="T2" fmla="*/ 370 w 106"/>
                <a:gd name="T3" fmla="*/ 137 h 77"/>
                <a:gd name="T4" fmla="*/ 370 w 106"/>
                <a:gd name="T5" fmla="*/ 129 h 77"/>
                <a:gd name="T6" fmla="*/ 239 w 106"/>
                <a:gd name="T7" fmla="*/ 0 h 77"/>
                <a:gd name="T8" fmla="*/ 120 w 106"/>
                <a:gd name="T9" fmla="*/ 105 h 77"/>
                <a:gd name="T10" fmla="*/ 81 w 106"/>
                <a:gd name="T11" fmla="*/ 109 h 77"/>
                <a:gd name="T12" fmla="*/ 81 w 106"/>
                <a:gd name="T13" fmla="*/ 109 h 77"/>
                <a:gd name="T14" fmla="*/ 28 w 106"/>
                <a:gd name="T15" fmla="*/ 185 h 77"/>
                <a:gd name="T16" fmla="*/ 39 w 106"/>
                <a:gd name="T17" fmla="*/ 218 h 77"/>
                <a:gd name="T18" fmla="*/ 0 w 106"/>
                <a:gd name="T19" fmla="*/ 286 h 77"/>
                <a:gd name="T20" fmla="*/ 81 w 106"/>
                <a:gd name="T21" fmla="*/ 367 h 77"/>
                <a:gd name="T22" fmla="*/ 169 w 106"/>
                <a:gd name="T23" fmla="*/ 367 h 77"/>
                <a:gd name="T24" fmla="*/ 186 w 106"/>
                <a:gd name="T25" fmla="*/ 347 h 77"/>
                <a:gd name="T26" fmla="*/ 169 w 106"/>
                <a:gd name="T27" fmla="*/ 323 h 77"/>
                <a:gd name="T28" fmla="*/ 81 w 106"/>
                <a:gd name="T29" fmla="*/ 323 h 77"/>
                <a:gd name="T30" fmla="*/ 44 w 106"/>
                <a:gd name="T31" fmla="*/ 286 h 77"/>
                <a:gd name="T32" fmla="*/ 77 w 106"/>
                <a:gd name="T33" fmla="*/ 253 h 77"/>
                <a:gd name="T34" fmla="*/ 96 w 106"/>
                <a:gd name="T35" fmla="*/ 238 h 77"/>
                <a:gd name="T36" fmla="*/ 85 w 106"/>
                <a:gd name="T37" fmla="*/ 214 h 77"/>
                <a:gd name="T38" fmla="*/ 72 w 106"/>
                <a:gd name="T39" fmla="*/ 185 h 77"/>
                <a:gd name="T40" fmla="*/ 96 w 106"/>
                <a:gd name="T41" fmla="*/ 153 h 77"/>
                <a:gd name="T42" fmla="*/ 96 w 106"/>
                <a:gd name="T43" fmla="*/ 153 h 77"/>
                <a:gd name="T44" fmla="*/ 129 w 106"/>
                <a:gd name="T45" fmla="*/ 153 h 77"/>
                <a:gd name="T46" fmla="*/ 149 w 106"/>
                <a:gd name="T47" fmla="*/ 153 h 77"/>
                <a:gd name="T48" fmla="*/ 162 w 106"/>
                <a:gd name="T49" fmla="*/ 133 h 77"/>
                <a:gd name="T50" fmla="*/ 158 w 106"/>
                <a:gd name="T51" fmla="*/ 129 h 77"/>
                <a:gd name="T52" fmla="*/ 158 w 106"/>
                <a:gd name="T53" fmla="*/ 129 h 77"/>
                <a:gd name="T54" fmla="*/ 239 w 106"/>
                <a:gd name="T55" fmla="*/ 44 h 77"/>
                <a:gd name="T56" fmla="*/ 322 w 106"/>
                <a:gd name="T57" fmla="*/ 129 h 77"/>
                <a:gd name="T58" fmla="*/ 311 w 106"/>
                <a:gd name="T59" fmla="*/ 166 h 77"/>
                <a:gd name="T60" fmla="*/ 315 w 106"/>
                <a:gd name="T61" fmla="*/ 194 h 77"/>
                <a:gd name="T62" fmla="*/ 346 w 106"/>
                <a:gd name="T63" fmla="*/ 194 h 77"/>
                <a:gd name="T64" fmla="*/ 392 w 106"/>
                <a:gd name="T65" fmla="*/ 181 h 77"/>
                <a:gd name="T66" fmla="*/ 464 w 106"/>
                <a:gd name="T67" fmla="*/ 253 h 77"/>
                <a:gd name="T68" fmla="*/ 392 w 106"/>
                <a:gd name="T69" fmla="*/ 323 h 77"/>
                <a:gd name="T70" fmla="*/ 339 w 106"/>
                <a:gd name="T71" fmla="*/ 323 h 77"/>
                <a:gd name="T72" fmla="*/ 322 w 106"/>
                <a:gd name="T73" fmla="*/ 347 h 77"/>
                <a:gd name="T74" fmla="*/ 339 w 106"/>
                <a:gd name="T75" fmla="*/ 367 h 77"/>
                <a:gd name="T76" fmla="*/ 392 w 106"/>
                <a:gd name="T77" fmla="*/ 367 h 77"/>
                <a:gd name="T78" fmla="*/ 508 w 106"/>
                <a:gd name="T79" fmla="*/ 253 h 77"/>
                <a:gd name="T80" fmla="*/ 392 w 106"/>
                <a:gd name="T81" fmla="*/ 133 h 7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106" h="77">
                  <a:moveTo>
                    <a:pt x="82" y="28"/>
                  </a:moveTo>
                  <a:cubicBezTo>
                    <a:pt x="80" y="28"/>
                    <a:pt x="78" y="29"/>
                    <a:pt x="77" y="29"/>
                  </a:cubicBezTo>
                  <a:cubicBezTo>
                    <a:pt x="77" y="28"/>
                    <a:pt x="77" y="27"/>
                    <a:pt x="77" y="27"/>
                  </a:cubicBezTo>
                  <a:cubicBezTo>
                    <a:pt x="77" y="12"/>
                    <a:pt x="65" y="0"/>
                    <a:pt x="50" y="0"/>
                  </a:cubicBezTo>
                  <a:cubicBezTo>
                    <a:pt x="37" y="0"/>
                    <a:pt x="27" y="10"/>
                    <a:pt x="25" y="22"/>
                  </a:cubicBezTo>
                  <a:cubicBezTo>
                    <a:pt x="22" y="22"/>
                    <a:pt x="19" y="22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0" y="26"/>
                    <a:pt x="6" y="32"/>
                    <a:pt x="6" y="39"/>
                  </a:cubicBezTo>
                  <a:cubicBezTo>
                    <a:pt x="6" y="41"/>
                    <a:pt x="7" y="44"/>
                    <a:pt x="8" y="46"/>
                  </a:cubicBezTo>
                  <a:cubicBezTo>
                    <a:pt x="3" y="49"/>
                    <a:pt x="0" y="55"/>
                    <a:pt x="0" y="60"/>
                  </a:cubicBezTo>
                  <a:cubicBezTo>
                    <a:pt x="0" y="70"/>
                    <a:pt x="8" y="77"/>
                    <a:pt x="17" y="77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37" y="77"/>
                    <a:pt x="39" y="75"/>
                    <a:pt x="39" y="73"/>
                  </a:cubicBezTo>
                  <a:cubicBezTo>
                    <a:pt x="39" y="70"/>
                    <a:pt x="37" y="68"/>
                    <a:pt x="35" y="68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3" y="68"/>
                    <a:pt x="9" y="65"/>
                    <a:pt x="9" y="60"/>
                  </a:cubicBezTo>
                  <a:cubicBezTo>
                    <a:pt x="9" y="57"/>
                    <a:pt x="12" y="53"/>
                    <a:pt x="16" y="53"/>
                  </a:cubicBezTo>
                  <a:cubicBezTo>
                    <a:pt x="18" y="53"/>
                    <a:pt x="19" y="51"/>
                    <a:pt x="20" y="50"/>
                  </a:cubicBezTo>
                  <a:cubicBezTo>
                    <a:pt x="20" y="48"/>
                    <a:pt x="20" y="46"/>
                    <a:pt x="18" y="45"/>
                  </a:cubicBezTo>
                  <a:cubicBezTo>
                    <a:pt x="16" y="43"/>
                    <a:pt x="15" y="41"/>
                    <a:pt x="15" y="39"/>
                  </a:cubicBezTo>
                  <a:cubicBezTo>
                    <a:pt x="15" y="36"/>
                    <a:pt x="17" y="33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1"/>
                    <a:pt x="25" y="31"/>
                    <a:pt x="27" y="32"/>
                  </a:cubicBezTo>
                  <a:cubicBezTo>
                    <a:pt x="28" y="33"/>
                    <a:pt x="30" y="33"/>
                    <a:pt x="31" y="32"/>
                  </a:cubicBezTo>
                  <a:cubicBezTo>
                    <a:pt x="33" y="31"/>
                    <a:pt x="34" y="30"/>
                    <a:pt x="34" y="28"/>
                  </a:cubicBezTo>
                  <a:cubicBezTo>
                    <a:pt x="33" y="28"/>
                    <a:pt x="33" y="27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17"/>
                    <a:pt x="41" y="9"/>
                    <a:pt x="50" y="9"/>
                  </a:cubicBezTo>
                  <a:cubicBezTo>
                    <a:pt x="60" y="9"/>
                    <a:pt x="67" y="17"/>
                    <a:pt x="67" y="27"/>
                  </a:cubicBezTo>
                  <a:cubicBezTo>
                    <a:pt x="67" y="30"/>
                    <a:pt x="67" y="33"/>
                    <a:pt x="65" y="35"/>
                  </a:cubicBezTo>
                  <a:cubicBezTo>
                    <a:pt x="64" y="37"/>
                    <a:pt x="64" y="40"/>
                    <a:pt x="66" y="41"/>
                  </a:cubicBezTo>
                  <a:cubicBezTo>
                    <a:pt x="68" y="43"/>
                    <a:pt x="70" y="43"/>
                    <a:pt x="72" y="41"/>
                  </a:cubicBezTo>
                  <a:cubicBezTo>
                    <a:pt x="74" y="40"/>
                    <a:pt x="77" y="38"/>
                    <a:pt x="82" y="38"/>
                  </a:cubicBezTo>
                  <a:cubicBezTo>
                    <a:pt x="90" y="38"/>
                    <a:pt x="97" y="44"/>
                    <a:pt x="97" y="53"/>
                  </a:cubicBezTo>
                  <a:cubicBezTo>
                    <a:pt x="97" y="61"/>
                    <a:pt x="90" y="68"/>
                    <a:pt x="82" y="68"/>
                  </a:cubicBezTo>
                  <a:cubicBezTo>
                    <a:pt x="71" y="68"/>
                    <a:pt x="71" y="68"/>
                    <a:pt x="71" y="68"/>
                  </a:cubicBezTo>
                  <a:cubicBezTo>
                    <a:pt x="69" y="68"/>
                    <a:pt x="67" y="70"/>
                    <a:pt x="67" y="73"/>
                  </a:cubicBezTo>
                  <a:cubicBezTo>
                    <a:pt x="67" y="75"/>
                    <a:pt x="69" y="77"/>
                    <a:pt x="71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95" y="77"/>
                    <a:pt x="106" y="66"/>
                    <a:pt x="106" y="53"/>
                  </a:cubicBezTo>
                  <a:cubicBezTo>
                    <a:pt x="106" y="39"/>
                    <a:pt x="95" y="28"/>
                    <a:pt x="8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8" name="Freeform 43">
              <a:extLst>
                <a:ext uri="{FF2B5EF4-FFF2-40B4-BE49-F238E27FC236}">
                  <a16:creationId xmlns:a16="http://schemas.microsoft.com/office/drawing/2014/main" id="{E2B573D9-69D4-7678-1D36-72658E2B7D3D}"/>
                </a:ext>
              </a:extLst>
            </p:cNvPr>
            <p:cNvSpPr>
              <a:spLocks/>
            </p:cNvSpPr>
            <p:nvPr/>
          </p:nvSpPr>
          <p:spPr bwMode="auto">
            <a:xfrm>
              <a:off x="70" y="94"/>
              <a:ext cx="92" cy="142"/>
            </a:xfrm>
            <a:custGeom>
              <a:avLst/>
              <a:gdLst>
                <a:gd name="T0" fmla="*/ 158 w 42"/>
                <a:gd name="T1" fmla="*/ 197 h 65"/>
                <a:gd name="T2" fmla="*/ 125 w 42"/>
                <a:gd name="T3" fmla="*/ 234 h 65"/>
                <a:gd name="T4" fmla="*/ 125 w 42"/>
                <a:gd name="T5" fmla="*/ 24 h 65"/>
                <a:gd name="T6" fmla="*/ 101 w 42"/>
                <a:gd name="T7" fmla="*/ 0 h 65"/>
                <a:gd name="T8" fmla="*/ 77 w 42"/>
                <a:gd name="T9" fmla="*/ 24 h 65"/>
                <a:gd name="T10" fmla="*/ 77 w 42"/>
                <a:gd name="T11" fmla="*/ 234 h 65"/>
                <a:gd name="T12" fmla="*/ 44 w 42"/>
                <a:gd name="T13" fmla="*/ 197 h 65"/>
                <a:gd name="T14" fmla="*/ 9 w 42"/>
                <a:gd name="T15" fmla="*/ 197 h 65"/>
                <a:gd name="T16" fmla="*/ 9 w 42"/>
                <a:gd name="T17" fmla="*/ 229 h 65"/>
                <a:gd name="T18" fmla="*/ 85 w 42"/>
                <a:gd name="T19" fmla="*/ 301 h 65"/>
                <a:gd name="T20" fmla="*/ 101 w 42"/>
                <a:gd name="T21" fmla="*/ 310 h 65"/>
                <a:gd name="T22" fmla="*/ 116 w 42"/>
                <a:gd name="T23" fmla="*/ 301 h 65"/>
                <a:gd name="T24" fmla="*/ 193 w 42"/>
                <a:gd name="T25" fmla="*/ 229 h 65"/>
                <a:gd name="T26" fmla="*/ 193 w 42"/>
                <a:gd name="T27" fmla="*/ 197 h 65"/>
                <a:gd name="T28" fmla="*/ 158 w 42"/>
                <a:gd name="T29" fmla="*/ 197 h 6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42" h="65">
                  <a:moveTo>
                    <a:pt x="33" y="41"/>
                  </a:moveTo>
                  <a:cubicBezTo>
                    <a:pt x="26" y="49"/>
                    <a:pt x="26" y="49"/>
                    <a:pt x="26" y="49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3"/>
                    <a:pt x="24" y="0"/>
                    <a:pt x="21" y="0"/>
                  </a:cubicBezTo>
                  <a:cubicBezTo>
                    <a:pt x="18" y="0"/>
                    <a:pt x="16" y="3"/>
                    <a:pt x="16" y="5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7" y="39"/>
                    <a:pt x="4" y="39"/>
                    <a:pt x="2" y="41"/>
                  </a:cubicBezTo>
                  <a:cubicBezTo>
                    <a:pt x="0" y="43"/>
                    <a:pt x="0" y="46"/>
                    <a:pt x="2" y="48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9" y="64"/>
                    <a:pt x="20" y="65"/>
                    <a:pt x="21" y="65"/>
                  </a:cubicBezTo>
                  <a:cubicBezTo>
                    <a:pt x="22" y="65"/>
                    <a:pt x="23" y="64"/>
                    <a:pt x="24" y="63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2" y="46"/>
                    <a:pt x="42" y="43"/>
                    <a:pt x="40" y="41"/>
                  </a:cubicBezTo>
                  <a:cubicBezTo>
                    <a:pt x="38" y="39"/>
                    <a:pt x="35" y="39"/>
                    <a:pt x="33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6" name="Line 58">
            <a:extLst>
              <a:ext uri="{FF2B5EF4-FFF2-40B4-BE49-F238E27FC236}">
                <a16:creationId xmlns:a16="http://schemas.microsoft.com/office/drawing/2014/main" id="{12030143-FCD3-8520-F40E-A8E7CC9EDDFD}"/>
              </a:ext>
            </a:extLst>
          </p:cNvPr>
          <p:cNvSpPr>
            <a:spLocks noChangeShapeType="1"/>
          </p:cNvSpPr>
          <p:nvPr/>
        </p:nvSpPr>
        <p:spPr bwMode="auto">
          <a:xfrm>
            <a:off x="6090550" y="3854431"/>
            <a:ext cx="0" cy="913599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0" name="Group 47">
            <a:extLst>
              <a:ext uri="{FF2B5EF4-FFF2-40B4-BE49-F238E27FC236}">
                <a16:creationId xmlns:a16="http://schemas.microsoft.com/office/drawing/2014/main" id="{3FCF55D6-AF7C-9D8E-D122-24D250C80EB5}"/>
              </a:ext>
            </a:extLst>
          </p:cNvPr>
          <p:cNvGrpSpPr>
            <a:grpSpLocks/>
          </p:cNvGrpSpPr>
          <p:nvPr/>
        </p:nvGrpSpPr>
        <p:grpSpPr bwMode="auto">
          <a:xfrm>
            <a:off x="9008356" y="3475667"/>
            <a:ext cx="334986" cy="331179"/>
            <a:chOff x="0" y="0"/>
            <a:chExt cx="231" cy="230"/>
          </a:xfrm>
          <a:solidFill>
            <a:schemeClr val="bg1"/>
          </a:solidFill>
        </p:grpSpPr>
        <p:sp>
          <p:nvSpPr>
            <p:cNvPr id="43" name="Freeform 48">
              <a:extLst>
                <a:ext uri="{FF2B5EF4-FFF2-40B4-BE49-F238E27FC236}">
                  <a16:creationId xmlns:a16="http://schemas.microsoft.com/office/drawing/2014/main" id="{E0FC9AEF-19BB-A66E-38AE-00FEBCE5B7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0"/>
              <a:ext cx="231" cy="230"/>
            </a:xfrm>
            <a:custGeom>
              <a:avLst/>
              <a:gdLst>
                <a:gd name="T0" fmla="*/ 251 w 106"/>
                <a:gd name="T1" fmla="*/ 499 h 106"/>
                <a:gd name="T2" fmla="*/ 0 w 106"/>
                <a:gd name="T3" fmla="*/ 250 h 106"/>
                <a:gd name="T4" fmla="*/ 251 w 106"/>
                <a:gd name="T5" fmla="*/ 0 h 106"/>
                <a:gd name="T6" fmla="*/ 503 w 106"/>
                <a:gd name="T7" fmla="*/ 250 h 106"/>
                <a:gd name="T8" fmla="*/ 251 w 106"/>
                <a:gd name="T9" fmla="*/ 499 h 106"/>
                <a:gd name="T10" fmla="*/ 251 w 106"/>
                <a:gd name="T11" fmla="*/ 43 h 106"/>
                <a:gd name="T12" fmla="*/ 44 w 106"/>
                <a:gd name="T13" fmla="*/ 250 h 106"/>
                <a:gd name="T14" fmla="*/ 251 w 106"/>
                <a:gd name="T15" fmla="*/ 456 h 106"/>
                <a:gd name="T16" fmla="*/ 460 w 106"/>
                <a:gd name="T17" fmla="*/ 250 h 106"/>
                <a:gd name="T18" fmla="*/ 251 w 106"/>
                <a:gd name="T19" fmla="*/ 43 h 10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06" h="106">
                  <a:moveTo>
                    <a:pt x="53" y="106"/>
                  </a:moveTo>
                  <a:cubicBezTo>
                    <a:pt x="24" y="106"/>
                    <a:pt x="0" y="82"/>
                    <a:pt x="0" y="53"/>
                  </a:cubicBezTo>
                  <a:cubicBezTo>
                    <a:pt x="0" y="24"/>
                    <a:pt x="24" y="0"/>
                    <a:pt x="53" y="0"/>
                  </a:cubicBezTo>
                  <a:cubicBezTo>
                    <a:pt x="82" y="0"/>
                    <a:pt x="106" y="24"/>
                    <a:pt x="106" y="53"/>
                  </a:cubicBezTo>
                  <a:cubicBezTo>
                    <a:pt x="106" y="82"/>
                    <a:pt x="82" y="106"/>
                    <a:pt x="53" y="106"/>
                  </a:cubicBezTo>
                  <a:close/>
                  <a:moveTo>
                    <a:pt x="53" y="9"/>
                  </a:moveTo>
                  <a:cubicBezTo>
                    <a:pt x="29" y="9"/>
                    <a:pt x="9" y="29"/>
                    <a:pt x="9" y="53"/>
                  </a:cubicBezTo>
                  <a:cubicBezTo>
                    <a:pt x="9" y="77"/>
                    <a:pt x="29" y="97"/>
                    <a:pt x="53" y="97"/>
                  </a:cubicBezTo>
                  <a:cubicBezTo>
                    <a:pt x="77" y="97"/>
                    <a:pt x="97" y="77"/>
                    <a:pt x="97" y="53"/>
                  </a:cubicBezTo>
                  <a:cubicBezTo>
                    <a:pt x="97" y="29"/>
                    <a:pt x="77" y="9"/>
                    <a:pt x="5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4" name="Freeform 49">
              <a:extLst>
                <a:ext uri="{FF2B5EF4-FFF2-40B4-BE49-F238E27FC236}">
                  <a16:creationId xmlns:a16="http://schemas.microsoft.com/office/drawing/2014/main" id="{7415B4B8-7A92-9561-3F14-E44AB770DBA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" y="43"/>
              <a:ext cx="72" cy="81"/>
            </a:xfrm>
            <a:custGeom>
              <a:avLst/>
              <a:gdLst>
                <a:gd name="T0" fmla="*/ 133 w 33"/>
                <a:gd name="T1" fmla="*/ 177 h 37"/>
                <a:gd name="T2" fmla="*/ 24 w 33"/>
                <a:gd name="T3" fmla="*/ 177 h 37"/>
                <a:gd name="T4" fmla="*/ 0 w 33"/>
                <a:gd name="T5" fmla="*/ 158 h 37"/>
                <a:gd name="T6" fmla="*/ 0 w 33"/>
                <a:gd name="T7" fmla="*/ 24 h 37"/>
                <a:gd name="T8" fmla="*/ 24 w 33"/>
                <a:gd name="T9" fmla="*/ 0 h 37"/>
                <a:gd name="T10" fmla="*/ 44 w 33"/>
                <a:gd name="T11" fmla="*/ 24 h 37"/>
                <a:gd name="T12" fmla="*/ 44 w 33"/>
                <a:gd name="T13" fmla="*/ 134 h 37"/>
                <a:gd name="T14" fmla="*/ 133 w 33"/>
                <a:gd name="T15" fmla="*/ 134 h 37"/>
                <a:gd name="T16" fmla="*/ 157 w 33"/>
                <a:gd name="T17" fmla="*/ 158 h 37"/>
                <a:gd name="T18" fmla="*/ 133 w 33"/>
                <a:gd name="T19" fmla="*/ 177 h 3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3" h="37">
                  <a:moveTo>
                    <a:pt x="28" y="37"/>
                  </a:moveTo>
                  <a:cubicBezTo>
                    <a:pt x="5" y="37"/>
                    <a:pt x="5" y="37"/>
                    <a:pt x="5" y="37"/>
                  </a:cubicBezTo>
                  <a:cubicBezTo>
                    <a:pt x="2" y="37"/>
                    <a:pt x="0" y="35"/>
                    <a:pt x="0" y="3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1" y="28"/>
                    <a:pt x="33" y="30"/>
                    <a:pt x="33" y="33"/>
                  </a:cubicBezTo>
                  <a:cubicBezTo>
                    <a:pt x="33" y="35"/>
                    <a:pt x="31" y="37"/>
                    <a:pt x="28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2" name="Line 59">
            <a:extLst>
              <a:ext uri="{FF2B5EF4-FFF2-40B4-BE49-F238E27FC236}">
                <a16:creationId xmlns:a16="http://schemas.microsoft.com/office/drawing/2014/main" id="{FDD1A534-709A-B0BE-1590-0C235134ADE2}"/>
              </a:ext>
            </a:extLst>
          </p:cNvPr>
          <p:cNvSpPr>
            <a:spLocks noChangeShapeType="1"/>
          </p:cNvSpPr>
          <p:nvPr/>
        </p:nvSpPr>
        <p:spPr bwMode="auto">
          <a:xfrm>
            <a:off x="9185365" y="3854431"/>
            <a:ext cx="0" cy="913599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D07D83CE-35FB-3E2A-32AB-7DDC153C1CBF}"/>
              </a:ext>
            </a:extLst>
          </p:cNvPr>
          <p:cNvGrpSpPr/>
          <p:nvPr/>
        </p:nvGrpSpPr>
        <p:grpSpPr>
          <a:xfrm>
            <a:off x="3650219" y="1565802"/>
            <a:ext cx="3039881" cy="840193"/>
            <a:chOff x="546099" y="4476232"/>
            <a:chExt cx="3039881" cy="840193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F7545217-9C24-497A-5FA1-F461AA8089B3}"/>
                </a:ext>
              </a:extLst>
            </p:cNvPr>
            <p:cNvSpPr txBox="1"/>
            <p:nvPr/>
          </p:nvSpPr>
          <p:spPr>
            <a:xfrm>
              <a:off x="546099" y="4476232"/>
              <a:ext cx="303988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bg1">
                      <a:lumMod val="95000"/>
                    </a:schemeClr>
                  </a:solidFill>
                </a:rPr>
                <a:t>单击此处添加标题文本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45713F92-B584-745C-BDC4-BD19A8AD7BAD}"/>
                </a:ext>
              </a:extLst>
            </p:cNvPr>
            <p:cNvSpPr txBox="1"/>
            <p:nvPr/>
          </p:nvSpPr>
          <p:spPr>
            <a:xfrm>
              <a:off x="558799" y="4762042"/>
              <a:ext cx="3027181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9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>
                      <a:lumMod val="95000"/>
                    </a:schemeClr>
                  </a:solidFill>
                </a:rPr>
                <a:t>... ...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55668568-5E79-D0EC-4BAF-8E8254CB35BD}"/>
              </a:ext>
            </a:extLst>
          </p:cNvPr>
          <p:cNvGrpSpPr/>
          <p:nvPr/>
        </p:nvGrpSpPr>
        <p:grpSpPr>
          <a:xfrm>
            <a:off x="7128743" y="1565802"/>
            <a:ext cx="3039881" cy="840193"/>
            <a:chOff x="546099" y="4476232"/>
            <a:chExt cx="3039881" cy="840193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EC942832-BF2E-BDE4-A208-F4869B62C8A0}"/>
                </a:ext>
              </a:extLst>
            </p:cNvPr>
            <p:cNvSpPr txBox="1"/>
            <p:nvPr/>
          </p:nvSpPr>
          <p:spPr>
            <a:xfrm>
              <a:off x="546099" y="4476232"/>
              <a:ext cx="303988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bg1">
                      <a:lumMod val="95000"/>
                    </a:schemeClr>
                  </a:solidFill>
                </a:rPr>
                <a:t>单击此处添加标题文本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A14B7165-12E5-F6BE-3437-48C1B089A51A}"/>
                </a:ext>
              </a:extLst>
            </p:cNvPr>
            <p:cNvSpPr txBox="1"/>
            <p:nvPr/>
          </p:nvSpPr>
          <p:spPr>
            <a:xfrm>
              <a:off x="558799" y="4762042"/>
              <a:ext cx="3027181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9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>
                      <a:lumMod val="95000"/>
                    </a:schemeClr>
                  </a:solidFill>
                </a:rPr>
                <a:t>... ...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F212A0BB-5D16-2DFA-DD84-62E965DAD09B}"/>
              </a:ext>
            </a:extLst>
          </p:cNvPr>
          <p:cNvGrpSpPr/>
          <p:nvPr/>
        </p:nvGrpSpPr>
        <p:grpSpPr>
          <a:xfrm>
            <a:off x="937973" y="4889586"/>
            <a:ext cx="3039881" cy="840193"/>
            <a:chOff x="546099" y="4476232"/>
            <a:chExt cx="3039881" cy="840193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748A8A9B-B0DE-A682-4493-39213E48895D}"/>
                </a:ext>
              </a:extLst>
            </p:cNvPr>
            <p:cNvSpPr txBox="1"/>
            <p:nvPr/>
          </p:nvSpPr>
          <p:spPr>
            <a:xfrm>
              <a:off x="546099" y="4476232"/>
              <a:ext cx="303988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bg1">
                      <a:lumMod val="95000"/>
                    </a:schemeClr>
                  </a:solidFill>
                </a:rPr>
                <a:t>单击此处添加标题文本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091A7407-5965-45B3-A8FD-D2400CEAD4B1}"/>
                </a:ext>
              </a:extLst>
            </p:cNvPr>
            <p:cNvSpPr txBox="1"/>
            <p:nvPr/>
          </p:nvSpPr>
          <p:spPr>
            <a:xfrm>
              <a:off x="558799" y="4762042"/>
              <a:ext cx="3027181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9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>
                      <a:lumMod val="95000"/>
                    </a:schemeClr>
                  </a:solidFill>
                </a:rPr>
                <a:t>... ...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73C00DC9-30B1-D25E-BB09-C45D1C677F7A}"/>
              </a:ext>
            </a:extLst>
          </p:cNvPr>
          <p:cNvGrpSpPr/>
          <p:nvPr/>
        </p:nvGrpSpPr>
        <p:grpSpPr>
          <a:xfrm>
            <a:off x="4101562" y="4889586"/>
            <a:ext cx="3039881" cy="840193"/>
            <a:chOff x="546099" y="4476232"/>
            <a:chExt cx="3039881" cy="840193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C733FD9B-5365-2C79-FDB1-07AAAED78386}"/>
                </a:ext>
              </a:extLst>
            </p:cNvPr>
            <p:cNvSpPr txBox="1"/>
            <p:nvPr/>
          </p:nvSpPr>
          <p:spPr>
            <a:xfrm>
              <a:off x="546099" y="4476232"/>
              <a:ext cx="303988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bg1">
                      <a:lumMod val="95000"/>
                    </a:schemeClr>
                  </a:solidFill>
                </a:rPr>
                <a:t>单击此处添加标题文本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8841B8E3-4384-3D5E-A6D7-1334290BE3B5}"/>
                </a:ext>
              </a:extLst>
            </p:cNvPr>
            <p:cNvSpPr txBox="1"/>
            <p:nvPr/>
          </p:nvSpPr>
          <p:spPr>
            <a:xfrm>
              <a:off x="558799" y="4762042"/>
              <a:ext cx="3027181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9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>
                      <a:lumMod val="95000"/>
                    </a:schemeClr>
                  </a:solidFill>
                </a:rPr>
                <a:t>... ...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8E64348B-C153-3BFB-3274-CD201F734237}"/>
              </a:ext>
            </a:extLst>
          </p:cNvPr>
          <p:cNvGrpSpPr/>
          <p:nvPr/>
        </p:nvGrpSpPr>
        <p:grpSpPr>
          <a:xfrm>
            <a:off x="7655908" y="4889586"/>
            <a:ext cx="3039881" cy="840193"/>
            <a:chOff x="546099" y="4476232"/>
            <a:chExt cx="3039881" cy="840193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D4230601-F278-D806-AE2F-9F79B97690CA}"/>
                </a:ext>
              </a:extLst>
            </p:cNvPr>
            <p:cNvSpPr txBox="1"/>
            <p:nvPr/>
          </p:nvSpPr>
          <p:spPr>
            <a:xfrm>
              <a:off x="546099" y="4476232"/>
              <a:ext cx="303988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bg1">
                      <a:lumMod val="95000"/>
                    </a:schemeClr>
                  </a:solidFill>
                </a:rPr>
                <a:t>单击此处添加标题文本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E82107F1-550D-F79E-9455-C5209A3E58C8}"/>
                </a:ext>
              </a:extLst>
            </p:cNvPr>
            <p:cNvSpPr txBox="1"/>
            <p:nvPr/>
          </p:nvSpPr>
          <p:spPr>
            <a:xfrm>
              <a:off x="558799" y="4762042"/>
              <a:ext cx="3027181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9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>
                      <a:lumMod val="95000"/>
                    </a:schemeClr>
                  </a:solidFill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62417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29" advClick="0" advTm="1000">
        <p:fade/>
      </p:transition>
    </mc:Choice>
    <mc:Fallback xmlns="">
      <p:transition spd="med" advClick="0" advTm="1000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平行四边形 26">
            <a:extLst>
              <a:ext uri="{FF2B5EF4-FFF2-40B4-BE49-F238E27FC236}">
                <a16:creationId xmlns:a16="http://schemas.microsoft.com/office/drawing/2014/main" id="{96A87E57-CD9E-D5DB-39FF-DFAD15A1373B}"/>
              </a:ext>
            </a:extLst>
          </p:cNvPr>
          <p:cNvSpPr/>
          <p:nvPr/>
        </p:nvSpPr>
        <p:spPr>
          <a:xfrm>
            <a:off x="-372665" y="279237"/>
            <a:ext cx="5986066" cy="713014"/>
          </a:xfrm>
          <a:prstGeom prst="parallelogram">
            <a:avLst/>
          </a:prstGeom>
          <a:solidFill>
            <a:schemeClr val="bg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平行四边形 27">
            <a:extLst>
              <a:ext uri="{FF2B5EF4-FFF2-40B4-BE49-F238E27FC236}">
                <a16:creationId xmlns:a16="http://schemas.microsoft.com/office/drawing/2014/main" id="{243CFC07-FDB2-F89B-E48A-75904025F03F}"/>
              </a:ext>
            </a:extLst>
          </p:cNvPr>
          <p:cNvSpPr/>
          <p:nvPr/>
        </p:nvSpPr>
        <p:spPr>
          <a:xfrm>
            <a:off x="376404" y="0"/>
            <a:ext cx="1212517" cy="827314"/>
          </a:xfrm>
          <a:prstGeom prst="parallelogram">
            <a:avLst/>
          </a:prstGeom>
          <a:solidFill>
            <a:srgbClr val="06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DA8C4D81-5BC3-7A20-8805-D1F91F148D67}"/>
              </a:ext>
            </a:extLst>
          </p:cNvPr>
          <p:cNvSpPr txBox="1"/>
          <p:nvPr/>
        </p:nvSpPr>
        <p:spPr>
          <a:xfrm>
            <a:off x="1812392" y="435689"/>
            <a:ext cx="32636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3A75C530-A7E1-6DDF-0645-CF424D933E89}"/>
              </a:ext>
            </a:extLst>
          </p:cNvPr>
          <p:cNvSpPr txBox="1"/>
          <p:nvPr/>
        </p:nvSpPr>
        <p:spPr>
          <a:xfrm>
            <a:off x="152933" y="68921"/>
            <a:ext cx="17102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spc="300" dirty="0">
                <a:ln w="12700">
                  <a:gradFill>
                    <a:gsLst>
                      <a:gs pos="37000">
                        <a:schemeClr val="bg1"/>
                      </a:gs>
                      <a:gs pos="100000">
                        <a:srgbClr val="06BB9A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+mj-lt"/>
                <a:ea typeface="字体圈欣意冠黑体" panose="00000500000000000000" pitchFamily="2" charset="-122"/>
                <a:cs typeface="+mn-ea"/>
                <a:sym typeface="+mn-lt"/>
              </a:rPr>
              <a:t>04</a:t>
            </a:r>
            <a:endParaRPr lang="zh-CN" altLang="en-US" sz="5400" b="1" spc="300" dirty="0">
              <a:ln w="12700">
                <a:gradFill>
                  <a:gsLst>
                    <a:gs pos="37000">
                      <a:schemeClr val="bg1"/>
                    </a:gs>
                    <a:gs pos="100000">
                      <a:srgbClr val="06BB9A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+mj-lt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5" name="圆角矩形 6">
            <a:extLst>
              <a:ext uri="{FF2B5EF4-FFF2-40B4-BE49-F238E27FC236}">
                <a16:creationId xmlns:a16="http://schemas.microsoft.com/office/drawing/2014/main" id="{EDF0AF9C-170D-FF95-A857-E84DC49108ED}"/>
              </a:ext>
            </a:extLst>
          </p:cNvPr>
          <p:cNvSpPr/>
          <p:nvPr/>
        </p:nvSpPr>
        <p:spPr>
          <a:xfrm>
            <a:off x="1185858" y="1525897"/>
            <a:ext cx="2303205" cy="4439752"/>
          </a:xfrm>
          <a:prstGeom prst="roundRect">
            <a:avLst>
              <a:gd name="adj" fmla="val 5531"/>
            </a:avLst>
          </a:prstGeom>
          <a:solidFill>
            <a:srgbClr val="06BB9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D04492A7-45D5-7F08-A926-66D031F1E84E}"/>
              </a:ext>
            </a:extLst>
          </p:cNvPr>
          <p:cNvSpPr/>
          <p:nvPr/>
        </p:nvSpPr>
        <p:spPr>
          <a:xfrm>
            <a:off x="1792683" y="1951033"/>
            <a:ext cx="1089552" cy="110044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4DCEF3F5-0EAA-CEC4-90C5-63A9D76FE020}"/>
              </a:ext>
            </a:extLst>
          </p:cNvPr>
          <p:cNvSpPr/>
          <p:nvPr/>
        </p:nvSpPr>
        <p:spPr>
          <a:xfrm>
            <a:off x="1920249" y="2084046"/>
            <a:ext cx="834422" cy="834422"/>
          </a:xfrm>
          <a:prstGeom prst="ellipse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4C57C55-29F3-D3AE-B343-0073564BFF55}"/>
              </a:ext>
            </a:extLst>
          </p:cNvPr>
          <p:cNvSpPr txBox="1"/>
          <p:nvPr/>
        </p:nvSpPr>
        <p:spPr bwMode="auto">
          <a:xfrm>
            <a:off x="1279920" y="3331011"/>
            <a:ext cx="2115077" cy="369332"/>
          </a:xfrm>
          <a:prstGeom prst="rect">
            <a:avLst/>
          </a:prstGeom>
          <a:noFill/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关键词一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3243BDEA-E835-D319-A185-0E7CFC9490E8}"/>
              </a:ext>
            </a:extLst>
          </p:cNvPr>
          <p:cNvCxnSpPr/>
          <p:nvPr/>
        </p:nvCxnSpPr>
        <p:spPr>
          <a:xfrm>
            <a:off x="1378836" y="3823542"/>
            <a:ext cx="1937303" cy="0"/>
          </a:xfrm>
          <a:prstGeom prst="line">
            <a:avLst/>
          </a:prstGeom>
          <a:ln w="12700">
            <a:solidFill>
              <a:schemeClr val="bg1"/>
            </a:solidFill>
            <a:prstDash val="lg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reeform 837">
            <a:extLst>
              <a:ext uri="{FF2B5EF4-FFF2-40B4-BE49-F238E27FC236}">
                <a16:creationId xmlns:a16="http://schemas.microsoft.com/office/drawing/2014/main" id="{0E571BFE-A199-82B5-4532-358395544595}"/>
              </a:ext>
            </a:extLst>
          </p:cNvPr>
          <p:cNvSpPr>
            <a:spLocks noEditPoints="1"/>
          </p:cNvSpPr>
          <p:nvPr/>
        </p:nvSpPr>
        <p:spPr bwMode="auto">
          <a:xfrm>
            <a:off x="2105401" y="2279896"/>
            <a:ext cx="431800" cy="430213"/>
          </a:xfrm>
          <a:custGeom>
            <a:avLst/>
            <a:gdLst>
              <a:gd name="T0" fmla="*/ 84 w 168"/>
              <a:gd name="T1" fmla="*/ 0 h 168"/>
              <a:gd name="T2" fmla="*/ 0 w 168"/>
              <a:gd name="T3" fmla="*/ 84 h 168"/>
              <a:gd name="T4" fmla="*/ 84 w 168"/>
              <a:gd name="T5" fmla="*/ 168 h 168"/>
              <a:gd name="T6" fmla="*/ 168 w 168"/>
              <a:gd name="T7" fmla="*/ 84 h 168"/>
              <a:gd name="T8" fmla="*/ 84 w 168"/>
              <a:gd name="T9" fmla="*/ 0 h 168"/>
              <a:gd name="T10" fmla="*/ 134 w 168"/>
              <a:gd name="T11" fmla="*/ 134 h 168"/>
              <a:gd name="T12" fmla="*/ 122 w 168"/>
              <a:gd name="T13" fmla="*/ 144 h 168"/>
              <a:gd name="T14" fmla="*/ 85 w 168"/>
              <a:gd name="T15" fmla="*/ 85 h 168"/>
              <a:gd name="T16" fmla="*/ 48 w 168"/>
              <a:gd name="T17" fmla="*/ 145 h 168"/>
              <a:gd name="T18" fmla="*/ 34 w 168"/>
              <a:gd name="T19" fmla="*/ 134 h 168"/>
              <a:gd name="T20" fmla="*/ 13 w 168"/>
              <a:gd name="T21" fmla="*/ 85 h 168"/>
              <a:gd name="T22" fmla="*/ 85 w 168"/>
              <a:gd name="T23" fmla="*/ 85 h 168"/>
              <a:gd name="T24" fmla="*/ 51 w 168"/>
              <a:gd name="T25" fmla="*/ 22 h 168"/>
              <a:gd name="T26" fmla="*/ 84 w 168"/>
              <a:gd name="T27" fmla="*/ 13 h 168"/>
              <a:gd name="T28" fmla="*/ 119 w 168"/>
              <a:gd name="T29" fmla="*/ 23 h 168"/>
              <a:gd name="T30" fmla="*/ 85 w 168"/>
              <a:gd name="T31" fmla="*/ 85 h 168"/>
              <a:gd name="T32" fmla="*/ 155 w 168"/>
              <a:gd name="T33" fmla="*/ 85 h 168"/>
              <a:gd name="T34" fmla="*/ 134 w 168"/>
              <a:gd name="T35" fmla="*/ 134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8" h="168">
                <a:moveTo>
                  <a:pt x="84" y="0"/>
                </a:moveTo>
                <a:cubicBezTo>
                  <a:pt x="38" y="0"/>
                  <a:pt x="0" y="38"/>
                  <a:pt x="0" y="84"/>
                </a:cubicBezTo>
                <a:cubicBezTo>
                  <a:pt x="0" y="130"/>
                  <a:pt x="38" y="168"/>
                  <a:pt x="84" y="168"/>
                </a:cubicBezTo>
                <a:cubicBezTo>
                  <a:pt x="130" y="168"/>
                  <a:pt x="168" y="130"/>
                  <a:pt x="168" y="84"/>
                </a:cubicBezTo>
                <a:cubicBezTo>
                  <a:pt x="168" y="38"/>
                  <a:pt x="130" y="0"/>
                  <a:pt x="84" y="0"/>
                </a:cubicBezTo>
                <a:close/>
                <a:moveTo>
                  <a:pt x="134" y="134"/>
                </a:moveTo>
                <a:cubicBezTo>
                  <a:pt x="130" y="138"/>
                  <a:pt x="126" y="141"/>
                  <a:pt x="122" y="144"/>
                </a:cubicBezTo>
                <a:cubicBezTo>
                  <a:pt x="85" y="85"/>
                  <a:pt x="85" y="85"/>
                  <a:pt x="85" y="85"/>
                </a:cubicBezTo>
                <a:cubicBezTo>
                  <a:pt x="48" y="145"/>
                  <a:pt x="48" y="145"/>
                  <a:pt x="48" y="145"/>
                </a:cubicBezTo>
                <a:cubicBezTo>
                  <a:pt x="43" y="142"/>
                  <a:pt x="38" y="138"/>
                  <a:pt x="34" y="134"/>
                </a:cubicBezTo>
                <a:cubicBezTo>
                  <a:pt x="21" y="121"/>
                  <a:pt x="14" y="104"/>
                  <a:pt x="13" y="85"/>
                </a:cubicBezTo>
                <a:cubicBezTo>
                  <a:pt x="85" y="85"/>
                  <a:pt x="85" y="85"/>
                  <a:pt x="85" y="85"/>
                </a:cubicBezTo>
                <a:cubicBezTo>
                  <a:pt x="51" y="22"/>
                  <a:pt x="51" y="22"/>
                  <a:pt x="51" y="22"/>
                </a:cubicBezTo>
                <a:cubicBezTo>
                  <a:pt x="61" y="16"/>
                  <a:pt x="72" y="13"/>
                  <a:pt x="84" y="13"/>
                </a:cubicBezTo>
                <a:cubicBezTo>
                  <a:pt x="97" y="13"/>
                  <a:pt x="109" y="17"/>
                  <a:pt x="119" y="23"/>
                </a:cubicBezTo>
                <a:cubicBezTo>
                  <a:pt x="85" y="85"/>
                  <a:pt x="85" y="85"/>
                  <a:pt x="85" y="85"/>
                </a:cubicBezTo>
                <a:cubicBezTo>
                  <a:pt x="155" y="85"/>
                  <a:pt x="155" y="85"/>
                  <a:pt x="155" y="85"/>
                </a:cubicBezTo>
                <a:cubicBezTo>
                  <a:pt x="154" y="104"/>
                  <a:pt x="147" y="121"/>
                  <a:pt x="134" y="134"/>
                </a:cubicBezTo>
                <a:close/>
              </a:path>
            </a:pathLst>
          </a:custGeom>
          <a:solidFill>
            <a:srgbClr val="06BB9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EBC74DE0-0C59-BDD0-33B2-8044F5B747F8}"/>
              </a:ext>
            </a:extLst>
          </p:cNvPr>
          <p:cNvGrpSpPr/>
          <p:nvPr/>
        </p:nvGrpSpPr>
        <p:grpSpPr>
          <a:xfrm>
            <a:off x="1279920" y="4118003"/>
            <a:ext cx="2189030" cy="1324941"/>
            <a:chOff x="546099" y="4476232"/>
            <a:chExt cx="3039881" cy="1324941"/>
          </a:xfrm>
        </p:grpSpPr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6CF768ED-3A71-2BBE-D037-1EE99E8986C4}"/>
                </a:ext>
              </a:extLst>
            </p:cNvPr>
            <p:cNvSpPr txBox="1"/>
            <p:nvPr/>
          </p:nvSpPr>
          <p:spPr>
            <a:xfrm>
              <a:off x="546099" y="4476232"/>
              <a:ext cx="303988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>
                      <a:lumMod val="9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549A06E6-2233-7427-ADF9-917070E3B53B}"/>
                </a:ext>
              </a:extLst>
            </p:cNvPr>
            <p:cNvSpPr txBox="1"/>
            <p:nvPr/>
          </p:nvSpPr>
          <p:spPr>
            <a:xfrm>
              <a:off x="786237" y="4762042"/>
              <a:ext cx="2559606" cy="10391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9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>
                      <a:lumMod val="95000"/>
                    </a:schemeClr>
                  </a:solidFill>
                </a:rPr>
                <a:t>... ...</a:t>
              </a:r>
            </a:p>
          </p:txBody>
        </p:sp>
      </p:grpSp>
      <p:sp>
        <p:nvSpPr>
          <p:cNvPr id="85" name="圆角矩形 6">
            <a:extLst>
              <a:ext uri="{FF2B5EF4-FFF2-40B4-BE49-F238E27FC236}">
                <a16:creationId xmlns:a16="http://schemas.microsoft.com/office/drawing/2014/main" id="{FDBA42CA-DCFA-E946-824D-DB6356CA9120}"/>
              </a:ext>
            </a:extLst>
          </p:cNvPr>
          <p:cNvSpPr/>
          <p:nvPr/>
        </p:nvSpPr>
        <p:spPr>
          <a:xfrm>
            <a:off x="3691082" y="1525897"/>
            <a:ext cx="2303205" cy="4439752"/>
          </a:xfrm>
          <a:prstGeom prst="roundRect">
            <a:avLst>
              <a:gd name="adj" fmla="val 5531"/>
            </a:avLst>
          </a:prstGeom>
          <a:noFill/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6" name="椭圆 85">
            <a:extLst>
              <a:ext uri="{FF2B5EF4-FFF2-40B4-BE49-F238E27FC236}">
                <a16:creationId xmlns:a16="http://schemas.microsoft.com/office/drawing/2014/main" id="{31DC8820-B367-D8C6-01F5-98B83D6598F2}"/>
              </a:ext>
            </a:extLst>
          </p:cNvPr>
          <p:cNvSpPr/>
          <p:nvPr/>
        </p:nvSpPr>
        <p:spPr>
          <a:xfrm>
            <a:off x="4297907" y="1951033"/>
            <a:ext cx="1089552" cy="1100448"/>
          </a:xfrm>
          <a:prstGeom prst="ellipse">
            <a:avLst/>
          </a:prstGeom>
          <a:solidFill>
            <a:srgbClr val="06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7" name="椭圆 86">
            <a:extLst>
              <a:ext uri="{FF2B5EF4-FFF2-40B4-BE49-F238E27FC236}">
                <a16:creationId xmlns:a16="http://schemas.microsoft.com/office/drawing/2014/main" id="{B452763A-9FF8-6484-F4CA-6592DA6CD40B}"/>
              </a:ext>
            </a:extLst>
          </p:cNvPr>
          <p:cNvSpPr/>
          <p:nvPr/>
        </p:nvSpPr>
        <p:spPr>
          <a:xfrm>
            <a:off x="4425473" y="2084046"/>
            <a:ext cx="834422" cy="834422"/>
          </a:xfrm>
          <a:prstGeom prst="ellipse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075330FB-980C-BB64-0A2F-435FD29603DA}"/>
              </a:ext>
            </a:extLst>
          </p:cNvPr>
          <p:cNvSpPr txBox="1"/>
          <p:nvPr/>
        </p:nvSpPr>
        <p:spPr bwMode="auto">
          <a:xfrm>
            <a:off x="3785144" y="3331011"/>
            <a:ext cx="2115077" cy="369332"/>
          </a:xfrm>
          <a:prstGeom prst="rect">
            <a:avLst/>
          </a:prstGeom>
          <a:noFill/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关键词二</a:t>
            </a:r>
          </a:p>
        </p:txBody>
      </p:sp>
      <p:cxnSp>
        <p:nvCxnSpPr>
          <p:cNvPr id="89" name="直接连接符 88">
            <a:extLst>
              <a:ext uri="{FF2B5EF4-FFF2-40B4-BE49-F238E27FC236}">
                <a16:creationId xmlns:a16="http://schemas.microsoft.com/office/drawing/2014/main" id="{2A301BA1-A600-F24C-0DDD-19D310D0D1AA}"/>
              </a:ext>
            </a:extLst>
          </p:cNvPr>
          <p:cNvCxnSpPr/>
          <p:nvPr/>
        </p:nvCxnSpPr>
        <p:spPr>
          <a:xfrm>
            <a:off x="3884060" y="3823542"/>
            <a:ext cx="1937303" cy="0"/>
          </a:xfrm>
          <a:prstGeom prst="line">
            <a:avLst/>
          </a:prstGeom>
          <a:ln w="12700">
            <a:solidFill>
              <a:schemeClr val="bg1"/>
            </a:solidFill>
            <a:prstDash val="lg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78D845E0-BE22-8A3C-8645-6539FBE56ED4}"/>
              </a:ext>
            </a:extLst>
          </p:cNvPr>
          <p:cNvGrpSpPr/>
          <p:nvPr/>
        </p:nvGrpSpPr>
        <p:grpSpPr>
          <a:xfrm>
            <a:off x="3785144" y="4118003"/>
            <a:ext cx="2189030" cy="1324941"/>
            <a:chOff x="546099" y="4476232"/>
            <a:chExt cx="3039881" cy="1324941"/>
          </a:xfrm>
        </p:grpSpPr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9EABE591-8D21-5CB8-C1CE-B07A21132027}"/>
                </a:ext>
              </a:extLst>
            </p:cNvPr>
            <p:cNvSpPr txBox="1"/>
            <p:nvPr/>
          </p:nvSpPr>
          <p:spPr>
            <a:xfrm>
              <a:off x="546099" y="4476232"/>
              <a:ext cx="303988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>
                      <a:lumMod val="9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id="{FAA5DE2C-5EB8-4B73-04D2-44C7924AA7E6}"/>
                </a:ext>
              </a:extLst>
            </p:cNvPr>
            <p:cNvSpPr txBox="1"/>
            <p:nvPr/>
          </p:nvSpPr>
          <p:spPr>
            <a:xfrm>
              <a:off x="786237" y="4762042"/>
              <a:ext cx="2559606" cy="10391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9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>
                      <a:lumMod val="95000"/>
                    </a:schemeClr>
                  </a:solidFill>
                </a:rPr>
                <a:t>... ...</a:t>
              </a:r>
            </a:p>
          </p:txBody>
        </p:sp>
      </p:grpSp>
      <p:sp>
        <p:nvSpPr>
          <p:cNvPr id="94" name="圆角矩形 6">
            <a:extLst>
              <a:ext uri="{FF2B5EF4-FFF2-40B4-BE49-F238E27FC236}">
                <a16:creationId xmlns:a16="http://schemas.microsoft.com/office/drawing/2014/main" id="{2E811001-403E-C6DA-3C68-46029E70F198}"/>
              </a:ext>
            </a:extLst>
          </p:cNvPr>
          <p:cNvSpPr/>
          <p:nvPr/>
        </p:nvSpPr>
        <p:spPr>
          <a:xfrm>
            <a:off x="6196306" y="1525897"/>
            <a:ext cx="2303205" cy="4439752"/>
          </a:xfrm>
          <a:prstGeom prst="roundRect">
            <a:avLst>
              <a:gd name="adj" fmla="val 5531"/>
            </a:avLst>
          </a:prstGeom>
          <a:solidFill>
            <a:srgbClr val="06BB9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5" name="椭圆 94">
            <a:extLst>
              <a:ext uri="{FF2B5EF4-FFF2-40B4-BE49-F238E27FC236}">
                <a16:creationId xmlns:a16="http://schemas.microsoft.com/office/drawing/2014/main" id="{31EF1689-1C05-CC24-37E6-567729AA84FB}"/>
              </a:ext>
            </a:extLst>
          </p:cNvPr>
          <p:cNvSpPr/>
          <p:nvPr/>
        </p:nvSpPr>
        <p:spPr>
          <a:xfrm>
            <a:off x="6803131" y="1951033"/>
            <a:ext cx="1089552" cy="110044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6" name="椭圆 95">
            <a:extLst>
              <a:ext uri="{FF2B5EF4-FFF2-40B4-BE49-F238E27FC236}">
                <a16:creationId xmlns:a16="http://schemas.microsoft.com/office/drawing/2014/main" id="{B7A19E72-855E-28BA-8C90-55D7606ECE84}"/>
              </a:ext>
            </a:extLst>
          </p:cNvPr>
          <p:cNvSpPr/>
          <p:nvPr/>
        </p:nvSpPr>
        <p:spPr>
          <a:xfrm>
            <a:off x="6930697" y="2084046"/>
            <a:ext cx="834422" cy="834422"/>
          </a:xfrm>
          <a:prstGeom prst="ellipse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id="{A434E4BD-A628-CEA2-B789-2B1DAA97B35A}"/>
              </a:ext>
            </a:extLst>
          </p:cNvPr>
          <p:cNvSpPr txBox="1"/>
          <p:nvPr/>
        </p:nvSpPr>
        <p:spPr bwMode="auto">
          <a:xfrm>
            <a:off x="6290368" y="3331011"/>
            <a:ext cx="2115077" cy="369332"/>
          </a:xfrm>
          <a:prstGeom prst="rect">
            <a:avLst/>
          </a:prstGeom>
          <a:noFill/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关键词三</a:t>
            </a:r>
          </a:p>
        </p:txBody>
      </p:sp>
      <p:cxnSp>
        <p:nvCxnSpPr>
          <p:cNvPr id="98" name="直接连接符 97">
            <a:extLst>
              <a:ext uri="{FF2B5EF4-FFF2-40B4-BE49-F238E27FC236}">
                <a16:creationId xmlns:a16="http://schemas.microsoft.com/office/drawing/2014/main" id="{676EDE27-4A53-69F8-0477-630C13995F70}"/>
              </a:ext>
            </a:extLst>
          </p:cNvPr>
          <p:cNvCxnSpPr/>
          <p:nvPr/>
        </p:nvCxnSpPr>
        <p:spPr>
          <a:xfrm>
            <a:off x="6389284" y="3823542"/>
            <a:ext cx="1937303" cy="0"/>
          </a:xfrm>
          <a:prstGeom prst="line">
            <a:avLst/>
          </a:prstGeom>
          <a:ln w="12700">
            <a:solidFill>
              <a:schemeClr val="bg1"/>
            </a:solidFill>
            <a:prstDash val="lg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3765F1E4-B3EB-1899-4DA5-BF5F6BE1B1CA}"/>
              </a:ext>
            </a:extLst>
          </p:cNvPr>
          <p:cNvGrpSpPr/>
          <p:nvPr/>
        </p:nvGrpSpPr>
        <p:grpSpPr>
          <a:xfrm>
            <a:off x="6290368" y="4118003"/>
            <a:ext cx="2189030" cy="1324941"/>
            <a:chOff x="546099" y="4476232"/>
            <a:chExt cx="3039881" cy="1324941"/>
          </a:xfrm>
        </p:grpSpPr>
        <p:sp>
          <p:nvSpPr>
            <p:cNvPr id="101" name="文本框 100">
              <a:extLst>
                <a:ext uri="{FF2B5EF4-FFF2-40B4-BE49-F238E27FC236}">
                  <a16:creationId xmlns:a16="http://schemas.microsoft.com/office/drawing/2014/main" id="{E2EE4266-8D53-4AA2-4E58-304AE51A8D2B}"/>
                </a:ext>
              </a:extLst>
            </p:cNvPr>
            <p:cNvSpPr txBox="1"/>
            <p:nvPr/>
          </p:nvSpPr>
          <p:spPr>
            <a:xfrm>
              <a:off x="546099" y="4476232"/>
              <a:ext cx="303988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>
                      <a:lumMod val="9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102" name="文本框 101">
              <a:extLst>
                <a:ext uri="{FF2B5EF4-FFF2-40B4-BE49-F238E27FC236}">
                  <a16:creationId xmlns:a16="http://schemas.microsoft.com/office/drawing/2014/main" id="{D683F81E-FAF1-0F3A-8788-E0C54575F183}"/>
                </a:ext>
              </a:extLst>
            </p:cNvPr>
            <p:cNvSpPr txBox="1"/>
            <p:nvPr/>
          </p:nvSpPr>
          <p:spPr>
            <a:xfrm>
              <a:off x="786237" y="4762042"/>
              <a:ext cx="2559606" cy="10391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9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>
                      <a:lumMod val="95000"/>
                    </a:schemeClr>
                  </a:solidFill>
                </a:rPr>
                <a:t>... ...</a:t>
              </a:r>
            </a:p>
          </p:txBody>
        </p:sp>
      </p:grpSp>
      <p:sp>
        <p:nvSpPr>
          <p:cNvPr id="103" name="圆角矩形 6">
            <a:extLst>
              <a:ext uri="{FF2B5EF4-FFF2-40B4-BE49-F238E27FC236}">
                <a16:creationId xmlns:a16="http://schemas.microsoft.com/office/drawing/2014/main" id="{9CCAECD7-660E-2D41-81EF-4B4A0A5A7F39}"/>
              </a:ext>
            </a:extLst>
          </p:cNvPr>
          <p:cNvSpPr/>
          <p:nvPr/>
        </p:nvSpPr>
        <p:spPr>
          <a:xfrm>
            <a:off x="8701530" y="1525897"/>
            <a:ext cx="2303205" cy="4439752"/>
          </a:xfrm>
          <a:prstGeom prst="roundRect">
            <a:avLst>
              <a:gd name="adj" fmla="val 5531"/>
            </a:avLst>
          </a:prstGeom>
          <a:noFill/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4" name="椭圆 103">
            <a:extLst>
              <a:ext uri="{FF2B5EF4-FFF2-40B4-BE49-F238E27FC236}">
                <a16:creationId xmlns:a16="http://schemas.microsoft.com/office/drawing/2014/main" id="{B23DA719-B292-74FF-5AB5-106D77E2C924}"/>
              </a:ext>
            </a:extLst>
          </p:cNvPr>
          <p:cNvSpPr/>
          <p:nvPr/>
        </p:nvSpPr>
        <p:spPr>
          <a:xfrm>
            <a:off x="9308355" y="1951033"/>
            <a:ext cx="1089552" cy="1100448"/>
          </a:xfrm>
          <a:prstGeom prst="ellipse">
            <a:avLst/>
          </a:prstGeom>
          <a:solidFill>
            <a:srgbClr val="06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5" name="椭圆 104">
            <a:extLst>
              <a:ext uri="{FF2B5EF4-FFF2-40B4-BE49-F238E27FC236}">
                <a16:creationId xmlns:a16="http://schemas.microsoft.com/office/drawing/2014/main" id="{38A6A4A4-29AD-360A-56A2-01924AC9F424}"/>
              </a:ext>
            </a:extLst>
          </p:cNvPr>
          <p:cNvSpPr/>
          <p:nvPr/>
        </p:nvSpPr>
        <p:spPr>
          <a:xfrm>
            <a:off x="9435921" y="2084046"/>
            <a:ext cx="834422" cy="834422"/>
          </a:xfrm>
          <a:prstGeom prst="ellipse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6" name="文本框 105">
            <a:extLst>
              <a:ext uri="{FF2B5EF4-FFF2-40B4-BE49-F238E27FC236}">
                <a16:creationId xmlns:a16="http://schemas.microsoft.com/office/drawing/2014/main" id="{9699C08F-0F3B-A3BB-9B76-A58BB465C658}"/>
              </a:ext>
            </a:extLst>
          </p:cNvPr>
          <p:cNvSpPr txBox="1"/>
          <p:nvPr/>
        </p:nvSpPr>
        <p:spPr bwMode="auto">
          <a:xfrm>
            <a:off x="8795592" y="3331011"/>
            <a:ext cx="2115077" cy="369332"/>
          </a:xfrm>
          <a:prstGeom prst="rect">
            <a:avLst/>
          </a:prstGeom>
          <a:noFill/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关键词四</a:t>
            </a:r>
          </a:p>
        </p:txBody>
      </p:sp>
      <p:cxnSp>
        <p:nvCxnSpPr>
          <p:cNvPr id="107" name="直接连接符 106">
            <a:extLst>
              <a:ext uri="{FF2B5EF4-FFF2-40B4-BE49-F238E27FC236}">
                <a16:creationId xmlns:a16="http://schemas.microsoft.com/office/drawing/2014/main" id="{863B1F37-7B6C-6BE5-312A-0626CB4FCDDC}"/>
              </a:ext>
            </a:extLst>
          </p:cNvPr>
          <p:cNvCxnSpPr/>
          <p:nvPr/>
        </p:nvCxnSpPr>
        <p:spPr>
          <a:xfrm>
            <a:off x="8894508" y="3823542"/>
            <a:ext cx="1937303" cy="0"/>
          </a:xfrm>
          <a:prstGeom prst="line">
            <a:avLst/>
          </a:prstGeom>
          <a:ln w="12700">
            <a:solidFill>
              <a:schemeClr val="bg1"/>
            </a:solidFill>
            <a:prstDash val="lg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9" name="组合 108">
            <a:extLst>
              <a:ext uri="{FF2B5EF4-FFF2-40B4-BE49-F238E27FC236}">
                <a16:creationId xmlns:a16="http://schemas.microsoft.com/office/drawing/2014/main" id="{7B96DB34-8EC4-8925-FD03-93E5A5BE06DF}"/>
              </a:ext>
            </a:extLst>
          </p:cNvPr>
          <p:cNvGrpSpPr/>
          <p:nvPr/>
        </p:nvGrpSpPr>
        <p:grpSpPr>
          <a:xfrm>
            <a:off x="8795592" y="4118003"/>
            <a:ext cx="2189030" cy="1324941"/>
            <a:chOff x="546099" y="4476232"/>
            <a:chExt cx="3039881" cy="1324941"/>
          </a:xfrm>
        </p:grpSpPr>
        <p:sp>
          <p:nvSpPr>
            <p:cNvPr id="110" name="文本框 109">
              <a:extLst>
                <a:ext uri="{FF2B5EF4-FFF2-40B4-BE49-F238E27FC236}">
                  <a16:creationId xmlns:a16="http://schemas.microsoft.com/office/drawing/2014/main" id="{C5F370A5-2D7B-7DEF-D3C7-AE59714DC799}"/>
                </a:ext>
              </a:extLst>
            </p:cNvPr>
            <p:cNvSpPr txBox="1"/>
            <p:nvPr/>
          </p:nvSpPr>
          <p:spPr>
            <a:xfrm>
              <a:off x="546099" y="4476232"/>
              <a:ext cx="303988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>
                      <a:lumMod val="9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111" name="文本框 110">
              <a:extLst>
                <a:ext uri="{FF2B5EF4-FFF2-40B4-BE49-F238E27FC236}">
                  <a16:creationId xmlns:a16="http://schemas.microsoft.com/office/drawing/2014/main" id="{A758B9A2-F8CD-1FAD-F3F3-B75845CF60A7}"/>
                </a:ext>
              </a:extLst>
            </p:cNvPr>
            <p:cNvSpPr txBox="1"/>
            <p:nvPr/>
          </p:nvSpPr>
          <p:spPr>
            <a:xfrm>
              <a:off x="786237" y="4762042"/>
              <a:ext cx="2559606" cy="10391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9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>
                      <a:lumMod val="95000"/>
                    </a:schemeClr>
                  </a:solidFill>
                </a:rPr>
                <a:t>... ...</a:t>
              </a:r>
            </a:p>
          </p:txBody>
        </p:sp>
      </p:grpSp>
      <p:sp>
        <p:nvSpPr>
          <p:cNvPr id="112" name="Freeform 823">
            <a:extLst>
              <a:ext uri="{FF2B5EF4-FFF2-40B4-BE49-F238E27FC236}">
                <a16:creationId xmlns:a16="http://schemas.microsoft.com/office/drawing/2014/main" id="{45CBB8FA-B24F-BD9A-F36D-8B51B7F1056B}"/>
              </a:ext>
            </a:extLst>
          </p:cNvPr>
          <p:cNvSpPr>
            <a:spLocks noEditPoints="1"/>
          </p:cNvSpPr>
          <p:nvPr/>
        </p:nvSpPr>
        <p:spPr bwMode="auto">
          <a:xfrm>
            <a:off x="4650304" y="2281559"/>
            <a:ext cx="404813" cy="404813"/>
          </a:xfrm>
          <a:custGeom>
            <a:avLst/>
            <a:gdLst>
              <a:gd name="T0" fmla="*/ 79 w 158"/>
              <a:gd name="T1" fmla="*/ 0 h 158"/>
              <a:gd name="T2" fmla="*/ 0 w 158"/>
              <a:gd name="T3" fmla="*/ 79 h 158"/>
              <a:gd name="T4" fmla="*/ 79 w 158"/>
              <a:gd name="T5" fmla="*/ 158 h 158"/>
              <a:gd name="T6" fmla="*/ 158 w 158"/>
              <a:gd name="T7" fmla="*/ 79 h 158"/>
              <a:gd name="T8" fmla="*/ 79 w 158"/>
              <a:gd name="T9" fmla="*/ 0 h 158"/>
              <a:gd name="T10" fmla="*/ 75 w 158"/>
              <a:gd name="T11" fmla="*/ 15 h 158"/>
              <a:gd name="T12" fmla="*/ 85 w 158"/>
              <a:gd name="T13" fmla="*/ 15 h 158"/>
              <a:gd name="T14" fmla="*/ 85 w 158"/>
              <a:gd name="T15" fmla="*/ 35 h 158"/>
              <a:gd name="T16" fmla="*/ 75 w 158"/>
              <a:gd name="T17" fmla="*/ 35 h 158"/>
              <a:gd name="T18" fmla="*/ 75 w 158"/>
              <a:gd name="T19" fmla="*/ 15 h 158"/>
              <a:gd name="T20" fmla="*/ 45 w 158"/>
              <a:gd name="T21" fmla="*/ 52 h 158"/>
              <a:gd name="T22" fmla="*/ 31 w 158"/>
              <a:gd name="T23" fmla="*/ 38 h 158"/>
              <a:gd name="T24" fmla="*/ 38 w 158"/>
              <a:gd name="T25" fmla="*/ 31 h 158"/>
              <a:gd name="T26" fmla="*/ 52 w 158"/>
              <a:gd name="T27" fmla="*/ 45 h 158"/>
              <a:gd name="T28" fmla="*/ 45 w 158"/>
              <a:gd name="T29" fmla="*/ 52 h 158"/>
              <a:gd name="T30" fmla="*/ 50 w 158"/>
              <a:gd name="T31" fmla="*/ 22 h 158"/>
              <a:gd name="T32" fmla="*/ 59 w 158"/>
              <a:gd name="T33" fmla="*/ 18 h 158"/>
              <a:gd name="T34" fmla="*/ 68 w 158"/>
              <a:gd name="T35" fmla="*/ 36 h 158"/>
              <a:gd name="T36" fmla="*/ 59 w 158"/>
              <a:gd name="T37" fmla="*/ 40 h 158"/>
              <a:gd name="T38" fmla="*/ 50 w 158"/>
              <a:gd name="T39" fmla="*/ 22 h 158"/>
              <a:gd name="T40" fmla="*/ 80 w 158"/>
              <a:gd name="T41" fmla="*/ 136 h 158"/>
              <a:gd name="T42" fmla="*/ 65 w 158"/>
              <a:gd name="T43" fmla="*/ 121 h 158"/>
              <a:gd name="T44" fmla="*/ 75 w 158"/>
              <a:gd name="T45" fmla="*/ 106 h 158"/>
              <a:gd name="T46" fmla="*/ 75 w 158"/>
              <a:gd name="T47" fmla="*/ 61 h 158"/>
              <a:gd name="T48" fmla="*/ 85 w 158"/>
              <a:gd name="T49" fmla="*/ 61 h 158"/>
              <a:gd name="T50" fmla="*/ 85 w 158"/>
              <a:gd name="T51" fmla="*/ 106 h 158"/>
              <a:gd name="T52" fmla="*/ 96 w 158"/>
              <a:gd name="T53" fmla="*/ 121 h 158"/>
              <a:gd name="T54" fmla="*/ 80 w 158"/>
              <a:gd name="T55" fmla="*/ 136 h 158"/>
              <a:gd name="T56" fmla="*/ 92 w 158"/>
              <a:gd name="T57" fmla="*/ 36 h 158"/>
              <a:gd name="T58" fmla="*/ 100 w 158"/>
              <a:gd name="T59" fmla="*/ 18 h 158"/>
              <a:gd name="T60" fmla="*/ 110 w 158"/>
              <a:gd name="T61" fmla="*/ 22 h 158"/>
              <a:gd name="T62" fmla="*/ 101 w 158"/>
              <a:gd name="T63" fmla="*/ 40 h 158"/>
              <a:gd name="T64" fmla="*/ 92 w 158"/>
              <a:gd name="T65" fmla="*/ 36 h 158"/>
              <a:gd name="T66" fmla="*/ 114 w 158"/>
              <a:gd name="T67" fmla="*/ 52 h 158"/>
              <a:gd name="T68" fmla="*/ 107 w 158"/>
              <a:gd name="T69" fmla="*/ 45 h 158"/>
              <a:gd name="T70" fmla="*/ 121 w 158"/>
              <a:gd name="T71" fmla="*/ 31 h 158"/>
              <a:gd name="T72" fmla="*/ 128 w 158"/>
              <a:gd name="T73" fmla="*/ 38 h 158"/>
              <a:gd name="T74" fmla="*/ 114 w 158"/>
              <a:gd name="T75" fmla="*/ 52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8" h="158">
                <a:moveTo>
                  <a:pt x="79" y="0"/>
                </a:moveTo>
                <a:cubicBezTo>
                  <a:pt x="35" y="0"/>
                  <a:pt x="0" y="35"/>
                  <a:pt x="0" y="79"/>
                </a:cubicBezTo>
                <a:cubicBezTo>
                  <a:pt x="0" y="123"/>
                  <a:pt x="35" y="158"/>
                  <a:pt x="79" y="158"/>
                </a:cubicBezTo>
                <a:cubicBezTo>
                  <a:pt x="123" y="158"/>
                  <a:pt x="158" y="123"/>
                  <a:pt x="158" y="79"/>
                </a:cubicBezTo>
                <a:cubicBezTo>
                  <a:pt x="158" y="35"/>
                  <a:pt x="123" y="0"/>
                  <a:pt x="79" y="0"/>
                </a:cubicBezTo>
                <a:close/>
                <a:moveTo>
                  <a:pt x="75" y="15"/>
                </a:moveTo>
                <a:cubicBezTo>
                  <a:pt x="85" y="15"/>
                  <a:pt x="85" y="15"/>
                  <a:pt x="85" y="15"/>
                </a:cubicBezTo>
                <a:cubicBezTo>
                  <a:pt x="85" y="35"/>
                  <a:pt x="85" y="35"/>
                  <a:pt x="85" y="35"/>
                </a:cubicBezTo>
                <a:cubicBezTo>
                  <a:pt x="75" y="35"/>
                  <a:pt x="75" y="35"/>
                  <a:pt x="75" y="35"/>
                </a:cubicBezTo>
                <a:lnTo>
                  <a:pt x="75" y="15"/>
                </a:lnTo>
                <a:close/>
                <a:moveTo>
                  <a:pt x="45" y="52"/>
                </a:moveTo>
                <a:cubicBezTo>
                  <a:pt x="31" y="38"/>
                  <a:pt x="31" y="38"/>
                  <a:pt x="31" y="38"/>
                </a:cubicBezTo>
                <a:cubicBezTo>
                  <a:pt x="38" y="31"/>
                  <a:pt x="38" y="31"/>
                  <a:pt x="38" y="31"/>
                </a:cubicBezTo>
                <a:cubicBezTo>
                  <a:pt x="52" y="45"/>
                  <a:pt x="52" y="45"/>
                  <a:pt x="52" y="45"/>
                </a:cubicBezTo>
                <a:lnTo>
                  <a:pt x="45" y="52"/>
                </a:lnTo>
                <a:close/>
                <a:moveTo>
                  <a:pt x="50" y="22"/>
                </a:moveTo>
                <a:cubicBezTo>
                  <a:pt x="59" y="18"/>
                  <a:pt x="59" y="18"/>
                  <a:pt x="59" y="18"/>
                </a:cubicBezTo>
                <a:cubicBezTo>
                  <a:pt x="68" y="36"/>
                  <a:pt x="68" y="36"/>
                  <a:pt x="68" y="36"/>
                </a:cubicBezTo>
                <a:cubicBezTo>
                  <a:pt x="59" y="40"/>
                  <a:pt x="59" y="40"/>
                  <a:pt x="59" y="40"/>
                </a:cubicBezTo>
                <a:lnTo>
                  <a:pt x="50" y="22"/>
                </a:lnTo>
                <a:close/>
                <a:moveTo>
                  <a:pt x="80" y="136"/>
                </a:moveTo>
                <a:cubicBezTo>
                  <a:pt x="72" y="136"/>
                  <a:pt x="65" y="129"/>
                  <a:pt x="65" y="121"/>
                </a:cubicBezTo>
                <a:cubicBezTo>
                  <a:pt x="65" y="114"/>
                  <a:pt x="69" y="108"/>
                  <a:pt x="75" y="106"/>
                </a:cubicBezTo>
                <a:cubicBezTo>
                  <a:pt x="75" y="61"/>
                  <a:pt x="75" y="61"/>
                  <a:pt x="75" y="61"/>
                </a:cubicBezTo>
                <a:cubicBezTo>
                  <a:pt x="85" y="61"/>
                  <a:pt x="85" y="61"/>
                  <a:pt x="85" y="61"/>
                </a:cubicBezTo>
                <a:cubicBezTo>
                  <a:pt x="85" y="106"/>
                  <a:pt x="85" y="106"/>
                  <a:pt x="85" y="106"/>
                </a:cubicBezTo>
                <a:cubicBezTo>
                  <a:pt x="91" y="108"/>
                  <a:pt x="96" y="114"/>
                  <a:pt x="96" y="121"/>
                </a:cubicBezTo>
                <a:cubicBezTo>
                  <a:pt x="96" y="129"/>
                  <a:pt x="89" y="136"/>
                  <a:pt x="80" y="136"/>
                </a:cubicBezTo>
                <a:close/>
                <a:moveTo>
                  <a:pt x="92" y="36"/>
                </a:moveTo>
                <a:cubicBezTo>
                  <a:pt x="100" y="18"/>
                  <a:pt x="100" y="18"/>
                  <a:pt x="100" y="18"/>
                </a:cubicBezTo>
                <a:cubicBezTo>
                  <a:pt x="110" y="22"/>
                  <a:pt x="110" y="22"/>
                  <a:pt x="110" y="22"/>
                </a:cubicBezTo>
                <a:cubicBezTo>
                  <a:pt x="101" y="40"/>
                  <a:pt x="101" y="40"/>
                  <a:pt x="101" y="40"/>
                </a:cubicBezTo>
                <a:lnTo>
                  <a:pt x="92" y="36"/>
                </a:lnTo>
                <a:close/>
                <a:moveTo>
                  <a:pt x="114" y="52"/>
                </a:moveTo>
                <a:cubicBezTo>
                  <a:pt x="107" y="45"/>
                  <a:pt x="107" y="45"/>
                  <a:pt x="107" y="45"/>
                </a:cubicBezTo>
                <a:cubicBezTo>
                  <a:pt x="121" y="31"/>
                  <a:pt x="121" y="31"/>
                  <a:pt x="121" y="31"/>
                </a:cubicBezTo>
                <a:cubicBezTo>
                  <a:pt x="128" y="38"/>
                  <a:pt x="128" y="38"/>
                  <a:pt x="128" y="38"/>
                </a:cubicBezTo>
                <a:lnTo>
                  <a:pt x="114" y="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3" name="Freeform 803">
            <a:extLst>
              <a:ext uri="{FF2B5EF4-FFF2-40B4-BE49-F238E27FC236}">
                <a16:creationId xmlns:a16="http://schemas.microsoft.com/office/drawing/2014/main" id="{A9E880EC-FBE4-67D2-DCE9-4BFF7A6BA55B}"/>
              </a:ext>
            </a:extLst>
          </p:cNvPr>
          <p:cNvSpPr>
            <a:spLocks/>
          </p:cNvSpPr>
          <p:nvPr/>
        </p:nvSpPr>
        <p:spPr bwMode="auto">
          <a:xfrm>
            <a:off x="7124862" y="2304742"/>
            <a:ext cx="446088" cy="423863"/>
          </a:xfrm>
          <a:custGeom>
            <a:avLst/>
            <a:gdLst>
              <a:gd name="T0" fmla="*/ 174 w 174"/>
              <a:gd name="T1" fmla="*/ 139 h 166"/>
              <a:gd name="T2" fmla="*/ 153 w 174"/>
              <a:gd name="T3" fmla="*/ 126 h 166"/>
              <a:gd name="T4" fmla="*/ 126 w 174"/>
              <a:gd name="T5" fmla="*/ 115 h 166"/>
              <a:gd name="T6" fmla="*/ 118 w 174"/>
              <a:gd name="T7" fmla="*/ 112 h 166"/>
              <a:gd name="T8" fmla="*/ 111 w 174"/>
              <a:gd name="T9" fmla="*/ 100 h 166"/>
              <a:gd name="T10" fmla="*/ 106 w 174"/>
              <a:gd name="T11" fmla="*/ 100 h 166"/>
              <a:gd name="T12" fmla="*/ 111 w 174"/>
              <a:gd name="T13" fmla="*/ 90 h 166"/>
              <a:gd name="T14" fmla="*/ 113 w 174"/>
              <a:gd name="T15" fmla="*/ 79 h 166"/>
              <a:gd name="T16" fmla="*/ 118 w 174"/>
              <a:gd name="T17" fmla="*/ 74 h 166"/>
              <a:gd name="T18" fmla="*/ 121 w 174"/>
              <a:gd name="T19" fmla="*/ 67 h 166"/>
              <a:gd name="T20" fmla="*/ 120 w 174"/>
              <a:gd name="T21" fmla="*/ 54 h 166"/>
              <a:gd name="T22" fmla="*/ 118 w 174"/>
              <a:gd name="T23" fmla="*/ 49 h 166"/>
              <a:gd name="T24" fmla="*/ 119 w 174"/>
              <a:gd name="T25" fmla="*/ 32 h 166"/>
              <a:gd name="T26" fmla="*/ 118 w 174"/>
              <a:gd name="T27" fmla="*/ 20 h 166"/>
              <a:gd name="T28" fmla="*/ 113 w 174"/>
              <a:gd name="T29" fmla="*/ 13 h 166"/>
              <a:gd name="T30" fmla="*/ 108 w 174"/>
              <a:gd name="T31" fmla="*/ 12 h 166"/>
              <a:gd name="T32" fmla="*/ 104 w 174"/>
              <a:gd name="T33" fmla="*/ 9 h 166"/>
              <a:gd name="T34" fmla="*/ 67 w 174"/>
              <a:gd name="T35" fmla="*/ 9 h 166"/>
              <a:gd name="T36" fmla="*/ 54 w 174"/>
              <a:gd name="T37" fmla="*/ 48 h 166"/>
              <a:gd name="T38" fmla="*/ 52 w 174"/>
              <a:gd name="T39" fmla="*/ 57 h 166"/>
              <a:gd name="T40" fmla="*/ 57 w 174"/>
              <a:gd name="T41" fmla="*/ 76 h 166"/>
              <a:gd name="T42" fmla="*/ 60 w 174"/>
              <a:gd name="T43" fmla="*/ 77 h 166"/>
              <a:gd name="T44" fmla="*/ 62 w 174"/>
              <a:gd name="T45" fmla="*/ 91 h 166"/>
              <a:gd name="T46" fmla="*/ 67 w 174"/>
              <a:gd name="T47" fmla="*/ 99 h 166"/>
              <a:gd name="T48" fmla="*/ 63 w 174"/>
              <a:gd name="T49" fmla="*/ 100 h 166"/>
              <a:gd name="T50" fmla="*/ 56 w 174"/>
              <a:gd name="T51" fmla="*/ 112 h 166"/>
              <a:gd name="T52" fmla="*/ 48 w 174"/>
              <a:gd name="T53" fmla="*/ 115 h 166"/>
              <a:gd name="T54" fmla="*/ 21 w 174"/>
              <a:gd name="T55" fmla="*/ 126 h 166"/>
              <a:gd name="T56" fmla="*/ 0 w 174"/>
              <a:gd name="T57" fmla="*/ 139 h 166"/>
              <a:gd name="T58" fmla="*/ 0 w 174"/>
              <a:gd name="T59" fmla="*/ 166 h 166"/>
              <a:gd name="T60" fmla="*/ 76 w 174"/>
              <a:gd name="T61" fmla="*/ 166 h 166"/>
              <a:gd name="T62" fmla="*/ 82 w 174"/>
              <a:gd name="T63" fmla="*/ 127 h 166"/>
              <a:gd name="T64" fmla="*/ 77 w 174"/>
              <a:gd name="T65" fmla="*/ 117 h 166"/>
              <a:gd name="T66" fmla="*/ 88 w 174"/>
              <a:gd name="T67" fmla="*/ 112 h 166"/>
              <a:gd name="T68" fmla="*/ 97 w 174"/>
              <a:gd name="T69" fmla="*/ 117 h 166"/>
              <a:gd name="T70" fmla="*/ 92 w 174"/>
              <a:gd name="T71" fmla="*/ 128 h 166"/>
              <a:gd name="T72" fmla="*/ 101 w 174"/>
              <a:gd name="T73" fmla="*/ 166 h 166"/>
              <a:gd name="T74" fmla="*/ 174 w 174"/>
              <a:gd name="T75" fmla="*/ 166 h 166"/>
              <a:gd name="T76" fmla="*/ 174 w 174"/>
              <a:gd name="T77" fmla="*/ 139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74" h="166">
                <a:moveTo>
                  <a:pt x="174" y="139"/>
                </a:moveTo>
                <a:cubicBezTo>
                  <a:pt x="171" y="131"/>
                  <a:pt x="161" y="129"/>
                  <a:pt x="153" y="126"/>
                </a:cubicBezTo>
                <a:cubicBezTo>
                  <a:pt x="144" y="122"/>
                  <a:pt x="135" y="118"/>
                  <a:pt x="126" y="115"/>
                </a:cubicBezTo>
                <a:cubicBezTo>
                  <a:pt x="123" y="114"/>
                  <a:pt x="121" y="113"/>
                  <a:pt x="118" y="112"/>
                </a:cubicBezTo>
                <a:cubicBezTo>
                  <a:pt x="115" y="110"/>
                  <a:pt x="113" y="104"/>
                  <a:pt x="111" y="100"/>
                </a:cubicBezTo>
                <a:cubicBezTo>
                  <a:pt x="109" y="100"/>
                  <a:pt x="108" y="100"/>
                  <a:pt x="106" y="100"/>
                </a:cubicBezTo>
                <a:cubicBezTo>
                  <a:pt x="106" y="94"/>
                  <a:pt x="110" y="94"/>
                  <a:pt x="111" y="90"/>
                </a:cubicBezTo>
                <a:cubicBezTo>
                  <a:pt x="112" y="86"/>
                  <a:pt x="111" y="82"/>
                  <a:pt x="113" y="79"/>
                </a:cubicBezTo>
                <a:cubicBezTo>
                  <a:pt x="114" y="76"/>
                  <a:pt x="117" y="76"/>
                  <a:pt x="118" y="74"/>
                </a:cubicBezTo>
                <a:cubicBezTo>
                  <a:pt x="120" y="73"/>
                  <a:pt x="120" y="69"/>
                  <a:pt x="121" y="67"/>
                </a:cubicBezTo>
                <a:cubicBezTo>
                  <a:pt x="122" y="63"/>
                  <a:pt x="122" y="58"/>
                  <a:pt x="120" y="54"/>
                </a:cubicBezTo>
                <a:cubicBezTo>
                  <a:pt x="119" y="52"/>
                  <a:pt x="119" y="51"/>
                  <a:pt x="118" y="49"/>
                </a:cubicBezTo>
                <a:cubicBezTo>
                  <a:pt x="118" y="45"/>
                  <a:pt x="119" y="35"/>
                  <a:pt x="119" y="32"/>
                </a:cubicBezTo>
                <a:cubicBezTo>
                  <a:pt x="119" y="26"/>
                  <a:pt x="119" y="26"/>
                  <a:pt x="118" y="20"/>
                </a:cubicBezTo>
                <a:cubicBezTo>
                  <a:pt x="118" y="20"/>
                  <a:pt x="116" y="14"/>
                  <a:pt x="113" y="13"/>
                </a:cubicBezTo>
                <a:cubicBezTo>
                  <a:pt x="108" y="12"/>
                  <a:pt x="108" y="12"/>
                  <a:pt x="108" y="12"/>
                </a:cubicBezTo>
                <a:cubicBezTo>
                  <a:pt x="104" y="9"/>
                  <a:pt x="104" y="9"/>
                  <a:pt x="104" y="9"/>
                </a:cubicBezTo>
                <a:cubicBezTo>
                  <a:pt x="90" y="0"/>
                  <a:pt x="75" y="6"/>
                  <a:pt x="67" y="9"/>
                </a:cubicBezTo>
                <a:cubicBezTo>
                  <a:pt x="56" y="13"/>
                  <a:pt x="49" y="24"/>
                  <a:pt x="54" y="48"/>
                </a:cubicBezTo>
                <a:cubicBezTo>
                  <a:pt x="55" y="52"/>
                  <a:pt x="51" y="54"/>
                  <a:pt x="52" y="57"/>
                </a:cubicBezTo>
                <a:cubicBezTo>
                  <a:pt x="52" y="61"/>
                  <a:pt x="52" y="73"/>
                  <a:pt x="57" y="76"/>
                </a:cubicBezTo>
                <a:cubicBezTo>
                  <a:pt x="57" y="76"/>
                  <a:pt x="61" y="77"/>
                  <a:pt x="60" y="77"/>
                </a:cubicBezTo>
                <a:cubicBezTo>
                  <a:pt x="61" y="82"/>
                  <a:pt x="61" y="87"/>
                  <a:pt x="62" y="91"/>
                </a:cubicBezTo>
                <a:cubicBezTo>
                  <a:pt x="63" y="94"/>
                  <a:pt x="66" y="95"/>
                  <a:pt x="67" y="99"/>
                </a:cubicBezTo>
                <a:cubicBezTo>
                  <a:pt x="63" y="100"/>
                  <a:pt x="63" y="100"/>
                  <a:pt x="63" y="100"/>
                </a:cubicBezTo>
                <a:cubicBezTo>
                  <a:pt x="61" y="104"/>
                  <a:pt x="59" y="110"/>
                  <a:pt x="56" y="112"/>
                </a:cubicBezTo>
                <a:cubicBezTo>
                  <a:pt x="53" y="113"/>
                  <a:pt x="51" y="114"/>
                  <a:pt x="48" y="115"/>
                </a:cubicBezTo>
                <a:cubicBezTo>
                  <a:pt x="39" y="118"/>
                  <a:pt x="30" y="122"/>
                  <a:pt x="21" y="126"/>
                </a:cubicBezTo>
                <a:cubicBezTo>
                  <a:pt x="13" y="129"/>
                  <a:pt x="3" y="131"/>
                  <a:pt x="0" y="139"/>
                </a:cubicBezTo>
                <a:cubicBezTo>
                  <a:pt x="0" y="145"/>
                  <a:pt x="0" y="158"/>
                  <a:pt x="0" y="166"/>
                </a:cubicBezTo>
                <a:cubicBezTo>
                  <a:pt x="76" y="166"/>
                  <a:pt x="76" y="166"/>
                  <a:pt x="76" y="166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77" y="117"/>
                  <a:pt x="77" y="117"/>
                  <a:pt x="77" y="117"/>
                </a:cubicBezTo>
                <a:cubicBezTo>
                  <a:pt x="88" y="112"/>
                  <a:pt x="88" y="112"/>
                  <a:pt x="88" y="112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2" y="128"/>
                  <a:pt x="92" y="128"/>
                  <a:pt x="92" y="128"/>
                </a:cubicBezTo>
                <a:cubicBezTo>
                  <a:pt x="101" y="166"/>
                  <a:pt x="101" y="166"/>
                  <a:pt x="101" y="166"/>
                </a:cubicBezTo>
                <a:cubicBezTo>
                  <a:pt x="174" y="166"/>
                  <a:pt x="174" y="166"/>
                  <a:pt x="174" y="166"/>
                </a:cubicBezTo>
                <a:cubicBezTo>
                  <a:pt x="174" y="158"/>
                  <a:pt x="174" y="145"/>
                  <a:pt x="174" y="139"/>
                </a:cubicBezTo>
                <a:close/>
              </a:path>
            </a:pathLst>
          </a:custGeom>
          <a:solidFill>
            <a:srgbClr val="06BB9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4" name="Freeform 683">
            <a:extLst>
              <a:ext uri="{FF2B5EF4-FFF2-40B4-BE49-F238E27FC236}">
                <a16:creationId xmlns:a16="http://schemas.microsoft.com/office/drawing/2014/main" id="{B24B001F-F1F6-EB40-6FB1-961E76008555}"/>
              </a:ext>
            </a:extLst>
          </p:cNvPr>
          <p:cNvSpPr>
            <a:spLocks noEditPoints="1"/>
          </p:cNvSpPr>
          <p:nvPr/>
        </p:nvSpPr>
        <p:spPr bwMode="auto">
          <a:xfrm>
            <a:off x="9641181" y="2315780"/>
            <a:ext cx="461963" cy="358775"/>
          </a:xfrm>
          <a:custGeom>
            <a:avLst/>
            <a:gdLst>
              <a:gd name="T0" fmla="*/ 53 w 180"/>
              <a:gd name="T1" fmla="*/ 140 h 140"/>
              <a:gd name="T2" fmla="*/ 133 w 180"/>
              <a:gd name="T3" fmla="*/ 134 h 140"/>
              <a:gd name="T4" fmla="*/ 47 w 180"/>
              <a:gd name="T5" fmla="*/ 102 h 140"/>
              <a:gd name="T6" fmla="*/ 63 w 180"/>
              <a:gd name="T7" fmla="*/ 106 h 140"/>
              <a:gd name="T8" fmla="*/ 118 w 180"/>
              <a:gd name="T9" fmla="*/ 108 h 140"/>
              <a:gd name="T10" fmla="*/ 63 w 180"/>
              <a:gd name="T11" fmla="*/ 110 h 140"/>
              <a:gd name="T12" fmla="*/ 63 w 180"/>
              <a:gd name="T13" fmla="*/ 106 h 140"/>
              <a:gd name="T14" fmla="*/ 117 w 180"/>
              <a:gd name="T15" fmla="*/ 113 h 140"/>
              <a:gd name="T16" fmla="*/ 117 w 180"/>
              <a:gd name="T17" fmla="*/ 116 h 140"/>
              <a:gd name="T18" fmla="*/ 62 w 180"/>
              <a:gd name="T19" fmla="*/ 115 h 140"/>
              <a:gd name="T20" fmla="*/ 63 w 180"/>
              <a:gd name="T21" fmla="*/ 119 h 140"/>
              <a:gd name="T22" fmla="*/ 118 w 180"/>
              <a:gd name="T23" fmla="*/ 121 h 140"/>
              <a:gd name="T24" fmla="*/ 63 w 180"/>
              <a:gd name="T25" fmla="*/ 122 h 140"/>
              <a:gd name="T26" fmla="*/ 63 w 180"/>
              <a:gd name="T27" fmla="*/ 119 h 140"/>
              <a:gd name="T28" fmla="*/ 117 w 180"/>
              <a:gd name="T29" fmla="*/ 125 h 140"/>
              <a:gd name="T30" fmla="*/ 117 w 180"/>
              <a:gd name="T31" fmla="*/ 129 h 140"/>
              <a:gd name="T32" fmla="*/ 62 w 180"/>
              <a:gd name="T33" fmla="*/ 127 h 140"/>
              <a:gd name="T34" fmla="*/ 63 w 180"/>
              <a:gd name="T35" fmla="*/ 132 h 140"/>
              <a:gd name="T36" fmla="*/ 118 w 180"/>
              <a:gd name="T37" fmla="*/ 134 h 140"/>
              <a:gd name="T38" fmla="*/ 63 w 180"/>
              <a:gd name="T39" fmla="*/ 135 h 140"/>
              <a:gd name="T40" fmla="*/ 63 w 180"/>
              <a:gd name="T41" fmla="*/ 132 h 140"/>
              <a:gd name="T42" fmla="*/ 126 w 180"/>
              <a:gd name="T43" fmla="*/ 0 h 140"/>
              <a:gd name="T44" fmla="*/ 47 w 180"/>
              <a:gd name="T45" fmla="*/ 6 h 140"/>
              <a:gd name="T46" fmla="*/ 133 w 180"/>
              <a:gd name="T47" fmla="*/ 38 h 140"/>
              <a:gd name="T48" fmla="*/ 167 w 180"/>
              <a:gd name="T49" fmla="*/ 38 h 140"/>
              <a:gd name="T50" fmla="*/ 133 w 180"/>
              <a:gd name="T51" fmla="*/ 61 h 140"/>
              <a:gd name="T52" fmla="*/ 53 w 180"/>
              <a:gd name="T53" fmla="*/ 67 h 140"/>
              <a:gd name="T54" fmla="*/ 47 w 180"/>
              <a:gd name="T55" fmla="*/ 38 h 140"/>
              <a:gd name="T56" fmla="*/ 0 w 180"/>
              <a:gd name="T57" fmla="*/ 74 h 140"/>
              <a:gd name="T58" fmla="*/ 30 w 180"/>
              <a:gd name="T59" fmla="*/ 112 h 140"/>
              <a:gd name="T60" fmla="*/ 35 w 180"/>
              <a:gd name="T61" fmla="*/ 94 h 140"/>
              <a:gd name="T62" fmla="*/ 150 w 180"/>
              <a:gd name="T63" fmla="*/ 98 h 140"/>
              <a:gd name="T64" fmla="*/ 168 w 180"/>
              <a:gd name="T65" fmla="*/ 112 h 140"/>
              <a:gd name="T66" fmla="*/ 167 w 180"/>
              <a:gd name="T67" fmla="*/ 38 h 140"/>
              <a:gd name="T68" fmla="*/ 17 w 180"/>
              <a:gd name="T69" fmla="*/ 46 h 140"/>
              <a:gd name="T70" fmla="*/ 29 w 180"/>
              <a:gd name="T71" fmla="*/ 46 h 140"/>
              <a:gd name="T72" fmla="*/ 147 w 180"/>
              <a:gd name="T73" fmla="*/ 49 h 140"/>
              <a:gd name="T74" fmla="*/ 147 w 180"/>
              <a:gd name="T75" fmla="*/ 42 h 140"/>
              <a:gd name="T76" fmla="*/ 147 w 180"/>
              <a:gd name="T77" fmla="*/ 49 h 140"/>
              <a:gd name="T78" fmla="*/ 154 w 180"/>
              <a:gd name="T79" fmla="*/ 46 h 140"/>
              <a:gd name="T80" fmla="*/ 162 w 180"/>
              <a:gd name="T81" fmla="*/ 46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80" h="140">
                <a:moveTo>
                  <a:pt x="47" y="134"/>
                </a:moveTo>
                <a:cubicBezTo>
                  <a:pt x="47" y="137"/>
                  <a:pt x="50" y="140"/>
                  <a:pt x="53" y="140"/>
                </a:cubicBezTo>
                <a:cubicBezTo>
                  <a:pt x="126" y="140"/>
                  <a:pt x="126" y="140"/>
                  <a:pt x="126" y="140"/>
                </a:cubicBezTo>
                <a:cubicBezTo>
                  <a:pt x="130" y="140"/>
                  <a:pt x="133" y="137"/>
                  <a:pt x="133" y="134"/>
                </a:cubicBezTo>
                <a:cubicBezTo>
                  <a:pt x="133" y="102"/>
                  <a:pt x="133" y="102"/>
                  <a:pt x="133" y="102"/>
                </a:cubicBezTo>
                <a:cubicBezTo>
                  <a:pt x="47" y="102"/>
                  <a:pt x="47" y="102"/>
                  <a:pt x="47" y="102"/>
                </a:cubicBezTo>
                <a:lnTo>
                  <a:pt x="47" y="134"/>
                </a:lnTo>
                <a:close/>
                <a:moveTo>
                  <a:pt x="63" y="106"/>
                </a:moveTo>
                <a:cubicBezTo>
                  <a:pt x="117" y="106"/>
                  <a:pt x="117" y="106"/>
                  <a:pt x="117" y="106"/>
                </a:cubicBezTo>
                <a:cubicBezTo>
                  <a:pt x="117" y="106"/>
                  <a:pt x="118" y="107"/>
                  <a:pt x="118" y="108"/>
                </a:cubicBezTo>
                <a:cubicBezTo>
                  <a:pt x="118" y="109"/>
                  <a:pt x="117" y="110"/>
                  <a:pt x="117" y="110"/>
                </a:cubicBezTo>
                <a:cubicBezTo>
                  <a:pt x="63" y="110"/>
                  <a:pt x="63" y="110"/>
                  <a:pt x="63" y="110"/>
                </a:cubicBezTo>
                <a:cubicBezTo>
                  <a:pt x="62" y="110"/>
                  <a:pt x="62" y="109"/>
                  <a:pt x="62" y="108"/>
                </a:cubicBezTo>
                <a:cubicBezTo>
                  <a:pt x="62" y="107"/>
                  <a:pt x="62" y="106"/>
                  <a:pt x="63" y="106"/>
                </a:cubicBezTo>
                <a:close/>
                <a:moveTo>
                  <a:pt x="63" y="113"/>
                </a:moveTo>
                <a:cubicBezTo>
                  <a:pt x="117" y="113"/>
                  <a:pt x="117" y="113"/>
                  <a:pt x="117" y="113"/>
                </a:cubicBezTo>
                <a:cubicBezTo>
                  <a:pt x="117" y="113"/>
                  <a:pt x="118" y="114"/>
                  <a:pt x="118" y="115"/>
                </a:cubicBezTo>
                <a:cubicBezTo>
                  <a:pt x="118" y="116"/>
                  <a:pt x="117" y="116"/>
                  <a:pt x="117" y="116"/>
                </a:cubicBezTo>
                <a:cubicBezTo>
                  <a:pt x="63" y="116"/>
                  <a:pt x="63" y="116"/>
                  <a:pt x="63" y="116"/>
                </a:cubicBezTo>
                <a:cubicBezTo>
                  <a:pt x="62" y="116"/>
                  <a:pt x="62" y="116"/>
                  <a:pt x="62" y="115"/>
                </a:cubicBezTo>
                <a:cubicBezTo>
                  <a:pt x="62" y="114"/>
                  <a:pt x="62" y="113"/>
                  <a:pt x="63" y="113"/>
                </a:cubicBezTo>
                <a:close/>
                <a:moveTo>
                  <a:pt x="63" y="119"/>
                </a:moveTo>
                <a:cubicBezTo>
                  <a:pt x="117" y="119"/>
                  <a:pt x="117" y="119"/>
                  <a:pt x="117" y="119"/>
                </a:cubicBezTo>
                <a:cubicBezTo>
                  <a:pt x="117" y="119"/>
                  <a:pt x="118" y="120"/>
                  <a:pt x="118" y="121"/>
                </a:cubicBezTo>
                <a:cubicBezTo>
                  <a:pt x="118" y="121"/>
                  <a:pt x="117" y="122"/>
                  <a:pt x="117" y="122"/>
                </a:cubicBezTo>
                <a:cubicBezTo>
                  <a:pt x="63" y="122"/>
                  <a:pt x="63" y="122"/>
                  <a:pt x="63" y="122"/>
                </a:cubicBezTo>
                <a:cubicBezTo>
                  <a:pt x="62" y="122"/>
                  <a:pt x="62" y="121"/>
                  <a:pt x="62" y="121"/>
                </a:cubicBezTo>
                <a:cubicBezTo>
                  <a:pt x="62" y="120"/>
                  <a:pt x="62" y="119"/>
                  <a:pt x="63" y="119"/>
                </a:cubicBezTo>
                <a:close/>
                <a:moveTo>
                  <a:pt x="63" y="125"/>
                </a:moveTo>
                <a:cubicBezTo>
                  <a:pt x="117" y="125"/>
                  <a:pt x="117" y="125"/>
                  <a:pt x="117" y="125"/>
                </a:cubicBezTo>
                <a:cubicBezTo>
                  <a:pt x="117" y="125"/>
                  <a:pt x="118" y="126"/>
                  <a:pt x="118" y="127"/>
                </a:cubicBezTo>
                <a:cubicBezTo>
                  <a:pt x="118" y="128"/>
                  <a:pt x="117" y="129"/>
                  <a:pt x="117" y="129"/>
                </a:cubicBezTo>
                <a:cubicBezTo>
                  <a:pt x="63" y="129"/>
                  <a:pt x="63" y="129"/>
                  <a:pt x="63" y="129"/>
                </a:cubicBezTo>
                <a:cubicBezTo>
                  <a:pt x="62" y="129"/>
                  <a:pt x="62" y="128"/>
                  <a:pt x="62" y="127"/>
                </a:cubicBezTo>
                <a:cubicBezTo>
                  <a:pt x="62" y="126"/>
                  <a:pt x="62" y="125"/>
                  <a:pt x="63" y="125"/>
                </a:cubicBezTo>
                <a:close/>
                <a:moveTo>
                  <a:pt x="63" y="132"/>
                </a:moveTo>
                <a:cubicBezTo>
                  <a:pt x="117" y="132"/>
                  <a:pt x="117" y="132"/>
                  <a:pt x="117" y="132"/>
                </a:cubicBezTo>
                <a:cubicBezTo>
                  <a:pt x="117" y="132"/>
                  <a:pt x="118" y="133"/>
                  <a:pt x="118" y="134"/>
                </a:cubicBezTo>
                <a:cubicBezTo>
                  <a:pt x="118" y="135"/>
                  <a:pt x="117" y="135"/>
                  <a:pt x="117" y="135"/>
                </a:cubicBezTo>
                <a:cubicBezTo>
                  <a:pt x="63" y="135"/>
                  <a:pt x="63" y="135"/>
                  <a:pt x="63" y="135"/>
                </a:cubicBezTo>
                <a:cubicBezTo>
                  <a:pt x="62" y="135"/>
                  <a:pt x="62" y="135"/>
                  <a:pt x="62" y="134"/>
                </a:cubicBezTo>
                <a:cubicBezTo>
                  <a:pt x="62" y="133"/>
                  <a:pt x="62" y="132"/>
                  <a:pt x="63" y="132"/>
                </a:cubicBezTo>
                <a:close/>
                <a:moveTo>
                  <a:pt x="133" y="6"/>
                </a:moveTo>
                <a:cubicBezTo>
                  <a:pt x="133" y="3"/>
                  <a:pt x="130" y="0"/>
                  <a:pt x="126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0" y="0"/>
                  <a:pt x="47" y="3"/>
                  <a:pt x="47" y="6"/>
                </a:cubicBezTo>
                <a:cubicBezTo>
                  <a:pt x="47" y="38"/>
                  <a:pt x="47" y="38"/>
                  <a:pt x="47" y="38"/>
                </a:cubicBezTo>
                <a:cubicBezTo>
                  <a:pt x="133" y="38"/>
                  <a:pt x="133" y="38"/>
                  <a:pt x="133" y="38"/>
                </a:cubicBezTo>
                <a:lnTo>
                  <a:pt x="133" y="6"/>
                </a:lnTo>
                <a:close/>
                <a:moveTo>
                  <a:pt x="167" y="38"/>
                </a:moveTo>
                <a:cubicBezTo>
                  <a:pt x="133" y="38"/>
                  <a:pt x="133" y="38"/>
                  <a:pt x="133" y="38"/>
                </a:cubicBezTo>
                <a:cubicBezTo>
                  <a:pt x="133" y="61"/>
                  <a:pt x="133" y="61"/>
                  <a:pt x="133" y="61"/>
                </a:cubicBezTo>
                <a:cubicBezTo>
                  <a:pt x="133" y="64"/>
                  <a:pt x="130" y="67"/>
                  <a:pt x="126" y="67"/>
                </a:cubicBezTo>
                <a:cubicBezTo>
                  <a:pt x="53" y="67"/>
                  <a:pt x="53" y="67"/>
                  <a:pt x="53" y="67"/>
                </a:cubicBezTo>
                <a:cubicBezTo>
                  <a:pt x="50" y="67"/>
                  <a:pt x="47" y="64"/>
                  <a:pt x="47" y="61"/>
                </a:cubicBezTo>
                <a:cubicBezTo>
                  <a:pt x="47" y="38"/>
                  <a:pt x="47" y="38"/>
                  <a:pt x="47" y="38"/>
                </a:cubicBezTo>
                <a:cubicBezTo>
                  <a:pt x="12" y="38"/>
                  <a:pt x="12" y="38"/>
                  <a:pt x="12" y="38"/>
                </a:cubicBezTo>
                <a:cubicBezTo>
                  <a:pt x="9" y="38"/>
                  <a:pt x="0" y="49"/>
                  <a:pt x="0" y="74"/>
                </a:cubicBezTo>
                <a:cubicBezTo>
                  <a:pt x="0" y="100"/>
                  <a:pt x="9" y="112"/>
                  <a:pt x="12" y="112"/>
                </a:cubicBezTo>
                <a:cubicBezTo>
                  <a:pt x="30" y="112"/>
                  <a:pt x="30" y="112"/>
                  <a:pt x="30" y="112"/>
                </a:cubicBezTo>
                <a:cubicBezTo>
                  <a:pt x="30" y="112"/>
                  <a:pt x="30" y="102"/>
                  <a:pt x="30" y="98"/>
                </a:cubicBezTo>
                <a:cubicBezTo>
                  <a:pt x="30" y="96"/>
                  <a:pt x="32" y="94"/>
                  <a:pt x="35" y="94"/>
                </a:cubicBezTo>
                <a:cubicBezTo>
                  <a:pt x="55" y="94"/>
                  <a:pt x="120" y="94"/>
                  <a:pt x="144" y="94"/>
                </a:cubicBezTo>
                <a:cubicBezTo>
                  <a:pt x="148" y="94"/>
                  <a:pt x="150" y="95"/>
                  <a:pt x="150" y="98"/>
                </a:cubicBezTo>
                <a:cubicBezTo>
                  <a:pt x="150" y="102"/>
                  <a:pt x="150" y="112"/>
                  <a:pt x="150" y="112"/>
                </a:cubicBezTo>
                <a:cubicBezTo>
                  <a:pt x="168" y="112"/>
                  <a:pt x="168" y="112"/>
                  <a:pt x="168" y="112"/>
                </a:cubicBezTo>
                <a:cubicBezTo>
                  <a:pt x="171" y="112"/>
                  <a:pt x="180" y="101"/>
                  <a:pt x="180" y="76"/>
                </a:cubicBezTo>
                <a:cubicBezTo>
                  <a:pt x="180" y="50"/>
                  <a:pt x="171" y="38"/>
                  <a:pt x="167" y="38"/>
                </a:cubicBezTo>
                <a:close/>
                <a:moveTo>
                  <a:pt x="23" y="48"/>
                </a:moveTo>
                <a:cubicBezTo>
                  <a:pt x="19" y="48"/>
                  <a:pt x="17" y="47"/>
                  <a:pt x="17" y="46"/>
                </a:cubicBezTo>
                <a:cubicBezTo>
                  <a:pt x="17" y="45"/>
                  <a:pt x="19" y="44"/>
                  <a:pt x="23" y="44"/>
                </a:cubicBezTo>
                <a:cubicBezTo>
                  <a:pt x="26" y="44"/>
                  <a:pt x="29" y="45"/>
                  <a:pt x="29" y="46"/>
                </a:cubicBezTo>
                <a:cubicBezTo>
                  <a:pt x="29" y="47"/>
                  <a:pt x="26" y="48"/>
                  <a:pt x="23" y="48"/>
                </a:cubicBezTo>
                <a:close/>
                <a:moveTo>
                  <a:pt x="147" y="49"/>
                </a:moveTo>
                <a:cubicBezTo>
                  <a:pt x="145" y="49"/>
                  <a:pt x="143" y="48"/>
                  <a:pt x="143" y="46"/>
                </a:cubicBezTo>
                <a:cubicBezTo>
                  <a:pt x="143" y="44"/>
                  <a:pt x="145" y="42"/>
                  <a:pt x="147" y="42"/>
                </a:cubicBezTo>
                <a:cubicBezTo>
                  <a:pt x="149" y="42"/>
                  <a:pt x="151" y="44"/>
                  <a:pt x="151" y="46"/>
                </a:cubicBezTo>
                <a:cubicBezTo>
                  <a:pt x="151" y="48"/>
                  <a:pt x="149" y="49"/>
                  <a:pt x="147" y="49"/>
                </a:cubicBezTo>
                <a:close/>
                <a:moveTo>
                  <a:pt x="158" y="49"/>
                </a:moveTo>
                <a:cubicBezTo>
                  <a:pt x="156" y="49"/>
                  <a:pt x="154" y="48"/>
                  <a:pt x="154" y="46"/>
                </a:cubicBezTo>
                <a:cubicBezTo>
                  <a:pt x="154" y="44"/>
                  <a:pt x="156" y="42"/>
                  <a:pt x="158" y="42"/>
                </a:cubicBezTo>
                <a:cubicBezTo>
                  <a:pt x="160" y="42"/>
                  <a:pt x="162" y="44"/>
                  <a:pt x="162" y="46"/>
                </a:cubicBezTo>
                <a:cubicBezTo>
                  <a:pt x="162" y="48"/>
                  <a:pt x="160" y="49"/>
                  <a:pt x="158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830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29" advClick="0" advTm="1000">
        <p:fade/>
      </p:transition>
    </mc:Choice>
    <mc:Fallback xmlns="">
      <p:transition spd="med" advClick="0" advTm="1000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平行四边形 3">
            <a:extLst>
              <a:ext uri="{FF2B5EF4-FFF2-40B4-BE49-F238E27FC236}">
                <a16:creationId xmlns:a16="http://schemas.microsoft.com/office/drawing/2014/main" id="{D03B6B29-9DDD-9085-3494-B176A2FA5E5E}"/>
              </a:ext>
            </a:extLst>
          </p:cNvPr>
          <p:cNvSpPr/>
          <p:nvPr/>
        </p:nvSpPr>
        <p:spPr>
          <a:xfrm>
            <a:off x="2077106" y="4019019"/>
            <a:ext cx="7271438" cy="1266715"/>
          </a:xfrm>
          <a:prstGeom prst="parallelogram">
            <a:avLst>
              <a:gd name="adj" fmla="val 24851"/>
            </a:avLst>
          </a:prstGeom>
          <a:solidFill>
            <a:schemeClr val="bg1">
              <a:alpha val="14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平行四边形 9">
            <a:extLst>
              <a:ext uri="{FF2B5EF4-FFF2-40B4-BE49-F238E27FC236}">
                <a16:creationId xmlns:a16="http://schemas.microsoft.com/office/drawing/2014/main" id="{66F8C10F-74BF-929A-D71B-2B29F65E9CB8}"/>
              </a:ext>
            </a:extLst>
          </p:cNvPr>
          <p:cNvSpPr/>
          <p:nvPr/>
        </p:nvSpPr>
        <p:spPr>
          <a:xfrm>
            <a:off x="3160342" y="1714340"/>
            <a:ext cx="10120229" cy="2946524"/>
          </a:xfrm>
          <a:prstGeom prst="parallelogram">
            <a:avLst/>
          </a:prstGeom>
          <a:solidFill>
            <a:srgbClr val="06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平行四边形 8">
            <a:extLst>
              <a:ext uri="{FF2B5EF4-FFF2-40B4-BE49-F238E27FC236}">
                <a16:creationId xmlns:a16="http://schemas.microsoft.com/office/drawing/2014/main" id="{7859A5D3-7EEE-8881-B186-7CBA92ACF1E6}"/>
              </a:ext>
            </a:extLst>
          </p:cNvPr>
          <p:cNvSpPr/>
          <p:nvPr/>
        </p:nvSpPr>
        <p:spPr>
          <a:xfrm>
            <a:off x="-2865704" y="1249283"/>
            <a:ext cx="7547382" cy="4432459"/>
          </a:xfrm>
          <a:prstGeom prst="parallelogram">
            <a:avLst/>
          </a:prstGeom>
          <a:blipFill dpi="0" rotWithShape="0">
            <a:blip r:embed="rId3"/>
            <a:srcRect/>
            <a:tile tx="-215900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51DD5F2-725A-565B-F937-FD57F4D427E1}"/>
              </a:ext>
            </a:extLst>
          </p:cNvPr>
          <p:cNvSpPr txBox="1"/>
          <p:nvPr/>
        </p:nvSpPr>
        <p:spPr>
          <a:xfrm>
            <a:off x="4869046" y="4835883"/>
            <a:ext cx="39091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汇报人：</a:t>
            </a:r>
            <a:r>
              <a:rPr lang="en-US" altLang="zh-CN" sz="14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51PPT</a:t>
            </a:r>
            <a:r>
              <a:rPr lang="zh-CN" altLang="en-US" sz="14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模板网      时间：</a:t>
            </a:r>
            <a:r>
              <a:rPr lang="en-US" altLang="zh-CN" sz="14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2022.11</a:t>
            </a:r>
            <a:endParaRPr lang="zh-CN" altLang="en-US" sz="1400" b="1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5579339" y="2446753"/>
            <a:ext cx="70916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spc="300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感谢您的观看！</a:t>
            </a:r>
            <a:r>
              <a:rPr lang="en-US" altLang="zh-CN" sz="5400" spc="300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THX</a:t>
            </a:r>
            <a:endParaRPr lang="zh-CN" altLang="en-US" sz="5400" spc="300" dirty="0">
              <a:solidFill>
                <a:schemeClr val="bg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56EEF6B-A4D5-6244-D4BC-7F7C0BDC6A07}"/>
              </a:ext>
            </a:extLst>
          </p:cNvPr>
          <p:cNvSpPr txBox="1"/>
          <p:nvPr/>
        </p:nvSpPr>
        <p:spPr>
          <a:xfrm>
            <a:off x="5579339" y="3499680"/>
            <a:ext cx="54686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00" i="1" spc="300" dirty="0">
                <a:solidFill>
                  <a:schemeClr val="bg1"/>
                </a:solidFill>
                <a:ea typeface="字体圈欣意冠黑体" panose="00000500000000000000" pitchFamily="2" charset="-122"/>
                <a:cs typeface="+mn-ea"/>
                <a:sym typeface="+mn-lt"/>
              </a:rPr>
              <a:t>GEOMETRIC STYLE BUSINESS UNIVERSAL TEMPLATE</a:t>
            </a:r>
            <a:endParaRPr lang="zh-CN" altLang="en-US" sz="1100" i="1" spc="300" dirty="0">
              <a:solidFill>
                <a:schemeClr val="bg1"/>
              </a:solidFill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" name="平行四边形 1">
            <a:extLst>
              <a:ext uri="{FF2B5EF4-FFF2-40B4-BE49-F238E27FC236}">
                <a16:creationId xmlns:a16="http://schemas.microsoft.com/office/drawing/2014/main" id="{35D80AB6-1982-25A5-19CD-E36FD3C0F2D5}"/>
              </a:ext>
            </a:extLst>
          </p:cNvPr>
          <p:cNvSpPr/>
          <p:nvPr/>
        </p:nvSpPr>
        <p:spPr>
          <a:xfrm>
            <a:off x="10536378" y="1249283"/>
            <a:ext cx="3131238" cy="465057"/>
          </a:xfrm>
          <a:prstGeom prst="parallelogram">
            <a:avLst>
              <a:gd name="adj" fmla="val 24851"/>
            </a:avLst>
          </a:prstGeom>
          <a:solidFill>
            <a:schemeClr val="bg1">
              <a:alpha val="21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03836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ADFBE75-0E08-3B96-32F2-18ED97782B91}"/>
              </a:ext>
            </a:extLst>
          </p:cNvPr>
          <p:cNvSpPr txBox="1"/>
          <p:nvPr/>
        </p:nvSpPr>
        <p:spPr>
          <a:xfrm>
            <a:off x="1103313" y="3175303"/>
            <a:ext cx="477406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06BB9A"/>
                </a:solidFill>
              </a:rPr>
              <a:t>51PPT</a:t>
            </a:r>
            <a:r>
              <a:rPr lang="zh-CN" altLang="en-US" dirty="0">
                <a:solidFill>
                  <a:srgbClr val="06BB9A"/>
                </a:solidFill>
              </a:rPr>
              <a:t>模板网   </a:t>
            </a:r>
            <a:r>
              <a:rPr lang="en-US" altLang="zh-CN" dirty="0">
                <a:solidFill>
                  <a:srgbClr val="06BB9A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dirty="0">
                <a:solidFill>
                  <a:srgbClr val="06BB9A"/>
                </a:solidFill>
              </a:rPr>
              <a:t>  </a:t>
            </a:r>
            <a:r>
              <a:rPr lang="zh-CN" altLang="en-US" dirty="0">
                <a:solidFill>
                  <a:srgbClr val="06BB9A"/>
                </a:solidFill>
              </a:rPr>
              <a:t>作品</a:t>
            </a:r>
            <a:endParaRPr lang="en-US" altLang="zh-CN" dirty="0">
              <a:solidFill>
                <a:srgbClr val="06BB9A"/>
              </a:solidFill>
            </a:endParaRPr>
          </a:p>
          <a:p>
            <a:endParaRPr lang="en-US" altLang="zh-CN" dirty="0">
              <a:solidFill>
                <a:srgbClr val="06BB9A"/>
              </a:solidFill>
            </a:endParaRPr>
          </a:p>
          <a:p>
            <a:endParaRPr lang="en-US" altLang="zh-CN" dirty="0">
              <a:solidFill>
                <a:srgbClr val="06BB9A"/>
              </a:solidFill>
            </a:endParaRPr>
          </a:p>
          <a:p>
            <a:r>
              <a:rPr lang="zh-CN" altLang="en-US" dirty="0">
                <a:solidFill>
                  <a:srgbClr val="06BB9A"/>
                </a:solidFill>
              </a:rPr>
              <a:t>仅供学习参考之用！</a:t>
            </a:r>
            <a:endParaRPr lang="en-US" altLang="zh-CN" dirty="0">
              <a:solidFill>
                <a:srgbClr val="06BB9A"/>
              </a:solidFill>
            </a:endParaRPr>
          </a:p>
          <a:p>
            <a:r>
              <a:rPr lang="zh-CN" altLang="en-US" dirty="0">
                <a:solidFill>
                  <a:srgbClr val="06BB9A"/>
                </a:solidFill>
              </a:rPr>
              <a:t>禁止盗用贩卖！</a:t>
            </a:r>
          </a:p>
        </p:txBody>
      </p:sp>
    </p:spTree>
    <p:extLst>
      <p:ext uri="{BB962C8B-B14F-4D97-AF65-F5344CB8AC3E}">
        <p14:creationId xmlns:p14="http://schemas.microsoft.com/office/powerpoint/2010/main" val="32834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29" advClick="0" advTm="1000">
        <p:fade/>
      </p:transition>
    </mc:Choice>
    <mc:Fallback xmlns="">
      <p:transition spd="med" advClick="0" advTm="1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DDC73790-3F65-B73E-814E-3D8CD57B668E}"/>
              </a:ext>
            </a:extLst>
          </p:cNvPr>
          <p:cNvSpPr txBox="1"/>
          <p:nvPr/>
        </p:nvSpPr>
        <p:spPr>
          <a:xfrm>
            <a:off x="3992271" y="479193"/>
            <a:ext cx="4359709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3900" b="1" spc="300" dirty="0">
                <a:ln w="12700">
                  <a:gradFill>
                    <a:gsLst>
                      <a:gs pos="23000">
                        <a:schemeClr val="bg1"/>
                      </a:gs>
                      <a:gs pos="65000">
                        <a:srgbClr val="06BB9A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+mj-lt"/>
                <a:ea typeface="字体圈欣意冠黑体" panose="00000500000000000000" pitchFamily="2" charset="-122"/>
                <a:cs typeface="+mn-ea"/>
                <a:sym typeface="+mn-lt"/>
              </a:rPr>
              <a:t>01</a:t>
            </a:r>
            <a:endParaRPr lang="zh-CN" altLang="en-US" sz="23900" b="1" spc="300" dirty="0">
              <a:ln w="12700">
                <a:gradFill>
                  <a:gsLst>
                    <a:gs pos="23000">
                      <a:schemeClr val="bg1"/>
                    </a:gs>
                    <a:gs pos="65000">
                      <a:srgbClr val="06BB9A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+mj-lt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3FF2AB18-39EF-B374-9830-EC2AD2DC9D36}"/>
              </a:ext>
            </a:extLst>
          </p:cNvPr>
          <p:cNvGrpSpPr/>
          <p:nvPr/>
        </p:nvGrpSpPr>
        <p:grpSpPr>
          <a:xfrm>
            <a:off x="1563030" y="2923172"/>
            <a:ext cx="9065940" cy="2097893"/>
            <a:chOff x="1563030" y="3619858"/>
            <a:chExt cx="9065940" cy="209789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35E61D4-39F6-B9F2-61AA-EF9BA1BE5712}"/>
                </a:ext>
              </a:extLst>
            </p:cNvPr>
            <p:cNvGrpSpPr/>
            <p:nvPr/>
          </p:nvGrpSpPr>
          <p:grpSpPr>
            <a:xfrm>
              <a:off x="1563030" y="3619858"/>
              <a:ext cx="9065940" cy="1655786"/>
              <a:chOff x="4286039" y="1913829"/>
              <a:chExt cx="2204107" cy="3311572"/>
            </a:xfrm>
          </p:grpSpPr>
          <p:sp>
            <p:nvSpPr>
              <p:cNvPr id="6" name="平行四边形 5">
                <a:extLst>
                  <a:ext uri="{FF2B5EF4-FFF2-40B4-BE49-F238E27FC236}">
                    <a16:creationId xmlns:a16="http://schemas.microsoft.com/office/drawing/2014/main" id="{9D95EF91-D5BF-FC57-0148-166335DBD88C}"/>
                  </a:ext>
                </a:extLst>
              </p:cNvPr>
              <p:cNvSpPr/>
              <p:nvPr/>
            </p:nvSpPr>
            <p:spPr>
              <a:xfrm>
                <a:off x="4286039" y="1913829"/>
                <a:ext cx="2167091" cy="2981697"/>
              </a:xfrm>
              <a:prstGeom prst="parallelogram">
                <a:avLst>
                  <a:gd name="adj" fmla="val 0"/>
                </a:avLst>
              </a:prstGeom>
              <a:gradFill>
                <a:gsLst>
                  <a:gs pos="0">
                    <a:srgbClr val="06BB9A">
                      <a:alpha val="43000"/>
                    </a:srgbClr>
                  </a:gs>
                  <a:gs pos="100000">
                    <a:srgbClr val="06BB9A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" name="平行四边形 12">
                <a:extLst>
                  <a:ext uri="{FF2B5EF4-FFF2-40B4-BE49-F238E27FC236}">
                    <a16:creationId xmlns:a16="http://schemas.microsoft.com/office/drawing/2014/main" id="{37FBA194-9C08-FD6C-B48D-0FFF3C1EAB79}"/>
                  </a:ext>
                </a:extLst>
              </p:cNvPr>
              <p:cNvSpPr/>
              <p:nvPr/>
            </p:nvSpPr>
            <p:spPr>
              <a:xfrm>
                <a:off x="4323055" y="2243703"/>
                <a:ext cx="2167091" cy="2981698"/>
              </a:xfrm>
              <a:prstGeom prst="parallelogram">
                <a:avLst>
                  <a:gd name="adj" fmla="val 0"/>
                </a:avLst>
              </a:prstGeom>
              <a:gradFill>
                <a:gsLst>
                  <a:gs pos="0">
                    <a:srgbClr val="06BB9A">
                      <a:alpha val="16000"/>
                    </a:srgbClr>
                  </a:gs>
                  <a:gs pos="71000">
                    <a:srgbClr val="06BB9A">
                      <a:alpha val="0"/>
                    </a:srgbClr>
                  </a:gs>
                </a:gsLst>
                <a:lin ang="5400000" scaled="1"/>
              </a:gradFill>
              <a:ln w="25400">
                <a:gradFill>
                  <a:gsLst>
                    <a:gs pos="0">
                      <a:srgbClr val="06BB9A">
                        <a:alpha val="22000"/>
                      </a:srgbClr>
                    </a:gs>
                    <a:gs pos="100000">
                      <a:srgbClr val="06BB9A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4593C08B-21E8-4422-54F5-F96034F3CC8D}"/>
                </a:ext>
              </a:extLst>
            </p:cNvPr>
            <p:cNvSpPr txBox="1"/>
            <p:nvPr/>
          </p:nvSpPr>
          <p:spPr>
            <a:xfrm>
              <a:off x="4271935" y="4006999"/>
              <a:ext cx="380038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2432CDD5-2595-6FB6-067C-91416B7DD9E5}"/>
                </a:ext>
              </a:extLst>
            </p:cNvPr>
            <p:cNvSpPr txBox="1"/>
            <p:nvPr/>
          </p:nvSpPr>
          <p:spPr>
            <a:xfrm>
              <a:off x="2358425" y="5097325"/>
              <a:ext cx="7627404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95000"/>
                      <a:alpha val="40000"/>
                    </a:schemeClr>
                  </a:solidFill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chemeClr val="bg1">
                      <a:lumMod val="95000"/>
                      <a:alpha val="40000"/>
                    </a:schemeClr>
                  </a:solidFill>
                </a:rPr>
                <a:t>200</a:t>
              </a:r>
              <a:r>
                <a:rPr lang="zh-CN" altLang="en-US" sz="1200" dirty="0">
                  <a:solidFill>
                    <a:schemeClr val="bg1">
                      <a:lumMod val="95000"/>
                      <a:alpha val="40000"/>
                    </a:schemeClr>
                  </a:solidFill>
                </a:rPr>
                <a:t>字以内，据统计每页幻灯片的最好控制在</a:t>
              </a:r>
              <a:r>
                <a:rPr lang="en-US" altLang="zh-CN" sz="1200" dirty="0">
                  <a:solidFill>
                    <a:schemeClr val="bg1">
                      <a:lumMod val="95000"/>
                      <a:alpha val="40000"/>
                    </a:schemeClr>
                  </a:solidFill>
                </a:rPr>
                <a:t>5</a:t>
              </a:r>
              <a:r>
                <a:rPr lang="zh-CN" altLang="en-US" sz="1200" dirty="0">
                  <a:solidFill>
                    <a:schemeClr val="bg1">
                      <a:lumMod val="95000"/>
                      <a:alpha val="40000"/>
                    </a:schemeClr>
                  </a:solidFill>
                </a:rPr>
                <a:t>分钟之内。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941253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:a16="http://schemas.microsoft.com/office/drawing/2014/main" id="{7F4CAE4C-96BA-FBED-8C5D-9399D073A448}"/>
              </a:ext>
            </a:extLst>
          </p:cNvPr>
          <p:cNvSpPr/>
          <p:nvPr/>
        </p:nvSpPr>
        <p:spPr>
          <a:xfrm>
            <a:off x="0" y="2718537"/>
            <a:ext cx="12192000" cy="1580944"/>
          </a:xfrm>
          <a:prstGeom prst="rect">
            <a:avLst/>
          </a:prstGeom>
          <a:blipFill dpi="0" rotWithShape="1">
            <a:blip r:embed="rId3">
              <a:duotone>
                <a:prstClr val="black"/>
                <a:schemeClr val="tx2">
                  <a:tint val="45000"/>
                  <a:satMod val="400000"/>
                </a:schemeClr>
              </a:duotone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平行四边形 9">
            <a:extLst>
              <a:ext uri="{FF2B5EF4-FFF2-40B4-BE49-F238E27FC236}">
                <a16:creationId xmlns:a16="http://schemas.microsoft.com/office/drawing/2014/main" id="{419A978C-0FFA-6D4D-D3F8-DA4A690618C2}"/>
              </a:ext>
            </a:extLst>
          </p:cNvPr>
          <p:cNvSpPr/>
          <p:nvPr/>
        </p:nvSpPr>
        <p:spPr>
          <a:xfrm>
            <a:off x="-372665" y="279237"/>
            <a:ext cx="5986066" cy="713014"/>
          </a:xfrm>
          <a:prstGeom prst="parallelogram">
            <a:avLst/>
          </a:prstGeom>
          <a:solidFill>
            <a:schemeClr val="bg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平行四边形 2">
            <a:extLst>
              <a:ext uri="{FF2B5EF4-FFF2-40B4-BE49-F238E27FC236}">
                <a16:creationId xmlns:a16="http://schemas.microsoft.com/office/drawing/2014/main" id="{98BE437B-9900-5B05-0405-82A37A066CBC}"/>
              </a:ext>
            </a:extLst>
          </p:cNvPr>
          <p:cNvSpPr/>
          <p:nvPr/>
        </p:nvSpPr>
        <p:spPr>
          <a:xfrm>
            <a:off x="376404" y="0"/>
            <a:ext cx="1212517" cy="827314"/>
          </a:xfrm>
          <a:prstGeom prst="parallelogram">
            <a:avLst/>
          </a:prstGeom>
          <a:solidFill>
            <a:srgbClr val="06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3E04941-26B6-023B-82B7-FECF021D2835}"/>
              </a:ext>
            </a:extLst>
          </p:cNvPr>
          <p:cNvSpPr txBox="1"/>
          <p:nvPr/>
        </p:nvSpPr>
        <p:spPr>
          <a:xfrm>
            <a:off x="1812392" y="435689"/>
            <a:ext cx="32636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A7FEED4-671A-ECD7-9372-08A50A755F0D}"/>
              </a:ext>
            </a:extLst>
          </p:cNvPr>
          <p:cNvSpPr txBox="1"/>
          <p:nvPr/>
        </p:nvSpPr>
        <p:spPr>
          <a:xfrm>
            <a:off x="152933" y="68921"/>
            <a:ext cx="17102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spc="300" dirty="0">
                <a:ln w="12700">
                  <a:gradFill>
                    <a:gsLst>
                      <a:gs pos="37000">
                        <a:schemeClr val="bg1"/>
                      </a:gs>
                      <a:gs pos="100000">
                        <a:srgbClr val="06BB9A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+mj-lt"/>
                <a:ea typeface="字体圈欣意冠黑体" panose="00000500000000000000" pitchFamily="2" charset="-122"/>
                <a:cs typeface="+mn-ea"/>
                <a:sym typeface="+mn-lt"/>
              </a:rPr>
              <a:t>01</a:t>
            </a:r>
            <a:endParaRPr lang="zh-CN" altLang="en-US" sz="5400" b="1" spc="300" dirty="0">
              <a:ln w="12700">
                <a:gradFill>
                  <a:gsLst>
                    <a:gs pos="37000">
                      <a:schemeClr val="bg1"/>
                    </a:gs>
                    <a:gs pos="100000">
                      <a:srgbClr val="06BB9A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+mj-lt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EAEC536B-BC4D-8F3B-D089-873FDBE10633}"/>
              </a:ext>
            </a:extLst>
          </p:cNvPr>
          <p:cNvGrpSpPr/>
          <p:nvPr/>
        </p:nvGrpSpPr>
        <p:grpSpPr>
          <a:xfrm>
            <a:off x="2144095" y="3700980"/>
            <a:ext cx="1480546" cy="1480546"/>
            <a:chOff x="1419941" y="2170235"/>
            <a:chExt cx="1480546" cy="1480546"/>
          </a:xfrm>
        </p:grpSpPr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D6271F03-62C2-6BEB-A817-9B3FCBBB8634}"/>
                </a:ext>
              </a:extLst>
            </p:cNvPr>
            <p:cNvSpPr/>
            <p:nvPr/>
          </p:nvSpPr>
          <p:spPr>
            <a:xfrm>
              <a:off x="1419941" y="2170235"/>
              <a:ext cx="1480546" cy="1480546"/>
            </a:xfrm>
            <a:prstGeom prst="ellipse">
              <a:avLst/>
            </a:prstGeom>
            <a:solidFill>
              <a:srgbClr val="06BB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id="{2C201814-9834-5B11-9996-0E5B2D27107F}"/>
                </a:ext>
              </a:extLst>
            </p:cNvPr>
            <p:cNvGrpSpPr/>
            <p:nvPr/>
          </p:nvGrpSpPr>
          <p:grpSpPr>
            <a:xfrm>
              <a:off x="1800263" y="2634822"/>
              <a:ext cx="700804" cy="542964"/>
              <a:chOff x="1853732" y="2625634"/>
              <a:chExt cx="700804" cy="542964"/>
            </a:xfrm>
          </p:grpSpPr>
          <p:sp>
            <p:nvSpPr>
              <p:cNvPr id="22" name="Freeform 177">
                <a:extLst>
                  <a:ext uri="{FF2B5EF4-FFF2-40B4-BE49-F238E27FC236}">
                    <a16:creationId xmlns:a16="http://schemas.microsoft.com/office/drawing/2014/main" id="{9FF7A6E7-A19D-EB6B-C0A6-81CE85BD65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55765" y="2934999"/>
                <a:ext cx="303050" cy="126271"/>
              </a:xfrm>
              <a:custGeom>
                <a:avLst/>
                <a:gdLst>
                  <a:gd name="T0" fmla="*/ 0 w 123"/>
                  <a:gd name="T1" fmla="*/ 34 h 53"/>
                  <a:gd name="T2" fmla="*/ 18 w 123"/>
                  <a:gd name="T3" fmla="*/ 52 h 53"/>
                  <a:gd name="T4" fmla="*/ 105 w 123"/>
                  <a:gd name="T5" fmla="*/ 52 h 53"/>
                  <a:gd name="T6" fmla="*/ 105 w 123"/>
                  <a:gd name="T7" fmla="*/ 53 h 53"/>
                  <a:gd name="T8" fmla="*/ 123 w 123"/>
                  <a:gd name="T9" fmla="*/ 35 h 53"/>
                  <a:gd name="T10" fmla="*/ 123 w 123"/>
                  <a:gd name="T11" fmla="*/ 34 h 53"/>
                  <a:gd name="T12" fmla="*/ 0 w 123"/>
                  <a:gd name="T13" fmla="*/ 34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3" h="53">
                    <a:moveTo>
                      <a:pt x="0" y="34"/>
                    </a:moveTo>
                    <a:cubicBezTo>
                      <a:pt x="18" y="52"/>
                      <a:pt x="18" y="52"/>
                      <a:pt x="18" y="52"/>
                    </a:cubicBezTo>
                    <a:cubicBezTo>
                      <a:pt x="42" y="29"/>
                      <a:pt x="81" y="29"/>
                      <a:pt x="105" y="52"/>
                    </a:cubicBezTo>
                    <a:cubicBezTo>
                      <a:pt x="105" y="53"/>
                      <a:pt x="105" y="53"/>
                      <a:pt x="105" y="53"/>
                    </a:cubicBezTo>
                    <a:cubicBezTo>
                      <a:pt x="123" y="35"/>
                      <a:pt x="123" y="35"/>
                      <a:pt x="123" y="35"/>
                    </a:cubicBezTo>
                    <a:cubicBezTo>
                      <a:pt x="123" y="34"/>
                      <a:pt x="123" y="34"/>
                      <a:pt x="123" y="34"/>
                    </a:cubicBezTo>
                    <a:cubicBezTo>
                      <a:pt x="89" y="0"/>
                      <a:pt x="34" y="0"/>
                      <a:pt x="0" y="3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" name="Freeform 178">
                <a:extLst>
                  <a:ext uri="{FF2B5EF4-FFF2-40B4-BE49-F238E27FC236}">
                    <a16:creationId xmlns:a16="http://schemas.microsoft.com/office/drawing/2014/main" id="{30C19EC1-109D-8B1D-E2A0-DE7E52560C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4749" y="2783474"/>
                <a:ext cx="498771" cy="183095"/>
              </a:xfrm>
              <a:custGeom>
                <a:avLst/>
                <a:gdLst>
                  <a:gd name="T0" fmla="*/ 0 w 205"/>
                  <a:gd name="T1" fmla="*/ 56 h 75"/>
                  <a:gd name="T2" fmla="*/ 18 w 205"/>
                  <a:gd name="T3" fmla="*/ 75 h 75"/>
                  <a:gd name="T4" fmla="*/ 186 w 205"/>
                  <a:gd name="T5" fmla="*/ 75 h 75"/>
                  <a:gd name="T6" fmla="*/ 186 w 205"/>
                  <a:gd name="T7" fmla="*/ 75 h 75"/>
                  <a:gd name="T8" fmla="*/ 205 w 205"/>
                  <a:gd name="T9" fmla="*/ 57 h 75"/>
                  <a:gd name="T10" fmla="*/ 204 w 205"/>
                  <a:gd name="T11" fmla="*/ 57 h 75"/>
                  <a:gd name="T12" fmla="*/ 0 w 205"/>
                  <a:gd name="T13" fmla="*/ 56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5" h="75">
                    <a:moveTo>
                      <a:pt x="0" y="56"/>
                    </a:moveTo>
                    <a:cubicBezTo>
                      <a:pt x="18" y="75"/>
                      <a:pt x="18" y="75"/>
                      <a:pt x="18" y="75"/>
                    </a:cubicBezTo>
                    <a:cubicBezTo>
                      <a:pt x="64" y="28"/>
                      <a:pt x="140" y="28"/>
                      <a:pt x="186" y="75"/>
                    </a:cubicBezTo>
                    <a:cubicBezTo>
                      <a:pt x="186" y="75"/>
                      <a:pt x="186" y="75"/>
                      <a:pt x="186" y="75"/>
                    </a:cubicBezTo>
                    <a:cubicBezTo>
                      <a:pt x="205" y="57"/>
                      <a:pt x="205" y="57"/>
                      <a:pt x="205" y="57"/>
                    </a:cubicBezTo>
                    <a:cubicBezTo>
                      <a:pt x="205" y="57"/>
                      <a:pt x="204" y="57"/>
                      <a:pt x="204" y="57"/>
                    </a:cubicBezTo>
                    <a:cubicBezTo>
                      <a:pt x="148" y="0"/>
                      <a:pt x="56" y="0"/>
                      <a:pt x="0" y="5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" name="Freeform 179">
                <a:extLst>
                  <a:ext uri="{FF2B5EF4-FFF2-40B4-BE49-F238E27FC236}">
                    <a16:creationId xmlns:a16="http://schemas.microsoft.com/office/drawing/2014/main" id="{4792C468-CAC6-6E48-1626-0B2EF55C55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53732" y="2625634"/>
                <a:ext cx="700804" cy="239914"/>
              </a:xfrm>
              <a:custGeom>
                <a:avLst/>
                <a:gdLst>
                  <a:gd name="T0" fmla="*/ 287 w 288"/>
                  <a:gd name="T1" fmla="*/ 79 h 98"/>
                  <a:gd name="T2" fmla="*/ 1 w 288"/>
                  <a:gd name="T3" fmla="*/ 79 h 98"/>
                  <a:gd name="T4" fmla="*/ 0 w 288"/>
                  <a:gd name="T5" fmla="*/ 79 h 98"/>
                  <a:gd name="T6" fmla="*/ 19 w 288"/>
                  <a:gd name="T7" fmla="*/ 97 h 98"/>
                  <a:gd name="T8" fmla="*/ 19 w 288"/>
                  <a:gd name="T9" fmla="*/ 97 h 98"/>
                  <a:gd name="T10" fmla="*/ 269 w 288"/>
                  <a:gd name="T11" fmla="*/ 97 h 98"/>
                  <a:gd name="T12" fmla="*/ 270 w 288"/>
                  <a:gd name="T13" fmla="*/ 98 h 98"/>
                  <a:gd name="T14" fmla="*/ 288 w 288"/>
                  <a:gd name="T15" fmla="*/ 79 h 98"/>
                  <a:gd name="T16" fmla="*/ 287 w 288"/>
                  <a:gd name="T17" fmla="*/ 79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8" h="98">
                    <a:moveTo>
                      <a:pt x="287" y="79"/>
                    </a:moveTo>
                    <a:cubicBezTo>
                      <a:pt x="208" y="0"/>
                      <a:pt x="80" y="0"/>
                      <a:pt x="1" y="79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19" y="97"/>
                      <a:pt x="19" y="97"/>
                      <a:pt x="19" y="97"/>
                    </a:cubicBezTo>
                    <a:cubicBezTo>
                      <a:pt x="19" y="97"/>
                      <a:pt x="19" y="97"/>
                      <a:pt x="19" y="97"/>
                    </a:cubicBezTo>
                    <a:cubicBezTo>
                      <a:pt x="88" y="28"/>
                      <a:pt x="200" y="28"/>
                      <a:pt x="269" y="97"/>
                    </a:cubicBezTo>
                    <a:cubicBezTo>
                      <a:pt x="269" y="97"/>
                      <a:pt x="270" y="97"/>
                      <a:pt x="270" y="98"/>
                    </a:cubicBezTo>
                    <a:cubicBezTo>
                      <a:pt x="288" y="79"/>
                      <a:pt x="288" y="79"/>
                      <a:pt x="288" y="79"/>
                    </a:cubicBezTo>
                    <a:cubicBezTo>
                      <a:pt x="288" y="79"/>
                      <a:pt x="288" y="79"/>
                      <a:pt x="287" y="7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" name="Freeform 180">
                <a:extLst>
                  <a:ext uri="{FF2B5EF4-FFF2-40B4-BE49-F238E27FC236}">
                    <a16:creationId xmlns:a16="http://schemas.microsoft.com/office/drawing/2014/main" id="{205258EA-6A37-E05E-B9D9-C07FFB9A2D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6782" y="3092836"/>
                <a:ext cx="101017" cy="75762"/>
              </a:xfrm>
              <a:custGeom>
                <a:avLst/>
                <a:gdLst>
                  <a:gd name="T0" fmla="*/ 0 w 41"/>
                  <a:gd name="T1" fmla="*/ 12 h 32"/>
                  <a:gd name="T2" fmla="*/ 20 w 41"/>
                  <a:gd name="T3" fmla="*/ 32 h 32"/>
                  <a:gd name="T4" fmla="*/ 41 w 41"/>
                  <a:gd name="T5" fmla="*/ 12 h 32"/>
                  <a:gd name="T6" fmla="*/ 0 w 41"/>
                  <a:gd name="T7" fmla="*/ 1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" h="32">
                    <a:moveTo>
                      <a:pt x="0" y="12"/>
                    </a:moveTo>
                    <a:cubicBezTo>
                      <a:pt x="20" y="32"/>
                      <a:pt x="20" y="32"/>
                      <a:pt x="20" y="32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30" y="0"/>
                      <a:pt x="11" y="0"/>
                      <a:pt x="0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CDA3E724-E9E5-379F-6EAC-FB4D52C3DFE1}"/>
              </a:ext>
            </a:extLst>
          </p:cNvPr>
          <p:cNvGrpSpPr/>
          <p:nvPr/>
        </p:nvGrpSpPr>
        <p:grpSpPr>
          <a:xfrm>
            <a:off x="3647020" y="4461130"/>
            <a:ext cx="3199418" cy="848136"/>
            <a:chOff x="546100" y="4386745"/>
            <a:chExt cx="3199418" cy="848136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DC621860-8AA4-5A00-8377-034560425258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bg1">
                      <a:lumMod val="9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118D13F1-5516-0510-48EF-8E92C1FD7C23}"/>
                </a:ext>
              </a:extLst>
            </p:cNvPr>
            <p:cNvSpPr txBox="1"/>
            <p:nvPr/>
          </p:nvSpPr>
          <p:spPr>
            <a:xfrm>
              <a:off x="558799" y="4680498"/>
              <a:ext cx="318671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9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08" name="组合 107">
            <a:extLst>
              <a:ext uri="{FF2B5EF4-FFF2-40B4-BE49-F238E27FC236}">
                <a16:creationId xmlns:a16="http://schemas.microsoft.com/office/drawing/2014/main" id="{2AF13A7D-F530-14AC-96BB-9F364EBC633F}"/>
              </a:ext>
            </a:extLst>
          </p:cNvPr>
          <p:cNvGrpSpPr/>
          <p:nvPr/>
        </p:nvGrpSpPr>
        <p:grpSpPr>
          <a:xfrm>
            <a:off x="3831127" y="1921546"/>
            <a:ext cx="1480546" cy="1480546"/>
            <a:chOff x="3744041" y="1854333"/>
            <a:chExt cx="1480546" cy="1480546"/>
          </a:xfrm>
        </p:grpSpPr>
        <p:sp>
          <p:nvSpPr>
            <p:cNvPr id="78" name="椭圆 77">
              <a:extLst>
                <a:ext uri="{FF2B5EF4-FFF2-40B4-BE49-F238E27FC236}">
                  <a16:creationId xmlns:a16="http://schemas.microsoft.com/office/drawing/2014/main" id="{6B6F21D4-2075-5288-D8ED-01894873D031}"/>
                </a:ext>
              </a:extLst>
            </p:cNvPr>
            <p:cNvSpPr/>
            <p:nvPr/>
          </p:nvSpPr>
          <p:spPr>
            <a:xfrm>
              <a:off x="3744041" y="1854333"/>
              <a:ext cx="1480546" cy="1480546"/>
            </a:xfrm>
            <a:prstGeom prst="ellipse">
              <a:avLst/>
            </a:prstGeom>
            <a:noFill/>
            <a:ln>
              <a:solidFill>
                <a:schemeClr val="l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1" name="组合 90">
              <a:extLst>
                <a:ext uri="{FF2B5EF4-FFF2-40B4-BE49-F238E27FC236}">
                  <a16:creationId xmlns:a16="http://schemas.microsoft.com/office/drawing/2014/main" id="{74DB31BA-2C22-7AE3-D5EA-A2F71E16712D}"/>
                </a:ext>
              </a:extLst>
            </p:cNvPr>
            <p:cNvGrpSpPr/>
            <p:nvPr/>
          </p:nvGrpSpPr>
          <p:grpSpPr>
            <a:xfrm>
              <a:off x="4228397" y="2350289"/>
              <a:ext cx="511834" cy="511834"/>
              <a:chOff x="4059238" y="3516313"/>
              <a:chExt cx="182563" cy="182563"/>
            </a:xfrm>
            <a:solidFill>
              <a:schemeClr val="bg1"/>
            </a:solidFill>
          </p:grpSpPr>
          <p:sp>
            <p:nvSpPr>
              <p:cNvPr id="92" name="Freeform 305">
                <a:extLst>
                  <a:ext uri="{FF2B5EF4-FFF2-40B4-BE49-F238E27FC236}">
                    <a16:creationId xmlns:a16="http://schemas.microsoft.com/office/drawing/2014/main" id="{E1F54C0C-7F98-A3A9-3C99-BD38233B95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59238" y="3516313"/>
                <a:ext cx="182563" cy="182563"/>
              </a:xfrm>
              <a:custGeom>
                <a:avLst/>
                <a:gdLst>
                  <a:gd name="T0" fmla="*/ 293 w 297"/>
                  <a:gd name="T1" fmla="*/ 232 h 297"/>
                  <a:gd name="T2" fmla="*/ 230 w 297"/>
                  <a:gd name="T3" fmla="*/ 195 h 297"/>
                  <a:gd name="T4" fmla="*/ 220 w 297"/>
                  <a:gd name="T5" fmla="*/ 196 h 297"/>
                  <a:gd name="T6" fmla="*/ 201 w 297"/>
                  <a:gd name="T7" fmla="*/ 215 h 297"/>
                  <a:gd name="T8" fmla="*/ 190 w 297"/>
                  <a:gd name="T9" fmla="*/ 220 h 297"/>
                  <a:gd name="T10" fmla="*/ 122 w 297"/>
                  <a:gd name="T11" fmla="*/ 176 h 297"/>
                  <a:gd name="T12" fmla="*/ 78 w 297"/>
                  <a:gd name="T13" fmla="*/ 108 h 297"/>
                  <a:gd name="T14" fmla="*/ 82 w 297"/>
                  <a:gd name="T15" fmla="*/ 96 h 297"/>
                  <a:gd name="T16" fmla="*/ 98 w 297"/>
                  <a:gd name="T17" fmla="*/ 80 h 297"/>
                  <a:gd name="T18" fmla="*/ 100 w 297"/>
                  <a:gd name="T19" fmla="*/ 70 h 297"/>
                  <a:gd name="T20" fmla="*/ 65 w 297"/>
                  <a:gd name="T21" fmla="*/ 4 h 297"/>
                  <a:gd name="T22" fmla="*/ 58 w 297"/>
                  <a:gd name="T23" fmla="*/ 3 h 297"/>
                  <a:gd name="T24" fmla="*/ 14 w 297"/>
                  <a:gd name="T25" fmla="*/ 46 h 297"/>
                  <a:gd name="T26" fmla="*/ 9 w 297"/>
                  <a:gd name="T27" fmla="*/ 57 h 297"/>
                  <a:gd name="T28" fmla="*/ 89 w 297"/>
                  <a:gd name="T29" fmla="*/ 209 h 297"/>
                  <a:gd name="T30" fmla="*/ 240 w 297"/>
                  <a:gd name="T31" fmla="*/ 288 h 297"/>
                  <a:gd name="T32" fmla="*/ 252 w 297"/>
                  <a:gd name="T33" fmla="*/ 283 h 297"/>
                  <a:gd name="T34" fmla="*/ 295 w 297"/>
                  <a:gd name="T35" fmla="*/ 240 h 297"/>
                  <a:gd name="T36" fmla="*/ 293 w 297"/>
                  <a:gd name="T37" fmla="*/ 232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97" h="297">
                    <a:moveTo>
                      <a:pt x="293" y="232"/>
                    </a:moveTo>
                    <a:cubicBezTo>
                      <a:pt x="230" y="195"/>
                      <a:pt x="230" y="195"/>
                      <a:pt x="230" y="195"/>
                    </a:cubicBezTo>
                    <a:cubicBezTo>
                      <a:pt x="227" y="193"/>
                      <a:pt x="222" y="194"/>
                      <a:pt x="220" y="196"/>
                    </a:cubicBezTo>
                    <a:cubicBezTo>
                      <a:pt x="201" y="215"/>
                      <a:pt x="201" y="215"/>
                      <a:pt x="201" y="215"/>
                    </a:cubicBezTo>
                    <a:cubicBezTo>
                      <a:pt x="198" y="217"/>
                      <a:pt x="193" y="220"/>
                      <a:pt x="190" y="220"/>
                    </a:cubicBezTo>
                    <a:cubicBezTo>
                      <a:pt x="190" y="220"/>
                      <a:pt x="166" y="220"/>
                      <a:pt x="122" y="176"/>
                    </a:cubicBezTo>
                    <a:cubicBezTo>
                      <a:pt x="77" y="132"/>
                      <a:pt x="78" y="108"/>
                      <a:pt x="78" y="108"/>
                    </a:cubicBezTo>
                    <a:cubicBezTo>
                      <a:pt x="78" y="104"/>
                      <a:pt x="80" y="99"/>
                      <a:pt x="82" y="96"/>
                    </a:cubicBezTo>
                    <a:cubicBezTo>
                      <a:pt x="98" y="80"/>
                      <a:pt x="98" y="80"/>
                      <a:pt x="98" y="80"/>
                    </a:cubicBezTo>
                    <a:cubicBezTo>
                      <a:pt x="101" y="78"/>
                      <a:pt x="102" y="73"/>
                      <a:pt x="100" y="70"/>
                    </a:cubicBezTo>
                    <a:cubicBezTo>
                      <a:pt x="65" y="4"/>
                      <a:pt x="65" y="4"/>
                      <a:pt x="65" y="4"/>
                    </a:cubicBezTo>
                    <a:cubicBezTo>
                      <a:pt x="64" y="1"/>
                      <a:pt x="60" y="0"/>
                      <a:pt x="58" y="3"/>
                    </a:cubicBezTo>
                    <a:cubicBezTo>
                      <a:pt x="14" y="46"/>
                      <a:pt x="14" y="46"/>
                      <a:pt x="14" y="46"/>
                    </a:cubicBezTo>
                    <a:cubicBezTo>
                      <a:pt x="12" y="48"/>
                      <a:pt x="9" y="53"/>
                      <a:pt x="9" y="57"/>
                    </a:cubicBezTo>
                    <a:cubicBezTo>
                      <a:pt x="9" y="57"/>
                      <a:pt x="0" y="120"/>
                      <a:pt x="89" y="209"/>
                    </a:cubicBezTo>
                    <a:cubicBezTo>
                      <a:pt x="177" y="297"/>
                      <a:pt x="240" y="288"/>
                      <a:pt x="240" y="288"/>
                    </a:cubicBezTo>
                    <a:cubicBezTo>
                      <a:pt x="244" y="288"/>
                      <a:pt x="249" y="285"/>
                      <a:pt x="252" y="283"/>
                    </a:cubicBezTo>
                    <a:cubicBezTo>
                      <a:pt x="295" y="240"/>
                      <a:pt x="295" y="240"/>
                      <a:pt x="295" y="240"/>
                    </a:cubicBezTo>
                    <a:cubicBezTo>
                      <a:pt x="297" y="237"/>
                      <a:pt x="297" y="233"/>
                      <a:pt x="293" y="2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3" name="Freeform 306">
                <a:extLst>
                  <a:ext uri="{FF2B5EF4-FFF2-40B4-BE49-F238E27FC236}">
                    <a16:creationId xmlns:a16="http://schemas.microsoft.com/office/drawing/2014/main" id="{F67E51F7-9DB8-6EEC-E093-EC4740619C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44963" y="3575051"/>
                <a:ext cx="34925" cy="34925"/>
              </a:xfrm>
              <a:custGeom>
                <a:avLst/>
                <a:gdLst>
                  <a:gd name="T0" fmla="*/ 0 w 57"/>
                  <a:gd name="T1" fmla="*/ 18 h 57"/>
                  <a:gd name="T2" fmla="*/ 25 w 57"/>
                  <a:gd name="T3" fmla="*/ 32 h 57"/>
                  <a:gd name="T4" fmla="*/ 40 w 57"/>
                  <a:gd name="T5" fmla="*/ 57 h 57"/>
                  <a:gd name="T6" fmla="*/ 57 w 57"/>
                  <a:gd name="T7" fmla="*/ 57 h 57"/>
                  <a:gd name="T8" fmla="*/ 39 w 57"/>
                  <a:gd name="T9" fmla="*/ 19 h 57"/>
                  <a:gd name="T10" fmla="*/ 0 w 57"/>
                  <a:gd name="T11" fmla="*/ 0 h 57"/>
                  <a:gd name="T12" fmla="*/ 0 w 57"/>
                  <a:gd name="T13" fmla="*/ 18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" h="57">
                    <a:moveTo>
                      <a:pt x="0" y="18"/>
                    </a:moveTo>
                    <a:cubicBezTo>
                      <a:pt x="9" y="20"/>
                      <a:pt x="18" y="25"/>
                      <a:pt x="25" y="32"/>
                    </a:cubicBezTo>
                    <a:cubicBezTo>
                      <a:pt x="33" y="39"/>
                      <a:pt x="37" y="48"/>
                      <a:pt x="40" y="57"/>
                    </a:cubicBezTo>
                    <a:cubicBezTo>
                      <a:pt x="57" y="57"/>
                      <a:pt x="57" y="57"/>
                      <a:pt x="57" y="57"/>
                    </a:cubicBezTo>
                    <a:cubicBezTo>
                      <a:pt x="56" y="43"/>
                      <a:pt x="49" y="29"/>
                      <a:pt x="39" y="19"/>
                    </a:cubicBezTo>
                    <a:cubicBezTo>
                      <a:pt x="28" y="8"/>
                      <a:pt x="15" y="2"/>
                      <a:pt x="0" y="0"/>
                    </a:cubicBezTo>
                    <a:lnTo>
                      <a:pt x="0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4" name="Freeform 307">
                <a:extLst>
                  <a:ext uri="{FF2B5EF4-FFF2-40B4-BE49-F238E27FC236}">
                    <a16:creationId xmlns:a16="http://schemas.microsoft.com/office/drawing/2014/main" id="{FE9DE72A-FB4D-378A-F5E5-ED677FDCD1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44963" y="3517901"/>
                <a:ext cx="93663" cy="92075"/>
              </a:xfrm>
              <a:custGeom>
                <a:avLst/>
                <a:gdLst>
                  <a:gd name="T0" fmla="*/ 133 w 153"/>
                  <a:gd name="T1" fmla="*/ 152 h 152"/>
                  <a:gd name="T2" fmla="*/ 153 w 153"/>
                  <a:gd name="T3" fmla="*/ 152 h 152"/>
                  <a:gd name="T4" fmla="*/ 0 w 153"/>
                  <a:gd name="T5" fmla="*/ 0 h 152"/>
                  <a:gd name="T6" fmla="*/ 0 w 153"/>
                  <a:gd name="T7" fmla="*/ 20 h 152"/>
                  <a:gd name="T8" fmla="*/ 133 w 153"/>
                  <a:gd name="T9" fmla="*/ 15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3" h="152">
                    <a:moveTo>
                      <a:pt x="133" y="152"/>
                    </a:moveTo>
                    <a:cubicBezTo>
                      <a:pt x="153" y="152"/>
                      <a:pt x="153" y="152"/>
                      <a:pt x="153" y="152"/>
                    </a:cubicBezTo>
                    <a:cubicBezTo>
                      <a:pt x="152" y="73"/>
                      <a:pt x="79" y="1"/>
                      <a:pt x="0" y="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71" y="24"/>
                      <a:pt x="128" y="81"/>
                      <a:pt x="133" y="1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5" name="Freeform 308">
                <a:extLst>
                  <a:ext uri="{FF2B5EF4-FFF2-40B4-BE49-F238E27FC236}">
                    <a16:creationId xmlns:a16="http://schemas.microsoft.com/office/drawing/2014/main" id="{B756DEC9-7EF7-AFF3-6ABD-51F2C976BE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44963" y="3546476"/>
                <a:ext cx="65088" cy="63500"/>
              </a:xfrm>
              <a:custGeom>
                <a:avLst/>
                <a:gdLst>
                  <a:gd name="T0" fmla="*/ 85 w 105"/>
                  <a:gd name="T1" fmla="*/ 105 h 105"/>
                  <a:gd name="T2" fmla="*/ 105 w 105"/>
                  <a:gd name="T3" fmla="*/ 105 h 105"/>
                  <a:gd name="T4" fmla="*/ 0 w 105"/>
                  <a:gd name="T5" fmla="*/ 0 h 105"/>
                  <a:gd name="T6" fmla="*/ 0 w 105"/>
                  <a:gd name="T7" fmla="*/ 21 h 105"/>
                  <a:gd name="T8" fmla="*/ 85 w 105"/>
                  <a:gd name="T9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105">
                    <a:moveTo>
                      <a:pt x="85" y="105"/>
                    </a:moveTo>
                    <a:cubicBezTo>
                      <a:pt x="105" y="105"/>
                      <a:pt x="105" y="105"/>
                      <a:pt x="105" y="105"/>
                    </a:cubicBezTo>
                    <a:cubicBezTo>
                      <a:pt x="101" y="49"/>
                      <a:pt x="56" y="4"/>
                      <a:pt x="0" y="0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45" y="25"/>
                      <a:pt x="81" y="60"/>
                      <a:pt x="85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9" name="组合 108">
            <a:extLst>
              <a:ext uri="{FF2B5EF4-FFF2-40B4-BE49-F238E27FC236}">
                <a16:creationId xmlns:a16="http://schemas.microsoft.com/office/drawing/2014/main" id="{EE1C8966-82B7-33D4-99C5-07E65B51B59A}"/>
              </a:ext>
            </a:extLst>
          </p:cNvPr>
          <p:cNvGrpSpPr/>
          <p:nvPr/>
        </p:nvGrpSpPr>
        <p:grpSpPr>
          <a:xfrm>
            <a:off x="8559893" y="1918463"/>
            <a:ext cx="1480546" cy="1480546"/>
            <a:chOff x="8472807" y="1854333"/>
            <a:chExt cx="1480546" cy="1480546"/>
          </a:xfrm>
        </p:grpSpPr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C6480F50-9B3B-8FF1-779D-605307B459D0}"/>
                </a:ext>
              </a:extLst>
            </p:cNvPr>
            <p:cNvSpPr/>
            <p:nvPr/>
          </p:nvSpPr>
          <p:spPr>
            <a:xfrm>
              <a:off x="8472807" y="1854333"/>
              <a:ext cx="1480546" cy="1480546"/>
            </a:xfrm>
            <a:prstGeom prst="ellipse">
              <a:avLst/>
            </a:prstGeom>
            <a:solidFill>
              <a:srgbClr val="06BB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6" name="组合 95">
              <a:extLst>
                <a:ext uri="{FF2B5EF4-FFF2-40B4-BE49-F238E27FC236}">
                  <a16:creationId xmlns:a16="http://schemas.microsoft.com/office/drawing/2014/main" id="{558EAA45-01AC-33D0-E154-339DD53BFEC4}"/>
                </a:ext>
              </a:extLst>
            </p:cNvPr>
            <p:cNvGrpSpPr/>
            <p:nvPr/>
          </p:nvGrpSpPr>
          <p:grpSpPr>
            <a:xfrm>
              <a:off x="8923851" y="2304278"/>
              <a:ext cx="603856" cy="603856"/>
              <a:chOff x="5830889" y="3163888"/>
              <a:chExt cx="176213" cy="176213"/>
            </a:xfrm>
            <a:solidFill>
              <a:schemeClr val="bg1"/>
            </a:solidFill>
          </p:grpSpPr>
          <p:sp>
            <p:nvSpPr>
              <p:cNvPr id="97" name="Freeform 94">
                <a:extLst>
                  <a:ext uri="{FF2B5EF4-FFF2-40B4-BE49-F238E27FC236}">
                    <a16:creationId xmlns:a16="http://schemas.microsoft.com/office/drawing/2014/main" id="{FD407A5B-EE61-1D6C-218F-0303F417A0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76939" y="3224213"/>
                <a:ext cx="6350" cy="11113"/>
              </a:xfrm>
              <a:custGeom>
                <a:avLst/>
                <a:gdLst>
                  <a:gd name="T0" fmla="*/ 1 w 10"/>
                  <a:gd name="T1" fmla="*/ 6 h 18"/>
                  <a:gd name="T2" fmla="*/ 4 w 10"/>
                  <a:gd name="T3" fmla="*/ 11 h 18"/>
                  <a:gd name="T4" fmla="*/ 5 w 10"/>
                  <a:gd name="T5" fmla="*/ 16 h 18"/>
                  <a:gd name="T6" fmla="*/ 9 w 10"/>
                  <a:gd name="T7" fmla="*/ 16 h 18"/>
                  <a:gd name="T8" fmla="*/ 8 w 10"/>
                  <a:gd name="T9" fmla="*/ 13 h 18"/>
                  <a:gd name="T10" fmla="*/ 8 w 10"/>
                  <a:gd name="T11" fmla="*/ 11 h 18"/>
                  <a:gd name="T12" fmla="*/ 10 w 10"/>
                  <a:gd name="T13" fmla="*/ 11 h 18"/>
                  <a:gd name="T14" fmla="*/ 8 w 10"/>
                  <a:gd name="T15" fmla="*/ 9 h 18"/>
                  <a:gd name="T16" fmla="*/ 7 w 10"/>
                  <a:gd name="T17" fmla="*/ 8 h 18"/>
                  <a:gd name="T18" fmla="*/ 5 w 10"/>
                  <a:gd name="T19" fmla="*/ 6 h 18"/>
                  <a:gd name="T20" fmla="*/ 5 w 10"/>
                  <a:gd name="T21" fmla="*/ 4 h 18"/>
                  <a:gd name="T22" fmla="*/ 7 w 10"/>
                  <a:gd name="T23" fmla="*/ 4 h 18"/>
                  <a:gd name="T24" fmla="*/ 8 w 10"/>
                  <a:gd name="T25" fmla="*/ 3 h 18"/>
                  <a:gd name="T26" fmla="*/ 5 w 10"/>
                  <a:gd name="T27" fmla="*/ 1 h 18"/>
                  <a:gd name="T28" fmla="*/ 1 w 10"/>
                  <a:gd name="T29" fmla="*/ 3 h 18"/>
                  <a:gd name="T30" fmla="*/ 1 w 10"/>
                  <a:gd name="T31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" h="18">
                    <a:moveTo>
                      <a:pt x="1" y="6"/>
                    </a:moveTo>
                    <a:cubicBezTo>
                      <a:pt x="1" y="8"/>
                      <a:pt x="3" y="9"/>
                      <a:pt x="4" y="11"/>
                    </a:cubicBezTo>
                    <a:cubicBezTo>
                      <a:pt x="4" y="13"/>
                      <a:pt x="2" y="15"/>
                      <a:pt x="5" y="16"/>
                    </a:cubicBezTo>
                    <a:cubicBezTo>
                      <a:pt x="6" y="18"/>
                      <a:pt x="9" y="18"/>
                      <a:pt x="9" y="16"/>
                    </a:cubicBezTo>
                    <a:cubicBezTo>
                      <a:pt x="7" y="16"/>
                      <a:pt x="9" y="13"/>
                      <a:pt x="8" y="13"/>
                    </a:cubicBezTo>
                    <a:cubicBezTo>
                      <a:pt x="8" y="12"/>
                      <a:pt x="8" y="12"/>
                      <a:pt x="8" y="11"/>
                    </a:cubicBezTo>
                    <a:cubicBezTo>
                      <a:pt x="8" y="11"/>
                      <a:pt x="9" y="11"/>
                      <a:pt x="10" y="11"/>
                    </a:cubicBezTo>
                    <a:cubicBezTo>
                      <a:pt x="10" y="10"/>
                      <a:pt x="8" y="10"/>
                      <a:pt x="8" y="9"/>
                    </a:cubicBezTo>
                    <a:cubicBezTo>
                      <a:pt x="8" y="9"/>
                      <a:pt x="6" y="10"/>
                      <a:pt x="7" y="8"/>
                    </a:cubicBezTo>
                    <a:cubicBezTo>
                      <a:pt x="7" y="7"/>
                      <a:pt x="6" y="7"/>
                      <a:pt x="5" y="6"/>
                    </a:cubicBezTo>
                    <a:cubicBezTo>
                      <a:pt x="5" y="6"/>
                      <a:pt x="4" y="4"/>
                      <a:pt x="5" y="4"/>
                    </a:cubicBezTo>
                    <a:cubicBezTo>
                      <a:pt x="6" y="4"/>
                      <a:pt x="5" y="4"/>
                      <a:pt x="7" y="4"/>
                    </a:cubicBezTo>
                    <a:cubicBezTo>
                      <a:pt x="7" y="4"/>
                      <a:pt x="9" y="3"/>
                      <a:pt x="8" y="3"/>
                    </a:cubicBezTo>
                    <a:cubicBezTo>
                      <a:pt x="7" y="2"/>
                      <a:pt x="8" y="0"/>
                      <a:pt x="5" y="1"/>
                    </a:cubicBezTo>
                    <a:cubicBezTo>
                      <a:pt x="4" y="1"/>
                      <a:pt x="3" y="3"/>
                      <a:pt x="1" y="3"/>
                    </a:cubicBezTo>
                    <a:cubicBezTo>
                      <a:pt x="1" y="3"/>
                      <a:pt x="0" y="6"/>
                      <a:pt x="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8" name="Freeform 95">
                <a:extLst>
                  <a:ext uri="{FF2B5EF4-FFF2-40B4-BE49-F238E27FC236}">
                    <a16:creationId xmlns:a16="http://schemas.microsoft.com/office/drawing/2014/main" id="{256B3466-43DA-002E-1EB1-DB27BD5829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62651" y="3225801"/>
                <a:ext cx="11113" cy="6350"/>
              </a:xfrm>
              <a:custGeom>
                <a:avLst/>
                <a:gdLst>
                  <a:gd name="T0" fmla="*/ 16 w 18"/>
                  <a:gd name="T1" fmla="*/ 8 h 11"/>
                  <a:gd name="T2" fmla="*/ 13 w 18"/>
                  <a:gd name="T3" fmla="*/ 4 h 11"/>
                  <a:gd name="T4" fmla="*/ 10 w 18"/>
                  <a:gd name="T5" fmla="*/ 3 h 11"/>
                  <a:gd name="T6" fmla="*/ 8 w 18"/>
                  <a:gd name="T7" fmla="*/ 3 h 11"/>
                  <a:gd name="T8" fmla="*/ 6 w 18"/>
                  <a:gd name="T9" fmla="*/ 2 h 11"/>
                  <a:gd name="T10" fmla="*/ 3 w 18"/>
                  <a:gd name="T11" fmla="*/ 0 h 11"/>
                  <a:gd name="T12" fmla="*/ 0 w 18"/>
                  <a:gd name="T13" fmla="*/ 8 h 11"/>
                  <a:gd name="T14" fmla="*/ 0 w 18"/>
                  <a:gd name="T15" fmla="*/ 9 h 11"/>
                  <a:gd name="T16" fmla="*/ 9 w 18"/>
                  <a:gd name="T17" fmla="*/ 8 h 11"/>
                  <a:gd name="T18" fmla="*/ 10 w 18"/>
                  <a:gd name="T19" fmla="*/ 8 h 11"/>
                  <a:gd name="T20" fmla="*/ 14 w 18"/>
                  <a:gd name="T21" fmla="*/ 10 h 11"/>
                  <a:gd name="T22" fmla="*/ 16 w 18"/>
                  <a:gd name="T23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" h="11">
                    <a:moveTo>
                      <a:pt x="16" y="8"/>
                    </a:moveTo>
                    <a:cubicBezTo>
                      <a:pt x="16" y="5"/>
                      <a:pt x="13" y="5"/>
                      <a:pt x="13" y="4"/>
                    </a:cubicBezTo>
                    <a:cubicBezTo>
                      <a:pt x="12" y="4"/>
                      <a:pt x="11" y="3"/>
                      <a:pt x="10" y="3"/>
                    </a:cubicBezTo>
                    <a:cubicBezTo>
                      <a:pt x="9" y="3"/>
                      <a:pt x="8" y="3"/>
                      <a:pt x="8" y="3"/>
                    </a:cubicBezTo>
                    <a:cubicBezTo>
                      <a:pt x="6" y="4"/>
                      <a:pt x="7" y="2"/>
                      <a:pt x="6" y="2"/>
                    </a:cubicBezTo>
                    <a:cubicBezTo>
                      <a:pt x="6" y="1"/>
                      <a:pt x="5" y="0"/>
                      <a:pt x="3" y="0"/>
                    </a:cubicBezTo>
                    <a:cubicBezTo>
                      <a:pt x="1" y="3"/>
                      <a:pt x="0" y="5"/>
                      <a:pt x="0" y="8"/>
                    </a:cubicBezTo>
                    <a:cubicBezTo>
                      <a:pt x="1" y="8"/>
                      <a:pt x="1" y="8"/>
                      <a:pt x="0" y="9"/>
                    </a:cubicBezTo>
                    <a:cubicBezTo>
                      <a:pt x="2" y="9"/>
                      <a:pt x="9" y="9"/>
                      <a:pt x="9" y="8"/>
                    </a:cubicBezTo>
                    <a:cubicBezTo>
                      <a:pt x="9" y="8"/>
                      <a:pt x="10" y="11"/>
                      <a:pt x="10" y="8"/>
                    </a:cubicBezTo>
                    <a:cubicBezTo>
                      <a:pt x="11" y="8"/>
                      <a:pt x="12" y="11"/>
                      <a:pt x="14" y="10"/>
                    </a:cubicBezTo>
                    <a:cubicBezTo>
                      <a:pt x="14" y="11"/>
                      <a:pt x="18" y="8"/>
                      <a:pt x="1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9" name="Freeform 96">
                <a:extLst>
                  <a:ext uri="{FF2B5EF4-FFF2-40B4-BE49-F238E27FC236}">
                    <a16:creationId xmlns:a16="http://schemas.microsoft.com/office/drawing/2014/main" id="{DACF92D5-A304-659F-068D-6452F1A849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00739" y="3252788"/>
                <a:ext cx="1588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0" name="Freeform 97">
                <a:extLst>
                  <a:ext uri="{FF2B5EF4-FFF2-40B4-BE49-F238E27FC236}">
                    <a16:creationId xmlns:a16="http://schemas.microsoft.com/office/drawing/2014/main" id="{A98B73E8-3076-FEF1-3FBD-905B1F593BB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30889" y="3163888"/>
                <a:ext cx="176213" cy="176213"/>
              </a:xfrm>
              <a:custGeom>
                <a:avLst/>
                <a:gdLst>
                  <a:gd name="T0" fmla="*/ 178 w 288"/>
                  <a:gd name="T1" fmla="*/ 90 h 288"/>
                  <a:gd name="T2" fmla="*/ 180 w 288"/>
                  <a:gd name="T3" fmla="*/ 88 h 288"/>
                  <a:gd name="T4" fmla="*/ 176 w 288"/>
                  <a:gd name="T5" fmla="*/ 94 h 288"/>
                  <a:gd name="T6" fmla="*/ 191 w 288"/>
                  <a:gd name="T7" fmla="*/ 108 h 288"/>
                  <a:gd name="T8" fmla="*/ 210 w 288"/>
                  <a:gd name="T9" fmla="*/ 124 h 288"/>
                  <a:gd name="T10" fmla="*/ 236 w 288"/>
                  <a:gd name="T11" fmla="*/ 156 h 288"/>
                  <a:gd name="T12" fmla="*/ 232 w 288"/>
                  <a:gd name="T13" fmla="*/ 174 h 288"/>
                  <a:gd name="T14" fmla="*/ 222 w 288"/>
                  <a:gd name="T15" fmla="*/ 215 h 288"/>
                  <a:gd name="T16" fmla="*/ 197 w 288"/>
                  <a:gd name="T17" fmla="*/ 208 h 288"/>
                  <a:gd name="T18" fmla="*/ 187 w 288"/>
                  <a:gd name="T19" fmla="*/ 166 h 288"/>
                  <a:gd name="T20" fmla="*/ 163 w 288"/>
                  <a:gd name="T21" fmla="*/ 135 h 288"/>
                  <a:gd name="T22" fmla="*/ 177 w 288"/>
                  <a:gd name="T23" fmla="*/ 118 h 288"/>
                  <a:gd name="T24" fmla="*/ 240 w 288"/>
                  <a:gd name="T25" fmla="*/ 193 h 288"/>
                  <a:gd name="T26" fmla="*/ 174 w 288"/>
                  <a:gd name="T27" fmla="*/ 88 h 288"/>
                  <a:gd name="T28" fmla="*/ 164 w 288"/>
                  <a:gd name="T29" fmla="*/ 71 h 288"/>
                  <a:gd name="T30" fmla="*/ 236 w 288"/>
                  <a:gd name="T31" fmla="*/ 197 h 288"/>
                  <a:gd name="T32" fmla="*/ 239 w 288"/>
                  <a:gd name="T33" fmla="*/ 206 h 288"/>
                  <a:gd name="T34" fmla="*/ 240 w 288"/>
                  <a:gd name="T35" fmla="*/ 127 h 288"/>
                  <a:gd name="T36" fmla="*/ 250 w 288"/>
                  <a:gd name="T37" fmla="*/ 133 h 288"/>
                  <a:gd name="T38" fmla="*/ 240 w 288"/>
                  <a:gd name="T39" fmla="*/ 151 h 288"/>
                  <a:gd name="T40" fmla="*/ 223 w 288"/>
                  <a:gd name="T41" fmla="*/ 124 h 288"/>
                  <a:gd name="T42" fmla="*/ 210 w 288"/>
                  <a:gd name="T43" fmla="*/ 109 h 288"/>
                  <a:gd name="T44" fmla="*/ 196 w 288"/>
                  <a:gd name="T45" fmla="*/ 105 h 288"/>
                  <a:gd name="T46" fmla="*/ 191 w 288"/>
                  <a:gd name="T47" fmla="*/ 104 h 288"/>
                  <a:gd name="T48" fmla="*/ 172 w 288"/>
                  <a:gd name="T49" fmla="*/ 106 h 288"/>
                  <a:gd name="T50" fmla="*/ 180 w 288"/>
                  <a:gd name="T51" fmla="*/ 96 h 288"/>
                  <a:gd name="T52" fmla="*/ 193 w 288"/>
                  <a:gd name="T53" fmla="*/ 84 h 288"/>
                  <a:gd name="T54" fmla="*/ 195 w 288"/>
                  <a:gd name="T55" fmla="*/ 73 h 288"/>
                  <a:gd name="T56" fmla="*/ 222 w 288"/>
                  <a:gd name="T57" fmla="*/ 70 h 288"/>
                  <a:gd name="T58" fmla="*/ 67 w 288"/>
                  <a:gd name="T59" fmla="*/ 58 h 288"/>
                  <a:gd name="T60" fmla="*/ 71 w 288"/>
                  <a:gd name="T61" fmla="*/ 68 h 288"/>
                  <a:gd name="T62" fmla="*/ 87 w 288"/>
                  <a:gd name="T63" fmla="*/ 64 h 288"/>
                  <a:gd name="T64" fmla="*/ 93 w 288"/>
                  <a:gd name="T65" fmla="*/ 69 h 288"/>
                  <a:gd name="T66" fmla="*/ 80 w 288"/>
                  <a:gd name="T67" fmla="*/ 80 h 288"/>
                  <a:gd name="T68" fmla="*/ 100 w 288"/>
                  <a:gd name="T69" fmla="*/ 92 h 288"/>
                  <a:gd name="T70" fmla="*/ 107 w 288"/>
                  <a:gd name="T71" fmla="*/ 76 h 288"/>
                  <a:gd name="T72" fmla="*/ 124 w 288"/>
                  <a:gd name="T73" fmla="*/ 87 h 288"/>
                  <a:gd name="T74" fmla="*/ 114 w 288"/>
                  <a:gd name="T75" fmla="*/ 98 h 288"/>
                  <a:gd name="T76" fmla="*/ 117 w 288"/>
                  <a:gd name="T77" fmla="*/ 103 h 288"/>
                  <a:gd name="T78" fmla="*/ 100 w 288"/>
                  <a:gd name="T79" fmla="*/ 119 h 288"/>
                  <a:gd name="T80" fmla="*/ 87 w 288"/>
                  <a:gd name="T81" fmla="*/ 127 h 288"/>
                  <a:gd name="T82" fmla="*/ 84 w 288"/>
                  <a:gd name="T83" fmla="*/ 144 h 288"/>
                  <a:gd name="T84" fmla="*/ 92 w 288"/>
                  <a:gd name="T85" fmla="*/ 149 h 288"/>
                  <a:gd name="T86" fmla="*/ 105 w 288"/>
                  <a:gd name="T87" fmla="*/ 156 h 288"/>
                  <a:gd name="T88" fmla="*/ 122 w 288"/>
                  <a:gd name="T89" fmla="*/ 158 h 288"/>
                  <a:gd name="T90" fmla="*/ 134 w 288"/>
                  <a:gd name="T91" fmla="*/ 167 h 288"/>
                  <a:gd name="T92" fmla="*/ 148 w 288"/>
                  <a:gd name="T93" fmla="*/ 177 h 288"/>
                  <a:gd name="T94" fmla="*/ 139 w 288"/>
                  <a:gd name="T95" fmla="*/ 211 h 288"/>
                  <a:gd name="T96" fmla="*/ 127 w 288"/>
                  <a:gd name="T97" fmla="*/ 232 h 288"/>
                  <a:gd name="T98" fmla="*/ 114 w 288"/>
                  <a:gd name="T99" fmla="*/ 247 h 288"/>
                  <a:gd name="T100" fmla="*/ 105 w 288"/>
                  <a:gd name="T101" fmla="*/ 240 h 288"/>
                  <a:gd name="T102" fmla="*/ 102 w 288"/>
                  <a:gd name="T103" fmla="*/ 189 h 288"/>
                  <a:gd name="T104" fmla="*/ 93 w 288"/>
                  <a:gd name="T105" fmla="*/ 159 h 288"/>
                  <a:gd name="T106" fmla="*/ 63 w 288"/>
                  <a:gd name="T107" fmla="*/ 133 h 288"/>
                  <a:gd name="T108" fmla="*/ 52 w 288"/>
                  <a:gd name="T109" fmla="*/ 122 h 288"/>
                  <a:gd name="T110" fmla="*/ 121 w 288"/>
                  <a:gd name="T111" fmla="*/ 102 h 288"/>
                  <a:gd name="T112" fmla="*/ 107 w 288"/>
                  <a:gd name="T113" fmla="*/ 142 h 288"/>
                  <a:gd name="T114" fmla="*/ 110 w 288"/>
                  <a:gd name="T115" fmla="*/ 153 h 288"/>
                  <a:gd name="T116" fmla="*/ 102 w 288"/>
                  <a:gd name="T117" fmla="*/ 145 h 288"/>
                  <a:gd name="T118" fmla="*/ 95 w 288"/>
                  <a:gd name="T119" fmla="*/ 13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88" h="288">
                    <a:moveTo>
                      <a:pt x="144" y="0"/>
                    </a:moveTo>
                    <a:cubicBezTo>
                      <a:pt x="65" y="0"/>
                      <a:pt x="0" y="64"/>
                      <a:pt x="0" y="144"/>
                    </a:cubicBezTo>
                    <a:cubicBezTo>
                      <a:pt x="0" y="223"/>
                      <a:pt x="65" y="288"/>
                      <a:pt x="144" y="288"/>
                    </a:cubicBezTo>
                    <a:cubicBezTo>
                      <a:pt x="224" y="288"/>
                      <a:pt x="288" y="223"/>
                      <a:pt x="288" y="144"/>
                    </a:cubicBezTo>
                    <a:cubicBezTo>
                      <a:pt x="288" y="64"/>
                      <a:pt x="224" y="0"/>
                      <a:pt x="144" y="0"/>
                    </a:cubicBezTo>
                    <a:close/>
                    <a:moveTo>
                      <a:pt x="177" y="93"/>
                    </a:moveTo>
                    <a:cubicBezTo>
                      <a:pt x="175" y="93"/>
                      <a:pt x="176" y="91"/>
                      <a:pt x="176" y="90"/>
                    </a:cubicBezTo>
                    <a:cubicBezTo>
                      <a:pt x="177" y="90"/>
                      <a:pt x="180" y="90"/>
                      <a:pt x="178" y="90"/>
                    </a:cubicBezTo>
                    <a:cubicBezTo>
                      <a:pt x="178" y="88"/>
                      <a:pt x="177" y="87"/>
                      <a:pt x="176" y="87"/>
                    </a:cubicBezTo>
                    <a:cubicBezTo>
                      <a:pt x="176" y="86"/>
                      <a:pt x="175" y="86"/>
                      <a:pt x="175" y="84"/>
                    </a:cubicBezTo>
                    <a:cubicBezTo>
                      <a:pt x="175" y="82"/>
                      <a:pt x="177" y="84"/>
                      <a:pt x="177" y="82"/>
                    </a:cubicBezTo>
                    <a:cubicBezTo>
                      <a:pt x="179" y="82"/>
                      <a:pt x="177" y="83"/>
                      <a:pt x="177" y="83"/>
                    </a:cubicBezTo>
                    <a:cubicBezTo>
                      <a:pt x="177" y="83"/>
                      <a:pt x="177" y="84"/>
                      <a:pt x="177" y="84"/>
                    </a:cubicBezTo>
                    <a:cubicBezTo>
                      <a:pt x="179" y="84"/>
                      <a:pt x="179" y="83"/>
                      <a:pt x="180" y="83"/>
                    </a:cubicBezTo>
                    <a:cubicBezTo>
                      <a:pt x="179" y="84"/>
                      <a:pt x="178" y="85"/>
                      <a:pt x="179" y="86"/>
                    </a:cubicBezTo>
                    <a:cubicBezTo>
                      <a:pt x="180" y="86"/>
                      <a:pt x="181" y="87"/>
                      <a:pt x="180" y="88"/>
                    </a:cubicBezTo>
                    <a:cubicBezTo>
                      <a:pt x="182" y="88"/>
                      <a:pt x="183" y="90"/>
                      <a:pt x="182" y="92"/>
                    </a:cubicBezTo>
                    <a:cubicBezTo>
                      <a:pt x="183" y="92"/>
                      <a:pt x="183" y="92"/>
                      <a:pt x="183" y="91"/>
                    </a:cubicBezTo>
                    <a:cubicBezTo>
                      <a:pt x="184" y="91"/>
                      <a:pt x="184" y="92"/>
                      <a:pt x="183" y="92"/>
                    </a:cubicBezTo>
                    <a:cubicBezTo>
                      <a:pt x="182" y="94"/>
                      <a:pt x="180" y="94"/>
                      <a:pt x="178" y="94"/>
                    </a:cubicBezTo>
                    <a:cubicBezTo>
                      <a:pt x="178" y="92"/>
                      <a:pt x="178" y="92"/>
                      <a:pt x="177" y="93"/>
                    </a:cubicBezTo>
                    <a:close/>
                    <a:moveTo>
                      <a:pt x="177" y="94"/>
                    </a:moveTo>
                    <a:cubicBezTo>
                      <a:pt x="177" y="95"/>
                      <a:pt x="176" y="95"/>
                      <a:pt x="176" y="94"/>
                    </a:cubicBezTo>
                    <a:cubicBezTo>
                      <a:pt x="176" y="94"/>
                      <a:pt x="176" y="94"/>
                      <a:pt x="176" y="94"/>
                    </a:cubicBezTo>
                    <a:cubicBezTo>
                      <a:pt x="176" y="94"/>
                      <a:pt x="176" y="94"/>
                      <a:pt x="177" y="94"/>
                    </a:cubicBezTo>
                    <a:close/>
                    <a:moveTo>
                      <a:pt x="191" y="109"/>
                    </a:moveTo>
                    <a:cubicBezTo>
                      <a:pt x="191" y="110"/>
                      <a:pt x="191" y="110"/>
                      <a:pt x="191" y="109"/>
                    </a:cubicBezTo>
                    <a:cubicBezTo>
                      <a:pt x="192" y="109"/>
                      <a:pt x="192" y="112"/>
                      <a:pt x="190" y="112"/>
                    </a:cubicBezTo>
                    <a:cubicBezTo>
                      <a:pt x="190" y="111"/>
                      <a:pt x="190" y="109"/>
                      <a:pt x="191" y="109"/>
                    </a:cubicBezTo>
                    <a:close/>
                    <a:moveTo>
                      <a:pt x="191" y="106"/>
                    </a:moveTo>
                    <a:cubicBezTo>
                      <a:pt x="191" y="107"/>
                      <a:pt x="192" y="107"/>
                      <a:pt x="192" y="106"/>
                    </a:cubicBezTo>
                    <a:cubicBezTo>
                      <a:pt x="193" y="106"/>
                      <a:pt x="191" y="107"/>
                      <a:pt x="191" y="108"/>
                    </a:cubicBezTo>
                    <a:cubicBezTo>
                      <a:pt x="191" y="108"/>
                      <a:pt x="191" y="107"/>
                      <a:pt x="191" y="106"/>
                    </a:cubicBezTo>
                    <a:close/>
                    <a:moveTo>
                      <a:pt x="192" y="116"/>
                    </a:moveTo>
                    <a:cubicBezTo>
                      <a:pt x="192" y="116"/>
                      <a:pt x="192" y="115"/>
                      <a:pt x="192" y="115"/>
                    </a:cubicBezTo>
                    <a:cubicBezTo>
                      <a:pt x="194" y="116"/>
                      <a:pt x="196" y="121"/>
                      <a:pt x="196" y="123"/>
                    </a:cubicBezTo>
                    <a:cubicBezTo>
                      <a:pt x="197" y="123"/>
                      <a:pt x="198" y="123"/>
                      <a:pt x="199" y="123"/>
                    </a:cubicBezTo>
                    <a:cubicBezTo>
                      <a:pt x="199" y="124"/>
                      <a:pt x="201" y="124"/>
                      <a:pt x="202" y="124"/>
                    </a:cubicBezTo>
                    <a:cubicBezTo>
                      <a:pt x="204" y="124"/>
                      <a:pt x="208" y="124"/>
                      <a:pt x="208" y="122"/>
                    </a:cubicBezTo>
                    <a:cubicBezTo>
                      <a:pt x="209" y="122"/>
                      <a:pt x="210" y="123"/>
                      <a:pt x="210" y="124"/>
                    </a:cubicBezTo>
                    <a:cubicBezTo>
                      <a:pt x="211" y="124"/>
                      <a:pt x="219" y="124"/>
                      <a:pt x="218" y="126"/>
                    </a:cubicBezTo>
                    <a:cubicBezTo>
                      <a:pt x="219" y="126"/>
                      <a:pt x="220" y="128"/>
                      <a:pt x="221" y="128"/>
                    </a:cubicBezTo>
                    <a:cubicBezTo>
                      <a:pt x="221" y="129"/>
                      <a:pt x="222" y="133"/>
                      <a:pt x="223" y="133"/>
                    </a:cubicBezTo>
                    <a:cubicBezTo>
                      <a:pt x="223" y="134"/>
                      <a:pt x="224" y="136"/>
                      <a:pt x="225" y="137"/>
                    </a:cubicBezTo>
                    <a:cubicBezTo>
                      <a:pt x="225" y="138"/>
                      <a:pt x="227" y="142"/>
                      <a:pt x="229" y="143"/>
                    </a:cubicBezTo>
                    <a:cubicBezTo>
                      <a:pt x="228" y="144"/>
                      <a:pt x="230" y="145"/>
                      <a:pt x="230" y="146"/>
                    </a:cubicBezTo>
                    <a:cubicBezTo>
                      <a:pt x="230" y="146"/>
                      <a:pt x="231" y="148"/>
                      <a:pt x="231" y="149"/>
                    </a:cubicBezTo>
                    <a:cubicBezTo>
                      <a:pt x="231" y="150"/>
                      <a:pt x="234" y="156"/>
                      <a:pt x="236" y="156"/>
                    </a:cubicBezTo>
                    <a:cubicBezTo>
                      <a:pt x="236" y="156"/>
                      <a:pt x="234" y="157"/>
                      <a:pt x="236" y="157"/>
                    </a:cubicBezTo>
                    <a:cubicBezTo>
                      <a:pt x="237" y="157"/>
                      <a:pt x="238" y="157"/>
                      <a:pt x="238" y="156"/>
                    </a:cubicBezTo>
                    <a:cubicBezTo>
                      <a:pt x="240" y="156"/>
                      <a:pt x="242" y="156"/>
                      <a:pt x="244" y="156"/>
                    </a:cubicBezTo>
                    <a:cubicBezTo>
                      <a:pt x="244" y="158"/>
                      <a:pt x="242" y="159"/>
                      <a:pt x="242" y="162"/>
                    </a:cubicBezTo>
                    <a:cubicBezTo>
                      <a:pt x="241" y="162"/>
                      <a:pt x="241" y="163"/>
                      <a:pt x="241" y="164"/>
                    </a:cubicBezTo>
                    <a:cubicBezTo>
                      <a:pt x="240" y="164"/>
                      <a:pt x="240" y="165"/>
                      <a:pt x="239" y="166"/>
                    </a:cubicBezTo>
                    <a:cubicBezTo>
                      <a:pt x="239" y="167"/>
                      <a:pt x="237" y="169"/>
                      <a:pt x="236" y="170"/>
                    </a:cubicBezTo>
                    <a:cubicBezTo>
                      <a:pt x="235" y="171"/>
                      <a:pt x="233" y="172"/>
                      <a:pt x="232" y="174"/>
                    </a:cubicBezTo>
                    <a:cubicBezTo>
                      <a:pt x="233" y="174"/>
                      <a:pt x="228" y="179"/>
                      <a:pt x="229" y="179"/>
                    </a:cubicBezTo>
                    <a:cubicBezTo>
                      <a:pt x="229" y="180"/>
                      <a:pt x="228" y="187"/>
                      <a:pt x="229" y="187"/>
                    </a:cubicBezTo>
                    <a:cubicBezTo>
                      <a:pt x="229" y="188"/>
                      <a:pt x="231" y="194"/>
                      <a:pt x="230" y="194"/>
                    </a:cubicBezTo>
                    <a:cubicBezTo>
                      <a:pt x="230" y="196"/>
                      <a:pt x="229" y="197"/>
                      <a:pt x="229" y="199"/>
                    </a:cubicBezTo>
                    <a:cubicBezTo>
                      <a:pt x="228" y="199"/>
                      <a:pt x="227" y="200"/>
                      <a:pt x="227" y="200"/>
                    </a:cubicBezTo>
                    <a:cubicBezTo>
                      <a:pt x="226" y="200"/>
                      <a:pt x="225" y="203"/>
                      <a:pt x="225" y="203"/>
                    </a:cubicBezTo>
                    <a:cubicBezTo>
                      <a:pt x="225" y="205"/>
                      <a:pt x="224" y="207"/>
                      <a:pt x="224" y="210"/>
                    </a:cubicBezTo>
                    <a:cubicBezTo>
                      <a:pt x="224" y="210"/>
                      <a:pt x="222" y="215"/>
                      <a:pt x="222" y="215"/>
                    </a:cubicBezTo>
                    <a:cubicBezTo>
                      <a:pt x="221" y="216"/>
                      <a:pt x="217" y="219"/>
                      <a:pt x="217" y="221"/>
                    </a:cubicBezTo>
                    <a:cubicBezTo>
                      <a:pt x="217" y="221"/>
                      <a:pt x="215" y="224"/>
                      <a:pt x="215" y="225"/>
                    </a:cubicBezTo>
                    <a:cubicBezTo>
                      <a:pt x="214" y="225"/>
                      <a:pt x="208" y="226"/>
                      <a:pt x="208" y="226"/>
                    </a:cubicBezTo>
                    <a:cubicBezTo>
                      <a:pt x="207" y="226"/>
                      <a:pt x="204" y="227"/>
                      <a:pt x="203" y="226"/>
                    </a:cubicBezTo>
                    <a:cubicBezTo>
                      <a:pt x="203" y="225"/>
                      <a:pt x="202" y="224"/>
                      <a:pt x="202" y="222"/>
                    </a:cubicBezTo>
                    <a:cubicBezTo>
                      <a:pt x="202" y="222"/>
                      <a:pt x="202" y="219"/>
                      <a:pt x="201" y="219"/>
                    </a:cubicBezTo>
                    <a:cubicBezTo>
                      <a:pt x="201" y="219"/>
                      <a:pt x="197" y="212"/>
                      <a:pt x="198" y="212"/>
                    </a:cubicBezTo>
                    <a:cubicBezTo>
                      <a:pt x="198" y="211"/>
                      <a:pt x="197" y="208"/>
                      <a:pt x="197" y="208"/>
                    </a:cubicBezTo>
                    <a:cubicBezTo>
                      <a:pt x="197" y="206"/>
                      <a:pt x="195" y="204"/>
                      <a:pt x="195" y="201"/>
                    </a:cubicBezTo>
                    <a:cubicBezTo>
                      <a:pt x="195" y="201"/>
                      <a:pt x="194" y="196"/>
                      <a:pt x="194" y="196"/>
                    </a:cubicBezTo>
                    <a:cubicBezTo>
                      <a:pt x="194" y="193"/>
                      <a:pt x="195" y="191"/>
                      <a:pt x="195" y="188"/>
                    </a:cubicBezTo>
                    <a:cubicBezTo>
                      <a:pt x="196" y="185"/>
                      <a:pt x="195" y="183"/>
                      <a:pt x="195" y="181"/>
                    </a:cubicBezTo>
                    <a:cubicBezTo>
                      <a:pt x="194" y="181"/>
                      <a:pt x="193" y="179"/>
                      <a:pt x="193" y="178"/>
                    </a:cubicBezTo>
                    <a:cubicBezTo>
                      <a:pt x="192" y="177"/>
                      <a:pt x="191" y="175"/>
                      <a:pt x="191" y="173"/>
                    </a:cubicBezTo>
                    <a:cubicBezTo>
                      <a:pt x="192" y="172"/>
                      <a:pt x="192" y="168"/>
                      <a:pt x="192" y="167"/>
                    </a:cubicBezTo>
                    <a:cubicBezTo>
                      <a:pt x="190" y="166"/>
                      <a:pt x="190" y="166"/>
                      <a:pt x="187" y="166"/>
                    </a:cubicBezTo>
                    <a:cubicBezTo>
                      <a:pt x="186" y="164"/>
                      <a:pt x="178" y="165"/>
                      <a:pt x="176" y="165"/>
                    </a:cubicBezTo>
                    <a:cubicBezTo>
                      <a:pt x="176" y="166"/>
                      <a:pt x="170" y="165"/>
                      <a:pt x="170" y="164"/>
                    </a:cubicBezTo>
                    <a:cubicBezTo>
                      <a:pt x="168" y="164"/>
                      <a:pt x="165" y="161"/>
                      <a:pt x="165" y="159"/>
                    </a:cubicBezTo>
                    <a:cubicBezTo>
                      <a:pt x="164" y="158"/>
                      <a:pt x="161" y="153"/>
                      <a:pt x="161" y="152"/>
                    </a:cubicBezTo>
                    <a:cubicBezTo>
                      <a:pt x="160" y="151"/>
                      <a:pt x="160" y="148"/>
                      <a:pt x="161" y="148"/>
                    </a:cubicBezTo>
                    <a:cubicBezTo>
                      <a:pt x="161" y="148"/>
                      <a:pt x="161" y="145"/>
                      <a:pt x="160" y="144"/>
                    </a:cubicBezTo>
                    <a:cubicBezTo>
                      <a:pt x="160" y="144"/>
                      <a:pt x="161" y="143"/>
                      <a:pt x="161" y="142"/>
                    </a:cubicBezTo>
                    <a:cubicBezTo>
                      <a:pt x="161" y="139"/>
                      <a:pt x="161" y="138"/>
                      <a:pt x="163" y="135"/>
                    </a:cubicBezTo>
                    <a:cubicBezTo>
                      <a:pt x="163" y="134"/>
                      <a:pt x="164" y="133"/>
                      <a:pt x="164" y="132"/>
                    </a:cubicBezTo>
                    <a:cubicBezTo>
                      <a:pt x="165" y="130"/>
                      <a:pt x="165" y="132"/>
                      <a:pt x="166" y="130"/>
                    </a:cubicBezTo>
                    <a:cubicBezTo>
                      <a:pt x="167" y="130"/>
                      <a:pt x="168" y="128"/>
                      <a:pt x="169" y="127"/>
                    </a:cubicBezTo>
                    <a:cubicBezTo>
                      <a:pt x="169" y="127"/>
                      <a:pt x="169" y="127"/>
                      <a:pt x="169" y="126"/>
                    </a:cubicBezTo>
                    <a:cubicBezTo>
                      <a:pt x="169" y="126"/>
                      <a:pt x="170" y="123"/>
                      <a:pt x="170" y="122"/>
                    </a:cubicBezTo>
                    <a:cubicBezTo>
                      <a:pt x="172" y="120"/>
                      <a:pt x="171" y="121"/>
                      <a:pt x="172" y="122"/>
                    </a:cubicBezTo>
                    <a:cubicBezTo>
                      <a:pt x="173" y="121"/>
                      <a:pt x="174" y="119"/>
                      <a:pt x="174" y="119"/>
                    </a:cubicBezTo>
                    <a:cubicBezTo>
                      <a:pt x="175" y="119"/>
                      <a:pt x="176" y="118"/>
                      <a:pt x="177" y="118"/>
                    </a:cubicBezTo>
                    <a:cubicBezTo>
                      <a:pt x="177" y="119"/>
                      <a:pt x="180" y="118"/>
                      <a:pt x="180" y="118"/>
                    </a:cubicBezTo>
                    <a:cubicBezTo>
                      <a:pt x="180" y="117"/>
                      <a:pt x="184" y="116"/>
                      <a:pt x="185" y="116"/>
                    </a:cubicBezTo>
                    <a:cubicBezTo>
                      <a:pt x="185" y="114"/>
                      <a:pt x="191" y="116"/>
                      <a:pt x="192" y="116"/>
                    </a:cubicBezTo>
                    <a:close/>
                    <a:moveTo>
                      <a:pt x="195" y="114"/>
                    </a:moveTo>
                    <a:cubicBezTo>
                      <a:pt x="196" y="113"/>
                      <a:pt x="196" y="114"/>
                      <a:pt x="197" y="114"/>
                    </a:cubicBezTo>
                    <a:cubicBezTo>
                      <a:pt x="198" y="115"/>
                      <a:pt x="198" y="114"/>
                      <a:pt x="199" y="114"/>
                    </a:cubicBezTo>
                    <a:cubicBezTo>
                      <a:pt x="199" y="117"/>
                      <a:pt x="197" y="115"/>
                      <a:pt x="195" y="114"/>
                    </a:cubicBezTo>
                    <a:close/>
                    <a:moveTo>
                      <a:pt x="240" y="193"/>
                    </a:moveTo>
                    <a:cubicBezTo>
                      <a:pt x="240" y="192"/>
                      <a:pt x="240" y="193"/>
                      <a:pt x="241" y="192"/>
                    </a:cubicBezTo>
                    <a:cubicBezTo>
                      <a:pt x="241" y="193"/>
                      <a:pt x="241" y="193"/>
                      <a:pt x="240" y="193"/>
                    </a:cubicBezTo>
                    <a:close/>
                    <a:moveTo>
                      <a:pt x="170" y="92"/>
                    </a:moveTo>
                    <a:cubicBezTo>
                      <a:pt x="169" y="91"/>
                      <a:pt x="170" y="91"/>
                      <a:pt x="170" y="90"/>
                    </a:cubicBezTo>
                    <a:cubicBezTo>
                      <a:pt x="168" y="89"/>
                      <a:pt x="172" y="89"/>
                      <a:pt x="172" y="88"/>
                    </a:cubicBezTo>
                    <a:cubicBezTo>
                      <a:pt x="172" y="88"/>
                      <a:pt x="171" y="87"/>
                      <a:pt x="172" y="87"/>
                    </a:cubicBezTo>
                    <a:cubicBezTo>
                      <a:pt x="172" y="86"/>
                      <a:pt x="172" y="88"/>
                      <a:pt x="173" y="87"/>
                    </a:cubicBezTo>
                    <a:cubicBezTo>
                      <a:pt x="174" y="87"/>
                      <a:pt x="175" y="86"/>
                      <a:pt x="174" y="88"/>
                    </a:cubicBezTo>
                    <a:cubicBezTo>
                      <a:pt x="174" y="91"/>
                      <a:pt x="173" y="92"/>
                      <a:pt x="170" y="92"/>
                    </a:cubicBezTo>
                    <a:close/>
                    <a:moveTo>
                      <a:pt x="153" y="71"/>
                    </a:moveTo>
                    <a:cubicBezTo>
                      <a:pt x="153" y="71"/>
                      <a:pt x="155" y="70"/>
                      <a:pt x="156" y="70"/>
                    </a:cubicBezTo>
                    <a:cubicBezTo>
                      <a:pt x="156" y="70"/>
                      <a:pt x="155" y="70"/>
                      <a:pt x="156" y="70"/>
                    </a:cubicBezTo>
                    <a:cubicBezTo>
                      <a:pt x="156" y="70"/>
                      <a:pt x="156" y="71"/>
                      <a:pt x="156" y="71"/>
                    </a:cubicBezTo>
                    <a:cubicBezTo>
                      <a:pt x="156" y="72"/>
                      <a:pt x="159" y="71"/>
                      <a:pt x="159" y="71"/>
                    </a:cubicBezTo>
                    <a:cubicBezTo>
                      <a:pt x="162" y="71"/>
                      <a:pt x="162" y="69"/>
                      <a:pt x="162" y="71"/>
                    </a:cubicBezTo>
                    <a:cubicBezTo>
                      <a:pt x="163" y="72"/>
                      <a:pt x="163" y="71"/>
                      <a:pt x="164" y="71"/>
                    </a:cubicBezTo>
                    <a:cubicBezTo>
                      <a:pt x="164" y="72"/>
                      <a:pt x="165" y="72"/>
                      <a:pt x="164" y="72"/>
                    </a:cubicBezTo>
                    <a:cubicBezTo>
                      <a:pt x="163" y="73"/>
                      <a:pt x="162" y="73"/>
                      <a:pt x="160" y="73"/>
                    </a:cubicBezTo>
                    <a:cubicBezTo>
                      <a:pt x="160" y="73"/>
                      <a:pt x="157" y="74"/>
                      <a:pt x="157" y="74"/>
                    </a:cubicBezTo>
                    <a:cubicBezTo>
                      <a:pt x="155" y="74"/>
                      <a:pt x="155" y="73"/>
                      <a:pt x="153" y="73"/>
                    </a:cubicBezTo>
                    <a:cubicBezTo>
                      <a:pt x="153" y="72"/>
                      <a:pt x="155" y="71"/>
                      <a:pt x="153" y="71"/>
                    </a:cubicBezTo>
                    <a:close/>
                    <a:moveTo>
                      <a:pt x="235" y="198"/>
                    </a:moveTo>
                    <a:cubicBezTo>
                      <a:pt x="236" y="199"/>
                      <a:pt x="236" y="200"/>
                      <a:pt x="237" y="198"/>
                    </a:cubicBezTo>
                    <a:cubicBezTo>
                      <a:pt x="235" y="198"/>
                      <a:pt x="236" y="198"/>
                      <a:pt x="236" y="197"/>
                    </a:cubicBezTo>
                    <a:cubicBezTo>
                      <a:pt x="237" y="197"/>
                      <a:pt x="240" y="198"/>
                      <a:pt x="240" y="196"/>
                    </a:cubicBezTo>
                    <a:cubicBezTo>
                      <a:pt x="237" y="196"/>
                      <a:pt x="240" y="192"/>
                      <a:pt x="240" y="195"/>
                    </a:cubicBezTo>
                    <a:cubicBezTo>
                      <a:pt x="242" y="195"/>
                      <a:pt x="241" y="192"/>
                      <a:pt x="242" y="191"/>
                    </a:cubicBezTo>
                    <a:cubicBezTo>
                      <a:pt x="242" y="192"/>
                      <a:pt x="242" y="195"/>
                      <a:pt x="243" y="195"/>
                    </a:cubicBezTo>
                    <a:cubicBezTo>
                      <a:pt x="244" y="197"/>
                      <a:pt x="242" y="197"/>
                      <a:pt x="242" y="198"/>
                    </a:cubicBezTo>
                    <a:cubicBezTo>
                      <a:pt x="241" y="199"/>
                      <a:pt x="241" y="200"/>
                      <a:pt x="241" y="200"/>
                    </a:cubicBezTo>
                    <a:cubicBezTo>
                      <a:pt x="241" y="200"/>
                      <a:pt x="240" y="200"/>
                      <a:pt x="240" y="200"/>
                    </a:cubicBezTo>
                    <a:cubicBezTo>
                      <a:pt x="240" y="202"/>
                      <a:pt x="239" y="204"/>
                      <a:pt x="239" y="206"/>
                    </a:cubicBezTo>
                    <a:cubicBezTo>
                      <a:pt x="238" y="206"/>
                      <a:pt x="238" y="209"/>
                      <a:pt x="238" y="211"/>
                    </a:cubicBezTo>
                    <a:cubicBezTo>
                      <a:pt x="238" y="212"/>
                      <a:pt x="237" y="212"/>
                      <a:pt x="237" y="213"/>
                    </a:cubicBezTo>
                    <a:cubicBezTo>
                      <a:pt x="232" y="213"/>
                      <a:pt x="234" y="201"/>
                      <a:pt x="235" y="198"/>
                    </a:cubicBezTo>
                    <a:close/>
                    <a:moveTo>
                      <a:pt x="259" y="134"/>
                    </a:moveTo>
                    <a:cubicBezTo>
                      <a:pt x="258" y="134"/>
                      <a:pt x="256" y="134"/>
                      <a:pt x="255" y="133"/>
                    </a:cubicBezTo>
                    <a:cubicBezTo>
                      <a:pt x="252" y="133"/>
                      <a:pt x="248" y="130"/>
                      <a:pt x="245" y="131"/>
                    </a:cubicBezTo>
                    <a:cubicBezTo>
                      <a:pt x="245" y="131"/>
                      <a:pt x="245" y="131"/>
                      <a:pt x="244" y="131"/>
                    </a:cubicBezTo>
                    <a:cubicBezTo>
                      <a:pt x="245" y="130"/>
                      <a:pt x="242" y="124"/>
                      <a:pt x="240" y="127"/>
                    </a:cubicBezTo>
                    <a:cubicBezTo>
                      <a:pt x="240" y="127"/>
                      <a:pt x="241" y="130"/>
                      <a:pt x="242" y="130"/>
                    </a:cubicBezTo>
                    <a:cubicBezTo>
                      <a:pt x="242" y="131"/>
                      <a:pt x="242" y="132"/>
                      <a:pt x="243" y="132"/>
                    </a:cubicBezTo>
                    <a:cubicBezTo>
                      <a:pt x="244" y="133"/>
                      <a:pt x="242" y="134"/>
                      <a:pt x="243" y="134"/>
                    </a:cubicBezTo>
                    <a:cubicBezTo>
                      <a:pt x="244" y="134"/>
                      <a:pt x="244" y="134"/>
                      <a:pt x="244" y="132"/>
                    </a:cubicBezTo>
                    <a:cubicBezTo>
                      <a:pt x="244" y="132"/>
                      <a:pt x="244" y="132"/>
                      <a:pt x="245" y="132"/>
                    </a:cubicBezTo>
                    <a:cubicBezTo>
                      <a:pt x="244" y="133"/>
                      <a:pt x="244" y="134"/>
                      <a:pt x="245" y="134"/>
                    </a:cubicBezTo>
                    <a:cubicBezTo>
                      <a:pt x="246" y="137"/>
                      <a:pt x="245" y="135"/>
                      <a:pt x="245" y="136"/>
                    </a:cubicBezTo>
                    <a:cubicBezTo>
                      <a:pt x="247" y="136"/>
                      <a:pt x="249" y="135"/>
                      <a:pt x="250" y="133"/>
                    </a:cubicBezTo>
                    <a:cubicBezTo>
                      <a:pt x="251" y="133"/>
                      <a:pt x="250" y="134"/>
                      <a:pt x="250" y="134"/>
                    </a:cubicBezTo>
                    <a:cubicBezTo>
                      <a:pt x="251" y="135"/>
                      <a:pt x="252" y="135"/>
                      <a:pt x="251" y="136"/>
                    </a:cubicBezTo>
                    <a:cubicBezTo>
                      <a:pt x="251" y="137"/>
                      <a:pt x="253" y="138"/>
                      <a:pt x="252" y="136"/>
                    </a:cubicBezTo>
                    <a:cubicBezTo>
                      <a:pt x="255" y="136"/>
                      <a:pt x="254" y="139"/>
                      <a:pt x="253" y="140"/>
                    </a:cubicBezTo>
                    <a:cubicBezTo>
                      <a:pt x="253" y="141"/>
                      <a:pt x="252" y="141"/>
                      <a:pt x="252" y="142"/>
                    </a:cubicBezTo>
                    <a:cubicBezTo>
                      <a:pt x="252" y="143"/>
                      <a:pt x="251" y="145"/>
                      <a:pt x="250" y="145"/>
                    </a:cubicBezTo>
                    <a:cubicBezTo>
                      <a:pt x="250" y="145"/>
                      <a:pt x="245" y="148"/>
                      <a:pt x="245" y="149"/>
                    </a:cubicBezTo>
                    <a:cubicBezTo>
                      <a:pt x="244" y="149"/>
                      <a:pt x="241" y="150"/>
                      <a:pt x="240" y="151"/>
                    </a:cubicBezTo>
                    <a:cubicBezTo>
                      <a:pt x="239" y="151"/>
                      <a:pt x="236" y="152"/>
                      <a:pt x="236" y="153"/>
                    </a:cubicBezTo>
                    <a:cubicBezTo>
                      <a:pt x="233" y="153"/>
                      <a:pt x="233" y="149"/>
                      <a:pt x="232" y="149"/>
                    </a:cubicBezTo>
                    <a:cubicBezTo>
                      <a:pt x="232" y="148"/>
                      <a:pt x="231" y="148"/>
                      <a:pt x="231" y="147"/>
                    </a:cubicBezTo>
                    <a:cubicBezTo>
                      <a:pt x="232" y="147"/>
                      <a:pt x="228" y="139"/>
                      <a:pt x="228" y="137"/>
                    </a:cubicBezTo>
                    <a:cubicBezTo>
                      <a:pt x="227" y="137"/>
                      <a:pt x="226" y="135"/>
                      <a:pt x="226" y="134"/>
                    </a:cubicBezTo>
                    <a:cubicBezTo>
                      <a:pt x="225" y="133"/>
                      <a:pt x="224" y="131"/>
                      <a:pt x="224" y="130"/>
                    </a:cubicBezTo>
                    <a:cubicBezTo>
                      <a:pt x="223" y="129"/>
                      <a:pt x="220" y="126"/>
                      <a:pt x="220" y="125"/>
                    </a:cubicBezTo>
                    <a:cubicBezTo>
                      <a:pt x="221" y="125"/>
                      <a:pt x="223" y="126"/>
                      <a:pt x="223" y="124"/>
                    </a:cubicBezTo>
                    <a:cubicBezTo>
                      <a:pt x="222" y="124"/>
                      <a:pt x="222" y="123"/>
                      <a:pt x="223" y="123"/>
                    </a:cubicBezTo>
                    <a:cubicBezTo>
                      <a:pt x="223" y="122"/>
                      <a:pt x="224" y="121"/>
                      <a:pt x="224" y="120"/>
                    </a:cubicBezTo>
                    <a:cubicBezTo>
                      <a:pt x="224" y="119"/>
                      <a:pt x="225" y="117"/>
                      <a:pt x="225" y="116"/>
                    </a:cubicBezTo>
                    <a:cubicBezTo>
                      <a:pt x="223" y="116"/>
                      <a:pt x="223" y="116"/>
                      <a:pt x="222" y="116"/>
                    </a:cubicBezTo>
                    <a:cubicBezTo>
                      <a:pt x="222" y="117"/>
                      <a:pt x="220" y="116"/>
                      <a:pt x="219" y="116"/>
                    </a:cubicBezTo>
                    <a:cubicBezTo>
                      <a:pt x="219" y="115"/>
                      <a:pt x="215" y="117"/>
                      <a:pt x="214" y="115"/>
                    </a:cubicBezTo>
                    <a:cubicBezTo>
                      <a:pt x="213" y="114"/>
                      <a:pt x="213" y="113"/>
                      <a:pt x="213" y="111"/>
                    </a:cubicBezTo>
                    <a:cubicBezTo>
                      <a:pt x="212" y="110"/>
                      <a:pt x="211" y="109"/>
                      <a:pt x="210" y="109"/>
                    </a:cubicBezTo>
                    <a:cubicBezTo>
                      <a:pt x="208" y="109"/>
                      <a:pt x="209" y="112"/>
                      <a:pt x="209" y="113"/>
                    </a:cubicBezTo>
                    <a:cubicBezTo>
                      <a:pt x="211" y="113"/>
                      <a:pt x="208" y="115"/>
                      <a:pt x="208" y="116"/>
                    </a:cubicBezTo>
                    <a:cubicBezTo>
                      <a:pt x="206" y="115"/>
                      <a:pt x="207" y="112"/>
                      <a:pt x="205" y="112"/>
                    </a:cubicBezTo>
                    <a:cubicBezTo>
                      <a:pt x="205" y="111"/>
                      <a:pt x="205" y="110"/>
                      <a:pt x="204" y="110"/>
                    </a:cubicBezTo>
                    <a:cubicBezTo>
                      <a:pt x="204" y="109"/>
                      <a:pt x="204" y="108"/>
                      <a:pt x="203" y="107"/>
                    </a:cubicBezTo>
                    <a:cubicBezTo>
                      <a:pt x="203" y="107"/>
                      <a:pt x="201" y="106"/>
                      <a:pt x="201" y="106"/>
                    </a:cubicBezTo>
                    <a:cubicBezTo>
                      <a:pt x="200" y="106"/>
                      <a:pt x="196" y="101"/>
                      <a:pt x="195" y="102"/>
                    </a:cubicBezTo>
                    <a:cubicBezTo>
                      <a:pt x="195" y="104"/>
                      <a:pt x="196" y="104"/>
                      <a:pt x="196" y="105"/>
                    </a:cubicBezTo>
                    <a:cubicBezTo>
                      <a:pt x="198" y="104"/>
                      <a:pt x="198" y="108"/>
                      <a:pt x="200" y="108"/>
                    </a:cubicBezTo>
                    <a:cubicBezTo>
                      <a:pt x="200" y="108"/>
                      <a:pt x="200" y="109"/>
                      <a:pt x="201" y="109"/>
                    </a:cubicBezTo>
                    <a:cubicBezTo>
                      <a:pt x="202" y="109"/>
                      <a:pt x="202" y="110"/>
                      <a:pt x="203" y="110"/>
                    </a:cubicBezTo>
                    <a:cubicBezTo>
                      <a:pt x="202" y="111"/>
                      <a:pt x="200" y="109"/>
                      <a:pt x="201" y="111"/>
                    </a:cubicBezTo>
                    <a:cubicBezTo>
                      <a:pt x="201" y="112"/>
                      <a:pt x="201" y="113"/>
                      <a:pt x="200" y="114"/>
                    </a:cubicBezTo>
                    <a:cubicBezTo>
                      <a:pt x="200" y="113"/>
                      <a:pt x="199" y="110"/>
                      <a:pt x="198" y="110"/>
                    </a:cubicBezTo>
                    <a:cubicBezTo>
                      <a:pt x="197" y="108"/>
                      <a:pt x="195" y="108"/>
                      <a:pt x="194" y="107"/>
                    </a:cubicBezTo>
                    <a:cubicBezTo>
                      <a:pt x="193" y="107"/>
                      <a:pt x="193" y="104"/>
                      <a:pt x="191" y="104"/>
                    </a:cubicBezTo>
                    <a:cubicBezTo>
                      <a:pt x="191" y="104"/>
                      <a:pt x="190" y="105"/>
                      <a:pt x="190" y="105"/>
                    </a:cubicBezTo>
                    <a:cubicBezTo>
                      <a:pt x="189" y="106"/>
                      <a:pt x="184" y="105"/>
                      <a:pt x="184" y="105"/>
                    </a:cubicBezTo>
                    <a:cubicBezTo>
                      <a:pt x="184" y="105"/>
                      <a:pt x="182" y="111"/>
                      <a:pt x="182" y="112"/>
                    </a:cubicBezTo>
                    <a:cubicBezTo>
                      <a:pt x="181" y="114"/>
                      <a:pt x="180" y="114"/>
                      <a:pt x="180" y="115"/>
                    </a:cubicBezTo>
                    <a:cubicBezTo>
                      <a:pt x="179" y="116"/>
                      <a:pt x="174" y="116"/>
                      <a:pt x="174" y="116"/>
                    </a:cubicBezTo>
                    <a:cubicBezTo>
                      <a:pt x="172" y="116"/>
                      <a:pt x="170" y="114"/>
                      <a:pt x="170" y="112"/>
                    </a:cubicBezTo>
                    <a:cubicBezTo>
                      <a:pt x="170" y="112"/>
                      <a:pt x="171" y="106"/>
                      <a:pt x="171" y="105"/>
                    </a:cubicBezTo>
                    <a:cubicBezTo>
                      <a:pt x="172" y="105"/>
                      <a:pt x="172" y="105"/>
                      <a:pt x="172" y="106"/>
                    </a:cubicBezTo>
                    <a:cubicBezTo>
                      <a:pt x="173" y="105"/>
                      <a:pt x="176" y="106"/>
                      <a:pt x="176" y="105"/>
                    </a:cubicBezTo>
                    <a:cubicBezTo>
                      <a:pt x="178" y="105"/>
                      <a:pt x="178" y="105"/>
                      <a:pt x="177" y="106"/>
                    </a:cubicBezTo>
                    <a:cubicBezTo>
                      <a:pt x="179" y="106"/>
                      <a:pt x="181" y="107"/>
                      <a:pt x="181" y="105"/>
                    </a:cubicBezTo>
                    <a:cubicBezTo>
                      <a:pt x="180" y="105"/>
                      <a:pt x="180" y="105"/>
                      <a:pt x="180" y="104"/>
                    </a:cubicBezTo>
                    <a:cubicBezTo>
                      <a:pt x="182" y="102"/>
                      <a:pt x="178" y="100"/>
                      <a:pt x="178" y="98"/>
                    </a:cubicBezTo>
                    <a:cubicBezTo>
                      <a:pt x="177" y="98"/>
                      <a:pt x="176" y="96"/>
                      <a:pt x="177" y="97"/>
                    </a:cubicBezTo>
                    <a:cubicBezTo>
                      <a:pt x="178" y="98"/>
                      <a:pt x="182" y="99"/>
                      <a:pt x="180" y="96"/>
                    </a:cubicBezTo>
                    <a:cubicBezTo>
                      <a:pt x="180" y="96"/>
                      <a:pt x="180" y="96"/>
                      <a:pt x="180" y="96"/>
                    </a:cubicBezTo>
                    <a:cubicBezTo>
                      <a:pt x="181" y="97"/>
                      <a:pt x="182" y="98"/>
                      <a:pt x="182" y="97"/>
                    </a:cubicBezTo>
                    <a:cubicBezTo>
                      <a:pt x="183" y="97"/>
                      <a:pt x="185" y="95"/>
                      <a:pt x="183" y="95"/>
                    </a:cubicBezTo>
                    <a:cubicBezTo>
                      <a:pt x="183" y="95"/>
                      <a:pt x="183" y="94"/>
                      <a:pt x="183" y="93"/>
                    </a:cubicBezTo>
                    <a:cubicBezTo>
                      <a:pt x="186" y="95"/>
                      <a:pt x="184" y="93"/>
                      <a:pt x="186" y="92"/>
                    </a:cubicBezTo>
                    <a:cubicBezTo>
                      <a:pt x="186" y="93"/>
                      <a:pt x="187" y="91"/>
                      <a:pt x="188" y="91"/>
                    </a:cubicBezTo>
                    <a:cubicBezTo>
                      <a:pt x="189" y="90"/>
                      <a:pt x="191" y="91"/>
                      <a:pt x="191" y="89"/>
                    </a:cubicBezTo>
                    <a:cubicBezTo>
                      <a:pt x="190" y="89"/>
                      <a:pt x="190" y="86"/>
                      <a:pt x="190" y="85"/>
                    </a:cubicBezTo>
                    <a:cubicBezTo>
                      <a:pt x="192" y="85"/>
                      <a:pt x="193" y="83"/>
                      <a:pt x="193" y="84"/>
                    </a:cubicBezTo>
                    <a:cubicBezTo>
                      <a:pt x="194" y="85"/>
                      <a:pt x="194" y="86"/>
                      <a:pt x="194" y="87"/>
                    </a:cubicBezTo>
                    <a:cubicBezTo>
                      <a:pt x="196" y="88"/>
                      <a:pt x="195" y="86"/>
                      <a:pt x="195" y="85"/>
                    </a:cubicBezTo>
                    <a:cubicBezTo>
                      <a:pt x="195" y="85"/>
                      <a:pt x="194" y="82"/>
                      <a:pt x="194" y="81"/>
                    </a:cubicBezTo>
                    <a:cubicBezTo>
                      <a:pt x="193" y="81"/>
                      <a:pt x="192" y="82"/>
                      <a:pt x="192" y="82"/>
                    </a:cubicBezTo>
                    <a:cubicBezTo>
                      <a:pt x="190" y="82"/>
                      <a:pt x="189" y="81"/>
                      <a:pt x="187" y="81"/>
                    </a:cubicBezTo>
                    <a:cubicBezTo>
                      <a:pt x="187" y="81"/>
                      <a:pt x="185" y="79"/>
                      <a:pt x="185" y="79"/>
                    </a:cubicBezTo>
                    <a:cubicBezTo>
                      <a:pt x="184" y="77"/>
                      <a:pt x="186" y="77"/>
                      <a:pt x="187" y="77"/>
                    </a:cubicBezTo>
                    <a:cubicBezTo>
                      <a:pt x="187" y="75"/>
                      <a:pt x="194" y="76"/>
                      <a:pt x="195" y="73"/>
                    </a:cubicBezTo>
                    <a:cubicBezTo>
                      <a:pt x="192" y="73"/>
                      <a:pt x="197" y="68"/>
                      <a:pt x="197" y="68"/>
                    </a:cubicBezTo>
                    <a:cubicBezTo>
                      <a:pt x="199" y="67"/>
                      <a:pt x="200" y="66"/>
                      <a:pt x="202" y="66"/>
                    </a:cubicBezTo>
                    <a:cubicBezTo>
                      <a:pt x="203" y="65"/>
                      <a:pt x="213" y="63"/>
                      <a:pt x="213" y="64"/>
                    </a:cubicBezTo>
                    <a:cubicBezTo>
                      <a:pt x="214" y="64"/>
                      <a:pt x="221" y="64"/>
                      <a:pt x="221" y="65"/>
                    </a:cubicBezTo>
                    <a:cubicBezTo>
                      <a:pt x="222" y="65"/>
                      <a:pt x="224" y="66"/>
                      <a:pt x="225" y="65"/>
                    </a:cubicBezTo>
                    <a:cubicBezTo>
                      <a:pt x="226" y="65"/>
                      <a:pt x="231" y="67"/>
                      <a:pt x="231" y="69"/>
                    </a:cubicBezTo>
                    <a:cubicBezTo>
                      <a:pt x="229" y="69"/>
                      <a:pt x="225" y="69"/>
                      <a:pt x="222" y="69"/>
                    </a:cubicBezTo>
                    <a:cubicBezTo>
                      <a:pt x="222" y="70"/>
                      <a:pt x="222" y="69"/>
                      <a:pt x="222" y="70"/>
                    </a:cubicBezTo>
                    <a:cubicBezTo>
                      <a:pt x="223" y="70"/>
                      <a:pt x="225" y="73"/>
                      <a:pt x="225" y="74"/>
                    </a:cubicBezTo>
                    <a:cubicBezTo>
                      <a:pt x="226" y="74"/>
                      <a:pt x="227" y="73"/>
                      <a:pt x="228" y="73"/>
                    </a:cubicBezTo>
                    <a:cubicBezTo>
                      <a:pt x="228" y="74"/>
                      <a:pt x="230" y="74"/>
                      <a:pt x="230" y="73"/>
                    </a:cubicBezTo>
                    <a:cubicBezTo>
                      <a:pt x="229" y="73"/>
                      <a:pt x="229" y="71"/>
                      <a:pt x="230" y="71"/>
                    </a:cubicBezTo>
                    <a:cubicBezTo>
                      <a:pt x="230" y="70"/>
                      <a:pt x="232" y="71"/>
                      <a:pt x="233" y="69"/>
                    </a:cubicBezTo>
                    <a:cubicBezTo>
                      <a:pt x="248" y="87"/>
                      <a:pt x="257" y="110"/>
                      <a:pt x="259" y="134"/>
                    </a:cubicBezTo>
                    <a:close/>
                    <a:moveTo>
                      <a:pt x="65" y="59"/>
                    </a:moveTo>
                    <a:cubicBezTo>
                      <a:pt x="66" y="59"/>
                      <a:pt x="67" y="58"/>
                      <a:pt x="67" y="58"/>
                    </a:cubicBezTo>
                    <a:cubicBezTo>
                      <a:pt x="67" y="59"/>
                      <a:pt x="67" y="59"/>
                      <a:pt x="68" y="61"/>
                    </a:cubicBezTo>
                    <a:cubicBezTo>
                      <a:pt x="68" y="61"/>
                      <a:pt x="69" y="63"/>
                      <a:pt x="69" y="63"/>
                    </a:cubicBezTo>
                    <a:cubicBezTo>
                      <a:pt x="70" y="63"/>
                      <a:pt x="71" y="63"/>
                      <a:pt x="72" y="64"/>
                    </a:cubicBezTo>
                    <a:cubicBezTo>
                      <a:pt x="71" y="64"/>
                      <a:pt x="71" y="64"/>
                      <a:pt x="70" y="64"/>
                    </a:cubicBezTo>
                    <a:cubicBezTo>
                      <a:pt x="71" y="67"/>
                      <a:pt x="69" y="65"/>
                      <a:pt x="68" y="65"/>
                    </a:cubicBezTo>
                    <a:cubicBezTo>
                      <a:pt x="68" y="65"/>
                      <a:pt x="63" y="63"/>
                      <a:pt x="65" y="66"/>
                    </a:cubicBezTo>
                    <a:cubicBezTo>
                      <a:pt x="66" y="66"/>
                      <a:pt x="65" y="66"/>
                      <a:pt x="67" y="67"/>
                    </a:cubicBezTo>
                    <a:cubicBezTo>
                      <a:pt x="68" y="67"/>
                      <a:pt x="70" y="68"/>
                      <a:pt x="71" y="68"/>
                    </a:cubicBezTo>
                    <a:cubicBezTo>
                      <a:pt x="72" y="68"/>
                      <a:pt x="73" y="68"/>
                      <a:pt x="74" y="68"/>
                    </a:cubicBezTo>
                    <a:cubicBezTo>
                      <a:pt x="74" y="68"/>
                      <a:pt x="77" y="66"/>
                      <a:pt x="75" y="66"/>
                    </a:cubicBezTo>
                    <a:cubicBezTo>
                      <a:pt x="75" y="65"/>
                      <a:pt x="75" y="65"/>
                      <a:pt x="74" y="65"/>
                    </a:cubicBezTo>
                    <a:cubicBezTo>
                      <a:pt x="74" y="64"/>
                      <a:pt x="76" y="65"/>
                      <a:pt x="77" y="65"/>
                    </a:cubicBezTo>
                    <a:cubicBezTo>
                      <a:pt x="78" y="63"/>
                      <a:pt x="77" y="63"/>
                      <a:pt x="78" y="62"/>
                    </a:cubicBezTo>
                    <a:cubicBezTo>
                      <a:pt x="79" y="61"/>
                      <a:pt x="80" y="62"/>
                      <a:pt x="81" y="61"/>
                    </a:cubicBezTo>
                    <a:cubicBezTo>
                      <a:pt x="82" y="61"/>
                      <a:pt x="82" y="61"/>
                      <a:pt x="83" y="62"/>
                    </a:cubicBezTo>
                    <a:cubicBezTo>
                      <a:pt x="83" y="63"/>
                      <a:pt x="87" y="68"/>
                      <a:pt x="87" y="64"/>
                    </a:cubicBezTo>
                    <a:cubicBezTo>
                      <a:pt x="88" y="65"/>
                      <a:pt x="89" y="67"/>
                      <a:pt x="89" y="68"/>
                    </a:cubicBezTo>
                    <a:cubicBezTo>
                      <a:pt x="91" y="68"/>
                      <a:pt x="91" y="66"/>
                      <a:pt x="91" y="65"/>
                    </a:cubicBezTo>
                    <a:cubicBezTo>
                      <a:pt x="92" y="65"/>
                      <a:pt x="91" y="64"/>
                      <a:pt x="91" y="64"/>
                    </a:cubicBezTo>
                    <a:cubicBezTo>
                      <a:pt x="92" y="63"/>
                      <a:pt x="93" y="64"/>
                      <a:pt x="93" y="63"/>
                    </a:cubicBezTo>
                    <a:cubicBezTo>
                      <a:pt x="93" y="63"/>
                      <a:pt x="93" y="64"/>
                      <a:pt x="93" y="64"/>
                    </a:cubicBezTo>
                    <a:cubicBezTo>
                      <a:pt x="94" y="64"/>
                      <a:pt x="95" y="64"/>
                      <a:pt x="96" y="64"/>
                    </a:cubicBezTo>
                    <a:cubicBezTo>
                      <a:pt x="96" y="64"/>
                      <a:pt x="96" y="67"/>
                      <a:pt x="96" y="68"/>
                    </a:cubicBezTo>
                    <a:cubicBezTo>
                      <a:pt x="95" y="69"/>
                      <a:pt x="93" y="69"/>
                      <a:pt x="93" y="69"/>
                    </a:cubicBezTo>
                    <a:cubicBezTo>
                      <a:pt x="91" y="71"/>
                      <a:pt x="96" y="72"/>
                      <a:pt x="97" y="73"/>
                    </a:cubicBezTo>
                    <a:cubicBezTo>
                      <a:pt x="97" y="73"/>
                      <a:pt x="95" y="73"/>
                      <a:pt x="95" y="73"/>
                    </a:cubicBezTo>
                    <a:cubicBezTo>
                      <a:pt x="93" y="73"/>
                      <a:pt x="90" y="74"/>
                      <a:pt x="89" y="73"/>
                    </a:cubicBezTo>
                    <a:cubicBezTo>
                      <a:pt x="91" y="73"/>
                      <a:pt x="91" y="72"/>
                      <a:pt x="92" y="70"/>
                    </a:cubicBezTo>
                    <a:cubicBezTo>
                      <a:pt x="90" y="69"/>
                      <a:pt x="89" y="70"/>
                      <a:pt x="88" y="72"/>
                    </a:cubicBezTo>
                    <a:cubicBezTo>
                      <a:pt x="87" y="74"/>
                      <a:pt x="86" y="71"/>
                      <a:pt x="85" y="73"/>
                    </a:cubicBezTo>
                    <a:cubicBezTo>
                      <a:pt x="85" y="73"/>
                      <a:pt x="82" y="74"/>
                      <a:pt x="82" y="74"/>
                    </a:cubicBezTo>
                    <a:cubicBezTo>
                      <a:pt x="79" y="74"/>
                      <a:pt x="80" y="77"/>
                      <a:pt x="80" y="80"/>
                    </a:cubicBezTo>
                    <a:cubicBezTo>
                      <a:pt x="81" y="81"/>
                      <a:pt x="84" y="83"/>
                      <a:pt x="83" y="84"/>
                    </a:cubicBezTo>
                    <a:cubicBezTo>
                      <a:pt x="86" y="84"/>
                      <a:pt x="87" y="85"/>
                      <a:pt x="90" y="85"/>
                    </a:cubicBezTo>
                    <a:cubicBezTo>
                      <a:pt x="90" y="85"/>
                      <a:pt x="91" y="86"/>
                      <a:pt x="91" y="86"/>
                    </a:cubicBezTo>
                    <a:cubicBezTo>
                      <a:pt x="91" y="87"/>
                      <a:pt x="93" y="87"/>
                      <a:pt x="94" y="87"/>
                    </a:cubicBezTo>
                    <a:cubicBezTo>
                      <a:pt x="94" y="85"/>
                      <a:pt x="96" y="89"/>
                      <a:pt x="97" y="90"/>
                    </a:cubicBezTo>
                    <a:cubicBezTo>
                      <a:pt x="96" y="90"/>
                      <a:pt x="97" y="92"/>
                      <a:pt x="97" y="92"/>
                    </a:cubicBezTo>
                    <a:cubicBezTo>
                      <a:pt x="97" y="92"/>
                      <a:pt x="97" y="92"/>
                      <a:pt x="97" y="93"/>
                    </a:cubicBezTo>
                    <a:cubicBezTo>
                      <a:pt x="98" y="93"/>
                      <a:pt x="100" y="93"/>
                      <a:pt x="100" y="92"/>
                    </a:cubicBezTo>
                    <a:cubicBezTo>
                      <a:pt x="99" y="92"/>
                      <a:pt x="100" y="91"/>
                      <a:pt x="100" y="90"/>
                    </a:cubicBezTo>
                    <a:cubicBezTo>
                      <a:pt x="99" y="89"/>
                      <a:pt x="99" y="87"/>
                      <a:pt x="100" y="87"/>
                    </a:cubicBezTo>
                    <a:cubicBezTo>
                      <a:pt x="100" y="88"/>
                      <a:pt x="104" y="86"/>
                      <a:pt x="102" y="86"/>
                    </a:cubicBezTo>
                    <a:cubicBezTo>
                      <a:pt x="102" y="84"/>
                      <a:pt x="103" y="83"/>
                      <a:pt x="102" y="82"/>
                    </a:cubicBezTo>
                    <a:cubicBezTo>
                      <a:pt x="101" y="81"/>
                      <a:pt x="100" y="82"/>
                      <a:pt x="100" y="81"/>
                    </a:cubicBezTo>
                    <a:cubicBezTo>
                      <a:pt x="102" y="80"/>
                      <a:pt x="101" y="77"/>
                      <a:pt x="100" y="76"/>
                    </a:cubicBezTo>
                    <a:cubicBezTo>
                      <a:pt x="101" y="76"/>
                      <a:pt x="102" y="76"/>
                      <a:pt x="102" y="76"/>
                    </a:cubicBezTo>
                    <a:cubicBezTo>
                      <a:pt x="104" y="76"/>
                      <a:pt x="106" y="78"/>
                      <a:pt x="107" y="76"/>
                    </a:cubicBezTo>
                    <a:cubicBezTo>
                      <a:pt x="109" y="77"/>
                      <a:pt x="107" y="78"/>
                      <a:pt x="110" y="77"/>
                    </a:cubicBezTo>
                    <a:cubicBezTo>
                      <a:pt x="110" y="78"/>
                      <a:pt x="113" y="80"/>
                      <a:pt x="113" y="80"/>
                    </a:cubicBezTo>
                    <a:cubicBezTo>
                      <a:pt x="113" y="80"/>
                      <a:pt x="113" y="81"/>
                      <a:pt x="114" y="81"/>
                    </a:cubicBezTo>
                    <a:cubicBezTo>
                      <a:pt x="114" y="82"/>
                      <a:pt x="113" y="81"/>
                      <a:pt x="113" y="82"/>
                    </a:cubicBezTo>
                    <a:cubicBezTo>
                      <a:pt x="114" y="82"/>
                      <a:pt x="116" y="82"/>
                      <a:pt x="116" y="82"/>
                    </a:cubicBezTo>
                    <a:cubicBezTo>
                      <a:pt x="117" y="82"/>
                      <a:pt x="118" y="80"/>
                      <a:pt x="118" y="79"/>
                    </a:cubicBezTo>
                    <a:cubicBezTo>
                      <a:pt x="118" y="79"/>
                      <a:pt x="120" y="83"/>
                      <a:pt x="121" y="83"/>
                    </a:cubicBezTo>
                    <a:cubicBezTo>
                      <a:pt x="121" y="84"/>
                      <a:pt x="124" y="86"/>
                      <a:pt x="124" y="87"/>
                    </a:cubicBezTo>
                    <a:cubicBezTo>
                      <a:pt x="124" y="87"/>
                      <a:pt x="124" y="87"/>
                      <a:pt x="124" y="88"/>
                    </a:cubicBezTo>
                    <a:cubicBezTo>
                      <a:pt x="125" y="88"/>
                      <a:pt x="126" y="86"/>
                      <a:pt x="126" y="88"/>
                    </a:cubicBezTo>
                    <a:cubicBezTo>
                      <a:pt x="127" y="88"/>
                      <a:pt x="128" y="89"/>
                      <a:pt x="128" y="90"/>
                    </a:cubicBezTo>
                    <a:cubicBezTo>
                      <a:pt x="127" y="90"/>
                      <a:pt x="128" y="92"/>
                      <a:pt x="128" y="92"/>
                    </a:cubicBezTo>
                    <a:cubicBezTo>
                      <a:pt x="128" y="93"/>
                      <a:pt x="125" y="92"/>
                      <a:pt x="124" y="92"/>
                    </a:cubicBezTo>
                    <a:cubicBezTo>
                      <a:pt x="123" y="96"/>
                      <a:pt x="118" y="93"/>
                      <a:pt x="114" y="94"/>
                    </a:cubicBezTo>
                    <a:cubicBezTo>
                      <a:pt x="113" y="95"/>
                      <a:pt x="109" y="98"/>
                      <a:pt x="109" y="100"/>
                    </a:cubicBezTo>
                    <a:cubicBezTo>
                      <a:pt x="111" y="100"/>
                      <a:pt x="112" y="99"/>
                      <a:pt x="114" y="98"/>
                    </a:cubicBezTo>
                    <a:cubicBezTo>
                      <a:pt x="116" y="98"/>
                      <a:pt x="116" y="97"/>
                      <a:pt x="117" y="97"/>
                    </a:cubicBezTo>
                    <a:cubicBezTo>
                      <a:pt x="117" y="97"/>
                      <a:pt x="118" y="97"/>
                      <a:pt x="118" y="97"/>
                    </a:cubicBezTo>
                    <a:cubicBezTo>
                      <a:pt x="115" y="97"/>
                      <a:pt x="117" y="99"/>
                      <a:pt x="117" y="100"/>
                    </a:cubicBezTo>
                    <a:cubicBezTo>
                      <a:pt x="118" y="101"/>
                      <a:pt x="119" y="102"/>
                      <a:pt x="120" y="102"/>
                    </a:cubicBezTo>
                    <a:cubicBezTo>
                      <a:pt x="120" y="103"/>
                      <a:pt x="118" y="102"/>
                      <a:pt x="118" y="103"/>
                    </a:cubicBezTo>
                    <a:cubicBezTo>
                      <a:pt x="118" y="103"/>
                      <a:pt x="117" y="104"/>
                      <a:pt x="117" y="104"/>
                    </a:cubicBezTo>
                    <a:cubicBezTo>
                      <a:pt x="114" y="104"/>
                      <a:pt x="115" y="104"/>
                      <a:pt x="115" y="103"/>
                    </a:cubicBezTo>
                    <a:cubicBezTo>
                      <a:pt x="116" y="104"/>
                      <a:pt x="117" y="103"/>
                      <a:pt x="117" y="103"/>
                    </a:cubicBezTo>
                    <a:cubicBezTo>
                      <a:pt x="116" y="102"/>
                      <a:pt x="116" y="103"/>
                      <a:pt x="116" y="102"/>
                    </a:cubicBezTo>
                    <a:cubicBezTo>
                      <a:pt x="115" y="102"/>
                      <a:pt x="114" y="103"/>
                      <a:pt x="113" y="103"/>
                    </a:cubicBezTo>
                    <a:cubicBezTo>
                      <a:pt x="112" y="103"/>
                      <a:pt x="111" y="104"/>
                      <a:pt x="111" y="104"/>
                    </a:cubicBezTo>
                    <a:cubicBezTo>
                      <a:pt x="110" y="106"/>
                      <a:pt x="109" y="108"/>
                      <a:pt x="108" y="108"/>
                    </a:cubicBezTo>
                    <a:cubicBezTo>
                      <a:pt x="108" y="108"/>
                      <a:pt x="106" y="110"/>
                      <a:pt x="106" y="110"/>
                    </a:cubicBezTo>
                    <a:cubicBezTo>
                      <a:pt x="105" y="111"/>
                      <a:pt x="105" y="111"/>
                      <a:pt x="104" y="112"/>
                    </a:cubicBezTo>
                    <a:cubicBezTo>
                      <a:pt x="104" y="113"/>
                      <a:pt x="104" y="115"/>
                      <a:pt x="104" y="115"/>
                    </a:cubicBezTo>
                    <a:cubicBezTo>
                      <a:pt x="102" y="116"/>
                      <a:pt x="102" y="119"/>
                      <a:pt x="100" y="119"/>
                    </a:cubicBezTo>
                    <a:cubicBezTo>
                      <a:pt x="99" y="122"/>
                      <a:pt x="97" y="122"/>
                      <a:pt x="97" y="125"/>
                    </a:cubicBezTo>
                    <a:cubicBezTo>
                      <a:pt x="97" y="126"/>
                      <a:pt x="98" y="129"/>
                      <a:pt x="98" y="130"/>
                    </a:cubicBezTo>
                    <a:cubicBezTo>
                      <a:pt x="98" y="131"/>
                      <a:pt x="98" y="133"/>
                      <a:pt x="97" y="133"/>
                    </a:cubicBezTo>
                    <a:cubicBezTo>
                      <a:pt x="97" y="133"/>
                      <a:pt x="95" y="131"/>
                      <a:pt x="96" y="131"/>
                    </a:cubicBezTo>
                    <a:cubicBezTo>
                      <a:pt x="96" y="130"/>
                      <a:pt x="95" y="127"/>
                      <a:pt x="94" y="127"/>
                    </a:cubicBezTo>
                    <a:cubicBezTo>
                      <a:pt x="93" y="126"/>
                      <a:pt x="92" y="127"/>
                      <a:pt x="91" y="126"/>
                    </a:cubicBezTo>
                    <a:cubicBezTo>
                      <a:pt x="90" y="125"/>
                      <a:pt x="87" y="125"/>
                      <a:pt x="86" y="125"/>
                    </a:cubicBezTo>
                    <a:cubicBezTo>
                      <a:pt x="86" y="126"/>
                      <a:pt x="87" y="126"/>
                      <a:pt x="87" y="127"/>
                    </a:cubicBezTo>
                    <a:cubicBezTo>
                      <a:pt x="86" y="127"/>
                      <a:pt x="85" y="128"/>
                      <a:pt x="84" y="128"/>
                    </a:cubicBezTo>
                    <a:cubicBezTo>
                      <a:pt x="83" y="127"/>
                      <a:pt x="83" y="126"/>
                      <a:pt x="81" y="126"/>
                    </a:cubicBezTo>
                    <a:cubicBezTo>
                      <a:pt x="78" y="126"/>
                      <a:pt x="76" y="129"/>
                      <a:pt x="76" y="132"/>
                    </a:cubicBezTo>
                    <a:cubicBezTo>
                      <a:pt x="76" y="132"/>
                      <a:pt x="76" y="137"/>
                      <a:pt x="76" y="137"/>
                    </a:cubicBezTo>
                    <a:cubicBezTo>
                      <a:pt x="76" y="139"/>
                      <a:pt x="78" y="140"/>
                      <a:pt x="78" y="141"/>
                    </a:cubicBezTo>
                    <a:cubicBezTo>
                      <a:pt x="79" y="141"/>
                      <a:pt x="80" y="144"/>
                      <a:pt x="82" y="144"/>
                    </a:cubicBezTo>
                    <a:cubicBezTo>
                      <a:pt x="82" y="145"/>
                      <a:pt x="81" y="145"/>
                      <a:pt x="83" y="145"/>
                    </a:cubicBezTo>
                    <a:cubicBezTo>
                      <a:pt x="83" y="145"/>
                      <a:pt x="84" y="145"/>
                      <a:pt x="84" y="144"/>
                    </a:cubicBezTo>
                    <a:cubicBezTo>
                      <a:pt x="83" y="143"/>
                      <a:pt x="84" y="142"/>
                      <a:pt x="85" y="141"/>
                    </a:cubicBezTo>
                    <a:cubicBezTo>
                      <a:pt x="85" y="143"/>
                      <a:pt x="87" y="141"/>
                      <a:pt x="87" y="141"/>
                    </a:cubicBezTo>
                    <a:cubicBezTo>
                      <a:pt x="87" y="141"/>
                      <a:pt x="89" y="140"/>
                      <a:pt x="89" y="140"/>
                    </a:cubicBezTo>
                    <a:cubicBezTo>
                      <a:pt x="89" y="138"/>
                      <a:pt x="91" y="140"/>
                      <a:pt x="90" y="141"/>
                    </a:cubicBezTo>
                    <a:cubicBezTo>
                      <a:pt x="89" y="141"/>
                      <a:pt x="89" y="142"/>
                      <a:pt x="88" y="142"/>
                    </a:cubicBezTo>
                    <a:cubicBezTo>
                      <a:pt x="88" y="144"/>
                      <a:pt x="87" y="145"/>
                      <a:pt x="87" y="146"/>
                    </a:cubicBezTo>
                    <a:cubicBezTo>
                      <a:pt x="87" y="147"/>
                      <a:pt x="88" y="147"/>
                      <a:pt x="88" y="149"/>
                    </a:cubicBezTo>
                    <a:cubicBezTo>
                      <a:pt x="89" y="149"/>
                      <a:pt x="91" y="149"/>
                      <a:pt x="92" y="149"/>
                    </a:cubicBezTo>
                    <a:cubicBezTo>
                      <a:pt x="92" y="148"/>
                      <a:pt x="92" y="148"/>
                      <a:pt x="92" y="148"/>
                    </a:cubicBezTo>
                    <a:cubicBezTo>
                      <a:pt x="94" y="148"/>
                      <a:pt x="92" y="152"/>
                      <a:pt x="94" y="152"/>
                    </a:cubicBezTo>
                    <a:cubicBezTo>
                      <a:pt x="94" y="154"/>
                      <a:pt x="94" y="155"/>
                      <a:pt x="94" y="156"/>
                    </a:cubicBezTo>
                    <a:cubicBezTo>
                      <a:pt x="95" y="157"/>
                      <a:pt x="96" y="158"/>
                      <a:pt x="96" y="159"/>
                    </a:cubicBezTo>
                    <a:cubicBezTo>
                      <a:pt x="97" y="159"/>
                      <a:pt x="100" y="159"/>
                      <a:pt x="100" y="158"/>
                    </a:cubicBezTo>
                    <a:cubicBezTo>
                      <a:pt x="101" y="158"/>
                      <a:pt x="102" y="159"/>
                      <a:pt x="101" y="160"/>
                    </a:cubicBezTo>
                    <a:cubicBezTo>
                      <a:pt x="105" y="160"/>
                      <a:pt x="103" y="157"/>
                      <a:pt x="104" y="157"/>
                    </a:cubicBezTo>
                    <a:cubicBezTo>
                      <a:pt x="105" y="156"/>
                      <a:pt x="105" y="156"/>
                      <a:pt x="105" y="156"/>
                    </a:cubicBezTo>
                    <a:cubicBezTo>
                      <a:pt x="106" y="157"/>
                      <a:pt x="107" y="155"/>
                      <a:pt x="107" y="155"/>
                    </a:cubicBezTo>
                    <a:cubicBezTo>
                      <a:pt x="107" y="155"/>
                      <a:pt x="108" y="154"/>
                      <a:pt x="108" y="154"/>
                    </a:cubicBezTo>
                    <a:cubicBezTo>
                      <a:pt x="109" y="155"/>
                      <a:pt x="109" y="155"/>
                      <a:pt x="109" y="155"/>
                    </a:cubicBezTo>
                    <a:cubicBezTo>
                      <a:pt x="110" y="155"/>
                      <a:pt x="111" y="154"/>
                      <a:pt x="112" y="154"/>
                    </a:cubicBezTo>
                    <a:cubicBezTo>
                      <a:pt x="113" y="154"/>
                      <a:pt x="113" y="157"/>
                      <a:pt x="115" y="157"/>
                    </a:cubicBezTo>
                    <a:cubicBezTo>
                      <a:pt x="117" y="157"/>
                      <a:pt x="119" y="158"/>
                      <a:pt x="120" y="157"/>
                    </a:cubicBezTo>
                    <a:cubicBezTo>
                      <a:pt x="120" y="157"/>
                      <a:pt x="121" y="157"/>
                      <a:pt x="121" y="158"/>
                    </a:cubicBezTo>
                    <a:cubicBezTo>
                      <a:pt x="122" y="158"/>
                      <a:pt x="122" y="158"/>
                      <a:pt x="122" y="158"/>
                    </a:cubicBezTo>
                    <a:cubicBezTo>
                      <a:pt x="122" y="159"/>
                      <a:pt x="122" y="159"/>
                      <a:pt x="122" y="159"/>
                    </a:cubicBezTo>
                    <a:cubicBezTo>
                      <a:pt x="123" y="159"/>
                      <a:pt x="123" y="159"/>
                      <a:pt x="124" y="160"/>
                    </a:cubicBezTo>
                    <a:cubicBezTo>
                      <a:pt x="124" y="161"/>
                      <a:pt x="125" y="161"/>
                      <a:pt x="125" y="161"/>
                    </a:cubicBezTo>
                    <a:cubicBezTo>
                      <a:pt x="126" y="162"/>
                      <a:pt x="125" y="162"/>
                      <a:pt x="127" y="163"/>
                    </a:cubicBezTo>
                    <a:cubicBezTo>
                      <a:pt x="128" y="163"/>
                      <a:pt x="129" y="164"/>
                      <a:pt x="130" y="164"/>
                    </a:cubicBezTo>
                    <a:cubicBezTo>
                      <a:pt x="130" y="162"/>
                      <a:pt x="131" y="164"/>
                      <a:pt x="132" y="164"/>
                    </a:cubicBezTo>
                    <a:cubicBezTo>
                      <a:pt x="132" y="164"/>
                      <a:pt x="132" y="164"/>
                      <a:pt x="133" y="165"/>
                    </a:cubicBezTo>
                    <a:cubicBezTo>
                      <a:pt x="134" y="166"/>
                      <a:pt x="133" y="166"/>
                      <a:pt x="134" y="167"/>
                    </a:cubicBezTo>
                    <a:cubicBezTo>
                      <a:pt x="135" y="168"/>
                      <a:pt x="135" y="170"/>
                      <a:pt x="135" y="171"/>
                    </a:cubicBezTo>
                    <a:cubicBezTo>
                      <a:pt x="135" y="171"/>
                      <a:pt x="135" y="173"/>
                      <a:pt x="135" y="174"/>
                    </a:cubicBezTo>
                    <a:cubicBezTo>
                      <a:pt x="134" y="174"/>
                      <a:pt x="137" y="175"/>
                      <a:pt x="137" y="173"/>
                    </a:cubicBezTo>
                    <a:cubicBezTo>
                      <a:pt x="138" y="173"/>
                      <a:pt x="139" y="175"/>
                      <a:pt x="140" y="175"/>
                    </a:cubicBezTo>
                    <a:cubicBezTo>
                      <a:pt x="139" y="176"/>
                      <a:pt x="141" y="177"/>
                      <a:pt x="141" y="175"/>
                    </a:cubicBezTo>
                    <a:cubicBezTo>
                      <a:pt x="143" y="175"/>
                      <a:pt x="143" y="178"/>
                      <a:pt x="142" y="179"/>
                    </a:cubicBezTo>
                    <a:cubicBezTo>
                      <a:pt x="144" y="179"/>
                      <a:pt x="144" y="178"/>
                      <a:pt x="146" y="178"/>
                    </a:cubicBezTo>
                    <a:cubicBezTo>
                      <a:pt x="147" y="178"/>
                      <a:pt x="147" y="178"/>
                      <a:pt x="148" y="177"/>
                    </a:cubicBezTo>
                    <a:cubicBezTo>
                      <a:pt x="150" y="178"/>
                      <a:pt x="151" y="179"/>
                      <a:pt x="152" y="180"/>
                    </a:cubicBezTo>
                    <a:cubicBezTo>
                      <a:pt x="155" y="182"/>
                      <a:pt x="155" y="188"/>
                      <a:pt x="152" y="190"/>
                    </a:cubicBezTo>
                    <a:cubicBezTo>
                      <a:pt x="152" y="190"/>
                      <a:pt x="150" y="193"/>
                      <a:pt x="150" y="193"/>
                    </a:cubicBezTo>
                    <a:cubicBezTo>
                      <a:pt x="150" y="193"/>
                      <a:pt x="150" y="197"/>
                      <a:pt x="149" y="197"/>
                    </a:cubicBezTo>
                    <a:cubicBezTo>
                      <a:pt x="149" y="198"/>
                      <a:pt x="149" y="202"/>
                      <a:pt x="148" y="202"/>
                    </a:cubicBezTo>
                    <a:cubicBezTo>
                      <a:pt x="148" y="204"/>
                      <a:pt x="147" y="205"/>
                      <a:pt x="146" y="207"/>
                    </a:cubicBezTo>
                    <a:cubicBezTo>
                      <a:pt x="145" y="207"/>
                      <a:pt x="142" y="209"/>
                      <a:pt x="142" y="210"/>
                    </a:cubicBezTo>
                    <a:cubicBezTo>
                      <a:pt x="141" y="210"/>
                      <a:pt x="140" y="211"/>
                      <a:pt x="139" y="211"/>
                    </a:cubicBezTo>
                    <a:cubicBezTo>
                      <a:pt x="139" y="211"/>
                      <a:pt x="137" y="213"/>
                      <a:pt x="138" y="213"/>
                    </a:cubicBezTo>
                    <a:cubicBezTo>
                      <a:pt x="137" y="214"/>
                      <a:pt x="138" y="217"/>
                      <a:pt x="137" y="218"/>
                    </a:cubicBezTo>
                    <a:cubicBezTo>
                      <a:pt x="136" y="219"/>
                      <a:pt x="136" y="219"/>
                      <a:pt x="136" y="219"/>
                    </a:cubicBezTo>
                    <a:cubicBezTo>
                      <a:pt x="135" y="219"/>
                      <a:pt x="136" y="220"/>
                      <a:pt x="134" y="220"/>
                    </a:cubicBezTo>
                    <a:cubicBezTo>
                      <a:pt x="133" y="220"/>
                      <a:pt x="131" y="222"/>
                      <a:pt x="131" y="223"/>
                    </a:cubicBezTo>
                    <a:cubicBezTo>
                      <a:pt x="131" y="225"/>
                      <a:pt x="131" y="226"/>
                      <a:pt x="130" y="227"/>
                    </a:cubicBezTo>
                    <a:cubicBezTo>
                      <a:pt x="130" y="227"/>
                      <a:pt x="127" y="227"/>
                      <a:pt x="127" y="229"/>
                    </a:cubicBezTo>
                    <a:cubicBezTo>
                      <a:pt x="127" y="229"/>
                      <a:pt x="127" y="231"/>
                      <a:pt x="127" y="232"/>
                    </a:cubicBezTo>
                    <a:cubicBezTo>
                      <a:pt x="126" y="232"/>
                      <a:pt x="125" y="232"/>
                      <a:pt x="124" y="233"/>
                    </a:cubicBezTo>
                    <a:cubicBezTo>
                      <a:pt x="122" y="233"/>
                      <a:pt x="122" y="233"/>
                      <a:pt x="121" y="234"/>
                    </a:cubicBezTo>
                    <a:cubicBezTo>
                      <a:pt x="121" y="235"/>
                      <a:pt x="120" y="236"/>
                      <a:pt x="120" y="236"/>
                    </a:cubicBezTo>
                    <a:cubicBezTo>
                      <a:pt x="120" y="238"/>
                      <a:pt x="119" y="236"/>
                      <a:pt x="117" y="237"/>
                    </a:cubicBezTo>
                    <a:cubicBezTo>
                      <a:pt x="118" y="237"/>
                      <a:pt x="118" y="239"/>
                      <a:pt x="118" y="239"/>
                    </a:cubicBezTo>
                    <a:cubicBezTo>
                      <a:pt x="118" y="240"/>
                      <a:pt x="117" y="241"/>
                      <a:pt x="116" y="242"/>
                    </a:cubicBezTo>
                    <a:cubicBezTo>
                      <a:pt x="116" y="242"/>
                      <a:pt x="115" y="243"/>
                      <a:pt x="115" y="243"/>
                    </a:cubicBezTo>
                    <a:cubicBezTo>
                      <a:pt x="115" y="245"/>
                      <a:pt x="114" y="246"/>
                      <a:pt x="114" y="247"/>
                    </a:cubicBezTo>
                    <a:cubicBezTo>
                      <a:pt x="115" y="247"/>
                      <a:pt x="114" y="247"/>
                      <a:pt x="114" y="248"/>
                    </a:cubicBezTo>
                    <a:cubicBezTo>
                      <a:pt x="115" y="247"/>
                      <a:pt x="115" y="247"/>
                      <a:pt x="115" y="247"/>
                    </a:cubicBezTo>
                    <a:cubicBezTo>
                      <a:pt x="115" y="246"/>
                      <a:pt x="117" y="247"/>
                      <a:pt x="116" y="247"/>
                    </a:cubicBezTo>
                    <a:cubicBezTo>
                      <a:pt x="115" y="249"/>
                      <a:pt x="114" y="249"/>
                      <a:pt x="114" y="250"/>
                    </a:cubicBezTo>
                    <a:cubicBezTo>
                      <a:pt x="112" y="250"/>
                      <a:pt x="111" y="254"/>
                      <a:pt x="112" y="254"/>
                    </a:cubicBezTo>
                    <a:cubicBezTo>
                      <a:pt x="112" y="254"/>
                      <a:pt x="113" y="255"/>
                      <a:pt x="113" y="255"/>
                    </a:cubicBezTo>
                    <a:cubicBezTo>
                      <a:pt x="110" y="254"/>
                      <a:pt x="107" y="253"/>
                      <a:pt x="104" y="252"/>
                    </a:cubicBezTo>
                    <a:cubicBezTo>
                      <a:pt x="104" y="249"/>
                      <a:pt x="104" y="240"/>
                      <a:pt x="105" y="240"/>
                    </a:cubicBezTo>
                    <a:cubicBezTo>
                      <a:pt x="105" y="239"/>
                      <a:pt x="106" y="237"/>
                      <a:pt x="106" y="237"/>
                    </a:cubicBezTo>
                    <a:cubicBezTo>
                      <a:pt x="106" y="235"/>
                      <a:pt x="106" y="234"/>
                      <a:pt x="106" y="232"/>
                    </a:cubicBezTo>
                    <a:cubicBezTo>
                      <a:pt x="105" y="231"/>
                      <a:pt x="107" y="229"/>
                      <a:pt x="107" y="227"/>
                    </a:cubicBezTo>
                    <a:cubicBezTo>
                      <a:pt x="109" y="226"/>
                      <a:pt x="108" y="215"/>
                      <a:pt x="109" y="215"/>
                    </a:cubicBezTo>
                    <a:cubicBezTo>
                      <a:pt x="109" y="210"/>
                      <a:pt x="111" y="207"/>
                      <a:pt x="110" y="201"/>
                    </a:cubicBezTo>
                    <a:cubicBezTo>
                      <a:pt x="110" y="201"/>
                      <a:pt x="107" y="198"/>
                      <a:pt x="107" y="198"/>
                    </a:cubicBezTo>
                    <a:cubicBezTo>
                      <a:pt x="105" y="198"/>
                      <a:pt x="103" y="194"/>
                      <a:pt x="103" y="192"/>
                    </a:cubicBezTo>
                    <a:cubicBezTo>
                      <a:pt x="102" y="191"/>
                      <a:pt x="102" y="190"/>
                      <a:pt x="102" y="189"/>
                    </a:cubicBezTo>
                    <a:cubicBezTo>
                      <a:pt x="102" y="189"/>
                      <a:pt x="98" y="182"/>
                      <a:pt x="98" y="182"/>
                    </a:cubicBezTo>
                    <a:cubicBezTo>
                      <a:pt x="95" y="181"/>
                      <a:pt x="98" y="179"/>
                      <a:pt x="98" y="177"/>
                    </a:cubicBezTo>
                    <a:cubicBezTo>
                      <a:pt x="96" y="176"/>
                      <a:pt x="98" y="170"/>
                      <a:pt x="99" y="170"/>
                    </a:cubicBezTo>
                    <a:cubicBezTo>
                      <a:pt x="99" y="170"/>
                      <a:pt x="99" y="169"/>
                      <a:pt x="100" y="169"/>
                    </a:cubicBezTo>
                    <a:cubicBezTo>
                      <a:pt x="101" y="171"/>
                      <a:pt x="103" y="168"/>
                      <a:pt x="101" y="168"/>
                    </a:cubicBezTo>
                    <a:cubicBezTo>
                      <a:pt x="101" y="167"/>
                      <a:pt x="101" y="164"/>
                      <a:pt x="101" y="163"/>
                    </a:cubicBezTo>
                    <a:cubicBezTo>
                      <a:pt x="101" y="161"/>
                      <a:pt x="99" y="158"/>
                      <a:pt x="98" y="162"/>
                    </a:cubicBezTo>
                    <a:cubicBezTo>
                      <a:pt x="97" y="161"/>
                      <a:pt x="93" y="161"/>
                      <a:pt x="93" y="159"/>
                    </a:cubicBezTo>
                    <a:cubicBezTo>
                      <a:pt x="93" y="158"/>
                      <a:pt x="91" y="155"/>
                      <a:pt x="90" y="155"/>
                    </a:cubicBezTo>
                    <a:cubicBezTo>
                      <a:pt x="91" y="153"/>
                      <a:pt x="86" y="150"/>
                      <a:pt x="84" y="150"/>
                    </a:cubicBezTo>
                    <a:cubicBezTo>
                      <a:pt x="84" y="150"/>
                      <a:pt x="84" y="150"/>
                      <a:pt x="83" y="150"/>
                    </a:cubicBezTo>
                    <a:cubicBezTo>
                      <a:pt x="82" y="150"/>
                      <a:pt x="81" y="147"/>
                      <a:pt x="79" y="147"/>
                    </a:cubicBezTo>
                    <a:cubicBezTo>
                      <a:pt x="77" y="147"/>
                      <a:pt x="75" y="146"/>
                      <a:pt x="73" y="146"/>
                    </a:cubicBezTo>
                    <a:cubicBezTo>
                      <a:pt x="72" y="145"/>
                      <a:pt x="69" y="145"/>
                      <a:pt x="68" y="144"/>
                    </a:cubicBezTo>
                    <a:cubicBezTo>
                      <a:pt x="67" y="144"/>
                      <a:pt x="66" y="141"/>
                      <a:pt x="66" y="139"/>
                    </a:cubicBezTo>
                    <a:cubicBezTo>
                      <a:pt x="66" y="138"/>
                      <a:pt x="65" y="133"/>
                      <a:pt x="63" y="133"/>
                    </a:cubicBezTo>
                    <a:cubicBezTo>
                      <a:pt x="63" y="132"/>
                      <a:pt x="60" y="130"/>
                      <a:pt x="59" y="130"/>
                    </a:cubicBezTo>
                    <a:cubicBezTo>
                      <a:pt x="59" y="130"/>
                      <a:pt x="58" y="127"/>
                      <a:pt x="58" y="127"/>
                    </a:cubicBezTo>
                    <a:cubicBezTo>
                      <a:pt x="58" y="126"/>
                      <a:pt x="55" y="123"/>
                      <a:pt x="55" y="124"/>
                    </a:cubicBezTo>
                    <a:cubicBezTo>
                      <a:pt x="54" y="125"/>
                      <a:pt x="57" y="127"/>
                      <a:pt x="57" y="128"/>
                    </a:cubicBezTo>
                    <a:cubicBezTo>
                      <a:pt x="57" y="128"/>
                      <a:pt x="59" y="132"/>
                      <a:pt x="60" y="132"/>
                    </a:cubicBezTo>
                    <a:cubicBezTo>
                      <a:pt x="64" y="140"/>
                      <a:pt x="56" y="135"/>
                      <a:pt x="56" y="132"/>
                    </a:cubicBezTo>
                    <a:cubicBezTo>
                      <a:pt x="56" y="131"/>
                      <a:pt x="54" y="127"/>
                      <a:pt x="54" y="126"/>
                    </a:cubicBezTo>
                    <a:cubicBezTo>
                      <a:pt x="53" y="126"/>
                      <a:pt x="52" y="122"/>
                      <a:pt x="52" y="122"/>
                    </a:cubicBezTo>
                    <a:cubicBezTo>
                      <a:pt x="52" y="120"/>
                      <a:pt x="51" y="119"/>
                      <a:pt x="48" y="119"/>
                    </a:cubicBezTo>
                    <a:cubicBezTo>
                      <a:pt x="48" y="119"/>
                      <a:pt x="46" y="116"/>
                      <a:pt x="46" y="116"/>
                    </a:cubicBezTo>
                    <a:cubicBezTo>
                      <a:pt x="46" y="115"/>
                      <a:pt x="44" y="112"/>
                      <a:pt x="43" y="112"/>
                    </a:cubicBezTo>
                    <a:cubicBezTo>
                      <a:pt x="43" y="110"/>
                      <a:pt x="42" y="107"/>
                      <a:pt x="43" y="105"/>
                    </a:cubicBezTo>
                    <a:cubicBezTo>
                      <a:pt x="43" y="102"/>
                      <a:pt x="43" y="97"/>
                      <a:pt x="39" y="94"/>
                    </a:cubicBezTo>
                    <a:cubicBezTo>
                      <a:pt x="46" y="81"/>
                      <a:pt x="55" y="69"/>
                      <a:pt x="65" y="59"/>
                    </a:cubicBezTo>
                    <a:close/>
                    <a:moveTo>
                      <a:pt x="122" y="100"/>
                    </a:moveTo>
                    <a:cubicBezTo>
                      <a:pt x="122" y="101"/>
                      <a:pt x="122" y="102"/>
                      <a:pt x="121" y="102"/>
                    </a:cubicBezTo>
                    <a:cubicBezTo>
                      <a:pt x="121" y="101"/>
                      <a:pt x="121" y="101"/>
                      <a:pt x="122" y="100"/>
                    </a:cubicBezTo>
                    <a:close/>
                    <a:moveTo>
                      <a:pt x="116" y="144"/>
                    </a:moveTo>
                    <a:cubicBezTo>
                      <a:pt x="116" y="144"/>
                      <a:pt x="115" y="145"/>
                      <a:pt x="115" y="144"/>
                    </a:cubicBezTo>
                    <a:cubicBezTo>
                      <a:pt x="116" y="144"/>
                      <a:pt x="116" y="144"/>
                      <a:pt x="116" y="144"/>
                    </a:cubicBezTo>
                    <a:close/>
                    <a:moveTo>
                      <a:pt x="108" y="144"/>
                    </a:moveTo>
                    <a:cubicBezTo>
                      <a:pt x="108" y="145"/>
                      <a:pt x="105" y="145"/>
                      <a:pt x="105" y="144"/>
                    </a:cubicBezTo>
                    <a:cubicBezTo>
                      <a:pt x="106" y="144"/>
                      <a:pt x="107" y="144"/>
                      <a:pt x="108" y="144"/>
                    </a:cubicBezTo>
                    <a:cubicBezTo>
                      <a:pt x="108" y="143"/>
                      <a:pt x="107" y="143"/>
                      <a:pt x="107" y="142"/>
                    </a:cubicBezTo>
                    <a:cubicBezTo>
                      <a:pt x="108" y="142"/>
                      <a:pt x="109" y="143"/>
                      <a:pt x="111" y="143"/>
                    </a:cubicBezTo>
                    <a:cubicBezTo>
                      <a:pt x="111" y="142"/>
                      <a:pt x="110" y="143"/>
                      <a:pt x="111" y="142"/>
                    </a:cubicBezTo>
                    <a:cubicBezTo>
                      <a:pt x="111" y="142"/>
                      <a:pt x="113" y="144"/>
                      <a:pt x="113" y="144"/>
                    </a:cubicBezTo>
                    <a:cubicBezTo>
                      <a:pt x="111" y="144"/>
                      <a:pt x="110" y="144"/>
                      <a:pt x="108" y="144"/>
                    </a:cubicBezTo>
                    <a:close/>
                    <a:moveTo>
                      <a:pt x="110" y="153"/>
                    </a:moveTo>
                    <a:cubicBezTo>
                      <a:pt x="110" y="153"/>
                      <a:pt x="110" y="153"/>
                      <a:pt x="109" y="153"/>
                    </a:cubicBezTo>
                    <a:cubicBezTo>
                      <a:pt x="109" y="153"/>
                      <a:pt x="109" y="153"/>
                      <a:pt x="109" y="153"/>
                    </a:cubicBezTo>
                    <a:cubicBezTo>
                      <a:pt x="109" y="153"/>
                      <a:pt x="110" y="153"/>
                      <a:pt x="110" y="153"/>
                    </a:cubicBezTo>
                    <a:close/>
                    <a:moveTo>
                      <a:pt x="100" y="140"/>
                    </a:moveTo>
                    <a:cubicBezTo>
                      <a:pt x="99" y="140"/>
                      <a:pt x="97" y="139"/>
                      <a:pt x="97" y="138"/>
                    </a:cubicBezTo>
                    <a:cubicBezTo>
                      <a:pt x="97" y="138"/>
                      <a:pt x="98" y="138"/>
                      <a:pt x="99" y="137"/>
                    </a:cubicBezTo>
                    <a:cubicBezTo>
                      <a:pt x="101" y="137"/>
                      <a:pt x="102" y="139"/>
                      <a:pt x="104" y="139"/>
                    </a:cubicBezTo>
                    <a:cubicBezTo>
                      <a:pt x="104" y="140"/>
                      <a:pt x="106" y="141"/>
                      <a:pt x="104" y="141"/>
                    </a:cubicBezTo>
                    <a:cubicBezTo>
                      <a:pt x="102" y="142"/>
                      <a:pt x="101" y="141"/>
                      <a:pt x="100" y="140"/>
                    </a:cubicBezTo>
                    <a:close/>
                    <a:moveTo>
                      <a:pt x="103" y="145"/>
                    </a:moveTo>
                    <a:cubicBezTo>
                      <a:pt x="102" y="145"/>
                      <a:pt x="102" y="145"/>
                      <a:pt x="102" y="145"/>
                    </a:cubicBezTo>
                    <a:cubicBezTo>
                      <a:pt x="102" y="144"/>
                      <a:pt x="103" y="143"/>
                      <a:pt x="103" y="145"/>
                    </a:cubicBezTo>
                    <a:close/>
                    <a:moveTo>
                      <a:pt x="101" y="145"/>
                    </a:moveTo>
                    <a:cubicBezTo>
                      <a:pt x="101" y="145"/>
                      <a:pt x="100" y="145"/>
                      <a:pt x="100" y="144"/>
                    </a:cubicBezTo>
                    <a:cubicBezTo>
                      <a:pt x="101" y="144"/>
                      <a:pt x="101" y="144"/>
                      <a:pt x="101" y="145"/>
                    </a:cubicBezTo>
                    <a:close/>
                    <a:moveTo>
                      <a:pt x="95" y="138"/>
                    </a:moveTo>
                    <a:cubicBezTo>
                      <a:pt x="95" y="139"/>
                      <a:pt x="92" y="139"/>
                      <a:pt x="93" y="137"/>
                    </a:cubicBezTo>
                    <a:cubicBezTo>
                      <a:pt x="93" y="137"/>
                      <a:pt x="93" y="137"/>
                      <a:pt x="93" y="137"/>
                    </a:cubicBezTo>
                    <a:cubicBezTo>
                      <a:pt x="94" y="138"/>
                      <a:pt x="94" y="138"/>
                      <a:pt x="95" y="1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7" name="组合 106">
            <a:extLst>
              <a:ext uri="{FF2B5EF4-FFF2-40B4-BE49-F238E27FC236}">
                <a16:creationId xmlns:a16="http://schemas.microsoft.com/office/drawing/2014/main" id="{86354D0E-D231-5351-F777-57E280FAC426}"/>
              </a:ext>
            </a:extLst>
          </p:cNvPr>
          <p:cNvGrpSpPr/>
          <p:nvPr/>
        </p:nvGrpSpPr>
        <p:grpSpPr>
          <a:xfrm>
            <a:off x="6872861" y="3700980"/>
            <a:ext cx="1480546" cy="1480546"/>
            <a:chOff x="6148707" y="3419984"/>
            <a:chExt cx="1480546" cy="1480546"/>
          </a:xfrm>
        </p:grpSpPr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6CD1BF4C-29C1-2314-898F-45F8CB7658A3}"/>
                </a:ext>
              </a:extLst>
            </p:cNvPr>
            <p:cNvSpPr/>
            <p:nvPr/>
          </p:nvSpPr>
          <p:spPr>
            <a:xfrm>
              <a:off x="6148707" y="3419984"/>
              <a:ext cx="1480546" cy="1480546"/>
            </a:xfrm>
            <a:prstGeom prst="ellipse">
              <a:avLst/>
            </a:prstGeom>
            <a:noFill/>
            <a:ln>
              <a:solidFill>
                <a:schemeClr val="l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1" name="组合 100">
              <a:extLst>
                <a:ext uri="{FF2B5EF4-FFF2-40B4-BE49-F238E27FC236}">
                  <a16:creationId xmlns:a16="http://schemas.microsoft.com/office/drawing/2014/main" id="{E493DE44-E34F-A130-7555-0DFAF6032D73}"/>
                </a:ext>
              </a:extLst>
            </p:cNvPr>
            <p:cNvGrpSpPr/>
            <p:nvPr/>
          </p:nvGrpSpPr>
          <p:grpSpPr>
            <a:xfrm>
              <a:off x="6671522" y="3822773"/>
              <a:ext cx="435325" cy="582181"/>
              <a:chOff x="8326438" y="3163888"/>
              <a:chExt cx="131763" cy="176213"/>
            </a:xfrm>
            <a:solidFill>
              <a:schemeClr val="bg1"/>
            </a:solidFill>
          </p:grpSpPr>
          <p:sp>
            <p:nvSpPr>
              <p:cNvPr id="102" name="Freeform 261">
                <a:extLst>
                  <a:ext uri="{FF2B5EF4-FFF2-40B4-BE49-F238E27FC236}">
                    <a16:creationId xmlns:a16="http://schemas.microsoft.com/office/drawing/2014/main" id="{A989E585-26BD-B437-B46E-5C0F4F7753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26438" y="3224213"/>
                <a:ext cx="131763" cy="115888"/>
              </a:xfrm>
              <a:custGeom>
                <a:avLst/>
                <a:gdLst>
                  <a:gd name="T0" fmla="*/ 212 w 216"/>
                  <a:gd name="T1" fmla="*/ 0 h 189"/>
                  <a:gd name="T2" fmla="*/ 191 w 216"/>
                  <a:gd name="T3" fmla="*/ 0 h 189"/>
                  <a:gd name="T4" fmla="*/ 189 w 216"/>
                  <a:gd name="T5" fmla="*/ 3 h 189"/>
                  <a:gd name="T6" fmla="*/ 176 w 216"/>
                  <a:gd name="T7" fmla="*/ 18 h 189"/>
                  <a:gd name="T8" fmla="*/ 194 w 216"/>
                  <a:gd name="T9" fmla="*/ 18 h 189"/>
                  <a:gd name="T10" fmla="*/ 198 w 216"/>
                  <a:gd name="T11" fmla="*/ 22 h 189"/>
                  <a:gd name="T12" fmla="*/ 198 w 216"/>
                  <a:gd name="T13" fmla="*/ 119 h 189"/>
                  <a:gd name="T14" fmla="*/ 194 w 216"/>
                  <a:gd name="T15" fmla="*/ 123 h 189"/>
                  <a:gd name="T16" fmla="*/ 22 w 216"/>
                  <a:gd name="T17" fmla="*/ 123 h 189"/>
                  <a:gd name="T18" fmla="*/ 18 w 216"/>
                  <a:gd name="T19" fmla="*/ 119 h 189"/>
                  <a:gd name="T20" fmla="*/ 18 w 216"/>
                  <a:gd name="T21" fmla="*/ 22 h 189"/>
                  <a:gd name="T22" fmla="*/ 22 w 216"/>
                  <a:gd name="T23" fmla="*/ 18 h 189"/>
                  <a:gd name="T24" fmla="*/ 34 w 216"/>
                  <a:gd name="T25" fmla="*/ 18 h 189"/>
                  <a:gd name="T26" fmla="*/ 21 w 216"/>
                  <a:gd name="T27" fmla="*/ 3 h 189"/>
                  <a:gd name="T28" fmla="*/ 19 w 216"/>
                  <a:gd name="T29" fmla="*/ 0 h 189"/>
                  <a:gd name="T30" fmla="*/ 4 w 216"/>
                  <a:gd name="T31" fmla="*/ 0 h 189"/>
                  <a:gd name="T32" fmla="*/ 0 w 216"/>
                  <a:gd name="T33" fmla="*/ 4 h 189"/>
                  <a:gd name="T34" fmla="*/ 0 w 216"/>
                  <a:gd name="T35" fmla="*/ 158 h 189"/>
                  <a:gd name="T36" fmla="*/ 4 w 216"/>
                  <a:gd name="T37" fmla="*/ 162 h 189"/>
                  <a:gd name="T38" fmla="*/ 89 w 216"/>
                  <a:gd name="T39" fmla="*/ 162 h 189"/>
                  <a:gd name="T40" fmla="*/ 89 w 216"/>
                  <a:gd name="T41" fmla="*/ 175 h 189"/>
                  <a:gd name="T42" fmla="*/ 70 w 216"/>
                  <a:gd name="T43" fmla="*/ 187 h 189"/>
                  <a:gd name="T44" fmla="*/ 71 w 216"/>
                  <a:gd name="T45" fmla="*/ 189 h 189"/>
                  <a:gd name="T46" fmla="*/ 146 w 216"/>
                  <a:gd name="T47" fmla="*/ 189 h 189"/>
                  <a:gd name="T48" fmla="*/ 147 w 216"/>
                  <a:gd name="T49" fmla="*/ 187 h 189"/>
                  <a:gd name="T50" fmla="*/ 127 w 216"/>
                  <a:gd name="T51" fmla="*/ 175 h 189"/>
                  <a:gd name="T52" fmla="*/ 127 w 216"/>
                  <a:gd name="T53" fmla="*/ 162 h 189"/>
                  <a:gd name="T54" fmla="*/ 212 w 216"/>
                  <a:gd name="T55" fmla="*/ 162 h 189"/>
                  <a:gd name="T56" fmla="*/ 216 w 216"/>
                  <a:gd name="T57" fmla="*/ 158 h 189"/>
                  <a:gd name="T58" fmla="*/ 216 w 216"/>
                  <a:gd name="T59" fmla="*/ 4 h 189"/>
                  <a:gd name="T60" fmla="*/ 212 w 216"/>
                  <a:gd name="T61" fmla="*/ 0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16" h="189">
                    <a:moveTo>
                      <a:pt x="212" y="0"/>
                    </a:moveTo>
                    <a:cubicBezTo>
                      <a:pt x="191" y="0"/>
                      <a:pt x="191" y="0"/>
                      <a:pt x="191" y="0"/>
                    </a:cubicBezTo>
                    <a:cubicBezTo>
                      <a:pt x="190" y="1"/>
                      <a:pt x="190" y="2"/>
                      <a:pt x="189" y="3"/>
                    </a:cubicBezTo>
                    <a:cubicBezTo>
                      <a:pt x="176" y="18"/>
                      <a:pt x="176" y="18"/>
                      <a:pt x="176" y="18"/>
                    </a:cubicBezTo>
                    <a:cubicBezTo>
                      <a:pt x="194" y="18"/>
                      <a:pt x="194" y="18"/>
                      <a:pt x="194" y="18"/>
                    </a:cubicBezTo>
                    <a:cubicBezTo>
                      <a:pt x="196" y="18"/>
                      <a:pt x="198" y="20"/>
                      <a:pt x="198" y="22"/>
                    </a:cubicBezTo>
                    <a:cubicBezTo>
                      <a:pt x="198" y="119"/>
                      <a:pt x="198" y="119"/>
                      <a:pt x="198" y="119"/>
                    </a:cubicBezTo>
                    <a:cubicBezTo>
                      <a:pt x="198" y="121"/>
                      <a:pt x="196" y="123"/>
                      <a:pt x="194" y="123"/>
                    </a:cubicBezTo>
                    <a:cubicBezTo>
                      <a:pt x="22" y="123"/>
                      <a:pt x="22" y="123"/>
                      <a:pt x="22" y="123"/>
                    </a:cubicBezTo>
                    <a:cubicBezTo>
                      <a:pt x="20" y="123"/>
                      <a:pt x="18" y="121"/>
                      <a:pt x="18" y="119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18" y="20"/>
                      <a:pt x="20" y="18"/>
                      <a:pt x="22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1" y="2"/>
                      <a:pt x="20" y="1"/>
                      <a:pt x="1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58"/>
                      <a:pt x="0" y="158"/>
                      <a:pt x="0" y="158"/>
                    </a:cubicBezTo>
                    <a:cubicBezTo>
                      <a:pt x="0" y="160"/>
                      <a:pt x="2" y="162"/>
                      <a:pt x="4" y="162"/>
                    </a:cubicBezTo>
                    <a:cubicBezTo>
                      <a:pt x="89" y="162"/>
                      <a:pt x="89" y="162"/>
                      <a:pt x="89" y="162"/>
                    </a:cubicBezTo>
                    <a:cubicBezTo>
                      <a:pt x="89" y="175"/>
                      <a:pt x="89" y="175"/>
                      <a:pt x="89" y="175"/>
                    </a:cubicBezTo>
                    <a:cubicBezTo>
                      <a:pt x="70" y="187"/>
                      <a:pt x="70" y="187"/>
                      <a:pt x="70" y="187"/>
                    </a:cubicBezTo>
                    <a:cubicBezTo>
                      <a:pt x="68" y="188"/>
                      <a:pt x="68" y="189"/>
                      <a:pt x="71" y="189"/>
                    </a:cubicBezTo>
                    <a:cubicBezTo>
                      <a:pt x="146" y="189"/>
                      <a:pt x="146" y="189"/>
                      <a:pt x="146" y="189"/>
                    </a:cubicBezTo>
                    <a:cubicBezTo>
                      <a:pt x="148" y="189"/>
                      <a:pt x="149" y="188"/>
                      <a:pt x="147" y="187"/>
                    </a:cubicBezTo>
                    <a:cubicBezTo>
                      <a:pt x="127" y="175"/>
                      <a:pt x="127" y="175"/>
                      <a:pt x="127" y="175"/>
                    </a:cubicBezTo>
                    <a:cubicBezTo>
                      <a:pt x="127" y="162"/>
                      <a:pt x="127" y="162"/>
                      <a:pt x="127" y="162"/>
                    </a:cubicBezTo>
                    <a:cubicBezTo>
                      <a:pt x="212" y="162"/>
                      <a:pt x="212" y="162"/>
                      <a:pt x="212" y="162"/>
                    </a:cubicBezTo>
                    <a:cubicBezTo>
                      <a:pt x="214" y="162"/>
                      <a:pt x="216" y="160"/>
                      <a:pt x="216" y="158"/>
                    </a:cubicBezTo>
                    <a:cubicBezTo>
                      <a:pt x="216" y="4"/>
                      <a:pt x="216" y="4"/>
                      <a:pt x="216" y="4"/>
                    </a:cubicBezTo>
                    <a:cubicBezTo>
                      <a:pt x="216" y="2"/>
                      <a:pt x="214" y="0"/>
                      <a:pt x="2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3" name="Freeform 262">
                <a:extLst>
                  <a:ext uri="{FF2B5EF4-FFF2-40B4-BE49-F238E27FC236}">
                    <a16:creationId xmlns:a16="http://schemas.microsoft.com/office/drawing/2014/main" id="{1FBE1C9F-606E-3D5D-817B-AE1A76671D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47076" y="3163888"/>
                <a:ext cx="85725" cy="96838"/>
              </a:xfrm>
              <a:custGeom>
                <a:avLst/>
                <a:gdLst>
                  <a:gd name="T0" fmla="*/ 63 w 140"/>
                  <a:gd name="T1" fmla="*/ 155 h 159"/>
                  <a:gd name="T2" fmla="*/ 70 w 140"/>
                  <a:gd name="T3" fmla="*/ 159 h 159"/>
                  <a:gd name="T4" fmla="*/ 78 w 140"/>
                  <a:gd name="T5" fmla="*/ 155 h 159"/>
                  <a:gd name="T6" fmla="*/ 136 w 140"/>
                  <a:gd name="T7" fmla="*/ 86 h 159"/>
                  <a:gd name="T8" fmla="*/ 132 w 140"/>
                  <a:gd name="T9" fmla="*/ 77 h 159"/>
                  <a:gd name="T10" fmla="*/ 101 w 140"/>
                  <a:gd name="T11" fmla="*/ 77 h 159"/>
                  <a:gd name="T12" fmla="*/ 89 w 140"/>
                  <a:gd name="T13" fmla="*/ 77 h 159"/>
                  <a:gd name="T14" fmla="*/ 89 w 140"/>
                  <a:gd name="T15" fmla="*/ 12 h 159"/>
                  <a:gd name="T16" fmla="*/ 77 w 140"/>
                  <a:gd name="T17" fmla="*/ 0 h 159"/>
                  <a:gd name="T18" fmla="*/ 63 w 140"/>
                  <a:gd name="T19" fmla="*/ 0 h 159"/>
                  <a:gd name="T20" fmla="*/ 51 w 140"/>
                  <a:gd name="T21" fmla="*/ 12 h 159"/>
                  <a:gd name="T22" fmla="*/ 51 w 140"/>
                  <a:gd name="T23" fmla="*/ 77 h 159"/>
                  <a:gd name="T24" fmla="*/ 39 w 140"/>
                  <a:gd name="T25" fmla="*/ 77 h 159"/>
                  <a:gd name="T26" fmla="*/ 9 w 140"/>
                  <a:gd name="T27" fmla="*/ 77 h 159"/>
                  <a:gd name="T28" fmla="*/ 5 w 140"/>
                  <a:gd name="T29" fmla="*/ 86 h 159"/>
                  <a:gd name="T30" fmla="*/ 63 w 140"/>
                  <a:gd name="T31" fmla="*/ 155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0" h="159">
                    <a:moveTo>
                      <a:pt x="63" y="155"/>
                    </a:moveTo>
                    <a:cubicBezTo>
                      <a:pt x="65" y="158"/>
                      <a:pt x="67" y="159"/>
                      <a:pt x="70" y="159"/>
                    </a:cubicBezTo>
                    <a:cubicBezTo>
                      <a:pt x="73" y="159"/>
                      <a:pt x="76" y="158"/>
                      <a:pt x="78" y="155"/>
                    </a:cubicBezTo>
                    <a:cubicBezTo>
                      <a:pt x="136" y="86"/>
                      <a:pt x="136" y="86"/>
                      <a:pt x="136" y="86"/>
                    </a:cubicBezTo>
                    <a:cubicBezTo>
                      <a:pt x="140" y="81"/>
                      <a:pt x="138" y="77"/>
                      <a:pt x="132" y="77"/>
                    </a:cubicBezTo>
                    <a:cubicBezTo>
                      <a:pt x="101" y="77"/>
                      <a:pt x="101" y="77"/>
                      <a:pt x="101" y="77"/>
                    </a:cubicBezTo>
                    <a:cubicBezTo>
                      <a:pt x="98" y="77"/>
                      <a:pt x="93" y="77"/>
                      <a:pt x="89" y="77"/>
                    </a:cubicBezTo>
                    <a:cubicBezTo>
                      <a:pt x="89" y="12"/>
                      <a:pt x="89" y="12"/>
                      <a:pt x="89" y="12"/>
                    </a:cubicBezTo>
                    <a:cubicBezTo>
                      <a:pt x="89" y="5"/>
                      <a:pt x="84" y="0"/>
                      <a:pt x="77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57" y="0"/>
                      <a:pt x="51" y="5"/>
                      <a:pt x="51" y="12"/>
                    </a:cubicBezTo>
                    <a:cubicBezTo>
                      <a:pt x="51" y="77"/>
                      <a:pt x="51" y="77"/>
                      <a:pt x="51" y="77"/>
                    </a:cubicBezTo>
                    <a:cubicBezTo>
                      <a:pt x="47" y="77"/>
                      <a:pt x="43" y="77"/>
                      <a:pt x="39" y="77"/>
                    </a:cubicBezTo>
                    <a:cubicBezTo>
                      <a:pt x="9" y="77"/>
                      <a:pt x="9" y="77"/>
                      <a:pt x="9" y="77"/>
                    </a:cubicBezTo>
                    <a:cubicBezTo>
                      <a:pt x="2" y="77"/>
                      <a:pt x="0" y="81"/>
                      <a:pt x="5" y="86"/>
                    </a:cubicBezTo>
                    <a:lnTo>
                      <a:pt x="63" y="1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4" name="组合 103">
            <a:extLst>
              <a:ext uri="{FF2B5EF4-FFF2-40B4-BE49-F238E27FC236}">
                <a16:creationId xmlns:a16="http://schemas.microsoft.com/office/drawing/2014/main" id="{326CE3D1-7E07-7D48-259F-055A409557F2}"/>
              </a:ext>
            </a:extLst>
          </p:cNvPr>
          <p:cNvGrpSpPr/>
          <p:nvPr/>
        </p:nvGrpSpPr>
        <p:grpSpPr>
          <a:xfrm>
            <a:off x="585613" y="1771888"/>
            <a:ext cx="3186719" cy="848136"/>
            <a:chOff x="558799" y="4386745"/>
            <a:chExt cx="3186719" cy="848136"/>
          </a:xfrm>
        </p:grpSpPr>
        <p:sp>
          <p:nvSpPr>
            <p:cNvPr id="105" name="文本框 104">
              <a:extLst>
                <a:ext uri="{FF2B5EF4-FFF2-40B4-BE49-F238E27FC236}">
                  <a16:creationId xmlns:a16="http://schemas.microsoft.com/office/drawing/2014/main" id="{49E2829A-68A2-5761-48B4-71DFA2207668}"/>
                </a:ext>
              </a:extLst>
            </p:cNvPr>
            <p:cNvSpPr txBox="1"/>
            <p:nvPr/>
          </p:nvSpPr>
          <p:spPr>
            <a:xfrm>
              <a:off x="2178656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bg1">
                      <a:lumMod val="9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106" name="文本框 105">
              <a:extLst>
                <a:ext uri="{FF2B5EF4-FFF2-40B4-BE49-F238E27FC236}">
                  <a16:creationId xmlns:a16="http://schemas.microsoft.com/office/drawing/2014/main" id="{EE790A00-C860-0CDF-98C7-49E4F3A08DA0}"/>
                </a:ext>
              </a:extLst>
            </p:cNvPr>
            <p:cNvSpPr txBox="1"/>
            <p:nvPr/>
          </p:nvSpPr>
          <p:spPr>
            <a:xfrm>
              <a:off x="558799" y="4680498"/>
              <a:ext cx="318671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9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10" name="组合 109">
            <a:extLst>
              <a:ext uri="{FF2B5EF4-FFF2-40B4-BE49-F238E27FC236}">
                <a16:creationId xmlns:a16="http://schemas.microsoft.com/office/drawing/2014/main" id="{A2719B77-793D-ED11-DE46-413AA1403995}"/>
              </a:ext>
            </a:extLst>
          </p:cNvPr>
          <p:cNvGrpSpPr/>
          <p:nvPr/>
        </p:nvGrpSpPr>
        <p:grpSpPr>
          <a:xfrm>
            <a:off x="5288169" y="1771888"/>
            <a:ext cx="3186719" cy="848136"/>
            <a:chOff x="558799" y="4386745"/>
            <a:chExt cx="3186719" cy="848136"/>
          </a:xfrm>
        </p:grpSpPr>
        <p:sp>
          <p:nvSpPr>
            <p:cNvPr id="111" name="文本框 110">
              <a:extLst>
                <a:ext uri="{FF2B5EF4-FFF2-40B4-BE49-F238E27FC236}">
                  <a16:creationId xmlns:a16="http://schemas.microsoft.com/office/drawing/2014/main" id="{98D3AAAE-49A6-192A-874E-FE9D52ED4CDB}"/>
                </a:ext>
              </a:extLst>
            </p:cNvPr>
            <p:cNvSpPr txBox="1"/>
            <p:nvPr/>
          </p:nvSpPr>
          <p:spPr>
            <a:xfrm>
              <a:off x="2178656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bg1">
                      <a:lumMod val="9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112" name="文本框 111">
              <a:extLst>
                <a:ext uri="{FF2B5EF4-FFF2-40B4-BE49-F238E27FC236}">
                  <a16:creationId xmlns:a16="http://schemas.microsoft.com/office/drawing/2014/main" id="{69D84941-BCF3-3B0E-5AB6-56749A72DCC5}"/>
                </a:ext>
              </a:extLst>
            </p:cNvPr>
            <p:cNvSpPr txBox="1"/>
            <p:nvPr/>
          </p:nvSpPr>
          <p:spPr>
            <a:xfrm>
              <a:off x="558799" y="4680498"/>
              <a:ext cx="318671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9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13" name="组合 112">
            <a:extLst>
              <a:ext uri="{FF2B5EF4-FFF2-40B4-BE49-F238E27FC236}">
                <a16:creationId xmlns:a16="http://schemas.microsoft.com/office/drawing/2014/main" id="{A77987D9-D83E-894E-1E15-B67098DDF11D}"/>
              </a:ext>
            </a:extLst>
          </p:cNvPr>
          <p:cNvGrpSpPr/>
          <p:nvPr/>
        </p:nvGrpSpPr>
        <p:grpSpPr>
          <a:xfrm>
            <a:off x="8554545" y="4461130"/>
            <a:ext cx="3199418" cy="848136"/>
            <a:chOff x="546100" y="4386745"/>
            <a:chExt cx="3199418" cy="848136"/>
          </a:xfrm>
        </p:grpSpPr>
        <p:sp>
          <p:nvSpPr>
            <p:cNvPr id="114" name="文本框 113">
              <a:extLst>
                <a:ext uri="{FF2B5EF4-FFF2-40B4-BE49-F238E27FC236}">
                  <a16:creationId xmlns:a16="http://schemas.microsoft.com/office/drawing/2014/main" id="{2D20B51A-AADE-B102-0AE5-BA46084D3010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bg1">
                      <a:lumMod val="9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115" name="文本框 114">
              <a:extLst>
                <a:ext uri="{FF2B5EF4-FFF2-40B4-BE49-F238E27FC236}">
                  <a16:creationId xmlns:a16="http://schemas.microsoft.com/office/drawing/2014/main" id="{C4535957-BFAF-EDEC-ED36-31BDC7128958}"/>
                </a:ext>
              </a:extLst>
            </p:cNvPr>
            <p:cNvSpPr txBox="1"/>
            <p:nvPr/>
          </p:nvSpPr>
          <p:spPr>
            <a:xfrm>
              <a:off x="558799" y="4680498"/>
              <a:ext cx="318671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9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70836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29" advClick="0" advTm="1000">
        <p:fade/>
      </p:transition>
    </mc:Choice>
    <mc:Fallback xmlns="">
      <p:transition spd="med" advClick="0" advTm="1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平行四边形 32">
            <a:extLst>
              <a:ext uri="{FF2B5EF4-FFF2-40B4-BE49-F238E27FC236}">
                <a16:creationId xmlns:a16="http://schemas.microsoft.com/office/drawing/2014/main" id="{4A155D86-4120-D070-D8E9-94DCEE6A0797}"/>
              </a:ext>
            </a:extLst>
          </p:cNvPr>
          <p:cNvSpPr/>
          <p:nvPr/>
        </p:nvSpPr>
        <p:spPr>
          <a:xfrm>
            <a:off x="1165608" y="1629659"/>
            <a:ext cx="2100072" cy="1095080"/>
          </a:xfrm>
          <a:prstGeom prst="parallelogram">
            <a:avLst>
              <a:gd name="adj" fmla="val 0"/>
            </a:avLst>
          </a:prstGeom>
          <a:gradFill>
            <a:gsLst>
              <a:gs pos="0">
                <a:srgbClr val="06BB9A">
                  <a:alpha val="43000"/>
                </a:srgbClr>
              </a:gs>
              <a:gs pos="100000">
                <a:srgbClr val="06BB9A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平行四边形 9">
            <a:extLst>
              <a:ext uri="{FF2B5EF4-FFF2-40B4-BE49-F238E27FC236}">
                <a16:creationId xmlns:a16="http://schemas.microsoft.com/office/drawing/2014/main" id="{419A978C-0FFA-6D4D-D3F8-DA4A690618C2}"/>
              </a:ext>
            </a:extLst>
          </p:cNvPr>
          <p:cNvSpPr/>
          <p:nvPr/>
        </p:nvSpPr>
        <p:spPr>
          <a:xfrm>
            <a:off x="-372665" y="279237"/>
            <a:ext cx="5986066" cy="713014"/>
          </a:xfrm>
          <a:prstGeom prst="parallelogram">
            <a:avLst/>
          </a:prstGeom>
          <a:solidFill>
            <a:schemeClr val="bg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平行四边形 2">
            <a:extLst>
              <a:ext uri="{FF2B5EF4-FFF2-40B4-BE49-F238E27FC236}">
                <a16:creationId xmlns:a16="http://schemas.microsoft.com/office/drawing/2014/main" id="{98BE437B-9900-5B05-0405-82A37A066CBC}"/>
              </a:ext>
            </a:extLst>
          </p:cNvPr>
          <p:cNvSpPr/>
          <p:nvPr/>
        </p:nvSpPr>
        <p:spPr>
          <a:xfrm>
            <a:off x="376404" y="0"/>
            <a:ext cx="1212517" cy="827314"/>
          </a:xfrm>
          <a:prstGeom prst="parallelogram">
            <a:avLst/>
          </a:prstGeom>
          <a:solidFill>
            <a:srgbClr val="06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3E04941-26B6-023B-82B7-FECF021D2835}"/>
              </a:ext>
            </a:extLst>
          </p:cNvPr>
          <p:cNvSpPr txBox="1"/>
          <p:nvPr/>
        </p:nvSpPr>
        <p:spPr>
          <a:xfrm>
            <a:off x="1812392" y="435689"/>
            <a:ext cx="32636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A7FEED4-671A-ECD7-9372-08A50A755F0D}"/>
              </a:ext>
            </a:extLst>
          </p:cNvPr>
          <p:cNvSpPr txBox="1"/>
          <p:nvPr/>
        </p:nvSpPr>
        <p:spPr>
          <a:xfrm>
            <a:off x="152933" y="68921"/>
            <a:ext cx="17102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spc="300" dirty="0">
                <a:ln w="12700">
                  <a:gradFill>
                    <a:gsLst>
                      <a:gs pos="37000">
                        <a:schemeClr val="bg1"/>
                      </a:gs>
                      <a:gs pos="100000">
                        <a:srgbClr val="06BB9A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+mj-lt"/>
                <a:ea typeface="字体圈欣意冠黑体" panose="00000500000000000000" pitchFamily="2" charset="-122"/>
                <a:cs typeface="+mn-ea"/>
                <a:sym typeface="+mn-lt"/>
              </a:rPr>
              <a:t>01</a:t>
            </a:r>
            <a:endParaRPr lang="zh-CN" altLang="en-US" sz="5400" b="1" spc="300" dirty="0">
              <a:ln w="12700">
                <a:gradFill>
                  <a:gsLst>
                    <a:gs pos="37000">
                      <a:schemeClr val="bg1"/>
                    </a:gs>
                    <a:gs pos="100000">
                      <a:srgbClr val="06BB9A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+mj-lt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34" name="平行四边形 33">
            <a:extLst>
              <a:ext uri="{FF2B5EF4-FFF2-40B4-BE49-F238E27FC236}">
                <a16:creationId xmlns:a16="http://schemas.microsoft.com/office/drawing/2014/main" id="{A10951DA-F09B-D0A3-8201-C92684802E9C}"/>
              </a:ext>
            </a:extLst>
          </p:cNvPr>
          <p:cNvSpPr/>
          <p:nvPr/>
        </p:nvSpPr>
        <p:spPr>
          <a:xfrm>
            <a:off x="1070491" y="1843320"/>
            <a:ext cx="2290308" cy="2783159"/>
          </a:xfrm>
          <a:prstGeom prst="parallelogram">
            <a:avLst>
              <a:gd name="adj" fmla="val 0"/>
            </a:avLst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B453F28F-BCF7-2438-36A4-B9AD10B6E123}"/>
              </a:ext>
            </a:extLst>
          </p:cNvPr>
          <p:cNvSpPr txBox="1"/>
          <p:nvPr/>
        </p:nvSpPr>
        <p:spPr>
          <a:xfrm>
            <a:off x="1095891" y="5002794"/>
            <a:ext cx="2290308" cy="796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95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40" name="平行四边形 39">
            <a:extLst>
              <a:ext uri="{FF2B5EF4-FFF2-40B4-BE49-F238E27FC236}">
                <a16:creationId xmlns:a16="http://schemas.microsoft.com/office/drawing/2014/main" id="{74559E34-517A-6CC0-145E-AC780688F845}"/>
              </a:ext>
            </a:extLst>
          </p:cNvPr>
          <p:cNvSpPr/>
          <p:nvPr/>
        </p:nvSpPr>
        <p:spPr>
          <a:xfrm>
            <a:off x="1165608" y="4262724"/>
            <a:ext cx="2100072" cy="622096"/>
          </a:xfrm>
          <a:prstGeom prst="parallelogram">
            <a:avLst>
              <a:gd name="adj" fmla="val 0"/>
            </a:avLst>
          </a:prstGeom>
          <a:solidFill>
            <a:srgbClr val="06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680E07A6-3D69-2175-856A-06A16F3E9AB8}"/>
              </a:ext>
            </a:extLst>
          </p:cNvPr>
          <p:cNvSpPr txBox="1"/>
          <p:nvPr/>
        </p:nvSpPr>
        <p:spPr>
          <a:xfrm>
            <a:off x="1432213" y="4393565"/>
            <a:ext cx="156686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>
                    <a:lumMod val="95000"/>
                  </a:schemeClr>
                </a:solidFill>
              </a:rPr>
              <a:t>添加标题文本</a:t>
            </a:r>
          </a:p>
        </p:txBody>
      </p:sp>
      <p:sp>
        <p:nvSpPr>
          <p:cNvPr id="65" name="平行四边形 64">
            <a:extLst>
              <a:ext uri="{FF2B5EF4-FFF2-40B4-BE49-F238E27FC236}">
                <a16:creationId xmlns:a16="http://schemas.microsoft.com/office/drawing/2014/main" id="{D5CA85BF-C022-941F-8E82-7C5CEF746FEA}"/>
              </a:ext>
            </a:extLst>
          </p:cNvPr>
          <p:cNvSpPr/>
          <p:nvPr/>
        </p:nvSpPr>
        <p:spPr>
          <a:xfrm>
            <a:off x="3747921" y="1629659"/>
            <a:ext cx="2100072" cy="1095080"/>
          </a:xfrm>
          <a:prstGeom prst="parallelogram">
            <a:avLst>
              <a:gd name="adj" fmla="val 0"/>
            </a:avLst>
          </a:prstGeom>
          <a:gradFill>
            <a:gsLst>
              <a:gs pos="0">
                <a:srgbClr val="06BB9A">
                  <a:alpha val="43000"/>
                </a:srgbClr>
              </a:gs>
              <a:gs pos="100000">
                <a:srgbClr val="06BB9A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6" name="平行四边形 65">
            <a:extLst>
              <a:ext uri="{FF2B5EF4-FFF2-40B4-BE49-F238E27FC236}">
                <a16:creationId xmlns:a16="http://schemas.microsoft.com/office/drawing/2014/main" id="{A2E50EE5-1885-3E17-292F-5C83226A1E8E}"/>
              </a:ext>
            </a:extLst>
          </p:cNvPr>
          <p:cNvSpPr/>
          <p:nvPr/>
        </p:nvSpPr>
        <p:spPr>
          <a:xfrm>
            <a:off x="3652804" y="1843320"/>
            <a:ext cx="2290308" cy="2783159"/>
          </a:xfrm>
          <a:prstGeom prst="parallelogram">
            <a:avLst>
              <a:gd name="adj" fmla="val 0"/>
            </a:avLst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A7769240-2B95-C375-23A0-4A2BA3DE2CD4}"/>
              </a:ext>
            </a:extLst>
          </p:cNvPr>
          <p:cNvSpPr txBox="1"/>
          <p:nvPr/>
        </p:nvSpPr>
        <p:spPr>
          <a:xfrm>
            <a:off x="3678204" y="5002794"/>
            <a:ext cx="2290308" cy="796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95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68" name="平行四边形 67">
            <a:extLst>
              <a:ext uri="{FF2B5EF4-FFF2-40B4-BE49-F238E27FC236}">
                <a16:creationId xmlns:a16="http://schemas.microsoft.com/office/drawing/2014/main" id="{1D400B63-8AD9-6149-5AD7-9E0494451C62}"/>
              </a:ext>
            </a:extLst>
          </p:cNvPr>
          <p:cNvSpPr/>
          <p:nvPr/>
        </p:nvSpPr>
        <p:spPr>
          <a:xfrm>
            <a:off x="3747921" y="4262724"/>
            <a:ext cx="2100072" cy="622096"/>
          </a:xfrm>
          <a:prstGeom prst="parallelogram">
            <a:avLst>
              <a:gd name="adj" fmla="val 0"/>
            </a:avLst>
          </a:prstGeom>
          <a:solidFill>
            <a:srgbClr val="343A46"/>
          </a:solidFill>
          <a:ln>
            <a:solidFill>
              <a:schemeClr val="l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45A27138-F349-0586-6380-A1B1BFBBB9DC}"/>
              </a:ext>
            </a:extLst>
          </p:cNvPr>
          <p:cNvSpPr txBox="1"/>
          <p:nvPr/>
        </p:nvSpPr>
        <p:spPr>
          <a:xfrm>
            <a:off x="4014526" y="4393565"/>
            <a:ext cx="156686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70" name="平行四边形 69">
            <a:extLst>
              <a:ext uri="{FF2B5EF4-FFF2-40B4-BE49-F238E27FC236}">
                <a16:creationId xmlns:a16="http://schemas.microsoft.com/office/drawing/2014/main" id="{6513CB52-1AA8-6BE0-FB90-7610B8D4C6C8}"/>
              </a:ext>
            </a:extLst>
          </p:cNvPr>
          <p:cNvSpPr/>
          <p:nvPr/>
        </p:nvSpPr>
        <p:spPr>
          <a:xfrm>
            <a:off x="6330234" y="1629659"/>
            <a:ext cx="2100072" cy="1095080"/>
          </a:xfrm>
          <a:prstGeom prst="parallelogram">
            <a:avLst>
              <a:gd name="adj" fmla="val 0"/>
            </a:avLst>
          </a:prstGeom>
          <a:gradFill>
            <a:gsLst>
              <a:gs pos="0">
                <a:srgbClr val="06BB9A">
                  <a:alpha val="43000"/>
                </a:srgbClr>
              </a:gs>
              <a:gs pos="100000">
                <a:srgbClr val="06BB9A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1" name="平行四边形 70">
            <a:extLst>
              <a:ext uri="{FF2B5EF4-FFF2-40B4-BE49-F238E27FC236}">
                <a16:creationId xmlns:a16="http://schemas.microsoft.com/office/drawing/2014/main" id="{8B86BE1F-6F1A-67ED-901E-DA0D337D23DB}"/>
              </a:ext>
            </a:extLst>
          </p:cNvPr>
          <p:cNvSpPr/>
          <p:nvPr/>
        </p:nvSpPr>
        <p:spPr>
          <a:xfrm>
            <a:off x="6235117" y="1843320"/>
            <a:ext cx="2290308" cy="2783159"/>
          </a:xfrm>
          <a:prstGeom prst="parallelogram">
            <a:avLst>
              <a:gd name="adj" fmla="val 0"/>
            </a:avLst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9B38B216-3EE5-A692-F098-E7E075FE5744}"/>
              </a:ext>
            </a:extLst>
          </p:cNvPr>
          <p:cNvSpPr txBox="1"/>
          <p:nvPr/>
        </p:nvSpPr>
        <p:spPr>
          <a:xfrm>
            <a:off x="6260517" y="5002794"/>
            <a:ext cx="2290308" cy="796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95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73" name="平行四边形 72">
            <a:extLst>
              <a:ext uri="{FF2B5EF4-FFF2-40B4-BE49-F238E27FC236}">
                <a16:creationId xmlns:a16="http://schemas.microsoft.com/office/drawing/2014/main" id="{70DA4C83-AD26-6117-96A1-92E39AFD1899}"/>
              </a:ext>
            </a:extLst>
          </p:cNvPr>
          <p:cNvSpPr/>
          <p:nvPr/>
        </p:nvSpPr>
        <p:spPr>
          <a:xfrm>
            <a:off x="6330234" y="4262724"/>
            <a:ext cx="2100072" cy="622096"/>
          </a:xfrm>
          <a:prstGeom prst="parallelogram">
            <a:avLst>
              <a:gd name="adj" fmla="val 0"/>
            </a:avLst>
          </a:prstGeom>
          <a:solidFill>
            <a:srgbClr val="06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01A6728B-1FB4-F55A-F97B-5A74728E0603}"/>
              </a:ext>
            </a:extLst>
          </p:cNvPr>
          <p:cNvSpPr txBox="1"/>
          <p:nvPr/>
        </p:nvSpPr>
        <p:spPr>
          <a:xfrm>
            <a:off x="6596839" y="4393565"/>
            <a:ext cx="156686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>
                    <a:lumMod val="95000"/>
                  </a:schemeClr>
                </a:solidFill>
              </a:rPr>
              <a:t>添加标题文本</a:t>
            </a:r>
          </a:p>
        </p:txBody>
      </p:sp>
      <p:sp>
        <p:nvSpPr>
          <p:cNvPr id="75" name="平行四边形 74">
            <a:extLst>
              <a:ext uri="{FF2B5EF4-FFF2-40B4-BE49-F238E27FC236}">
                <a16:creationId xmlns:a16="http://schemas.microsoft.com/office/drawing/2014/main" id="{CDA711DF-50FC-AA7D-B6D0-8E7F7A6F626D}"/>
              </a:ext>
            </a:extLst>
          </p:cNvPr>
          <p:cNvSpPr/>
          <p:nvPr/>
        </p:nvSpPr>
        <p:spPr>
          <a:xfrm>
            <a:off x="8912547" y="1629659"/>
            <a:ext cx="2100072" cy="1095080"/>
          </a:xfrm>
          <a:prstGeom prst="parallelogram">
            <a:avLst>
              <a:gd name="adj" fmla="val 0"/>
            </a:avLst>
          </a:prstGeom>
          <a:gradFill>
            <a:gsLst>
              <a:gs pos="0">
                <a:srgbClr val="06BB9A">
                  <a:alpha val="43000"/>
                </a:srgbClr>
              </a:gs>
              <a:gs pos="100000">
                <a:srgbClr val="06BB9A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6" name="平行四边形 75">
            <a:extLst>
              <a:ext uri="{FF2B5EF4-FFF2-40B4-BE49-F238E27FC236}">
                <a16:creationId xmlns:a16="http://schemas.microsoft.com/office/drawing/2014/main" id="{149992E0-ED8B-C88D-7FCD-3CE74D379ACD}"/>
              </a:ext>
            </a:extLst>
          </p:cNvPr>
          <p:cNvSpPr/>
          <p:nvPr/>
        </p:nvSpPr>
        <p:spPr>
          <a:xfrm>
            <a:off x="8817430" y="1843320"/>
            <a:ext cx="2290308" cy="2783159"/>
          </a:xfrm>
          <a:prstGeom prst="parallelogram">
            <a:avLst>
              <a:gd name="adj" fmla="val 0"/>
            </a:avLst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56773ADD-9BC5-4557-D3EF-100362695B34}"/>
              </a:ext>
            </a:extLst>
          </p:cNvPr>
          <p:cNvSpPr txBox="1"/>
          <p:nvPr/>
        </p:nvSpPr>
        <p:spPr>
          <a:xfrm>
            <a:off x="8842830" y="5002794"/>
            <a:ext cx="2290308" cy="796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95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79" name="平行四边形 78">
            <a:extLst>
              <a:ext uri="{FF2B5EF4-FFF2-40B4-BE49-F238E27FC236}">
                <a16:creationId xmlns:a16="http://schemas.microsoft.com/office/drawing/2014/main" id="{DD3359FD-A1D8-E041-4E54-2AA6C4C384AD}"/>
              </a:ext>
            </a:extLst>
          </p:cNvPr>
          <p:cNvSpPr/>
          <p:nvPr/>
        </p:nvSpPr>
        <p:spPr>
          <a:xfrm>
            <a:off x="8912547" y="4262724"/>
            <a:ext cx="2100072" cy="622096"/>
          </a:xfrm>
          <a:prstGeom prst="parallelogram">
            <a:avLst>
              <a:gd name="adj" fmla="val 0"/>
            </a:avLst>
          </a:prstGeom>
          <a:solidFill>
            <a:srgbClr val="343A46"/>
          </a:solidFill>
          <a:ln>
            <a:solidFill>
              <a:schemeClr val="l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27A0780C-32F4-0CB4-A335-8DFC96768508}"/>
              </a:ext>
            </a:extLst>
          </p:cNvPr>
          <p:cNvSpPr txBox="1"/>
          <p:nvPr/>
        </p:nvSpPr>
        <p:spPr>
          <a:xfrm>
            <a:off x="9179152" y="4393565"/>
            <a:ext cx="156686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</a:rPr>
              <a:t>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616927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29" advClick="0" advTm="1000">
        <p:fade/>
      </p:transition>
    </mc:Choice>
    <mc:Fallback xmlns="">
      <p:transition spd="med" advClick="0" advTm="1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平行四边形 9">
            <a:extLst>
              <a:ext uri="{FF2B5EF4-FFF2-40B4-BE49-F238E27FC236}">
                <a16:creationId xmlns:a16="http://schemas.microsoft.com/office/drawing/2014/main" id="{419A978C-0FFA-6D4D-D3F8-DA4A690618C2}"/>
              </a:ext>
            </a:extLst>
          </p:cNvPr>
          <p:cNvSpPr/>
          <p:nvPr/>
        </p:nvSpPr>
        <p:spPr>
          <a:xfrm>
            <a:off x="-372665" y="279237"/>
            <a:ext cx="5986066" cy="713014"/>
          </a:xfrm>
          <a:prstGeom prst="parallelogram">
            <a:avLst/>
          </a:prstGeom>
          <a:solidFill>
            <a:schemeClr val="bg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平行四边形 2">
            <a:extLst>
              <a:ext uri="{FF2B5EF4-FFF2-40B4-BE49-F238E27FC236}">
                <a16:creationId xmlns:a16="http://schemas.microsoft.com/office/drawing/2014/main" id="{98BE437B-9900-5B05-0405-82A37A066CBC}"/>
              </a:ext>
            </a:extLst>
          </p:cNvPr>
          <p:cNvSpPr/>
          <p:nvPr/>
        </p:nvSpPr>
        <p:spPr>
          <a:xfrm>
            <a:off x="376404" y="0"/>
            <a:ext cx="1212517" cy="827314"/>
          </a:xfrm>
          <a:prstGeom prst="parallelogram">
            <a:avLst/>
          </a:prstGeom>
          <a:solidFill>
            <a:srgbClr val="06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3E04941-26B6-023B-82B7-FECF021D2835}"/>
              </a:ext>
            </a:extLst>
          </p:cNvPr>
          <p:cNvSpPr txBox="1"/>
          <p:nvPr/>
        </p:nvSpPr>
        <p:spPr>
          <a:xfrm>
            <a:off x="1812392" y="435689"/>
            <a:ext cx="32636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A7FEED4-671A-ECD7-9372-08A50A755F0D}"/>
              </a:ext>
            </a:extLst>
          </p:cNvPr>
          <p:cNvSpPr txBox="1"/>
          <p:nvPr/>
        </p:nvSpPr>
        <p:spPr>
          <a:xfrm>
            <a:off x="152933" y="68921"/>
            <a:ext cx="17102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spc="300" dirty="0">
                <a:ln w="12700">
                  <a:gradFill>
                    <a:gsLst>
                      <a:gs pos="37000">
                        <a:schemeClr val="bg1"/>
                      </a:gs>
                      <a:gs pos="100000">
                        <a:srgbClr val="06BB9A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+mj-lt"/>
                <a:ea typeface="字体圈欣意冠黑体" panose="00000500000000000000" pitchFamily="2" charset="-122"/>
                <a:cs typeface="+mn-ea"/>
                <a:sym typeface="+mn-lt"/>
              </a:rPr>
              <a:t>01</a:t>
            </a:r>
            <a:endParaRPr lang="zh-CN" altLang="en-US" sz="5400" b="1" spc="300" dirty="0">
              <a:ln w="12700">
                <a:gradFill>
                  <a:gsLst>
                    <a:gs pos="37000">
                      <a:schemeClr val="bg1"/>
                    </a:gs>
                    <a:gs pos="100000">
                      <a:srgbClr val="06BB9A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+mj-lt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6" name="弧形 5">
            <a:extLst>
              <a:ext uri="{FF2B5EF4-FFF2-40B4-BE49-F238E27FC236}">
                <a16:creationId xmlns:a16="http://schemas.microsoft.com/office/drawing/2014/main" id="{E4654C99-B60B-2F63-6336-826830ED1C6A}"/>
              </a:ext>
            </a:extLst>
          </p:cNvPr>
          <p:cNvSpPr/>
          <p:nvPr/>
        </p:nvSpPr>
        <p:spPr>
          <a:xfrm>
            <a:off x="1008063" y="2204243"/>
            <a:ext cx="2550319" cy="2550319"/>
          </a:xfrm>
          <a:prstGeom prst="arc">
            <a:avLst>
              <a:gd name="adj1" fmla="val 77414"/>
              <a:gd name="adj2" fmla="val 10781924"/>
            </a:avLst>
          </a:prstGeom>
          <a:ln w="38100" cap="rnd">
            <a:gradFill>
              <a:gsLst>
                <a:gs pos="0">
                  <a:srgbClr val="06BB9A">
                    <a:alpha val="0"/>
                  </a:srgbClr>
                </a:gs>
                <a:gs pos="100000">
                  <a:srgbClr val="06BB9A">
                    <a:alpha val="49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弧形 6">
            <a:extLst>
              <a:ext uri="{FF2B5EF4-FFF2-40B4-BE49-F238E27FC236}">
                <a16:creationId xmlns:a16="http://schemas.microsoft.com/office/drawing/2014/main" id="{24EE5EB8-29A8-E45E-2BBE-9D15E670C09B}"/>
              </a:ext>
            </a:extLst>
          </p:cNvPr>
          <p:cNvSpPr/>
          <p:nvPr/>
        </p:nvSpPr>
        <p:spPr>
          <a:xfrm rot="10800000">
            <a:off x="3558382" y="2204243"/>
            <a:ext cx="2550319" cy="2550319"/>
          </a:xfrm>
          <a:prstGeom prst="arc">
            <a:avLst>
              <a:gd name="adj1" fmla="val 77414"/>
              <a:gd name="adj2" fmla="val 10781924"/>
            </a:avLst>
          </a:prstGeom>
          <a:ln w="38100" cap="rnd">
            <a:gradFill>
              <a:gsLst>
                <a:gs pos="0">
                  <a:srgbClr val="06BB9A">
                    <a:alpha val="0"/>
                  </a:srgbClr>
                </a:gs>
                <a:gs pos="100000">
                  <a:srgbClr val="06BB9A">
                    <a:alpha val="49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弧形 7">
            <a:extLst>
              <a:ext uri="{FF2B5EF4-FFF2-40B4-BE49-F238E27FC236}">
                <a16:creationId xmlns:a16="http://schemas.microsoft.com/office/drawing/2014/main" id="{CF64DE50-4F35-C240-DF0F-78AE08F838E6}"/>
              </a:ext>
            </a:extLst>
          </p:cNvPr>
          <p:cNvSpPr/>
          <p:nvPr/>
        </p:nvSpPr>
        <p:spPr>
          <a:xfrm>
            <a:off x="6108701" y="2204243"/>
            <a:ext cx="2550319" cy="2550319"/>
          </a:xfrm>
          <a:prstGeom prst="arc">
            <a:avLst>
              <a:gd name="adj1" fmla="val 77414"/>
              <a:gd name="adj2" fmla="val 10781924"/>
            </a:avLst>
          </a:prstGeom>
          <a:ln w="38100" cap="rnd">
            <a:gradFill>
              <a:gsLst>
                <a:gs pos="0">
                  <a:srgbClr val="06BB9A">
                    <a:alpha val="0"/>
                  </a:srgbClr>
                </a:gs>
                <a:gs pos="100000">
                  <a:srgbClr val="06BB9A">
                    <a:alpha val="49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弧形 8">
            <a:extLst>
              <a:ext uri="{FF2B5EF4-FFF2-40B4-BE49-F238E27FC236}">
                <a16:creationId xmlns:a16="http://schemas.microsoft.com/office/drawing/2014/main" id="{177FA2EF-5E72-9D4C-5270-71F5BEBFB3C1}"/>
              </a:ext>
            </a:extLst>
          </p:cNvPr>
          <p:cNvSpPr/>
          <p:nvPr/>
        </p:nvSpPr>
        <p:spPr>
          <a:xfrm rot="10800000">
            <a:off x="8659019" y="2204243"/>
            <a:ext cx="2550319" cy="2550319"/>
          </a:xfrm>
          <a:prstGeom prst="arc">
            <a:avLst>
              <a:gd name="adj1" fmla="val 77414"/>
              <a:gd name="adj2" fmla="val 10781924"/>
            </a:avLst>
          </a:prstGeom>
          <a:ln w="38100" cap="rnd">
            <a:gradFill>
              <a:gsLst>
                <a:gs pos="0">
                  <a:srgbClr val="06BB9A">
                    <a:alpha val="0"/>
                  </a:srgbClr>
                </a:gs>
                <a:gs pos="100000">
                  <a:srgbClr val="06BB9A">
                    <a:alpha val="49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CE16E82C-00A6-5956-70E5-D268D2734A0A}"/>
              </a:ext>
            </a:extLst>
          </p:cNvPr>
          <p:cNvGrpSpPr/>
          <p:nvPr/>
        </p:nvGrpSpPr>
        <p:grpSpPr>
          <a:xfrm>
            <a:off x="3333283" y="2898053"/>
            <a:ext cx="450193" cy="450193"/>
            <a:chOff x="3392937" y="238122"/>
            <a:chExt cx="1698676" cy="1698676"/>
          </a:xfrm>
          <a:solidFill>
            <a:schemeClr val="accent3"/>
          </a:solidFill>
        </p:grpSpPr>
        <p:sp>
          <p:nvSpPr>
            <p:cNvPr id="17" name="泪滴形 16">
              <a:extLst>
                <a:ext uri="{FF2B5EF4-FFF2-40B4-BE49-F238E27FC236}">
                  <a16:creationId xmlns:a16="http://schemas.microsoft.com/office/drawing/2014/main" id="{F4995771-6C9A-2976-E770-E6FE3D0F0B19}"/>
                </a:ext>
              </a:extLst>
            </p:cNvPr>
            <p:cNvSpPr/>
            <p:nvPr/>
          </p:nvSpPr>
          <p:spPr>
            <a:xfrm rot="8160662">
              <a:off x="3392937" y="238122"/>
              <a:ext cx="1698676" cy="1698676"/>
            </a:xfrm>
            <a:prstGeom prst="teardrop">
              <a:avLst>
                <a:gd name="adj" fmla="val 121709"/>
              </a:avLst>
            </a:prstGeom>
            <a:solidFill>
              <a:srgbClr val="343A46"/>
            </a:solidFill>
            <a:ln w="6350">
              <a:solidFill>
                <a:schemeClr val="lt1"/>
              </a:solidFill>
            </a:ln>
            <a:effectLst/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D99EDD1A-C879-48B0-1F4E-60FA72CA2562}"/>
                </a:ext>
              </a:extLst>
            </p:cNvPr>
            <p:cNvSpPr/>
            <p:nvPr/>
          </p:nvSpPr>
          <p:spPr>
            <a:xfrm>
              <a:off x="3458915" y="321906"/>
              <a:ext cx="1494835" cy="1494835"/>
            </a:xfrm>
            <a:prstGeom prst="ellipse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9819639-464B-62CB-2846-C1AC216A5B41}"/>
              </a:ext>
            </a:extLst>
          </p:cNvPr>
          <p:cNvGrpSpPr/>
          <p:nvPr/>
        </p:nvGrpSpPr>
        <p:grpSpPr>
          <a:xfrm>
            <a:off x="782966" y="2898053"/>
            <a:ext cx="450193" cy="450193"/>
            <a:chOff x="3392937" y="238122"/>
            <a:chExt cx="1698676" cy="1698676"/>
          </a:xfrm>
          <a:solidFill>
            <a:schemeClr val="accent3"/>
          </a:solidFill>
        </p:grpSpPr>
        <p:sp>
          <p:nvSpPr>
            <p:cNvPr id="20" name="泪滴形 19">
              <a:extLst>
                <a:ext uri="{FF2B5EF4-FFF2-40B4-BE49-F238E27FC236}">
                  <a16:creationId xmlns:a16="http://schemas.microsoft.com/office/drawing/2014/main" id="{819A1BFE-8060-FD72-DDFB-616CCD1FD380}"/>
                </a:ext>
              </a:extLst>
            </p:cNvPr>
            <p:cNvSpPr/>
            <p:nvPr/>
          </p:nvSpPr>
          <p:spPr>
            <a:xfrm rot="8160662">
              <a:off x="3392937" y="238122"/>
              <a:ext cx="1698676" cy="1698676"/>
            </a:xfrm>
            <a:prstGeom prst="teardrop">
              <a:avLst>
                <a:gd name="adj" fmla="val 121709"/>
              </a:avLst>
            </a:prstGeom>
            <a:solidFill>
              <a:srgbClr val="06BB9A"/>
            </a:solidFill>
            <a:ln w="6350">
              <a:noFill/>
            </a:ln>
            <a:effectLst/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BF805A27-99D7-73B7-2ED2-91E2F6CDA2A5}"/>
                </a:ext>
              </a:extLst>
            </p:cNvPr>
            <p:cNvSpPr/>
            <p:nvPr/>
          </p:nvSpPr>
          <p:spPr>
            <a:xfrm>
              <a:off x="3458915" y="321906"/>
              <a:ext cx="1494835" cy="1494835"/>
            </a:xfrm>
            <a:prstGeom prst="ellipse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22B776A0-130D-6380-DCD8-9CB107682A4C}"/>
              </a:ext>
            </a:extLst>
          </p:cNvPr>
          <p:cNvGrpSpPr/>
          <p:nvPr/>
        </p:nvGrpSpPr>
        <p:grpSpPr>
          <a:xfrm>
            <a:off x="5883604" y="2898053"/>
            <a:ext cx="450193" cy="450193"/>
            <a:chOff x="3392937" y="238122"/>
            <a:chExt cx="1698676" cy="1698676"/>
          </a:xfrm>
          <a:solidFill>
            <a:schemeClr val="accent3"/>
          </a:solidFill>
        </p:grpSpPr>
        <p:sp>
          <p:nvSpPr>
            <p:cNvPr id="23" name="泪滴形 22">
              <a:extLst>
                <a:ext uri="{FF2B5EF4-FFF2-40B4-BE49-F238E27FC236}">
                  <a16:creationId xmlns:a16="http://schemas.microsoft.com/office/drawing/2014/main" id="{DB7AA6D4-C7A5-E765-74D2-4EB8B2F5A707}"/>
                </a:ext>
              </a:extLst>
            </p:cNvPr>
            <p:cNvSpPr/>
            <p:nvPr/>
          </p:nvSpPr>
          <p:spPr>
            <a:xfrm rot="8160662">
              <a:off x="3392937" y="238122"/>
              <a:ext cx="1698676" cy="1698676"/>
            </a:xfrm>
            <a:prstGeom prst="teardrop">
              <a:avLst>
                <a:gd name="adj" fmla="val 121709"/>
              </a:avLst>
            </a:prstGeom>
            <a:solidFill>
              <a:srgbClr val="06BB9A"/>
            </a:solidFill>
            <a:ln w="6350">
              <a:noFill/>
            </a:ln>
            <a:effectLst/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919C9084-3648-7900-64DE-5A6206D6BEF1}"/>
                </a:ext>
              </a:extLst>
            </p:cNvPr>
            <p:cNvSpPr/>
            <p:nvPr/>
          </p:nvSpPr>
          <p:spPr>
            <a:xfrm>
              <a:off x="3458915" y="321906"/>
              <a:ext cx="1494835" cy="1494835"/>
            </a:xfrm>
            <a:prstGeom prst="ellipse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3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193D1EA8-EF94-906E-2316-6036C9CA75B1}"/>
              </a:ext>
            </a:extLst>
          </p:cNvPr>
          <p:cNvGrpSpPr/>
          <p:nvPr/>
        </p:nvGrpSpPr>
        <p:grpSpPr>
          <a:xfrm>
            <a:off x="8433925" y="2898053"/>
            <a:ext cx="450193" cy="450193"/>
            <a:chOff x="3392937" y="238122"/>
            <a:chExt cx="1698676" cy="1698676"/>
          </a:xfrm>
          <a:solidFill>
            <a:schemeClr val="accent3"/>
          </a:solidFill>
        </p:grpSpPr>
        <p:sp>
          <p:nvSpPr>
            <p:cNvPr id="26" name="泪滴形 25">
              <a:extLst>
                <a:ext uri="{FF2B5EF4-FFF2-40B4-BE49-F238E27FC236}">
                  <a16:creationId xmlns:a16="http://schemas.microsoft.com/office/drawing/2014/main" id="{0C090723-BD56-D247-4231-1037B0DA7E26}"/>
                </a:ext>
              </a:extLst>
            </p:cNvPr>
            <p:cNvSpPr/>
            <p:nvPr/>
          </p:nvSpPr>
          <p:spPr>
            <a:xfrm rot="8160662">
              <a:off x="3392937" y="238122"/>
              <a:ext cx="1698676" cy="1698676"/>
            </a:xfrm>
            <a:prstGeom prst="teardrop">
              <a:avLst>
                <a:gd name="adj" fmla="val 121709"/>
              </a:avLst>
            </a:prstGeom>
            <a:solidFill>
              <a:srgbClr val="343A46"/>
            </a:solidFill>
            <a:ln w="6350">
              <a:solidFill>
                <a:schemeClr val="lt1"/>
              </a:solidFill>
            </a:ln>
            <a:effectLst/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1762463B-E30F-2CF0-CB3C-857FFB12A96B}"/>
                </a:ext>
              </a:extLst>
            </p:cNvPr>
            <p:cNvSpPr/>
            <p:nvPr/>
          </p:nvSpPr>
          <p:spPr>
            <a:xfrm>
              <a:off x="3458915" y="321906"/>
              <a:ext cx="1494835" cy="1494835"/>
            </a:xfrm>
            <a:prstGeom prst="ellipse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4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1700725D-56BD-9B94-8ACD-278318AA0412}"/>
              </a:ext>
            </a:extLst>
          </p:cNvPr>
          <p:cNvGrpSpPr/>
          <p:nvPr/>
        </p:nvGrpSpPr>
        <p:grpSpPr>
          <a:xfrm>
            <a:off x="10984246" y="2898053"/>
            <a:ext cx="450193" cy="450193"/>
            <a:chOff x="3392937" y="238122"/>
            <a:chExt cx="1698676" cy="1698676"/>
          </a:xfrm>
          <a:solidFill>
            <a:schemeClr val="accent3"/>
          </a:solidFill>
        </p:grpSpPr>
        <p:sp>
          <p:nvSpPr>
            <p:cNvPr id="29" name="泪滴形 28">
              <a:extLst>
                <a:ext uri="{FF2B5EF4-FFF2-40B4-BE49-F238E27FC236}">
                  <a16:creationId xmlns:a16="http://schemas.microsoft.com/office/drawing/2014/main" id="{1C6C9721-B76E-FB18-3BE4-ECD06B846A8A}"/>
                </a:ext>
              </a:extLst>
            </p:cNvPr>
            <p:cNvSpPr/>
            <p:nvPr/>
          </p:nvSpPr>
          <p:spPr>
            <a:xfrm rot="8160662">
              <a:off x="3392937" y="238122"/>
              <a:ext cx="1698676" cy="1698676"/>
            </a:xfrm>
            <a:prstGeom prst="teardrop">
              <a:avLst>
                <a:gd name="adj" fmla="val 121709"/>
              </a:avLst>
            </a:prstGeom>
            <a:solidFill>
              <a:srgbClr val="06BB9A"/>
            </a:solidFill>
            <a:ln w="6350">
              <a:noFill/>
            </a:ln>
            <a:effectLst/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7F5FD749-090D-EB4C-5C8C-A55D9626014D}"/>
                </a:ext>
              </a:extLst>
            </p:cNvPr>
            <p:cNvSpPr/>
            <p:nvPr/>
          </p:nvSpPr>
          <p:spPr>
            <a:xfrm>
              <a:off x="3458915" y="321906"/>
              <a:ext cx="1494835" cy="1494835"/>
            </a:xfrm>
            <a:prstGeom prst="ellipse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5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A71D6577-754E-74C7-E7F0-23DD6850A774}"/>
              </a:ext>
            </a:extLst>
          </p:cNvPr>
          <p:cNvGrpSpPr/>
          <p:nvPr/>
        </p:nvGrpSpPr>
        <p:grpSpPr>
          <a:xfrm>
            <a:off x="1326344" y="3181301"/>
            <a:ext cx="2021081" cy="1090510"/>
            <a:chOff x="558799" y="4386745"/>
            <a:chExt cx="2021081" cy="1090510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0A4E6259-231E-02FA-E8F0-7121B01FE007}"/>
                </a:ext>
              </a:extLst>
            </p:cNvPr>
            <p:cNvSpPr txBox="1"/>
            <p:nvPr/>
          </p:nvSpPr>
          <p:spPr>
            <a:xfrm>
              <a:off x="727422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>
                      <a:lumMod val="9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7DC7B916-DEB7-096E-4ECC-AC3A310DB350}"/>
                </a:ext>
              </a:extLst>
            </p:cNvPr>
            <p:cNvSpPr txBox="1"/>
            <p:nvPr/>
          </p:nvSpPr>
          <p:spPr>
            <a:xfrm>
              <a:off x="558799" y="4680498"/>
              <a:ext cx="2021081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9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FE59EBE3-DD31-7484-9BC6-6D2451841F96}"/>
              </a:ext>
            </a:extLst>
          </p:cNvPr>
          <p:cNvGrpSpPr/>
          <p:nvPr/>
        </p:nvGrpSpPr>
        <p:grpSpPr>
          <a:xfrm>
            <a:off x="3876662" y="2636046"/>
            <a:ext cx="2021081" cy="1090510"/>
            <a:chOff x="558799" y="4386745"/>
            <a:chExt cx="2021081" cy="1090510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9C1586CC-D22B-3F23-5524-16C42A1D3307}"/>
                </a:ext>
              </a:extLst>
            </p:cNvPr>
            <p:cNvSpPr txBox="1"/>
            <p:nvPr/>
          </p:nvSpPr>
          <p:spPr>
            <a:xfrm>
              <a:off x="727422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>
                      <a:lumMod val="9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F657F7EB-02D1-E1E4-EA13-BD0664077008}"/>
                </a:ext>
              </a:extLst>
            </p:cNvPr>
            <p:cNvSpPr txBox="1"/>
            <p:nvPr/>
          </p:nvSpPr>
          <p:spPr>
            <a:xfrm>
              <a:off x="558799" y="4680498"/>
              <a:ext cx="2021081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9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374C2CEB-B0DB-2A6B-72FD-702A951A7B21}"/>
              </a:ext>
            </a:extLst>
          </p:cNvPr>
          <p:cNvGrpSpPr/>
          <p:nvPr/>
        </p:nvGrpSpPr>
        <p:grpSpPr>
          <a:xfrm>
            <a:off x="8923637" y="2636046"/>
            <a:ext cx="2021081" cy="1090510"/>
            <a:chOff x="558799" y="4386745"/>
            <a:chExt cx="2021081" cy="1090510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E4147F3-3BAE-9AB1-EBFB-B9B5F691A2B5}"/>
                </a:ext>
              </a:extLst>
            </p:cNvPr>
            <p:cNvSpPr txBox="1"/>
            <p:nvPr/>
          </p:nvSpPr>
          <p:spPr>
            <a:xfrm>
              <a:off x="727422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>
                      <a:lumMod val="9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6B198BF0-058F-595E-6016-7B9EDE49499D}"/>
                </a:ext>
              </a:extLst>
            </p:cNvPr>
            <p:cNvSpPr txBox="1"/>
            <p:nvPr/>
          </p:nvSpPr>
          <p:spPr>
            <a:xfrm>
              <a:off x="558799" y="4680498"/>
              <a:ext cx="2021081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9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E0CEFD46-A93D-9137-52D1-B361AA81DF81}"/>
              </a:ext>
            </a:extLst>
          </p:cNvPr>
          <p:cNvGrpSpPr/>
          <p:nvPr/>
        </p:nvGrpSpPr>
        <p:grpSpPr>
          <a:xfrm>
            <a:off x="6377771" y="3181301"/>
            <a:ext cx="2021081" cy="1090510"/>
            <a:chOff x="558799" y="4386745"/>
            <a:chExt cx="2021081" cy="1090510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CDD65980-B2DB-F632-EF78-E70DCF03B840}"/>
                </a:ext>
              </a:extLst>
            </p:cNvPr>
            <p:cNvSpPr txBox="1"/>
            <p:nvPr/>
          </p:nvSpPr>
          <p:spPr>
            <a:xfrm>
              <a:off x="727422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>
                      <a:lumMod val="9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FC1AA2BD-36FC-A9E0-F676-20CAFC147BE5}"/>
                </a:ext>
              </a:extLst>
            </p:cNvPr>
            <p:cNvSpPr txBox="1"/>
            <p:nvPr/>
          </p:nvSpPr>
          <p:spPr>
            <a:xfrm>
              <a:off x="558799" y="4680498"/>
              <a:ext cx="2021081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9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53241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29" advClick="0" advTm="1000">
        <p:fade/>
      </p:transition>
    </mc:Choice>
    <mc:Fallback xmlns="">
      <p:transition spd="med" advClick="0" advTm="100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平行四边形 9">
            <a:extLst>
              <a:ext uri="{FF2B5EF4-FFF2-40B4-BE49-F238E27FC236}">
                <a16:creationId xmlns:a16="http://schemas.microsoft.com/office/drawing/2014/main" id="{419A978C-0FFA-6D4D-D3F8-DA4A690618C2}"/>
              </a:ext>
            </a:extLst>
          </p:cNvPr>
          <p:cNvSpPr/>
          <p:nvPr/>
        </p:nvSpPr>
        <p:spPr>
          <a:xfrm>
            <a:off x="-372665" y="279237"/>
            <a:ext cx="5986066" cy="713014"/>
          </a:xfrm>
          <a:prstGeom prst="parallelogram">
            <a:avLst/>
          </a:prstGeom>
          <a:solidFill>
            <a:schemeClr val="bg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平行四边形 2">
            <a:extLst>
              <a:ext uri="{FF2B5EF4-FFF2-40B4-BE49-F238E27FC236}">
                <a16:creationId xmlns:a16="http://schemas.microsoft.com/office/drawing/2014/main" id="{98BE437B-9900-5B05-0405-82A37A066CBC}"/>
              </a:ext>
            </a:extLst>
          </p:cNvPr>
          <p:cNvSpPr/>
          <p:nvPr/>
        </p:nvSpPr>
        <p:spPr>
          <a:xfrm>
            <a:off x="376404" y="0"/>
            <a:ext cx="1212517" cy="827314"/>
          </a:xfrm>
          <a:prstGeom prst="parallelogram">
            <a:avLst/>
          </a:prstGeom>
          <a:solidFill>
            <a:srgbClr val="06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3E04941-26B6-023B-82B7-FECF021D2835}"/>
              </a:ext>
            </a:extLst>
          </p:cNvPr>
          <p:cNvSpPr txBox="1"/>
          <p:nvPr/>
        </p:nvSpPr>
        <p:spPr>
          <a:xfrm>
            <a:off x="1812392" y="435689"/>
            <a:ext cx="32636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A7FEED4-671A-ECD7-9372-08A50A755F0D}"/>
              </a:ext>
            </a:extLst>
          </p:cNvPr>
          <p:cNvSpPr txBox="1"/>
          <p:nvPr/>
        </p:nvSpPr>
        <p:spPr>
          <a:xfrm>
            <a:off x="152933" y="68921"/>
            <a:ext cx="17102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spc="300" dirty="0">
                <a:ln w="12700">
                  <a:gradFill>
                    <a:gsLst>
                      <a:gs pos="37000">
                        <a:schemeClr val="bg1"/>
                      </a:gs>
                      <a:gs pos="100000">
                        <a:srgbClr val="06BB9A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+mj-lt"/>
                <a:ea typeface="字体圈欣意冠黑体" panose="00000500000000000000" pitchFamily="2" charset="-122"/>
                <a:cs typeface="+mn-ea"/>
                <a:sym typeface="+mn-lt"/>
              </a:rPr>
              <a:t>01</a:t>
            </a:r>
            <a:endParaRPr lang="zh-CN" altLang="en-US" sz="5400" b="1" spc="300" dirty="0">
              <a:ln w="12700">
                <a:gradFill>
                  <a:gsLst>
                    <a:gs pos="37000">
                      <a:schemeClr val="bg1"/>
                    </a:gs>
                    <a:gs pos="100000">
                      <a:srgbClr val="06BB9A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+mj-lt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3986F511-2776-1797-09B5-0965404D9F5A}"/>
              </a:ext>
            </a:extLst>
          </p:cNvPr>
          <p:cNvCxnSpPr/>
          <p:nvPr/>
        </p:nvCxnSpPr>
        <p:spPr>
          <a:xfrm>
            <a:off x="6915757" y="2077069"/>
            <a:ext cx="3216834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弧形 3">
            <a:extLst>
              <a:ext uri="{FF2B5EF4-FFF2-40B4-BE49-F238E27FC236}">
                <a16:creationId xmlns:a16="http://schemas.microsoft.com/office/drawing/2014/main" id="{9201AEFF-13B6-4159-AF61-576192D29997}"/>
              </a:ext>
            </a:extLst>
          </p:cNvPr>
          <p:cNvSpPr/>
          <p:nvPr/>
        </p:nvSpPr>
        <p:spPr>
          <a:xfrm>
            <a:off x="10688613" y="2077067"/>
            <a:ext cx="723900" cy="971552"/>
          </a:xfrm>
          <a:prstGeom prst="arc">
            <a:avLst/>
          </a:prstGeom>
          <a:ln w="12700">
            <a:solidFill>
              <a:schemeClr val="bg1">
                <a:lumMod val="6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3D74359A-2C38-A324-EC19-B59819F6F173}"/>
              </a:ext>
            </a:extLst>
          </p:cNvPr>
          <p:cNvCxnSpPr>
            <a:cxnSpLocks/>
            <a:endCxn id="6" idx="0"/>
          </p:cNvCxnSpPr>
          <p:nvPr/>
        </p:nvCxnSpPr>
        <p:spPr>
          <a:xfrm>
            <a:off x="11412513" y="2589347"/>
            <a:ext cx="0" cy="1656439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弧形 5">
            <a:extLst>
              <a:ext uri="{FF2B5EF4-FFF2-40B4-BE49-F238E27FC236}">
                <a16:creationId xmlns:a16="http://schemas.microsoft.com/office/drawing/2014/main" id="{1E8D05C5-3034-7F23-8D3B-B19A3E7C0193}"/>
              </a:ext>
            </a:extLst>
          </p:cNvPr>
          <p:cNvSpPr/>
          <p:nvPr/>
        </p:nvSpPr>
        <p:spPr>
          <a:xfrm rot="5400000">
            <a:off x="10564787" y="3760010"/>
            <a:ext cx="723900" cy="971552"/>
          </a:xfrm>
          <a:prstGeom prst="arc">
            <a:avLst/>
          </a:prstGeom>
          <a:ln w="12700">
            <a:solidFill>
              <a:schemeClr val="bg1">
                <a:lumMod val="6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泪滴形 7">
            <a:extLst>
              <a:ext uri="{FF2B5EF4-FFF2-40B4-BE49-F238E27FC236}">
                <a16:creationId xmlns:a16="http://schemas.microsoft.com/office/drawing/2014/main" id="{011F336E-393E-0FF1-2A9E-938325282F39}"/>
              </a:ext>
            </a:extLst>
          </p:cNvPr>
          <p:cNvSpPr/>
          <p:nvPr/>
        </p:nvSpPr>
        <p:spPr>
          <a:xfrm rot="8160662">
            <a:off x="6690660" y="1405317"/>
            <a:ext cx="450193" cy="450193"/>
          </a:xfrm>
          <a:prstGeom prst="teardrop">
            <a:avLst>
              <a:gd name="adj" fmla="val 121709"/>
            </a:avLst>
          </a:prstGeom>
          <a:solidFill>
            <a:srgbClr val="06BB9A"/>
          </a:solidFill>
          <a:ln w="6350">
            <a:noFill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043D5466-F9D9-492B-4994-5DA8AB9716F2}"/>
              </a:ext>
            </a:extLst>
          </p:cNvPr>
          <p:cNvSpPr/>
          <p:nvPr/>
        </p:nvSpPr>
        <p:spPr>
          <a:xfrm>
            <a:off x="6708146" y="1427522"/>
            <a:ext cx="396170" cy="396170"/>
          </a:xfrm>
          <a:prstGeom prst="ellipse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泪滴形 17">
            <a:extLst>
              <a:ext uri="{FF2B5EF4-FFF2-40B4-BE49-F238E27FC236}">
                <a16:creationId xmlns:a16="http://schemas.microsoft.com/office/drawing/2014/main" id="{FB6DF90A-9AF3-6103-F26B-BD3AF5D5900C}"/>
              </a:ext>
            </a:extLst>
          </p:cNvPr>
          <p:cNvSpPr/>
          <p:nvPr/>
        </p:nvSpPr>
        <p:spPr>
          <a:xfrm rot="8160662">
            <a:off x="9963597" y="1405317"/>
            <a:ext cx="450193" cy="450193"/>
          </a:xfrm>
          <a:prstGeom prst="teardrop">
            <a:avLst>
              <a:gd name="adj" fmla="val 121709"/>
            </a:avLst>
          </a:prstGeom>
          <a:solidFill>
            <a:srgbClr val="343A46"/>
          </a:solidFill>
          <a:ln w="6350">
            <a:solidFill>
              <a:schemeClr val="lt1"/>
            </a:solidFill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5969DBB1-8EC2-B968-CFC0-925313DA99E7}"/>
              </a:ext>
            </a:extLst>
          </p:cNvPr>
          <p:cNvSpPr/>
          <p:nvPr/>
        </p:nvSpPr>
        <p:spPr>
          <a:xfrm>
            <a:off x="9981083" y="1427522"/>
            <a:ext cx="396170" cy="396170"/>
          </a:xfrm>
          <a:prstGeom prst="ellipse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泪滴形 24">
            <a:extLst>
              <a:ext uri="{FF2B5EF4-FFF2-40B4-BE49-F238E27FC236}">
                <a16:creationId xmlns:a16="http://schemas.microsoft.com/office/drawing/2014/main" id="{CA3EFDEA-52DD-F379-DD73-EED4A8B03BAA}"/>
              </a:ext>
            </a:extLst>
          </p:cNvPr>
          <p:cNvSpPr/>
          <p:nvPr/>
        </p:nvSpPr>
        <p:spPr>
          <a:xfrm rot="8160662">
            <a:off x="9978389" y="3917409"/>
            <a:ext cx="450193" cy="450193"/>
          </a:xfrm>
          <a:prstGeom prst="teardrop">
            <a:avLst>
              <a:gd name="adj" fmla="val 121709"/>
            </a:avLst>
          </a:prstGeom>
          <a:solidFill>
            <a:srgbClr val="06BB9A"/>
          </a:solidFill>
          <a:ln w="6350">
            <a:noFill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554B9204-ECB3-4463-6E45-D2AA3D7784A0}"/>
              </a:ext>
            </a:extLst>
          </p:cNvPr>
          <p:cNvSpPr/>
          <p:nvPr/>
        </p:nvSpPr>
        <p:spPr>
          <a:xfrm>
            <a:off x="9995875" y="3939614"/>
            <a:ext cx="396170" cy="396170"/>
          </a:xfrm>
          <a:prstGeom prst="ellipse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泪滴形 31">
            <a:extLst>
              <a:ext uri="{FF2B5EF4-FFF2-40B4-BE49-F238E27FC236}">
                <a16:creationId xmlns:a16="http://schemas.microsoft.com/office/drawing/2014/main" id="{D8470127-1173-C365-5D14-84D43CA91210}"/>
              </a:ext>
            </a:extLst>
          </p:cNvPr>
          <p:cNvSpPr/>
          <p:nvPr/>
        </p:nvSpPr>
        <p:spPr>
          <a:xfrm rot="8160662">
            <a:off x="6603797" y="3917409"/>
            <a:ext cx="450193" cy="450193"/>
          </a:xfrm>
          <a:prstGeom prst="teardrop">
            <a:avLst>
              <a:gd name="adj" fmla="val 121709"/>
            </a:avLst>
          </a:prstGeom>
          <a:solidFill>
            <a:srgbClr val="343A46"/>
          </a:solidFill>
          <a:ln w="6350">
            <a:solidFill>
              <a:schemeClr val="lt1"/>
            </a:solidFill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F1AEB455-564C-8FC5-CFF8-BC8D4E7CE1E0}"/>
              </a:ext>
            </a:extLst>
          </p:cNvPr>
          <p:cNvSpPr/>
          <p:nvPr/>
        </p:nvSpPr>
        <p:spPr>
          <a:xfrm>
            <a:off x="6621283" y="3939614"/>
            <a:ext cx="396170" cy="396170"/>
          </a:xfrm>
          <a:prstGeom prst="ellipse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4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173CBA3D-0E82-A479-9856-B9514D048DE1}"/>
              </a:ext>
            </a:extLst>
          </p:cNvPr>
          <p:cNvSpPr/>
          <p:nvPr/>
        </p:nvSpPr>
        <p:spPr>
          <a:xfrm>
            <a:off x="6855588" y="2024893"/>
            <a:ext cx="103800" cy="103800"/>
          </a:xfrm>
          <a:prstGeom prst="ellipse">
            <a:avLst/>
          </a:prstGeom>
          <a:solidFill>
            <a:srgbClr val="06BB9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D9DF34F3-6089-15F8-4D93-389346F633E8}"/>
              </a:ext>
            </a:extLst>
          </p:cNvPr>
          <p:cNvSpPr/>
          <p:nvPr/>
        </p:nvSpPr>
        <p:spPr>
          <a:xfrm>
            <a:off x="10132591" y="2024893"/>
            <a:ext cx="103800" cy="103800"/>
          </a:xfrm>
          <a:prstGeom prst="ellipse">
            <a:avLst/>
          </a:prstGeom>
          <a:solidFill>
            <a:srgbClr val="06BB9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CC161FA5-4CB5-628F-8302-02727CF52C46}"/>
              </a:ext>
            </a:extLst>
          </p:cNvPr>
          <p:cNvCxnSpPr/>
          <p:nvPr/>
        </p:nvCxnSpPr>
        <p:spPr>
          <a:xfrm>
            <a:off x="10236391" y="2077067"/>
            <a:ext cx="779201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6A4DFFA6-D0E9-284E-E719-3ECD91352A64}"/>
              </a:ext>
            </a:extLst>
          </p:cNvPr>
          <p:cNvCxnSpPr/>
          <p:nvPr/>
        </p:nvCxnSpPr>
        <p:spPr>
          <a:xfrm>
            <a:off x="6890317" y="4607736"/>
            <a:ext cx="3216834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C7E4F637-63D4-71D7-2B01-3118A61D53D0}"/>
              </a:ext>
            </a:extLst>
          </p:cNvPr>
          <p:cNvCxnSpPr>
            <a:stCxn id="43" idx="6"/>
          </p:cNvCxnSpPr>
          <p:nvPr/>
        </p:nvCxnSpPr>
        <p:spPr>
          <a:xfrm flipV="1">
            <a:off x="10238682" y="4607734"/>
            <a:ext cx="694320" cy="5636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椭圆 42">
            <a:extLst>
              <a:ext uri="{FF2B5EF4-FFF2-40B4-BE49-F238E27FC236}">
                <a16:creationId xmlns:a16="http://schemas.microsoft.com/office/drawing/2014/main" id="{EF0C2426-DA28-54EF-F0D1-247BD7127313}"/>
              </a:ext>
            </a:extLst>
          </p:cNvPr>
          <p:cNvSpPr/>
          <p:nvPr/>
        </p:nvSpPr>
        <p:spPr>
          <a:xfrm>
            <a:off x="10134882" y="4561470"/>
            <a:ext cx="103800" cy="103800"/>
          </a:xfrm>
          <a:prstGeom prst="ellipse">
            <a:avLst/>
          </a:prstGeom>
          <a:solidFill>
            <a:srgbClr val="06BB9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id="{72C1CBD4-C384-CE89-23C4-DD51EF5F2BB2}"/>
              </a:ext>
            </a:extLst>
          </p:cNvPr>
          <p:cNvSpPr/>
          <p:nvPr/>
        </p:nvSpPr>
        <p:spPr>
          <a:xfrm>
            <a:off x="6767467" y="4561470"/>
            <a:ext cx="103800" cy="103800"/>
          </a:xfrm>
          <a:prstGeom prst="ellipse">
            <a:avLst/>
          </a:prstGeom>
          <a:solidFill>
            <a:srgbClr val="06BB9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0717429E-D059-EF13-52D1-6753BABDB915}"/>
              </a:ext>
            </a:extLst>
          </p:cNvPr>
          <p:cNvGrpSpPr/>
          <p:nvPr/>
        </p:nvGrpSpPr>
        <p:grpSpPr>
          <a:xfrm>
            <a:off x="9041598" y="2244087"/>
            <a:ext cx="2290368" cy="1090510"/>
            <a:chOff x="424156" y="4386745"/>
            <a:chExt cx="2290368" cy="1090510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9DD21F33-7CFC-F8A4-EAEE-C8D823753B6C}"/>
                </a:ext>
              </a:extLst>
            </p:cNvPr>
            <p:cNvSpPr txBox="1"/>
            <p:nvPr/>
          </p:nvSpPr>
          <p:spPr>
            <a:xfrm>
              <a:off x="68952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>
                      <a:lumMod val="9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86AEEA02-AE7B-CE50-AABA-8F1E93C4BA74}"/>
                </a:ext>
              </a:extLst>
            </p:cNvPr>
            <p:cNvSpPr txBox="1"/>
            <p:nvPr/>
          </p:nvSpPr>
          <p:spPr>
            <a:xfrm>
              <a:off x="424156" y="4680498"/>
              <a:ext cx="2290368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9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6DE5F275-6826-5EB7-5D24-F0E39BE4B627}"/>
              </a:ext>
            </a:extLst>
          </p:cNvPr>
          <p:cNvGrpSpPr/>
          <p:nvPr/>
        </p:nvGrpSpPr>
        <p:grpSpPr>
          <a:xfrm>
            <a:off x="5761047" y="2244087"/>
            <a:ext cx="2290368" cy="1090510"/>
            <a:chOff x="424156" y="4386745"/>
            <a:chExt cx="2290368" cy="1090510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5B2AF39F-AECF-1356-C2A2-CD5D4016F4DF}"/>
                </a:ext>
              </a:extLst>
            </p:cNvPr>
            <p:cNvSpPr txBox="1"/>
            <p:nvPr/>
          </p:nvSpPr>
          <p:spPr>
            <a:xfrm>
              <a:off x="68952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>
                      <a:lumMod val="9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8E529674-7425-4F9D-2713-8CDE9C8D6B65}"/>
                </a:ext>
              </a:extLst>
            </p:cNvPr>
            <p:cNvSpPr txBox="1"/>
            <p:nvPr/>
          </p:nvSpPr>
          <p:spPr>
            <a:xfrm>
              <a:off x="424156" y="4680498"/>
              <a:ext cx="2290368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9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8EDB3CE2-8EE9-FAA4-DD3A-864E10E33074}"/>
              </a:ext>
            </a:extLst>
          </p:cNvPr>
          <p:cNvGrpSpPr/>
          <p:nvPr/>
        </p:nvGrpSpPr>
        <p:grpSpPr>
          <a:xfrm>
            <a:off x="5674183" y="4812894"/>
            <a:ext cx="2290368" cy="1090510"/>
            <a:chOff x="424156" y="4386745"/>
            <a:chExt cx="2290368" cy="1090510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0F5BE7FD-2621-7214-CDF3-F8E08E8A3AC2}"/>
                </a:ext>
              </a:extLst>
            </p:cNvPr>
            <p:cNvSpPr txBox="1"/>
            <p:nvPr/>
          </p:nvSpPr>
          <p:spPr>
            <a:xfrm>
              <a:off x="68952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>
                      <a:lumMod val="9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F51C8808-AE14-4F85-408C-6A6E7FAEAB24}"/>
                </a:ext>
              </a:extLst>
            </p:cNvPr>
            <p:cNvSpPr txBox="1"/>
            <p:nvPr/>
          </p:nvSpPr>
          <p:spPr>
            <a:xfrm>
              <a:off x="424156" y="4680498"/>
              <a:ext cx="2290368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9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A0058C91-0267-588B-D621-CA49938F4E8E}"/>
              </a:ext>
            </a:extLst>
          </p:cNvPr>
          <p:cNvGrpSpPr/>
          <p:nvPr/>
        </p:nvGrpSpPr>
        <p:grpSpPr>
          <a:xfrm>
            <a:off x="9058301" y="4812894"/>
            <a:ext cx="2290368" cy="1090510"/>
            <a:chOff x="424156" y="4386745"/>
            <a:chExt cx="2290368" cy="1090510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842E9A53-6B76-3C2A-F1C0-4AC07198F041}"/>
                </a:ext>
              </a:extLst>
            </p:cNvPr>
            <p:cNvSpPr txBox="1"/>
            <p:nvPr/>
          </p:nvSpPr>
          <p:spPr>
            <a:xfrm>
              <a:off x="68952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>
                      <a:lumMod val="9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D01607A9-C9F4-2646-437D-A6593D6C1C8A}"/>
                </a:ext>
              </a:extLst>
            </p:cNvPr>
            <p:cNvSpPr txBox="1"/>
            <p:nvPr/>
          </p:nvSpPr>
          <p:spPr>
            <a:xfrm>
              <a:off x="424156" y="4680498"/>
              <a:ext cx="2290368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9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60" name="平行四边形 59">
            <a:extLst>
              <a:ext uri="{FF2B5EF4-FFF2-40B4-BE49-F238E27FC236}">
                <a16:creationId xmlns:a16="http://schemas.microsoft.com/office/drawing/2014/main" id="{92DCDB95-E18C-EE05-3B87-C18E1F634415}"/>
              </a:ext>
            </a:extLst>
          </p:cNvPr>
          <p:cNvSpPr/>
          <p:nvPr/>
        </p:nvSpPr>
        <p:spPr>
          <a:xfrm>
            <a:off x="656772" y="1880155"/>
            <a:ext cx="2337016" cy="4007270"/>
          </a:xfrm>
          <a:prstGeom prst="parallelogram">
            <a:avLst>
              <a:gd name="adj" fmla="val 16526"/>
            </a:avLst>
          </a:prstGeom>
          <a:gradFill>
            <a:gsLst>
              <a:gs pos="0">
                <a:srgbClr val="06BB9A">
                  <a:alpha val="43000"/>
                </a:srgbClr>
              </a:gs>
              <a:gs pos="100000">
                <a:srgbClr val="06BB9A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1" name="平行四边形 60">
            <a:extLst>
              <a:ext uri="{FF2B5EF4-FFF2-40B4-BE49-F238E27FC236}">
                <a16:creationId xmlns:a16="http://schemas.microsoft.com/office/drawing/2014/main" id="{E535E6C7-3271-1572-97C2-7C620915A5CA}"/>
              </a:ext>
            </a:extLst>
          </p:cNvPr>
          <p:cNvSpPr/>
          <p:nvPr/>
        </p:nvSpPr>
        <p:spPr>
          <a:xfrm>
            <a:off x="2940246" y="1880155"/>
            <a:ext cx="2337016" cy="4007270"/>
          </a:xfrm>
          <a:prstGeom prst="parallelogram">
            <a:avLst>
              <a:gd name="adj" fmla="val 16526"/>
            </a:avLst>
          </a:prstGeom>
          <a:gradFill>
            <a:gsLst>
              <a:gs pos="0">
                <a:srgbClr val="06BB9A">
                  <a:alpha val="43000"/>
                </a:srgbClr>
              </a:gs>
              <a:gs pos="100000">
                <a:srgbClr val="06BB9A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7" name="图形 63" descr="书籍 纯色填充">
            <a:extLst>
              <a:ext uri="{FF2B5EF4-FFF2-40B4-BE49-F238E27FC236}">
                <a16:creationId xmlns:a16="http://schemas.microsoft.com/office/drawing/2014/main" id="{8A22F636-E6D5-2299-ECBC-3141026E5EAC}"/>
              </a:ext>
            </a:extLst>
          </p:cNvPr>
          <p:cNvSpPr/>
          <p:nvPr/>
        </p:nvSpPr>
        <p:spPr>
          <a:xfrm>
            <a:off x="1544298" y="2244087"/>
            <a:ext cx="811529" cy="757237"/>
          </a:xfrm>
          <a:custGeom>
            <a:avLst/>
            <a:gdLst>
              <a:gd name="connsiteX0" fmla="*/ 811530 w 811529"/>
              <a:gd name="connsiteY0" fmla="*/ 266700 h 757237"/>
              <a:gd name="connsiteX1" fmla="*/ 762000 w 811529"/>
              <a:gd name="connsiteY1" fmla="*/ 248603 h 757237"/>
              <a:gd name="connsiteX2" fmla="*/ 762000 w 811529"/>
              <a:gd name="connsiteY2" fmla="*/ 144780 h 757237"/>
              <a:gd name="connsiteX3" fmla="*/ 811530 w 811529"/>
              <a:gd name="connsiteY3" fmla="*/ 123825 h 757237"/>
              <a:gd name="connsiteX4" fmla="*/ 476250 w 811529"/>
              <a:gd name="connsiteY4" fmla="*/ 0 h 757237"/>
              <a:gd name="connsiteX5" fmla="*/ 68580 w 811529"/>
              <a:gd name="connsiteY5" fmla="*/ 142875 h 757237"/>
              <a:gd name="connsiteX6" fmla="*/ 28575 w 811529"/>
              <a:gd name="connsiteY6" fmla="*/ 257175 h 757237"/>
              <a:gd name="connsiteX7" fmla="*/ 33337 w 811529"/>
              <a:gd name="connsiteY7" fmla="*/ 299085 h 757237"/>
              <a:gd name="connsiteX8" fmla="*/ 0 w 811529"/>
              <a:gd name="connsiteY8" fmla="*/ 409575 h 757237"/>
              <a:gd name="connsiteX9" fmla="*/ 28575 w 811529"/>
              <a:gd name="connsiteY9" fmla="*/ 492443 h 757237"/>
              <a:gd name="connsiteX10" fmla="*/ 26670 w 811529"/>
              <a:gd name="connsiteY10" fmla="*/ 552450 h 757237"/>
              <a:gd name="connsiteX11" fmla="*/ 76200 w 811529"/>
              <a:gd name="connsiteY11" fmla="*/ 647700 h 757237"/>
              <a:gd name="connsiteX12" fmla="*/ 340995 w 811529"/>
              <a:gd name="connsiteY12" fmla="*/ 757238 h 757237"/>
              <a:gd name="connsiteX13" fmla="*/ 809625 w 811529"/>
              <a:gd name="connsiteY13" fmla="*/ 562928 h 757237"/>
              <a:gd name="connsiteX14" fmla="*/ 760095 w 811529"/>
              <a:gd name="connsiteY14" fmla="*/ 544830 h 757237"/>
              <a:gd name="connsiteX15" fmla="*/ 760095 w 811529"/>
              <a:gd name="connsiteY15" fmla="*/ 440055 h 757237"/>
              <a:gd name="connsiteX16" fmla="*/ 809625 w 811529"/>
              <a:gd name="connsiteY16" fmla="*/ 419100 h 757237"/>
              <a:gd name="connsiteX17" fmla="*/ 733425 w 811529"/>
              <a:gd name="connsiteY17" fmla="*/ 390525 h 757237"/>
              <a:gd name="connsiteX18" fmla="*/ 733425 w 811529"/>
              <a:gd name="connsiteY18" fmla="*/ 299085 h 757237"/>
              <a:gd name="connsiteX19" fmla="*/ 811530 w 811529"/>
              <a:gd name="connsiteY19" fmla="*/ 266700 h 757237"/>
              <a:gd name="connsiteX20" fmla="*/ 80010 w 811529"/>
              <a:gd name="connsiteY20" fmla="*/ 209550 h 757237"/>
              <a:gd name="connsiteX21" fmla="*/ 344805 w 811529"/>
              <a:gd name="connsiteY21" fmla="*/ 313373 h 757237"/>
              <a:gd name="connsiteX22" fmla="*/ 724853 w 811529"/>
              <a:gd name="connsiteY22" fmla="*/ 160020 h 757237"/>
              <a:gd name="connsiteX23" fmla="*/ 724853 w 811529"/>
              <a:gd name="connsiteY23" fmla="*/ 241935 h 757237"/>
              <a:gd name="connsiteX24" fmla="*/ 344805 w 811529"/>
              <a:gd name="connsiteY24" fmla="*/ 400050 h 757237"/>
              <a:gd name="connsiteX25" fmla="*/ 80010 w 811529"/>
              <a:gd name="connsiteY25" fmla="*/ 295275 h 757237"/>
              <a:gd name="connsiteX26" fmla="*/ 80010 w 811529"/>
              <a:gd name="connsiteY26" fmla="*/ 209550 h 757237"/>
              <a:gd name="connsiteX27" fmla="*/ 722948 w 811529"/>
              <a:gd name="connsiteY27" fmla="*/ 538163 h 757237"/>
              <a:gd name="connsiteX28" fmla="*/ 342900 w 811529"/>
              <a:gd name="connsiteY28" fmla="*/ 695325 h 757237"/>
              <a:gd name="connsiteX29" fmla="*/ 77153 w 811529"/>
              <a:gd name="connsiteY29" fmla="*/ 590550 h 757237"/>
              <a:gd name="connsiteX30" fmla="*/ 77153 w 811529"/>
              <a:gd name="connsiteY30" fmla="*/ 516255 h 757237"/>
              <a:gd name="connsiteX31" fmla="*/ 314325 w 811529"/>
              <a:gd name="connsiteY31" fmla="*/ 613410 h 757237"/>
              <a:gd name="connsiteX32" fmla="*/ 723900 w 811529"/>
              <a:gd name="connsiteY32" fmla="*/ 451485 h 757237"/>
              <a:gd name="connsiteX33" fmla="*/ 722948 w 811529"/>
              <a:gd name="connsiteY33" fmla="*/ 538163 h 757237"/>
              <a:gd name="connsiteX34" fmla="*/ 696278 w 811529"/>
              <a:gd name="connsiteY34" fmla="*/ 395288 h 757237"/>
              <a:gd name="connsiteX35" fmla="*/ 316230 w 811529"/>
              <a:gd name="connsiteY35" fmla="*/ 552450 h 757237"/>
              <a:gd name="connsiteX36" fmla="*/ 51435 w 811529"/>
              <a:gd name="connsiteY36" fmla="*/ 447675 h 757237"/>
              <a:gd name="connsiteX37" fmla="*/ 51435 w 811529"/>
              <a:gd name="connsiteY37" fmla="*/ 361950 h 757237"/>
              <a:gd name="connsiteX38" fmla="*/ 323850 w 811529"/>
              <a:gd name="connsiteY38" fmla="*/ 470535 h 757237"/>
              <a:gd name="connsiteX39" fmla="*/ 697230 w 811529"/>
              <a:gd name="connsiteY39" fmla="*/ 314325 h 757237"/>
              <a:gd name="connsiteX40" fmla="*/ 697230 w 811529"/>
              <a:gd name="connsiteY40" fmla="*/ 395288 h 757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811529" h="757237">
                <a:moveTo>
                  <a:pt x="811530" y="266700"/>
                </a:moveTo>
                <a:lnTo>
                  <a:pt x="762000" y="248603"/>
                </a:lnTo>
                <a:lnTo>
                  <a:pt x="762000" y="144780"/>
                </a:lnTo>
                <a:lnTo>
                  <a:pt x="811530" y="123825"/>
                </a:lnTo>
                <a:lnTo>
                  <a:pt x="476250" y="0"/>
                </a:lnTo>
                <a:lnTo>
                  <a:pt x="68580" y="142875"/>
                </a:lnTo>
                <a:cubicBezTo>
                  <a:pt x="29528" y="161925"/>
                  <a:pt x="28575" y="214312"/>
                  <a:pt x="28575" y="257175"/>
                </a:cubicBezTo>
                <a:cubicBezTo>
                  <a:pt x="28575" y="271463"/>
                  <a:pt x="30480" y="285750"/>
                  <a:pt x="33337" y="299085"/>
                </a:cubicBezTo>
                <a:cubicBezTo>
                  <a:pt x="952" y="320040"/>
                  <a:pt x="0" y="368618"/>
                  <a:pt x="0" y="409575"/>
                </a:cubicBezTo>
                <a:cubicBezTo>
                  <a:pt x="0" y="442913"/>
                  <a:pt x="7620" y="473393"/>
                  <a:pt x="28575" y="492443"/>
                </a:cubicBezTo>
                <a:cubicBezTo>
                  <a:pt x="23813" y="508635"/>
                  <a:pt x="26670" y="528638"/>
                  <a:pt x="26670" y="552450"/>
                </a:cubicBezTo>
                <a:cubicBezTo>
                  <a:pt x="26670" y="595313"/>
                  <a:pt x="38100" y="634365"/>
                  <a:pt x="76200" y="647700"/>
                </a:cubicBezTo>
                <a:lnTo>
                  <a:pt x="340995" y="757238"/>
                </a:lnTo>
                <a:lnTo>
                  <a:pt x="809625" y="562928"/>
                </a:lnTo>
                <a:lnTo>
                  <a:pt x="760095" y="544830"/>
                </a:lnTo>
                <a:lnTo>
                  <a:pt x="760095" y="440055"/>
                </a:lnTo>
                <a:lnTo>
                  <a:pt x="809625" y="419100"/>
                </a:lnTo>
                <a:lnTo>
                  <a:pt x="733425" y="390525"/>
                </a:lnTo>
                <a:lnTo>
                  <a:pt x="733425" y="299085"/>
                </a:lnTo>
                <a:lnTo>
                  <a:pt x="811530" y="266700"/>
                </a:lnTo>
                <a:close/>
                <a:moveTo>
                  <a:pt x="80010" y="209550"/>
                </a:moveTo>
                <a:lnTo>
                  <a:pt x="344805" y="313373"/>
                </a:lnTo>
                <a:lnTo>
                  <a:pt x="724853" y="160020"/>
                </a:lnTo>
                <a:lnTo>
                  <a:pt x="724853" y="241935"/>
                </a:lnTo>
                <a:lnTo>
                  <a:pt x="344805" y="400050"/>
                </a:lnTo>
                <a:lnTo>
                  <a:pt x="80010" y="295275"/>
                </a:lnTo>
                <a:lnTo>
                  <a:pt x="80010" y="209550"/>
                </a:lnTo>
                <a:close/>
                <a:moveTo>
                  <a:pt x="722948" y="538163"/>
                </a:moveTo>
                <a:lnTo>
                  <a:pt x="342900" y="695325"/>
                </a:lnTo>
                <a:lnTo>
                  <a:pt x="77153" y="590550"/>
                </a:lnTo>
                <a:lnTo>
                  <a:pt x="77153" y="516255"/>
                </a:lnTo>
                <a:lnTo>
                  <a:pt x="314325" y="613410"/>
                </a:lnTo>
                <a:lnTo>
                  <a:pt x="723900" y="451485"/>
                </a:lnTo>
                <a:lnTo>
                  <a:pt x="722948" y="538163"/>
                </a:lnTo>
                <a:close/>
                <a:moveTo>
                  <a:pt x="696278" y="395288"/>
                </a:moveTo>
                <a:lnTo>
                  <a:pt x="316230" y="552450"/>
                </a:lnTo>
                <a:lnTo>
                  <a:pt x="51435" y="447675"/>
                </a:lnTo>
                <a:lnTo>
                  <a:pt x="51435" y="361950"/>
                </a:lnTo>
                <a:lnTo>
                  <a:pt x="323850" y="470535"/>
                </a:lnTo>
                <a:lnTo>
                  <a:pt x="697230" y="314325"/>
                </a:lnTo>
                <a:lnTo>
                  <a:pt x="697230" y="395288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68" name="图形 65" descr="日程表 纯色填充">
            <a:extLst>
              <a:ext uri="{FF2B5EF4-FFF2-40B4-BE49-F238E27FC236}">
                <a16:creationId xmlns:a16="http://schemas.microsoft.com/office/drawing/2014/main" id="{BA52C4FC-7ED6-E416-757A-1252B9D10485}"/>
              </a:ext>
            </a:extLst>
          </p:cNvPr>
          <p:cNvGrpSpPr/>
          <p:nvPr/>
        </p:nvGrpSpPr>
        <p:grpSpPr>
          <a:xfrm>
            <a:off x="3895024" y="2298380"/>
            <a:ext cx="647700" cy="647700"/>
            <a:chOff x="3895024" y="2298380"/>
            <a:chExt cx="647700" cy="647700"/>
          </a:xfrm>
          <a:solidFill>
            <a:schemeClr val="bg1"/>
          </a:solidFill>
        </p:grpSpPr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1AE8CE3D-6EA7-6E63-DAA7-6FCDC29A526B}"/>
                </a:ext>
              </a:extLst>
            </p:cNvPr>
            <p:cNvSpPr/>
            <p:nvPr/>
          </p:nvSpPr>
          <p:spPr>
            <a:xfrm>
              <a:off x="4009324" y="2298380"/>
              <a:ext cx="57150" cy="114300"/>
            </a:xfrm>
            <a:custGeom>
              <a:avLst/>
              <a:gdLst>
                <a:gd name="connsiteX0" fmla="*/ 28575 w 57150"/>
                <a:gd name="connsiteY0" fmla="*/ 114300 h 114300"/>
                <a:gd name="connsiteX1" fmla="*/ 57150 w 57150"/>
                <a:gd name="connsiteY1" fmla="*/ 85725 h 114300"/>
                <a:gd name="connsiteX2" fmla="*/ 57150 w 57150"/>
                <a:gd name="connsiteY2" fmla="*/ 28575 h 114300"/>
                <a:gd name="connsiteX3" fmla="*/ 28575 w 57150"/>
                <a:gd name="connsiteY3" fmla="*/ 0 h 114300"/>
                <a:gd name="connsiteX4" fmla="*/ 0 w 57150"/>
                <a:gd name="connsiteY4" fmla="*/ 28575 h 114300"/>
                <a:gd name="connsiteX5" fmla="*/ 0 w 57150"/>
                <a:gd name="connsiteY5" fmla="*/ 85725 h 114300"/>
                <a:gd name="connsiteX6" fmla="*/ 28575 w 57150"/>
                <a:gd name="connsiteY6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114300">
                  <a:moveTo>
                    <a:pt x="28575" y="114300"/>
                  </a:moveTo>
                  <a:cubicBezTo>
                    <a:pt x="44768" y="114300"/>
                    <a:pt x="57150" y="101918"/>
                    <a:pt x="57150" y="85725"/>
                  </a:cubicBezTo>
                  <a:lnTo>
                    <a:pt x="57150" y="28575"/>
                  </a:lnTo>
                  <a:cubicBezTo>
                    <a:pt x="57150" y="12383"/>
                    <a:pt x="44768" y="0"/>
                    <a:pt x="28575" y="0"/>
                  </a:cubicBezTo>
                  <a:cubicBezTo>
                    <a:pt x="12382" y="0"/>
                    <a:pt x="0" y="12383"/>
                    <a:pt x="0" y="28575"/>
                  </a:cubicBezTo>
                  <a:lnTo>
                    <a:pt x="0" y="85725"/>
                  </a:lnTo>
                  <a:cubicBezTo>
                    <a:pt x="0" y="101918"/>
                    <a:pt x="12382" y="114300"/>
                    <a:pt x="28575" y="1143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5743D04E-058C-CA70-2445-6FD9CE732767}"/>
                </a:ext>
              </a:extLst>
            </p:cNvPr>
            <p:cNvSpPr/>
            <p:nvPr/>
          </p:nvSpPr>
          <p:spPr>
            <a:xfrm>
              <a:off x="3895024" y="2526980"/>
              <a:ext cx="647700" cy="419100"/>
            </a:xfrm>
            <a:custGeom>
              <a:avLst/>
              <a:gdLst>
                <a:gd name="connsiteX0" fmla="*/ 57150 w 647700"/>
                <a:gd name="connsiteY0" fmla="*/ 285750 h 419100"/>
                <a:gd name="connsiteX1" fmla="*/ 209550 w 647700"/>
                <a:gd name="connsiteY1" fmla="*/ 285750 h 419100"/>
                <a:gd name="connsiteX2" fmla="*/ 209550 w 647700"/>
                <a:gd name="connsiteY2" fmla="*/ 361950 h 419100"/>
                <a:gd name="connsiteX3" fmla="*/ 57150 w 647700"/>
                <a:gd name="connsiteY3" fmla="*/ 361950 h 419100"/>
                <a:gd name="connsiteX4" fmla="*/ 57150 w 647700"/>
                <a:gd name="connsiteY4" fmla="*/ 285750 h 419100"/>
                <a:gd name="connsiteX5" fmla="*/ 57150 w 647700"/>
                <a:gd name="connsiteY5" fmla="*/ 171450 h 419100"/>
                <a:gd name="connsiteX6" fmla="*/ 209550 w 647700"/>
                <a:gd name="connsiteY6" fmla="*/ 171450 h 419100"/>
                <a:gd name="connsiteX7" fmla="*/ 209550 w 647700"/>
                <a:gd name="connsiteY7" fmla="*/ 247650 h 419100"/>
                <a:gd name="connsiteX8" fmla="*/ 57150 w 647700"/>
                <a:gd name="connsiteY8" fmla="*/ 247650 h 419100"/>
                <a:gd name="connsiteX9" fmla="*/ 57150 w 647700"/>
                <a:gd name="connsiteY9" fmla="*/ 171450 h 419100"/>
                <a:gd name="connsiteX10" fmla="*/ 57150 w 647700"/>
                <a:gd name="connsiteY10" fmla="*/ 57150 h 419100"/>
                <a:gd name="connsiteX11" fmla="*/ 209550 w 647700"/>
                <a:gd name="connsiteY11" fmla="*/ 57150 h 419100"/>
                <a:gd name="connsiteX12" fmla="*/ 209550 w 647700"/>
                <a:gd name="connsiteY12" fmla="*/ 133350 h 419100"/>
                <a:gd name="connsiteX13" fmla="*/ 57150 w 647700"/>
                <a:gd name="connsiteY13" fmla="*/ 133350 h 419100"/>
                <a:gd name="connsiteX14" fmla="*/ 57150 w 647700"/>
                <a:gd name="connsiteY14" fmla="*/ 57150 h 419100"/>
                <a:gd name="connsiteX15" fmla="*/ 400050 w 647700"/>
                <a:gd name="connsiteY15" fmla="*/ 57150 h 419100"/>
                <a:gd name="connsiteX16" fmla="*/ 400050 w 647700"/>
                <a:gd name="connsiteY16" fmla="*/ 133350 h 419100"/>
                <a:gd name="connsiteX17" fmla="*/ 247650 w 647700"/>
                <a:gd name="connsiteY17" fmla="*/ 133350 h 419100"/>
                <a:gd name="connsiteX18" fmla="*/ 247650 w 647700"/>
                <a:gd name="connsiteY18" fmla="*/ 57150 h 419100"/>
                <a:gd name="connsiteX19" fmla="*/ 400050 w 647700"/>
                <a:gd name="connsiteY19" fmla="*/ 57150 h 419100"/>
                <a:gd name="connsiteX20" fmla="*/ 590550 w 647700"/>
                <a:gd name="connsiteY20" fmla="*/ 57150 h 419100"/>
                <a:gd name="connsiteX21" fmla="*/ 590550 w 647700"/>
                <a:gd name="connsiteY21" fmla="*/ 133350 h 419100"/>
                <a:gd name="connsiteX22" fmla="*/ 438150 w 647700"/>
                <a:gd name="connsiteY22" fmla="*/ 133350 h 419100"/>
                <a:gd name="connsiteX23" fmla="*/ 438150 w 647700"/>
                <a:gd name="connsiteY23" fmla="*/ 57150 h 419100"/>
                <a:gd name="connsiteX24" fmla="*/ 590550 w 647700"/>
                <a:gd name="connsiteY24" fmla="*/ 57150 h 419100"/>
                <a:gd name="connsiteX25" fmla="*/ 590550 w 647700"/>
                <a:gd name="connsiteY25" fmla="*/ 247650 h 419100"/>
                <a:gd name="connsiteX26" fmla="*/ 438150 w 647700"/>
                <a:gd name="connsiteY26" fmla="*/ 247650 h 419100"/>
                <a:gd name="connsiteX27" fmla="*/ 438150 w 647700"/>
                <a:gd name="connsiteY27" fmla="*/ 171450 h 419100"/>
                <a:gd name="connsiteX28" fmla="*/ 590550 w 647700"/>
                <a:gd name="connsiteY28" fmla="*/ 171450 h 419100"/>
                <a:gd name="connsiteX29" fmla="*/ 590550 w 647700"/>
                <a:gd name="connsiteY29" fmla="*/ 247650 h 419100"/>
                <a:gd name="connsiteX30" fmla="*/ 590550 w 647700"/>
                <a:gd name="connsiteY30" fmla="*/ 361950 h 419100"/>
                <a:gd name="connsiteX31" fmla="*/ 438150 w 647700"/>
                <a:gd name="connsiteY31" fmla="*/ 361950 h 419100"/>
                <a:gd name="connsiteX32" fmla="*/ 438150 w 647700"/>
                <a:gd name="connsiteY32" fmla="*/ 285750 h 419100"/>
                <a:gd name="connsiteX33" fmla="*/ 590550 w 647700"/>
                <a:gd name="connsiteY33" fmla="*/ 285750 h 419100"/>
                <a:gd name="connsiteX34" fmla="*/ 590550 w 647700"/>
                <a:gd name="connsiteY34" fmla="*/ 361950 h 419100"/>
                <a:gd name="connsiteX35" fmla="*/ 247650 w 647700"/>
                <a:gd name="connsiteY35" fmla="*/ 247650 h 419100"/>
                <a:gd name="connsiteX36" fmla="*/ 247650 w 647700"/>
                <a:gd name="connsiteY36" fmla="*/ 171450 h 419100"/>
                <a:gd name="connsiteX37" fmla="*/ 400050 w 647700"/>
                <a:gd name="connsiteY37" fmla="*/ 171450 h 419100"/>
                <a:gd name="connsiteX38" fmla="*/ 400050 w 647700"/>
                <a:gd name="connsiteY38" fmla="*/ 247650 h 419100"/>
                <a:gd name="connsiteX39" fmla="*/ 247650 w 647700"/>
                <a:gd name="connsiteY39" fmla="*/ 247650 h 419100"/>
                <a:gd name="connsiteX40" fmla="*/ 247650 w 647700"/>
                <a:gd name="connsiteY40" fmla="*/ 361950 h 419100"/>
                <a:gd name="connsiteX41" fmla="*/ 247650 w 647700"/>
                <a:gd name="connsiteY41" fmla="*/ 285750 h 419100"/>
                <a:gd name="connsiteX42" fmla="*/ 400050 w 647700"/>
                <a:gd name="connsiteY42" fmla="*/ 285750 h 419100"/>
                <a:gd name="connsiteX43" fmla="*/ 400050 w 647700"/>
                <a:gd name="connsiteY43" fmla="*/ 361950 h 419100"/>
                <a:gd name="connsiteX44" fmla="*/ 247650 w 647700"/>
                <a:gd name="connsiteY44" fmla="*/ 361950 h 419100"/>
                <a:gd name="connsiteX45" fmla="*/ 0 w 647700"/>
                <a:gd name="connsiteY45" fmla="*/ 419100 h 419100"/>
                <a:gd name="connsiteX46" fmla="*/ 647700 w 647700"/>
                <a:gd name="connsiteY46" fmla="*/ 419100 h 419100"/>
                <a:gd name="connsiteX47" fmla="*/ 647700 w 647700"/>
                <a:gd name="connsiteY47" fmla="*/ 0 h 419100"/>
                <a:gd name="connsiteX48" fmla="*/ 0 w 647700"/>
                <a:gd name="connsiteY48" fmla="*/ 0 h 419100"/>
                <a:gd name="connsiteX49" fmla="*/ 0 w 647700"/>
                <a:gd name="connsiteY49" fmla="*/ 419100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647700" h="419100">
                  <a:moveTo>
                    <a:pt x="57150" y="285750"/>
                  </a:moveTo>
                  <a:lnTo>
                    <a:pt x="209550" y="285750"/>
                  </a:lnTo>
                  <a:lnTo>
                    <a:pt x="209550" y="361950"/>
                  </a:lnTo>
                  <a:lnTo>
                    <a:pt x="57150" y="361950"/>
                  </a:lnTo>
                  <a:lnTo>
                    <a:pt x="57150" y="285750"/>
                  </a:lnTo>
                  <a:close/>
                  <a:moveTo>
                    <a:pt x="57150" y="171450"/>
                  </a:moveTo>
                  <a:lnTo>
                    <a:pt x="209550" y="171450"/>
                  </a:lnTo>
                  <a:lnTo>
                    <a:pt x="209550" y="247650"/>
                  </a:lnTo>
                  <a:lnTo>
                    <a:pt x="57150" y="247650"/>
                  </a:lnTo>
                  <a:lnTo>
                    <a:pt x="57150" y="171450"/>
                  </a:lnTo>
                  <a:close/>
                  <a:moveTo>
                    <a:pt x="57150" y="57150"/>
                  </a:moveTo>
                  <a:lnTo>
                    <a:pt x="209550" y="57150"/>
                  </a:lnTo>
                  <a:lnTo>
                    <a:pt x="209550" y="133350"/>
                  </a:lnTo>
                  <a:lnTo>
                    <a:pt x="57150" y="133350"/>
                  </a:lnTo>
                  <a:lnTo>
                    <a:pt x="57150" y="57150"/>
                  </a:lnTo>
                  <a:close/>
                  <a:moveTo>
                    <a:pt x="400050" y="57150"/>
                  </a:moveTo>
                  <a:lnTo>
                    <a:pt x="400050" y="133350"/>
                  </a:lnTo>
                  <a:lnTo>
                    <a:pt x="247650" y="133350"/>
                  </a:lnTo>
                  <a:lnTo>
                    <a:pt x="247650" y="57150"/>
                  </a:lnTo>
                  <a:lnTo>
                    <a:pt x="400050" y="57150"/>
                  </a:lnTo>
                  <a:close/>
                  <a:moveTo>
                    <a:pt x="590550" y="57150"/>
                  </a:moveTo>
                  <a:lnTo>
                    <a:pt x="590550" y="133350"/>
                  </a:lnTo>
                  <a:lnTo>
                    <a:pt x="438150" y="133350"/>
                  </a:lnTo>
                  <a:lnTo>
                    <a:pt x="438150" y="57150"/>
                  </a:lnTo>
                  <a:lnTo>
                    <a:pt x="590550" y="57150"/>
                  </a:lnTo>
                  <a:close/>
                  <a:moveTo>
                    <a:pt x="590550" y="247650"/>
                  </a:moveTo>
                  <a:lnTo>
                    <a:pt x="438150" y="247650"/>
                  </a:lnTo>
                  <a:lnTo>
                    <a:pt x="438150" y="171450"/>
                  </a:lnTo>
                  <a:lnTo>
                    <a:pt x="590550" y="171450"/>
                  </a:lnTo>
                  <a:lnTo>
                    <a:pt x="590550" y="247650"/>
                  </a:lnTo>
                  <a:close/>
                  <a:moveTo>
                    <a:pt x="590550" y="361950"/>
                  </a:moveTo>
                  <a:lnTo>
                    <a:pt x="438150" y="361950"/>
                  </a:lnTo>
                  <a:lnTo>
                    <a:pt x="438150" y="285750"/>
                  </a:lnTo>
                  <a:lnTo>
                    <a:pt x="590550" y="285750"/>
                  </a:lnTo>
                  <a:lnTo>
                    <a:pt x="590550" y="361950"/>
                  </a:lnTo>
                  <a:close/>
                  <a:moveTo>
                    <a:pt x="247650" y="247650"/>
                  </a:moveTo>
                  <a:lnTo>
                    <a:pt x="247650" y="171450"/>
                  </a:lnTo>
                  <a:lnTo>
                    <a:pt x="400050" y="171450"/>
                  </a:lnTo>
                  <a:lnTo>
                    <a:pt x="400050" y="247650"/>
                  </a:lnTo>
                  <a:lnTo>
                    <a:pt x="247650" y="247650"/>
                  </a:lnTo>
                  <a:close/>
                  <a:moveTo>
                    <a:pt x="247650" y="361950"/>
                  </a:moveTo>
                  <a:lnTo>
                    <a:pt x="247650" y="285750"/>
                  </a:lnTo>
                  <a:lnTo>
                    <a:pt x="400050" y="285750"/>
                  </a:lnTo>
                  <a:lnTo>
                    <a:pt x="400050" y="361950"/>
                  </a:lnTo>
                  <a:lnTo>
                    <a:pt x="247650" y="361950"/>
                  </a:lnTo>
                  <a:close/>
                  <a:moveTo>
                    <a:pt x="0" y="419100"/>
                  </a:moveTo>
                  <a:lnTo>
                    <a:pt x="647700" y="419100"/>
                  </a:lnTo>
                  <a:lnTo>
                    <a:pt x="647700" y="0"/>
                  </a:lnTo>
                  <a:lnTo>
                    <a:pt x="0" y="0"/>
                  </a:lnTo>
                  <a:lnTo>
                    <a:pt x="0" y="419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B8BEB8AB-F07E-7CA0-D085-381DAA726190}"/>
                </a:ext>
              </a:extLst>
            </p:cNvPr>
            <p:cNvSpPr/>
            <p:nvPr/>
          </p:nvSpPr>
          <p:spPr>
            <a:xfrm>
              <a:off x="4371274" y="2298380"/>
              <a:ext cx="57150" cy="114300"/>
            </a:xfrm>
            <a:custGeom>
              <a:avLst/>
              <a:gdLst>
                <a:gd name="connsiteX0" fmla="*/ 28575 w 57150"/>
                <a:gd name="connsiteY0" fmla="*/ 114300 h 114300"/>
                <a:gd name="connsiteX1" fmla="*/ 57150 w 57150"/>
                <a:gd name="connsiteY1" fmla="*/ 85725 h 114300"/>
                <a:gd name="connsiteX2" fmla="*/ 57150 w 57150"/>
                <a:gd name="connsiteY2" fmla="*/ 28575 h 114300"/>
                <a:gd name="connsiteX3" fmla="*/ 28575 w 57150"/>
                <a:gd name="connsiteY3" fmla="*/ 0 h 114300"/>
                <a:gd name="connsiteX4" fmla="*/ 0 w 57150"/>
                <a:gd name="connsiteY4" fmla="*/ 28575 h 114300"/>
                <a:gd name="connsiteX5" fmla="*/ 0 w 57150"/>
                <a:gd name="connsiteY5" fmla="*/ 85725 h 114300"/>
                <a:gd name="connsiteX6" fmla="*/ 28575 w 57150"/>
                <a:gd name="connsiteY6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114300">
                  <a:moveTo>
                    <a:pt x="28575" y="114300"/>
                  </a:moveTo>
                  <a:cubicBezTo>
                    <a:pt x="44767" y="114300"/>
                    <a:pt x="57150" y="101918"/>
                    <a:pt x="57150" y="85725"/>
                  </a:cubicBezTo>
                  <a:lnTo>
                    <a:pt x="57150" y="28575"/>
                  </a:lnTo>
                  <a:cubicBezTo>
                    <a:pt x="57150" y="12383"/>
                    <a:pt x="44767" y="0"/>
                    <a:pt x="28575" y="0"/>
                  </a:cubicBezTo>
                  <a:cubicBezTo>
                    <a:pt x="12383" y="0"/>
                    <a:pt x="0" y="12383"/>
                    <a:pt x="0" y="28575"/>
                  </a:cubicBezTo>
                  <a:lnTo>
                    <a:pt x="0" y="85725"/>
                  </a:lnTo>
                  <a:cubicBezTo>
                    <a:pt x="0" y="101918"/>
                    <a:pt x="12383" y="114300"/>
                    <a:pt x="28575" y="1143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CF0509FE-B503-AF55-96F1-4889FDA491E2}"/>
                </a:ext>
              </a:extLst>
            </p:cNvPr>
            <p:cNvSpPr/>
            <p:nvPr/>
          </p:nvSpPr>
          <p:spPr>
            <a:xfrm>
              <a:off x="3895024" y="2355530"/>
              <a:ext cx="647700" cy="133350"/>
            </a:xfrm>
            <a:custGeom>
              <a:avLst/>
              <a:gdLst>
                <a:gd name="connsiteX0" fmla="*/ 571500 w 647700"/>
                <a:gd name="connsiteY0" fmla="*/ 0 h 133350"/>
                <a:gd name="connsiteX1" fmla="*/ 571500 w 647700"/>
                <a:gd name="connsiteY1" fmla="*/ 28575 h 133350"/>
                <a:gd name="connsiteX2" fmla="*/ 504825 w 647700"/>
                <a:gd name="connsiteY2" fmla="*/ 95250 h 133350"/>
                <a:gd name="connsiteX3" fmla="*/ 438150 w 647700"/>
                <a:gd name="connsiteY3" fmla="*/ 28575 h 133350"/>
                <a:gd name="connsiteX4" fmla="*/ 438150 w 647700"/>
                <a:gd name="connsiteY4" fmla="*/ 0 h 133350"/>
                <a:gd name="connsiteX5" fmla="*/ 209550 w 647700"/>
                <a:gd name="connsiteY5" fmla="*/ 0 h 133350"/>
                <a:gd name="connsiteX6" fmla="*/ 209550 w 647700"/>
                <a:gd name="connsiteY6" fmla="*/ 28575 h 133350"/>
                <a:gd name="connsiteX7" fmla="*/ 142875 w 647700"/>
                <a:gd name="connsiteY7" fmla="*/ 95250 h 133350"/>
                <a:gd name="connsiteX8" fmla="*/ 76200 w 647700"/>
                <a:gd name="connsiteY8" fmla="*/ 28575 h 133350"/>
                <a:gd name="connsiteX9" fmla="*/ 76200 w 647700"/>
                <a:gd name="connsiteY9" fmla="*/ 0 h 133350"/>
                <a:gd name="connsiteX10" fmla="*/ 0 w 647700"/>
                <a:gd name="connsiteY10" fmla="*/ 0 h 133350"/>
                <a:gd name="connsiteX11" fmla="*/ 0 w 647700"/>
                <a:gd name="connsiteY11" fmla="*/ 133350 h 133350"/>
                <a:gd name="connsiteX12" fmla="*/ 647700 w 647700"/>
                <a:gd name="connsiteY12" fmla="*/ 133350 h 133350"/>
                <a:gd name="connsiteX13" fmla="*/ 647700 w 647700"/>
                <a:gd name="connsiteY13" fmla="*/ 0 h 133350"/>
                <a:gd name="connsiteX14" fmla="*/ 571500 w 647700"/>
                <a:gd name="connsiteY14" fmla="*/ 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47700" h="133350">
                  <a:moveTo>
                    <a:pt x="571500" y="0"/>
                  </a:moveTo>
                  <a:lnTo>
                    <a:pt x="571500" y="28575"/>
                  </a:lnTo>
                  <a:cubicBezTo>
                    <a:pt x="571500" y="65723"/>
                    <a:pt x="541973" y="95250"/>
                    <a:pt x="504825" y="95250"/>
                  </a:cubicBezTo>
                  <a:cubicBezTo>
                    <a:pt x="467678" y="95250"/>
                    <a:pt x="438150" y="65723"/>
                    <a:pt x="438150" y="28575"/>
                  </a:cubicBezTo>
                  <a:lnTo>
                    <a:pt x="438150" y="0"/>
                  </a:lnTo>
                  <a:lnTo>
                    <a:pt x="209550" y="0"/>
                  </a:lnTo>
                  <a:lnTo>
                    <a:pt x="209550" y="28575"/>
                  </a:lnTo>
                  <a:cubicBezTo>
                    <a:pt x="209550" y="65723"/>
                    <a:pt x="180023" y="95250"/>
                    <a:pt x="142875" y="95250"/>
                  </a:cubicBezTo>
                  <a:cubicBezTo>
                    <a:pt x="105728" y="95250"/>
                    <a:pt x="76200" y="65723"/>
                    <a:pt x="76200" y="28575"/>
                  </a:cubicBezTo>
                  <a:lnTo>
                    <a:pt x="76200" y="0"/>
                  </a:lnTo>
                  <a:lnTo>
                    <a:pt x="0" y="0"/>
                  </a:lnTo>
                  <a:lnTo>
                    <a:pt x="0" y="133350"/>
                  </a:lnTo>
                  <a:lnTo>
                    <a:pt x="647700" y="133350"/>
                  </a:lnTo>
                  <a:lnTo>
                    <a:pt x="647700" y="0"/>
                  </a:lnTo>
                  <a:lnTo>
                    <a:pt x="57150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70293DBA-08C5-E434-76C2-96320E7B170B}"/>
              </a:ext>
            </a:extLst>
          </p:cNvPr>
          <p:cNvGrpSpPr/>
          <p:nvPr/>
        </p:nvGrpSpPr>
        <p:grpSpPr>
          <a:xfrm>
            <a:off x="1014956" y="3429000"/>
            <a:ext cx="1647409" cy="1332884"/>
            <a:chOff x="689520" y="4386745"/>
            <a:chExt cx="1647409" cy="1332884"/>
          </a:xfrm>
        </p:grpSpPr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B3AEC512-9FAD-DA7B-8B5A-C4D10B8CA660}"/>
                </a:ext>
              </a:extLst>
            </p:cNvPr>
            <p:cNvSpPr txBox="1"/>
            <p:nvPr/>
          </p:nvSpPr>
          <p:spPr>
            <a:xfrm>
              <a:off x="68952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>
                      <a:lumMod val="95000"/>
                    </a:schemeClr>
                  </a:solidFill>
                </a:rPr>
                <a:t>添加标题</a:t>
              </a: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5A65ED20-5E9F-8B32-FAD9-F736781E1E10}"/>
                </a:ext>
              </a:extLst>
            </p:cNvPr>
            <p:cNvSpPr txBox="1"/>
            <p:nvPr/>
          </p:nvSpPr>
          <p:spPr>
            <a:xfrm>
              <a:off x="801751" y="4680498"/>
              <a:ext cx="1535178" cy="10391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9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CF55B87C-3596-6FE3-E106-CCB20D23CF15}"/>
              </a:ext>
            </a:extLst>
          </p:cNvPr>
          <p:cNvGrpSpPr/>
          <p:nvPr/>
        </p:nvGrpSpPr>
        <p:grpSpPr>
          <a:xfrm>
            <a:off x="3228546" y="3429000"/>
            <a:ext cx="1647409" cy="1332884"/>
            <a:chOff x="689520" y="4386745"/>
            <a:chExt cx="1647409" cy="1332884"/>
          </a:xfrm>
        </p:grpSpPr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560FD3AD-E4FE-B5A3-FA9E-CC86B349A6D2}"/>
                </a:ext>
              </a:extLst>
            </p:cNvPr>
            <p:cNvSpPr txBox="1"/>
            <p:nvPr/>
          </p:nvSpPr>
          <p:spPr>
            <a:xfrm>
              <a:off x="68952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>
                      <a:lumMod val="95000"/>
                    </a:schemeClr>
                  </a:solidFill>
                </a:rPr>
                <a:t>添加标题</a:t>
              </a: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02F3D3A1-8630-3A09-E46D-DB8A6CB2E763}"/>
                </a:ext>
              </a:extLst>
            </p:cNvPr>
            <p:cNvSpPr txBox="1"/>
            <p:nvPr/>
          </p:nvSpPr>
          <p:spPr>
            <a:xfrm>
              <a:off x="801751" y="4680498"/>
              <a:ext cx="1535178" cy="10391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9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84657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29" advClick="0" advTm="1000">
        <p:fade/>
      </p:transition>
    </mc:Choice>
    <mc:Fallback xmlns="">
      <p:transition spd="med" advClick="0" advTm="10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DDC73790-3F65-B73E-814E-3D8CD57B668E}"/>
              </a:ext>
            </a:extLst>
          </p:cNvPr>
          <p:cNvSpPr txBox="1"/>
          <p:nvPr/>
        </p:nvSpPr>
        <p:spPr>
          <a:xfrm>
            <a:off x="3992271" y="479193"/>
            <a:ext cx="4359709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3900" b="1" spc="300" dirty="0">
                <a:ln w="12700">
                  <a:gradFill>
                    <a:gsLst>
                      <a:gs pos="23000">
                        <a:schemeClr val="bg1"/>
                      </a:gs>
                      <a:gs pos="65000">
                        <a:srgbClr val="06BB9A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+mj-lt"/>
                <a:ea typeface="字体圈欣意冠黑体" panose="00000500000000000000" pitchFamily="2" charset="-122"/>
                <a:cs typeface="+mn-ea"/>
                <a:sym typeface="+mn-lt"/>
              </a:rPr>
              <a:t>02</a:t>
            </a:r>
            <a:endParaRPr lang="zh-CN" altLang="en-US" sz="23900" b="1" spc="300" dirty="0">
              <a:ln w="12700">
                <a:gradFill>
                  <a:gsLst>
                    <a:gs pos="23000">
                      <a:schemeClr val="bg1"/>
                    </a:gs>
                    <a:gs pos="65000">
                      <a:srgbClr val="06BB9A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+mj-lt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3FF2AB18-39EF-B374-9830-EC2AD2DC9D36}"/>
              </a:ext>
            </a:extLst>
          </p:cNvPr>
          <p:cNvGrpSpPr/>
          <p:nvPr/>
        </p:nvGrpSpPr>
        <p:grpSpPr>
          <a:xfrm>
            <a:off x="1563030" y="2923172"/>
            <a:ext cx="9065940" cy="2097893"/>
            <a:chOff x="1563030" y="3619858"/>
            <a:chExt cx="9065940" cy="209789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35E61D4-39F6-B9F2-61AA-EF9BA1BE5712}"/>
                </a:ext>
              </a:extLst>
            </p:cNvPr>
            <p:cNvGrpSpPr/>
            <p:nvPr/>
          </p:nvGrpSpPr>
          <p:grpSpPr>
            <a:xfrm>
              <a:off x="1563030" y="3619858"/>
              <a:ext cx="9065940" cy="1655786"/>
              <a:chOff x="4286039" y="1913829"/>
              <a:chExt cx="2204107" cy="3311572"/>
            </a:xfrm>
          </p:grpSpPr>
          <p:sp>
            <p:nvSpPr>
              <p:cNvPr id="6" name="平行四边形 5">
                <a:extLst>
                  <a:ext uri="{FF2B5EF4-FFF2-40B4-BE49-F238E27FC236}">
                    <a16:creationId xmlns:a16="http://schemas.microsoft.com/office/drawing/2014/main" id="{9D95EF91-D5BF-FC57-0148-166335DBD88C}"/>
                  </a:ext>
                </a:extLst>
              </p:cNvPr>
              <p:cNvSpPr/>
              <p:nvPr/>
            </p:nvSpPr>
            <p:spPr>
              <a:xfrm>
                <a:off x="4286039" y="1913829"/>
                <a:ext cx="2167091" cy="2981697"/>
              </a:xfrm>
              <a:prstGeom prst="parallelogram">
                <a:avLst>
                  <a:gd name="adj" fmla="val 0"/>
                </a:avLst>
              </a:prstGeom>
              <a:gradFill>
                <a:gsLst>
                  <a:gs pos="0">
                    <a:srgbClr val="06BB9A">
                      <a:alpha val="43000"/>
                    </a:srgbClr>
                  </a:gs>
                  <a:gs pos="100000">
                    <a:srgbClr val="06BB9A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" name="平行四边形 12">
                <a:extLst>
                  <a:ext uri="{FF2B5EF4-FFF2-40B4-BE49-F238E27FC236}">
                    <a16:creationId xmlns:a16="http://schemas.microsoft.com/office/drawing/2014/main" id="{37FBA194-9C08-FD6C-B48D-0FFF3C1EAB79}"/>
                  </a:ext>
                </a:extLst>
              </p:cNvPr>
              <p:cNvSpPr/>
              <p:nvPr/>
            </p:nvSpPr>
            <p:spPr>
              <a:xfrm>
                <a:off x="4323055" y="2243703"/>
                <a:ext cx="2167091" cy="2981698"/>
              </a:xfrm>
              <a:prstGeom prst="parallelogram">
                <a:avLst>
                  <a:gd name="adj" fmla="val 0"/>
                </a:avLst>
              </a:prstGeom>
              <a:gradFill>
                <a:gsLst>
                  <a:gs pos="0">
                    <a:srgbClr val="06BB9A">
                      <a:alpha val="16000"/>
                    </a:srgbClr>
                  </a:gs>
                  <a:gs pos="71000">
                    <a:srgbClr val="06BB9A">
                      <a:alpha val="0"/>
                    </a:srgbClr>
                  </a:gs>
                </a:gsLst>
                <a:lin ang="5400000" scaled="1"/>
              </a:gradFill>
              <a:ln w="25400">
                <a:gradFill>
                  <a:gsLst>
                    <a:gs pos="0">
                      <a:srgbClr val="06BB9A">
                        <a:alpha val="22000"/>
                      </a:srgbClr>
                    </a:gs>
                    <a:gs pos="100000">
                      <a:srgbClr val="06BB9A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4593C08B-21E8-4422-54F5-F96034F3CC8D}"/>
                </a:ext>
              </a:extLst>
            </p:cNvPr>
            <p:cNvSpPr txBox="1"/>
            <p:nvPr/>
          </p:nvSpPr>
          <p:spPr>
            <a:xfrm>
              <a:off x="4271935" y="4006999"/>
              <a:ext cx="380038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2432CDD5-2595-6FB6-067C-91416B7DD9E5}"/>
                </a:ext>
              </a:extLst>
            </p:cNvPr>
            <p:cNvSpPr txBox="1"/>
            <p:nvPr/>
          </p:nvSpPr>
          <p:spPr>
            <a:xfrm>
              <a:off x="2358425" y="5097325"/>
              <a:ext cx="7627404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95000"/>
                      <a:alpha val="40000"/>
                    </a:schemeClr>
                  </a:solidFill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chemeClr val="bg1">
                      <a:lumMod val="95000"/>
                      <a:alpha val="40000"/>
                    </a:schemeClr>
                  </a:solidFill>
                </a:rPr>
                <a:t>200</a:t>
              </a:r>
              <a:r>
                <a:rPr lang="zh-CN" altLang="en-US" sz="1200" dirty="0">
                  <a:solidFill>
                    <a:schemeClr val="bg1">
                      <a:lumMod val="95000"/>
                      <a:alpha val="40000"/>
                    </a:schemeClr>
                  </a:solidFill>
                </a:rPr>
                <a:t>字以内，据统计每页幻灯片的最好控制在</a:t>
              </a:r>
              <a:r>
                <a:rPr lang="en-US" altLang="zh-CN" sz="1200" dirty="0">
                  <a:solidFill>
                    <a:schemeClr val="bg1">
                      <a:lumMod val="95000"/>
                      <a:alpha val="40000"/>
                    </a:schemeClr>
                  </a:solidFill>
                </a:rPr>
                <a:t>5</a:t>
              </a:r>
              <a:r>
                <a:rPr lang="zh-CN" altLang="en-US" sz="1200" dirty="0">
                  <a:solidFill>
                    <a:schemeClr val="bg1">
                      <a:lumMod val="95000"/>
                      <a:alpha val="40000"/>
                    </a:schemeClr>
                  </a:solidFill>
                </a:rPr>
                <a:t>分钟之内。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275455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平行四边形 9">
            <a:extLst>
              <a:ext uri="{FF2B5EF4-FFF2-40B4-BE49-F238E27FC236}">
                <a16:creationId xmlns:a16="http://schemas.microsoft.com/office/drawing/2014/main" id="{419A978C-0FFA-6D4D-D3F8-DA4A690618C2}"/>
              </a:ext>
            </a:extLst>
          </p:cNvPr>
          <p:cNvSpPr/>
          <p:nvPr/>
        </p:nvSpPr>
        <p:spPr>
          <a:xfrm>
            <a:off x="-372665" y="279237"/>
            <a:ext cx="5986066" cy="713014"/>
          </a:xfrm>
          <a:prstGeom prst="parallelogram">
            <a:avLst/>
          </a:prstGeom>
          <a:solidFill>
            <a:schemeClr val="bg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平行四边形 2">
            <a:extLst>
              <a:ext uri="{FF2B5EF4-FFF2-40B4-BE49-F238E27FC236}">
                <a16:creationId xmlns:a16="http://schemas.microsoft.com/office/drawing/2014/main" id="{98BE437B-9900-5B05-0405-82A37A066CBC}"/>
              </a:ext>
            </a:extLst>
          </p:cNvPr>
          <p:cNvSpPr/>
          <p:nvPr/>
        </p:nvSpPr>
        <p:spPr>
          <a:xfrm>
            <a:off x="376404" y="0"/>
            <a:ext cx="1212517" cy="827314"/>
          </a:xfrm>
          <a:prstGeom prst="parallelogram">
            <a:avLst/>
          </a:prstGeom>
          <a:solidFill>
            <a:srgbClr val="06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3E04941-26B6-023B-82B7-FECF021D2835}"/>
              </a:ext>
            </a:extLst>
          </p:cNvPr>
          <p:cNvSpPr txBox="1"/>
          <p:nvPr/>
        </p:nvSpPr>
        <p:spPr>
          <a:xfrm>
            <a:off x="1812392" y="435689"/>
            <a:ext cx="32636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A7FEED4-671A-ECD7-9372-08A50A755F0D}"/>
              </a:ext>
            </a:extLst>
          </p:cNvPr>
          <p:cNvSpPr txBox="1"/>
          <p:nvPr/>
        </p:nvSpPr>
        <p:spPr>
          <a:xfrm>
            <a:off x="152933" y="68921"/>
            <a:ext cx="17102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spc="300" dirty="0">
                <a:ln w="12700">
                  <a:gradFill>
                    <a:gsLst>
                      <a:gs pos="37000">
                        <a:schemeClr val="bg1"/>
                      </a:gs>
                      <a:gs pos="100000">
                        <a:srgbClr val="06BB9A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+mj-lt"/>
                <a:ea typeface="字体圈欣意冠黑体" panose="00000500000000000000" pitchFamily="2" charset="-122"/>
                <a:cs typeface="+mn-ea"/>
                <a:sym typeface="+mn-lt"/>
              </a:rPr>
              <a:t>02</a:t>
            </a:r>
            <a:endParaRPr lang="zh-CN" altLang="en-US" sz="5400" b="1" spc="300" dirty="0">
              <a:ln w="12700">
                <a:gradFill>
                  <a:gsLst>
                    <a:gs pos="37000">
                      <a:schemeClr val="bg1"/>
                    </a:gs>
                    <a:gs pos="100000">
                      <a:srgbClr val="06BB9A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+mj-lt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40648FF5-4252-6F5E-A954-2FFE1AE9441D}"/>
              </a:ext>
            </a:extLst>
          </p:cNvPr>
          <p:cNvSpPr/>
          <p:nvPr/>
        </p:nvSpPr>
        <p:spPr>
          <a:xfrm>
            <a:off x="1" y="1663042"/>
            <a:ext cx="5613401" cy="2285446"/>
          </a:xfrm>
          <a:custGeom>
            <a:avLst/>
            <a:gdLst>
              <a:gd name="connsiteX0" fmla="*/ 0 w 5613401"/>
              <a:gd name="connsiteY0" fmla="*/ 0 h 2285446"/>
              <a:gd name="connsiteX1" fmla="*/ 5613401 w 5613401"/>
              <a:gd name="connsiteY1" fmla="*/ 0 h 2285446"/>
              <a:gd name="connsiteX2" fmla="*/ 5235708 w 5613401"/>
              <a:gd name="connsiteY2" fmla="*/ 2285446 h 2285446"/>
              <a:gd name="connsiteX3" fmla="*/ 0 w 5613401"/>
              <a:gd name="connsiteY3" fmla="*/ 2285446 h 2285446"/>
              <a:gd name="connsiteX4" fmla="*/ 0 w 5613401"/>
              <a:gd name="connsiteY4" fmla="*/ 0 h 2285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13401" h="2285446">
                <a:moveTo>
                  <a:pt x="0" y="0"/>
                </a:moveTo>
                <a:lnTo>
                  <a:pt x="5613401" y="0"/>
                </a:lnTo>
                <a:lnTo>
                  <a:pt x="5235708" y="2285446"/>
                </a:lnTo>
                <a:lnTo>
                  <a:pt x="0" y="2285446"/>
                </a:lnTo>
                <a:lnTo>
                  <a:pt x="0" y="0"/>
                </a:ln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0FE0B23B-BA48-7E94-F38E-4A2389DEE58A}"/>
              </a:ext>
            </a:extLst>
          </p:cNvPr>
          <p:cNvSpPr/>
          <p:nvPr/>
        </p:nvSpPr>
        <p:spPr>
          <a:xfrm flipH="1">
            <a:off x="5595938" y="3732213"/>
            <a:ext cx="5613400" cy="2285446"/>
          </a:xfrm>
          <a:custGeom>
            <a:avLst/>
            <a:gdLst>
              <a:gd name="connsiteX0" fmla="*/ 0 w 5613401"/>
              <a:gd name="connsiteY0" fmla="*/ 0 h 2285446"/>
              <a:gd name="connsiteX1" fmla="*/ 5235708 w 5613401"/>
              <a:gd name="connsiteY1" fmla="*/ 0 h 2285446"/>
              <a:gd name="connsiteX2" fmla="*/ 5613401 w 5613401"/>
              <a:gd name="connsiteY2" fmla="*/ 2285446 h 2285446"/>
              <a:gd name="connsiteX3" fmla="*/ 0 w 5613401"/>
              <a:gd name="connsiteY3" fmla="*/ 2285446 h 2285446"/>
              <a:gd name="connsiteX4" fmla="*/ 0 w 5613401"/>
              <a:gd name="connsiteY4" fmla="*/ 0 h 2285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13401" h="2285446">
                <a:moveTo>
                  <a:pt x="0" y="0"/>
                </a:moveTo>
                <a:lnTo>
                  <a:pt x="5235708" y="0"/>
                </a:lnTo>
                <a:lnTo>
                  <a:pt x="5613401" y="2285446"/>
                </a:lnTo>
                <a:lnTo>
                  <a:pt x="0" y="2285446"/>
                </a:lnTo>
                <a:lnTo>
                  <a:pt x="0" y="0"/>
                </a:lnTo>
                <a:close/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5D61B4CC-03A2-CBC5-2FE8-E4F6F50E6330}"/>
              </a:ext>
            </a:extLst>
          </p:cNvPr>
          <p:cNvSpPr/>
          <p:nvPr/>
        </p:nvSpPr>
        <p:spPr>
          <a:xfrm>
            <a:off x="4981406" y="2233827"/>
            <a:ext cx="1114594" cy="1114594"/>
          </a:xfrm>
          <a:prstGeom prst="ellipse">
            <a:avLst/>
          </a:prstGeom>
          <a:solidFill>
            <a:srgbClr val="06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C05A0B7F-29B9-141E-867E-3304BCD59BF0}"/>
              </a:ext>
            </a:extLst>
          </p:cNvPr>
          <p:cNvGrpSpPr/>
          <p:nvPr/>
        </p:nvGrpSpPr>
        <p:grpSpPr>
          <a:xfrm>
            <a:off x="6323958" y="2367056"/>
            <a:ext cx="3199418" cy="848136"/>
            <a:chOff x="546100" y="4386745"/>
            <a:chExt cx="3199418" cy="848136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F7C915F3-9262-700A-55F4-3D773B803C8B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bg1">
                      <a:lumMod val="9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47ED10AF-40B5-CE96-4622-2869F857CA33}"/>
                </a:ext>
              </a:extLst>
            </p:cNvPr>
            <p:cNvSpPr txBox="1"/>
            <p:nvPr/>
          </p:nvSpPr>
          <p:spPr>
            <a:xfrm>
              <a:off x="558799" y="4680498"/>
              <a:ext cx="318671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9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25" name="椭圆 24">
            <a:extLst>
              <a:ext uri="{FF2B5EF4-FFF2-40B4-BE49-F238E27FC236}">
                <a16:creationId xmlns:a16="http://schemas.microsoft.com/office/drawing/2014/main" id="{6AC8FEEF-E6B2-F88C-5672-945294430F56}"/>
              </a:ext>
            </a:extLst>
          </p:cNvPr>
          <p:cNvSpPr/>
          <p:nvPr/>
        </p:nvSpPr>
        <p:spPr>
          <a:xfrm>
            <a:off x="4981406" y="4317639"/>
            <a:ext cx="1114594" cy="1114594"/>
          </a:xfrm>
          <a:prstGeom prst="ellipse">
            <a:avLst/>
          </a:prstGeom>
          <a:solidFill>
            <a:srgbClr val="343A46"/>
          </a:solidFill>
          <a:ln>
            <a:solidFill>
              <a:schemeClr val="l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32399515-A314-3433-B0F1-63F0D4ACC719}"/>
              </a:ext>
            </a:extLst>
          </p:cNvPr>
          <p:cNvGrpSpPr/>
          <p:nvPr/>
        </p:nvGrpSpPr>
        <p:grpSpPr>
          <a:xfrm>
            <a:off x="1588921" y="4452742"/>
            <a:ext cx="3186719" cy="848136"/>
            <a:chOff x="558799" y="4386745"/>
            <a:chExt cx="3186719" cy="848136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C0DF1232-8FDB-3CD3-ED0B-93FE166C15A8}"/>
                </a:ext>
              </a:extLst>
            </p:cNvPr>
            <p:cNvSpPr txBox="1"/>
            <p:nvPr/>
          </p:nvSpPr>
          <p:spPr>
            <a:xfrm>
              <a:off x="2178656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bg1">
                      <a:lumMod val="9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AA78FAE7-B4D3-DB86-A91B-201846704EB9}"/>
                </a:ext>
              </a:extLst>
            </p:cNvPr>
            <p:cNvSpPr txBox="1"/>
            <p:nvPr/>
          </p:nvSpPr>
          <p:spPr>
            <a:xfrm>
              <a:off x="558799" y="4680498"/>
              <a:ext cx="318671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9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7E22A6FC-998F-6A9D-F5A0-DD75F76EEA91}"/>
              </a:ext>
            </a:extLst>
          </p:cNvPr>
          <p:cNvGrpSpPr/>
          <p:nvPr/>
        </p:nvGrpSpPr>
        <p:grpSpPr>
          <a:xfrm>
            <a:off x="5258603" y="2524974"/>
            <a:ext cx="570965" cy="471046"/>
            <a:chOff x="5258603" y="2258274"/>
            <a:chExt cx="570965" cy="471046"/>
          </a:xfrm>
          <a:solidFill>
            <a:schemeClr val="bg1"/>
          </a:solidFill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15D4551B-2BC9-BFE5-8304-F1AF3EBF9084}"/>
                </a:ext>
              </a:extLst>
            </p:cNvPr>
            <p:cNvSpPr/>
            <p:nvPr/>
          </p:nvSpPr>
          <p:spPr>
            <a:xfrm>
              <a:off x="5258603" y="2258274"/>
              <a:ext cx="570965" cy="471046"/>
            </a:xfrm>
            <a:custGeom>
              <a:avLst/>
              <a:gdLst>
                <a:gd name="connsiteX0" fmla="*/ 285483 w 570965"/>
                <a:gd name="connsiteY0" fmla="*/ 413950 h 471046"/>
                <a:gd name="connsiteX1" fmla="*/ 157015 w 570965"/>
                <a:gd name="connsiteY1" fmla="*/ 285483 h 471046"/>
                <a:gd name="connsiteX2" fmla="*/ 285483 w 570965"/>
                <a:gd name="connsiteY2" fmla="*/ 157015 h 471046"/>
                <a:gd name="connsiteX3" fmla="*/ 413950 w 570965"/>
                <a:gd name="connsiteY3" fmla="*/ 285483 h 471046"/>
                <a:gd name="connsiteX4" fmla="*/ 285483 w 570965"/>
                <a:gd name="connsiteY4" fmla="*/ 413950 h 471046"/>
                <a:gd name="connsiteX5" fmla="*/ 142741 w 570965"/>
                <a:gd name="connsiteY5" fmla="*/ 185564 h 471046"/>
                <a:gd name="connsiteX6" fmla="*/ 57097 w 570965"/>
                <a:gd name="connsiteY6" fmla="*/ 185564 h 471046"/>
                <a:gd name="connsiteX7" fmla="*/ 57097 w 570965"/>
                <a:gd name="connsiteY7" fmla="*/ 128467 h 471046"/>
                <a:gd name="connsiteX8" fmla="*/ 142741 w 570965"/>
                <a:gd name="connsiteY8" fmla="*/ 128467 h 471046"/>
                <a:gd name="connsiteX9" fmla="*/ 142741 w 570965"/>
                <a:gd name="connsiteY9" fmla="*/ 185564 h 471046"/>
                <a:gd name="connsiteX10" fmla="*/ 542417 w 570965"/>
                <a:gd name="connsiteY10" fmla="*/ 71371 h 471046"/>
                <a:gd name="connsiteX11" fmla="*/ 399676 w 570965"/>
                <a:gd name="connsiteY11" fmla="*/ 71371 h 471046"/>
                <a:gd name="connsiteX12" fmla="*/ 356853 w 570965"/>
                <a:gd name="connsiteY12" fmla="*/ 0 h 471046"/>
                <a:gd name="connsiteX13" fmla="*/ 214112 w 570965"/>
                <a:gd name="connsiteY13" fmla="*/ 0 h 471046"/>
                <a:gd name="connsiteX14" fmla="*/ 171290 w 570965"/>
                <a:gd name="connsiteY14" fmla="*/ 71371 h 471046"/>
                <a:gd name="connsiteX15" fmla="*/ 28548 w 570965"/>
                <a:gd name="connsiteY15" fmla="*/ 71371 h 471046"/>
                <a:gd name="connsiteX16" fmla="*/ 0 w 570965"/>
                <a:gd name="connsiteY16" fmla="*/ 99919 h 471046"/>
                <a:gd name="connsiteX17" fmla="*/ 0 w 570965"/>
                <a:gd name="connsiteY17" fmla="*/ 442498 h 471046"/>
                <a:gd name="connsiteX18" fmla="*/ 28548 w 570965"/>
                <a:gd name="connsiteY18" fmla="*/ 471046 h 471046"/>
                <a:gd name="connsiteX19" fmla="*/ 542417 w 570965"/>
                <a:gd name="connsiteY19" fmla="*/ 471046 h 471046"/>
                <a:gd name="connsiteX20" fmla="*/ 570965 w 570965"/>
                <a:gd name="connsiteY20" fmla="*/ 442498 h 471046"/>
                <a:gd name="connsiteX21" fmla="*/ 570965 w 570965"/>
                <a:gd name="connsiteY21" fmla="*/ 99919 h 471046"/>
                <a:gd name="connsiteX22" fmla="*/ 542417 w 570965"/>
                <a:gd name="connsiteY22" fmla="*/ 71371 h 471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70965" h="471046">
                  <a:moveTo>
                    <a:pt x="285483" y="413950"/>
                  </a:moveTo>
                  <a:cubicBezTo>
                    <a:pt x="214112" y="413950"/>
                    <a:pt x="157015" y="356853"/>
                    <a:pt x="157015" y="285483"/>
                  </a:cubicBezTo>
                  <a:cubicBezTo>
                    <a:pt x="157015" y="214112"/>
                    <a:pt x="214112" y="157015"/>
                    <a:pt x="285483" y="157015"/>
                  </a:cubicBezTo>
                  <a:cubicBezTo>
                    <a:pt x="356853" y="157015"/>
                    <a:pt x="413950" y="214112"/>
                    <a:pt x="413950" y="285483"/>
                  </a:cubicBezTo>
                  <a:cubicBezTo>
                    <a:pt x="413950" y="356853"/>
                    <a:pt x="356853" y="413950"/>
                    <a:pt x="285483" y="413950"/>
                  </a:cubicBezTo>
                  <a:close/>
                  <a:moveTo>
                    <a:pt x="142741" y="185564"/>
                  </a:moveTo>
                  <a:lnTo>
                    <a:pt x="57097" y="185564"/>
                  </a:lnTo>
                  <a:lnTo>
                    <a:pt x="57097" y="128467"/>
                  </a:lnTo>
                  <a:lnTo>
                    <a:pt x="142741" y="128467"/>
                  </a:lnTo>
                  <a:lnTo>
                    <a:pt x="142741" y="185564"/>
                  </a:lnTo>
                  <a:close/>
                  <a:moveTo>
                    <a:pt x="542417" y="71371"/>
                  </a:moveTo>
                  <a:lnTo>
                    <a:pt x="399676" y="71371"/>
                  </a:lnTo>
                  <a:lnTo>
                    <a:pt x="356853" y="0"/>
                  </a:lnTo>
                  <a:lnTo>
                    <a:pt x="214112" y="0"/>
                  </a:lnTo>
                  <a:lnTo>
                    <a:pt x="171290" y="71371"/>
                  </a:lnTo>
                  <a:lnTo>
                    <a:pt x="28548" y="71371"/>
                  </a:lnTo>
                  <a:cubicBezTo>
                    <a:pt x="12847" y="71371"/>
                    <a:pt x="0" y="84217"/>
                    <a:pt x="0" y="99919"/>
                  </a:cubicBezTo>
                  <a:lnTo>
                    <a:pt x="0" y="442498"/>
                  </a:lnTo>
                  <a:cubicBezTo>
                    <a:pt x="0" y="458199"/>
                    <a:pt x="12847" y="471046"/>
                    <a:pt x="28548" y="471046"/>
                  </a:cubicBezTo>
                  <a:lnTo>
                    <a:pt x="542417" y="471046"/>
                  </a:lnTo>
                  <a:cubicBezTo>
                    <a:pt x="558118" y="471046"/>
                    <a:pt x="570965" y="458199"/>
                    <a:pt x="570965" y="442498"/>
                  </a:cubicBezTo>
                  <a:lnTo>
                    <a:pt x="570965" y="99919"/>
                  </a:lnTo>
                  <a:cubicBezTo>
                    <a:pt x="570965" y="84217"/>
                    <a:pt x="558118" y="71371"/>
                    <a:pt x="542417" y="71371"/>
                  </a:cubicBezTo>
                  <a:close/>
                </a:path>
              </a:pathLst>
            </a:custGeom>
            <a:grpFill/>
            <a:ln w="70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FD7ADB69-976A-7CCD-39FE-B7BBDB734208}"/>
                </a:ext>
              </a:extLst>
            </p:cNvPr>
            <p:cNvSpPr/>
            <p:nvPr/>
          </p:nvSpPr>
          <p:spPr>
            <a:xfrm>
              <a:off x="5444167" y="2443838"/>
              <a:ext cx="199837" cy="199837"/>
            </a:xfrm>
            <a:custGeom>
              <a:avLst/>
              <a:gdLst>
                <a:gd name="connsiteX0" fmla="*/ 99919 w 199837"/>
                <a:gd name="connsiteY0" fmla="*/ 28548 h 199837"/>
                <a:gd name="connsiteX1" fmla="*/ 28548 w 199837"/>
                <a:gd name="connsiteY1" fmla="*/ 99919 h 199837"/>
                <a:gd name="connsiteX2" fmla="*/ 99919 w 199837"/>
                <a:gd name="connsiteY2" fmla="*/ 171290 h 199837"/>
                <a:gd name="connsiteX3" fmla="*/ 171290 w 199837"/>
                <a:gd name="connsiteY3" fmla="*/ 99919 h 199837"/>
                <a:gd name="connsiteX4" fmla="*/ 99919 w 199837"/>
                <a:gd name="connsiteY4" fmla="*/ 28548 h 199837"/>
                <a:gd name="connsiteX5" fmla="*/ 99919 w 199837"/>
                <a:gd name="connsiteY5" fmla="*/ 199838 h 199837"/>
                <a:gd name="connsiteX6" fmla="*/ 0 w 199837"/>
                <a:gd name="connsiteY6" fmla="*/ 99919 h 199837"/>
                <a:gd name="connsiteX7" fmla="*/ 99919 w 199837"/>
                <a:gd name="connsiteY7" fmla="*/ 0 h 199837"/>
                <a:gd name="connsiteX8" fmla="*/ 199838 w 199837"/>
                <a:gd name="connsiteY8" fmla="*/ 99919 h 199837"/>
                <a:gd name="connsiteX9" fmla="*/ 99919 w 199837"/>
                <a:gd name="connsiteY9" fmla="*/ 199838 h 199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9837" h="199837">
                  <a:moveTo>
                    <a:pt x="99919" y="28548"/>
                  </a:moveTo>
                  <a:cubicBezTo>
                    <a:pt x="59951" y="28548"/>
                    <a:pt x="28548" y="59951"/>
                    <a:pt x="28548" y="99919"/>
                  </a:cubicBezTo>
                  <a:cubicBezTo>
                    <a:pt x="28548" y="139886"/>
                    <a:pt x="59951" y="171290"/>
                    <a:pt x="99919" y="171290"/>
                  </a:cubicBezTo>
                  <a:cubicBezTo>
                    <a:pt x="139886" y="171290"/>
                    <a:pt x="171290" y="139886"/>
                    <a:pt x="171290" y="99919"/>
                  </a:cubicBezTo>
                  <a:cubicBezTo>
                    <a:pt x="171290" y="59951"/>
                    <a:pt x="139886" y="28548"/>
                    <a:pt x="99919" y="28548"/>
                  </a:cubicBezTo>
                  <a:close/>
                  <a:moveTo>
                    <a:pt x="99919" y="199838"/>
                  </a:moveTo>
                  <a:cubicBezTo>
                    <a:pt x="44250" y="199838"/>
                    <a:pt x="0" y="155588"/>
                    <a:pt x="0" y="99919"/>
                  </a:cubicBezTo>
                  <a:cubicBezTo>
                    <a:pt x="0" y="44250"/>
                    <a:pt x="44250" y="0"/>
                    <a:pt x="99919" y="0"/>
                  </a:cubicBezTo>
                  <a:cubicBezTo>
                    <a:pt x="155588" y="0"/>
                    <a:pt x="199838" y="44250"/>
                    <a:pt x="199838" y="99919"/>
                  </a:cubicBezTo>
                  <a:cubicBezTo>
                    <a:pt x="199838" y="155588"/>
                    <a:pt x="155588" y="199838"/>
                    <a:pt x="99919" y="199838"/>
                  </a:cubicBezTo>
                  <a:close/>
                </a:path>
              </a:pathLst>
            </a:custGeom>
            <a:grpFill/>
            <a:ln w="70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32" name="图形 31" descr="灯泡和齿轮 纯色填充">
            <a:extLst>
              <a:ext uri="{FF2B5EF4-FFF2-40B4-BE49-F238E27FC236}">
                <a16:creationId xmlns:a16="http://schemas.microsoft.com/office/drawing/2014/main" id="{58F2FE38-9D63-CE2E-6FAE-08F3275AE9F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183188" y="4522051"/>
            <a:ext cx="703477" cy="703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316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29" advClick="0" advTm="1000">
        <p:fade/>
      </p:transition>
    </mc:Choice>
    <mc:Fallback xmlns="">
      <p:transition spd="med" advClick="0" advTm="1000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欧美风炫酷PPT模板"/>
</p:tagLst>
</file>

<file path=ppt/theme/theme1.xml><?xml version="1.0" encoding="utf-8"?>
<a:theme xmlns:a="http://schemas.openxmlformats.org/drawingml/2006/main" name="Office 主题">
  <a:themeElements>
    <a:clrScheme name="自定义 10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F84D4D"/>
      </a:accent1>
      <a:accent2>
        <a:srgbClr val="FF6B42"/>
      </a:accent2>
      <a:accent3>
        <a:srgbClr val="5BA3EB"/>
      </a:accent3>
      <a:accent4>
        <a:srgbClr val="06BB9A"/>
      </a:accent4>
      <a:accent5>
        <a:srgbClr val="8E7EF0"/>
      </a:accent5>
      <a:accent6>
        <a:srgbClr val="F4B919"/>
      </a:accent6>
      <a:hlink>
        <a:srgbClr val="4472C4"/>
      </a:hlink>
      <a:folHlink>
        <a:srgbClr val="BFBFBF"/>
      </a:folHlink>
    </a:clrScheme>
    <a:fontScheme name="tptcwya3">
      <a:majorFont>
        <a:latin typeface="HarmonyOS Sans SC"/>
        <a:ea typeface="阿里巴巴普惠体 2.0 55 Regular"/>
        <a:cs typeface=""/>
      </a:majorFont>
      <a:minorFont>
        <a:latin typeface="HarmonyOS Sans SC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06BB9A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bg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dirty="0" smtClean="0">
            <a:solidFill>
              <a:schemeClr val="bg1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2420</TotalTime>
  <Words>2373</Words>
  <Application>Microsoft Office PowerPoint</Application>
  <PresentationFormat>宽屏</PresentationFormat>
  <Paragraphs>252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0" baseType="lpstr">
      <vt:lpstr>HarmonyOS Sans SC</vt:lpstr>
      <vt:lpstr>字体圈欣意冠黑体</vt:lpstr>
      <vt:lpstr>Arial</vt:lpstr>
      <vt:lpstr>Calibri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绿灰简约几何风商务通用ppt模板</dc:title>
  <dc:creator>51PPT模板网</dc:creator>
  <cp:keywords>www.51pptmoban.com</cp:keywords>
  <dc:description>www.51pptmoban.com</dc:description>
  <cp:lastModifiedBy>Win user</cp:lastModifiedBy>
  <cp:revision>237</cp:revision>
  <dcterms:created xsi:type="dcterms:W3CDTF">2016-06-03T02:37:12Z</dcterms:created>
  <dcterms:modified xsi:type="dcterms:W3CDTF">2022-11-21T12:48:59Z</dcterms:modified>
</cp:coreProperties>
</file>