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16" r:id="rId2"/>
    <p:sldId id="317" r:id="rId3"/>
    <p:sldId id="263" r:id="rId4"/>
    <p:sldId id="468" r:id="rId5"/>
    <p:sldId id="448" r:id="rId6"/>
    <p:sldId id="497" r:id="rId7"/>
    <p:sldId id="460" r:id="rId8"/>
    <p:sldId id="517" r:id="rId9"/>
    <p:sldId id="524" r:id="rId10"/>
    <p:sldId id="334" r:id="rId11"/>
    <p:sldId id="361" r:id="rId12"/>
    <p:sldId id="525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 varScale="1">
        <p:scale>
          <a:sx n="76" d="100"/>
          <a:sy n="76" d="100"/>
        </p:scale>
        <p:origin x="492" y="90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CAAA71-1393-4AB6-BD36-74BC5D4A8563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59197-7653-4A28-B46F-81EE707A424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23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759197-7653-4A28-B46F-81EE707A424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04204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759197-7653-4A28-B46F-81EE707A424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993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759197-7653-4A28-B46F-81EE707A424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51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759197-7653-4A28-B46F-81EE707A424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08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161300-2BE0-4D0B-B7A7-CF8CB2C49ED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0440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1105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105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62A833-D188-472D-9A9E-66D449D69193}" type="slidenum">
              <a:rPr lang="en-US" altLang="zh-CN" smtClean="0">
                <a:ea typeface="宋体" charset="-122"/>
              </a:rPr>
              <a:pPr/>
              <a:t>4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901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901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5DC2712-3692-4E35-A17B-57B6512F0118}" type="slidenum">
              <a:rPr lang="en-US" altLang="zh-CN" smtClean="0">
                <a:ea typeface="宋体" charset="-122"/>
              </a:rPr>
              <a:pPr/>
              <a:t>5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14029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4029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D998993-AB40-48AB-B7A4-1BAC68156259}" type="slidenum">
              <a:rPr lang="en-US" altLang="zh-CN" smtClean="0">
                <a:ea typeface="宋体" charset="-122"/>
              </a:rPr>
              <a:pPr/>
              <a:t>6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1024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024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272EE0-65CA-48E9-B140-A29580425D37}" type="slidenum">
              <a:rPr lang="en-US" altLang="zh-CN" smtClean="0">
                <a:ea typeface="宋体" charset="-122"/>
              </a:rPr>
              <a:pPr/>
              <a:t>7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0488" y="744538"/>
            <a:ext cx="6616700" cy="3722687"/>
          </a:xfrm>
          <a:ln/>
        </p:spPr>
      </p:sp>
      <p:sp>
        <p:nvSpPr>
          <p:cNvPr id="12595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1259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97487C-57AD-4C01-86DD-82A11E3D96CF}" type="slidenum">
              <a:rPr lang="en-US" altLang="zh-CN" smtClean="0">
                <a:ea typeface="宋体" charset="-122"/>
              </a:rPr>
              <a:pPr/>
              <a:t>8</a:t>
            </a:fld>
            <a:endParaRPr lang="en-US" altLang="zh-CN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66F128-5E78-EC8A-A86E-8D61D85657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4E05643-21E5-6CC3-7FA7-8D5BFBA0D0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9DBEDD-6B84-B916-F785-233EC4512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5C4C5-DED1-4748-9C37-9E9CA1279265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EE052C-7655-EBE8-AA9B-702CBE348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C221F9-AF42-884C-7DF9-5A7956D58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73F0-A289-417A-9AF8-DF463E784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252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79E94B-4FEB-4558-16C7-2FA5CE2A8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0052224-79A6-47F7-A07A-E141C7783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BAC70B-5556-750D-5ED8-D83E96625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5C4C5-DED1-4748-9C37-9E9CA1279265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94DFDC-5CFC-EDE1-CEBC-93A871F7E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484345-A4EC-E641-561C-AFC08F6FD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7B73F0-A289-417A-9AF8-DF463E784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9171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3555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09057578"/>
      </p:ext>
    </p:extLst>
  </p:cSld>
  <p:clrMapOvr>
    <a:masterClrMapping/>
  </p:clrMapOvr>
  <p:transition advClick="0" advTm="700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3862991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767732E-A79F-0EDF-DC99-46A593EB0A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A4F2FB3-F4A6-4181-C1C9-CEF3F2044A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1D0DCF-BC32-21F0-C3D8-0B2977C2BA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5C4C5-DED1-4748-9C37-9E9CA1279265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02764D-A7F6-C755-866E-CE026C175B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6D5189-26F9-BD10-F9DB-E4F8CFBF71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7B73F0-A289-417A-9AF8-DF463E784D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101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未知">
            <a:extLst>
              <a:ext uri="{FF2B5EF4-FFF2-40B4-BE49-F238E27FC236}">
                <a16:creationId xmlns:a16="http://schemas.microsoft.com/office/drawing/2014/main" id="{1286AE1F-E43E-1B20-5D52-18DD205CEE85}"/>
              </a:ext>
            </a:extLst>
          </p:cNvPr>
          <p:cNvSpPr>
            <a:spLocks/>
          </p:cNvSpPr>
          <p:nvPr/>
        </p:nvSpPr>
        <p:spPr bwMode="auto">
          <a:xfrm>
            <a:off x="3833813" y="3859214"/>
            <a:ext cx="4576762" cy="1546225"/>
          </a:xfrm>
          <a:custGeom>
            <a:avLst/>
            <a:gdLst>
              <a:gd name="T0" fmla="*/ 4576762 w 2281"/>
              <a:gd name="T1" fmla="*/ 1546225 h 770"/>
              <a:gd name="T2" fmla="*/ 2024530 w 2281"/>
              <a:gd name="T3" fmla="*/ 1110471 h 770"/>
              <a:gd name="T4" fmla="*/ 2821099 w 2281"/>
              <a:gd name="T5" fmla="*/ 931751 h 770"/>
              <a:gd name="T6" fmla="*/ 148479 w 2281"/>
              <a:gd name="T7" fmla="*/ 359447 h 770"/>
              <a:gd name="T8" fmla="*/ 0 w 2281"/>
              <a:gd name="T9" fmla="*/ 14057 h 770"/>
              <a:gd name="T10" fmla="*/ 419353 w 2281"/>
              <a:gd name="T11" fmla="*/ 0 h 770"/>
              <a:gd name="T12" fmla="*/ 3182264 w 2281"/>
              <a:gd name="T13" fmla="*/ 542183 h 770"/>
              <a:gd name="T14" fmla="*/ 4534626 w 2281"/>
              <a:gd name="T15" fmla="*/ 421698 h 770"/>
              <a:gd name="T16" fmla="*/ 4576762 w 2281"/>
              <a:gd name="T17" fmla="*/ 1546225 h 77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281" h="770">
                <a:moveTo>
                  <a:pt x="2281" y="770"/>
                </a:moveTo>
                <a:lnTo>
                  <a:pt x="1009" y="553"/>
                </a:lnTo>
                <a:lnTo>
                  <a:pt x="1406" y="464"/>
                </a:lnTo>
                <a:lnTo>
                  <a:pt x="74" y="179"/>
                </a:lnTo>
                <a:lnTo>
                  <a:pt x="0" y="7"/>
                </a:lnTo>
                <a:lnTo>
                  <a:pt x="209" y="0"/>
                </a:lnTo>
                <a:lnTo>
                  <a:pt x="1586" y="270"/>
                </a:lnTo>
                <a:lnTo>
                  <a:pt x="2260" y="210"/>
                </a:lnTo>
                <a:lnTo>
                  <a:pt x="2281" y="77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chemeClr val="bg2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581" name="未知">
            <a:extLst>
              <a:ext uri="{FF2B5EF4-FFF2-40B4-BE49-F238E27FC236}">
                <a16:creationId xmlns:a16="http://schemas.microsoft.com/office/drawing/2014/main" id="{900C5E31-C634-56B5-8BB6-2B43BC53C00E}"/>
              </a:ext>
            </a:extLst>
          </p:cNvPr>
          <p:cNvSpPr>
            <a:spLocks/>
          </p:cNvSpPr>
          <p:nvPr/>
        </p:nvSpPr>
        <p:spPr bwMode="auto">
          <a:xfrm>
            <a:off x="4221164" y="1403351"/>
            <a:ext cx="4435475" cy="4011613"/>
          </a:xfrm>
          <a:custGeom>
            <a:avLst/>
            <a:gdLst>
              <a:gd name="T0" fmla="*/ 2557771 w 2211"/>
              <a:gd name="T1" fmla="*/ 2153307 h 1999"/>
              <a:gd name="T2" fmla="*/ 1129431 w 2211"/>
              <a:gd name="T3" fmla="*/ 489662 h 1999"/>
              <a:gd name="T4" fmla="*/ 130396 w 2211"/>
              <a:gd name="T5" fmla="*/ 329117 h 1999"/>
              <a:gd name="T6" fmla="*/ 1909802 w 2211"/>
              <a:gd name="T7" fmla="*/ 218742 h 1999"/>
              <a:gd name="T8" fmla="*/ 3763433 w 2211"/>
              <a:gd name="T9" fmla="*/ 1637557 h 1999"/>
              <a:gd name="T10" fmla="*/ 4435475 w 2211"/>
              <a:gd name="T11" fmla="*/ 1414801 h 1999"/>
              <a:gd name="T12" fmla="*/ 4226841 w 2211"/>
              <a:gd name="T13" fmla="*/ 3927327 h 1999"/>
              <a:gd name="T14" fmla="*/ 4216811 w 2211"/>
              <a:gd name="T15" fmla="*/ 4011613 h 1999"/>
              <a:gd name="T16" fmla="*/ 1839589 w 2211"/>
              <a:gd name="T17" fmla="*/ 2450315 h 1999"/>
              <a:gd name="T18" fmla="*/ 1833570 w 2211"/>
              <a:gd name="T19" fmla="*/ 2353988 h 1999"/>
              <a:gd name="T20" fmla="*/ 2557771 w 2211"/>
              <a:gd name="T21" fmla="*/ 2153307 h 199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211" h="1999">
                <a:moveTo>
                  <a:pt x="1275" y="1073"/>
                </a:moveTo>
                <a:cubicBezTo>
                  <a:pt x="1212" y="914"/>
                  <a:pt x="765" y="395"/>
                  <a:pt x="563" y="244"/>
                </a:cubicBezTo>
                <a:cubicBezTo>
                  <a:pt x="351" y="72"/>
                  <a:pt x="0" y="187"/>
                  <a:pt x="65" y="164"/>
                </a:cubicBezTo>
                <a:cubicBezTo>
                  <a:pt x="130" y="141"/>
                  <a:pt x="650" y="0"/>
                  <a:pt x="952" y="109"/>
                </a:cubicBezTo>
                <a:cubicBezTo>
                  <a:pt x="1270" y="262"/>
                  <a:pt x="1876" y="816"/>
                  <a:pt x="1876" y="816"/>
                </a:cubicBezTo>
                <a:lnTo>
                  <a:pt x="2211" y="705"/>
                </a:lnTo>
                <a:lnTo>
                  <a:pt x="2107" y="1957"/>
                </a:lnTo>
                <a:lnTo>
                  <a:pt x="2102" y="1999"/>
                </a:lnTo>
                <a:lnTo>
                  <a:pt x="917" y="1221"/>
                </a:lnTo>
                <a:lnTo>
                  <a:pt x="914" y="1173"/>
                </a:lnTo>
                <a:lnTo>
                  <a:pt x="1275" y="107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582" name="未知">
            <a:extLst>
              <a:ext uri="{FF2B5EF4-FFF2-40B4-BE49-F238E27FC236}">
                <a16:creationId xmlns:a16="http://schemas.microsoft.com/office/drawing/2014/main" id="{69481FA0-57B1-D146-A3C8-212226463FB8}"/>
              </a:ext>
            </a:extLst>
          </p:cNvPr>
          <p:cNvSpPr>
            <a:spLocks/>
          </p:cNvSpPr>
          <p:nvPr/>
        </p:nvSpPr>
        <p:spPr bwMode="auto">
          <a:xfrm>
            <a:off x="4292601" y="1333501"/>
            <a:ext cx="4437063" cy="3984625"/>
          </a:xfrm>
          <a:custGeom>
            <a:avLst/>
            <a:gdLst>
              <a:gd name="T0" fmla="*/ 2558759 w 2830"/>
              <a:gd name="T1" fmla="*/ 2153767 h 2542"/>
              <a:gd name="T2" fmla="*/ 1130432 w 2830"/>
              <a:gd name="T3" fmla="*/ 489065 h 2542"/>
              <a:gd name="T4" fmla="*/ 130133 w 2830"/>
              <a:gd name="T5" fmla="*/ 329178 h 2542"/>
              <a:gd name="T6" fmla="*/ 1909662 w 2830"/>
              <a:gd name="T7" fmla="*/ 217885 h 2542"/>
              <a:gd name="T8" fmla="*/ 3764448 w 2830"/>
              <a:gd name="T9" fmla="*/ 1636486 h 2542"/>
              <a:gd name="T10" fmla="*/ 4437063 w 2830"/>
              <a:gd name="T11" fmla="*/ 1413899 h 2542"/>
              <a:gd name="T12" fmla="*/ 4157983 w 2830"/>
              <a:gd name="T13" fmla="*/ 3984625 h 2542"/>
              <a:gd name="T14" fmla="*/ 1765418 w 2830"/>
              <a:gd name="T15" fmla="*/ 2420244 h 2542"/>
              <a:gd name="T16" fmla="*/ 2558759 w 2830"/>
              <a:gd name="T17" fmla="*/ 2153767 h 254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830" h="2542">
                <a:moveTo>
                  <a:pt x="1632" y="1374"/>
                </a:moveTo>
                <a:cubicBezTo>
                  <a:pt x="1565" y="1169"/>
                  <a:pt x="979" y="506"/>
                  <a:pt x="721" y="312"/>
                </a:cubicBezTo>
                <a:cubicBezTo>
                  <a:pt x="449" y="92"/>
                  <a:pt x="0" y="239"/>
                  <a:pt x="83" y="210"/>
                </a:cubicBezTo>
                <a:cubicBezTo>
                  <a:pt x="166" y="181"/>
                  <a:pt x="832" y="0"/>
                  <a:pt x="1218" y="139"/>
                </a:cubicBezTo>
                <a:cubicBezTo>
                  <a:pt x="1626" y="335"/>
                  <a:pt x="2401" y="1044"/>
                  <a:pt x="2401" y="1044"/>
                </a:cubicBezTo>
                <a:lnTo>
                  <a:pt x="2830" y="902"/>
                </a:lnTo>
                <a:lnTo>
                  <a:pt x="2652" y="2542"/>
                </a:lnTo>
                <a:lnTo>
                  <a:pt x="1126" y="1544"/>
                </a:lnTo>
                <a:lnTo>
                  <a:pt x="1632" y="1374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583" name="未知">
            <a:extLst>
              <a:ext uri="{FF2B5EF4-FFF2-40B4-BE49-F238E27FC236}">
                <a16:creationId xmlns:a16="http://schemas.microsoft.com/office/drawing/2014/main" id="{6C4849EA-CBA8-D3B6-7C53-1DD89AED3F99}"/>
              </a:ext>
            </a:extLst>
          </p:cNvPr>
          <p:cNvSpPr>
            <a:spLocks/>
          </p:cNvSpPr>
          <p:nvPr/>
        </p:nvSpPr>
        <p:spPr bwMode="auto">
          <a:xfrm>
            <a:off x="3798889" y="1598614"/>
            <a:ext cx="1303337" cy="504825"/>
          </a:xfrm>
          <a:custGeom>
            <a:avLst/>
            <a:gdLst>
              <a:gd name="T0" fmla="*/ 1303337 w 821"/>
              <a:gd name="T1" fmla="*/ 69850 h 318"/>
              <a:gd name="T2" fmla="*/ 641350 w 821"/>
              <a:gd name="T3" fmla="*/ 58738 h 318"/>
              <a:gd name="T4" fmla="*/ 0 w 821"/>
              <a:gd name="T5" fmla="*/ 414338 h 318"/>
              <a:gd name="T6" fmla="*/ 0 w 821"/>
              <a:gd name="T7" fmla="*/ 504825 h 318"/>
              <a:gd name="T8" fmla="*/ 969962 w 821"/>
              <a:gd name="T9" fmla="*/ 387350 h 318"/>
              <a:gd name="T10" fmla="*/ 1136650 w 821"/>
              <a:gd name="T11" fmla="*/ 252413 h 318"/>
              <a:gd name="T12" fmla="*/ 1303337 w 821"/>
              <a:gd name="T13" fmla="*/ 69850 h 3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21" h="318">
                <a:moveTo>
                  <a:pt x="821" y="44"/>
                </a:moveTo>
                <a:cubicBezTo>
                  <a:pt x="769" y="24"/>
                  <a:pt x="540" y="0"/>
                  <a:pt x="404" y="37"/>
                </a:cubicBezTo>
                <a:cubicBezTo>
                  <a:pt x="267" y="73"/>
                  <a:pt x="68" y="215"/>
                  <a:pt x="0" y="261"/>
                </a:cubicBezTo>
                <a:lnTo>
                  <a:pt x="0" y="318"/>
                </a:lnTo>
                <a:lnTo>
                  <a:pt x="611" y="244"/>
                </a:lnTo>
                <a:lnTo>
                  <a:pt x="716" y="159"/>
                </a:lnTo>
                <a:lnTo>
                  <a:pt x="821" y="4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584" name="未知">
            <a:extLst>
              <a:ext uri="{FF2B5EF4-FFF2-40B4-BE49-F238E27FC236}">
                <a16:creationId xmlns:a16="http://schemas.microsoft.com/office/drawing/2014/main" id="{27FF92C9-5A7E-5F49-784E-6F7A6E0DA221}"/>
              </a:ext>
            </a:extLst>
          </p:cNvPr>
          <p:cNvSpPr>
            <a:spLocks/>
          </p:cNvSpPr>
          <p:nvPr/>
        </p:nvSpPr>
        <p:spPr bwMode="auto">
          <a:xfrm>
            <a:off x="3789363" y="1676400"/>
            <a:ext cx="1250950" cy="433388"/>
          </a:xfrm>
          <a:custGeom>
            <a:avLst/>
            <a:gdLst>
              <a:gd name="T0" fmla="*/ 1250950 w 620"/>
              <a:gd name="T1" fmla="*/ 62508 h 208"/>
              <a:gd name="T2" fmla="*/ 611351 w 620"/>
              <a:gd name="T3" fmla="*/ 60424 h 208"/>
              <a:gd name="T4" fmla="*/ 0 w 620"/>
              <a:gd name="T5" fmla="*/ 420886 h 208"/>
              <a:gd name="T6" fmla="*/ 4035 w 620"/>
              <a:gd name="T7" fmla="*/ 433388 h 208"/>
              <a:gd name="T8" fmla="*/ 938213 w 620"/>
              <a:gd name="T9" fmla="*/ 422970 h 208"/>
              <a:gd name="T10" fmla="*/ 1077431 w 620"/>
              <a:gd name="T11" fmla="*/ 245864 h 208"/>
              <a:gd name="T12" fmla="*/ 1250950 w 620"/>
              <a:gd name="T13" fmla="*/ 62508 h 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620" h="208">
                <a:moveTo>
                  <a:pt x="620" y="30"/>
                </a:moveTo>
                <a:cubicBezTo>
                  <a:pt x="582" y="15"/>
                  <a:pt x="406" y="0"/>
                  <a:pt x="303" y="29"/>
                </a:cubicBezTo>
                <a:cubicBezTo>
                  <a:pt x="200" y="58"/>
                  <a:pt x="50" y="172"/>
                  <a:pt x="0" y="202"/>
                </a:cubicBezTo>
                <a:lnTo>
                  <a:pt x="2" y="208"/>
                </a:lnTo>
                <a:lnTo>
                  <a:pt x="465" y="203"/>
                </a:lnTo>
                <a:lnTo>
                  <a:pt x="534" y="118"/>
                </a:lnTo>
                <a:lnTo>
                  <a:pt x="620" y="30"/>
                </a:ln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585" name="Text Box 9">
            <a:extLst>
              <a:ext uri="{FF2B5EF4-FFF2-40B4-BE49-F238E27FC236}">
                <a16:creationId xmlns:a16="http://schemas.microsoft.com/office/drawing/2014/main" id="{8324F696-2C5B-C17A-7DE9-21269AC99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4089" y="2227263"/>
            <a:ext cx="162242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400" i="0"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24586" name="Text Box 10">
            <a:extLst>
              <a:ext uri="{FF2B5EF4-FFF2-40B4-BE49-F238E27FC236}">
                <a16:creationId xmlns:a16="http://schemas.microsoft.com/office/drawing/2014/main" id="{09786F42-C372-6978-694C-4C1F99BAE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5801" y="1716089"/>
            <a:ext cx="15081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200" i="0"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24587" name="Text Box 11">
            <a:extLst>
              <a:ext uri="{FF2B5EF4-FFF2-40B4-BE49-F238E27FC236}">
                <a16:creationId xmlns:a16="http://schemas.microsoft.com/office/drawing/2014/main" id="{6C621C2D-C7C0-B6BA-C626-C4C2F738F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825" y="1289051"/>
            <a:ext cx="12763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000" i="0"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24588" name="Text Box 12">
            <a:extLst>
              <a:ext uri="{FF2B5EF4-FFF2-40B4-BE49-F238E27FC236}">
                <a16:creationId xmlns:a16="http://schemas.microsoft.com/office/drawing/2014/main" id="{7DF5CE95-70D3-3009-3B0D-8BBF8004B1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50175" y="2214563"/>
            <a:ext cx="1720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400" i="0"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24589" name="Text Box 13">
            <a:extLst>
              <a:ext uri="{FF2B5EF4-FFF2-40B4-BE49-F238E27FC236}">
                <a16:creationId xmlns:a16="http://schemas.microsoft.com/office/drawing/2014/main" id="{7C65F487-BA54-34BC-604C-F1A0F2DE76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3950" y="5300663"/>
            <a:ext cx="1720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400" i="0"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24590" name="Text Box 14">
            <a:extLst>
              <a:ext uri="{FF2B5EF4-FFF2-40B4-BE49-F238E27FC236}">
                <a16:creationId xmlns:a16="http://schemas.microsoft.com/office/drawing/2014/main" id="{A27F672F-A40C-38D8-14BE-A832C0522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3950" y="4995863"/>
            <a:ext cx="17208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1400" i="0"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</p:txBody>
      </p:sp>
      <p:pic>
        <p:nvPicPr>
          <p:cNvPr id="24591" name="Picture 15" descr="57">
            <a:extLst>
              <a:ext uri="{FF2B5EF4-FFF2-40B4-BE49-F238E27FC236}">
                <a16:creationId xmlns:a16="http://schemas.microsoft.com/office/drawing/2014/main" id="{E5AE8262-EC5E-46E9-3722-A233FD0E33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726" y="2646364"/>
            <a:ext cx="1344613" cy="379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3"/>
          <p:cNvSpPr>
            <a:spLocks noChangeArrowheads="1"/>
          </p:cNvSpPr>
          <p:nvPr/>
        </p:nvSpPr>
        <p:spPr bwMode="gray">
          <a:xfrm>
            <a:off x="4371975" y="1647146"/>
            <a:ext cx="4991100" cy="13033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483" name="AutoShape 4"/>
          <p:cNvSpPr>
            <a:spLocks noChangeArrowheads="1"/>
          </p:cNvSpPr>
          <p:nvPr/>
        </p:nvSpPr>
        <p:spPr bwMode="gray">
          <a:xfrm>
            <a:off x="4381500" y="3020332"/>
            <a:ext cx="4991100" cy="1327150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0277" name="AutoShape 5"/>
          <p:cNvSpPr>
            <a:spLocks noChangeArrowheads="1"/>
          </p:cNvSpPr>
          <p:nvPr/>
        </p:nvSpPr>
        <p:spPr bwMode="gray">
          <a:xfrm>
            <a:off x="3609975" y="1124857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2">
                  <a:gamma/>
                  <a:shade val="66275"/>
                  <a:invGamma/>
                </a:schemeClr>
              </a:gs>
              <a:gs pos="100000">
                <a:schemeClr val="accent2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10278" name="AutoShape 6"/>
          <p:cNvSpPr>
            <a:spLocks noChangeArrowheads="1"/>
          </p:cNvSpPr>
          <p:nvPr/>
        </p:nvSpPr>
        <p:spPr bwMode="gray">
          <a:xfrm>
            <a:off x="3009900" y="2505982"/>
            <a:ext cx="2438400" cy="1785938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hlink">
                  <a:gamma/>
                  <a:shade val="56078"/>
                  <a:invGamma/>
                </a:schemeClr>
              </a:gs>
              <a:gs pos="100000">
                <a:schemeClr val="hlink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486" name="AutoShape 7"/>
          <p:cNvSpPr>
            <a:spLocks noChangeArrowheads="1"/>
          </p:cNvSpPr>
          <p:nvPr/>
        </p:nvSpPr>
        <p:spPr bwMode="gray">
          <a:xfrm>
            <a:off x="3700463" y="4415746"/>
            <a:ext cx="5662612" cy="1316037"/>
          </a:xfrm>
          <a:prstGeom prst="roundRect">
            <a:avLst>
              <a:gd name="adj" fmla="val 9144"/>
            </a:avLst>
          </a:prstGeom>
          <a:solidFill>
            <a:srgbClr val="F8F8F8"/>
          </a:solidFill>
          <a:ln w="28575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0280" name="AutoShape 8"/>
          <p:cNvSpPr>
            <a:spLocks noChangeArrowheads="1"/>
          </p:cNvSpPr>
          <p:nvPr/>
        </p:nvSpPr>
        <p:spPr bwMode="gray">
          <a:xfrm>
            <a:off x="2428875" y="3895046"/>
            <a:ext cx="2438400" cy="1785937"/>
          </a:xfrm>
          <a:prstGeom prst="upArrow">
            <a:avLst>
              <a:gd name="adj1" fmla="val 50000"/>
              <a:gd name="adj2" fmla="val 18667"/>
            </a:avLst>
          </a:prstGeom>
          <a:gradFill rotWithShape="1">
            <a:gsLst>
              <a:gs pos="0">
                <a:schemeClr val="accent1">
                  <a:gamma/>
                  <a:shade val="5725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9050">
            <a:noFill/>
            <a:miter lim="800000"/>
            <a:headEnd/>
            <a:tailEnd/>
          </a:ln>
          <a:effectLst/>
          <a:scene3d>
            <a:camera prst="legacyPerspectiveBottomRight"/>
            <a:lightRig rig="legacyFlat1" dir="t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488" name="WordArt 9"/>
          <p:cNvSpPr>
            <a:spLocks noChangeArrowheads="1" noChangeShapeType="1" noTextEdit="1"/>
          </p:cNvSpPr>
          <p:nvPr/>
        </p:nvSpPr>
        <p:spPr bwMode="gray">
          <a:xfrm rot="5400000">
            <a:off x="3354388" y="3247345"/>
            <a:ext cx="914400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Growth</a:t>
            </a:r>
            <a:endParaRPr lang="zh-CN" altLang="en-US" sz="36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20489" name="WordArt 10"/>
          <p:cNvSpPr>
            <a:spLocks noChangeArrowheads="1" noChangeShapeType="1" noTextEdit="1"/>
          </p:cNvSpPr>
          <p:nvPr/>
        </p:nvSpPr>
        <p:spPr bwMode="gray">
          <a:xfrm rot="5400000">
            <a:off x="2878932" y="4837227"/>
            <a:ext cx="684213" cy="231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Start</a:t>
            </a:r>
            <a:endParaRPr lang="zh-CN" altLang="en-US" sz="36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20490" name="WordArt 11"/>
          <p:cNvSpPr>
            <a:spLocks noChangeArrowheads="1" noChangeShapeType="1" noTextEdit="1"/>
          </p:cNvSpPr>
          <p:nvPr/>
        </p:nvSpPr>
        <p:spPr bwMode="gray">
          <a:xfrm rot="5400000">
            <a:off x="3987800" y="1863045"/>
            <a:ext cx="788988" cy="284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kern="10">
                <a:ln w="19050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>
                  <a:prstShdw prst="shdw17" dist="17961" dir="13500000">
                    <a:srgbClr val="080808"/>
                  </a:prstShdw>
                </a:effectLst>
                <a:latin typeface="Arial Black"/>
              </a:rPr>
              <a:t>Jump</a:t>
            </a:r>
            <a:endParaRPr lang="zh-CN" altLang="en-US" sz="2000" kern="10">
              <a:ln w="19050">
                <a:noFill/>
                <a:round/>
                <a:headEnd/>
                <a:tailEnd/>
              </a:ln>
              <a:solidFill>
                <a:srgbClr val="FFFFFF"/>
              </a:solidFill>
              <a:effectLst>
                <a:prstShdw prst="shdw17" dist="17961" dir="13500000">
                  <a:srgbClr val="080808"/>
                </a:prstShdw>
              </a:effectLst>
              <a:latin typeface="Arial Black"/>
            </a:endParaRPr>
          </a:p>
        </p:txBody>
      </p:sp>
      <p:sp>
        <p:nvSpPr>
          <p:cNvPr id="20491" name="Text Box 12"/>
          <p:cNvSpPr txBox="1">
            <a:spLocks noChangeArrowheads="1"/>
          </p:cNvSpPr>
          <p:nvPr/>
        </p:nvSpPr>
        <p:spPr bwMode="gray">
          <a:xfrm>
            <a:off x="4676775" y="1686833"/>
            <a:ext cx="7620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 dirty="0">
                <a:solidFill>
                  <a:srgbClr val="FFFFFF"/>
                </a:solidFill>
                <a:cs typeface="+mn-ea"/>
                <a:sym typeface="+mn-lt"/>
              </a:rPr>
              <a:t>2023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 dirty="0">
                <a:solidFill>
                  <a:srgbClr val="FFFFFF"/>
                </a:solidFill>
                <a:cs typeface="+mn-ea"/>
                <a:sym typeface="+mn-lt"/>
              </a:rPr>
              <a:t>2022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 dirty="0">
                <a:solidFill>
                  <a:srgbClr val="FFFFFF"/>
                </a:solidFill>
                <a:cs typeface="+mn-ea"/>
                <a:sym typeface="+mn-lt"/>
              </a:rPr>
              <a:t>2021       </a:t>
            </a:r>
          </a:p>
        </p:txBody>
      </p:sp>
      <p:sp>
        <p:nvSpPr>
          <p:cNvPr id="20492" name="Text Box 13"/>
          <p:cNvSpPr txBox="1">
            <a:spLocks noChangeArrowheads="1"/>
          </p:cNvSpPr>
          <p:nvPr/>
        </p:nvSpPr>
        <p:spPr bwMode="gray">
          <a:xfrm>
            <a:off x="4076700" y="2977470"/>
            <a:ext cx="7620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 dirty="0">
                <a:solidFill>
                  <a:srgbClr val="FFFFFF"/>
                </a:solidFill>
                <a:cs typeface="+mn-ea"/>
                <a:sym typeface="+mn-lt"/>
              </a:rPr>
              <a:t>2020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 dirty="0">
                <a:solidFill>
                  <a:srgbClr val="FFFFFF"/>
                </a:solidFill>
                <a:cs typeface="+mn-ea"/>
                <a:sym typeface="+mn-lt"/>
              </a:rPr>
              <a:t>2019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 dirty="0">
                <a:solidFill>
                  <a:srgbClr val="FFFFFF"/>
                </a:solidFill>
                <a:cs typeface="+mn-ea"/>
                <a:sym typeface="+mn-lt"/>
              </a:rPr>
              <a:t>2018       </a:t>
            </a:r>
          </a:p>
        </p:txBody>
      </p:sp>
      <p:sp>
        <p:nvSpPr>
          <p:cNvPr id="20493" name="Text Box 14"/>
          <p:cNvSpPr txBox="1">
            <a:spLocks noChangeArrowheads="1"/>
          </p:cNvSpPr>
          <p:nvPr/>
        </p:nvSpPr>
        <p:spPr bwMode="gray">
          <a:xfrm>
            <a:off x="3486150" y="4453845"/>
            <a:ext cx="7620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 dirty="0">
                <a:solidFill>
                  <a:srgbClr val="FFFFFF"/>
                </a:solidFill>
                <a:cs typeface="+mn-ea"/>
                <a:sym typeface="+mn-lt"/>
              </a:rPr>
              <a:t>2017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 dirty="0">
                <a:solidFill>
                  <a:srgbClr val="FFFFFF"/>
                </a:solidFill>
                <a:cs typeface="+mn-ea"/>
                <a:sym typeface="+mn-lt"/>
              </a:rPr>
              <a:t>2016</a:t>
            </a: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1400" b="1" dirty="0">
                <a:solidFill>
                  <a:srgbClr val="FFFFFF"/>
                </a:solidFill>
                <a:cs typeface="+mn-ea"/>
                <a:sym typeface="+mn-lt"/>
              </a:rPr>
              <a:t>2015       </a:t>
            </a:r>
          </a:p>
        </p:txBody>
      </p:sp>
      <p:sp>
        <p:nvSpPr>
          <p:cNvPr id="20495" name="Text Box 16"/>
          <p:cNvSpPr txBox="1">
            <a:spLocks noChangeArrowheads="1"/>
          </p:cNvSpPr>
          <p:nvPr/>
        </p:nvSpPr>
        <p:spPr bwMode="gray">
          <a:xfrm>
            <a:off x="5883274" y="1816775"/>
            <a:ext cx="3398837" cy="9702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050" b="1" dirty="0">
                <a:solidFill>
                  <a:srgbClr val="000000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2" name="Text Box 16">
            <a:extLst>
              <a:ext uri="{FF2B5EF4-FFF2-40B4-BE49-F238E27FC236}">
                <a16:creationId xmlns:a16="http://schemas.microsoft.com/office/drawing/2014/main" id="{13FF4A51-7089-D56D-B4C9-CCACAA90193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299076" y="3198806"/>
            <a:ext cx="3398837" cy="97020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050" b="1" dirty="0">
                <a:solidFill>
                  <a:srgbClr val="000000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3" name="Text Box 16">
            <a:extLst>
              <a:ext uri="{FF2B5EF4-FFF2-40B4-BE49-F238E27FC236}">
                <a16:creationId xmlns:a16="http://schemas.microsoft.com/office/drawing/2014/main" id="{1405A933-E17C-9425-E09D-32D4AF10A4D0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575172" y="4635152"/>
            <a:ext cx="3861480" cy="79246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050" b="1" dirty="0">
                <a:solidFill>
                  <a:srgbClr val="000000"/>
                </a:solidFill>
                <a:cs typeface="+mn-ea"/>
                <a:sym typeface="+mn-lt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AutoShape 27"/>
          <p:cNvSpPr>
            <a:spLocks noChangeArrowheads="1"/>
          </p:cNvSpPr>
          <p:nvPr/>
        </p:nvSpPr>
        <p:spPr bwMode="ltGray">
          <a:xfrm>
            <a:off x="5744029" y="1360714"/>
            <a:ext cx="3341688" cy="427038"/>
          </a:xfrm>
          <a:prstGeom prst="bevel">
            <a:avLst>
              <a:gd name="adj" fmla="val 12639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68" name="AutoShape 28"/>
          <p:cNvSpPr>
            <a:spLocks noChangeArrowheads="1"/>
          </p:cNvSpPr>
          <p:nvPr/>
        </p:nvSpPr>
        <p:spPr bwMode="ltGray">
          <a:xfrm>
            <a:off x="4743904" y="2538639"/>
            <a:ext cx="3341688" cy="427038"/>
          </a:xfrm>
          <a:prstGeom prst="bevel">
            <a:avLst>
              <a:gd name="adj" fmla="val 12639"/>
            </a:avLst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69" name="AutoShape 29"/>
          <p:cNvSpPr>
            <a:spLocks noChangeArrowheads="1"/>
          </p:cNvSpPr>
          <p:nvPr/>
        </p:nvSpPr>
        <p:spPr bwMode="ltGray">
          <a:xfrm>
            <a:off x="3707268" y="3708628"/>
            <a:ext cx="3341687" cy="427037"/>
          </a:xfrm>
          <a:prstGeom prst="bevel">
            <a:avLst>
              <a:gd name="adj" fmla="val 10407"/>
            </a:avLst>
          </a:prstGeom>
          <a:solidFill>
            <a:schemeClr val="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70" name="AutoShape 30"/>
          <p:cNvSpPr>
            <a:spLocks noChangeArrowheads="1"/>
          </p:cNvSpPr>
          <p:nvPr/>
        </p:nvSpPr>
        <p:spPr bwMode="ltGray">
          <a:xfrm>
            <a:off x="2784929" y="4899253"/>
            <a:ext cx="3341688" cy="427037"/>
          </a:xfrm>
          <a:prstGeom prst="bevel">
            <a:avLst>
              <a:gd name="adj" fmla="val 12639"/>
            </a:avLst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71" name="Freeform 31"/>
          <p:cNvSpPr>
            <a:spLocks/>
          </p:cNvSpPr>
          <p:nvPr/>
        </p:nvSpPr>
        <p:spPr bwMode="gray">
          <a:xfrm rot="18320416" flipH="1">
            <a:off x="4635955" y="1760765"/>
            <a:ext cx="1074737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5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4 w 982"/>
              <a:gd name="T23" fmla="*/ 309382 h 774"/>
              <a:gd name="T24" fmla="*/ 393997 w 982"/>
              <a:gd name="T25" fmla="*/ 279843 h 774"/>
              <a:gd name="T26" fmla="*/ 466230 w 982"/>
              <a:gd name="T27" fmla="*/ 258077 h 774"/>
              <a:gd name="T28" fmla="*/ 534085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8 w 982"/>
              <a:gd name="T37" fmla="*/ 236312 h 774"/>
              <a:gd name="T38" fmla="*/ 777050 w 982"/>
              <a:gd name="T39" fmla="*/ 242530 h 774"/>
              <a:gd name="T40" fmla="*/ 805506 w 982"/>
              <a:gd name="T41" fmla="*/ 248749 h 774"/>
              <a:gd name="T42" fmla="*/ 825205 w 982"/>
              <a:gd name="T43" fmla="*/ 253413 h 774"/>
              <a:gd name="T44" fmla="*/ 838339 w 982"/>
              <a:gd name="T45" fmla="*/ 258077 h 774"/>
              <a:gd name="T46" fmla="*/ 842716 w 982"/>
              <a:gd name="T47" fmla="*/ 259632 h 774"/>
              <a:gd name="T48" fmla="*/ 744217 w 982"/>
              <a:gd name="T49" fmla="*/ 370014 h 774"/>
              <a:gd name="T50" fmla="*/ 1074737 w 982"/>
              <a:gd name="T51" fmla="*/ 287616 h 774"/>
              <a:gd name="T52" fmla="*/ 998126 w 982"/>
              <a:gd name="T53" fmla="*/ 0 h 774"/>
              <a:gd name="T54" fmla="*/ 934649 w 982"/>
              <a:gd name="T55" fmla="*/ 116601 h 774"/>
              <a:gd name="T56" fmla="*/ 930271 w 982"/>
              <a:gd name="T57" fmla="*/ 115046 h 774"/>
              <a:gd name="T58" fmla="*/ 917138 w 982"/>
              <a:gd name="T59" fmla="*/ 110382 h 774"/>
              <a:gd name="T60" fmla="*/ 899627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8 w 982"/>
              <a:gd name="T67" fmla="*/ 88617 h 774"/>
              <a:gd name="T68" fmla="*/ 757350 w 982"/>
              <a:gd name="T69" fmla="*/ 85508 h 774"/>
              <a:gd name="T70" fmla="*/ 707006 w 982"/>
              <a:gd name="T71" fmla="*/ 85508 h 774"/>
              <a:gd name="T72" fmla="*/ 652284 w 982"/>
              <a:gd name="T73" fmla="*/ 90172 h 774"/>
              <a:gd name="T74" fmla="*/ 590996 w 982"/>
              <a:gd name="T75" fmla="*/ 97945 h 774"/>
              <a:gd name="T76" fmla="*/ 527519 w 982"/>
              <a:gd name="T77" fmla="*/ 113492 h 774"/>
              <a:gd name="T78" fmla="*/ 461852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0 w 982"/>
              <a:gd name="T85" fmla="*/ 240976 h 774"/>
              <a:gd name="T86" fmla="*/ 194810 w 982"/>
              <a:gd name="T87" fmla="*/ 282952 h 774"/>
              <a:gd name="T88" fmla="*/ 148843 w 982"/>
              <a:gd name="T89" fmla="*/ 328038 h 774"/>
              <a:gd name="T90" fmla="*/ 109444 w 982"/>
              <a:gd name="T91" fmla="*/ 373124 h 774"/>
              <a:gd name="T92" fmla="*/ 78799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5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72" name="Freeform 32"/>
          <p:cNvSpPr>
            <a:spLocks/>
          </p:cNvSpPr>
          <p:nvPr/>
        </p:nvSpPr>
        <p:spPr bwMode="gray">
          <a:xfrm rot="18320416" flipH="1">
            <a:off x="3599317" y="2924402"/>
            <a:ext cx="1074738" cy="601663"/>
          </a:xfrm>
          <a:custGeom>
            <a:avLst/>
            <a:gdLst>
              <a:gd name="T0" fmla="*/ 0 w 982"/>
              <a:gd name="T1" fmla="*/ 601663 h 774"/>
              <a:gd name="T2" fmla="*/ 2189 w 982"/>
              <a:gd name="T3" fmla="*/ 598554 h 774"/>
              <a:gd name="T4" fmla="*/ 8756 w 982"/>
              <a:gd name="T5" fmla="*/ 586116 h 774"/>
              <a:gd name="T6" fmla="*/ 17511 w 982"/>
              <a:gd name="T7" fmla="*/ 567460 h 774"/>
              <a:gd name="T8" fmla="*/ 35022 w 982"/>
              <a:gd name="T9" fmla="*/ 542585 h 774"/>
              <a:gd name="T10" fmla="*/ 54722 w 982"/>
              <a:gd name="T11" fmla="*/ 513046 h 774"/>
              <a:gd name="T12" fmla="*/ 83177 w 982"/>
              <a:gd name="T13" fmla="*/ 480398 h 774"/>
              <a:gd name="T14" fmla="*/ 116010 w 982"/>
              <a:gd name="T15" fmla="*/ 446195 h 774"/>
              <a:gd name="T16" fmla="*/ 155410 w 982"/>
              <a:gd name="T17" fmla="*/ 410437 h 774"/>
              <a:gd name="T18" fmla="*/ 203565 w 982"/>
              <a:gd name="T19" fmla="*/ 374679 h 774"/>
              <a:gd name="T20" fmla="*/ 258287 w 982"/>
              <a:gd name="T21" fmla="*/ 340476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8 h 774"/>
              <a:gd name="T28" fmla="*/ 534086 w 982"/>
              <a:gd name="T29" fmla="*/ 244086 h 774"/>
              <a:gd name="T30" fmla="*/ 595374 w 982"/>
              <a:gd name="T31" fmla="*/ 236312 h 774"/>
              <a:gd name="T32" fmla="*/ 650096 w 982"/>
              <a:gd name="T33" fmla="*/ 233203 h 774"/>
              <a:gd name="T34" fmla="*/ 698251 w 982"/>
              <a:gd name="T35" fmla="*/ 233203 h 774"/>
              <a:gd name="T36" fmla="*/ 742029 w 982"/>
              <a:gd name="T37" fmla="*/ 236312 h 774"/>
              <a:gd name="T38" fmla="*/ 777051 w 982"/>
              <a:gd name="T39" fmla="*/ 242531 h 774"/>
              <a:gd name="T40" fmla="*/ 805506 w 982"/>
              <a:gd name="T41" fmla="*/ 248750 h 774"/>
              <a:gd name="T42" fmla="*/ 825206 w 982"/>
              <a:gd name="T43" fmla="*/ 253414 h 774"/>
              <a:gd name="T44" fmla="*/ 838339 w 982"/>
              <a:gd name="T45" fmla="*/ 258078 h 774"/>
              <a:gd name="T46" fmla="*/ 842717 w 982"/>
              <a:gd name="T47" fmla="*/ 259632 h 774"/>
              <a:gd name="T48" fmla="*/ 744218 w 982"/>
              <a:gd name="T49" fmla="*/ 370015 h 774"/>
              <a:gd name="T50" fmla="*/ 1074738 w 982"/>
              <a:gd name="T51" fmla="*/ 287617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7 h 774"/>
              <a:gd name="T58" fmla="*/ 917139 w 982"/>
              <a:gd name="T59" fmla="*/ 110383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7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3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6 h 774"/>
              <a:gd name="T94" fmla="*/ 52533 w 982"/>
              <a:gd name="T95" fmla="*/ 458632 h 774"/>
              <a:gd name="T96" fmla="*/ 32833 w 982"/>
              <a:gd name="T97" fmla="*/ 497499 h 774"/>
              <a:gd name="T98" fmla="*/ 19700 w 982"/>
              <a:gd name="T99" fmla="*/ 531702 h 774"/>
              <a:gd name="T100" fmla="*/ 8756 w 982"/>
              <a:gd name="T101" fmla="*/ 561241 h 774"/>
              <a:gd name="T102" fmla="*/ 4378 w 982"/>
              <a:gd name="T103" fmla="*/ 583007 h 774"/>
              <a:gd name="T104" fmla="*/ 0 w 982"/>
              <a:gd name="T105" fmla="*/ 596999 h 774"/>
              <a:gd name="T106" fmla="*/ 0 w 982"/>
              <a:gd name="T107" fmla="*/ 601663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73" name="Freeform 33"/>
          <p:cNvSpPr>
            <a:spLocks/>
          </p:cNvSpPr>
          <p:nvPr/>
        </p:nvSpPr>
        <p:spPr bwMode="gray">
          <a:xfrm rot="18320416" flipH="1">
            <a:off x="2664279" y="4134077"/>
            <a:ext cx="1074738" cy="601662"/>
          </a:xfrm>
          <a:custGeom>
            <a:avLst/>
            <a:gdLst>
              <a:gd name="T0" fmla="*/ 0 w 982"/>
              <a:gd name="T1" fmla="*/ 601662 h 774"/>
              <a:gd name="T2" fmla="*/ 2189 w 982"/>
              <a:gd name="T3" fmla="*/ 598553 h 774"/>
              <a:gd name="T4" fmla="*/ 8756 w 982"/>
              <a:gd name="T5" fmla="*/ 586115 h 774"/>
              <a:gd name="T6" fmla="*/ 17511 w 982"/>
              <a:gd name="T7" fmla="*/ 567459 h 774"/>
              <a:gd name="T8" fmla="*/ 35022 w 982"/>
              <a:gd name="T9" fmla="*/ 542584 h 774"/>
              <a:gd name="T10" fmla="*/ 54722 w 982"/>
              <a:gd name="T11" fmla="*/ 513045 h 774"/>
              <a:gd name="T12" fmla="*/ 83177 w 982"/>
              <a:gd name="T13" fmla="*/ 480397 h 774"/>
              <a:gd name="T14" fmla="*/ 116010 w 982"/>
              <a:gd name="T15" fmla="*/ 446194 h 774"/>
              <a:gd name="T16" fmla="*/ 155410 w 982"/>
              <a:gd name="T17" fmla="*/ 410436 h 774"/>
              <a:gd name="T18" fmla="*/ 203565 w 982"/>
              <a:gd name="T19" fmla="*/ 374678 h 774"/>
              <a:gd name="T20" fmla="*/ 258287 w 982"/>
              <a:gd name="T21" fmla="*/ 340475 h 774"/>
              <a:gd name="T22" fmla="*/ 321765 w 982"/>
              <a:gd name="T23" fmla="*/ 309382 h 774"/>
              <a:gd name="T24" fmla="*/ 393998 w 982"/>
              <a:gd name="T25" fmla="*/ 279843 h 774"/>
              <a:gd name="T26" fmla="*/ 466231 w 982"/>
              <a:gd name="T27" fmla="*/ 258077 h 774"/>
              <a:gd name="T28" fmla="*/ 534086 w 982"/>
              <a:gd name="T29" fmla="*/ 244085 h 774"/>
              <a:gd name="T30" fmla="*/ 595374 w 982"/>
              <a:gd name="T31" fmla="*/ 236312 h 774"/>
              <a:gd name="T32" fmla="*/ 650096 w 982"/>
              <a:gd name="T33" fmla="*/ 233202 h 774"/>
              <a:gd name="T34" fmla="*/ 698251 w 982"/>
              <a:gd name="T35" fmla="*/ 233202 h 774"/>
              <a:gd name="T36" fmla="*/ 742029 w 982"/>
              <a:gd name="T37" fmla="*/ 236312 h 774"/>
              <a:gd name="T38" fmla="*/ 777051 w 982"/>
              <a:gd name="T39" fmla="*/ 242530 h 774"/>
              <a:gd name="T40" fmla="*/ 805506 w 982"/>
              <a:gd name="T41" fmla="*/ 248749 h 774"/>
              <a:gd name="T42" fmla="*/ 825206 w 982"/>
              <a:gd name="T43" fmla="*/ 253413 h 774"/>
              <a:gd name="T44" fmla="*/ 838339 w 982"/>
              <a:gd name="T45" fmla="*/ 258077 h 774"/>
              <a:gd name="T46" fmla="*/ 842717 w 982"/>
              <a:gd name="T47" fmla="*/ 259632 h 774"/>
              <a:gd name="T48" fmla="*/ 744218 w 982"/>
              <a:gd name="T49" fmla="*/ 370014 h 774"/>
              <a:gd name="T50" fmla="*/ 1074738 w 982"/>
              <a:gd name="T51" fmla="*/ 287616 h 774"/>
              <a:gd name="T52" fmla="*/ 998127 w 982"/>
              <a:gd name="T53" fmla="*/ 0 h 774"/>
              <a:gd name="T54" fmla="*/ 934650 w 982"/>
              <a:gd name="T55" fmla="*/ 116601 h 774"/>
              <a:gd name="T56" fmla="*/ 930272 w 982"/>
              <a:gd name="T57" fmla="*/ 115046 h 774"/>
              <a:gd name="T58" fmla="*/ 917139 w 982"/>
              <a:gd name="T59" fmla="*/ 110382 h 774"/>
              <a:gd name="T60" fmla="*/ 899628 w 982"/>
              <a:gd name="T61" fmla="*/ 104164 h 774"/>
              <a:gd name="T62" fmla="*/ 873361 w 982"/>
              <a:gd name="T63" fmla="*/ 97945 h 774"/>
              <a:gd name="T64" fmla="*/ 840528 w 982"/>
              <a:gd name="T65" fmla="*/ 93281 h 774"/>
              <a:gd name="T66" fmla="*/ 801129 w 982"/>
              <a:gd name="T67" fmla="*/ 88617 h 774"/>
              <a:gd name="T68" fmla="*/ 757351 w 982"/>
              <a:gd name="T69" fmla="*/ 85508 h 774"/>
              <a:gd name="T70" fmla="*/ 707007 w 982"/>
              <a:gd name="T71" fmla="*/ 85508 h 774"/>
              <a:gd name="T72" fmla="*/ 652285 w 982"/>
              <a:gd name="T73" fmla="*/ 90172 h 774"/>
              <a:gd name="T74" fmla="*/ 590997 w 982"/>
              <a:gd name="T75" fmla="*/ 97945 h 774"/>
              <a:gd name="T76" fmla="*/ 527519 w 982"/>
              <a:gd name="T77" fmla="*/ 113492 h 774"/>
              <a:gd name="T78" fmla="*/ 461853 w 982"/>
              <a:gd name="T79" fmla="*/ 133703 h 774"/>
              <a:gd name="T80" fmla="*/ 389620 w 982"/>
              <a:gd name="T81" fmla="*/ 163242 h 774"/>
              <a:gd name="T82" fmla="*/ 317387 w 982"/>
              <a:gd name="T83" fmla="*/ 200554 h 774"/>
              <a:gd name="T84" fmla="*/ 251721 w 982"/>
              <a:gd name="T85" fmla="*/ 240976 h 774"/>
              <a:gd name="T86" fmla="*/ 194810 w 982"/>
              <a:gd name="T87" fmla="*/ 282952 h 774"/>
              <a:gd name="T88" fmla="*/ 148844 w 982"/>
              <a:gd name="T89" fmla="*/ 328038 h 774"/>
              <a:gd name="T90" fmla="*/ 109444 w 982"/>
              <a:gd name="T91" fmla="*/ 373124 h 774"/>
              <a:gd name="T92" fmla="*/ 78800 w 982"/>
              <a:gd name="T93" fmla="*/ 416655 h 774"/>
              <a:gd name="T94" fmla="*/ 52533 w 982"/>
              <a:gd name="T95" fmla="*/ 458631 h 774"/>
              <a:gd name="T96" fmla="*/ 32833 w 982"/>
              <a:gd name="T97" fmla="*/ 497498 h 774"/>
              <a:gd name="T98" fmla="*/ 19700 w 982"/>
              <a:gd name="T99" fmla="*/ 531701 h 774"/>
              <a:gd name="T100" fmla="*/ 8756 w 982"/>
              <a:gd name="T101" fmla="*/ 561240 h 774"/>
              <a:gd name="T102" fmla="*/ 4378 w 982"/>
              <a:gd name="T103" fmla="*/ 583006 h 774"/>
              <a:gd name="T104" fmla="*/ 0 w 982"/>
              <a:gd name="T105" fmla="*/ 596998 h 774"/>
              <a:gd name="T106" fmla="*/ 0 w 982"/>
              <a:gd name="T107" fmla="*/ 601662 h 77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82"/>
              <a:gd name="T163" fmla="*/ 0 h 774"/>
              <a:gd name="T164" fmla="*/ 982 w 982"/>
              <a:gd name="T165" fmla="*/ 774 h 774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874" name="Rectangle 34"/>
          <p:cNvSpPr>
            <a:spLocks noChangeArrowheads="1"/>
          </p:cNvSpPr>
          <p:nvPr/>
        </p:nvSpPr>
        <p:spPr bwMode="auto">
          <a:xfrm>
            <a:off x="4851855" y="2598964"/>
            <a:ext cx="2043113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Your text  in here</a:t>
            </a:r>
          </a:p>
        </p:txBody>
      </p:sp>
      <p:sp>
        <p:nvSpPr>
          <p:cNvPr id="36875" name="Rectangle 35"/>
          <p:cNvSpPr>
            <a:spLocks noChangeArrowheads="1"/>
          </p:cNvSpPr>
          <p:nvPr/>
        </p:nvSpPr>
        <p:spPr bwMode="auto">
          <a:xfrm>
            <a:off x="5850392" y="1427389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Your text  in here</a:t>
            </a:r>
          </a:p>
        </p:txBody>
      </p:sp>
      <p:sp>
        <p:nvSpPr>
          <p:cNvPr id="36876" name="Rectangle 36"/>
          <p:cNvSpPr>
            <a:spLocks noChangeArrowheads="1"/>
          </p:cNvSpPr>
          <p:nvPr/>
        </p:nvSpPr>
        <p:spPr bwMode="auto">
          <a:xfrm>
            <a:off x="3815217" y="3761014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Your text  in here</a:t>
            </a:r>
          </a:p>
        </p:txBody>
      </p:sp>
      <p:sp>
        <p:nvSpPr>
          <p:cNvPr id="36877" name="Rectangle 37"/>
          <p:cNvSpPr>
            <a:spLocks noChangeArrowheads="1"/>
          </p:cNvSpPr>
          <p:nvPr/>
        </p:nvSpPr>
        <p:spPr bwMode="auto">
          <a:xfrm>
            <a:off x="2862717" y="4961164"/>
            <a:ext cx="2043112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>
                <a:solidFill>
                  <a:schemeClr val="bg1"/>
                </a:solidFill>
                <a:cs typeface="+mn-ea"/>
                <a:sym typeface="+mn-lt"/>
              </a:rPr>
              <a:t>Your text  in here</a:t>
            </a:r>
          </a:p>
        </p:txBody>
      </p:sp>
      <p:sp>
        <p:nvSpPr>
          <p:cNvPr id="2" name="Text Box 16">
            <a:extLst>
              <a:ext uri="{FF2B5EF4-FFF2-40B4-BE49-F238E27FC236}">
                <a16:creationId xmlns:a16="http://schemas.microsoft.com/office/drawing/2014/main" id="{E1D38242-8A26-6567-440E-6242DB38777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709103" y="1864358"/>
            <a:ext cx="4683126" cy="4369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050" dirty="0">
                <a:solidFill>
                  <a:srgbClr val="000000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3" name="Text Box 16">
            <a:extLst>
              <a:ext uri="{FF2B5EF4-FFF2-40B4-BE49-F238E27FC236}">
                <a16:creationId xmlns:a16="http://schemas.microsoft.com/office/drawing/2014/main" id="{AD213EBB-18D1-9F49-E5F7-8F97EDEE7AA2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4692915" y="3056940"/>
            <a:ext cx="4683126" cy="4369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050" dirty="0">
                <a:solidFill>
                  <a:srgbClr val="000000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4" name="Text Box 16">
            <a:extLst>
              <a:ext uri="{FF2B5EF4-FFF2-40B4-BE49-F238E27FC236}">
                <a16:creationId xmlns:a16="http://schemas.microsoft.com/office/drawing/2014/main" id="{AEABB625-1380-5AA9-6EBC-E306B6E7907B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676727" y="4249522"/>
            <a:ext cx="4683126" cy="4369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050" dirty="0">
                <a:solidFill>
                  <a:srgbClr val="000000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5" name="Text Box 16">
            <a:extLst>
              <a:ext uri="{FF2B5EF4-FFF2-40B4-BE49-F238E27FC236}">
                <a16:creationId xmlns:a16="http://schemas.microsoft.com/office/drawing/2014/main" id="{EB947BEE-EFC0-3763-DA52-15164E9B60E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2660539" y="5442104"/>
            <a:ext cx="4683126" cy="43697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  <a:spcBef>
                <a:spcPct val="50000"/>
              </a:spcBef>
              <a:buFontTx/>
              <a:buChar char="•"/>
            </a:pPr>
            <a:r>
              <a:rPr lang="en-US" altLang="zh-CN" sz="1050" dirty="0">
                <a:solidFill>
                  <a:srgbClr val="000000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683ACEA-6E36-FE3D-2A78-43F6F1117A78}"/>
              </a:ext>
            </a:extLst>
          </p:cNvPr>
          <p:cNvSpPr txBox="1"/>
          <p:nvPr/>
        </p:nvSpPr>
        <p:spPr>
          <a:xfrm>
            <a:off x="2637183" y="2517913"/>
            <a:ext cx="5213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98235790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>
            <a:extLst>
              <a:ext uri="{FF2B5EF4-FFF2-40B4-BE49-F238E27FC236}">
                <a16:creationId xmlns:a16="http://schemas.microsoft.com/office/drawing/2014/main" id="{3052E991-82F4-57CD-52C3-E9EA145A2349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1524000" y="4278314"/>
            <a:ext cx="9131300" cy="719137"/>
          </a:xfrm>
          <a:custGeom>
            <a:avLst/>
            <a:gdLst>
              <a:gd name="T0" fmla="*/ 8400373 w 21600"/>
              <a:gd name="T1" fmla="*/ 359568 h 21600"/>
              <a:gd name="T2" fmla="*/ 4565650 w 21600"/>
              <a:gd name="T3" fmla="*/ 719137 h 21600"/>
              <a:gd name="T4" fmla="*/ 730927 w 21600"/>
              <a:gd name="T5" fmla="*/ 359568 h 21600"/>
              <a:gd name="T6" fmla="*/ 4565650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529 w 21600"/>
              <a:gd name="T13" fmla="*/ 3529 h 21600"/>
              <a:gd name="T14" fmla="*/ 18071 w 21600"/>
              <a:gd name="T15" fmla="*/ 1807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3458" y="21600"/>
                </a:lnTo>
                <a:lnTo>
                  <a:pt x="18142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F209923F-853F-F313-4BA9-9635D1E73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5016501"/>
            <a:ext cx="9131300" cy="1412875"/>
          </a:xfrm>
          <a:prstGeom prst="rect">
            <a:avLst/>
          </a:prstGeom>
          <a:gradFill rotWithShape="1">
            <a:gsLst>
              <a:gs pos="0">
                <a:srgbClr val="B2B2B2">
                  <a:alpha val="26999"/>
                </a:srgb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5604" name="Group 4">
            <a:extLst>
              <a:ext uri="{FF2B5EF4-FFF2-40B4-BE49-F238E27FC236}">
                <a16:creationId xmlns:a16="http://schemas.microsoft.com/office/drawing/2014/main" id="{352E60F5-A877-4D7D-7CD1-0B4A08D1FD28}"/>
              </a:ext>
            </a:extLst>
          </p:cNvPr>
          <p:cNvGrpSpPr>
            <a:grpSpLocks/>
          </p:cNvGrpSpPr>
          <p:nvPr/>
        </p:nvGrpSpPr>
        <p:grpSpPr bwMode="auto">
          <a:xfrm>
            <a:off x="3581400" y="1525589"/>
            <a:ext cx="5024438" cy="3049587"/>
            <a:chOff x="0" y="0"/>
            <a:chExt cx="2495" cy="1514"/>
          </a:xfrm>
        </p:grpSpPr>
        <p:sp>
          <p:nvSpPr>
            <p:cNvPr id="21520" name="Oval 5">
              <a:extLst>
                <a:ext uri="{FF2B5EF4-FFF2-40B4-BE49-F238E27FC236}">
                  <a16:creationId xmlns:a16="http://schemas.microsoft.com/office/drawing/2014/main" id="{E1442096-084A-5F11-2223-9AAB3DCD88F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0" y="839"/>
              <a:ext cx="930" cy="212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21" name="Oval 6">
              <a:extLst>
                <a:ext uri="{FF2B5EF4-FFF2-40B4-BE49-F238E27FC236}">
                  <a16:creationId xmlns:a16="http://schemas.microsoft.com/office/drawing/2014/main" id="{BEDCF6F1-27BE-6EA4-CC04-3FEBCADFD71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075" y="486"/>
              <a:ext cx="1001" cy="170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522" name="Oval 7">
              <a:extLst>
                <a:ext uri="{FF2B5EF4-FFF2-40B4-BE49-F238E27FC236}">
                  <a16:creationId xmlns:a16="http://schemas.microsoft.com/office/drawing/2014/main" id="{1F8E9674-B7B6-31B2-32EE-BDEB17CDEB2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195" y="1293"/>
              <a:ext cx="1300" cy="221"/>
            </a:xfrm>
            <a:prstGeom prst="ellipse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1pPr>
              <a:lvl2pPr marL="742950" indent="-28575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2pPr>
              <a:lvl3pPr marL="11430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3pPr>
              <a:lvl4pPr marL="16002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4pPr>
              <a:lvl5pPr marL="2057400" indent="-228600" eaLnBrk="0" hangingPunct="0"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i="1">
                  <a:solidFill>
                    <a:schemeClr val="tx1"/>
                  </a:solidFill>
                  <a:latin typeface="Arial" panose="020B0604020202020204" pitchFamily="34" charset="0"/>
                  <a:ea typeface="华文细黑" panose="02010600040101010101" pitchFamily="2" charset="-122"/>
                </a:defRPr>
              </a:lvl9pPr>
            </a:lstStyle>
            <a:p>
              <a:pPr eaLnBrk="1" hangingPunct="1"/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1523" name="Group 8">
              <a:extLst>
                <a:ext uri="{FF2B5EF4-FFF2-40B4-BE49-F238E27FC236}">
                  <a16:creationId xmlns:a16="http://schemas.microsoft.com/office/drawing/2014/main" id="{DFF2AE48-114F-ED40-525E-7328A01091B4}"/>
                </a:ext>
              </a:extLst>
            </p:cNvPr>
            <p:cNvGrpSpPr>
              <a:grpSpLocks/>
            </p:cNvGrpSpPr>
            <p:nvPr/>
          </p:nvGrpSpPr>
          <p:grpSpPr bwMode="auto">
            <a:xfrm rot="-4622526">
              <a:off x="1011" y="425"/>
              <a:ext cx="165" cy="654"/>
              <a:chOff x="0" y="0"/>
              <a:chExt cx="68" cy="636"/>
            </a:xfrm>
          </p:grpSpPr>
          <p:sp>
            <p:nvSpPr>
              <p:cNvPr id="21533" name="Rectangle 9">
                <a:extLst>
                  <a:ext uri="{FF2B5EF4-FFF2-40B4-BE49-F238E27FC236}">
                    <a16:creationId xmlns:a16="http://schemas.microsoft.com/office/drawing/2014/main" id="{0E980C80-1F90-5C72-B408-B2EC2A5197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72" y="296"/>
                <a:ext cx="636" cy="44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534" name="Rectangle 10">
                <a:extLst>
                  <a:ext uri="{FF2B5EF4-FFF2-40B4-BE49-F238E27FC236}">
                    <a16:creationId xmlns:a16="http://schemas.microsoft.com/office/drawing/2014/main" id="{BC0FADCF-6C44-29F5-D7F9-2FD6236F8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84" y="282"/>
                <a:ext cx="636" cy="67"/>
              </a:xfrm>
              <a:prstGeom prst="rect">
                <a:avLst/>
              </a:prstGeom>
              <a:gradFill rotWithShape="1">
                <a:gsLst>
                  <a:gs pos="0">
                    <a:srgbClr val="595959"/>
                  </a:gs>
                  <a:gs pos="50000">
                    <a:srgbClr val="C0C0C0"/>
                  </a:gs>
                  <a:gs pos="100000">
                    <a:srgbClr val="595959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1524" name="Group 11">
              <a:extLst>
                <a:ext uri="{FF2B5EF4-FFF2-40B4-BE49-F238E27FC236}">
                  <a16:creationId xmlns:a16="http://schemas.microsoft.com/office/drawing/2014/main" id="{83DD4A2B-2857-8D4D-C862-92392AF660B2}"/>
                </a:ext>
              </a:extLst>
            </p:cNvPr>
            <p:cNvGrpSpPr>
              <a:grpSpLocks/>
            </p:cNvGrpSpPr>
            <p:nvPr/>
          </p:nvGrpSpPr>
          <p:grpSpPr bwMode="auto">
            <a:xfrm rot="-6154422">
              <a:off x="1009" y="96"/>
              <a:ext cx="90" cy="655"/>
              <a:chOff x="0" y="0"/>
              <a:chExt cx="68" cy="636"/>
            </a:xfrm>
          </p:grpSpPr>
          <p:sp>
            <p:nvSpPr>
              <p:cNvPr id="21531" name="Rectangle 12">
                <a:extLst>
                  <a:ext uri="{FF2B5EF4-FFF2-40B4-BE49-F238E27FC236}">
                    <a16:creationId xmlns:a16="http://schemas.microsoft.com/office/drawing/2014/main" id="{E01E3736-9B91-A4E8-5BA0-B0FAD85511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72" y="296"/>
                <a:ext cx="636" cy="44"/>
              </a:xfrm>
              <a:prstGeom prst="rect">
                <a:avLst/>
              </a:prstGeom>
              <a:solidFill>
                <a:srgbClr val="EAEAE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532" name="Rectangle 13">
                <a:extLst>
                  <a:ext uri="{FF2B5EF4-FFF2-40B4-BE49-F238E27FC236}">
                    <a16:creationId xmlns:a16="http://schemas.microsoft.com/office/drawing/2014/main" id="{69FB9602-954E-EEDE-3C31-57E1D34B50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84" y="282"/>
                <a:ext cx="636" cy="67"/>
              </a:xfrm>
              <a:prstGeom prst="rect">
                <a:avLst/>
              </a:prstGeom>
              <a:gradFill rotWithShape="1">
                <a:gsLst>
                  <a:gs pos="0">
                    <a:srgbClr val="595959"/>
                  </a:gs>
                  <a:gs pos="50000">
                    <a:srgbClr val="C0C0C0"/>
                  </a:gs>
                  <a:gs pos="100000">
                    <a:srgbClr val="595959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1pPr>
                <a:lvl2pPr marL="742950" indent="-28575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2pPr>
                <a:lvl3pPr marL="11430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3pPr>
                <a:lvl4pPr marL="16002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4pPr>
                <a:lvl5pPr marL="2057400" indent="-228600" eaLnBrk="0" hangingPunct="0"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i="1">
                    <a:solidFill>
                      <a:schemeClr val="tx1"/>
                    </a:solidFill>
                    <a:latin typeface="Arial" panose="020B0604020202020204" pitchFamily="34" charset="0"/>
                    <a:ea typeface="华文细黑" panose="0201060004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1525" name="Oval 14">
              <a:extLst>
                <a:ext uri="{FF2B5EF4-FFF2-40B4-BE49-F238E27FC236}">
                  <a16:creationId xmlns:a16="http://schemas.microsoft.com/office/drawing/2014/main" id="{C1E13A24-6A92-389D-D50B-B0B9E558EE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" y="249"/>
              <a:ext cx="709" cy="708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26" name="未知">
              <a:extLst>
                <a:ext uri="{FF2B5EF4-FFF2-40B4-BE49-F238E27FC236}">
                  <a16:creationId xmlns:a16="http://schemas.microsoft.com/office/drawing/2014/main" id="{AD1A51BA-F8B3-124F-108F-3B87878C0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" y="269"/>
              <a:ext cx="547" cy="266"/>
            </a:xfrm>
            <a:custGeom>
              <a:avLst/>
              <a:gdLst>
                <a:gd name="T0" fmla="*/ 539 w 1321"/>
                <a:gd name="T1" fmla="*/ 150 h 712"/>
                <a:gd name="T2" fmla="*/ 545 w 1321"/>
                <a:gd name="T3" fmla="*/ 165 h 712"/>
                <a:gd name="T4" fmla="*/ 547 w 1321"/>
                <a:gd name="T5" fmla="*/ 180 h 712"/>
                <a:gd name="T6" fmla="*/ 545 w 1321"/>
                <a:gd name="T7" fmla="*/ 193 h 712"/>
                <a:gd name="T8" fmla="*/ 537 w 1321"/>
                <a:gd name="T9" fmla="*/ 205 h 712"/>
                <a:gd name="T10" fmla="*/ 527 w 1321"/>
                <a:gd name="T11" fmla="*/ 216 h 712"/>
                <a:gd name="T12" fmla="*/ 513 w 1321"/>
                <a:gd name="T13" fmla="*/ 226 h 712"/>
                <a:gd name="T14" fmla="*/ 495 w 1321"/>
                <a:gd name="T15" fmla="*/ 235 h 712"/>
                <a:gd name="T16" fmla="*/ 475 w 1321"/>
                <a:gd name="T17" fmla="*/ 242 h 712"/>
                <a:gd name="T18" fmla="*/ 452 w 1321"/>
                <a:gd name="T19" fmla="*/ 249 h 712"/>
                <a:gd name="T20" fmla="*/ 427 w 1321"/>
                <a:gd name="T21" fmla="*/ 255 h 712"/>
                <a:gd name="T22" fmla="*/ 400 w 1321"/>
                <a:gd name="T23" fmla="*/ 259 h 712"/>
                <a:gd name="T24" fmla="*/ 371 w 1321"/>
                <a:gd name="T25" fmla="*/ 263 h 712"/>
                <a:gd name="T26" fmla="*/ 341 w 1321"/>
                <a:gd name="T27" fmla="*/ 265 h 712"/>
                <a:gd name="T28" fmla="*/ 329 w 1321"/>
                <a:gd name="T29" fmla="*/ 266 h 712"/>
                <a:gd name="T30" fmla="*/ 197 w 1321"/>
                <a:gd name="T31" fmla="*/ 266 h 712"/>
                <a:gd name="T32" fmla="*/ 195 w 1321"/>
                <a:gd name="T33" fmla="*/ 266 h 712"/>
                <a:gd name="T34" fmla="*/ 169 w 1321"/>
                <a:gd name="T35" fmla="*/ 265 h 712"/>
                <a:gd name="T36" fmla="*/ 144 w 1321"/>
                <a:gd name="T37" fmla="*/ 263 h 712"/>
                <a:gd name="T38" fmla="*/ 120 w 1321"/>
                <a:gd name="T39" fmla="*/ 260 h 712"/>
                <a:gd name="T40" fmla="*/ 97 w 1321"/>
                <a:gd name="T41" fmla="*/ 257 h 712"/>
                <a:gd name="T42" fmla="*/ 77 w 1321"/>
                <a:gd name="T43" fmla="*/ 253 h 712"/>
                <a:gd name="T44" fmla="*/ 58 w 1321"/>
                <a:gd name="T45" fmla="*/ 248 h 712"/>
                <a:gd name="T46" fmla="*/ 42 w 1321"/>
                <a:gd name="T47" fmla="*/ 242 h 712"/>
                <a:gd name="T48" fmla="*/ 28 w 1321"/>
                <a:gd name="T49" fmla="*/ 235 h 712"/>
                <a:gd name="T50" fmla="*/ 16 w 1321"/>
                <a:gd name="T51" fmla="*/ 227 h 712"/>
                <a:gd name="T52" fmla="*/ 7 w 1321"/>
                <a:gd name="T53" fmla="*/ 218 h 712"/>
                <a:gd name="T54" fmla="*/ 2 w 1321"/>
                <a:gd name="T55" fmla="*/ 207 h 712"/>
                <a:gd name="T56" fmla="*/ 0 w 1321"/>
                <a:gd name="T57" fmla="*/ 196 h 712"/>
                <a:gd name="T58" fmla="*/ 0 w 1321"/>
                <a:gd name="T59" fmla="*/ 194 h 712"/>
                <a:gd name="T60" fmla="*/ 2 w 1321"/>
                <a:gd name="T61" fmla="*/ 182 h 712"/>
                <a:gd name="T62" fmla="*/ 7 w 1321"/>
                <a:gd name="T63" fmla="*/ 167 h 712"/>
                <a:gd name="T64" fmla="*/ 21 w 1321"/>
                <a:gd name="T65" fmla="*/ 138 h 712"/>
                <a:gd name="T66" fmla="*/ 39 w 1321"/>
                <a:gd name="T67" fmla="*/ 112 h 712"/>
                <a:gd name="T68" fmla="*/ 61 w 1321"/>
                <a:gd name="T69" fmla="*/ 88 h 712"/>
                <a:gd name="T70" fmla="*/ 84 w 1321"/>
                <a:gd name="T71" fmla="*/ 66 h 712"/>
                <a:gd name="T72" fmla="*/ 112 w 1321"/>
                <a:gd name="T73" fmla="*/ 47 h 712"/>
                <a:gd name="T74" fmla="*/ 141 w 1321"/>
                <a:gd name="T75" fmla="*/ 31 h 712"/>
                <a:gd name="T76" fmla="*/ 172 w 1321"/>
                <a:gd name="T77" fmla="*/ 18 h 712"/>
                <a:gd name="T78" fmla="*/ 206 w 1321"/>
                <a:gd name="T79" fmla="*/ 8 h 712"/>
                <a:gd name="T80" fmla="*/ 241 w 1321"/>
                <a:gd name="T81" fmla="*/ 2 h 712"/>
                <a:gd name="T82" fmla="*/ 276 w 1321"/>
                <a:gd name="T83" fmla="*/ 0 h 712"/>
                <a:gd name="T84" fmla="*/ 276 w 1321"/>
                <a:gd name="T85" fmla="*/ 0 h 712"/>
                <a:gd name="T86" fmla="*/ 314 w 1321"/>
                <a:gd name="T87" fmla="*/ 2 h 712"/>
                <a:gd name="T88" fmla="*/ 351 w 1321"/>
                <a:gd name="T89" fmla="*/ 9 h 712"/>
                <a:gd name="T90" fmla="*/ 386 w 1321"/>
                <a:gd name="T91" fmla="*/ 20 h 712"/>
                <a:gd name="T92" fmla="*/ 418 w 1321"/>
                <a:gd name="T93" fmla="*/ 34 h 712"/>
                <a:gd name="T94" fmla="*/ 448 w 1321"/>
                <a:gd name="T95" fmla="*/ 51 h 712"/>
                <a:gd name="T96" fmla="*/ 476 w 1321"/>
                <a:gd name="T97" fmla="*/ 72 h 712"/>
                <a:gd name="T98" fmla="*/ 500 w 1321"/>
                <a:gd name="T99" fmla="*/ 96 h 712"/>
                <a:gd name="T100" fmla="*/ 521 w 1321"/>
                <a:gd name="T101" fmla="*/ 121 h 712"/>
                <a:gd name="T102" fmla="*/ 539 w 1321"/>
                <a:gd name="T103" fmla="*/ 150 h 712"/>
                <a:gd name="T104" fmla="*/ 539 w 1321"/>
                <a:gd name="T105" fmla="*/ 15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27" name="Oval 16">
              <a:extLst>
                <a:ext uri="{FF2B5EF4-FFF2-40B4-BE49-F238E27FC236}">
                  <a16:creationId xmlns:a16="http://schemas.microsoft.com/office/drawing/2014/main" id="{42808833-694C-0708-72D2-84AB60A76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2" y="0"/>
              <a:ext cx="581" cy="580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28" name="未知">
              <a:extLst>
                <a:ext uri="{FF2B5EF4-FFF2-40B4-BE49-F238E27FC236}">
                  <a16:creationId xmlns:a16="http://schemas.microsoft.com/office/drawing/2014/main" id="{CF1227B3-C932-4863-11FE-34D3BBC4C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9" y="13"/>
              <a:ext cx="447" cy="218"/>
            </a:xfrm>
            <a:custGeom>
              <a:avLst/>
              <a:gdLst>
                <a:gd name="T0" fmla="*/ 440 w 1321"/>
                <a:gd name="T1" fmla="*/ 123 h 712"/>
                <a:gd name="T2" fmla="*/ 446 w 1321"/>
                <a:gd name="T3" fmla="*/ 135 h 712"/>
                <a:gd name="T4" fmla="*/ 447 w 1321"/>
                <a:gd name="T5" fmla="*/ 147 h 712"/>
                <a:gd name="T6" fmla="*/ 445 w 1321"/>
                <a:gd name="T7" fmla="*/ 158 h 712"/>
                <a:gd name="T8" fmla="*/ 439 w 1321"/>
                <a:gd name="T9" fmla="*/ 168 h 712"/>
                <a:gd name="T10" fmla="*/ 430 w 1321"/>
                <a:gd name="T11" fmla="*/ 177 h 712"/>
                <a:gd name="T12" fmla="*/ 419 w 1321"/>
                <a:gd name="T13" fmla="*/ 185 h 712"/>
                <a:gd name="T14" fmla="*/ 405 w 1321"/>
                <a:gd name="T15" fmla="*/ 192 h 712"/>
                <a:gd name="T16" fmla="*/ 388 w 1321"/>
                <a:gd name="T17" fmla="*/ 199 h 712"/>
                <a:gd name="T18" fmla="*/ 370 w 1321"/>
                <a:gd name="T19" fmla="*/ 204 h 712"/>
                <a:gd name="T20" fmla="*/ 349 w 1321"/>
                <a:gd name="T21" fmla="*/ 209 h 712"/>
                <a:gd name="T22" fmla="*/ 327 w 1321"/>
                <a:gd name="T23" fmla="*/ 212 h 712"/>
                <a:gd name="T24" fmla="*/ 303 w 1321"/>
                <a:gd name="T25" fmla="*/ 216 h 712"/>
                <a:gd name="T26" fmla="*/ 279 w 1321"/>
                <a:gd name="T27" fmla="*/ 217 h 712"/>
                <a:gd name="T28" fmla="*/ 269 w 1321"/>
                <a:gd name="T29" fmla="*/ 218 h 712"/>
                <a:gd name="T30" fmla="*/ 161 w 1321"/>
                <a:gd name="T31" fmla="*/ 218 h 712"/>
                <a:gd name="T32" fmla="*/ 160 w 1321"/>
                <a:gd name="T33" fmla="*/ 218 h 712"/>
                <a:gd name="T34" fmla="*/ 138 w 1321"/>
                <a:gd name="T35" fmla="*/ 217 h 712"/>
                <a:gd name="T36" fmla="*/ 118 w 1321"/>
                <a:gd name="T37" fmla="*/ 216 h 712"/>
                <a:gd name="T38" fmla="*/ 98 w 1321"/>
                <a:gd name="T39" fmla="*/ 213 h 712"/>
                <a:gd name="T40" fmla="*/ 80 w 1321"/>
                <a:gd name="T41" fmla="*/ 211 h 712"/>
                <a:gd name="T42" fmla="*/ 63 w 1321"/>
                <a:gd name="T43" fmla="*/ 207 h 712"/>
                <a:gd name="T44" fmla="*/ 48 w 1321"/>
                <a:gd name="T45" fmla="*/ 203 h 712"/>
                <a:gd name="T46" fmla="*/ 35 w 1321"/>
                <a:gd name="T47" fmla="*/ 198 h 712"/>
                <a:gd name="T48" fmla="*/ 23 w 1321"/>
                <a:gd name="T49" fmla="*/ 193 h 712"/>
                <a:gd name="T50" fmla="*/ 13 w 1321"/>
                <a:gd name="T51" fmla="*/ 186 h 712"/>
                <a:gd name="T52" fmla="*/ 6 w 1321"/>
                <a:gd name="T53" fmla="*/ 179 h 712"/>
                <a:gd name="T54" fmla="*/ 2 w 1321"/>
                <a:gd name="T55" fmla="*/ 170 h 712"/>
                <a:gd name="T56" fmla="*/ 0 w 1321"/>
                <a:gd name="T57" fmla="*/ 160 h 712"/>
                <a:gd name="T58" fmla="*/ 0 w 1321"/>
                <a:gd name="T59" fmla="*/ 159 h 712"/>
                <a:gd name="T60" fmla="*/ 1 w 1321"/>
                <a:gd name="T61" fmla="*/ 149 h 712"/>
                <a:gd name="T62" fmla="*/ 5 w 1321"/>
                <a:gd name="T63" fmla="*/ 137 h 712"/>
                <a:gd name="T64" fmla="*/ 17 w 1321"/>
                <a:gd name="T65" fmla="*/ 113 h 712"/>
                <a:gd name="T66" fmla="*/ 32 w 1321"/>
                <a:gd name="T67" fmla="*/ 92 h 712"/>
                <a:gd name="T68" fmla="*/ 50 w 1321"/>
                <a:gd name="T69" fmla="*/ 72 h 712"/>
                <a:gd name="T70" fmla="*/ 69 w 1321"/>
                <a:gd name="T71" fmla="*/ 54 h 712"/>
                <a:gd name="T72" fmla="*/ 91 w 1321"/>
                <a:gd name="T73" fmla="*/ 38 h 712"/>
                <a:gd name="T74" fmla="*/ 115 w 1321"/>
                <a:gd name="T75" fmla="*/ 25 h 712"/>
                <a:gd name="T76" fmla="*/ 140 w 1321"/>
                <a:gd name="T77" fmla="*/ 14 h 712"/>
                <a:gd name="T78" fmla="*/ 168 w 1321"/>
                <a:gd name="T79" fmla="*/ 6 h 712"/>
                <a:gd name="T80" fmla="*/ 197 w 1321"/>
                <a:gd name="T81" fmla="*/ 2 h 712"/>
                <a:gd name="T82" fmla="*/ 226 w 1321"/>
                <a:gd name="T83" fmla="*/ 0 h 712"/>
                <a:gd name="T84" fmla="*/ 226 w 1321"/>
                <a:gd name="T85" fmla="*/ 0 h 712"/>
                <a:gd name="T86" fmla="*/ 257 w 1321"/>
                <a:gd name="T87" fmla="*/ 2 h 712"/>
                <a:gd name="T88" fmla="*/ 287 w 1321"/>
                <a:gd name="T89" fmla="*/ 7 h 712"/>
                <a:gd name="T90" fmla="*/ 315 w 1321"/>
                <a:gd name="T91" fmla="*/ 16 h 712"/>
                <a:gd name="T92" fmla="*/ 342 w 1321"/>
                <a:gd name="T93" fmla="*/ 28 h 712"/>
                <a:gd name="T94" fmla="*/ 366 w 1321"/>
                <a:gd name="T95" fmla="*/ 42 h 712"/>
                <a:gd name="T96" fmla="*/ 389 w 1321"/>
                <a:gd name="T97" fmla="*/ 59 h 712"/>
                <a:gd name="T98" fmla="*/ 409 w 1321"/>
                <a:gd name="T99" fmla="*/ 78 h 712"/>
                <a:gd name="T100" fmla="*/ 426 w 1321"/>
                <a:gd name="T101" fmla="*/ 100 h 712"/>
                <a:gd name="T102" fmla="*/ 440 w 1321"/>
                <a:gd name="T103" fmla="*/ 123 h 712"/>
                <a:gd name="T104" fmla="*/ 440 w 1321"/>
                <a:gd name="T105" fmla="*/ 12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618" name="Oval 18">
              <a:extLst>
                <a:ext uri="{FF2B5EF4-FFF2-40B4-BE49-F238E27FC236}">
                  <a16:creationId xmlns:a16="http://schemas.microsoft.com/office/drawing/2014/main" id="{103687D9-6433-B537-88CE-A611ED414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6" y="449"/>
              <a:ext cx="959" cy="95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530" name="未知">
              <a:extLst>
                <a:ext uri="{FF2B5EF4-FFF2-40B4-BE49-F238E27FC236}">
                  <a16:creationId xmlns:a16="http://schemas.microsoft.com/office/drawing/2014/main" id="{CD2D815D-61C1-3B44-80C7-B3209B3D56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6" y="471"/>
              <a:ext cx="740" cy="361"/>
            </a:xfrm>
            <a:custGeom>
              <a:avLst/>
              <a:gdLst>
                <a:gd name="T0" fmla="*/ 729 w 1321"/>
                <a:gd name="T1" fmla="*/ 203 h 712"/>
                <a:gd name="T2" fmla="*/ 738 w 1321"/>
                <a:gd name="T3" fmla="*/ 224 h 712"/>
                <a:gd name="T4" fmla="*/ 740 w 1321"/>
                <a:gd name="T5" fmla="*/ 244 h 712"/>
                <a:gd name="T6" fmla="*/ 737 w 1321"/>
                <a:gd name="T7" fmla="*/ 262 h 712"/>
                <a:gd name="T8" fmla="*/ 727 w 1321"/>
                <a:gd name="T9" fmla="*/ 279 h 712"/>
                <a:gd name="T10" fmla="*/ 713 w 1321"/>
                <a:gd name="T11" fmla="*/ 294 h 712"/>
                <a:gd name="T12" fmla="*/ 694 w 1321"/>
                <a:gd name="T13" fmla="*/ 306 h 712"/>
                <a:gd name="T14" fmla="*/ 670 w 1321"/>
                <a:gd name="T15" fmla="*/ 318 h 712"/>
                <a:gd name="T16" fmla="*/ 643 w 1321"/>
                <a:gd name="T17" fmla="*/ 329 h 712"/>
                <a:gd name="T18" fmla="*/ 612 w 1321"/>
                <a:gd name="T19" fmla="*/ 338 h 712"/>
                <a:gd name="T20" fmla="*/ 578 w 1321"/>
                <a:gd name="T21" fmla="*/ 346 h 712"/>
                <a:gd name="T22" fmla="*/ 542 w 1321"/>
                <a:gd name="T23" fmla="*/ 352 h 712"/>
                <a:gd name="T24" fmla="*/ 502 w 1321"/>
                <a:gd name="T25" fmla="*/ 357 h 712"/>
                <a:gd name="T26" fmla="*/ 462 w 1321"/>
                <a:gd name="T27" fmla="*/ 360 h 712"/>
                <a:gd name="T28" fmla="*/ 445 w 1321"/>
                <a:gd name="T29" fmla="*/ 361 h 712"/>
                <a:gd name="T30" fmla="*/ 267 w 1321"/>
                <a:gd name="T31" fmla="*/ 361 h 712"/>
                <a:gd name="T32" fmla="*/ 264 w 1321"/>
                <a:gd name="T33" fmla="*/ 361 h 712"/>
                <a:gd name="T34" fmla="*/ 229 w 1321"/>
                <a:gd name="T35" fmla="*/ 359 h 712"/>
                <a:gd name="T36" fmla="*/ 195 w 1321"/>
                <a:gd name="T37" fmla="*/ 357 h 712"/>
                <a:gd name="T38" fmla="*/ 162 w 1321"/>
                <a:gd name="T39" fmla="*/ 353 h 712"/>
                <a:gd name="T40" fmla="*/ 132 w 1321"/>
                <a:gd name="T41" fmla="*/ 349 h 712"/>
                <a:gd name="T42" fmla="*/ 104 w 1321"/>
                <a:gd name="T43" fmla="*/ 343 h 712"/>
                <a:gd name="T44" fmla="*/ 79 w 1321"/>
                <a:gd name="T45" fmla="*/ 336 h 712"/>
                <a:gd name="T46" fmla="*/ 57 w 1321"/>
                <a:gd name="T47" fmla="*/ 329 h 712"/>
                <a:gd name="T48" fmla="*/ 38 w 1321"/>
                <a:gd name="T49" fmla="*/ 319 h 712"/>
                <a:gd name="T50" fmla="*/ 22 w 1321"/>
                <a:gd name="T51" fmla="*/ 308 h 712"/>
                <a:gd name="T52" fmla="*/ 10 w 1321"/>
                <a:gd name="T53" fmla="*/ 296 h 712"/>
                <a:gd name="T54" fmla="*/ 3 w 1321"/>
                <a:gd name="T55" fmla="*/ 281 h 712"/>
                <a:gd name="T56" fmla="*/ 0 w 1321"/>
                <a:gd name="T57" fmla="*/ 266 h 712"/>
                <a:gd name="T58" fmla="*/ 0 w 1321"/>
                <a:gd name="T59" fmla="*/ 264 h 712"/>
                <a:gd name="T60" fmla="*/ 2 w 1321"/>
                <a:gd name="T61" fmla="*/ 247 h 712"/>
                <a:gd name="T62" fmla="*/ 9 w 1321"/>
                <a:gd name="T63" fmla="*/ 226 h 712"/>
                <a:gd name="T64" fmla="*/ 29 w 1321"/>
                <a:gd name="T65" fmla="*/ 188 h 712"/>
                <a:gd name="T66" fmla="*/ 53 w 1321"/>
                <a:gd name="T67" fmla="*/ 152 h 712"/>
                <a:gd name="T68" fmla="*/ 82 w 1321"/>
                <a:gd name="T69" fmla="*/ 119 h 712"/>
                <a:gd name="T70" fmla="*/ 114 w 1321"/>
                <a:gd name="T71" fmla="*/ 89 h 712"/>
                <a:gd name="T72" fmla="*/ 151 w 1321"/>
                <a:gd name="T73" fmla="*/ 63 h 712"/>
                <a:gd name="T74" fmla="*/ 191 w 1321"/>
                <a:gd name="T75" fmla="*/ 42 h 712"/>
                <a:gd name="T76" fmla="*/ 232 w 1321"/>
                <a:gd name="T77" fmla="*/ 24 h 712"/>
                <a:gd name="T78" fmla="*/ 278 w 1321"/>
                <a:gd name="T79" fmla="*/ 11 h 712"/>
                <a:gd name="T80" fmla="*/ 325 w 1321"/>
                <a:gd name="T81" fmla="*/ 3 h 712"/>
                <a:gd name="T82" fmla="*/ 374 w 1321"/>
                <a:gd name="T83" fmla="*/ 0 h 712"/>
                <a:gd name="T84" fmla="*/ 374 w 1321"/>
                <a:gd name="T85" fmla="*/ 0 h 712"/>
                <a:gd name="T86" fmla="*/ 425 w 1321"/>
                <a:gd name="T87" fmla="*/ 3 h 712"/>
                <a:gd name="T88" fmla="*/ 474 w 1321"/>
                <a:gd name="T89" fmla="*/ 12 h 712"/>
                <a:gd name="T90" fmla="*/ 522 w 1321"/>
                <a:gd name="T91" fmla="*/ 27 h 712"/>
                <a:gd name="T92" fmla="*/ 566 w 1321"/>
                <a:gd name="T93" fmla="*/ 46 h 712"/>
                <a:gd name="T94" fmla="*/ 606 w 1321"/>
                <a:gd name="T95" fmla="*/ 69 h 712"/>
                <a:gd name="T96" fmla="*/ 644 w 1321"/>
                <a:gd name="T97" fmla="*/ 98 h 712"/>
                <a:gd name="T98" fmla="*/ 677 w 1321"/>
                <a:gd name="T99" fmla="*/ 130 h 712"/>
                <a:gd name="T100" fmla="*/ 705 w 1321"/>
                <a:gd name="T101" fmla="*/ 165 h 712"/>
                <a:gd name="T102" fmla="*/ 729 w 1321"/>
                <a:gd name="T103" fmla="*/ 203 h 712"/>
                <a:gd name="T104" fmla="*/ 729 w 1321"/>
                <a:gd name="T105" fmla="*/ 203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620" name="Text Box 20">
            <a:extLst>
              <a:ext uri="{FF2B5EF4-FFF2-40B4-BE49-F238E27FC236}">
                <a16:creationId xmlns:a16="http://schemas.microsoft.com/office/drawing/2014/main" id="{D5B4E7AE-67FD-476C-2571-F54EF7EAF5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3" y="1190626"/>
            <a:ext cx="20748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i="0">
                <a:latin typeface="+mn-lt"/>
                <a:ea typeface="+mn-ea"/>
                <a:cs typeface="+mn-ea"/>
                <a:sym typeface="+mn-lt"/>
              </a:rPr>
              <a:t>此处添加内容</a:t>
            </a:r>
          </a:p>
        </p:txBody>
      </p:sp>
      <p:sp>
        <p:nvSpPr>
          <p:cNvPr id="25621" name="Rectangle 21">
            <a:extLst>
              <a:ext uri="{FF2B5EF4-FFF2-40B4-BE49-F238E27FC236}">
                <a16:creationId xmlns:a16="http://schemas.microsoft.com/office/drawing/2014/main" id="{E69D4CD6-BCDB-2C08-1A5F-8EB298442B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7551" y="1722438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 i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  <a:p>
            <a:pPr algn="l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 i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25622" name="Text Box 22">
            <a:extLst>
              <a:ext uri="{FF2B5EF4-FFF2-40B4-BE49-F238E27FC236}">
                <a16:creationId xmlns:a16="http://schemas.microsoft.com/office/drawing/2014/main" id="{7209F3DC-E6D0-19E1-B65C-466B422AAA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67676" y="1190626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i="0">
                <a:latin typeface="+mn-lt"/>
                <a:ea typeface="+mn-ea"/>
                <a:cs typeface="+mn-ea"/>
                <a:sym typeface="+mn-lt"/>
              </a:rPr>
              <a:t>此处添加内容</a:t>
            </a:r>
          </a:p>
        </p:txBody>
      </p:sp>
      <p:sp>
        <p:nvSpPr>
          <p:cNvPr id="25623" name="Rectangle 23">
            <a:extLst>
              <a:ext uri="{FF2B5EF4-FFF2-40B4-BE49-F238E27FC236}">
                <a16:creationId xmlns:a16="http://schemas.microsoft.com/office/drawing/2014/main" id="{6FCBCD13-F7C6-2C16-EADF-A897FBFA1F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62914" y="1722438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 i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  <a:p>
            <a:pPr algn="l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 i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25624" name="Text Box 24">
            <a:extLst>
              <a:ext uri="{FF2B5EF4-FFF2-40B4-BE49-F238E27FC236}">
                <a16:creationId xmlns:a16="http://schemas.microsoft.com/office/drawing/2014/main" id="{6601E833-7F6B-EB17-4E4A-52B2AD9A4C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9551" y="3781426"/>
            <a:ext cx="20748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i="0">
                <a:latin typeface="+mn-lt"/>
                <a:ea typeface="+mn-ea"/>
                <a:cs typeface="+mn-ea"/>
                <a:sym typeface="+mn-lt"/>
              </a:rPr>
              <a:t>此处添加内容</a:t>
            </a:r>
          </a:p>
        </p:txBody>
      </p:sp>
      <p:sp>
        <p:nvSpPr>
          <p:cNvPr id="25625" name="Rectangle 25">
            <a:extLst>
              <a:ext uri="{FF2B5EF4-FFF2-40B4-BE49-F238E27FC236}">
                <a16:creationId xmlns:a16="http://schemas.microsoft.com/office/drawing/2014/main" id="{8543EE69-99E4-AE03-D044-54E1E62B7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4789" y="4313238"/>
            <a:ext cx="2136775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63525" indent="-263525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 i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  <a:p>
            <a:pPr algn="l" eaLnBrk="1" hangingPunct="1">
              <a:lnSpc>
                <a:spcPct val="120000"/>
              </a:lnSpc>
              <a:buFontTx/>
              <a:buChar char="•"/>
            </a:pPr>
            <a:r>
              <a:rPr lang="zh-CN" altLang="en-US" sz="1400" i="0">
                <a:solidFill>
                  <a:schemeClr val="tx2"/>
                </a:solidFill>
                <a:latin typeface="+mn-lt"/>
                <a:ea typeface="+mn-ea"/>
                <a:cs typeface="+mn-ea"/>
                <a:sym typeface="+mn-lt"/>
              </a:rPr>
              <a:t>单击添加段落文字</a:t>
            </a:r>
          </a:p>
        </p:txBody>
      </p:sp>
      <p:sp>
        <p:nvSpPr>
          <p:cNvPr id="25626" name="Rectangle 26">
            <a:extLst>
              <a:ext uri="{FF2B5EF4-FFF2-40B4-BE49-F238E27FC236}">
                <a16:creationId xmlns:a16="http://schemas.microsoft.com/office/drawing/2014/main" id="{0DCA8182-2B52-758E-8DAF-5CE0AF2CDE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7988" y="2947989"/>
            <a:ext cx="1187450" cy="97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b="1" i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</a:t>
            </a:r>
          </a:p>
        </p:txBody>
      </p:sp>
      <p:sp>
        <p:nvSpPr>
          <p:cNvPr id="25627" name="Rectangle 27">
            <a:extLst>
              <a:ext uri="{FF2B5EF4-FFF2-40B4-BE49-F238E27FC236}">
                <a16:creationId xmlns:a16="http://schemas.microsoft.com/office/drawing/2014/main" id="{4C8C4504-F5E5-5C64-CB24-F094ED9F4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3188" y="2262189"/>
            <a:ext cx="1187450" cy="97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b="1" i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</a:t>
            </a:r>
          </a:p>
        </p:txBody>
      </p:sp>
      <p:sp>
        <p:nvSpPr>
          <p:cNvPr id="25628" name="Rectangle 28">
            <a:extLst>
              <a:ext uri="{FF2B5EF4-FFF2-40B4-BE49-F238E27FC236}">
                <a16:creationId xmlns:a16="http://schemas.microsoft.com/office/drawing/2014/main" id="{5C5F774A-9DD3-EA64-D2B6-3770AEBF4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4413" y="1614489"/>
            <a:ext cx="1187450" cy="97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 eaLnBrk="0" hangingPunct="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1600" b="1" i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单击添加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 1"/>
          <p:cNvSpPr>
            <a:spLocks noChangeArrowheads="1"/>
          </p:cNvSpPr>
          <p:nvPr/>
        </p:nvSpPr>
        <p:spPr bwMode="auto">
          <a:xfrm>
            <a:off x="5020084" y="978412"/>
            <a:ext cx="3006315" cy="57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Freeform 13"/>
          <p:cNvSpPr>
            <a:spLocks/>
          </p:cNvSpPr>
          <p:nvPr/>
        </p:nvSpPr>
        <p:spPr bwMode="auto">
          <a:xfrm>
            <a:off x="5892802" y="1840660"/>
            <a:ext cx="404284" cy="3710517"/>
          </a:xfrm>
          <a:custGeom>
            <a:avLst/>
            <a:gdLst>
              <a:gd name="T0" fmla="*/ 0 w 148"/>
              <a:gd name="T1" fmla="*/ 1750 h 1750"/>
              <a:gd name="T2" fmla="*/ 148 w 148"/>
              <a:gd name="T3" fmla="*/ 1750 h 1750"/>
              <a:gd name="T4" fmla="*/ 105 w 148"/>
              <a:gd name="T5" fmla="*/ 1128 h 1750"/>
              <a:gd name="T6" fmla="*/ 86 w 148"/>
              <a:gd name="T7" fmla="*/ 74 h 1750"/>
              <a:gd name="T8" fmla="*/ 114 w 148"/>
              <a:gd name="T9" fmla="*/ 85 h 1750"/>
              <a:gd name="T10" fmla="*/ 74 w 148"/>
              <a:gd name="T11" fmla="*/ 0 h 1750"/>
              <a:gd name="T12" fmla="*/ 34 w 148"/>
              <a:gd name="T13" fmla="*/ 85 h 1750"/>
              <a:gd name="T14" fmla="*/ 62 w 148"/>
              <a:gd name="T15" fmla="*/ 74 h 1750"/>
              <a:gd name="T16" fmla="*/ 43 w 148"/>
              <a:gd name="T17" fmla="*/ 1128 h 1750"/>
              <a:gd name="T18" fmla="*/ 0 w 148"/>
              <a:gd name="T19" fmla="*/ 1750 h 1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8" h="1750">
                <a:moveTo>
                  <a:pt x="0" y="1750"/>
                </a:moveTo>
                <a:cubicBezTo>
                  <a:pt x="148" y="1750"/>
                  <a:pt x="148" y="1750"/>
                  <a:pt x="148" y="1750"/>
                </a:cubicBezTo>
                <a:cubicBezTo>
                  <a:pt x="132" y="1610"/>
                  <a:pt x="105" y="1128"/>
                  <a:pt x="105" y="1128"/>
                </a:cubicBezTo>
                <a:cubicBezTo>
                  <a:pt x="86" y="74"/>
                  <a:pt x="86" y="74"/>
                  <a:pt x="86" y="74"/>
                </a:cubicBezTo>
                <a:cubicBezTo>
                  <a:pt x="100" y="78"/>
                  <a:pt x="114" y="85"/>
                  <a:pt x="114" y="85"/>
                </a:cubicBezTo>
                <a:cubicBezTo>
                  <a:pt x="74" y="0"/>
                  <a:pt x="74" y="0"/>
                  <a:pt x="74" y="0"/>
                </a:cubicBezTo>
                <a:cubicBezTo>
                  <a:pt x="34" y="85"/>
                  <a:pt x="34" y="85"/>
                  <a:pt x="34" y="85"/>
                </a:cubicBezTo>
                <a:cubicBezTo>
                  <a:pt x="34" y="85"/>
                  <a:pt x="48" y="78"/>
                  <a:pt x="62" y="74"/>
                </a:cubicBezTo>
                <a:cubicBezTo>
                  <a:pt x="43" y="1128"/>
                  <a:pt x="43" y="1128"/>
                  <a:pt x="43" y="1128"/>
                </a:cubicBezTo>
                <a:cubicBezTo>
                  <a:pt x="43" y="1128"/>
                  <a:pt x="14" y="1604"/>
                  <a:pt x="0" y="175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4"/>
          <p:cNvSpPr>
            <a:spLocks/>
          </p:cNvSpPr>
          <p:nvPr/>
        </p:nvSpPr>
        <p:spPr bwMode="auto">
          <a:xfrm>
            <a:off x="6430435" y="2672509"/>
            <a:ext cx="1333500" cy="2878667"/>
          </a:xfrm>
          <a:custGeom>
            <a:avLst/>
            <a:gdLst>
              <a:gd name="T0" fmla="*/ 221 w 487"/>
              <a:gd name="T1" fmla="*/ 1062 h 1358"/>
              <a:gd name="T2" fmla="*/ 74 w 487"/>
              <a:gd name="T3" fmla="*/ 710 h 1358"/>
              <a:gd name="T4" fmla="*/ 56 w 487"/>
              <a:gd name="T5" fmla="*/ 523 h 1358"/>
              <a:gd name="T6" fmla="*/ 89 w 487"/>
              <a:gd name="T7" fmla="*/ 338 h 1358"/>
              <a:gd name="T8" fmla="*/ 185 w 487"/>
              <a:gd name="T9" fmla="*/ 170 h 1358"/>
              <a:gd name="T10" fmla="*/ 337 w 487"/>
              <a:gd name="T11" fmla="*/ 49 h 1358"/>
              <a:gd name="T12" fmla="*/ 342 w 487"/>
              <a:gd name="T13" fmla="*/ 77 h 1358"/>
              <a:gd name="T14" fmla="*/ 399 w 487"/>
              <a:gd name="T15" fmla="*/ 0 h 1358"/>
              <a:gd name="T16" fmla="*/ 303 w 487"/>
              <a:gd name="T17" fmla="*/ 13 h 1358"/>
              <a:gd name="T18" fmla="*/ 327 w 487"/>
              <a:gd name="T19" fmla="*/ 30 h 1358"/>
              <a:gd name="T20" fmla="*/ 159 w 487"/>
              <a:gd name="T21" fmla="*/ 153 h 1358"/>
              <a:gd name="T22" fmla="*/ 49 w 487"/>
              <a:gd name="T23" fmla="*/ 327 h 1358"/>
              <a:gd name="T24" fmla="*/ 6 w 487"/>
              <a:gd name="T25" fmla="*/ 521 h 1358"/>
              <a:gd name="T26" fmla="*/ 14 w 487"/>
              <a:gd name="T27" fmla="*/ 718 h 1358"/>
              <a:gd name="T28" fmla="*/ 152 w 487"/>
              <a:gd name="T29" fmla="*/ 1093 h 1358"/>
              <a:gd name="T30" fmla="*/ 333 w 487"/>
              <a:gd name="T31" fmla="*/ 1358 h 1358"/>
              <a:gd name="T32" fmla="*/ 487 w 487"/>
              <a:gd name="T33" fmla="*/ 1358 h 1358"/>
              <a:gd name="T34" fmla="*/ 221 w 487"/>
              <a:gd name="T35" fmla="*/ 1062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7" h="1358">
                <a:moveTo>
                  <a:pt x="221" y="1062"/>
                </a:moveTo>
                <a:cubicBezTo>
                  <a:pt x="151" y="952"/>
                  <a:pt x="99" y="833"/>
                  <a:pt x="74" y="710"/>
                </a:cubicBezTo>
                <a:cubicBezTo>
                  <a:pt x="61" y="648"/>
                  <a:pt x="55" y="585"/>
                  <a:pt x="56" y="523"/>
                </a:cubicBezTo>
                <a:cubicBezTo>
                  <a:pt x="58" y="460"/>
                  <a:pt x="69" y="398"/>
                  <a:pt x="89" y="338"/>
                </a:cubicBezTo>
                <a:cubicBezTo>
                  <a:pt x="110" y="278"/>
                  <a:pt x="142" y="220"/>
                  <a:pt x="185" y="170"/>
                </a:cubicBezTo>
                <a:cubicBezTo>
                  <a:pt x="226" y="122"/>
                  <a:pt x="278" y="81"/>
                  <a:pt x="337" y="49"/>
                </a:cubicBezTo>
                <a:cubicBezTo>
                  <a:pt x="341" y="62"/>
                  <a:pt x="342" y="77"/>
                  <a:pt x="342" y="77"/>
                </a:cubicBezTo>
                <a:cubicBezTo>
                  <a:pt x="399" y="0"/>
                  <a:pt x="399" y="0"/>
                  <a:pt x="399" y="0"/>
                </a:cubicBezTo>
                <a:cubicBezTo>
                  <a:pt x="303" y="13"/>
                  <a:pt x="303" y="13"/>
                  <a:pt x="303" y="13"/>
                </a:cubicBezTo>
                <a:cubicBezTo>
                  <a:pt x="303" y="13"/>
                  <a:pt x="317" y="20"/>
                  <a:pt x="327" y="30"/>
                </a:cubicBezTo>
                <a:cubicBezTo>
                  <a:pt x="262" y="61"/>
                  <a:pt x="205" y="103"/>
                  <a:pt x="159" y="153"/>
                </a:cubicBezTo>
                <a:cubicBezTo>
                  <a:pt x="110" y="205"/>
                  <a:pt x="74" y="264"/>
                  <a:pt x="49" y="327"/>
                </a:cubicBezTo>
                <a:cubicBezTo>
                  <a:pt x="25" y="389"/>
                  <a:pt x="11" y="455"/>
                  <a:pt x="6" y="521"/>
                </a:cubicBezTo>
                <a:cubicBezTo>
                  <a:pt x="0" y="586"/>
                  <a:pt x="4" y="652"/>
                  <a:pt x="14" y="718"/>
                </a:cubicBezTo>
                <a:cubicBezTo>
                  <a:pt x="35" y="848"/>
                  <a:pt x="83" y="975"/>
                  <a:pt x="152" y="1093"/>
                </a:cubicBezTo>
                <a:cubicBezTo>
                  <a:pt x="207" y="1188"/>
                  <a:pt x="275" y="1286"/>
                  <a:pt x="333" y="1358"/>
                </a:cubicBezTo>
                <a:cubicBezTo>
                  <a:pt x="487" y="1358"/>
                  <a:pt x="487" y="1358"/>
                  <a:pt x="487" y="1358"/>
                </a:cubicBezTo>
                <a:cubicBezTo>
                  <a:pt x="382" y="1272"/>
                  <a:pt x="292" y="1172"/>
                  <a:pt x="221" y="1062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5"/>
          <p:cNvSpPr>
            <a:spLocks/>
          </p:cNvSpPr>
          <p:nvPr/>
        </p:nvSpPr>
        <p:spPr bwMode="auto">
          <a:xfrm>
            <a:off x="4428068" y="2672509"/>
            <a:ext cx="1329267" cy="2878667"/>
          </a:xfrm>
          <a:custGeom>
            <a:avLst/>
            <a:gdLst>
              <a:gd name="T0" fmla="*/ 481 w 486"/>
              <a:gd name="T1" fmla="*/ 521 h 1358"/>
              <a:gd name="T2" fmla="*/ 437 w 486"/>
              <a:gd name="T3" fmla="*/ 327 h 1358"/>
              <a:gd name="T4" fmla="*/ 328 w 486"/>
              <a:gd name="T5" fmla="*/ 153 h 1358"/>
              <a:gd name="T6" fmla="*/ 158 w 486"/>
              <a:gd name="T7" fmla="*/ 29 h 1358"/>
              <a:gd name="T8" fmla="*/ 181 w 486"/>
              <a:gd name="T9" fmla="*/ 13 h 1358"/>
              <a:gd name="T10" fmla="*/ 85 w 486"/>
              <a:gd name="T11" fmla="*/ 0 h 1358"/>
              <a:gd name="T12" fmla="*/ 142 w 486"/>
              <a:gd name="T13" fmla="*/ 77 h 1358"/>
              <a:gd name="T14" fmla="*/ 147 w 486"/>
              <a:gd name="T15" fmla="*/ 48 h 1358"/>
              <a:gd name="T16" fmla="*/ 301 w 486"/>
              <a:gd name="T17" fmla="*/ 170 h 1358"/>
              <a:gd name="T18" fmla="*/ 397 w 486"/>
              <a:gd name="T19" fmla="*/ 338 h 1358"/>
              <a:gd name="T20" fmla="*/ 430 w 486"/>
              <a:gd name="T21" fmla="*/ 523 h 1358"/>
              <a:gd name="T22" fmla="*/ 413 w 486"/>
              <a:gd name="T23" fmla="*/ 710 h 1358"/>
              <a:gd name="T24" fmla="*/ 265 w 486"/>
              <a:gd name="T25" fmla="*/ 1062 h 1358"/>
              <a:gd name="T26" fmla="*/ 0 w 486"/>
              <a:gd name="T27" fmla="*/ 1358 h 1358"/>
              <a:gd name="T28" fmla="*/ 153 w 486"/>
              <a:gd name="T29" fmla="*/ 1358 h 1358"/>
              <a:gd name="T30" fmla="*/ 334 w 486"/>
              <a:gd name="T31" fmla="*/ 1093 h 1358"/>
              <a:gd name="T32" fmla="*/ 472 w 486"/>
              <a:gd name="T33" fmla="*/ 718 h 1358"/>
              <a:gd name="T34" fmla="*/ 481 w 486"/>
              <a:gd name="T35" fmla="*/ 521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1358">
                <a:moveTo>
                  <a:pt x="481" y="521"/>
                </a:moveTo>
                <a:cubicBezTo>
                  <a:pt x="475" y="455"/>
                  <a:pt x="462" y="389"/>
                  <a:pt x="437" y="327"/>
                </a:cubicBezTo>
                <a:cubicBezTo>
                  <a:pt x="412" y="264"/>
                  <a:pt x="376" y="205"/>
                  <a:pt x="328" y="153"/>
                </a:cubicBezTo>
                <a:cubicBezTo>
                  <a:pt x="281" y="103"/>
                  <a:pt x="223" y="60"/>
                  <a:pt x="158" y="29"/>
                </a:cubicBezTo>
                <a:cubicBezTo>
                  <a:pt x="168" y="20"/>
                  <a:pt x="181" y="13"/>
                  <a:pt x="181" y="13"/>
                </a:cubicBezTo>
                <a:cubicBezTo>
                  <a:pt x="85" y="0"/>
                  <a:pt x="85" y="0"/>
                  <a:pt x="85" y="0"/>
                </a:cubicBezTo>
                <a:cubicBezTo>
                  <a:pt x="142" y="77"/>
                  <a:pt x="142" y="77"/>
                  <a:pt x="142" y="77"/>
                </a:cubicBezTo>
                <a:cubicBezTo>
                  <a:pt x="142" y="77"/>
                  <a:pt x="143" y="61"/>
                  <a:pt x="147" y="48"/>
                </a:cubicBezTo>
                <a:cubicBezTo>
                  <a:pt x="207" y="80"/>
                  <a:pt x="260" y="121"/>
                  <a:pt x="301" y="170"/>
                </a:cubicBezTo>
                <a:cubicBezTo>
                  <a:pt x="345" y="220"/>
                  <a:pt x="376" y="278"/>
                  <a:pt x="397" y="338"/>
                </a:cubicBezTo>
                <a:cubicBezTo>
                  <a:pt x="418" y="398"/>
                  <a:pt x="428" y="460"/>
                  <a:pt x="430" y="523"/>
                </a:cubicBezTo>
                <a:cubicBezTo>
                  <a:pt x="432" y="585"/>
                  <a:pt x="425" y="648"/>
                  <a:pt x="413" y="710"/>
                </a:cubicBezTo>
                <a:cubicBezTo>
                  <a:pt x="387" y="833"/>
                  <a:pt x="335" y="952"/>
                  <a:pt x="265" y="1062"/>
                </a:cubicBezTo>
                <a:cubicBezTo>
                  <a:pt x="194" y="1172"/>
                  <a:pt x="105" y="1272"/>
                  <a:pt x="0" y="1358"/>
                </a:cubicBezTo>
                <a:cubicBezTo>
                  <a:pt x="153" y="1358"/>
                  <a:pt x="153" y="1358"/>
                  <a:pt x="153" y="1358"/>
                </a:cubicBezTo>
                <a:cubicBezTo>
                  <a:pt x="218" y="1281"/>
                  <a:pt x="279" y="1188"/>
                  <a:pt x="334" y="1093"/>
                </a:cubicBezTo>
                <a:cubicBezTo>
                  <a:pt x="403" y="975"/>
                  <a:pt x="451" y="848"/>
                  <a:pt x="472" y="718"/>
                </a:cubicBezTo>
                <a:cubicBezTo>
                  <a:pt x="482" y="652"/>
                  <a:pt x="486" y="586"/>
                  <a:pt x="481" y="521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16"/>
          <p:cNvSpPr>
            <a:spLocks/>
          </p:cNvSpPr>
          <p:nvPr/>
        </p:nvSpPr>
        <p:spPr bwMode="auto">
          <a:xfrm>
            <a:off x="6210302" y="2285160"/>
            <a:ext cx="791633" cy="3266017"/>
          </a:xfrm>
          <a:custGeom>
            <a:avLst/>
            <a:gdLst>
              <a:gd name="T0" fmla="*/ 191 w 290"/>
              <a:gd name="T1" fmla="*/ 1344 h 1540"/>
              <a:gd name="T2" fmla="*/ 71 w 290"/>
              <a:gd name="T3" fmla="*/ 913 h 1540"/>
              <a:gd name="T4" fmla="*/ 54 w 290"/>
              <a:gd name="T5" fmla="*/ 691 h 1540"/>
              <a:gd name="T6" fmla="*/ 68 w 290"/>
              <a:gd name="T7" fmla="*/ 469 h 1540"/>
              <a:gd name="T8" fmla="*/ 124 w 290"/>
              <a:gd name="T9" fmla="*/ 253 h 1540"/>
              <a:gd name="T10" fmla="*/ 174 w 290"/>
              <a:gd name="T11" fmla="*/ 150 h 1540"/>
              <a:gd name="T12" fmla="*/ 239 w 290"/>
              <a:gd name="T13" fmla="*/ 63 h 1540"/>
              <a:gd name="T14" fmla="*/ 251 w 290"/>
              <a:gd name="T15" fmla="*/ 90 h 1540"/>
              <a:gd name="T16" fmla="*/ 286 w 290"/>
              <a:gd name="T17" fmla="*/ 0 h 1540"/>
              <a:gd name="T18" fmla="*/ 196 w 290"/>
              <a:gd name="T19" fmla="*/ 38 h 1540"/>
              <a:gd name="T20" fmla="*/ 223 w 290"/>
              <a:gd name="T21" fmla="*/ 48 h 1540"/>
              <a:gd name="T22" fmla="*/ 149 w 290"/>
              <a:gd name="T23" fmla="*/ 139 h 1540"/>
              <a:gd name="T24" fmla="*/ 93 w 290"/>
              <a:gd name="T25" fmla="*/ 243 h 1540"/>
              <a:gd name="T26" fmla="*/ 27 w 290"/>
              <a:gd name="T27" fmla="*/ 464 h 1540"/>
              <a:gd name="T28" fmla="*/ 3 w 290"/>
              <a:gd name="T29" fmla="*/ 691 h 1540"/>
              <a:gd name="T30" fmla="*/ 11 w 290"/>
              <a:gd name="T31" fmla="*/ 919 h 1540"/>
              <a:gd name="T32" fmla="*/ 155 w 290"/>
              <a:gd name="T33" fmla="*/ 1540 h 1540"/>
              <a:gd name="T34" fmla="*/ 290 w 290"/>
              <a:gd name="T35" fmla="*/ 1540 h 1540"/>
              <a:gd name="T36" fmla="*/ 191 w 290"/>
              <a:gd name="T37" fmla="*/ 1344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191" y="1344"/>
                </a:moveTo>
                <a:cubicBezTo>
                  <a:pt x="132" y="1206"/>
                  <a:pt x="92" y="1061"/>
                  <a:pt x="71" y="913"/>
                </a:cubicBezTo>
                <a:cubicBezTo>
                  <a:pt x="60" y="840"/>
                  <a:pt x="54" y="766"/>
                  <a:pt x="54" y="691"/>
                </a:cubicBezTo>
                <a:cubicBezTo>
                  <a:pt x="53" y="617"/>
                  <a:pt x="57" y="543"/>
                  <a:pt x="68" y="469"/>
                </a:cubicBezTo>
                <a:cubicBezTo>
                  <a:pt x="80" y="396"/>
                  <a:pt x="97" y="323"/>
                  <a:pt x="124" y="253"/>
                </a:cubicBezTo>
                <a:cubicBezTo>
                  <a:pt x="138" y="218"/>
                  <a:pt x="154" y="183"/>
                  <a:pt x="174" y="150"/>
                </a:cubicBezTo>
                <a:cubicBezTo>
                  <a:pt x="192" y="120"/>
                  <a:pt x="214" y="90"/>
                  <a:pt x="239" y="63"/>
                </a:cubicBezTo>
                <a:cubicBezTo>
                  <a:pt x="247" y="75"/>
                  <a:pt x="251" y="90"/>
                  <a:pt x="251" y="90"/>
                </a:cubicBezTo>
                <a:cubicBezTo>
                  <a:pt x="286" y="0"/>
                  <a:pt x="286" y="0"/>
                  <a:pt x="286" y="0"/>
                </a:cubicBezTo>
                <a:cubicBezTo>
                  <a:pt x="196" y="38"/>
                  <a:pt x="196" y="38"/>
                  <a:pt x="196" y="38"/>
                </a:cubicBezTo>
                <a:cubicBezTo>
                  <a:pt x="196" y="38"/>
                  <a:pt x="211" y="41"/>
                  <a:pt x="223" y="48"/>
                </a:cubicBezTo>
                <a:cubicBezTo>
                  <a:pt x="194" y="76"/>
                  <a:pt x="170" y="107"/>
                  <a:pt x="149" y="139"/>
                </a:cubicBezTo>
                <a:cubicBezTo>
                  <a:pt x="127" y="172"/>
                  <a:pt x="109" y="207"/>
                  <a:pt x="93" y="243"/>
                </a:cubicBezTo>
                <a:cubicBezTo>
                  <a:pt x="62" y="315"/>
                  <a:pt x="41" y="389"/>
                  <a:pt x="27" y="464"/>
                </a:cubicBezTo>
                <a:cubicBezTo>
                  <a:pt x="13" y="539"/>
                  <a:pt x="5" y="615"/>
                  <a:pt x="3" y="691"/>
                </a:cubicBezTo>
                <a:cubicBezTo>
                  <a:pt x="0" y="767"/>
                  <a:pt x="3" y="843"/>
                  <a:pt x="11" y="919"/>
                </a:cubicBezTo>
                <a:cubicBezTo>
                  <a:pt x="27" y="1070"/>
                  <a:pt x="84" y="1330"/>
                  <a:pt x="155" y="1540"/>
                </a:cubicBezTo>
                <a:cubicBezTo>
                  <a:pt x="290" y="1540"/>
                  <a:pt x="290" y="1540"/>
                  <a:pt x="290" y="1540"/>
                </a:cubicBezTo>
                <a:cubicBezTo>
                  <a:pt x="252" y="1477"/>
                  <a:pt x="219" y="1411"/>
                  <a:pt x="191" y="1344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>
            <a:off x="5185835" y="2285160"/>
            <a:ext cx="793751" cy="3266017"/>
          </a:xfrm>
          <a:custGeom>
            <a:avLst/>
            <a:gdLst>
              <a:gd name="T0" fmla="*/ 288 w 290"/>
              <a:gd name="T1" fmla="*/ 691 h 1540"/>
              <a:gd name="T2" fmla="*/ 263 w 290"/>
              <a:gd name="T3" fmla="*/ 464 h 1540"/>
              <a:gd name="T4" fmla="*/ 197 w 290"/>
              <a:gd name="T5" fmla="*/ 243 h 1540"/>
              <a:gd name="T6" fmla="*/ 141 w 290"/>
              <a:gd name="T7" fmla="*/ 139 h 1540"/>
              <a:gd name="T8" fmla="*/ 67 w 290"/>
              <a:gd name="T9" fmla="*/ 48 h 1540"/>
              <a:gd name="T10" fmla="*/ 94 w 290"/>
              <a:gd name="T11" fmla="*/ 38 h 1540"/>
              <a:gd name="T12" fmla="*/ 4 w 290"/>
              <a:gd name="T13" fmla="*/ 0 h 1540"/>
              <a:gd name="T14" fmla="*/ 39 w 290"/>
              <a:gd name="T15" fmla="*/ 90 h 1540"/>
              <a:gd name="T16" fmla="*/ 51 w 290"/>
              <a:gd name="T17" fmla="*/ 63 h 1540"/>
              <a:gd name="T18" fmla="*/ 116 w 290"/>
              <a:gd name="T19" fmla="*/ 150 h 1540"/>
              <a:gd name="T20" fmla="*/ 166 w 290"/>
              <a:gd name="T21" fmla="*/ 253 h 1540"/>
              <a:gd name="T22" fmla="*/ 222 w 290"/>
              <a:gd name="T23" fmla="*/ 469 h 1540"/>
              <a:gd name="T24" fmla="*/ 237 w 290"/>
              <a:gd name="T25" fmla="*/ 691 h 1540"/>
              <a:gd name="T26" fmla="*/ 220 w 290"/>
              <a:gd name="T27" fmla="*/ 913 h 1540"/>
              <a:gd name="T28" fmla="*/ 100 w 290"/>
              <a:gd name="T29" fmla="*/ 1344 h 1540"/>
              <a:gd name="T30" fmla="*/ 0 w 290"/>
              <a:gd name="T31" fmla="*/ 1540 h 1540"/>
              <a:gd name="T32" fmla="*/ 139 w 290"/>
              <a:gd name="T33" fmla="*/ 1540 h 1540"/>
              <a:gd name="T34" fmla="*/ 279 w 290"/>
              <a:gd name="T35" fmla="*/ 919 h 1540"/>
              <a:gd name="T36" fmla="*/ 288 w 290"/>
              <a:gd name="T37" fmla="*/ 691 h 15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0" h="1540">
                <a:moveTo>
                  <a:pt x="288" y="691"/>
                </a:moveTo>
                <a:cubicBezTo>
                  <a:pt x="285" y="615"/>
                  <a:pt x="278" y="539"/>
                  <a:pt x="263" y="464"/>
                </a:cubicBezTo>
                <a:cubicBezTo>
                  <a:pt x="249" y="389"/>
                  <a:pt x="228" y="315"/>
                  <a:pt x="197" y="243"/>
                </a:cubicBezTo>
                <a:cubicBezTo>
                  <a:pt x="181" y="207"/>
                  <a:pt x="163" y="172"/>
                  <a:pt x="141" y="139"/>
                </a:cubicBezTo>
                <a:cubicBezTo>
                  <a:pt x="120" y="107"/>
                  <a:pt x="96" y="76"/>
                  <a:pt x="67" y="48"/>
                </a:cubicBezTo>
                <a:cubicBezTo>
                  <a:pt x="79" y="41"/>
                  <a:pt x="94" y="38"/>
                  <a:pt x="94" y="38"/>
                </a:cubicBezTo>
                <a:cubicBezTo>
                  <a:pt x="4" y="0"/>
                  <a:pt x="4" y="0"/>
                  <a:pt x="4" y="0"/>
                </a:cubicBezTo>
                <a:cubicBezTo>
                  <a:pt x="39" y="90"/>
                  <a:pt x="39" y="90"/>
                  <a:pt x="39" y="90"/>
                </a:cubicBezTo>
                <a:cubicBezTo>
                  <a:pt x="39" y="90"/>
                  <a:pt x="43" y="75"/>
                  <a:pt x="51" y="63"/>
                </a:cubicBezTo>
                <a:cubicBezTo>
                  <a:pt x="76" y="90"/>
                  <a:pt x="98" y="120"/>
                  <a:pt x="116" y="150"/>
                </a:cubicBezTo>
                <a:cubicBezTo>
                  <a:pt x="136" y="183"/>
                  <a:pt x="152" y="218"/>
                  <a:pt x="166" y="253"/>
                </a:cubicBezTo>
                <a:cubicBezTo>
                  <a:pt x="193" y="323"/>
                  <a:pt x="211" y="396"/>
                  <a:pt x="222" y="469"/>
                </a:cubicBezTo>
                <a:cubicBezTo>
                  <a:pt x="233" y="543"/>
                  <a:pt x="237" y="617"/>
                  <a:pt x="237" y="691"/>
                </a:cubicBezTo>
                <a:cubicBezTo>
                  <a:pt x="236" y="766"/>
                  <a:pt x="230" y="840"/>
                  <a:pt x="220" y="913"/>
                </a:cubicBezTo>
                <a:cubicBezTo>
                  <a:pt x="198" y="1061"/>
                  <a:pt x="159" y="1206"/>
                  <a:pt x="100" y="1344"/>
                </a:cubicBezTo>
                <a:cubicBezTo>
                  <a:pt x="71" y="1411"/>
                  <a:pt x="38" y="1477"/>
                  <a:pt x="0" y="1540"/>
                </a:cubicBezTo>
                <a:cubicBezTo>
                  <a:pt x="139" y="1540"/>
                  <a:pt x="139" y="1540"/>
                  <a:pt x="139" y="1540"/>
                </a:cubicBezTo>
                <a:cubicBezTo>
                  <a:pt x="223" y="1332"/>
                  <a:pt x="263" y="1070"/>
                  <a:pt x="279" y="919"/>
                </a:cubicBezTo>
                <a:cubicBezTo>
                  <a:pt x="287" y="843"/>
                  <a:pt x="290" y="767"/>
                  <a:pt x="288" y="691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5259350" y="4397483"/>
            <a:ext cx="1665952" cy="1047626"/>
          </a:xfrm>
          <a:custGeom>
            <a:avLst/>
            <a:gdLst>
              <a:gd name="T0" fmla="*/ 41 w 73"/>
              <a:gd name="T1" fmla="*/ 7 h 73"/>
              <a:gd name="T2" fmla="*/ 41 w 73"/>
              <a:gd name="T3" fmla="*/ 24 h 73"/>
              <a:gd name="T4" fmla="*/ 41 w 73"/>
              <a:gd name="T5" fmla="*/ 24 h 73"/>
              <a:gd name="T6" fmla="*/ 72 w 73"/>
              <a:gd name="T7" fmla="*/ 41 h 73"/>
              <a:gd name="T8" fmla="*/ 73 w 73"/>
              <a:gd name="T9" fmla="*/ 42 h 73"/>
              <a:gd name="T10" fmla="*/ 73 w 73"/>
              <a:gd name="T11" fmla="*/ 42 h 73"/>
              <a:gd name="T12" fmla="*/ 73 w 73"/>
              <a:gd name="T13" fmla="*/ 47 h 73"/>
              <a:gd name="T14" fmla="*/ 71 w 73"/>
              <a:gd name="T15" fmla="*/ 48 h 73"/>
              <a:gd name="T16" fmla="*/ 71 w 73"/>
              <a:gd name="T17" fmla="*/ 48 h 73"/>
              <a:gd name="T18" fmla="*/ 41 w 73"/>
              <a:gd name="T19" fmla="*/ 41 h 73"/>
              <a:gd name="T20" fmla="*/ 41 w 73"/>
              <a:gd name="T21" fmla="*/ 61 h 73"/>
              <a:gd name="T22" fmla="*/ 48 w 73"/>
              <a:gd name="T23" fmla="*/ 67 h 73"/>
              <a:gd name="T24" fmla="*/ 49 w 73"/>
              <a:gd name="T25" fmla="*/ 68 h 73"/>
              <a:gd name="T26" fmla="*/ 49 w 73"/>
              <a:gd name="T27" fmla="*/ 68 h 73"/>
              <a:gd name="T28" fmla="*/ 49 w 73"/>
              <a:gd name="T29" fmla="*/ 71 h 73"/>
              <a:gd name="T30" fmla="*/ 48 w 73"/>
              <a:gd name="T31" fmla="*/ 73 h 73"/>
              <a:gd name="T32" fmla="*/ 47 w 73"/>
              <a:gd name="T33" fmla="*/ 72 h 73"/>
              <a:gd name="T34" fmla="*/ 38 w 73"/>
              <a:gd name="T35" fmla="*/ 69 h 73"/>
              <a:gd name="T36" fmla="*/ 36 w 73"/>
              <a:gd name="T37" fmla="*/ 69 h 73"/>
              <a:gd name="T38" fmla="*/ 36 w 73"/>
              <a:gd name="T39" fmla="*/ 69 h 73"/>
              <a:gd name="T40" fmla="*/ 35 w 73"/>
              <a:gd name="T41" fmla="*/ 69 h 73"/>
              <a:gd name="T42" fmla="*/ 25 w 73"/>
              <a:gd name="T43" fmla="*/ 72 h 73"/>
              <a:gd name="T44" fmla="*/ 25 w 73"/>
              <a:gd name="T45" fmla="*/ 73 h 73"/>
              <a:gd name="T46" fmla="*/ 24 w 73"/>
              <a:gd name="T47" fmla="*/ 71 h 73"/>
              <a:gd name="T48" fmla="*/ 24 w 73"/>
              <a:gd name="T49" fmla="*/ 68 h 73"/>
              <a:gd name="T50" fmla="*/ 24 w 73"/>
              <a:gd name="T51" fmla="*/ 68 h 73"/>
              <a:gd name="T52" fmla="*/ 24 w 73"/>
              <a:gd name="T53" fmla="*/ 67 h 73"/>
              <a:gd name="T54" fmla="*/ 32 w 73"/>
              <a:gd name="T55" fmla="*/ 61 h 73"/>
              <a:gd name="T56" fmla="*/ 32 w 73"/>
              <a:gd name="T57" fmla="*/ 41 h 73"/>
              <a:gd name="T58" fmla="*/ 1 w 73"/>
              <a:gd name="T59" fmla="*/ 48 h 73"/>
              <a:gd name="T60" fmla="*/ 1 w 73"/>
              <a:gd name="T61" fmla="*/ 48 h 73"/>
              <a:gd name="T62" fmla="*/ 0 w 73"/>
              <a:gd name="T63" fmla="*/ 47 h 73"/>
              <a:gd name="T64" fmla="*/ 0 w 73"/>
              <a:gd name="T65" fmla="*/ 42 h 73"/>
              <a:gd name="T66" fmla="*/ 0 w 73"/>
              <a:gd name="T67" fmla="*/ 42 h 73"/>
              <a:gd name="T68" fmla="*/ 1 w 73"/>
              <a:gd name="T69" fmla="*/ 41 h 73"/>
              <a:gd name="T70" fmla="*/ 31 w 73"/>
              <a:gd name="T71" fmla="*/ 24 h 73"/>
              <a:gd name="T72" fmla="*/ 32 w 73"/>
              <a:gd name="T73" fmla="*/ 24 h 73"/>
              <a:gd name="T74" fmla="*/ 32 w 73"/>
              <a:gd name="T75" fmla="*/ 7 h 73"/>
              <a:gd name="T76" fmla="*/ 36 w 73"/>
              <a:gd name="T77" fmla="*/ 0 h 73"/>
              <a:gd name="T78" fmla="*/ 41 w 73"/>
              <a:gd name="T7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3" h="73">
                <a:moveTo>
                  <a:pt x="41" y="7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1"/>
                  <a:pt x="73" y="42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2" y="48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1"/>
                  <a:pt x="41" y="61"/>
                  <a:pt x="41" y="61"/>
                </a:cubicBezTo>
                <a:cubicBezTo>
                  <a:pt x="48" y="67"/>
                  <a:pt x="48" y="67"/>
                  <a:pt x="48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2"/>
                  <a:pt x="48" y="73"/>
                  <a:pt x="48" y="73"/>
                </a:cubicBezTo>
                <a:cubicBezTo>
                  <a:pt x="47" y="73"/>
                  <a:pt x="47" y="73"/>
                  <a:pt x="47" y="72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5" y="69"/>
                  <a:pt x="35" y="69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2"/>
                  <a:pt x="24" y="71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41"/>
                  <a:pt x="32" y="41"/>
                  <a:pt x="32" y="4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7"/>
                  <a:pt x="0" y="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1"/>
                  <a:pt x="1" y="41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2"/>
                  <a:pt x="34" y="0"/>
                  <a:pt x="36" y="0"/>
                </a:cubicBezTo>
                <a:cubicBezTo>
                  <a:pt x="39" y="0"/>
                  <a:pt x="41" y="2"/>
                  <a:pt x="41" y="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304800" dist="35921" dir="2700000" algn="ctr" rotWithShape="0">
              <a:schemeClr val="tx1">
                <a:lumMod val="95000"/>
                <a:lumOff val="5000"/>
                <a:alpha val="22000"/>
              </a:schemeClr>
            </a:outerShdw>
          </a:effec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Freeform 27"/>
          <p:cNvSpPr>
            <a:spLocks/>
          </p:cNvSpPr>
          <p:nvPr/>
        </p:nvSpPr>
        <p:spPr bwMode="auto">
          <a:xfrm>
            <a:off x="3841568" y="4170569"/>
            <a:ext cx="454672" cy="453829"/>
          </a:xfrm>
          <a:custGeom>
            <a:avLst/>
            <a:gdLst>
              <a:gd name="T0" fmla="*/ 41 w 73"/>
              <a:gd name="T1" fmla="*/ 7 h 73"/>
              <a:gd name="T2" fmla="*/ 41 w 73"/>
              <a:gd name="T3" fmla="*/ 24 h 73"/>
              <a:gd name="T4" fmla="*/ 41 w 73"/>
              <a:gd name="T5" fmla="*/ 24 h 73"/>
              <a:gd name="T6" fmla="*/ 72 w 73"/>
              <a:gd name="T7" fmla="*/ 41 h 73"/>
              <a:gd name="T8" fmla="*/ 73 w 73"/>
              <a:gd name="T9" fmla="*/ 42 h 73"/>
              <a:gd name="T10" fmla="*/ 73 w 73"/>
              <a:gd name="T11" fmla="*/ 42 h 73"/>
              <a:gd name="T12" fmla="*/ 73 w 73"/>
              <a:gd name="T13" fmla="*/ 47 h 73"/>
              <a:gd name="T14" fmla="*/ 71 w 73"/>
              <a:gd name="T15" fmla="*/ 48 h 73"/>
              <a:gd name="T16" fmla="*/ 71 w 73"/>
              <a:gd name="T17" fmla="*/ 48 h 73"/>
              <a:gd name="T18" fmla="*/ 41 w 73"/>
              <a:gd name="T19" fmla="*/ 41 h 73"/>
              <a:gd name="T20" fmla="*/ 41 w 73"/>
              <a:gd name="T21" fmla="*/ 61 h 73"/>
              <a:gd name="T22" fmla="*/ 48 w 73"/>
              <a:gd name="T23" fmla="*/ 67 h 73"/>
              <a:gd name="T24" fmla="*/ 49 w 73"/>
              <a:gd name="T25" fmla="*/ 68 h 73"/>
              <a:gd name="T26" fmla="*/ 49 w 73"/>
              <a:gd name="T27" fmla="*/ 68 h 73"/>
              <a:gd name="T28" fmla="*/ 49 w 73"/>
              <a:gd name="T29" fmla="*/ 71 h 73"/>
              <a:gd name="T30" fmla="*/ 48 w 73"/>
              <a:gd name="T31" fmla="*/ 73 h 73"/>
              <a:gd name="T32" fmla="*/ 47 w 73"/>
              <a:gd name="T33" fmla="*/ 72 h 73"/>
              <a:gd name="T34" fmla="*/ 38 w 73"/>
              <a:gd name="T35" fmla="*/ 69 h 73"/>
              <a:gd name="T36" fmla="*/ 36 w 73"/>
              <a:gd name="T37" fmla="*/ 69 h 73"/>
              <a:gd name="T38" fmla="*/ 36 w 73"/>
              <a:gd name="T39" fmla="*/ 69 h 73"/>
              <a:gd name="T40" fmla="*/ 35 w 73"/>
              <a:gd name="T41" fmla="*/ 69 h 73"/>
              <a:gd name="T42" fmla="*/ 25 w 73"/>
              <a:gd name="T43" fmla="*/ 72 h 73"/>
              <a:gd name="T44" fmla="*/ 25 w 73"/>
              <a:gd name="T45" fmla="*/ 73 h 73"/>
              <a:gd name="T46" fmla="*/ 24 w 73"/>
              <a:gd name="T47" fmla="*/ 71 h 73"/>
              <a:gd name="T48" fmla="*/ 24 w 73"/>
              <a:gd name="T49" fmla="*/ 68 h 73"/>
              <a:gd name="T50" fmla="*/ 24 w 73"/>
              <a:gd name="T51" fmla="*/ 68 h 73"/>
              <a:gd name="T52" fmla="*/ 24 w 73"/>
              <a:gd name="T53" fmla="*/ 67 h 73"/>
              <a:gd name="T54" fmla="*/ 32 w 73"/>
              <a:gd name="T55" fmla="*/ 61 h 73"/>
              <a:gd name="T56" fmla="*/ 32 w 73"/>
              <a:gd name="T57" fmla="*/ 41 h 73"/>
              <a:gd name="T58" fmla="*/ 1 w 73"/>
              <a:gd name="T59" fmla="*/ 48 h 73"/>
              <a:gd name="T60" fmla="*/ 1 w 73"/>
              <a:gd name="T61" fmla="*/ 48 h 73"/>
              <a:gd name="T62" fmla="*/ 0 w 73"/>
              <a:gd name="T63" fmla="*/ 47 h 73"/>
              <a:gd name="T64" fmla="*/ 0 w 73"/>
              <a:gd name="T65" fmla="*/ 42 h 73"/>
              <a:gd name="T66" fmla="*/ 0 w 73"/>
              <a:gd name="T67" fmla="*/ 42 h 73"/>
              <a:gd name="T68" fmla="*/ 1 w 73"/>
              <a:gd name="T69" fmla="*/ 41 h 73"/>
              <a:gd name="T70" fmla="*/ 31 w 73"/>
              <a:gd name="T71" fmla="*/ 24 h 73"/>
              <a:gd name="T72" fmla="*/ 32 w 73"/>
              <a:gd name="T73" fmla="*/ 24 h 73"/>
              <a:gd name="T74" fmla="*/ 32 w 73"/>
              <a:gd name="T75" fmla="*/ 7 h 73"/>
              <a:gd name="T76" fmla="*/ 36 w 73"/>
              <a:gd name="T77" fmla="*/ 0 h 73"/>
              <a:gd name="T78" fmla="*/ 41 w 73"/>
              <a:gd name="T7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3" h="73">
                <a:moveTo>
                  <a:pt x="41" y="7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1"/>
                  <a:pt x="73" y="42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2" y="48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1"/>
                  <a:pt x="41" y="61"/>
                  <a:pt x="41" y="61"/>
                </a:cubicBezTo>
                <a:cubicBezTo>
                  <a:pt x="48" y="67"/>
                  <a:pt x="48" y="67"/>
                  <a:pt x="48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2"/>
                  <a:pt x="48" y="73"/>
                  <a:pt x="48" y="73"/>
                </a:cubicBezTo>
                <a:cubicBezTo>
                  <a:pt x="47" y="73"/>
                  <a:pt x="47" y="73"/>
                  <a:pt x="47" y="72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5" y="69"/>
                  <a:pt x="35" y="69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2"/>
                  <a:pt x="24" y="71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41"/>
                  <a:pt x="32" y="41"/>
                  <a:pt x="32" y="4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7"/>
                  <a:pt x="0" y="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1"/>
                  <a:pt x="1" y="41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2"/>
                  <a:pt x="34" y="0"/>
                  <a:pt x="36" y="0"/>
                </a:cubicBezTo>
                <a:cubicBezTo>
                  <a:pt x="39" y="0"/>
                  <a:pt x="41" y="2"/>
                  <a:pt x="41" y="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矩形 1"/>
          <p:cNvSpPr>
            <a:spLocks noChangeArrowheads="1"/>
          </p:cNvSpPr>
          <p:nvPr/>
        </p:nvSpPr>
        <p:spPr bwMode="auto">
          <a:xfrm>
            <a:off x="841829" y="4070064"/>
            <a:ext cx="2934210" cy="57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27"/>
          <p:cNvSpPr>
            <a:spLocks/>
          </p:cNvSpPr>
          <p:nvPr/>
        </p:nvSpPr>
        <p:spPr bwMode="auto">
          <a:xfrm>
            <a:off x="3841568" y="2953065"/>
            <a:ext cx="454672" cy="453829"/>
          </a:xfrm>
          <a:custGeom>
            <a:avLst/>
            <a:gdLst>
              <a:gd name="T0" fmla="*/ 41 w 73"/>
              <a:gd name="T1" fmla="*/ 7 h 73"/>
              <a:gd name="T2" fmla="*/ 41 w 73"/>
              <a:gd name="T3" fmla="*/ 24 h 73"/>
              <a:gd name="T4" fmla="*/ 41 w 73"/>
              <a:gd name="T5" fmla="*/ 24 h 73"/>
              <a:gd name="T6" fmla="*/ 72 w 73"/>
              <a:gd name="T7" fmla="*/ 41 h 73"/>
              <a:gd name="T8" fmla="*/ 73 w 73"/>
              <a:gd name="T9" fmla="*/ 42 h 73"/>
              <a:gd name="T10" fmla="*/ 73 w 73"/>
              <a:gd name="T11" fmla="*/ 42 h 73"/>
              <a:gd name="T12" fmla="*/ 73 w 73"/>
              <a:gd name="T13" fmla="*/ 47 h 73"/>
              <a:gd name="T14" fmla="*/ 71 w 73"/>
              <a:gd name="T15" fmla="*/ 48 h 73"/>
              <a:gd name="T16" fmla="*/ 71 w 73"/>
              <a:gd name="T17" fmla="*/ 48 h 73"/>
              <a:gd name="T18" fmla="*/ 41 w 73"/>
              <a:gd name="T19" fmla="*/ 41 h 73"/>
              <a:gd name="T20" fmla="*/ 41 w 73"/>
              <a:gd name="T21" fmla="*/ 61 h 73"/>
              <a:gd name="T22" fmla="*/ 48 w 73"/>
              <a:gd name="T23" fmla="*/ 67 h 73"/>
              <a:gd name="T24" fmla="*/ 49 w 73"/>
              <a:gd name="T25" fmla="*/ 68 h 73"/>
              <a:gd name="T26" fmla="*/ 49 w 73"/>
              <a:gd name="T27" fmla="*/ 68 h 73"/>
              <a:gd name="T28" fmla="*/ 49 w 73"/>
              <a:gd name="T29" fmla="*/ 71 h 73"/>
              <a:gd name="T30" fmla="*/ 48 w 73"/>
              <a:gd name="T31" fmla="*/ 73 h 73"/>
              <a:gd name="T32" fmla="*/ 47 w 73"/>
              <a:gd name="T33" fmla="*/ 72 h 73"/>
              <a:gd name="T34" fmla="*/ 38 w 73"/>
              <a:gd name="T35" fmla="*/ 69 h 73"/>
              <a:gd name="T36" fmla="*/ 36 w 73"/>
              <a:gd name="T37" fmla="*/ 69 h 73"/>
              <a:gd name="T38" fmla="*/ 36 w 73"/>
              <a:gd name="T39" fmla="*/ 69 h 73"/>
              <a:gd name="T40" fmla="*/ 35 w 73"/>
              <a:gd name="T41" fmla="*/ 69 h 73"/>
              <a:gd name="T42" fmla="*/ 25 w 73"/>
              <a:gd name="T43" fmla="*/ 72 h 73"/>
              <a:gd name="T44" fmla="*/ 25 w 73"/>
              <a:gd name="T45" fmla="*/ 73 h 73"/>
              <a:gd name="T46" fmla="*/ 24 w 73"/>
              <a:gd name="T47" fmla="*/ 71 h 73"/>
              <a:gd name="T48" fmla="*/ 24 w 73"/>
              <a:gd name="T49" fmla="*/ 68 h 73"/>
              <a:gd name="T50" fmla="*/ 24 w 73"/>
              <a:gd name="T51" fmla="*/ 68 h 73"/>
              <a:gd name="T52" fmla="*/ 24 w 73"/>
              <a:gd name="T53" fmla="*/ 67 h 73"/>
              <a:gd name="T54" fmla="*/ 32 w 73"/>
              <a:gd name="T55" fmla="*/ 61 h 73"/>
              <a:gd name="T56" fmla="*/ 32 w 73"/>
              <a:gd name="T57" fmla="*/ 41 h 73"/>
              <a:gd name="T58" fmla="*/ 1 w 73"/>
              <a:gd name="T59" fmla="*/ 48 h 73"/>
              <a:gd name="T60" fmla="*/ 1 w 73"/>
              <a:gd name="T61" fmla="*/ 48 h 73"/>
              <a:gd name="T62" fmla="*/ 0 w 73"/>
              <a:gd name="T63" fmla="*/ 47 h 73"/>
              <a:gd name="T64" fmla="*/ 0 w 73"/>
              <a:gd name="T65" fmla="*/ 42 h 73"/>
              <a:gd name="T66" fmla="*/ 0 w 73"/>
              <a:gd name="T67" fmla="*/ 42 h 73"/>
              <a:gd name="T68" fmla="*/ 1 w 73"/>
              <a:gd name="T69" fmla="*/ 41 h 73"/>
              <a:gd name="T70" fmla="*/ 31 w 73"/>
              <a:gd name="T71" fmla="*/ 24 h 73"/>
              <a:gd name="T72" fmla="*/ 32 w 73"/>
              <a:gd name="T73" fmla="*/ 24 h 73"/>
              <a:gd name="T74" fmla="*/ 32 w 73"/>
              <a:gd name="T75" fmla="*/ 7 h 73"/>
              <a:gd name="T76" fmla="*/ 36 w 73"/>
              <a:gd name="T77" fmla="*/ 0 h 73"/>
              <a:gd name="T78" fmla="*/ 41 w 73"/>
              <a:gd name="T7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3" h="73">
                <a:moveTo>
                  <a:pt x="41" y="7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1"/>
                  <a:pt x="73" y="42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2" y="48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1"/>
                  <a:pt x="41" y="61"/>
                  <a:pt x="41" y="61"/>
                </a:cubicBezTo>
                <a:cubicBezTo>
                  <a:pt x="48" y="67"/>
                  <a:pt x="48" y="67"/>
                  <a:pt x="48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2"/>
                  <a:pt x="48" y="73"/>
                  <a:pt x="48" y="73"/>
                </a:cubicBezTo>
                <a:cubicBezTo>
                  <a:pt x="47" y="73"/>
                  <a:pt x="47" y="73"/>
                  <a:pt x="47" y="72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5" y="69"/>
                  <a:pt x="35" y="69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2"/>
                  <a:pt x="24" y="71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41"/>
                  <a:pt x="32" y="41"/>
                  <a:pt x="32" y="4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7"/>
                  <a:pt x="0" y="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1"/>
                  <a:pt x="1" y="41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2"/>
                  <a:pt x="34" y="0"/>
                  <a:pt x="36" y="0"/>
                </a:cubicBezTo>
                <a:cubicBezTo>
                  <a:pt x="39" y="0"/>
                  <a:pt x="41" y="2"/>
                  <a:pt x="41" y="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矩形 1"/>
          <p:cNvSpPr>
            <a:spLocks noChangeArrowheads="1"/>
          </p:cNvSpPr>
          <p:nvPr/>
        </p:nvSpPr>
        <p:spPr bwMode="auto">
          <a:xfrm>
            <a:off x="841829" y="2852560"/>
            <a:ext cx="2934210" cy="57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Freeform 27"/>
          <p:cNvSpPr>
            <a:spLocks/>
          </p:cNvSpPr>
          <p:nvPr/>
        </p:nvSpPr>
        <p:spPr bwMode="auto">
          <a:xfrm>
            <a:off x="7868855" y="4170569"/>
            <a:ext cx="454672" cy="453829"/>
          </a:xfrm>
          <a:custGeom>
            <a:avLst/>
            <a:gdLst>
              <a:gd name="T0" fmla="*/ 41 w 73"/>
              <a:gd name="T1" fmla="*/ 7 h 73"/>
              <a:gd name="T2" fmla="*/ 41 w 73"/>
              <a:gd name="T3" fmla="*/ 24 h 73"/>
              <a:gd name="T4" fmla="*/ 41 w 73"/>
              <a:gd name="T5" fmla="*/ 24 h 73"/>
              <a:gd name="T6" fmla="*/ 72 w 73"/>
              <a:gd name="T7" fmla="*/ 41 h 73"/>
              <a:gd name="T8" fmla="*/ 73 w 73"/>
              <a:gd name="T9" fmla="*/ 42 h 73"/>
              <a:gd name="T10" fmla="*/ 73 w 73"/>
              <a:gd name="T11" fmla="*/ 42 h 73"/>
              <a:gd name="T12" fmla="*/ 73 w 73"/>
              <a:gd name="T13" fmla="*/ 47 h 73"/>
              <a:gd name="T14" fmla="*/ 71 w 73"/>
              <a:gd name="T15" fmla="*/ 48 h 73"/>
              <a:gd name="T16" fmla="*/ 71 w 73"/>
              <a:gd name="T17" fmla="*/ 48 h 73"/>
              <a:gd name="T18" fmla="*/ 41 w 73"/>
              <a:gd name="T19" fmla="*/ 41 h 73"/>
              <a:gd name="T20" fmla="*/ 41 w 73"/>
              <a:gd name="T21" fmla="*/ 61 h 73"/>
              <a:gd name="T22" fmla="*/ 48 w 73"/>
              <a:gd name="T23" fmla="*/ 67 h 73"/>
              <a:gd name="T24" fmla="*/ 49 w 73"/>
              <a:gd name="T25" fmla="*/ 68 h 73"/>
              <a:gd name="T26" fmla="*/ 49 w 73"/>
              <a:gd name="T27" fmla="*/ 68 h 73"/>
              <a:gd name="T28" fmla="*/ 49 w 73"/>
              <a:gd name="T29" fmla="*/ 71 h 73"/>
              <a:gd name="T30" fmla="*/ 48 w 73"/>
              <a:gd name="T31" fmla="*/ 73 h 73"/>
              <a:gd name="T32" fmla="*/ 47 w 73"/>
              <a:gd name="T33" fmla="*/ 72 h 73"/>
              <a:gd name="T34" fmla="*/ 38 w 73"/>
              <a:gd name="T35" fmla="*/ 69 h 73"/>
              <a:gd name="T36" fmla="*/ 36 w 73"/>
              <a:gd name="T37" fmla="*/ 69 h 73"/>
              <a:gd name="T38" fmla="*/ 36 w 73"/>
              <a:gd name="T39" fmla="*/ 69 h 73"/>
              <a:gd name="T40" fmla="*/ 35 w 73"/>
              <a:gd name="T41" fmla="*/ 69 h 73"/>
              <a:gd name="T42" fmla="*/ 25 w 73"/>
              <a:gd name="T43" fmla="*/ 72 h 73"/>
              <a:gd name="T44" fmla="*/ 25 w 73"/>
              <a:gd name="T45" fmla="*/ 73 h 73"/>
              <a:gd name="T46" fmla="*/ 24 w 73"/>
              <a:gd name="T47" fmla="*/ 71 h 73"/>
              <a:gd name="T48" fmla="*/ 24 w 73"/>
              <a:gd name="T49" fmla="*/ 68 h 73"/>
              <a:gd name="T50" fmla="*/ 24 w 73"/>
              <a:gd name="T51" fmla="*/ 68 h 73"/>
              <a:gd name="T52" fmla="*/ 24 w 73"/>
              <a:gd name="T53" fmla="*/ 67 h 73"/>
              <a:gd name="T54" fmla="*/ 32 w 73"/>
              <a:gd name="T55" fmla="*/ 61 h 73"/>
              <a:gd name="T56" fmla="*/ 32 w 73"/>
              <a:gd name="T57" fmla="*/ 41 h 73"/>
              <a:gd name="T58" fmla="*/ 1 w 73"/>
              <a:gd name="T59" fmla="*/ 48 h 73"/>
              <a:gd name="T60" fmla="*/ 1 w 73"/>
              <a:gd name="T61" fmla="*/ 48 h 73"/>
              <a:gd name="T62" fmla="*/ 0 w 73"/>
              <a:gd name="T63" fmla="*/ 47 h 73"/>
              <a:gd name="T64" fmla="*/ 0 w 73"/>
              <a:gd name="T65" fmla="*/ 42 h 73"/>
              <a:gd name="T66" fmla="*/ 0 w 73"/>
              <a:gd name="T67" fmla="*/ 42 h 73"/>
              <a:gd name="T68" fmla="*/ 1 w 73"/>
              <a:gd name="T69" fmla="*/ 41 h 73"/>
              <a:gd name="T70" fmla="*/ 31 w 73"/>
              <a:gd name="T71" fmla="*/ 24 h 73"/>
              <a:gd name="T72" fmla="*/ 32 w 73"/>
              <a:gd name="T73" fmla="*/ 24 h 73"/>
              <a:gd name="T74" fmla="*/ 32 w 73"/>
              <a:gd name="T75" fmla="*/ 7 h 73"/>
              <a:gd name="T76" fmla="*/ 36 w 73"/>
              <a:gd name="T77" fmla="*/ 0 h 73"/>
              <a:gd name="T78" fmla="*/ 41 w 73"/>
              <a:gd name="T7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3" h="73">
                <a:moveTo>
                  <a:pt x="41" y="7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1"/>
                  <a:pt x="73" y="42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2" y="48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1"/>
                  <a:pt x="41" y="61"/>
                  <a:pt x="41" y="61"/>
                </a:cubicBezTo>
                <a:cubicBezTo>
                  <a:pt x="48" y="67"/>
                  <a:pt x="48" y="67"/>
                  <a:pt x="48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2"/>
                  <a:pt x="48" y="73"/>
                  <a:pt x="48" y="73"/>
                </a:cubicBezTo>
                <a:cubicBezTo>
                  <a:pt x="47" y="73"/>
                  <a:pt x="47" y="73"/>
                  <a:pt x="47" y="72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5" y="69"/>
                  <a:pt x="35" y="69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2"/>
                  <a:pt x="24" y="71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41"/>
                  <a:pt x="32" y="41"/>
                  <a:pt x="32" y="4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7"/>
                  <a:pt x="0" y="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1"/>
                  <a:pt x="1" y="41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2"/>
                  <a:pt x="34" y="0"/>
                  <a:pt x="36" y="0"/>
                </a:cubicBezTo>
                <a:cubicBezTo>
                  <a:pt x="39" y="0"/>
                  <a:pt x="41" y="2"/>
                  <a:pt x="41" y="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矩形 1"/>
          <p:cNvSpPr>
            <a:spLocks noChangeArrowheads="1"/>
          </p:cNvSpPr>
          <p:nvPr/>
        </p:nvSpPr>
        <p:spPr bwMode="auto">
          <a:xfrm>
            <a:off x="8360799" y="4070064"/>
            <a:ext cx="2887772" cy="57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Freeform 27"/>
          <p:cNvSpPr>
            <a:spLocks/>
          </p:cNvSpPr>
          <p:nvPr/>
        </p:nvSpPr>
        <p:spPr bwMode="auto">
          <a:xfrm>
            <a:off x="7868855" y="2953065"/>
            <a:ext cx="454672" cy="453829"/>
          </a:xfrm>
          <a:custGeom>
            <a:avLst/>
            <a:gdLst>
              <a:gd name="T0" fmla="*/ 41 w 73"/>
              <a:gd name="T1" fmla="*/ 7 h 73"/>
              <a:gd name="T2" fmla="*/ 41 w 73"/>
              <a:gd name="T3" fmla="*/ 24 h 73"/>
              <a:gd name="T4" fmla="*/ 41 w 73"/>
              <a:gd name="T5" fmla="*/ 24 h 73"/>
              <a:gd name="T6" fmla="*/ 72 w 73"/>
              <a:gd name="T7" fmla="*/ 41 h 73"/>
              <a:gd name="T8" fmla="*/ 73 w 73"/>
              <a:gd name="T9" fmla="*/ 42 h 73"/>
              <a:gd name="T10" fmla="*/ 73 w 73"/>
              <a:gd name="T11" fmla="*/ 42 h 73"/>
              <a:gd name="T12" fmla="*/ 73 w 73"/>
              <a:gd name="T13" fmla="*/ 47 h 73"/>
              <a:gd name="T14" fmla="*/ 71 w 73"/>
              <a:gd name="T15" fmla="*/ 48 h 73"/>
              <a:gd name="T16" fmla="*/ 71 w 73"/>
              <a:gd name="T17" fmla="*/ 48 h 73"/>
              <a:gd name="T18" fmla="*/ 41 w 73"/>
              <a:gd name="T19" fmla="*/ 41 h 73"/>
              <a:gd name="T20" fmla="*/ 41 w 73"/>
              <a:gd name="T21" fmla="*/ 61 h 73"/>
              <a:gd name="T22" fmla="*/ 48 w 73"/>
              <a:gd name="T23" fmla="*/ 67 h 73"/>
              <a:gd name="T24" fmla="*/ 49 w 73"/>
              <a:gd name="T25" fmla="*/ 68 h 73"/>
              <a:gd name="T26" fmla="*/ 49 w 73"/>
              <a:gd name="T27" fmla="*/ 68 h 73"/>
              <a:gd name="T28" fmla="*/ 49 w 73"/>
              <a:gd name="T29" fmla="*/ 71 h 73"/>
              <a:gd name="T30" fmla="*/ 48 w 73"/>
              <a:gd name="T31" fmla="*/ 73 h 73"/>
              <a:gd name="T32" fmla="*/ 47 w 73"/>
              <a:gd name="T33" fmla="*/ 72 h 73"/>
              <a:gd name="T34" fmla="*/ 38 w 73"/>
              <a:gd name="T35" fmla="*/ 69 h 73"/>
              <a:gd name="T36" fmla="*/ 36 w 73"/>
              <a:gd name="T37" fmla="*/ 69 h 73"/>
              <a:gd name="T38" fmla="*/ 36 w 73"/>
              <a:gd name="T39" fmla="*/ 69 h 73"/>
              <a:gd name="T40" fmla="*/ 35 w 73"/>
              <a:gd name="T41" fmla="*/ 69 h 73"/>
              <a:gd name="T42" fmla="*/ 25 w 73"/>
              <a:gd name="T43" fmla="*/ 72 h 73"/>
              <a:gd name="T44" fmla="*/ 25 w 73"/>
              <a:gd name="T45" fmla="*/ 73 h 73"/>
              <a:gd name="T46" fmla="*/ 24 w 73"/>
              <a:gd name="T47" fmla="*/ 71 h 73"/>
              <a:gd name="T48" fmla="*/ 24 w 73"/>
              <a:gd name="T49" fmla="*/ 68 h 73"/>
              <a:gd name="T50" fmla="*/ 24 w 73"/>
              <a:gd name="T51" fmla="*/ 68 h 73"/>
              <a:gd name="T52" fmla="*/ 24 w 73"/>
              <a:gd name="T53" fmla="*/ 67 h 73"/>
              <a:gd name="T54" fmla="*/ 32 w 73"/>
              <a:gd name="T55" fmla="*/ 61 h 73"/>
              <a:gd name="T56" fmla="*/ 32 w 73"/>
              <a:gd name="T57" fmla="*/ 41 h 73"/>
              <a:gd name="T58" fmla="*/ 1 w 73"/>
              <a:gd name="T59" fmla="*/ 48 h 73"/>
              <a:gd name="T60" fmla="*/ 1 w 73"/>
              <a:gd name="T61" fmla="*/ 48 h 73"/>
              <a:gd name="T62" fmla="*/ 0 w 73"/>
              <a:gd name="T63" fmla="*/ 47 h 73"/>
              <a:gd name="T64" fmla="*/ 0 w 73"/>
              <a:gd name="T65" fmla="*/ 42 h 73"/>
              <a:gd name="T66" fmla="*/ 0 w 73"/>
              <a:gd name="T67" fmla="*/ 42 h 73"/>
              <a:gd name="T68" fmla="*/ 1 w 73"/>
              <a:gd name="T69" fmla="*/ 41 h 73"/>
              <a:gd name="T70" fmla="*/ 31 w 73"/>
              <a:gd name="T71" fmla="*/ 24 h 73"/>
              <a:gd name="T72" fmla="*/ 32 w 73"/>
              <a:gd name="T73" fmla="*/ 24 h 73"/>
              <a:gd name="T74" fmla="*/ 32 w 73"/>
              <a:gd name="T75" fmla="*/ 7 h 73"/>
              <a:gd name="T76" fmla="*/ 36 w 73"/>
              <a:gd name="T77" fmla="*/ 0 h 73"/>
              <a:gd name="T78" fmla="*/ 41 w 73"/>
              <a:gd name="T7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3" h="73">
                <a:moveTo>
                  <a:pt x="41" y="7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1"/>
                  <a:pt x="73" y="42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2" y="48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1"/>
                  <a:pt x="41" y="61"/>
                  <a:pt x="41" y="61"/>
                </a:cubicBezTo>
                <a:cubicBezTo>
                  <a:pt x="48" y="67"/>
                  <a:pt x="48" y="67"/>
                  <a:pt x="48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2"/>
                  <a:pt x="48" y="73"/>
                  <a:pt x="48" y="73"/>
                </a:cubicBezTo>
                <a:cubicBezTo>
                  <a:pt x="47" y="73"/>
                  <a:pt x="47" y="73"/>
                  <a:pt x="47" y="72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5" y="69"/>
                  <a:pt x="35" y="69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2"/>
                  <a:pt x="24" y="71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41"/>
                  <a:pt x="32" y="41"/>
                  <a:pt x="32" y="4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7"/>
                  <a:pt x="0" y="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1"/>
                  <a:pt x="1" y="41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2"/>
                  <a:pt x="34" y="0"/>
                  <a:pt x="36" y="0"/>
                </a:cubicBezTo>
                <a:cubicBezTo>
                  <a:pt x="39" y="0"/>
                  <a:pt x="41" y="2"/>
                  <a:pt x="41" y="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0" name="矩形 1"/>
          <p:cNvSpPr>
            <a:spLocks noChangeArrowheads="1"/>
          </p:cNvSpPr>
          <p:nvPr/>
        </p:nvSpPr>
        <p:spPr bwMode="auto">
          <a:xfrm>
            <a:off x="8360799" y="2852560"/>
            <a:ext cx="2887772" cy="57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1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Freeform 27"/>
          <p:cNvSpPr>
            <a:spLocks/>
          </p:cNvSpPr>
          <p:nvPr/>
        </p:nvSpPr>
        <p:spPr bwMode="auto">
          <a:xfrm>
            <a:off x="4522568" y="1079909"/>
            <a:ext cx="454672" cy="453829"/>
          </a:xfrm>
          <a:custGeom>
            <a:avLst/>
            <a:gdLst>
              <a:gd name="T0" fmla="*/ 41 w 73"/>
              <a:gd name="T1" fmla="*/ 7 h 73"/>
              <a:gd name="T2" fmla="*/ 41 w 73"/>
              <a:gd name="T3" fmla="*/ 24 h 73"/>
              <a:gd name="T4" fmla="*/ 41 w 73"/>
              <a:gd name="T5" fmla="*/ 24 h 73"/>
              <a:gd name="T6" fmla="*/ 72 w 73"/>
              <a:gd name="T7" fmla="*/ 41 h 73"/>
              <a:gd name="T8" fmla="*/ 73 w 73"/>
              <a:gd name="T9" fmla="*/ 42 h 73"/>
              <a:gd name="T10" fmla="*/ 73 w 73"/>
              <a:gd name="T11" fmla="*/ 42 h 73"/>
              <a:gd name="T12" fmla="*/ 73 w 73"/>
              <a:gd name="T13" fmla="*/ 47 h 73"/>
              <a:gd name="T14" fmla="*/ 71 w 73"/>
              <a:gd name="T15" fmla="*/ 48 h 73"/>
              <a:gd name="T16" fmla="*/ 71 w 73"/>
              <a:gd name="T17" fmla="*/ 48 h 73"/>
              <a:gd name="T18" fmla="*/ 41 w 73"/>
              <a:gd name="T19" fmla="*/ 41 h 73"/>
              <a:gd name="T20" fmla="*/ 41 w 73"/>
              <a:gd name="T21" fmla="*/ 61 h 73"/>
              <a:gd name="T22" fmla="*/ 48 w 73"/>
              <a:gd name="T23" fmla="*/ 67 h 73"/>
              <a:gd name="T24" fmla="*/ 49 w 73"/>
              <a:gd name="T25" fmla="*/ 68 h 73"/>
              <a:gd name="T26" fmla="*/ 49 w 73"/>
              <a:gd name="T27" fmla="*/ 68 h 73"/>
              <a:gd name="T28" fmla="*/ 49 w 73"/>
              <a:gd name="T29" fmla="*/ 71 h 73"/>
              <a:gd name="T30" fmla="*/ 48 w 73"/>
              <a:gd name="T31" fmla="*/ 73 h 73"/>
              <a:gd name="T32" fmla="*/ 47 w 73"/>
              <a:gd name="T33" fmla="*/ 72 h 73"/>
              <a:gd name="T34" fmla="*/ 38 w 73"/>
              <a:gd name="T35" fmla="*/ 69 h 73"/>
              <a:gd name="T36" fmla="*/ 36 w 73"/>
              <a:gd name="T37" fmla="*/ 69 h 73"/>
              <a:gd name="T38" fmla="*/ 36 w 73"/>
              <a:gd name="T39" fmla="*/ 69 h 73"/>
              <a:gd name="T40" fmla="*/ 35 w 73"/>
              <a:gd name="T41" fmla="*/ 69 h 73"/>
              <a:gd name="T42" fmla="*/ 25 w 73"/>
              <a:gd name="T43" fmla="*/ 72 h 73"/>
              <a:gd name="T44" fmla="*/ 25 w 73"/>
              <a:gd name="T45" fmla="*/ 73 h 73"/>
              <a:gd name="T46" fmla="*/ 24 w 73"/>
              <a:gd name="T47" fmla="*/ 71 h 73"/>
              <a:gd name="T48" fmla="*/ 24 w 73"/>
              <a:gd name="T49" fmla="*/ 68 h 73"/>
              <a:gd name="T50" fmla="*/ 24 w 73"/>
              <a:gd name="T51" fmla="*/ 68 h 73"/>
              <a:gd name="T52" fmla="*/ 24 w 73"/>
              <a:gd name="T53" fmla="*/ 67 h 73"/>
              <a:gd name="T54" fmla="*/ 32 w 73"/>
              <a:gd name="T55" fmla="*/ 61 h 73"/>
              <a:gd name="T56" fmla="*/ 32 w 73"/>
              <a:gd name="T57" fmla="*/ 41 h 73"/>
              <a:gd name="T58" fmla="*/ 1 w 73"/>
              <a:gd name="T59" fmla="*/ 48 h 73"/>
              <a:gd name="T60" fmla="*/ 1 w 73"/>
              <a:gd name="T61" fmla="*/ 48 h 73"/>
              <a:gd name="T62" fmla="*/ 0 w 73"/>
              <a:gd name="T63" fmla="*/ 47 h 73"/>
              <a:gd name="T64" fmla="*/ 0 w 73"/>
              <a:gd name="T65" fmla="*/ 42 h 73"/>
              <a:gd name="T66" fmla="*/ 0 w 73"/>
              <a:gd name="T67" fmla="*/ 42 h 73"/>
              <a:gd name="T68" fmla="*/ 1 w 73"/>
              <a:gd name="T69" fmla="*/ 41 h 73"/>
              <a:gd name="T70" fmla="*/ 31 w 73"/>
              <a:gd name="T71" fmla="*/ 24 h 73"/>
              <a:gd name="T72" fmla="*/ 32 w 73"/>
              <a:gd name="T73" fmla="*/ 24 h 73"/>
              <a:gd name="T74" fmla="*/ 32 w 73"/>
              <a:gd name="T75" fmla="*/ 7 h 73"/>
              <a:gd name="T76" fmla="*/ 36 w 73"/>
              <a:gd name="T77" fmla="*/ 0 h 73"/>
              <a:gd name="T78" fmla="*/ 41 w 73"/>
              <a:gd name="T79" fmla="*/ 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3" h="73">
                <a:moveTo>
                  <a:pt x="41" y="7"/>
                </a:moveTo>
                <a:cubicBezTo>
                  <a:pt x="41" y="24"/>
                  <a:pt x="41" y="24"/>
                  <a:pt x="41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72" y="41"/>
                  <a:pt x="72" y="41"/>
                  <a:pt x="72" y="41"/>
                </a:cubicBezTo>
                <a:cubicBezTo>
                  <a:pt x="72" y="41"/>
                  <a:pt x="73" y="42"/>
                  <a:pt x="73" y="42"/>
                </a:cubicBezTo>
                <a:cubicBezTo>
                  <a:pt x="73" y="42"/>
                  <a:pt x="73" y="42"/>
                  <a:pt x="73" y="42"/>
                </a:cubicBezTo>
                <a:cubicBezTo>
                  <a:pt x="73" y="47"/>
                  <a:pt x="73" y="47"/>
                  <a:pt x="73" y="47"/>
                </a:cubicBezTo>
                <a:cubicBezTo>
                  <a:pt x="73" y="47"/>
                  <a:pt x="72" y="48"/>
                  <a:pt x="71" y="48"/>
                </a:cubicBezTo>
                <a:cubicBezTo>
                  <a:pt x="71" y="48"/>
                  <a:pt x="71" y="48"/>
                  <a:pt x="71" y="48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61"/>
                  <a:pt x="41" y="61"/>
                  <a:pt x="41" y="61"/>
                </a:cubicBezTo>
                <a:cubicBezTo>
                  <a:pt x="48" y="67"/>
                  <a:pt x="48" y="67"/>
                  <a:pt x="48" y="67"/>
                </a:cubicBezTo>
                <a:cubicBezTo>
                  <a:pt x="49" y="67"/>
                  <a:pt x="49" y="68"/>
                  <a:pt x="49" y="68"/>
                </a:cubicBezTo>
                <a:cubicBezTo>
                  <a:pt x="49" y="68"/>
                  <a:pt x="49" y="68"/>
                  <a:pt x="49" y="68"/>
                </a:cubicBezTo>
                <a:cubicBezTo>
                  <a:pt x="49" y="71"/>
                  <a:pt x="49" y="71"/>
                  <a:pt x="49" y="71"/>
                </a:cubicBezTo>
                <a:cubicBezTo>
                  <a:pt x="49" y="72"/>
                  <a:pt x="48" y="73"/>
                  <a:pt x="48" y="73"/>
                </a:cubicBezTo>
                <a:cubicBezTo>
                  <a:pt x="47" y="73"/>
                  <a:pt x="47" y="73"/>
                  <a:pt x="47" y="72"/>
                </a:cubicBezTo>
                <a:cubicBezTo>
                  <a:pt x="38" y="69"/>
                  <a:pt x="38" y="69"/>
                  <a:pt x="38" y="69"/>
                </a:cubicBezTo>
                <a:cubicBezTo>
                  <a:pt x="37" y="69"/>
                  <a:pt x="37" y="69"/>
                  <a:pt x="36" y="69"/>
                </a:cubicBezTo>
                <a:cubicBezTo>
                  <a:pt x="36" y="69"/>
                  <a:pt x="36" y="69"/>
                  <a:pt x="36" y="69"/>
                </a:cubicBezTo>
                <a:cubicBezTo>
                  <a:pt x="36" y="69"/>
                  <a:pt x="35" y="69"/>
                  <a:pt x="35" y="69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4" y="73"/>
                  <a:pt x="24" y="72"/>
                  <a:pt x="24" y="71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8"/>
                  <a:pt x="24" y="68"/>
                </a:cubicBezTo>
                <a:cubicBezTo>
                  <a:pt x="24" y="68"/>
                  <a:pt x="24" y="67"/>
                  <a:pt x="24" y="67"/>
                </a:cubicBezTo>
                <a:cubicBezTo>
                  <a:pt x="32" y="61"/>
                  <a:pt x="32" y="61"/>
                  <a:pt x="32" y="61"/>
                </a:cubicBezTo>
                <a:cubicBezTo>
                  <a:pt x="32" y="41"/>
                  <a:pt x="32" y="41"/>
                  <a:pt x="32" y="41"/>
                </a:cubicBezTo>
                <a:cubicBezTo>
                  <a:pt x="1" y="48"/>
                  <a:pt x="1" y="48"/>
                  <a:pt x="1" y="48"/>
                </a:cubicBezTo>
                <a:cubicBezTo>
                  <a:pt x="1" y="48"/>
                  <a:pt x="1" y="48"/>
                  <a:pt x="1" y="48"/>
                </a:cubicBezTo>
                <a:cubicBezTo>
                  <a:pt x="0" y="48"/>
                  <a:pt x="0" y="47"/>
                  <a:pt x="0" y="47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1"/>
                  <a:pt x="1" y="41"/>
                </a:cubicBezTo>
                <a:cubicBezTo>
                  <a:pt x="31" y="24"/>
                  <a:pt x="31" y="24"/>
                  <a:pt x="31" y="24"/>
                </a:cubicBezTo>
                <a:cubicBezTo>
                  <a:pt x="31" y="24"/>
                  <a:pt x="32" y="24"/>
                  <a:pt x="32" y="24"/>
                </a:cubicBezTo>
                <a:cubicBezTo>
                  <a:pt x="32" y="7"/>
                  <a:pt x="32" y="7"/>
                  <a:pt x="32" y="7"/>
                </a:cubicBezTo>
                <a:cubicBezTo>
                  <a:pt x="32" y="2"/>
                  <a:pt x="34" y="0"/>
                  <a:pt x="36" y="0"/>
                </a:cubicBezTo>
                <a:cubicBezTo>
                  <a:pt x="39" y="0"/>
                  <a:pt x="41" y="2"/>
                  <a:pt x="41" y="7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7200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>
            <a:spLocks/>
          </p:cNvSpPr>
          <p:nvPr/>
        </p:nvSpPr>
        <p:spPr bwMode="gray">
          <a:xfrm>
            <a:off x="2594620" y="2103041"/>
            <a:ext cx="7389813" cy="3273425"/>
          </a:xfrm>
          <a:custGeom>
            <a:avLst/>
            <a:gdLst/>
            <a:ahLst/>
            <a:cxnLst>
              <a:cxn ang="0">
                <a:pos x="496" y="157"/>
              </a:cxn>
              <a:cxn ang="0">
                <a:pos x="0" y="0"/>
              </a:cxn>
              <a:cxn ang="0">
                <a:pos x="231" y="124"/>
              </a:cxn>
              <a:cxn ang="0">
                <a:pos x="4282" y="2025"/>
              </a:cxn>
              <a:cxn ang="0">
                <a:pos x="3974" y="2298"/>
              </a:cxn>
              <a:cxn ang="0">
                <a:pos x="5190" y="2065"/>
              </a:cxn>
              <a:cxn ang="0">
                <a:pos x="5039" y="1268"/>
              </a:cxn>
              <a:cxn ang="0">
                <a:pos x="4748" y="1507"/>
              </a:cxn>
              <a:cxn ang="0">
                <a:pos x="496" y="157"/>
              </a:cxn>
            </a:cxnLst>
            <a:rect l="0" t="0" r="r" b="b"/>
            <a:pathLst>
              <a:path w="5190" h="2298">
                <a:moveTo>
                  <a:pt x="496" y="157"/>
                </a:moveTo>
                <a:lnTo>
                  <a:pt x="0" y="0"/>
                </a:lnTo>
                <a:lnTo>
                  <a:pt x="231" y="124"/>
                </a:lnTo>
                <a:lnTo>
                  <a:pt x="4282" y="2025"/>
                </a:lnTo>
                <a:lnTo>
                  <a:pt x="3974" y="2298"/>
                </a:lnTo>
                <a:lnTo>
                  <a:pt x="5190" y="2065"/>
                </a:lnTo>
                <a:lnTo>
                  <a:pt x="5039" y="1268"/>
                </a:lnTo>
                <a:lnTo>
                  <a:pt x="4748" y="1507"/>
                </a:lnTo>
                <a:lnTo>
                  <a:pt x="496" y="157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gray">
          <a:xfrm>
            <a:off x="3304232" y="1779191"/>
            <a:ext cx="912812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文本</a:t>
            </a:r>
            <a:r>
              <a:rPr lang="en-US" altLang="zh-CN" sz="1400" dirty="0">
                <a:cs typeface="+mn-ea"/>
                <a:sym typeface="+mn-lt"/>
              </a:rPr>
              <a:t>1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gray">
          <a:xfrm>
            <a:off x="4244032" y="1793478"/>
            <a:ext cx="912812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文本</a:t>
            </a:r>
            <a:r>
              <a:rPr lang="en-US" altLang="zh-CN" sz="1400" dirty="0">
                <a:cs typeface="+mn-ea"/>
                <a:sym typeface="+mn-lt"/>
              </a:rPr>
              <a:t>2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gray">
          <a:xfrm>
            <a:off x="5279082" y="1798241"/>
            <a:ext cx="912812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文本</a:t>
            </a:r>
            <a:r>
              <a:rPr lang="en-US" altLang="zh-CN" sz="1400" dirty="0">
                <a:cs typeface="+mn-ea"/>
                <a:sym typeface="+mn-lt"/>
              </a:rPr>
              <a:t>3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gray">
          <a:xfrm>
            <a:off x="6471294" y="1790303"/>
            <a:ext cx="915988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文本</a:t>
            </a:r>
            <a:r>
              <a:rPr lang="en-US" altLang="zh-CN" sz="1400" dirty="0">
                <a:cs typeface="+mn-ea"/>
                <a:sym typeface="+mn-lt"/>
              </a:rPr>
              <a:t>4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gray">
          <a:xfrm>
            <a:off x="7725419" y="1788716"/>
            <a:ext cx="91440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文本</a:t>
            </a:r>
            <a:r>
              <a:rPr lang="en-US" altLang="zh-CN" sz="1400" dirty="0">
                <a:cs typeface="+mn-ea"/>
                <a:sym typeface="+mn-lt"/>
              </a:rPr>
              <a:t>5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gray">
          <a:xfrm>
            <a:off x="2058863" y="2795191"/>
            <a:ext cx="1912838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200" dirty="0">
                <a:cs typeface="+mn-ea"/>
                <a:sym typeface="+mn-lt"/>
              </a:rPr>
              <a:t>这里输入文本</a:t>
            </a:r>
            <a:endParaRPr lang="en-US" altLang="zh-CN" sz="12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gray">
          <a:xfrm>
            <a:off x="2783533" y="3285728"/>
            <a:ext cx="193962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3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gray">
          <a:xfrm>
            <a:off x="3571032" y="3852466"/>
            <a:ext cx="245268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gray">
          <a:xfrm>
            <a:off x="4723160" y="4417616"/>
            <a:ext cx="245268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gray">
          <a:xfrm>
            <a:off x="5875983" y="5071666"/>
            <a:ext cx="2452687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9955" name="AutoShape 19"/>
          <p:cNvCxnSpPr>
            <a:cxnSpLocks noChangeShapeType="1"/>
            <a:endCxn id="14" idx="0"/>
          </p:cNvCxnSpPr>
          <p:nvPr/>
        </p:nvCxnSpPr>
        <p:spPr bwMode="gray">
          <a:xfrm rot="5400000">
            <a:off x="3296679" y="2310593"/>
            <a:ext cx="203200" cy="765994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39956" name="AutoShape 20"/>
          <p:cNvCxnSpPr>
            <a:cxnSpLocks noChangeShapeType="1"/>
            <a:endCxn id="15" idx="0"/>
          </p:cNvCxnSpPr>
          <p:nvPr/>
        </p:nvCxnSpPr>
        <p:spPr bwMode="gray">
          <a:xfrm rot="5400000">
            <a:off x="4073304" y="2653035"/>
            <a:ext cx="312737" cy="952649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39957" name="AutoShape 21"/>
          <p:cNvCxnSpPr>
            <a:cxnSpLocks noChangeShapeType="1"/>
            <a:endCxn id="16" idx="0"/>
          </p:cNvCxnSpPr>
          <p:nvPr/>
        </p:nvCxnSpPr>
        <p:spPr bwMode="gray">
          <a:xfrm rot="5400000">
            <a:off x="5044579" y="3159175"/>
            <a:ext cx="446088" cy="940495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39958" name="AutoShape 22"/>
          <p:cNvCxnSpPr>
            <a:cxnSpLocks noChangeShapeType="1"/>
            <a:endCxn id="17" idx="0"/>
          </p:cNvCxnSpPr>
          <p:nvPr/>
        </p:nvCxnSpPr>
        <p:spPr bwMode="gray">
          <a:xfrm rot="5400000">
            <a:off x="6188571" y="3668961"/>
            <a:ext cx="509588" cy="987723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cxnSp>
        <p:nvCxnSpPr>
          <p:cNvPr id="39959" name="AutoShape 23"/>
          <p:cNvCxnSpPr>
            <a:cxnSpLocks noChangeShapeType="1"/>
            <a:endCxn id="18" idx="0"/>
          </p:cNvCxnSpPr>
          <p:nvPr/>
        </p:nvCxnSpPr>
        <p:spPr bwMode="gray">
          <a:xfrm rot="5400000">
            <a:off x="7339262" y="4201319"/>
            <a:ext cx="633413" cy="1107281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rgbClr val="1C1C1C"/>
            </a:solidFill>
            <a:miter lim="800000"/>
            <a:headEnd/>
            <a:tailEnd/>
          </a:ln>
        </p:spPr>
      </p:cxnSp>
      <p:grpSp>
        <p:nvGrpSpPr>
          <p:cNvPr id="35" name="组合 34"/>
          <p:cNvGrpSpPr/>
          <p:nvPr/>
        </p:nvGrpSpPr>
        <p:grpSpPr>
          <a:xfrm>
            <a:off x="7927032" y="2147490"/>
            <a:ext cx="565150" cy="2290762"/>
            <a:chOff x="6403032" y="1889274"/>
            <a:chExt cx="565150" cy="2290762"/>
          </a:xfrm>
        </p:grpSpPr>
        <p:sp>
          <p:nvSpPr>
            <p:cNvPr id="7" name="AutoShape 7"/>
            <p:cNvSpPr>
              <a:spLocks noChangeArrowheads="1"/>
            </p:cNvSpPr>
            <p:nvPr/>
          </p:nvSpPr>
          <p:spPr bwMode="ltGray">
            <a:xfrm>
              <a:off x="6403032" y="3497411"/>
              <a:ext cx="565150" cy="682625"/>
            </a:xfrm>
            <a:prstGeom prst="can">
              <a:avLst>
                <a:gd name="adj" fmla="val 21434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3568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AutoShape 24"/>
            <p:cNvSpPr>
              <a:spLocks noChangeArrowheads="1"/>
            </p:cNvSpPr>
            <p:nvPr/>
          </p:nvSpPr>
          <p:spPr bwMode="blackGray">
            <a:xfrm>
              <a:off x="6403032" y="1889274"/>
              <a:ext cx="565150" cy="1730375"/>
            </a:xfrm>
            <a:prstGeom prst="can">
              <a:avLst>
                <a:gd name="adj" fmla="val 27996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3568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715770" y="2145903"/>
            <a:ext cx="442913" cy="1762125"/>
            <a:chOff x="5191769" y="1887686"/>
            <a:chExt cx="442913" cy="1762125"/>
          </a:xfrm>
        </p:grpSpPr>
        <p:sp>
          <p:nvSpPr>
            <p:cNvPr id="8" name="AutoShape 8"/>
            <p:cNvSpPr>
              <a:spLocks noChangeArrowheads="1"/>
            </p:cNvSpPr>
            <p:nvPr/>
          </p:nvSpPr>
          <p:spPr bwMode="ltGray">
            <a:xfrm>
              <a:off x="5191769" y="3222774"/>
              <a:ext cx="442913" cy="427037"/>
            </a:xfrm>
            <a:prstGeom prst="can">
              <a:avLst>
                <a:gd name="adj" fmla="val 21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3568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AutoShape 25"/>
            <p:cNvSpPr>
              <a:spLocks noChangeArrowheads="1"/>
            </p:cNvSpPr>
            <p:nvPr/>
          </p:nvSpPr>
          <p:spPr bwMode="blackGray">
            <a:xfrm>
              <a:off x="5191769" y="1887686"/>
              <a:ext cx="442913" cy="1433513"/>
            </a:xfrm>
            <a:prstGeom prst="can">
              <a:avLst>
                <a:gd name="adj" fmla="val 27556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3568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558483" y="2142727"/>
            <a:ext cx="358775" cy="1263650"/>
            <a:chOff x="4034482" y="1884511"/>
            <a:chExt cx="358775" cy="1263650"/>
          </a:xfrm>
        </p:grpSpPr>
        <p:sp>
          <p:nvSpPr>
            <p:cNvPr id="6" name="AutoShape 6"/>
            <p:cNvSpPr>
              <a:spLocks noChangeArrowheads="1"/>
            </p:cNvSpPr>
            <p:nvPr/>
          </p:nvSpPr>
          <p:spPr bwMode="ltGray">
            <a:xfrm>
              <a:off x="4034482" y="2840186"/>
              <a:ext cx="358775" cy="307975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3568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26"/>
            <p:cNvSpPr>
              <a:spLocks noChangeArrowheads="1"/>
            </p:cNvSpPr>
            <p:nvPr/>
          </p:nvSpPr>
          <p:spPr bwMode="blackGray">
            <a:xfrm>
              <a:off x="4034482" y="1884511"/>
              <a:ext cx="358775" cy="1049338"/>
            </a:xfrm>
            <a:prstGeom prst="can">
              <a:avLst>
                <a:gd name="adj" fmla="val 28246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3568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74233" y="2149078"/>
            <a:ext cx="263525" cy="823913"/>
            <a:chOff x="3050232" y="1890861"/>
            <a:chExt cx="263525" cy="823913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ltGray">
            <a:xfrm>
              <a:off x="3050232" y="2524274"/>
              <a:ext cx="263525" cy="190500"/>
            </a:xfrm>
            <a:prstGeom prst="can">
              <a:avLst>
                <a:gd name="adj" fmla="val 27343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3568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AutoShape 27"/>
            <p:cNvSpPr>
              <a:spLocks noChangeArrowheads="1"/>
            </p:cNvSpPr>
            <p:nvPr/>
          </p:nvSpPr>
          <p:spPr bwMode="blackGray">
            <a:xfrm>
              <a:off x="3050232" y="1890861"/>
              <a:ext cx="263525" cy="688975"/>
            </a:xfrm>
            <a:prstGeom prst="can">
              <a:avLst>
                <a:gd name="adj" fmla="val 2386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3568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667770" y="2150666"/>
            <a:ext cx="227013" cy="441325"/>
            <a:chOff x="2143769" y="1892449"/>
            <a:chExt cx="227013" cy="441325"/>
          </a:xfrm>
        </p:grpSpPr>
        <p:sp>
          <p:nvSpPr>
            <p:cNvPr id="4" name="AutoShape 4"/>
            <p:cNvSpPr>
              <a:spLocks noChangeArrowheads="1"/>
            </p:cNvSpPr>
            <p:nvPr/>
          </p:nvSpPr>
          <p:spPr bwMode="ltGray">
            <a:xfrm>
              <a:off x="2143769" y="2194074"/>
              <a:ext cx="227013" cy="139700"/>
            </a:xfrm>
            <a:prstGeom prst="can">
              <a:avLst>
                <a:gd name="adj" fmla="val 39796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35686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AutoShape 28"/>
            <p:cNvSpPr>
              <a:spLocks noChangeArrowheads="1"/>
            </p:cNvSpPr>
            <p:nvPr/>
          </p:nvSpPr>
          <p:spPr bwMode="blackGray">
            <a:xfrm>
              <a:off x="2143769" y="1892449"/>
              <a:ext cx="227013" cy="358775"/>
            </a:xfrm>
            <a:prstGeom prst="can">
              <a:avLst>
                <a:gd name="adj" fmla="val 26830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35686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3863752" y="5733652"/>
            <a:ext cx="6019800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rgbClr val="D7181F"/>
              </a:buClr>
              <a:buFont typeface="Wingdings" pitchFamily="2" charset="2"/>
              <a:buChar char="v"/>
              <a:defRPr/>
            </a:pPr>
            <a:r>
              <a:rPr lang="zh-CN" altLang="en-US" sz="1600" dirty="0">
                <a:cs typeface="+mn-ea"/>
                <a:sym typeface="+mn-lt"/>
              </a:rPr>
              <a:t>这里输入文本这里输入文本这里输入文本这里输入文本</a:t>
            </a:r>
            <a:endParaRPr lang="en-US" altLang="zh-CN" sz="16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AutoShape 2"/>
          <p:cNvSpPr>
            <a:spLocks noChangeArrowheads="1"/>
          </p:cNvSpPr>
          <p:nvPr/>
        </p:nvSpPr>
        <p:spPr bwMode="gray">
          <a:xfrm>
            <a:off x="7109306" y="4321967"/>
            <a:ext cx="895350" cy="560388"/>
          </a:xfrm>
          <a:prstGeom prst="can">
            <a:avLst>
              <a:gd name="adj" fmla="val 44917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gray">
          <a:xfrm>
            <a:off x="7109306" y="2667793"/>
            <a:ext cx="895350" cy="1876425"/>
          </a:xfrm>
          <a:prstGeom prst="can">
            <a:avLst>
              <a:gd name="adj" fmla="val 24285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461" name="AutoShape 4"/>
          <p:cNvSpPr>
            <a:spLocks noChangeArrowheads="1"/>
          </p:cNvSpPr>
          <p:nvPr/>
        </p:nvSpPr>
        <p:spPr bwMode="gray">
          <a:xfrm>
            <a:off x="8039582" y="4321967"/>
            <a:ext cx="893763" cy="560388"/>
          </a:xfrm>
          <a:prstGeom prst="can">
            <a:avLst>
              <a:gd name="adj" fmla="val 45245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8039582" y="2313781"/>
            <a:ext cx="893763" cy="2230437"/>
          </a:xfrm>
          <a:prstGeom prst="can">
            <a:avLst>
              <a:gd name="adj" fmla="val 22795"/>
            </a:avLst>
          </a:prstGeom>
          <a:gradFill rotWithShape="1">
            <a:gsLst>
              <a:gs pos="0">
                <a:schemeClr val="folHlink"/>
              </a:gs>
              <a:gs pos="50000">
                <a:schemeClr val="folHlink">
                  <a:gamma/>
                  <a:tint val="24314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463" name="AutoShape 6"/>
          <p:cNvSpPr>
            <a:spLocks noChangeArrowheads="1"/>
          </p:cNvSpPr>
          <p:nvPr/>
        </p:nvSpPr>
        <p:spPr bwMode="gray">
          <a:xfrm>
            <a:off x="4870931" y="4333081"/>
            <a:ext cx="895350" cy="547687"/>
          </a:xfrm>
          <a:prstGeom prst="can">
            <a:avLst>
              <a:gd name="adj" fmla="val 45796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4870931" y="3429792"/>
            <a:ext cx="895350" cy="1125538"/>
          </a:xfrm>
          <a:prstGeom prst="can">
            <a:avLst>
              <a:gd name="adj" fmla="val 24822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431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465" name="AutoShape 8"/>
          <p:cNvSpPr>
            <a:spLocks noChangeArrowheads="1"/>
          </p:cNvSpPr>
          <p:nvPr/>
        </p:nvSpPr>
        <p:spPr bwMode="gray">
          <a:xfrm>
            <a:off x="5801207" y="4321967"/>
            <a:ext cx="904875" cy="560388"/>
          </a:xfrm>
          <a:prstGeom prst="can">
            <a:avLst>
              <a:gd name="adj" fmla="val 49292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gray">
          <a:xfrm>
            <a:off x="5801207" y="3067842"/>
            <a:ext cx="904875" cy="1487488"/>
          </a:xfrm>
          <a:prstGeom prst="can">
            <a:avLst>
              <a:gd name="adj" fmla="val 2526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2">
                  <a:gamma/>
                  <a:tint val="24314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467" name="AutoShape 10"/>
          <p:cNvSpPr>
            <a:spLocks noChangeArrowheads="1"/>
          </p:cNvSpPr>
          <p:nvPr/>
        </p:nvSpPr>
        <p:spPr bwMode="gray">
          <a:xfrm>
            <a:off x="2689707" y="4398167"/>
            <a:ext cx="893763" cy="471488"/>
          </a:xfrm>
          <a:prstGeom prst="can">
            <a:avLst>
              <a:gd name="adj" fmla="val 40403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2689707" y="4069556"/>
            <a:ext cx="893763" cy="485775"/>
          </a:xfrm>
          <a:prstGeom prst="can">
            <a:avLst>
              <a:gd name="adj" fmla="val 3627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117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469" name="AutoShape 12"/>
          <p:cNvSpPr>
            <a:spLocks noChangeArrowheads="1"/>
          </p:cNvSpPr>
          <p:nvPr/>
        </p:nvSpPr>
        <p:spPr bwMode="gray">
          <a:xfrm>
            <a:off x="3619982" y="4353718"/>
            <a:ext cx="893763" cy="523875"/>
          </a:xfrm>
          <a:prstGeom prst="can">
            <a:avLst>
              <a:gd name="adj" fmla="val 45153"/>
            </a:avLst>
          </a:prstGeom>
          <a:gradFill rotWithShape="1">
            <a:gsLst>
              <a:gs pos="0">
                <a:srgbClr val="182326"/>
              </a:gs>
              <a:gs pos="50000">
                <a:srgbClr val="777E7F"/>
              </a:gs>
              <a:gs pos="100000">
                <a:srgbClr val="182326"/>
              </a:gs>
            </a:gsLst>
            <a:lin ang="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gray">
          <a:xfrm>
            <a:off x="3619982" y="3713956"/>
            <a:ext cx="893763" cy="841375"/>
          </a:xfrm>
          <a:prstGeom prst="can">
            <a:avLst>
              <a:gd name="adj" fmla="val 25093"/>
            </a:avLst>
          </a:pr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tint val="21176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black">
          <a:xfrm>
            <a:off x="3340174" y="4958556"/>
            <a:ext cx="54374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black">
          <a:xfrm>
            <a:off x="5511875" y="4958556"/>
            <a:ext cx="543739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black">
          <a:xfrm>
            <a:off x="7740725" y="4958556"/>
            <a:ext cx="543739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sz="1400" b="1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black">
          <a:xfrm>
            <a:off x="8838548" y="4898231"/>
            <a:ext cx="1186543" cy="2769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(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单位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 : 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人民币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)</a:t>
            </a:r>
          </a:p>
        </p:txBody>
      </p:sp>
      <p:sp>
        <p:nvSpPr>
          <p:cNvPr id="19476" name="Text Box 19"/>
          <p:cNvSpPr txBox="1">
            <a:spLocks noChangeArrowheads="1"/>
          </p:cNvSpPr>
          <p:nvPr/>
        </p:nvSpPr>
        <p:spPr bwMode="gray">
          <a:xfrm>
            <a:off x="2708757" y="4575967"/>
            <a:ext cx="804863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开始</a:t>
            </a:r>
            <a:endParaRPr lang="en-US" altLang="zh-CN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477" name="Text Box 20"/>
          <p:cNvSpPr txBox="1">
            <a:spLocks noChangeArrowheads="1"/>
          </p:cNvSpPr>
          <p:nvPr/>
        </p:nvSpPr>
        <p:spPr bwMode="gray">
          <a:xfrm>
            <a:off x="3632682" y="4566442"/>
            <a:ext cx="815975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+5 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年</a:t>
            </a:r>
            <a:endParaRPr lang="en-US" altLang="zh-CN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478" name="Text Box 21"/>
          <p:cNvSpPr txBox="1">
            <a:spLocks noChangeArrowheads="1"/>
          </p:cNvSpPr>
          <p:nvPr/>
        </p:nvSpPr>
        <p:spPr bwMode="gray">
          <a:xfrm>
            <a:off x="8003069" y="4583906"/>
            <a:ext cx="952500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目前</a:t>
            </a:r>
            <a:endParaRPr lang="en-US" altLang="zh-CN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479" name="Text Box 22"/>
          <p:cNvSpPr txBox="1">
            <a:spLocks noChangeArrowheads="1"/>
          </p:cNvSpPr>
          <p:nvPr/>
        </p:nvSpPr>
        <p:spPr bwMode="gray">
          <a:xfrm>
            <a:off x="4843944" y="4566442"/>
            <a:ext cx="927100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+10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年</a:t>
            </a:r>
            <a:endParaRPr lang="en-US" altLang="zh-CN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480" name="Text Box 23"/>
          <p:cNvSpPr txBox="1">
            <a:spLocks noChangeArrowheads="1"/>
          </p:cNvSpPr>
          <p:nvPr/>
        </p:nvSpPr>
        <p:spPr bwMode="gray">
          <a:xfrm>
            <a:off x="5812320" y="4577556"/>
            <a:ext cx="915987" cy="2746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+15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年</a:t>
            </a:r>
            <a:endParaRPr lang="en-US" altLang="zh-CN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481" name="Text Box 24"/>
          <p:cNvSpPr txBox="1">
            <a:spLocks noChangeArrowheads="1"/>
          </p:cNvSpPr>
          <p:nvPr/>
        </p:nvSpPr>
        <p:spPr bwMode="gray">
          <a:xfrm>
            <a:off x="7072795" y="4566442"/>
            <a:ext cx="915987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200" dirty="0">
                <a:solidFill>
                  <a:srgbClr val="FFFFFF"/>
                </a:solidFill>
                <a:cs typeface="+mn-ea"/>
                <a:sym typeface="+mn-lt"/>
              </a:rPr>
              <a:t>+20</a:t>
            </a:r>
            <a:r>
              <a:rPr lang="zh-CN" altLang="en-US" sz="1200" dirty="0">
                <a:solidFill>
                  <a:srgbClr val="FFFFFF"/>
                </a:solidFill>
                <a:cs typeface="+mn-ea"/>
                <a:sym typeface="+mn-lt"/>
              </a:rPr>
              <a:t>年</a:t>
            </a:r>
            <a:endParaRPr lang="en-US" altLang="zh-CN" sz="12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black">
          <a:xfrm>
            <a:off x="2164244" y="4883942"/>
            <a:ext cx="76628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483" name="Group 26"/>
          <p:cNvGrpSpPr>
            <a:grpSpLocks/>
          </p:cNvGrpSpPr>
          <p:nvPr/>
        </p:nvGrpSpPr>
        <p:grpSpPr bwMode="auto">
          <a:xfrm>
            <a:off x="2813531" y="3501231"/>
            <a:ext cx="660400" cy="657225"/>
            <a:chOff x="997" y="1736"/>
            <a:chExt cx="416" cy="414"/>
          </a:xfrm>
        </p:grpSpPr>
        <p:sp>
          <p:nvSpPr>
            <p:cNvPr id="19506" name="Oval 27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accent1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507" name="Picture 28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84" name="Text Box 29"/>
          <p:cNvSpPr txBox="1">
            <a:spLocks noChangeArrowheads="1"/>
          </p:cNvSpPr>
          <p:nvPr/>
        </p:nvSpPr>
        <p:spPr bwMode="gray">
          <a:xfrm>
            <a:off x="2785255" y="3637755"/>
            <a:ext cx="720079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1000</a:t>
            </a:r>
          </a:p>
        </p:txBody>
      </p:sp>
      <p:grpSp>
        <p:nvGrpSpPr>
          <p:cNvPr id="19485" name="Group 30"/>
          <p:cNvGrpSpPr>
            <a:grpSpLocks/>
          </p:cNvGrpSpPr>
          <p:nvPr/>
        </p:nvGrpSpPr>
        <p:grpSpPr bwMode="auto">
          <a:xfrm>
            <a:off x="3735869" y="3153568"/>
            <a:ext cx="660400" cy="657225"/>
            <a:chOff x="997" y="1736"/>
            <a:chExt cx="416" cy="414"/>
          </a:xfrm>
        </p:grpSpPr>
        <p:sp>
          <p:nvSpPr>
            <p:cNvPr id="19504" name="Oval 31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accent1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505" name="Picture 32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86" name="Text Box 33"/>
          <p:cNvSpPr txBox="1">
            <a:spLocks noChangeArrowheads="1"/>
          </p:cNvSpPr>
          <p:nvPr/>
        </p:nvSpPr>
        <p:spPr bwMode="gray">
          <a:xfrm>
            <a:off x="3717447" y="3325017"/>
            <a:ext cx="74424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5000</a:t>
            </a:r>
          </a:p>
        </p:txBody>
      </p:sp>
      <p:grpSp>
        <p:nvGrpSpPr>
          <p:cNvPr id="19487" name="Group 34"/>
          <p:cNvGrpSpPr>
            <a:grpSpLocks/>
          </p:cNvGrpSpPr>
          <p:nvPr/>
        </p:nvGrpSpPr>
        <p:grpSpPr bwMode="auto">
          <a:xfrm>
            <a:off x="4982056" y="2904331"/>
            <a:ext cx="660400" cy="657225"/>
            <a:chOff x="997" y="1736"/>
            <a:chExt cx="416" cy="414"/>
          </a:xfrm>
        </p:grpSpPr>
        <p:sp>
          <p:nvSpPr>
            <p:cNvPr id="19502" name="Oval 35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accent2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503" name="Picture 36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9488" name="Group 37"/>
          <p:cNvGrpSpPr>
            <a:grpSpLocks/>
          </p:cNvGrpSpPr>
          <p:nvPr/>
        </p:nvGrpSpPr>
        <p:grpSpPr bwMode="auto">
          <a:xfrm>
            <a:off x="7228369" y="2137568"/>
            <a:ext cx="660400" cy="657225"/>
            <a:chOff x="997" y="1736"/>
            <a:chExt cx="416" cy="414"/>
          </a:xfrm>
        </p:grpSpPr>
        <p:sp>
          <p:nvSpPr>
            <p:cNvPr id="19500" name="Oval 38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folHlink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501" name="Picture 39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89" name="Text Box 40"/>
          <p:cNvSpPr txBox="1">
            <a:spLocks noChangeArrowheads="1"/>
          </p:cNvSpPr>
          <p:nvPr/>
        </p:nvSpPr>
        <p:spPr bwMode="gray">
          <a:xfrm>
            <a:off x="4872520" y="3063080"/>
            <a:ext cx="8667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>
                <a:solidFill>
                  <a:srgbClr val="FFFFFF"/>
                </a:solidFill>
                <a:cs typeface="+mn-ea"/>
                <a:sym typeface="+mn-lt"/>
              </a:rPr>
              <a:t>10000</a:t>
            </a:r>
          </a:p>
        </p:txBody>
      </p:sp>
      <p:grpSp>
        <p:nvGrpSpPr>
          <p:cNvPr id="19490" name="Group 41"/>
          <p:cNvGrpSpPr>
            <a:grpSpLocks/>
          </p:cNvGrpSpPr>
          <p:nvPr/>
        </p:nvGrpSpPr>
        <p:grpSpPr bwMode="auto">
          <a:xfrm>
            <a:off x="5929794" y="2521743"/>
            <a:ext cx="660400" cy="657225"/>
            <a:chOff x="997" y="1736"/>
            <a:chExt cx="416" cy="414"/>
          </a:xfrm>
        </p:grpSpPr>
        <p:sp>
          <p:nvSpPr>
            <p:cNvPr id="19498" name="Oval 42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accent2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499" name="Picture 43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91" name="Text Box 44"/>
          <p:cNvSpPr txBox="1">
            <a:spLocks noChangeArrowheads="1"/>
          </p:cNvSpPr>
          <p:nvPr/>
        </p:nvSpPr>
        <p:spPr bwMode="gray">
          <a:xfrm>
            <a:off x="5829782" y="2670967"/>
            <a:ext cx="8667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>
                <a:solidFill>
                  <a:srgbClr val="FFFFFF"/>
                </a:solidFill>
                <a:cs typeface="+mn-ea"/>
                <a:sym typeface="+mn-lt"/>
              </a:rPr>
              <a:t>15000</a:t>
            </a:r>
          </a:p>
        </p:txBody>
      </p:sp>
      <p:sp>
        <p:nvSpPr>
          <p:cNvPr id="19492" name="Text Box 45"/>
          <p:cNvSpPr txBox="1">
            <a:spLocks noChangeArrowheads="1"/>
          </p:cNvSpPr>
          <p:nvPr/>
        </p:nvSpPr>
        <p:spPr bwMode="gray">
          <a:xfrm>
            <a:off x="7129945" y="2297905"/>
            <a:ext cx="8667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>
                <a:solidFill>
                  <a:srgbClr val="FFFFFF"/>
                </a:solidFill>
                <a:cs typeface="+mn-ea"/>
                <a:sym typeface="+mn-lt"/>
              </a:rPr>
              <a:t>20000</a:t>
            </a:r>
          </a:p>
        </p:txBody>
      </p:sp>
      <p:grpSp>
        <p:nvGrpSpPr>
          <p:cNvPr id="19493" name="Group 46"/>
          <p:cNvGrpSpPr>
            <a:grpSpLocks/>
          </p:cNvGrpSpPr>
          <p:nvPr/>
        </p:nvGrpSpPr>
        <p:grpSpPr bwMode="auto">
          <a:xfrm>
            <a:off x="8133244" y="1767681"/>
            <a:ext cx="660400" cy="657225"/>
            <a:chOff x="997" y="1736"/>
            <a:chExt cx="416" cy="414"/>
          </a:xfrm>
        </p:grpSpPr>
        <p:sp>
          <p:nvSpPr>
            <p:cNvPr id="19496" name="Oval 47"/>
            <p:cNvSpPr>
              <a:spLocks noChangeArrowheads="1"/>
            </p:cNvSpPr>
            <p:nvPr/>
          </p:nvSpPr>
          <p:spPr bwMode="gray">
            <a:xfrm>
              <a:off x="997" y="1738"/>
              <a:ext cx="416" cy="412"/>
            </a:xfrm>
            <a:prstGeom prst="ellipse">
              <a:avLst/>
            </a:prstGeom>
            <a:solidFill>
              <a:schemeClr val="folHlink">
                <a:alpha val="70195"/>
              </a:schemeClr>
            </a:solidFill>
            <a:ln w="28575" algn="ctr">
              <a:solidFill>
                <a:srgbClr val="F8F8F8">
                  <a:alpha val="70195"/>
                </a:srgb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19497" name="Picture 48" descr="cir_lighteffect0"/>
            <p:cNvPicPr>
              <a:picLocks noChangeAspect="1" noChangeArrowheads="1"/>
            </p:cNvPicPr>
            <p:nvPr/>
          </p:nvPicPr>
          <p:blipFill>
            <a:blip r:embed="rId3" cstate="print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1032" y="1736"/>
              <a:ext cx="344" cy="3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494" name="Text Box 49"/>
          <p:cNvSpPr txBox="1">
            <a:spLocks noChangeArrowheads="1"/>
          </p:cNvSpPr>
          <p:nvPr/>
        </p:nvSpPr>
        <p:spPr bwMode="gray">
          <a:xfrm>
            <a:off x="8034820" y="1928017"/>
            <a:ext cx="866775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 dirty="0">
                <a:solidFill>
                  <a:srgbClr val="FFFFFF"/>
                </a:solidFill>
                <a:cs typeface="+mn-ea"/>
                <a:sym typeface="+mn-lt"/>
              </a:rPr>
              <a:t>25000</a:t>
            </a:r>
          </a:p>
        </p:txBody>
      </p:sp>
      <p:sp>
        <p:nvSpPr>
          <p:cNvPr id="19495" name="Freeform 50"/>
          <p:cNvSpPr>
            <a:spLocks/>
          </p:cNvSpPr>
          <p:nvPr/>
        </p:nvSpPr>
        <p:spPr bwMode="gray">
          <a:xfrm rot="-369310">
            <a:off x="3173895" y="1826418"/>
            <a:ext cx="4384675" cy="1323975"/>
          </a:xfrm>
          <a:custGeom>
            <a:avLst/>
            <a:gdLst>
              <a:gd name="T0" fmla="*/ 648508956 w 2706"/>
              <a:gd name="T1" fmla="*/ 1297094579 h 1093"/>
              <a:gd name="T2" fmla="*/ 1184119864 w 2706"/>
              <a:gd name="T3" fmla="*/ 1038849009 h 1093"/>
              <a:gd name="T4" fmla="*/ 1719730974 w 2706"/>
              <a:gd name="T5" fmla="*/ 824623167 h 1093"/>
              <a:gd name="T6" fmla="*/ 2147483647 w 2706"/>
              <a:gd name="T7" fmla="*/ 644144741 h 1093"/>
              <a:gd name="T8" fmla="*/ 2147483647 w 2706"/>
              <a:gd name="T9" fmla="*/ 501816735 h 1093"/>
              <a:gd name="T10" fmla="*/ 2147483647 w 2706"/>
              <a:gd name="T11" fmla="*/ 387367445 h 1093"/>
              <a:gd name="T12" fmla="*/ 2147483647 w 2706"/>
              <a:gd name="T13" fmla="*/ 299329734 h 1093"/>
              <a:gd name="T14" fmla="*/ 2147483647 w 2706"/>
              <a:gd name="T15" fmla="*/ 234768720 h 1093"/>
              <a:gd name="T16" fmla="*/ 2147483647 w 2706"/>
              <a:gd name="T17" fmla="*/ 192216207 h 1093"/>
              <a:gd name="T18" fmla="*/ 2147483647 w 2706"/>
              <a:gd name="T19" fmla="*/ 164337642 h 1093"/>
              <a:gd name="T20" fmla="*/ 2147483647 w 2706"/>
              <a:gd name="T21" fmla="*/ 151131777 h 1093"/>
              <a:gd name="T22" fmla="*/ 2147483647 w 2706"/>
              <a:gd name="T23" fmla="*/ 145262924 h 1093"/>
              <a:gd name="T24" fmla="*/ 2147483647 w 2706"/>
              <a:gd name="T25" fmla="*/ 145262924 h 1093"/>
              <a:gd name="T26" fmla="*/ 2147483647 w 2706"/>
              <a:gd name="T27" fmla="*/ 149664867 h 1093"/>
              <a:gd name="T28" fmla="*/ 2147483647 w 2706"/>
              <a:gd name="T29" fmla="*/ 149664867 h 1093"/>
              <a:gd name="T30" fmla="*/ 2147483647 w 2706"/>
              <a:gd name="T31" fmla="*/ 484208966 h 1093"/>
              <a:gd name="T32" fmla="*/ 2147483647 w 2706"/>
              <a:gd name="T33" fmla="*/ 525293357 h 1093"/>
              <a:gd name="T34" fmla="*/ 2147483647 w 2706"/>
              <a:gd name="T35" fmla="*/ 519424505 h 1093"/>
              <a:gd name="T36" fmla="*/ 2147483647 w 2706"/>
              <a:gd name="T37" fmla="*/ 506218678 h 1093"/>
              <a:gd name="T38" fmla="*/ 2147483647 w 2706"/>
              <a:gd name="T39" fmla="*/ 484208966 h 1093"/>
              <a:gd name="T40" fmla="*/ 2147483647 w 2706"/>
              <a:gd name="T41" fmla="*/ 465134286 h 1093"/>
              <a:gd name="T42" fmla="*/ 2147483647 w 2706"/>
              <a:gd name="T43" fmla="*/ 448994638 h 1093"/>
              <a:gd name="T44" fmla="*/ 2147483647 w 2706"/>
              <a:gd name="T45" fmla="*/ 437255722 h 1093"/>
              <a:gd name="T46" fmla="*/ 2147483647 w 2706"/>
              <a:gd name="T47" fmla="*/ 437255722 h 1093"/>
              <a:gd name="T48" fmla="*/ 2147483647 w 2706"/>
              <a:gd name="T49" fmla="*/ 453395369 h 1093"/>
              <a:gd name="T50" fmla="*/ 2147483647 w 2706"/>
              <a:gd name="T51" fmla="*/ 484208966 h 1093"/>
              <a:gd name="T52" fmla="*/ 2147483647 w 2706"/>
              <a:gd name="T53" fmla="*/ 544368037 h 1093"/>
              <a:gd name="T54" fmla="*/ 2147483647 w 2706"/>
              <a:gd name="T55" fmla="*/ 628004942 h 1093"/>
              <a:gd name="T56" fmla="*/ 2147483647 w 2706"/>
              <a:gd name="T57" fmla="*/ 740987473 h 1093"/>
              <a:gd name="T58" fmla="*/ 1948153663 w 2706"/>
              <a:gd name="T59" fmla="*/ 892119213 h 1093"/>
              <a:gd name="T60" fmla="*/ 1344278729 w 2706"/>
              <a:gd name="T61" fmla="*/ 1079933401 h 1093"/>
              <a:gd name="T62" fmla="*/ 711522838 w 2706"/>
              <a:gd name="T63" fmla="*/ 1308832284 h 109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706"/>
              <a:gd name="T97" fmla="*/ 0 h 1093"/>
              <a:gd name="T98" fmla="*/ 2706 w 2706"/>
              <a:gd name="T99" fmla="*/ 1093 h 109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706" h="1093">
                <a:moveTo>
                  <a:pt x="0" y="1093"/>
                </a:moveTo>
                <a:lnTo>
                  <a:pt x="247" y="884"/>
                </a:lnTo>
                <a:lnTo>
                  <a:pt x="350" y="793"/>
                </a:lnTo>
                <a:lnTo>
                  <a:pt x="451" y="708"/>
                </a:lnTo>
                <a:lnTo>
                  <a:pt x="553" y="631"/>
                </a:lnTo>
                <a:lnTo>
                  <a:pt x="655" y="562"/>
                </a:lnTo>
                <a:lnTo>
                  <a:pt x="756" y="497"/>
                </a:lnTo>
                <a:lnTo>
                  <a:pt x="856" y="439"/>
                </a:lnTo>
                <a:lnTo>
                  <a:pt x="955" y="388"/>
                </a:lnTo>
                <a:lnTo>
                  <a:pt x="1053" y="342"/>
                </a:lnTo>
                <a:lnTo>
                  <a:pt x="1148" y="300"/>
                </a:lnTo>
                <a:lnTo>
                  <a:pt x="1242" y="264"/>
                </a:lnTo>
                <a:lnTo>
                  <a:pt x="1331" y="232"/>
                </a:lnTo>
                <a:lnTo>
                  <a:pt x="1419" y="204"/>
                </a:lnTo>
                <a:lnTo>
                  <a:pt x="1504" y="182"/>
                </a:lnTo>
                <a:lnTo>
                  <a:pt x="1586" y="160"/>
                </a:lnTo>
                <a:lnTo>
                  <a:pt x="1664" y="144"/>
                </a:lnTo>
                <a:lnTo>
                  <a:pt x="1737" y="131"/>
                </a:lnTo>
                <a:lnTo>
                  <a:pt x="1807" y="121"/>
                </a:lnTo>
                <a:lnTo>
                  <a:pt x="1871" y="112"/>
                </a:lnTo>
                <a:lnTo>
                  <a:pt x="1932" y="107"/>
                </a:lnTo>
                <a:lnTo>
                  <a:pt x="1988" y="103"/>
                </a:lnTo>
                <a:lnTo>
                  <a:pt x="2038" y="100"/>
                </a:lnTo>
                <a:lnTo>
                  <a:pt x="2082" y="99"/>
                </a:lnTo>
                <a:lnTo>
                  <a:pt x="2121" y="100"/>
                </a:lnTo>
                <a:lnTo>
                  <a:pt x="2152" y="99"/>
                </a:lnTo>
                <a:lnTo>
                  <a:pt x="2178" y="101"/>
                </a:lnTo>
                <a:lnTo>
                  <a:pt x="2195" y="102"/>
                </a:lnTo>
                <a:lnTo>
                  <a:pt x="2206" y="102"/>
                </a:lnTo>
                <a:lnTo>
                  <a:pt x="2210" y="102"/>
                </a:lnTo>
                <a:lnTo>
                  <a:pt x="2146" y="0"/>
                </a:lnTo>
                <a:lnTo>
                  <a:pt x="2706" y="330"/>
                </a:lnTo>
                <a:lnTo>
                  <a:pt x="2270" y="473"/>
                </a:lnTo>
                <a:lnTo>
                  <a:pt x="2336" y="358"/>
                </a:lnTo>
                <a:lnTo>
                  <a:pt x="2335" y="357"/>
                </a:lnTo>
                <a:lnTo>
                  <a:pt x="2326" y="354"/>
                </a:lnTo>
                <a:lnTo>
                  <a:pt x="2313" y="350"/>
                </a:lnTo>
                <a:lnTo>
                  <a:pt x="2293" y="345"/>
                </a:lnTo>
                <a:lnTo>
                  <a:pt x="2270" y="337"/>
                </a:lnTo>
                <a:lnTo>
                  <a:pt x="2241" y="330"/>
                </a:lnTo>
                <a:lnTo>
                  <a:pt x="2207" y="323"/>
                </a:lnTo>
                <a:lnTo>
                  <a:pt x="2168" y="317"/>
                </a:lnTo>
                <a:lnTo>
                  <a:pt x="2124" y="311"/>
                </a:lnTo>
                <a:lnTo>
                  <a:pt x="2075" y="306"/>
                </a:lnTo>
                <a:lnTo>
                  <a:pt x="2024" y="301"/>
                </a:lnTo>
                <a:lnTo>
                  <a:pt x="1966" y="298"/>
                </a:lnTo>
                <a:lnTo>
                  <a:pt x="1905" y="295"/>
                </a:lnTo>
                <a:lnTo>
                  <a:pt x="1838" y="298"/>
                </a:lnTo>
                <a:lnTo>
                  <a:pt x="1767" y="301"/>
                </a:lnTo>
                <a:lnTo>
                  <a:pt x="1692" y="309"/>
                </a:lnTo>
                <a:lnTo>
                  <a:pt x="1613" y="317"/>
                </a:lnTo>
                <a:lnTo>
                  <a:pt x="1533" y="330"/>
                </a:lnTo>
                <a:lnTo>
                  <a:pt x="1445" y="349"/>
                </a:lnTo>
                <a:lnTo>
                  <a:pt x="1354" y="371"/>
                </a:lnTo>
                <a:lnTo>
                  <a:pt x="1262" y="397"/>
                </a:lnTo>
                <a:lnTo>
                  <a:pt x="1164" y="428"/>
                </a:lnTo>
                <a:lnTo>
                  <a:pt x="1065" y="464"/>
                </a:lnTo>
                <a:lnTo>
                  <a:pt x="960" y="505"/>
                </a:lnTo>
                <a:lnTo>
                  <a:pt x="853" y="553"/>
                </a:lnTo>
                <a:lnTo>
                  <a:pt x="742" y="608"/>
                </a:lnTo>
                <a:lnTo>
                  <a:pt x="629" y="669"/>
                </a:lnTo>
                <a:lnTo>
                  <a:pt x="512" y="736"/>
                </a:lnTo>
                <a:lnTo>
                  <a:pt x="393" y="809"/>
                </a:lnTo>
                <a:lnTo>
                  <a:pt x="271" y="892"/>
                </a:lnTo>
                <a:lnTo>
                  <a:pt x="0" y="1093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2385972" y="2286380"/>
            <a:ext cx="4184660" cy="3808054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2943638" y="2846838"/>
            <a:ext cx="3092505" cy="2814397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3294171" y="3285726"/>
            <a:ext cx="2284253" cy="207857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3588212" y="3637708"/>
            <a:ext cx="1648371" cy="1497729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63529"/>
                  <a:invGamma/>
                </a:schemeClr>
              </a:gs>
            </a:gsLst>
            <a:path path="rect">
              <a:fillToRect l="100000" t="100000"/>
            </a:path>
          </a:gradFill>
          <a:ln w="2857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8615" name="AutoShape 7"/>
          <p:cNvSpPr>
            <a:spLocks/>
          </p:cNvSpPr>
          <p:nvPr/>
        </p:nvSpPr>
        <p:spPr bwMode="auto">
          <a:xfrm>
            <a:off x="7165958" y="3723167"/>
            <a:ext cx="3644951" cy="556216"/>
          </a:xfrm>
          <a:prstGeom prst="accentCallout2">
            <a:avLst>
              <a:gd name="adj1" fmla="val 18750"/>
              <a:gd name="adj2" fmla="val -2421"/>
              <a:gd name="adj3" fmla="val 18750"/>
              <a:gd name="adj4" fmla="val -12097"/>
              <a:gd name="adj5" fmla="val 104426"/>
              <a:gd name="adj6" fmla="val -7323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这里输入文本这里输入文本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这里输入文本这里输入文本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68616" name="AutoShape 8"/>
          <p:cNvSpPr>
            <a:spLocks/>
          </p:cNvSpPr>
          <p:nvPr/>
        </p:nvSpPr>
        <p:spPr bwMode="gray">
          <a:xfrm>
            <a:off x="6815426" y="2885945"/>
            <a:ext cx="3563435" cy="556216"/>
          </a:xfrm>
          <a:prstGeom prst="accentCallout2">
            <a:avLst>
              <a:gd name="adj1" fmla="val 18750"/>
              <a:gd name="adj2" fmla="val -2241"/>
              <a:gd name="adj3" fmla="val 18750"/>
              <a:gd name="adj4" fmla="val -13444"/>
              <a:gd name="adj5" fmla="val 148958"/>
              <a:gd name="adj6" fmla="val -5835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这里输入文本这里输入文本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这里输入文本这里输入文本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68617" name="AutoShape 9"/>
          <p:cNvSpPr>
            <a:spLocks/>
          </p:cNvSpPr>
          <p:nvPr/>
        </p:nvSpPr>
        <p:spPr bwMode="gray">
          <a:xfrm>
            <a:off x="6335978" y="2125494"/>
            <a:ext cx="3538826" cy="556216"/>
          </a:xfrm>
          <a:prstGeom prst="accentCallout2">
            <a:avLst>
              <a:gd name="adj1" fmla="val 18750"/>
              <a:gd name="adj2" fmla="val -2250"/>
              <a:gd name="adj3" fmla="val 18750"/>
              <a:gd name="adj4" fmla="val -14759"/>
              <a:gd name="adj5" fmla="val 179690"/>
              <a:gd name="adj6" fmla="val -49389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这里输入文本这里输入文本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这里输入文本这里输入文本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68618" name="AutoShape 10"/>
          <p:cNvSpPr>
            <a:spLocks/>
          </p:cNvSpPr>
          <p:nvPr/>
        </p:nvSpPr>
        <p:spPr bwMode="auto">
          <a:xfrm>
            <a:off x="5694302" y="1379526"/>
            <a:ext cx="4036487" cy="556216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204690"/>
              <a:gd name="adj6" fmla="val -42301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</p:spPr>
        <p:txBody>
          <a:bodyPr anchor="ctr"/>
          <a:lstStyle/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这里输入文本这里输入文本</a:t>
            </a:r>
            <a:endParaRPr lang="en-US" altLang="zh-CN" sz="1400" dirty="0">
              <a:cs typeface="+mn-ea"/>
              <a:sym typeface="+mn-lt"/>
            </a:endParaRPr>
          </a:p>
          <a:p>
            <a:pPr>
              <a:spcBef>
                <a:spcPct val="50000"/>
              </a:spcBef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这里输入文本这里输入文本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gray">
          <a:xfrm>
            <a:off x="7345568" y="4716824"/>
            <a:ext cx="2201690" cy="724240"/>
          </a:xfrm>
          <a:prstGeom prst="chevron">
            <a:avLst>
              <a:gd name="adj" fmla="val 60209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39216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ltGray">
          <a:xfrm>
            <a:off x="5723270" y="4711031"/>
            <a:ext cx="2224866" cy="724240"/>
          </a:xfrm>
          <a:prstGeom prst="chevron">
            <a:avLst>
              <a:gd name="adj" fmla="val 60843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9216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gray">
          <a:xfrm>
            <a:off x="4170500" y="4705237"/>
            <a:ext cx="2178514" cy="724240"/>
          </a:xfrm>
          <a:prstGeom prst="chevron">
            <a:avLst>
              <a:gd name="adj" fmla="val 59575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39216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gray">
          <a:xfrm>
            <a:off x="2594553" y="4705237"/>
            <a:ext cx="2085812" cy="724240"/>
          </a:xfrm>
          <a:prstGeom prst="chevron">
            <a:avLst>
              <a:gd name="adj" fmla="val 5704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9216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8623" name="Text Box 15"/>
          <p:cNvSpPr txBox="1">
            <a:spLocks noChangeArrowheads="1"/>
          </p:cNvSpPr>
          <p:nvPr/>
        </p:nvSpPr>
        <p:spPr bwMode="gray">
          <a:xfrm>
            <a:off x="3091273" y="4912371"/>
            <a:ext cx="1261884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 dirty="0">
                <a:cs typeface="+mn-ea"/>
                <a:sym typeface="+mn-lt"/>
              </a:rPr>
              <a:t>这里输入文本</a:t>
            </a:r>
            <a:endParaRPr lang="en-US" altLang="zh-CN" sz="1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8624" name="Text Box 16"/>
          <p:cNvSpPr txBox="1">
            <a:spLocks noChangeArrowheads="1"/>
          </p:cNvSpPr>
          <p:nvPr/>
        </p:nvSpPr>
        <p:spPr bwMode="gray">
          <a:xfrm>
            <a:off x="4759922" y="4908025"/>
            <a:ext cx="1261884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 dirty="0">
                <a:cs typeface="+mn-ea"/>
                <a:sym typeface="+mn-lt"/>
              </a:rPr>
              <a:t>这里输入文本</a:t>
            </a:r>
            <a:endParaRPr lang="en-US" altLang="zh-CN" sz="1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8625" name="Text Box 17"/>
          <p:cNvSpPr txBox="1">
            <a:spLocks noChangeArrowheads="1"/>
          </p:cNvSpPr>
          <p:nvPr/>
        </p:nvSpPr>
        <p:spPr bwMode="gray">
          <a:xfrm>
            <a:off x="6372081" y="4912371"/>
            <a:ext cx="1261884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 dirty="0">
                <a:cs typeface="+mn-ea"/>
                <a:sym typeface="+mn-lt"/>
              </a:rPr>
              <a:t>这里输入文本</a:t>
            </a:r>
            <a:endParaRPr lang="en-US" altLang="zh-CN" sz="1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68626" name="Text Box 18"/>
          <p:cNvSpPr txBox="1">
            <a:spLocks noChangeArrowheads="1"/>
          </p:cNvSpPr>
          <p:nvPr/>
        </p:nvSpPr>
        <p:spPr bwMode="gray">
          <a:xfrm>
            <a:off x="8019003" y="4912371"/>
            <a:ext cx="1261884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 dirty="0">
                <a:cs typeface="+mn-ea"/>
                <a:sym typeface="+mn-lt"/>
              </a:rPr>
              <a:t>这里输入文本</a:t>
            </a:r>
            <a:endParaRPr lang="en-US" altLang="zh-CN" sz="1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AutoShape 207"/>
          <p:cNvSpPr>
            <a:spLocks noChangeArrowheads="1"/>
          </p:cNvSpPr>
          <p:nvPr/>
        </p:nvSpPr>
        <p:spPr bwMode="auto">
          <a:xfrm>
            <a:off x="4158978" y="1483481"/>
            <a:ext cx="5613668" cy="3891038"/>
          </a:xfrm>
          <a:prstGeom prst="roundRect">
            <a:avLst>
              <a:gd name="adj" fmla="val 4171"/>
            </a:avLst>
          </a:prstGeom>
          <a:solidFill>
            <a:schemeClr val="bg1">
              <a:alpha val="25000"/>
            </a:scheme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cs typeface="+mn-ea"/>
              <a:sym typeface="+mn-lt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4256009" y="4544843"/>
            <a:ext cx="5436483" cy="804448"/>
            <a:chOff x="2732008" y="5124882"/>
            <a:chExt cx="5436483" cy="804448"/>
          </a:xfrm>
        </p:grpSpPr>
        <p:sp>
          <p:nvSpPr>
            <p:cNvPr id="59" name="AutoShape 218"/>
            <p:cNvSpPr>
              <a:spLocks noChangeArrowheads="1"/>
            </p:cNvSpPr>
            <p:nvPr/>
          </p:nvSpPr>
          <p:spPr bwMode="auto">
            <a:xfrm>
              <a:off x="2909192" y="5645272"/>
              <a:ext cx="5143987" cy="28405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cs typeface="+mn-ea"/>
                <a:sym typeface="+mn-lt"/>
              </a:endParaRPr>
            </a:p>
          </p:txBody>
        </p:sp>
        <p:sp>
          <p:nvSpPr>
            <p:cNvPr id="61" name="AutoShape 181"/>
            <p:cNvSpPr>
              <a:spLocks noChangeArrowheads="1"/>
            </p:cNvSpPr>
            <p:nvPr/>
          </p:nvSpPr>
          <p:spPr bwMode="auto">
            <a:xfrm>
              <a:off x="2732008" y="5124882"/>
              <a:ext cx="5436483" cy="638428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ko-KR" altLang="en-US"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256009" y="2632372"/>
            <a:ext cx="5436483" cy="794519"/>
            <a:chOff x="2732008" y="3212410"/>
            <a:chExt cx="5436483" cy="794519"/>
          </a:xfrm>
        </p:grpSpPr>
        <p:sp>
          <p:nvSpPr>
            <p:cNvPr id="60" name="AutoShape 213"/>
            <p:cNvSpPr>
              <a:spLocks noChangeArrowheads="1"/>
            </p:cNvSpPr>
            <p:nvPr/>
          </p:nvSpPr>
          <p:spPr bwMode="auto">
            <a:xfrm>
              <a:off x="2949974" y="3722871"/>
              <a:ext cx="5143987" cy="28405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cs typeface="+mn-ea"/>
                <a:sym typeface="+mn-lt"/>
              </a:endParaRPr>
            </a:p>
          </p:txBody>
        </p:sp>
        <p:sp>
          <p:nvSpPr>
            <p:cNvPr id="62" name="AutoShape 182"/>
            <p:cNvSpPr>
              <a:spLocks noChangeArrowheads="1"/>
            </p:cNvSpPr>
            <p:nvPr/>
          </p:nvSpPr>
          <p:spPr bwMode="auto">
            <a:xfrm>
              <a:off x="2732008" y="3212410"/>
              <a:ext cx="5436483" cy="638428"/>
            </a:xfrm>
            <a:prstGeom prst="roundRect">
              <a:avLst>
                <a:gd name="adj" fmla="val 50000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ko-KR" altLang="en-US"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56009" y="3588607"/>
            <a:ext cx="5436483" cy="808436"/>
            <a:chOff x="2732008" y="4168646"/>
            <a:chExt cx="5436483" cy="808436"/>
          </a:xfrm>
        </p:grpSpPr>
        <p:sp>
          <p:nvSpPr>
            <p:cNvPr id="58" name="AutoShape 217"/>
            <p:cNvSpPr>
              <a:spLocks noChangeArrowheads="1"/>
            </p:cNvSpPr>
            <p:nvPr/>
          </p:nvSpPr>
          <p:spPr bwMode="auto">
            <a:xfrm>
              <a:off x="2823413" y="4693024"/>
              <a:ext cx="5143987" cy="28405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cs typeface="+mn-ea"/>
                <a:sym typeface="+mn-lt"/>
              </a:endParaRPr>
            </a:p>
          </p:txBody>
        </p:sp>
        <p:sp>
          <p:nvSpPr>
            <p:cNvPr id="63" name="AutoShape 183"/>
            <p:cNvSpPr>
              <a:spLocks noChangeArrowheads="1"/>
            </p:cNvSpPr>
            <p:nvPr/>
          </p:nvSpPr>
          <p:spPr bwMode="auto">
            <a:xfrm>
              <a:off x="2732008" y="4168646"/>
              <a:ext cx="5436483" cy="63842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2"/>
                </a:gs>
                <a:gs pos="100000">
                  <a:srgbClr val="696969"/>
                </a:gs>
              </a:gsLst>
              <a:lin ang="54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ko-KR" altLang="en-US">
                <a:cs typeface="+mn-ea"/>
                <a:sym typeface="+mn-lt"/>
              </a:endParaRPr>
            </a:p>
          </p:txBody>
        </p:sp>
      </p:grpSp>
      <p:sp>
        <p:nvSpPr>
          <p:cNvPr id="67" name="AutoShape 132"/>
          <p:cNvSpPr>
            <a:spLocks noChangeArrowheads="1"/>
          </p:cNvSpPr>
          <p:nvPr/>
        </p:nvSpPr>
        <p:spPr bwMode="auto">
          <a:xfrm>
            <a:off x="2309787" y="1420201"/>
            <a:ext cx="1785911" cy="4082284"/>
          </a:xfrm>
          <a:prstGeom prst="upArrow">
            <a:avLst>
              <a:gd name="adj1" fmla="val 66296"/>
              <a:gd name="adj2" fmla="val 58426"/>
            </a:avLst>
          </a:prstGeom>
          <a:gradFill rotWithShape="1">
            <a:gsLst>
              <a:gs pos="0">
                <a:schemeClr val="accent6">
                  <a:lumMod val="60000"/>
                  <a:lumOff val="40000"/>
                </a:schemeClr>
              </a:gs>
              <a:gs pos="100000">
                <a:srgbClr val="3B3B3B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ko-KR" altLang="en-US">
              <a:cs typeface="+mn-ea"/>
              <a:sym typeface="+mn-lt"/>
            </a:endParaRPr>
          </a:p>
        </p:txBody>
      </p:sp>
      <p:sp>
        <p:nvSpPr>
          <p:cNvPr id="68" name="Oval 148"/>
          <p:cNvSpPr>
            <a:spLocks noChangeArrowheads="1"/>
          </p:cNvSpPr>
          <p:nvPr/>
        </p:nvSpPr>
        <p:spPr bwMode="auto">
          <a:xfrm>
            <a:off x="2789311" y="4463283"/>
            <a:ext cx="800144" cy="802957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ko-KR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0" name="Oval 150"/>
          <p:cNvSpPr>
            <a:spLocks noChangeArrowheads="1"/>
          </p:cNvSpPr>
          <p:nvPr/>
        </p:nvSpPr>
        <p:spPr bwMode="auto">
          <a:xfrm>
            <a:off x="2789311" y="3505639"/>
            <a:ext cx="800144" cy="802958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rgbClr val="696969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2" name="Oval 152"/>
          <p:cNvSpPr>
            <a:spLocks noChangeArrowheads="1"/>
          </p:cNvSpPr>
          <p:nvPr/>
        </p:nvSpPr>
        <p:spPr bwMode="auto">
          <a:xfrm>
            <a:off x="2789311" y="2549403"/>
            <a:ext cx="800144" cy="802958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ko-KR" altLang="en-US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4" name="Line 186"/>
          <p:cNvSpPr>
            <a:spLocks noChangeShapeType="1"/>
          </p:cNvSpPr>
          <p:nvPr/>
        </p:nvSpPr>
        <p:spPr bwMode="auto">
          <a:xfrm flipH="1">
            <a:off x="3659767" y="2950179"/>
            <a:ext cx="1019517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5" name="Line 187"/>
          <p:cNvSpPr>
            <a:spLocks noChangeShapeType="1"/>
          </p:cNvSpPr>
          <p:nvPr/>
        </p:nvSpPr>
        <p:spPr bwMode="auto">
          <a:xfrm flipH="1">
            <a:off x="3659767" y="3907821"/>
            <a:ext cx="1019517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6" name="Line 188"/>
          <p:cNvSpPr>
            <a:spLocks noChangeShapeType="1"/>
          </p:cNvSpPr>
          <p:nvPr/>
        </p:nvSpPr>
        <p:spPr bwMode="auto">
          <a:xfrm flipH="1">
            <a:off x="3659767" y="4864057"/>
            <a:ext cx="1019517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9" name="AutoShape 208"/>
          <p:cNvSpPr>
            <a:spLocks noChangeArrowheads="1"/>
          </p:cNvSpPr>
          <p:nvPr/>
        </p:nvSpPr>
        <p:spPr bwMode="auto">
          <a:xfrm>
            <a:off x="4327727" y="1622699"/>
            <a:ext cx="5294453" cy="753739"/>
          </a:xfrm>
          <a:prstGeom prst="roundRect">
            <a:avLst>
              <a:gd name="adj" fmla="val 17352"/>
            </a:avLst>
          </a:prstGeom>
          <a:solidFill>
            <a:schemeClr val="bg1"/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>
              <a:cs typeface="+mn-ea"/>
              <a:sym typeface="+mn-lt"/>
            </a:endParaRPr>
          </a:p>
        </p:txBody>
      </p:sp>
      <p:sp>
        <p:nvSpPr>
          <p:cNvPr id="94" name="Rectangle 52"/>
          <p:cNvSpPr>
            <a:spLocks noChangeArrowheads="1"/>
          </p:cNvSpPr>
          <p:nvPr/>
        </p:nvSpPr>
        <p:spPr bwMode="auto">
          <a:xfrm>
            <a:off x="2675365" y="2777523"/>
            <a:ext cx="1085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b="1" dirty="0">
                <a:solidFill>
                  <a:schemeClr val="bg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b="1" dirty="0">
              <a:solidFill>
                <a:schemeClr val="bg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Rectangle 52"/>
          <p:cNvSpPr>
            <a:spLocks noChangeArrowheads="1"/>
          </p:cNvSpPr>
          <p:nvPr/>
        </p:nvSpPr>
        <p:spPr bwMode="auto">
          <a:xfrm>
            <a:off x="2675365" y="3717090"/>
            <a:ext cx="1085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b="1" dirty="0">
                <a:solidFill>
                  <a:schemeClr val="bg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b="1" dirty="0">
              <a:solidFill>
                <a:schemeClr val="bg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Rectangle 52"/>
          <p:cNvSpPr>
            <a:spLocks noChangeArrowheads="1"/>
          </p:cNvSpPr>
          <p:nvPr/>
        </p:nvSpPr>
        <p:spPr bwMode="auto">
          <a:xfrm>
            <a:off x="2675365" y="4681824"/>
            <a:ext cx="1085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b="1" dirty="0">
                <a:solidFill>
                  <a:schemeClr val="accent5">
                    <a:lumMod val="25000"/>
                  </a:schemeClr>
                </a:solidFill>
                <a:cs typeface="+mn-ea"/>
                <a:sym typeface="+mn-lt"/>
              </a:rPr>
              <a:t>文本</a:t>
            </a:r>
            <a:endParaRPr lang="en-US" altLang="zh-CN" b="1" dirty="0">
              <a:solidFill>
                <a:schemeClr val="accent5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Rectangle 11"/>
          <p:cNvSpPr>
            <a:spLocks noChangeArrowheads="1"/>
          </p:cNvSpPr>
          <p:nvPr/>
        </p:nvSpPr>
        <p:spPr bwMode="gray">
          <a:xfrm>
            <a:off x="5024430" y="2777523"/>
            <a:ext cx="21431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dirty="0">
                <a:solidFill>
                  <a:schemeClr val="bg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点击这里输入文本</a:t>
            </a:r>
            <a:endParaRPr lang="en-US" altLang="zh-CN" sz="1600" b="1" dirty="0">
              <a:solidFill>
                <a:schemeClr val="bg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Rectangle 11"/>
          <p:cNvSpPr>
            <a:spLocks noChangeArrowheads="1"/>
          </p:cNvSpPr>
          <p:nvPr/>
        </p:nvSpPr>
        <p:spPr bwMode="gray">
          <a:xfrm>
            <a:off x="5024430" y="3735439"/>
            <a:ext cx="21431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dirty="0">
                <a:solidFill>
                  <a:schemeClr val="bg2">
                    <a:lumMod val="20000"/>
                    <a:lumOff val="80000"/>
                  </a:schemeClr>
                </a:solidFill>
                <a:cs typeface="+mn-ea"/>
                <a:sym typeface="+mn-lt"/>
              </a:rPr>
              <a:t>点击这里输入文本</a:t>
            </a:r>
            <a:endParaRPr lang="en-US" altLang="zh-CN" sz="1600" b="1" dirty="0">
              <a:solidFill>
                <a:schemeClr val="bg2">
                  <a:lumMod val="20000"/>
                  <a:lumOff val="8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Rectangle 11"/>
          <p:cNvSpPr>
            <a:spLocks noChangeArrowheads="1"/>
          </p:cNvSpPr>
          <p:nvPr/>
        </p:nvSpPr>
        <p:spPr bwMode="gray">
          <a:xfrm>
            <a:off x="5024430" y="4687450"/>
            <a:ext cx="21431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dirty="0">
                <a:solidFill>
                  <a:schemeClr val="accent5">
                    <a:lumMod val="25000"/>
                  </a:schemeClr>
                </a:solidFill>
                <a:cs typeface="+mn-ea"/>
                <a:sym typeface="+mn-lt"/>
              </a:rPr>
              <a:t>点击这里输入文本</a:t>
            </a:r>
            <a:endParaRPr lang="en-US" altLang="zh-CN" sz="1600" b="1" dirty="0">
              <a:solidFill>
                <a:schemeClr val="accent5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0" name="Rectangle 11"/>
          <p:cNvSpPr>
            <a:spLocks noChangeArrowheads="1"/>
          </p:cNvSpPr>
          <p:nvPr/>
        </p:nvSpPr>
        <p:spPr bwMode="gray">
          <a:xfrm>
            <a:off x="6018476" y="1827939"/>
            <a:ext cx="214314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r>
              <a:rPr lang="zh-CN" altLang="en-US" sz="1600" dirty="0">
                <a:solidFill>
                  <a:schemeClr val="accent5">
                    <a:lumMod val="25000"/>
                  </a:schemeClr>
                </a:solidFill>
                <a:cs typeface="+mn-ea"/>
                <a:sym typeface="+mn-lt"/>
              </a:rPr>
              <a:t>点击这里输入文本</a:t>
            </a:r>
            <a:endParaRPr lang="en-US" altLang="zh-CN" sz="1600" b="1" dirty="0">
              <a:solidFill>
                <a:schemeClr val="accent5">
                  <a:lumMod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2485528" y="3784714"/>
            <a:ext cx="7354888" cy="519112"/>
            <a:chOff x="961528" y="3929857"/>
            <a:chExt cx="7354888" cy="519112"/>
          </a:xfrm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961528" y="3929857"/>
              <a:ext cx="7354888" cy="519112"/>
              <a:chOff x="399" y="2820"/>
              <a:chExt cx="4929" cy="348"/>
            </a:xfrm>
          </p:grpSpPr>
          <p:sp>
            <p:nvSpPr>
              <p:cNvPr id="12" name="AutoShape 12"/>
              <p:cNvSpPr>
                <a:spLocks noChangeArrowheads="1"/>
              </p:cNvSpPr>
              <p:nvPr/>
            </p:nvSpPr>
            <p:spPr bwMode="gray">
              <a:xfrm>
                <a:off x="399" y="2905"/>
                <a:ext cx="218" cy="175"/>
              </a:xfrm>
              <a:prstGeom prst="roundRect">
                <a:avLst>
                  <a:gd name="adj" fmla="val 29069"/>
                </a:avLst>
              </a:prstGeom>
              <a:solidFill>
                <a:srgbClr val="808080"/>
              </a:soli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AutoShape 13"/>
              <p:cNvSpPr>
                <a:spLocks noChangeArrowheads="1"/>
              </p:cNvSpPr>
              <p:nvPr/>
            </p:nvSpPr>
            <p:spPr bwMode="gray">
              <a:xfrm>
                <a:off x="480" y="2820"/>
                <a:ext cx="4848" cy="348"/>
              </a:xfrm>
              <a:prstGeom prst="rightArrow">
                <a:avLst>
                  <a:gd name="adj1" fmla="val 50000"/>
                  <a:gd name="adj2" fmla="val 63206"/>
                </a:avLst>
              </a:prstGeom>
              <a:solidFill>
                <a:srgbClr val="808080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5304" name="Text Box 14"/>
            <p:cNvSpPr txBox="1">
              <a:spLocks noChangeArrowheads="1"/>
            </p:cNvSpPr>
            <p:nvPr/>
          </p:nvSpPr>
          <p:spPr bwMode="gray">
            <a:xfrm>
              <a:off x="1869578" y="4018757"/>
              <a:ext cx="630238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dirty="0">
                  <a:solidFill>
                    <a:srgbClr val="FFFFFF"/>
                  </a:solidFill>
                  <a:cs typeface="+mn-ea"/>
                  <a:sym typeface="+mn-lt"/>
                </a:rPr>
                <a:t>2010</a:t>
              </a:r>
            </a:p>
          </p:txBody>
        </p:sp>
        <p:sp>
          <p:nvSpPr>
            <p:cNvPr id="55305" name="Text Box 15"/>
            <p:cNvSpPr txBox="1">
              <a:spLocks noChangeArrowheads="1"/>
            </p:cNvSpPr>
            <p:nvPr/>
          </p:nvSpPr>
          <p:spPr bwMode="gray">
            <a:xfrm>
              <a:off x="4261941" y="4018757"/>
              <a:ext cx="630237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dirty="0">
                  <a:solidFill>
                    <a:srgbClr val="FFFFFF"/>
                  </a:solidFill>
                  <a:cs typeface="+mn-ea"/>
                  <a:sym typeface="+mn-lt"/>
                </a:rPr>
                <a:t>2011</a:t>
              </a:r>
            </a:p>
          </p:txBody>
        </p:sp>
        <p:sp>
          <p:nvSpPr>
            <p:cNvPr id="55306" name="Text Box 16"/>
            <p:cNvSpPr txBox="1">
              <a:spLocks noChangeArrowheads="1"/>
            </p:cNvSpPr>
            <p:nvPr/>
          </p:nvSpPr>
          <p:spPr bwMode="gray">
            <a:xfrm>
              <a:off x="6486028" y="4018757"/>
              <a:ext cx="628650" cy="30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1400" dirty="0">
                  <a:solidFill>
                    <a:srgbClr val="FFFFFF"/>
                  </a:solidFill>
                  <a:cs typeface="+mn-ea"/>
                  <a:sym typeface="+mn-lt"/>
                </a:rPr>
                <a:t>2012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749053" y="979602"/>
            <a:ext cx="6635750" cy="2894013"/>
            <a:chOff x="1225053" y="1124744"/>
            <a:chExt cx="6635750" cy="2894013"/>
          </a:xfrm>
        </p:grpSpPr>
        <p:sp>
          <p:nvSpPr>
            <p:cNvPr id="55307" name="Line 17"/>
            <p:cNvSpPr>
              <a:spLocks noChangeShapeType="1"/>
            </p:cNvSpPr>
            <p:nvPr/>
          </p:nvSpPr>
          <p:spPr bwMode="black">
            <a:xfrm flipV="1">
              <a:off x="1225053" y="2228057"/>
              <a:ext cx="0" cy="1790700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308" name="Line 18"/>
            <p:cNvSpPr>
              <a:spLocks noChangeShapeType="1"/>
            </p:cNvSpPr>
            <p:nvPr/>
          </p:nvSpPr>
          <p:spPr bwMode="black">
            <a:xfrm flipV="1">
              <a:off x="3439616" y="1912144"/>
              <a:ext cx="0" cy="2106613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309" name="Line 19"/>
            <p:cNvSpPr>
              <a:spLocks noChangeShapeType="1"/>
            </p:cNvSpPr>
            <p:nvPr/>
          </p:nvSpPr>
          <p:spPr bwMode="black">
            <a:xfrm flipV="1">
              <a:off x="5639891" y="1483519"/>
              <a:ext cx="0" cy="2535238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310" name="Line 20"/>
            <p:cNvSpPr>
              <a:spLocks noChangeShapeType="1"/>
            </p:cNvSpPr>
            <p:nvPr/>
          </p:nvSpPr>
          <p:spPr bwMode="black">
            <a:xfrm flipV="1">
              <a:off x="7860803" y="1124744"/>
              <a:ext cx="0" cy="2894013"/>
            </a:xfrm>
            <a:prstGeom prst="line">
              <a:avLst/>
            </a:prstGeom>
            <a:noFill/>
            <a:ln w="9525" cap="rnd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AutoShape 21"/>
            <p:cNvSpPr>
              <a:spLocks noChangeArrowheads="1"/>
            </p:cNvSpPr>
            <p:nvPr/>
          </p:nvSpPr>
          <p:spPr bwMode="gray">
            <a:xfrm>
              <a:off x="1225053" y="3590132"/>
              <a:ext cx="2208213" cy="428625"/>
            </a:xfrm>
            <a:prstGeom prst="bevel">
              <a:avLst>
                <a:gd name="adj" fmla="val 5903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tint val="57255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AutoShape 22"/>
            <p:cNvSpPr>
              <a:spLocks noChangeArrowheads="1"/>
            </p:cNvSpPr>
            <p:nvPr/>
          </p:nvSpPr>
          <p:spPr bwMode="gray">
            <a:xfrm>
              <a:off x="3441203" y="3088482"/>
              <a:ext cx="2206625" cy="930275"/>
            </a:xfrm>
            <a:prstGeom prst="bevel">
              <a:avLst>
                <a:gd name="adj" fmla="val 304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AutoShape 23"/>
            <p:cNvSpPr>
              <a:spLocks noChangeArrowheads="1"/>
            </p:cNvSpPr>
            <p:nvPr/>
          </p:nvSpPr>
          <p:spPr bwMode="gray">
            <a:xfrm>
              <a:off x="5647828" y="2515394"/>
              <a:ext cx="2208213" cy="1503363"/>
            </a:xfrm>
            <a:prstGeom prst="bevel">
              <a:avLst>
                <a:gd name="adj" fmla="val 2481"/>
              </a:avLst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tint val="63529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5314" name="Rectangle 24"/>
          <p:cNvSpPr>
            <a:spLocks noChangeArrowheads="1"/>
          </p:cNvSpPr>
          <p:nvPr/>
        </p:nvSpPr>
        <p:spPr bwMode="black">
          <a:xfrm>
            <a:off x="2749054" y="2343265"/>
            <a:ext cx="2149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black">
          <a:xfrm>
            <a:off x="2964954" y="3446576"/>
            <a:ext cx="17192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600" b="1" dirty="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rPr>
              <a:t>这里输入文本</a:t>
            </a:r>
            <a:endParaRPr lang="en-US" altLang="zh-CN" sz="1600" b="1" dirty="0">
              <a:solidFill>
                <a:schemeClr val="accent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749054" y="4357802"/>
            <a:ext cx="3152775" cy="1306513"/>
            <a:chOff x="1225053" y="4502944"/>
            <a:chExt cx="3152775" cy="1306513"/>
          </a:xfrm>
        </p:grpSpPr>
        <p:sp>
          <p:nvSpPr>
            <p:cNvPr id="55299" name="AutoShape 3"/>
            <p:cNvSpPr>
              <a:spLocks noChangeArrowheads="1"/>
            </p:cNvSpPr>
            <p:nvPr/>
          </p:nvSpPr>
          <p:spPr bwMode="gray">
            <a:xfrm>
              <a:off x="1225053" y="4690269"/>
              <a:ext cx="3152775" cy="1119188"/>
            </a:xfrm>
            <a:prstGeom prst="roundRect">
              <a:avLst>
                <a:gd name="adj" fmla="val 9481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1440953" y="4502944"/>
              <a:ext cx="2713038" cy="417513"/>
            </a:xfrm>
            <a:prstGeom prst="roundRect">
              <a:avLst>
                <a:gd name="adj" fmla="val 27917"/>
              </a:avLst>
            </a:prstGeom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318" name="Rectangle 28"/>
            <p:cNvSpPr>
              <a:spLocks noChangeArrowheads="1"/>
            </p:cNvSpPr>
            <p:nvPr/>
          </p:nvSpPr>
          <p:spPr bwMode="white">
            <a:xfrm>
              <a:off x="2076886" y="4553744"/>
              <a:ext cx="14157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这里输入文本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55320" name="Rectangle 30"/>
            <p:cNvSpPr>
              <a:spLocks noChangeArrowheads="1"/>
            </p:cNvSpPr>
            <p:nvPr/>
          </p:nvSpPr>
          <p:spPr bwMode="black">
            <a:xfrm>
              <a:off x="1266328" y="4993482"/>
              <a:ext cx="305435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这里输入文本</a:t>
              </a:r>
              <a:endParaRPr lang="en-US" altLang="zh-CN" sz="1600" dirty="0">
                <a:cs typeface="+mn-ea"/>
                <a:sym typeface="+mn-lt"/>
              </a:endParaRPr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这里输入文本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  <p:sp>
        <p:nvSpPr>
          <p:cNvPr id="32" name="Text Box 32"/>
          <p:cNvSpPr txBox="1">
            <a:spLocks noChangeArrowheads="1"/>
          </p:cNvSpPr>
          <p:nvPr/>
        </p:nvSpPr>
        <p:spPr bwMode="black">
          <a:xfrm>
            <a:off x="5184279" y="3229089"/>
            <a:ext cx="171926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这里输入文本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Text Box 33"/>
          <p:cNvSpPr txBox="1">
            <a:spLocks noChangeArrowheads="1"/>
          </p:cNvSpPr>
          <p:nvPr/>
        </p:nvSpPr>
        <p:spPr bwMode="black">
          <a:xfrm>
            <a:off x="7373441" y="2976676"/>
            <a:ext cx="171926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rgbClr val="000000">
                <a:alpha val="30000"/>
              </a:srgbClr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这里输入文本</a:t>
            </a:r>
            <a:endParaRPr lang="en-US" altLang="zh-CN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Rectangle 24"/>
          <p:cNvSpPr>
            <a:spLocks noChangeArrowheads="1"/>
          </p:cNvSpPr>
          <p:nvPr/>
        </p:nvSpPr>
        <p:spPr bwMode="black">
          <a:xfrm>
            <a:off x="4983296" y="1817054"/>
            <a:ext cx="2149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dirty="0">
              <a:cs typeface="+mn-ea"/>
              <a:sym typeface="+mn-lt"/>
            </a:endParaRPr>
          </a:p>
        </p:txBody>
      </p:sp>
      <p:sp>
        <p:nvSpPr>
          <p:cNvPr id="35" name="Rectangle 24"/>
          <p:cNvSpPr>
            <a:spLocks noChangeArrowheads="1"/>
          </p:cNvSpPr>
          <p:nvPr/>
        </p:nvSpPr>
        <p:spPr bwMode="black">
          <a:xfrm>
            <a:off x="7183032" y="1273590"/>
            <a:ext cx="21494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dirty="0">
              <a:cs typeface="+mn-ea"/>
              <a:sym typeface="+mn-lt"/>
            </a:endParaRPr>
          </a:p>
          <a:p>
            <a:pPr algn="ctr">
              <a:spcBef>
                <a:spcPct val="50000"/>
              </a:spcBef>
              <a:buFontTx/>
              <a:buChar char="•"/>
              <a:defRPr/>
            </a:pPr>
            <a:r>
              <a:rPr lang="zh-CN" altLang="en-US" sz="1400" dirty="0">
                <a:cs typeface="+mn-ea"/>
                <a:sym typeface="+mn-lt"/>
              </a:rPr>
              <a:t>这里输入文本</a:t>
            </a:r>
            <a:endParaRPr lang="en-US" altLang="zh-CN" sz="1400" dirty="0"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6187578" y="4357802"/>
            <a:ext cx="3151188" cy="1306513"/>
            <a:chOff x="4663578" y="4502944"/>
            <a:chExt cx="3151188" cy="1306513"/>
          </a:xfrm>
        </p:grpSpPr>
        <p:sp>
          <p:nvSpPr>
            <p:cNvPr id="55301" name="AutoShape 7"/>
            <p:cNvSpPr>
              <a:spLocks noChangeArrowheads="1"/>
            </p:cNvSpPr>
            <p:nvPr/>
          </p:nvSpPr>
          <p:spPr bwMode="gray">
            <a:xfrm>
              <a:off x="4663578" y="4690269"/>
              <a:ext cx="3151188" cy="1119188"/>
            </a:xfrm>
            <a:prstGeom prst="roundRect">
              <a:avLst>
                <a:gd name="adj" fmla="val 9481"/>
              </a:avLst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4877891" y="4502944"/>
              <a:ext cx="2713037" cy="417513"/>
            </a:xfrm>
            <a:prstGeom prst="roundRect">
              <a:avLst>
                <a:gd name="adj" fmla="val 27917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319" name="Rectangle 29"/>
            <p:cNvSpPr>
              <a:spLocks noChangeArrowheads="1"/>
            </p:cNvSpPr>
            <p:nvPr/>
          </p:nvSpPr>
          <p:spPr bwMode="white">
            <a:xfrm>
              <a:off x="5515411" y="4553744"/>
              <a:ext cx="141577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这里输入文本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black">
            <a:xfrm>
              <a:off x="4725520" y="4993482"/>
              <a:ext cx="305435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这里输入文本</a:t>
              </a:r>
              <a:endParaRPr lang="en-US" altLang="zh-CN" sz="1600" dirty="0">
                <a:cs typeface="+mn-ea"/>
                <a:sym typeface="+mn-lt"/>
              </a:endParaRPr>
            </a:p>
            <a:p>
              <a:pPr algn="ctr">
                <a:spcBef>
                  <a:spcPct val="50000"/>
                </a:spcBef>
                <a:buFontTx/>
                <a:buChar char="•"/>
                <a:defRPr/>
              </a:pPr>
              <a:r>
                <a:rPr lang="zh-CN" altLang="en-US" sz="1600" dirty="0">
                  <a:cs typeface="+mn-ea"/>
                  <a:sym typeface="+mn-lt"/>
                </a:rPr>
                <a:t>这里输入文本</a:t>
              </a:r>
              <a:endParaRPr lang="en-US" altLang="zh-CN" sz="1600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919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单击增加标题内容</a:t>
            </a:r>
          </a:p>
        </p:txBody>
      </p:sp>
      <p:sp>
        <p:nvSpPr>
          <p:cNvPr id="4" name="矩形 2"/>
          <p:cNvSpPr/>
          <p:nvPr/>
        </p:nvSpPr>
        <p:spPr>
          <a:xfrm>
            <a:off x="3425486" y="2871217"/>
            <a:ext cx="3863110" cy="1696990"/>
          </a:xfrm>
          <a:custGeom>
            <a:avLst/>
            <a:gdLst/>
            <a:ahLst/>
            <a:cxnLst/>
            <a:rect l="l" t="t" r="r" b="b"/>
            <a:pathLst>
              <a:path w="3960440" h="1739745">
                <a:moveTo>
                  <a:pt x="1800200" y="0"/>
                </a:moveTo>
                <a:lnTo>
                  <a:pt x="3456384" y="0"/>
                </a:lnTo>
                <a:lnTo>
                  <a:pt x="3960440" y="0"/>
                </a:lnTo>
                <a:lnTo>
                  <a:pt x="3960440" y="504056"/>
                </a:lnTo>
                <a:lnTo>
                  <a:pt x="3960440" y="1025788"/>
                </a:lnTo>
                <a:lnTo>
                  <a:pt x="3960440" y="1152128"/>
                </a:lnTo>
                <a:lnTo>
                  <a:pt x="3960440" y="1517598"/>
                </a:lnTo>
                <a:lnTo>
                  <a:pt x="468052" y="1517598"/>
                </a:lnTo>
                <a:lnTo>
                  <a:pt x="468052" y="1739745"/>
                </a:lnTo>
                <a:lnTo>
                  <a:pt x="0" y="1271693"/>
                </a:lnTo>
                <a:lnTo>
                  <a:pt x="468052" y="803641"/>
                </a:lnTo>
                <a:lnTo>
                  <a:pt x="468052" y="1025788"/>
                </a:lnTo>
                <a:lnTo>
                  <a:pt x="3456384" y="1025788"/>
                </a:lnTo>
                <a:lnTo>
                  <a:pt x="3456384" y="504056"/>
                </a:lnTo>
                <a:lnTo>
                  <a:pt x="1800200" y="504056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矩形 2"/>
          <p:cNvSpPr/>
          <p:nvPr/>
        </p:nvSpPr>
        <p:spPr>
          <a:xfrm rot="10800000">
            <a:off x="4689777" y="2170986"/>
            <a:ext cx="3863110" cy="1696990"/>
          </a:xfrm>
          <a:custGeom>
            <a:avLst/>
            <a:gdLst/>
            <a:ahLst/>
            <a:cxnLst/>
            <a:rect l="l" t="t" r="r" b="b"/>
            <a:pathLst>
              <a:path w="3960440" h="1739745">
                <a:moveTo>
                  <a:pt x="1800200" y="0"/>
                </a:moveTo>
                <a:lnTo>
                  <a:pt x="3456384" y="0"/>
                </a:lnTo>
                <a:lnTo>
                  <a:pt x="3960440" y="0"/>
                </a:lnTo>
                <a:lnTo>
                  <a:pt x="3960440" y="504056"/>
                </a:lnTo>
                <a:lnTo>
                  <a:pt x="3960440" y="1025788"/>
                </a:lnTo>
                <a:lnTo>
                  <a:pt x="3960440" y="1152128"/>
                </a:lnTo>
                <a:lnTo>
                  <a:pt x="3960440" y="1517598"/>
                </a:lnTo>
                <a:lnTo>
                  <a:pt x="468052" y="1517598"/>
                </a:lnTo>
                <a:lnTo>
                  <a:pt x="468052" y="1739745"/>
                </a:lnTo>
                <a:lnTo>
                  <a:pt x="0" y="1271693"/>
                </a:lnTo>
                <a:lnTo>
                  <a:pt x="468052" y="803641"/>
                </a:lnTo>
                <a:lnTo>
                  <a:pt x="468052" y="1025788"/>
                </a:lnTo>
                <a:lnTo>
                  <a:pt x="3456384" y="1025788"/>
                </a:lnTo>
                <a:lnTo>
                  <a:pt x="3456384" y="504056"/>
                </a:lnTo>
                <a:lnTo>
                  <a:pt x="1800200" y="504056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 flipH="1">
            <a:off x="6314737" y="2460349"/>
            <a:ext cx="179881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点击添加标题    </a:t>
            </a:r>
            <a:endParaRPr lang="en-US" altLang="zh-CN" sz="1600" b="1" kern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flipH="1">
            <a:off x="3886539" y="3960298"/>
            <a:ext cx="1798819" cy="33855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点击添加标题    </a:t>
            </a:r>
            <a:endParaRPr lang="en-US" altLang="zh-CN" sz="1600" b="1" kern="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2666976" y="1006689"/>
            <a:ext cx="2208174" cy="2034683"/>
            <a:chOff x="1142976" y="1500174"/>
            <a:chExt cx="2208174" cy="2034683"/>
          </a:xfrm>
        </p:grpSpPr>
        <p:sp>
          <p:nvSpPr>
            <p:cNvPr id="8" name="任意多边形 7"/>
            <p:cNvSpPr/>
            <p:nvPr/>
          </p:nvSpPr>
          <p:spPr>
            <a:xfrm>
              <a:off x="2438445" y="1980630"/>
              <a:ext cx="912705" cy="1073771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438445" y="1500174"/>
              <a:ext cx="0" cy="203468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flipH="1">
              <a:off x="1142976" y="1516289"/>
              <a:ext cx="1295469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点击添加文本    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 flipH="1">
              <a:off x="1142976" y="2065451"/>
              <a:ext cx="1295469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点击添加文本    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77683" y="3604556"/>
            <a:ext cx="2317919" cy="2034683"/>
            <a:chOff x="5553682" y="4098041"/>
            <a:chExt cx="2317919" cy="2034683"/>
          </a:xfrm>
        </p:grpSpPr>
        <p:sp>
          <p:nvSpPr>
            <p:cNvPr id="12" name="任意多边形 11"/>
            <p:cNvSpPr/>
            <p:nvPr/>
          </p:nvSpPr>
          <p:spPr>
            <a:xfrm flipH="1" flipV="1">
              <a:off x="5553682" y="4750084"/>
              <a:ext cx="1035872" cy="883388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6576132" y="4098041"/>
              <a:ext cx="0" cy="203468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 flipH="1">
              <a:off x="6576132" y="5106280"/>
              <a:ext cx="1295469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点击添加文本    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 flipH="1">
              <a:off x="6576132" y="5655442"/>
              <a:ext cx="1295469" cy="46166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点击添加文本    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eaLnBrk="1" hangingPunct="1">
                <a:defRPr/>
              </a:pPr>
              <a:r>
                <a:rPr lang="zh-CN" altLang="en-US" sz="1200" kern="0" dirty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+mn-lt"/>
                  <a:ea typeface="+mn-ea"/>
                  <a:cs typeface="+mn-ea"/>
                  <a:sym typeface="+mn-lt"/>
                </a:rPr>
                <a:t>点击添加文本</a:t>
              </a:r>
              <a:endParaRPr lang="en-US" altLang="zh-CN" sz="1200" kern="0" dirty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advClick="0" advTm="7000">
    <p:newsflash/>
  </p:transition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eed0p1lt">
      <a:majorFont>
        <a:latin typeface="HarmonyOS Sans SC" panose="020F0302020204030204"/>
        <a:ea typeface="阿里巴巴普惠体 2.0 55 Regular"/>
        <a:cs typeface=""/>
      </a:majorFont>
      <a:minorFont>
        <a:latin typeface="HarmonyOS Sans SC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710</Words>
  <Application>Microsoft Office PowerPoint</Application>
  <PresentationFormat>宽屏</PresentationFormat>
  <Paragraphs>137</Paragraphs>
  <Slides>12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HarmonyOS Sans SC</vt:lpstr>
      <vt:lpstr>Arial</vt:lpstr>
      <vt:lpstr>Arial Black</vt:lpstr>
      <vt:lpstr>Wingdings</vt:lpstr>
      <vt:lpstr>等线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递进 选择 对比常用箭头ppt图表打包下载（11P）</dc:title>
  <dc:creator>51PPT模板网</dc:creator>
  <cp:keywords>www.51pptmoban.com</cp:keywords>
  <dc:description>www.51pptmoban.com</dc:description>
  <cp:lastModifiedBy>Win user</cp:lastModifiedBy>
  <cp:revision>22</cp:revision>
  <dcterms:created xsi:type="dcterms:W3CDTF">2022-11-22T03:28:36Z</dcterms:created>
  <dcterms:modified xsi:type="dcterms:W3CDTF">2022-11-22T13:00:42Z</dcterms:modified>
</cp:coreProperties>
</file>