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0" r:id="rId2"/>
    <p:sldId id="258" r:id="rId3"/>
    <p:sldId id="257" r:id="rId4"/>
    <p:sldId id="259" r:id="rId5"/>
    <p:sldId id="256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182" autoAdjust="0"/>
  </p:normalViewPr>
  <p:slideViewPr>
    <p:cSldViewPr snapToGrid="0" showGuides="1">
      <p:cViewPr varScale="1">
        <p:scale>
          <a:sx n="114" d="100"/>
          <a:sy n="114" d="100"/>
        </p:scale>
        <p:origin x="618" y="102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B2BF4D-3A01-4221-B436-77C0D201398E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F8546-9600-4538-8A9A-8F0A310906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962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F8546-9600-4538-8A9A-8F0A310906D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480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F8546-9600-4538-8A9A-8F0A310906D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113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F8546-9600-4538-8A9A-8F0A310906D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497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F8546-9600-4538-8A9A-8F0A310906D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773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F8546-9600-4538-8A9A-8F0A310906D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0727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F8546-9600-4538-8A9A-8F0A310906D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104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6C1D1B-C795-5BB7-0F23-7E7F1E6E3B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CE08FE9-E5F1-D0F5-6B23-8BC3A2D2C4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5077CC7-B51B-4D56-8BD8-478398DDD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0AC0-5855-44C0-9214-55D3170918B6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35FC86-4AA4-98CB-F86B-86DC3613F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151ED0-2E66-1028-BD8D-41B85574C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860C-A742-435B-AADB-FB188AECF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92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CA2E9B-1320-99BD-003F-4E850C2DF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B17C3C-7B7C-D56D-560A-11EAD2C087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31A328-3B91-FDAC-2779-CD540B158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0AC0-5855-44C0-9214-55D3170918B6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B87BC7-70B9-E331-294C-434E72615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A41783-C57D-E0E3-F51A-9A8E1A687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860C-A742-435B-AADB-FB188AECF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465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7DA533E-46BF-554D-8FAB-8D0058738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CF60B5E-6649-BF31-1569-80A72AAAD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FD9D0C-D872-1DFB-2DA2-EB04654D36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90AC0-5855-44C0-9214-55D3170918B6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E4FD18-CE3B-8A8A-78B8-ADD6CB120B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0555A8-AB90-4632-EE6D-6D8BA0812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2860C-A742-435B-AADB-FB188AECF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277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3CC46EF-49AE-1F48-AED8-A9756BF36FCA}"/>
              </a:ext>
            </a:extLst>
          </p:cNvPr>
          <p:cNvSpPr/>
          <p:nvPr/>
        </p:nvSpPr>
        <p:spPr>
          <a:xfrm>
            <a:off x="1376934" y="517832"/>
            <a:ext cx="2761798" cy="1847382"/>
          </a:xfrm>
          <a:custGeom>
            <a:avLst/>
            <a:gdLst>
              <a:gd name="connsiteX0" fmla="*/ 426301 w 771505"/>
              <a:gd name="connsiteY0" fmla="*/ 378447 h 516064"/>
              <a:gd name="connsiteX1" fmla="*/ 0 w 771505"/>
              <a:gd name="connsiteY1" fmla="*/ 378447 h 516064"/>
              <a:gd name="connsiteX2" fmla="*/ 0 w 771505"/>
              <a:gd name="connsiteY2" fmla="*/ 137617 h 516064"/>
              <a:gd name="connsiteX3" fmla="*/ 426301 w 771505"/>
              <a:gd name="connsiteY3" fmla="*/ 137617 h 516064"/>
              <a:gd name="connsiteX4" fmla="*/ 426301 w 771505"/>
              <a:gd name="connsiteY4" fmla="*/ 0 h 516064"/>
              <a:gd name="connsiteX5" fmla="*/ 771506 w 771505"/>
              <a:gd name="connsiteY5" fmla="*/ 258032 h 516064"/>
              <a:gd name="connsiteX6" fmla="*/ 426301 w 771505"/>
              <a:gd name="connsiteY6" fmla="*/ 516064 h 516064"/>
              <a:gd name="connsiteX7" fmla="*/ 426301 w 771505"/>
              <a:gd name="connsiteY7" fmla="*/ 378447 h 516064"/>
              <a:gd name="connsiteX8" fmla="*/ 518559 w 771505"/>
              <a:gd name="connsiteY8" fmla="*/ 99031 h 516064"/>
              <a:gd name="connsiteX9" fmla="*/ 518559 w 771505"/>
              <a:gd name="connsiteY9" fmla="*/ 180625 h 516064"/>
              <a:gd name="connsiteX10" fmla="*/ 94925 w 771505"/>
              <a:gd name="connsiteY10" fmla="*/ 180625 h 516064"/>
              <a:gd name="connsiteX11" fmla="*/ 94925 w 771505"/>
              <a:gd name="connsiteY11" fmla="*/ 335445 h 516064"/>
              <a:gd name="connsiteX12" fmla="*/ 518559 w 771505"/>
              <a:gd name="connsiteY12" fmla="*/ 335445 h 516064"/>
              <a:gd name="connsiteX13" fmla="*/ 518559 w 771505"/>
              <a:gd name="connsiteY13" fmla="*/ 417039 h 516064"/>
              <a:gd name="connsiteX14" fmla="*/ 711764 w 771505"/>
              <a:gd name="connsiteY14" fmla="*/ 258038 h 516064"/>
              <a:gd name="connsiteX15" fmla="*/ 518559 w 771505"/>
              <a:gd name="connsiteY15" fmla="*/ 99037 h 51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71505" h="516064">
                <a:moveTo>
                  <a:pt x="426301" y="378447"/>
                </a:moveTo>
                <a:lnTo>
                  <a:pt x="0" y="378447"/>
                </a:lnTo>
                <a:lnTo>
                  <a:pt x="0" y="137617"/>
                </a:lnTo>
                <a:lnTo>
                  <a:pt x="426301" y="137617"/>
                </a:lnTo>
                <a:lnTo>
                  <a:pt x="426301" y="0"/>
                </a:lnTo>
                <a:lnTo>
                  <a:pt x="771506" y="258032"/>
                </a:lnTo>
                <a:lnTo>
                  <a:pt x="426301" y="516064"/>
                </a:lnTo>
                <a:lnTo>
                  <a:pt x="426301" y="378447"/>
                </a:lnTo>
                <a:close/>
                <a:moveTo>
                  <a:pt x="518559" y="99031"/>
                </a:moveTo>
                <a:lnTo>
                  <a:pt x="518559" y="180625"/>
                </a:lnTo>
                <a:lnTo>
                  <a:pt x="94925" y="180625"/>
                </a:lnTo>
                <a:lnTo>
                  <a:pt x="94925" y="335445"/>
                </a:lnTo>
                <a:lnTo>
                  <a:pt x="518559" y="335445"/>
                </a:lnTo>
                <a:lnTo>
                  <a:pt x="518559" y="417039"/>
                </a:lnTo>
                <a:lnTo>
                  <a:pt x="711764" y="258038"/>
                </a:lnTo>
                <a:lnTo>
                  <a:pt x="518559" y="99037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60E0D53D-9E70-8F2E-B55D-997175706527}"/>
              </a:ext>
            </a:extLst>
          </p:cNvPr>
          <p:cNvSpPr/>
          <p:nvPr/>
        </p:nvSpPr>
        <p:spPr>
          <a:xfrm>
            <a:off x="5230044" y="792989"/>
            <a:ext cx="2435923" cy="1359734"/>
          </a:xfrm>
          <a:custGeom>
            <a:avLst/>
            <a:gdLst>
              <a:gd name="connsiteX0" fmla="*/ 137998 w 588597"/>
              <a:gd name="connsiteY0" fmla="*/ 219608 h 328555"/>
              <a:gd name="connsiteX1" fmla="*/ 0 w 588597"/>
              <a:gd name="connsiteY1" fmla="*/ 219608 h 328555"/>
              <a:gd name="connsiteX2" fmla="*/ 0 w 588597"/>
              <a:gd name="connsiteY2" fmla="*/ 115024 h 328555"/>
              <a:gd name="connsiteX3" fmla="*/ 137998 w 588597"/>
              <a:gd name="connsiteY3" fmla="*/ 115024 h 328555"/>
              <a:gd name="connsiteX4" fmla="*/ 137998 w 588597"/>
              <a:gd name="connsiteY4" fmla="*/ 0 h 328555"/>
              <a:gd name="connsiteX5" fmla="*/ 588597 w 588597"/>
              <a:gd name="connsiteY5" fmla="*/ 163935 h 328555"/>
              <a:gd name="connsiteX6" fmla="*/ 137998 w 588597"/>
              <a:gd name="connsiteY6" fmla="*/ 328555 h 328555"/>
              <a:gd name="connsiteX7" fmla="*/ 137998 w 588597"/>
              <a:gd name="connsiteY7" fmla="*/ 219608 h 328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8597" h="328555">
                <a:moveTo>
                  <a:pt x="137998" y="219608"/>
                </a:moveTo>
                <a:lnTo>
                  <a:pt x="0" y="219608"/>
                </a:lnTo>
                <a:lnTo>
                  <a:pt x="0" y="115024"/>
                </a:lnTo>
                <a:lnTo>
                  <a:pt x="137998" y="115024"/>
                </a:lnTo>
                <a:lnTo>
                  <a:pt x="137998" y="0"/>
                </a:lnTo>
                <a:lnTo>
                  <a:pt x="588597" y="163935"/>
                </a:lnTo>
                <a:lnTo>
                  <a:pt x="137998" y="328555"/>
                </a:lnTo>
                <a:lnTo>
                  <a:pt x="137998" y="219608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0688B44-9E58-334A-985F-EB1266429D80}"/>
              </a:ext>
            </a:extLst>
          </p:cNvPr>
          <p:cNvSpPr/>
          <p:nvPr/>
        </p:nvSpPr>
        <p:spPr>
          <a:xfrm>
            <a:off x="8987129" y="2945076"/>
            <a:ext cx="1836891" cy="1269768"/>
          </a:xfrm>
          <a:custGeom>
            <a:avLst/>
            <a:gdLst>
              <a:gd name="connsiteX0" fmla="*/ 170679 w 447741"/>
              <a:gd name="connsiteY0" fmla="*/ 246288 h 309505"/>
              <a:gd name="connsiteX1" fmla="*/ 0 w 447741"/>
              <a:gd name="connsiteY1" fmla="*/ 246288 h 309505"/>
              <a:gd name="connsiteX2" fmla="*/ 0 w 447741"/>
              <a:gd name="connsiteY2" fmla="*/ 62969 h 309505"/>
              <a:gd name="connsiteX3" fmla="*/ 170679 w 447741"/>
              <a:gd name="connsiteY3" fmla="*/ 62971 h 309505"/>
              <a:gd name="connsiteX4" fmla="*/ 170679 w 447741"/>
              <a:gd name="connsiteY4" fmla="*/ 0 h 309505"/>
              <a:gd name="connsiteX5" fmla="*/ 447742 w 447741"/>
              <a:gd name="connsiteY5" fmla="*/ 155600 h 309505"/>
              <a:gd name="connsiteX6" fmla="*/ 170679 w 447741"/>
              <a:gd name="connsiteY6" fmla="*/ 309506 h 309505"/>
              <a:gd name="connsiteX7" fmla="*/ 170679 w 447741"/>
              <a:gd name="connsiteY7" fmla="*/ 246291 h 309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7741" h="309505">
                <a:moveTo>
                  <a:pt x="170679" y="246288"/>
                </a:moveTo>
                <a:lnTo>
                  <a:pt x="0" y="246288"/>
                </a:lnTo>
                <a:lnTo>
                  <a:pt x="0" y="62969"/>
                </a:lnTo>
                <a:lnTo>
                  <a:pt x="170679" y="62971"/>
                </a:lnTo>
                <a:lnTo>
                  <a:pt x="170679" y="0"/>
                </a:lnTo>
                <a:lnTo>
                  <a:pt x="447742" y="155600"/>
                </a:lnTo>
                <a:lnTo>
                  <a:pt x="170679" y="309506"/>
                </a:lnTo>
                <a:lnTo>
                  <a:pt x="170679" y="246291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2C43695-BDC3-881B-5CFC-C9C3C0B10B68}"/>
              </a:ext>
            </a:extLst>
          </p:cNvPr>
          <p:cNvSpPr/>
          <p:nvPr/>
        </p:nvSpPr>
        <p:spPr>
          <a:xfrm>
            <a:off x="8757279" y="838711"/>
            <a:ext cx="2057787" cy="1215397"/>
          </a:xfrm>
          <a:custGeom>
            <a:avLst/>
            <a:gdLst>
              <a:gd name="connsiteX0" fmla="*/ 0 w 873747"/>
              <a:gd name="connsiteY0" fmla="*/ 516064 h 516064"/>
              <a:gd name="connsiteX1" fmla="*/ 234848 w 873747"/>
              <a:gd name="connsiteY1" fmla="*/ 258032 h 516064"/>
              <a:gd name="connsiteX2" fmla="*/ 0 w 873747"/>
              <a:gd name="connsiteY2" fmla="*/ 0 h 516064"/>
              <a:gd name="connsiteX3" fmla="*/ 598818 w 873747"/>
              <a:gd name="connsiteY3" fmla="*/ 0 h 516064"/>
              <a:gd name="connsiteX4" fmla="*/ 873747 w 873747"/>
              <a:gd name="connsiteY4" fmla="*/ 258032 h 516064"/>
              <a:gd name="connsiteX5" fmla="*/ 598818 w 873747"/>
              <a:gd name="connsiteY5" fmla="*/ 516064 h 516064"/>
              <a:gd name="connsiteX6" fmla="*/ 0 w 873747"/>
              <a:gd name="connsiteY6" fmla="*/ 516064 h 51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3747" h="516064">
                <a:moveTo>
                  <a:pt x="0" y="516064"/>
                </a:moveTo>
                <a:lnTo>
                  <a:pt x="234848" y="258032"/>
                </a:lnTo>
                <a:lnTo>
                  <a:pt x="0" y="0"/>
                </a:lnTo>
                <a:lnTo>
                  <a:pt x="598818" y="0"/>
                </a:lnTo>
                <a:lnTo>
                  <a:pt x="873747" y="258032"/>
                </a:lnTo>
                <a:lnTo>
                  <a:pt x="598818" y="516064"/>
                </a:lnTo>
                <a:lnTo>
                  <a:pt x="0" y="516064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222962F-7582-0A00-3C13-A0DA44BBDFD2}"/>
              </a:ext>
            </a:extLst>
          </p:cNvPr>
          <p:cNvSpPr/>
          <p:nvPr/>
        </p:nvSpPr>
        <p:spPr>
          <a:xfrm>
            <a:off x="1153496" y="3045788"/>
            <a:ext cx="2770752" cy="1186543"/>
          </a:xfrm>
          <a:custGeom>
            <a:avLst/>
            <a:gdLst>
              <a:gd name="connsiteX0" fmla="*/ 0 w 737874"/>
              <a:gd name="connsiteY0" fmla="*/ 4 h 315986"/>
              <a:gd name="connsiteX1" fmla="*/ 53134 w 737874"/>
              <a:gd name="connsiteY1" fmla="*/ 158043 h 315986"/>
              <a:gd name="connsiteX2" fmla="*/ 0 w 737874"/>
              <a:gd name="connsiteY2" fmla="*/ 315987 h 315986"/>
              <a:gd name="connsiteX3" fmla="*/ 201844 w 737874"/>
              <a:gd name="connsiteY3" fmla="*/ 188542 h 315986"/>
              <a:gd name="connsiteX4" fmla="*/ 492395 w 737874"/>
              <a:gd name="connsiteY4" fmla="*/ 189176 h 315986"/>
              <a:gd name="connsiteX5" fmla="*/ 480175 w 737874"/>
              <a:gd name="connsiteY5" fmla="*/ 309562 h 315986"/>
              <a:gd name="connsiteX6" fmla="*/ 737874 w 737874"/>
              <a:gd name="connsiteY6" fmla="*/ 158039 h 315986"/>
              <a:gd name="connsiteX7" fmla="*/ 480175 w 737874"/>
              <a:gd name="connsiteY7" fmla="*/ 6515 h 315986"/>
              <a:gd name="connsiteX8" fmla="*/ 492395 w 737874"/>
              <a:gd name="connsiteY8" fmla="*/ 126806 h 315986"/>
              <a:gd name="connsiteX9" fmla="*/ 201844 w 737874"/>
              <a:gd name="connsiteY9" fmla="*/ 127530 h 315986"/>
              <a:gd name="connsiteX10" fmla="*/ 0 w 737874"/>
              <a:gd name="connsiteY10" fmla="*/ 0 h 31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7874" h="315986">
                <a:moveTo>
                  <a:pt x="0" y="4"/>
                </a:moveTo>
                <a:cubicBezTo>
                  <a:pt x="17326" y="52666"/>
                  <a:pt x="45801" y="71853"/>
                  <a:pt x="53134" y="158043"/>
                </a:cubicBezTo>
                <a:cubicBezTo>
                  <a:pt x="45801" y="244232"/>
                  <a:pt x="17326" y="263333"/>
                  <a:pt x="0" y="315987"/>
                </a:cubicBezTo>
                <a:cubicBezTo>
                  <a:pt x="63828" y="269525"/>
                  <a:pt x="116853" y="210812"/>
                  <a:pt x="201844" y="188542"/>
                </a:cubicBezTo>
                <a:lnTo>
                  <a:pt x="492395" y="189176"/>
                </a:lnTo>
                <a:cubicBezTo>
                  <a:pt x="541514" y="208662"/>
                  <a:pt x="471690" y="309562"/>
                  <a:pt x="480175" y="309562"/>
                </a:cubicBezTo>
                <a:cubicBezTo>
                  <a:pt x="605477" y="309562"/>
                  <a:pt x="639471" y="187976"/>
                  <a:pt x="737874" y="158039"/>
                </a:cubicBezTo>
                <a:cubicBezTo>
                  <a:pt x="639481" y="128105"/>
                  <a:pt x="605477" y="6515"/>
                  <a:pt x="480175" y="6515"/>
                </a:cubicBezTo>
                <a:cubicBezTo>
                  <a:pt x="471690" y="6515"/>
                  <a:pt x="541514" y="107318"/>
                  <a:pt x="492395" y="126806"/>
                </a:cubicBezTo>
                <a:lnTo>
                  <a:pt x="201844" y="127530"/>
                </a:lnTo>
                <a:cubicBezTo>
                  <a:pt x="116851" y="105258"/>
                  <a:pt x="63827" y="46457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" name="图形 4">
            <a:extLst>
              <a:ext uri="{FF2B5EF4-FFF2-40B4-BE49-F238E27FC236}">
                <a16:creationId xmlns:a16="http://schemas.microsoft.com/office/drawing/2014/main" id="{02011383-76D3-E712-E48D-749BEDD53065}"/>
              </a:ext>
            </a:extLst>
          </p:cNvPr>
          <p:cNvGrpSpPr/>
          <p:nvPr/>
        </p:nvGrpSpPr>
        <p:grpSpPr>
          <a:xfrm>
            <a:off x="4575831" y="3107789"/>
            <a:ext cx="3691923" cy="944343"/>
            <a:chOff x="4386258" y="2590428"/>
            <a:chExt cx="1189474" cy="30425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B247F5C-5ED3-5B46-6E68-2E14A569F808}"/>
                </a:ext>
              </a:extLst>
            </p:cNvPr>
            <p:cNvSpPr/>
            <p:nvPr/>
          </p:nvSpPr>
          <p:spPr>
            <a:xfrm>
              <a:off x="4386258" y="2590428"/>
              <a:ext cx="453911" cy="304251"/>
            </a:xfrm>
            <a:custGeom>
              <a:avLst/>
              <a:gdLst>
                <a:gd name="connsiteX0" fmla="*/ 2 w 453911"/>
                <a:gd name="connsiteY0" fmla="*/ 303525 h 304251"/>
                <a:gd name="connsiteX1" fmla="*/ 128538 w 453911"/>
                <a:gd name="connsiteY1" fmla="*/ 151399 h 304251"/>
                <a:gd name="connsiteX2" fmla="*/ 2 w 453911"/>
                <a:gd name="connsiteY2" fmla="*/ -727 h 304251"/>
                <a:gd name="connsiteX3" fmla="*/ 327751 w 453911"/>
                <a:gd name="connsiteY3" fmla="*/ -727 h 304251"/>
                <a:gd name="connsiteX4" fmla="*/ 453914 w 453911"/>
                <a:gd name="connsiteY4" fmla="*/ 151399 h 304251"/>
                <a:gd name="connsiteX5" fmla="*/ 327751 w 453911"/>
                <a:gd name="connsiteY5" fmla="*/ 303525 h 304251"/>
                <a:gd name="connsiteX6" fmla="*/ 2 w 453911"/>
                <a:gd name="connsiteY6" fmla="*/ 303525 h 30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3911" h="304251">
                  <a:moveTo>
                    <a:pt x="2" y="303525"/>
                  </a:moveTo>
                  <a:lnTo>
                    <a:pt x="128538" y="151399"/>
                  </a:lnTo>
                  <a:lnTo>
                    <a:pt x="2" y="-727"/>
                  </a:lnTo>
                  <a:lnTo>
                    <a:pt x="327751" y="-727"/>
                  </a:lnTo>
                  <a:lnTo>
                    <a:pt x="453914" y="151399"/>
                  </a:lnTo>
                  <a:lnTo>
                    <a:pt x="327751" y="303525"/>
                  </a:lnTo>
                  <a:lnTo>
                    <a:pt x="2" y="303525"/>
                  </a:lnTo>
                  <a:close/>
                </a:path>
              </a:pathLst>
            </a:custGeom>
            <a:solidFill>
              <a:srgbClr val="000000"/>
            </a:solidFill>
            <a:ln w="21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8523645-2B7E-FD2A-7E74-15FD4424F8C7}"/>
                </a:ext>
              </a:extLst>
            </p:cNvPr>
            <p:cNvSpPr/>
            <p:nvPr/>
          </p:nvSpPr>
          <p:spPr>
            <a:xfrm>
              <a:off x="4754039" y="2590428"/>
              <a:ext cx="453911" cy="304251"/>
            </a:xfrm>
            <a:custGeom>
              <a:avLst/>
              <a:gdLst>
                <a:gd name="connsiteX0" fmla="*/ -133 w 453911"/>
                <a:gd name="connsiteY0" fmla="*/ 303525 h 304251"/>
                <a:gd name="connsiteX1" fmla="*/ 128403 w 453911"/>
                <a:gd name="connsiteY1" fmla="*/ 151399 h 304251"/>
                <a:gd name="connsiteX2" fmla="*/ -133 w 453911"/>
                <a:gd name="connsiteY2" fmla="*/ -727 h 304251"/>
                <a:gd name="connsiteX3" fmla="*/ 327616 w 453911"/>
                <a:gd name="connsiteY3" fmla="*/ -727 h 304251"/>
                <a:gd name="connsiteX4" fmla="*/ 453778 w 453911"/>
                <a:gd name="connsiteY4" fmla="*/ 151399 h 304251"/>
                <a:gd name="connsiteX5" fmla="*/ 327616 w 453911"/>
                <a:gd name="connsiteY5" fmla="*/ 303525 h 304251"/>
                <a:gd name="connsiteX6" fmla="*/ -133 w 453911"/>
                <a:gd name="connsiteY6" fmla="*/ 303525 h 30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3911" h="304251">
                  <a:moveTo>
                    <a:pt x="-133" y="303525"/>
                  </a:moveTo>
                  <a:lnTo>
                    <a:pt x="128403" y="151399"/>
                  </a:lnTo>
                  <a:lnTo>
                    <a:pt x="-133" y="-727"/>
                  </a:lnTo>
                  <a:lnTo>
                    <a:pt x="327616" y="-727"/>
                  </a:lnTo>
                  <a:lnTo>
                    <a:pt x="453778" y="151399"/>
                  </a:lnTo>
                  <a:lnTo>
                    <a:pt x="327616" y="303525"/>
                  </a:lnTo>
                  <a:lnTo>
                    <a:pt x="-133" y="303525"/>
                  </a:lnTo>
                  <a:close/>
                </a:path>
              </a:pathLst>
            </a:custGeom>
            <a:noFill/>
            <a:ln w="219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B759681-58FE-1FA3-4144-4BA6DA0C8EF2}"/>
                </a:ext>
              </a:extLst>
            </p:cNvPr>
            <p:cNvSpPr/>
            <p:nvPr/>
          </p:nvSpPr>
          <p:spPr>
            <a:xfrm>
              <a:off x="5121821" y="2590428"/>
              <a:ext cx="453911" cy="304251"/>
            </a:xfrm>
            <a:custGeom>
              <a:avLst/>
              <a:gdLst>
                <a:gd name="connsiteX0" fmla="*/ -269 w 453911"/>
                <a:gd name="connsiteY0" fmla="*/ 303525 h 304251"/>
                <a:gd name="connsiteX1" fmla="*/ 128267 w 453911"/>
                <a:gd name="connsiteY1" fmla="*/ 151399 h 304251"/>
                <a:gd name="connsiteX2" fmla="*/ -269 w 453911"/>
                <a:gd name="connsiteY2" fmla="*/ -727 h 304251"/>
                <a:gd name="connsiteX3" fmla="*/ 327481 w 453911"/>
                <a:gd name="connsiteY3" fmla="*/ -727 h 304251"/>
                <a:gd name="connsiteX4" fmla="*/ 453643 w 453911"/>
                <a:gd name="connsiteY4" fmla="*/ 151399 h 304251"/>
                <a:gd name="connsiteX5" fmla="*/ 327481 w 453911"/>
                <a:gd name="connsiteY5" fmla="*/ 303525 h 304251"/>
                <a:gd name="connsiteX6" fmla="*/ -269 w 453911"/>
                <a:gd name="connsiteY6" fmla="*/ 303525 h 30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3911" h="304251">
                  <a:moveTo>
                    <a:pt x="-269" y="303525"/>
                  </a:moveTo>
                  <a:lnTo>
                    <a:pt x="128267" y="151399"/>
                  </a:lnTo>
                  <a:lnTo>
                    <a:pt x="-269" y="-727"/>
                  </a:lnTo>
                  <a:lnTo>
                    <a:pt x="327481" y="-727"/>
                  </a:lnTo>
                  <a:lnTo>
                    <a:pt x="453643" y="151399"/>
                  </a:lnTo>
                  <a:lnTo>
                    <a:pt x="327481" y="303525"/>
                  </a:lnTo>
                  <a:lnTo>
                    <a:pt x="-269" y="303525"/>
                  </a:lnTo>
                  <a:close/>
                </a:path>
              </a:pathLst>
            </a:custGeom>
            <a:solidFill>
              <a:srgbClr val="000000"/>
            </a:solidFill>
            <a:ln w="21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550D912-8F0F-1708-6E00-B35D9D511FDF}"/>
              </a:ext>
            </a:extLst>
          </p:cNvPr>
          <p:cNvSpPr/>
          <p:nvPr/>
        </p:nvSpPr>
        <p:spPr>
          <a:xfrm>
            <a:off x="1362252" y="5169965"/>
            <a:ext cx="2353240" cy="786223"/>
          </a:xfrm>
          <a:custGeom>
            <a:avLst/>
            <a:gdLst>
              <a:gd name="connsiteX0" fmla="*/ 900625 w 1239695"/>
              <a:gd name="connsiteY0" fmla="*/ 0 h 414185"/>
              <a:gd name="connsiteX1" fmla="*/ 946244 w 1239695"/>
              <a:gd name="connsiteY1" fmla="*/ 168355 h 414185"/>
              <a:gd name="connsiteX2" fmla="*/ 283133 w 1239695"/>
              <a:gd name="connsiteY2" fmla="*/ 145183 h 414185"/>
              <a:gd name="connsiteX3" fmla="*/ 245116 w 1239695"/>
              <a:gd name="connsiteY3" fmla="*/ 55664 h 414185"/>
              <a:gd name="connsiteX4" fmla="*/ 220044 w 1239695"/>
              <a:gd name="connsiteY4" fmla="*/ 55664 h 414185"/>
              <a:gd name="connsiteX5" fmla="*/ 240681 w 1239695"/>
              <a:gd name="connsiteY5" fmla="*/ 145183 h 414185"/>
              <a:gd name="connsiteX6" fmla="*/ 209815 w 1239695"/>
              <a:gd name="connsiteY6" fmla="*/ 145183 h 414185"/>
              <a:gd name="connsiteX7" fmla="*/ 171799 w 1239695"/>
              <a:gd name="connsiteY7" fmla="*/ 55664 h 414185"/>
              <a:gd name="connsiteX8" fmla="*/ 146816 w 1239695"/>
              <a:gd name="connsiteY8" fmla="*/ 55664 h 414185"/>
              <a:gd name="connsiteX9" fmla="*/ 167363 w 1239695"/>
              <a:gd name="connsiteY9" fmla="*/ 145183 h 414185"/>
              <a:gd name="connsiteX10" fmla="*/ 136497 w 1239695"/>
              <a:gd name="connsiteY10" fmla="*/ 145183 h 414185"/>
              <a:gd name="connsiteX11" fmla="*/ 98481 w 1239695"/>
              <a:gd name="connsiteY11" fmla="*/ 55664 h 414185"/>
              <a:gd name="connsiteX12" fmla="*/ 73318 w 1239695"/>
              <a:gd name="connsiteY12" fmla="*/ 55664 h 414185"/>
              <a:gd name="connsiteX13" fmla="*/ 94045 w 1239695"/>
              <a:gd name="connsiteY13" fmla="*/ 145183 h 414185"/>
              <a:gd name="connsiteX14" fmla="*/ 63270 w 1239695"/>
              <a:gd name="connsiteY14" fmla="*/ 145183 h 414185"/>
              <a:gd name="connsiteX15" fmla="*/ 25073 w 1239695"/>
              <a:gd name="connsiteY15" fmla="*/ 55664 h 414185"/>
              <a:gd name="connsiteX16" fmla="*/ 0 w 1239695"/>
              <a:gd name="connsiteY16" fmla="*/ 55664 h 414185"/>
              <a:gd name="connsiteX17" fmla="*/ 0 w 1239695"/>
              <a:gd name="connsiteY17" fmla="*/ 358521 h 414185"/>
              <a:gd name="connsiteX18" fmla="*/ 25073 w 1239695"/>
              <a:gd name="connsiteY18" fmla="*/ 358521 h 414185"/>
              <a:gd name="connsiteX19" fmla="*/ 63270 w 1239695"/>
              <a:gd name="connsiteY19" fmla="*/ 269002 h 414185"/>
              <a:gd name="connsiteX20" fmla="*/ 94045 w 1239695"/>
              <a:gd name="connsiteY20" fmla="*/ 269002 h 414185"/>
              <a:gd name="connsiteX21" fmla="*/ 73318 w 1239695"/>
              <a:gd name="connsiteY21" fmla="*/ 358521 h 414185"/>
              <a:gd name="connsiteX22" fmla="*/ 98481 w 1239695"/>
              <a:gd name="connsiteY22" fmla="*/ 358521 h 414185"/>
              <a:gd name="connsiteX23" fmla="*/ 136497 w 1239695"/>
              <a:gd name="connsiteY23" fmla="*/ 269002 h 414185"/>
              <a:gd name="connsiteX24" fmla="*/ 167363 w 1239695"/>
              <a:gd name="connsiteY24" fmla="*/ 269002 h 414185"/>
              <a:gd name="connsiteX25" fmla="*/ 146816 w 1239695"/>
              <a:gd name="connsiteY25" fmla="*/ 358521 h 414185"/>
              <a:gd name="connsiteX26" fmla="*/ 171799 w 1239695"/>
              <a:gd name="connsiteY26" fmla="*/ 358521 h 414185"/>
              <a:gd name="connsiteX27" fmla="*/ 209815 w 1239695"/>
              <a:gd name="connsiteY27" fmla="*/ 269002 h 414185"/>
              <a:gd name="connsiteX28" fmla="*/ 240681 w 1239695"/>
              <a:gd name="connsiteY28" fmla="*/ 269002 h 414185"/>
              <a:gd name="connsiteX29" fmla="*/ 220044 w 1239695"/>
              <a:gd name="connsiteY29" fmla="*/ 358521 h 414185"/>
              <a:gd name="connsiteX30" fmla="*/ 245116 w 1239695"/>
              <a:gd name="connsiteY30" fmla="*/ 358521 h 414185"/>
              <a:gd name="connsiteX31" fmla="*/ 283133 w 1239695"/>
              <a:gd name="connsiteY31" fmla="*/ 269002 h 414185"/>
              <a:gd name="connsiteX32" fmla="*/ 946244 w 1239695"/>
              <a:gd name="connsiteY32" fmla="*/ 245831 h 414185"/>
              <a:gd name="connsiteX33" fmla="*/ 900625 w 1239695"/>
              <a:gd name="connsiteY33" fmla="*/ 414185 h 414185"/>
              <a:gd name="connsiteX34" fmla="*/ 1239696 w 1239695"/>
              <a:gd name="connsiteY34" fmla="*/ 207093 h 414185"/>
              <a:gd name="connsiteX35" fmla="*/ 900625 w 1239695"/>
              <a:gd name="connsiteY35" fmla="*/ 0 h 414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39695" h="414185">
                <a:moveTo>
                  <a:pt x="900625" y="0"/>
                </a:moveTo>
                <a:cubicBezTo>
                  <a:pt x="902312" y="38748"/>
                  <a:pt x="994848" y="147895"/>
                  <a:pt x="946244" y="168355"/>
                </a:cubicBezTo>
                <a:cubicBezTo>
                  <a:pt x="463279" y="185710"/>
                  <a:pt x="289733" y="160729"/>
                  <a:pt x="283133" y="145183"/>
                </a:cubicBezTo>
                <a:lnTo>
                  <a:pt x="245116" y="55664"/>
                </a:lnTo>
                <a:lnTo>
                  <a:pt x="220044" y="55664"/>
                </a:lnTo>
                <a:lnTo>
                  <a:pt x="240681" y="145183"/>
                </a:lnTo>
                <a:lnTo>
                  <a:pt x="209815" y="145183"/>
                </a:lnTo>
                <a:lnTo>
                  <a:pt x="171799" y="55664"/>
                </a:lnTo>
                <a:lnTo>
                  <a:pt x="146816" y="55664"/>
                </a:lnTo>
                <a:lnTo>
                  <a:pt x="167363" y="145183"/>
                </a:lnTo>
                <a:lnTo>
                  <a:pt x="136497" y="145183"/>
                </a:lnTo>
                <a:lnTo>
                  <a:pt x="98481" y="55664"/>
                </a:lnTo>
                <a:lnTo>
                  <a:pt x="73318" y="55664"/>
                </a:lnTo>
                <a:lnTo>
                  <a:pt x="94045" y="145183"/>
                </a:lnTo>
                <a:lnTo>
                  <a:pt x="63270" y="145183"/>
                </a:lnTo>
                <a:lnTo>
                  <a:pt x="25073" y="55664"/>
                </a:lnTo>
                <a:lnTo>
                  <a:pt x="0" y="55664"/>
                </a:lnTo>
                <a:cubicBezTo>
                  <a:pt x="43091" y="155077"/>
                  <a:pt x="37961" y="256213"/>
                  <a:pt x="0" y="358521"/>
                </a:cubicBezTo>
                <a:lnTo>
                  <a:pt x="25073" y="358521"/>
                </a:lnTo>
                <a:lnTo>
                  <a:pt x="63270" y="269002"/>
                </a:lnTo>
                <a:lnTo>
                  <a:pt x="94045" y="269002"/>
                </a:lnTo>
                <a:lnTo>
                  <a:pt x="73318" y="358521"/>
                </a:lnTo>
                <a:lnTo>
                  <a:pt x="98481" y="358521"/>
                </a:lnTo>
                <a:lnTo>
                  <a:pt x="136497" y="269002"/>
                </a:lnTo>
                <a:lnTo>
                  <a:pt x="167363" y="269002"/>
                </a:lnTo>
                <a:lnTo>
                  <a:pt x="146816" y="358521"/>
                </a:lnTo>
                <a:lnTo>
                  <a:pt x="171799" y="358521"/>
                </a:lnTo>
                <a:lnTo>
                  <a:pt x="209815" y="269002"/>
                </a:lnTo>
                <a:lnTo>
                  <a:pt x="240681" y="269002"/>
                </a:lnTo>
                <a:lnTo>
                  <a:pt x="220044" y="358521"/>
                </a:lnTo>
                <a:lnTo>
                  <a:pt x="245116" y="358521"/>
                </a:lnTo>
                <a:lnTo>
                  <a:pt x="283133" y="269002"/>
                </a:lnTo>
                <a:cubicBezTo>
                  <a:pt x="289735" y="253455"/>
                  <a:pt x="463279" y="228475"/>
                  <a:pt x="946244" y="245831"/>
                </a:cubicBezTo>
                <a:cubicBezTo>
                  <a:pt x="994847" y="266290"/>
                  <a:pt x="902312" y="375438"/>
                  <a:pt x="900625" y="414185"/>
                </a:cubicBezTo>
                <a:cubicBezTo>
                  <a:pt x="956693" y="359683"/>
                  <a:pt x="1146770" y="247764"/>
                  <a:pt x="1239696" y="207093"/>
                </a:cubicBezTo>
                <a:cubicBezTo>
                  <a:pt x="1146770" y="166412"/>
                  <a:pt x="956699" y="54502"/>
                  <a:pt x="900625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54093E7-B69F-9300-08D4-237A3991BB1F}"/>
              </a:ext>
            </a:extLst>
          </p:cNvPr>
          <p:cNvSpPr/>
          <p:nvPr/>
        </p:nvSpPr>
        <p:spPr>
          <a:xfrm rot="16200000">
            <a:off x="5940722" y="4059205"/>
            <a:ext cx="521628" cy="2928863"/>
          </a:xfrm>
          <a:custGeom>
            <a:avLst/>
            <a:gdLst>
              <a:gd name="connsiteX0" fmla="*/ 279692 w 279692"/>
              <a:gd name="connsiteY0" fmla="*/ 0 h 1570429"/>
              <a:gd name="connsiteX1" fmla="*/ 139846 w 279692"/>
              <a:gd name="connsiteY1" fmla="*/ 34939 h 1570429"/>
              <a:gd name="connsiteX2" fmla="*/ 0 w 279692"/>
              <a:gd name="connsiteY2" fmla="*/ 0 h 1570429"/>
              <a:gd name="connsiteX3" fmla="*/ 0 w 279692"/>
              <a:gd name="connsiteY3" fmla="*/ 40732 h 1570429"/>
              <a:gd name="connsiteX4" fmla="*/ 101108 w 279692"/>
              <a:gd name="connsiteY4" fmla="*/ 69606 h 1570429"/>
              <a:gd name="connsiteX5" fmla="*/ 101108 w 279692"/>
              <a:gd name="connsiteY5" fmla="*/ 110338 h 1570429"/>
              <a:gd name="connsiteX6" fmla="*/ 0 w 279692"/>
              <a:gd name="connsiteY6" fmla="*/ 81464 h 1570429"/>
              <a:gd name="connsiteX7" fmla="*/ 0 w 279692"/>
              <a:gd name="connsiteY7" fmla="*/ 122286 h 1570429"/>
              <a:gd name="connsiteX8" fmla="*/ 101108 w 279692"/>
              <a:gd name="connsiteY8" fmla="*/ 151069 h 1570429"/>
              <a:gd name="connsiteX9" fmla="*/ 101108 w 279692"/>
              <a:gd name="connsiteY9" fmla="*/ 191801 h 1570429"/>
              <a:gd name="connsiteX10" fmla="*/ 0 w 279692"/>
              <a:gd name="connsiteY10" fmla="*/ 163108 h 1570429"/>
              <a:gd name="connsiteX11" fmla="*/ 0 w 279692"/>
              <a:gd name="connsiteY11" fmla="*/ 203840 h 1570429"/>
              <a:gd name="connsiteX12" fmla="*/ 101108 w 279692"/>
              <a:gd name="connsiteY12" fmla="*/ 232533 h 1570429"/>
              <a:gd name="connsiteX13" fmla="*/ 101108 w 279692"/>
              <a:gd name="connsiteY13" fmla="*/ 273265 h 1570429"/>
              <a:gd name="connsiteX14" fmla="*/ 0 w 279692"/>
              <a:gd name="connsiteY14" fmla="*/ 244572 h 1570429"/>
              <a:gd name="connsiteX15" fmla="*/ 0 w 279692"/>
              <a:gd name="connsiteY15" fmla="*/ 285303 h 1570429"/>
              <a:gd name="connsiteX16" fmla="*/ 101108 w 279692"/>
              <a:gd name="connsiteY16" fmla="*/ 313996 h 1570429"/>
              <a:gd name="connsiteX17" fmla="*/ 101108 w 279692"/>
              <a:gd name="connsiteY17" fmla="*/ 1239055 h 1570429"/>
              <a:gd name="connsiteX18" fmla="*/ 0 w 279692"/>
              <a:gd name="connsiteY18" fmla="*/ 1207918 h 1570429"/>
              <a:gd name="connsiteX19" fmla="*/ 139846 w 279692"/>
              <a:gd name="connsiteY19" fmla="*/ 1570430 h 1570429"/>
              <a:gd name="connsiteX20" fmla="*/ 279692 w 279692"/>
              <a:gd name="connsiteY20" fmla="*/ 1207918 h 1570429"/>
              <a:gd name="connsiteX21" fmla="*/ 178680 w 279692"/>
              <a:gd name="connsiteY21" fmla="*/ 1239055 h 1570429"/>
              <a:gd name="connsiteX22" fmla="*/ 178680 w 279692"/>
              <a:gd name="connsiteY22" fmla="*/ 313996 h 1570429"/>
              <a:gd name="connsiteX23" fmla="*/ 279692 w 279692"/>
              <a:gd name="connsiteY23" fmla="*/ 285303 h 1570429"/>
              <a:gd name="connsiteX24" fmla="*/ 279692 w 279692"/>
              <a:gd name="connsiteY24" fmla="*/ 244572 h 1570429"/>
              <a:gd name="connsiteX25" fmla="*/ 178680 w 279692"/>
              <a:gd name="connsiteY25" fmla="*/ 273265 h 1570429"/>
              <a:gd name="connsiteX26" fmla="*/ 178680 w 279692"/>
              <a:gd name="connsiteY26" fmla="*/ 232533 h 1570429"/>
              <a:gd name="connsiteX27" fmla="*/ 279692 w 279692"/>
              <a:gd name="connsiteY27" fmla="*/ 203840 h 1570429"/>
              <a:gd name="connsiteX28" fmla="*/ 279692 w 279692"/>
              <a:gd name="connsiteY28" fmla="*/ 163108 h 1570429"/>
              <a:gd name="connsiteX29" fmla="*/ 178680 w 279692"/>
              <a:gd name="connsiteY29" fmla="*/ 191801 h 1570429"/>
              <a:gd name="connsiteX30" fmla="*/ 178680 w 279692"/>
              <a:gd name="connsiteY30" fmla="*/ 151069 h 1570429"/>
              <a:gd name="connsiteX31" fmla="*/ 279692 w 279692"/>
              <a:gd name="connsiteY31" fmla="*/ 122286 h 1570429"/>
              <a:gd name="connsiteX32" fmla="*/ 279692 w 279692"/>
              <a:gd name="connsiteY32" fmla="*/ 81464 h 1570429"/>
              <a:gd name="connsiteX33" fmla="*/ 178680 w 279692"/>
              <a:gd name="connsiteY33" fmla="*/ 110338 h 1570429"/>
              <a:gd name="connsiteX34" fmla="*/ 178680 w 279692"/>
              <a:gd name="connsiteY34" fmla="*/ 69606 h 1570429"/>
              <a:gd name="connsiteX35" fmla="*/ 279692 w 279692"/>
              <a:gd name="connsiteY35" fmla="*/ 40732 h 1570429"/>
              <a:gd name="connsiteX36" fmla="*/ 279692 w 279692"/>
              <a:gd name="connsiteY36" fmla="*/ 0 h 157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79692" h="1570429">
                <a:moveTo>
                  <a:pt x="279692" y="0"/>
                </a:moveTo>
                <a:lnTo>
                  <a:pt x="139846" y="34939"/>
                </a:lnTo>
                <a:lnTo>
                  <a:pt x="0" y="0"/>
                </a:lnTo>
                <a:lnTo>
                  <a:pt x="0" y="40732"/>
                </a:lnTo>
                <a:lnTo>
                  <a:pt x="101108" y="69606"/>
                </a:lnTo>
                <a:lnTo>
                  <a:pt x="101108" y="110338"/>
                </a:lnTo>
                <a:lnTo>
                  <a:pt x="0" y="81464"/>
                </a:lnTo>
                <a:lnTo>
                  <a:pt x="0" y="122286"/>
                </a:lnTo>
                <a:lnTo>
                  <a:pt x="101108" y="151069"/>
                </a:lnTo>
                <a:lnTo>
                  <a:pt x="101108" y="191801"/>
                </a:lnTo>
                <a:lnTo>
                  <a:pt x="0" y="163108"/>
                </a:lnTo>
                <a:lnTo>
                  <a:pt x="0" y="203840"/>
                </a:lnTo>
                <a:lnTo>
                  <a:pt x="101108" y="232533"/>
                </a:lnTo>
                <a:lnTo>
                  <a:pt x="101108" y="273265"/>
                </a:lnTo>
                <a:lnTo>
                  <a:pt x="0" y="244572"/>
                </a:lnTo>
                <a:lnTo>
                  <a:pt x="0" y="285303"/>
                </a:lnTo>
                <a:lnTo>
                  <a:pt x="101108" y="313996"/>
                </a:lnTo>
                <a:lnTo>
                  <a:pt x="101108" y="1239055"/>
                </a:lnTo>
                <a:lnTo>
                  <a:pt x="0" y="1207918"/>
                </a:lnTo>
                <a:cubicBezTo>
                  <a:pt x="52859" y="1313121"/>
                  <a:pt x="97927" y="1438480"/>
                  <a:pt x="139846" y="1570430"/>
                </a:cubicBezTo>
                <a:cubicBezTo>
                  <a:pt x="181762" y="1438480"/>
                  <a:pt x="226832" y="1313121"/>
                  <a:pt x="279692" y="1207918"/>
                </a:cubicBezTo>
                <a:lnTo>
                  <a:pt x="178680" y="1239055"/>
                </a:lnTo>
                <a:lnTo>
                  <a:pt x="178680" y="313996"/>
                </a:lnTo>
                <a:lnTo>
                  <a:pt x="279692" y="285303"/>
                </a:lnTo>
                <a:lnTo>
                  <a:pt x="279692" y="244572"/>
                </a:lnTo>
                <a:lnTo>
                  <a:pt x="178680" y="273265"/>
                </a:lnTo>
                <a:lnTo>
                  <a:pt x="178680" y="232533"/>
                </a:lnTo>
                <a:lnTo>
                  <a:pt x="279692" y="203840"/>
                </a:lnTo>
                <a:lnTo>
                  <a:pt x="279692" y="163108"/>
                </a:lnTo>
                <a:lnTo>
                  <a:pt x="178680" y="191801"/>
                </a:lnTo>
                <a:lnTo>
                  <a:pt x="178680" y="151069"/>
                </a:lnTo>
                <a:lnTo>
                  <a:pt x="279692" y="122286"/>
                </a:lnTo>
                <a:lnTo>
                  <a:pt x="279692" y="81464"/>
                </a:lnTo>
                <a:lnTo>
                  <a:pt x="178680" y="110338"/>
                </a:lnTo>
                <a:lnTo>
                  <a:pt x="178680" y="69606"/>
                </a:lnTo>
                <a:lnTo>
                  <a:pt x="279692" y="40732"/>
                </a:lnTo>
                <a:lnTo>
                  <a:pt x="279692" y="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图形 68">
            <a:extLst>
              <a:ext uri="{FF2B5EF4-FFF2-40B4-BE49-F238E27FC236}">
                <a16:creationId xmlns:a16="http://schemas.microsoft.com/office/drawing/2014/main" id="{95D5F3EC-29B0-955D-953A-1AF26FB2DF4E}"/>
              </a:ext>
            </a:extLst>
          </p:cNvPr>
          <p:cNvSpPr/>
          <p:nvPr/>
        </p:nvSpPr>
        <p:spPr>
          <a:xfrm rot="5400000">
            <a:off x="9013577" y="3936887"/>
            <a:ext cx="1545190" cy="2730748"/>
          </a:xfrm>
          <a:custGeom>
            <a:avLst/>
            <a:gdLst>
              <a:gd name="connsiteX0" fmla="*/ 1616874 w 3233785"/>
              <a:gd name="connsiteY0" fmla="*/ 15 h 5714929"/>
              <a:gd name="connsiteX1" fmla="*/ 1086617 w 3233785"/>
              <a:gd name="connsiteY1" fmla="*/ 883778 h 5714929"/>
              <a:gd name="connsiteX2" fmla="*/ 1440122 w 3233785"/>
              <a:gd name="connsiteY2" fmla="*/ 883778 h 5714929"/>
              <a:gd name="connsiteX3" fmla="*/ 1381204 w 3233785"/>
              <a:gd name="connsiteY3" fmla="*/ 2651244 h 5714929"/>
              <a:gd name="connsiteX4" fmla="*/ 650273 w 3233785"/>
              <a:gd name="connsiteY4" fmla="*/ 1025356 h 5714929"/>
              <a:gd name="connsiteX5" fmla="*/ 968793 w 3233785"/>
              <a:gd name="connsiteY5" fmla="*/ 883772 h 5714929"/>
              <a:gd name="connsiteX6" fmla="*/ 124976 w 3233785"/>
              <a:gd name="connsiteY6" fmla="*/ 292004 h 5714929"/>
              <a:gd name="connsiteX7" fmla="*/ -41 w 3233785"/>
              <a:gd name="connsiteY7" fmla="*/ 1314930 h 5714929"/>
              <a:gd name="connsiteX8" fmla="*/ 322898 w 3233785"/>
              <a:gd name="connsiteY8" fmla="*/ 1171136 h 5714929"/>
              <a:gd name="connsiteX9" fmla="*/ 324555 w 3233785"/>
              <a:gd name="connsiteY9" fmla="*/ 1170400 h 5714929"/>
              <a:gd name="connsiteX10" fmla="*/ 1086594 w 3233785"/>
              <a:gd name="connsiteY10" fmla="*/ 5714944 h 5714929"/>
              <a:gd name="connsiteX11" fmla="*/ 2147110 w 3233785"/>
              <a:gd name="connsiteY11" fmla="*/ 5714944 h 5714929"/>
              <a:gd name="connsiteX12" fmla="*/ 2909149 w 3233785"/>
              <a:gd name="connsiteY12" fmla="*/ 1170400 h 5714929"/>
              <a:gd name="connsiteX13" fmla="*/ 2910806 w 3233785"/>
              <a:gd name="connsiteY13" fmla="*/ 1171136 h 5714929"/>
              <a:gd name="connsiteX14" fmla="*/ 3233745 w 3233785"/>
              <a:gd name="connsiteY14" fmla="*/ 1314930 h 5714929"/>
              <a:gd name="connsiteX15" fmla="*/ 3108728 w 3233785"/>
              <a:gd name="connsiteY15" fmla="*/ 292004 h 5714929"/>
              <a:gd name="connsiteX16" fmla="*/ 2264911 w 3233785"/>
              <a:gd name="connsiteY16" fmla="*/ 883772 h 5714929"/>
              <a:gd name="connsiteX17" fmla="*/ 2583431 w 3233785"/>
              <a:gd name="connsiteY17" fmla="*/ 1025356 h 5714929"/>
              <a:gd name="connsiteX18" fmla="*/ 1852500 w 3233785"/>
              <a:gd name="connsiteY18" fmla="*/ 2651244 h 5714929"/>
              <a:gd name="connsiteX19" fmla="*/ 1793583 w 3233785"/>
              <a:gd name="connsiteY19" fmla="*/ 883778 h 5714929"/>
              <a:gd name="connsiteX20" fmla="*/ 2147088 w 3233785"/>
              <a:gd name="connsiteY20" fmla="*/ 883778 h 5714929"/>
              <a:gd name="connsiteX21" fmla="*/ 1616830 w 3233785"/>
              <a:gd name="connsiteY21" fmla="*/ 15 h 571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233785" h="5714929">
                <a:moveTo>
                  <a:pt x="1616874" y="15"/>
                </a:moveTo>
                <a:lnTo>
                  <a:pt x="1086617" y="883778"/>
                </a:lnTo>
                <a:lnTo>
                  <a:pt x="1440122" y="883778"/>
                </a:lnTo>
                <a:cubicBezTo>
                  <a:pt x="1440122" y="883778"/>
                  <a:pt x="1410663" y="2179904"/>
                  <a:pt x="1381204" y="2651244"/>
                </a:cubicBezTo>
                <a:cubicBezTo>
                  <a:pt x="1145534" y="2073776"/>
                  <a:pt x="799777" y="1358771"/>
                  <a:pt x="650273" y="1025356"/>
                </a:cubicBezTo>
                <a:lnTo>
                  <a:pt x="968793" y="883772"/>
                </a:lnTo>
                <a:lnTo>
                  <a:pt x="124976" y="292004"/>
                </a:lnTo>
                <a:lnTo>
                  <a:pt x="-41" y="1314930"/>
                </a:lnTo>
                <a:lnTo>
                  <a:pt x="322898" y="1171136"/>
                </a:lnTo>
                <a:lnTo>
                  <a:pt x="324555" y="1170400"/>
                </a:lnTo>
                <a:cubicBezTo>
                  <a:pt x="1204429" y="2769009"/>
                  <a:pt x="1204429" y="4065195"/>
                  <a:pt x="1086594" y="5714944"/>
                </a:cubicBezTo>
                <a:lnTo>
                  <a:pt x="2147110" y="5714944"/>
                </a:lnTo>
                <a:cubicBezTo>
                  <a:pt x="1995509" y="4072147"/>
                  <a:pt x="2147110" y="2769009"/>
                  <a:pt x="2909149" y="1170400"/>
                </a:cubicBezTo>
                <a:lnTo>
                  <a:pt x="2910806" y="1171136"/>
                </a:lnTo>
                <a:lnTo>
                  <a:pt x="3233745" y="1314930"/>
                </a:lnTo>
                <a:lnTo>
                  <a:pt x="3108728" y="292004"/>
                </a:lnTo>
                <a:lnTo>
                  <a:pt x="2264911" y="883772"/>
                </a:lnTo>
                <a:lnTo>
                  <a:pt x="2583431" y="1025356"/>
                </a:lnTo>
                <a:cubicBezTo>
                  <a:pt x="2433916" y="1358765"/>
                  <a:pt x="2088159" y="2073735"/>
                  <a:pt x="1852500" y="2651244"/>
                </a:cubicBezTo>
                <a:cubicBezTo>
                  <a:pt x="1823041" y="2179904"/>
                  <a:pt x="1793583" y="883778"/>
                  <a:pt x="1793583" y="883778"/>
                </a:cubicBezTo>
                <a:lnTo>
                  <a:pt x="2147088" y="883778"/>
                </a:lnTo>
                <a:lnTo>
                  <a:pt x="1616830" y="15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50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图形 71">
            <a:extLst>
              <a:ext uri="{FF2B5EF4-FFF2-40B4-BE49-F238E27FC236}">
                <a16:creationId xmlns:a16="http://schemas.microsoft.com/office/drawing/2014/main" id="{15C37D5E-5A88-A128-006C-8F5743ED13E9}"/>
              </a:ext>
            </a:extLst>
          </p:cNvPr>
          <p:cNvGrpSpPr/>
          <p:nvPr/>
        </p:nvGrpSpPr>
        <p:grpSpPr>
          <a:xfrm>
            <a:off x="3965349" y="566825"/>
            <a:ext cx="3493418" cy="2785375"/>
            <a:chOff x="-111590" y="1178409"/>
            <a:chExt cx="2135677" cy="1702820"/>
          </a:xfrm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6F00F78-FFBE-B367-4CF7-F7391573A691}"/>
                </a:ext>
              </a:extLst>
            </p:cNvPr>
            <p:cNvSpPr/>
            <p:nvPr/>
          </p:nvSpPr>
          <p:spPr>
            <a:xfrm rot="-1847880">
              <a:off x="-55589" y="1641758"/>
              <a:ext cx="2023675" cy="776122"/>
            </a:xfrm>
            <a:custGeom>
              <a:avLst/>
              <a:gdLst>
                <a:gd name="connsiteX0" fmla="*/ 151866 w 2023675"/>
                <a:gd name="connsiteY0" fmla="*/ 635280 h 776122"/>
                <a:gd name="connsiteX1" fmla="*/ 1344205 w 2023675"/>
                <a:gd name="connsiteY1" fmla="*/ 260261 h 776122"/>
                <a:gd name="connsiteX2" fmla="*/ 1373627 w 2023675"/>
                <a:gd name="connsiteY2" fmla="*/ 413119 h 776122"/>
                <a:gd name="connsiteX3" fmla="*/ 2002477 w 2023675"/>
                <a:gd name="connsiteY3" fmla="*/ 260299 h 776122"/>
                <a:gd name="connsiteX4" fmla="*/ 1367550 w 2023675"/>
                <a:gd name="connsiteY4" fmla="*/ 0 h 776122"/>
                <a:gd name="connsiteX5" fmla="*/ 1321764 w 2023675"/>
                <a:gd name="connsiteY5" fmla="*/ 131836 h 776122"/>
                <a:gd name="connsiteX6" fmla="*/ 653919 w 2023675"/>
                <a:gd name="connsiteY6" fmla="*/ 258109 h 776122"/>
                <a:gd name="connsiteX7" fmla="*/ 151875 w 2023675"/>
                <a:gd name="connsiteY7" fmla="*/ 635270 h 77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23675" h="776122">
                  <a:moveTo>
                    <a:pt x="151866" y="635280"/>
                  </a:moveTo>
                  <a:cubicBezTo>
                    <a:pt x="622696" y="198863"/>
                    <a:pt x="980693" y="259652"/>
                    <a:pt x="1344205" y="260261"/>
                  </a:cubicBezTo>
                  <a:lnTo>
                    <a:pt x="1373627" y="413119"/>
                  </a:lnTo>
                  <a:cubicBezTo>
                    <a:pt x="1619267" y="202530"/>
                    <a:pt x="2134141" y="369625"/>
                    <a:pt x="2002477" y="260299"/>
                  </a:cubicBezTo>
                  <a:cubicBezTo>
                    <a:pt x="1870813" y="150981"/>
                    <a:pt x="1588892" y="51892"/>
                    <a:pt x="1367550" y="0"/>
                  </a:cubicBezTo>
                  <a:lnTo>
                    <a:pt x="1321764" y="131836"/>
                  </a:lnTo>
                  <a:cubicBezTo>
                    <a:pt x="924810" y="128079"/>
                    <a:pt x="872508" y="151846"/>
                    <a:pt x="653919" y="258109"/>
                  </a:cubicBezTo>
                  <a:cubicBezTo>
                    <a:pt x="435330" y="364371"/>
                    <a:pt x="-318965" y="1071687"/>
                    <a:pt x="151875" y="63527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C0C51DBE-0227-631B-D4DD-705AE507B34A}"/>
                </a:ext>
              </a:extLst>
            </p:cNvPr>
            <p:cNvSpPr/>
            <p:nvPr/>
          </p:nvSpPr>
          <p:spPr>
            <a:xfrm rot="-927360">
              <a:off x="176337" y="2038993"/>
              <a:ext cx="1673851" cy="618439"/>
            </a:xfrm>
            <a:custGeom>
              <a:avLst/>
              <a:gdLst>
                <a:gd name="connsiteX0" fmla="*/ 181388 w 1673851"/>
                <a:gd name="connsiteY0" fmla="*/ 461850 h 618439"/>
                <a:gd name="connsiteX1" fmla="*/ 1059650 w 1673851"/>
                <a:gd name="connsiteY1" fmla="*/ 207495 h 618439"/>
                <a:gd name="connsiteX2" fmla="*/ 1055248 w 1673851"/>
                <a:gd name="connsiteY2" fmla="*/ 309574 h 618439"/>
                <a:gd name="connsiteX3" fmla="*/ 1654552 w 1673851"/>
                <a:gd name="connsiteY3" fmla="*/ 331956 h 618439"/>
                <a:gd name="connsiteX4" fmla="*/ 1027750 w 1673851"/>
                <a:gd name="connsiteY4" fmla="*/ 0 h 618439"/>
                <a:gd name="connsiteX5" fmla="*/ 992968 w 1673851"/>
                <a:gd name="connsiteY5" fmla="*/ 85091 h 618439"/>
                <a:gd name="connsiteX6" fmla="*/ 471446 w 1673851"/>
                <a:gd name="connsiteY6" fmla="*/ 200000 h 618439"/>
                <a:gd name="connsiteX7" fmla="*/ 181381 w 1673851"/>
                <a:gd name="connsiteY7" fmla="*/ 461852 h 61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3851" h="618439">
                  <a:moveTo>
                    <a:pt x="181388" y="461850"/>
                  </a:moveTo>
                  <a:cubicBezTo>
                    <a:pt x="644617" y="30863"/>
                    <a:pt x="901982" y="167499"/>
                    <a:pt x="1059650" y="207495"/>
                  </a:cubicBezTo>
                  <a:lnTo>
                    <a:pt x="1055248" y="309574"/>
                  </a:lnTo>
                  <a:cubicBezTo>
                    <a:pt x="1295012" y="192359"/>
                    <a:pt x="1775872" y="437504"/>
                    <a:pt x="1654552" y="331956"/>
                  </a:cubicBezTo>
                  <a:cubicBezTo>
                    <a:pt x="1533232" y="226407"/>
                    <a:pt x="1240319" y="16793"/>
                    <a:pt x="1027750" y="0"/>
                  </a:cubicBezTo>
                  <a:lnTo>
                    <a:pt x="992968" y="85091"/>
                  </a:lnTo>
                  <a:cubicBezTo>
                    <a:pt x="872677" y="81079"/>
                    <a:pt x="678929" y="90848"/>
                    <a:pt x="471446" y="200000"/>
                  </a:cubicBezTo>
                  <a:cubicBezTo>
                    <a:pt x="263963" y="309147"/>
                    <a:pt x="-281848" y="892839"/>
                    <a:pt x="181381" y="46185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9" name="图形 86">
            <a:extLst>
              <a:ext uri="{FF2B5EF4-FFF2-40B4-BE49-F238E27FC236}">
                <a16:creationId xmlns:a16="http://schemas.microsoft.com/office/drawing/2014/main" id="{8CF74D3D-ACEB-1E6A-D79B-A10F819F947B}"/>
              </a:ext>
            </a:extLst>
          </p:cNvPr>
          <p:cNvGrpSpPr/>
          <p:nvPr/>
        </p:nvGrpSpPr>
        <p:grpSpPr>
          <a:xfrm>
            <a:off x="891800" y="2561125"/>
            <a:ext cx="2769311" cy="1822472"/>
            <a:chOff x="4649795" y="839201"/>
            <a:chExt cx="3385992" cy="2228308"/>
          </a:xfrm>
          <a:solidFill>
            <a:srgbClr val="007FFF"/>
          </a:solidFill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ED74825-0D9D-E143-C29D-75298BBB2027}"/>
                </a:ext>
              </a:extLst>
            </p:cNvPr>
            <p:cNvSpPr/>
            <p:nvPr/>
          </p:nvSpPr>
          <p:spPr>
            <a:xfrm rot="9683400">
              <a:off x="5152644" y="1834904"/>
              <a:ext cx="1956304" cy="145378"/>
            </a:xfrm>
            <a:custGeom>
              <a:avLst/>
              <a:gdLst>
                <a:gd name="connsiteX0" fmla="*/ 1956058 w 1956304"/>
                <a:gd name="connsiteY0" fmla="*/ 103398 h 145378"/>
                <a:gd name="connsiteX1" fmla="*/ 1484970 w 1956304"/>
                <a:gd name="connsiteY1" fmla="*/ 89977 h 145378"/>
                <a:gd name="connsiteX2" fmla="*/ 584486 w 1956304"/>
                <a:gd name="connsiteY2" fmla="*/ 44204 h 145378"/>
                <a:gd name="connsiteX3" fmla="*/ 12310 w 1956304"/>
                <a:gd name="connsiteY3" fmla="*/ 3269 h 145378"/>
                <a:gd name="connsiteX4" fmla="*/ 240529 w 1956304"/>
                <a:gd name="connsiteY4" fmla="*/ 82014 h 145378"/>
                <a:gd name="connsiteX5" fmla="*/ 1291137 w 1956304"/>
                <a:gd name="connsiteY5" fmla="*/ 135421 h 145378"/>
                <a:gd name="connsiteX6" fmla="*/ 1956106 w 1956304"/>
                <a:gd name="connsiteY6" fmla="*/ 103398 h 14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6304" h="145378">
                  <a:moveTo>
                    <a:pt x="1956058" y="103398"/>
                  </a:moveTo>
                  <a:cubicBezTo>
                    <a:pt x="1967545" y="34207"/>
                    <a:pt x="1670489" y="86243"/>
                    <a:pt x="1484970" y="89977"/>
                  </a:cubicBezTo>
                  <a:cubicBezTo>
                    <a:pt x="1299442" y="93711"/>
                    <a:pt x="787721" y="58487"/>
                    <a:pt x="584486" y="44204"/>
                  </a:cubicBezTo>
                  <a:cubicBezTo>
                    <a:pt x="381251" y="29923"/>
                    <a:pt x="76937" y="-11877"/>
                    <a:pt x="12310" y="3269"/>
                  </a:cubicBezTo>
                  <a:cubicBezTo>
                    <a:pt x="-52317" y="18415"/>
                    <a:pt x="156119" y="65869"/>
                    <a:pt x="240529" y="82014"/>
                  </a:cubicBezTo>
                  <a:cubicBezTo>
                    <a:pt x="324949" y="98150"/>
                    <a:pt x="1291137" y="135421"/>
                    <a:pt x="1291137" y="135421"/>
                  </a:cubicBezTo>
                  <a:cubicBezTo>
                    <a:pt x="1291137" y="135421"/>
                    <a:pt x="1944618" y="172587"/>
                    <a:pt x="1956106" y="10339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91" name="图形 86">
              <a:extLst>
                <a:ext uri="{FF2B5EF4-FFF2-40B4-BE49-F238E27FC236}">
                  <a16:creationId xmlns:a16="http://schemas.microsoft.com/office/drawing/2014/main" id="{58C6AFA7-AA5B-EE42-2199-A84864B70BFB}"/>
                </a:ext>
              </a:extLst>
            </p:cNvPr>
            <p:cNvGrpSpPr/>
            <p:nvPr/>
          </p:nvGrpSpPr>
          <p:grpSpPr>
            <a:xfrm>
              <a:off x="4701124" y="1444155"/>
              <a:ext cx="1655221" cy="1566637"/>
              <a:chOff x="4701124" y="1444155"/>
              <a:chExt cx="1655221" cy="1566637"/>
            </a:xfrm>
            <a:solidFill>
              <a:srgbClr val="007FFF"/>
            </a:solidFill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31BE8802-2612-DCD2-DA7E-17EAC641623B}"/>
                  </a:ext>
                </a:extLst>
              </p:cNvPr>
              <p:cNvSpPr/>
              <p:nvPr/>
            </p:nvSpPr>
            <p:spPr>
              <a:xfrm>
                <a:off x="4864748" y="1445331"/>
                <a:ext cx="1193148" cy="917381"/>
              </a:xfrm>
              <a:custGeom>
                <a:avLst/>
                <a:gdLst>
                  <a:gd name="connsiteX0" fmla="*/ 307987 w 1193148"/>
                  <a:gd name="connsiteY0" fmla="*/ 732415 h 917381"/>
                  <a:gd name="connsiteX1" fmla="*/ 78252 w 1193148"/>
                  <a:gd name="connsiteY1" fmla="*/ 433251 h 917381"/>
                  <a:gd name="connsiteX2" fmla="*/ 487110 w 1193148"/>
                  <a:gd name="connsiteY2" fmla="*/ 328353 h 917381"/>
                  <a:gd name="connsiteX3" fmla="*/ 900662 w 1193148"/>
                  <a:gd name="connsiteY3" fmla="*/ 271166 h 917381"/>
                  <a:gd name="connsiteX4" fmla="*/ 1187571 w 1193148"/>
                  <a:gd name="connsiteY4" fmla="*/ 447986 h 917381"/>
                  <a:gd name="connsiteX5" fmla="*/ 1043419 w 1193148"/>
                  <a:gd name="connsiteY5" fmla="*/ 390481 h 917381"/>
                  <a:gd name="connsiteX6" fmla="*/ 847922 w 1193148"/>
                  <a:gd name="connsiteY6" fmla="*/ 324669 h 917381"/>
                  <a:gd name="connsiteX7" fmla="*/ 373870 w 1193148"/>
                  <a:gd name="connsiteY7" fmla="*/ 394677 h 917381"/>
                  <a:gd name="connsiteX8" fmla="*/ 136785 w 1193148"/>
                  <a:gd name="connsiteY8" fmla="*/ 571405 h 917381"/>
                  <a:gd name="connsiteX9" fmla="*/ 307987 w 1193148"/>
                  <a:gd name="connsiteY9" fmla="*/ 732415 h 91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93148" h="917381">
                    <a:moveTo>
                      <a:pt x="307987" y="732415"/>
                    </a:moveTo>
                    <a:cubicBezTo>
                      <a:pt x="162354" y="697854"/>
                      <a:pt x="-95555" y="473550"/>
                      <a:pt x="78252" y="433251"/>
                    </a:cubicBezTo>
                    <a:cubicBezTo>
                      <a:pt x="252065" y="392948"/>
                      <a:pt x="413592" y="341972"/>
                      <a:pt x="487110" y="328353"/>
                    </a:cubicBezTo>
                    <a:cubicBezTo>
                      <a:pt x="560617" y="314731"/>
                      <a:pt x="761954" y="249900"/>
                      <a:pt x="900662" y="271166"/>
                    </a:cubicBezTo>
                    <a:cubicBezTo>
                      <a:pt x="1039370" y="292432"/>
                      <a:pt x="1199765" y="419818"/>
                      <a:pt x="1187571" y="447986"/>
                    </a:cubicBezTo>
                    <a:cubicBezTo>
                      <a:pt x="1175379" y="476159"/>
                      <a:pt x="1123207" y="440477"/>
                      <a:pt x="1043419" y="390481"/>
                    </a:cubicBezTo>
                    <a:cubicBezTo>
                      <a:pt x="963635" y="340476"/>
                      <a:pt x="941383" y="323547"/>
                      <a:pt x="847922" y="324669"/>
                    </a:cubicBezTo>
                    <a:cubicBezTo>
                      <a:pt x="754464" y="325782"/>
                      <a:pt x="639578" y="337351"/>
                      <a:pt x="373870" y="394677"/>
                    </a:cubicBezTo>
                    <a:cubicBezTo>
                      <a:pt x="108172" y="452005"/>
                      <a:pt x="73812" y="502095"/>
                      <a:pt x="136785" y="571405"/>
                    </a:cubicBezTo>
                    <a:cubicBezTo>
                      <a:pt x="199761" y="640720"/>
                      <a:pt x="453620" y="766975"/>
                      <a:pt x="307987" y="7324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82D48E7F-CA17-71F0-D5E1-318F2F1F5E3E}"/>
                  </a:ext>
                </a:extLst>
              </p:cNvPr>
              <p:cNvSpPr/>
              <p:nvPr/>
            </p:nvSpPr>
            <p:spPr>
              <a:xfrm>
                <a:off x="5020672" y="1926719"/>
                <a:ext cx="1104446" cy="771055"/>
              </a:xfrm>
              <a:custGeom>
                <a:avLst/>
                <a:gdLst>
                  <a:gd name="connsiteX0" fmla="*/ 162026 w 1104446"/>
                  <a:gd name="connsiteY0" fmla="*/ 276671 h 771055"/>
                  <a:gd name="connsiteX1" fmla="*/ 131904 w 1104446"/>
                  <a:gd name="connsiteY1" fmla="*/ 756788 h 771055"/>
                  <a:gd name="connsiteX2" fmla="*/ 531247 w 1104446"/>
                  <a:gd name="connsiteY2" fmla="*/ 600909 h 771055"/>
                  <a:gd name="connsiteX3" fmla="*/ 908640 w 1104446"/>
                  <a:gd name="connsiteY3" fmla="*/ 389623 h 771055"/>
                  <a:gd name="connsiteX4" fmla="*/ 1053018 w 1104446"/>
                  <a:gd name="connsiteY4" fmla="*/ 5744 h 771055"/>
                  <a:gd name="connsiteX5" fmla="*/ 963479 w 1104446"/>
                  <a:gd name="connsiteY5" fmla="*/ 164268 h 771055"/>
                  <a:gd name="connsiteX6" fmla="*/ 835444 w 1104446"/>
                  <a:gd name="connsiteY6" fmla="*/ 365930 h 771055"/>
                  <a:gd name="connsiteX7" fmla="*/ 400431 w 1104446"/>
                  <a:gd name="connsiteY7" fmla="*/ 603231 h 771055"/>
                  <a:gd name="connsiteX8" fmla="*/ 105982 w 1104446"/>
                  <a:gd name="connsiteY8" fmla="*/ 566574 h 771055"/>
                  <a:gd name="connsiteX9" fmla="*/ 162026 w 1104446"/>
                  <a:gd name="connsiteY9" fmla="*/ 276671 h 771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4446" h="771055">
                    <a:moveTo>
                      <a:pt x="162026" y="276671"/>
                    </a:moveTo>
                    <a:cubicBezTo>
                      <a:pt x="58800" y="411037"/>
                      <a:pt x="-35529" y="827757"/>
                      <a:pt x="131904" y="756788"/>
                    </a:cubicBezTo>
                    <a:cubicBezTo>
                      <a:pt x="299344" y="685818"/>
                      <a:pt x="462285" y="634686"/>
                      <a:pt x="531247" y="600909"/>
                    </a:cubicBezTo>
                    <a:cubicBezTo>
                      <a:pt x="600203" y="567145"/>
                      <a:pt x="804002" y="504823"/>
                      <a:pt x="908640" y="389623"/>
                    </a:cubicBezTo>
                    <a:cubicBezTo>
                      <a:pt x="1013278" y="274423"/>
                      <a:pt x="1078512" y="28538"/>
                      <a:pt x="1053018" y="5744"/>
                    </a:cubicBezTo>
                    <a:cubicBezTo>
                      <a:pt x="1027523" y="-17064"/>
                      <a:pt x="1003183" y="56609"/>
                      <a:pt x="963479" y="164268"/>
                    </a:cubicBezTo>
                    <a:cubicBezTo>
                      <a:pt x="923783" y="271932"/>
                      <a:pt x="914329" y="305231"/>
                      <a:pt x="835444" y="365930"/>
                    </a:cubicBezTo>
                    <a:cubicBezTo>
                      <a:pt x="756565" y="426615"/>
                      <a:pt x="654066" y="490043"/>
                      <a:pt x="400431" y="603231"/>
                    </a:cubicBezTo>
                    <a:cubicBezTo>
                      <a:pt x="146789" y="716406"/>
                      <a:pt x="90839" y="684265"/>
                      <a:pt x="105982" y="566574"/>
                    </a:cubicBezTo>
                    <a:cubicBezTo>
                      <a:pt x="121125" y="448891"/>
                      <a:pt x="265252" y="142312"/>
                      <a:pt x="162026" y="2766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4" name="图形 86">
              <a:extLst>
                <a:ext uri="{FF2B5EF4-FFF2-40B4-BE49-F238E27FC236}">
                  <a16:creationId xmlns:a16="http://schemas.microsoft.com/office/drawing/2014/main" id="{2CF58DE0-3997-78CE-7C53-EE664DD60988}"/>
                </a:ext>
              </a:extLst>
            </p:cNvPr>
            <p:cNvGrpSpPr/>
            <p:nvPr/>
          </p:nvGrpSpPr>
          <p:grpSpPr>
            <a:xfrm>
              <a:off x="6732222" y="1079932"/>
              <a:ext cx="1213265" cy="1146538"/>
              <a:chOff x="6732222" y="1079932"/>
              <a:chExt cx="1213265" cy="1146538"/>
            </a:xfrm>
            <a:solidFill>
              <a:srgbClr val="007FFF"/>
            </a:solidFill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639E38C5-5278-B9F9-7A9C-A8228874CBDD}"/>
                  </a:ext>
                </a:extLst>
              </p:cNvPr>
              <p:cNvSpPr/>
              <p:nvPr/>
            </p:nvSpPr>
            <p:spPr>
              <a:xfrm>
                <a:off x="6761577" y="1349407"/>
                <a:ext cx="642405" cy="628456"/>
              </a:xfrm>
              <a:custGeom>
                <a:avLst/>
                <a:gdLst>
                  <a:gd name="connsiteX0" fmla="*/ 368942 w 642405"/>
                  <a:gd name="connsiteY0" fmla="*/ 602345 h 628456"/>
                  <a:gd name="connsiteX1" fmla="*/ 255157 w 642405"/>
                  <a:gd name="connsiteY1" fmla="*/ 52659 h 628456"/>
                  <a:gd name="connsiteX2" fmla="*/ 358519 w 642405"/>
                  <a:gd name="connsiteY2" fmla="*/ 221636 h 628456"/>
                  <a:gd name="connsiteX3" fmla="*/ 368942 w 642405"/>
                  <a:gd name="connsiteY3" fmla="*/ 602345 h 628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2405" h="628456">
                    <a:moveTo>
                      <a:pt x="368942" y="602345"/>
                    </a:moveTo>
                    <a:cubicBezTo>
                      <a:pt x="350968" y="495543"/>
                      <a:pt x="269748" y="144848"/>
                      <a:pt x="255157" y="52659"/>
                    </a:cubicBezTo>
                    <a:cubicBezTo>
                      <a:pt x="240567" y="-39531"/>
                      <a:pt x="294108" y="-12693"/>
                      <a:pt x="358519" y="221636"/>
                    </a:cubicBezTo>
                    <a:cubicBezTo>
                      <a:pt x="422930" y="455964"/>
                      <a:pt x="386916" y="709146"/>
                      <a:pt x="368942" y="6023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D0DA841-F8DA-15DD-D015-B04BB3A3CA70}"/>
                  </a:ext>
                </a:extLst>
              </p:cNvPr>
              <p:cNvSpPr/>
              <p:nvPr/>
            </p:nvSpPr>
            <p:spPr>
              <a:xfrm>
                <a:off x="7122041" y="1439100"/>
                <a:ext cx="560470" cy="638576"/>
              </a:xfrm>
              <a:custGeom>
                <a:avLst/>
                <a:gdLst>
                  <a:gd name="connsiteX0" fmla="*/ 539016 w 560470"/>
                  <a:gd name="connsiteY0" fmla="*/ 135084 h 638576"/>
                  <a:gd name="connsiteX1" fmla="*/ 54363 w 560470"/>
                  <a:gd name="connsiteY1" fmla="*/ 505346 h 638576"/>
                  <a:gd name="connsiteX2" fmla="*/ 176045 w 560470"/>
                  <a:gd name="connsiteY2" fmla="*/ 334825 h 638576"/>
                  <a:gd name="connsiteX3" fmla="*/ 539016 w 560470"/>
                  <a:gd name="connsiteY3" fmla="*/ 135084 h 638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470" h="638576">
                    <a:moveTo>
                      <a:pt x="539016" y="135084"/>
                    </a:moveTo>
                    <a:cubicBezTo>
                      <a:pt x="443200" y="203597"/>
                      <a:pt x="137440" y="446973"/>
                      <a:pt x="54363" y="505346"/>
                    </a:cubicBezTo>
                    <a:cubicBezTo>
                      <a:pt x="-28713" y="563718"/>
                      <a:pt x="-24209" y="505853"/>
                      <a:pt x="176045" y="334825"/>
                    </a:cubicBezTo>
                    <a:cubicBezTo>
                      <a:pt x="376300" y="163796"/>
                      <a:pt x="634833" y="66571"/>
                      <a:pt x="539016" y="13508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D0F2D01D-4A3E-0903-45F4-8DEC85BAD34D}"/>
                  </a:ext>
                </a:extLst>
              </p:cNvPr>
              <p:cNvSpPr/>
              <p:nvPr/>
            </p:nvSpPr>
            <p:spPr>
              <a:xfrm>
                <a:off x="7024325" y="1255431"/>
                <a:ext cx="644178" cy="409026"/>
              </a:xfrm>
              <a:custGeom>
                <a:avLst/>
                <a:gdLst>
                  <a:gd name="connsiteX0" fmla="*/ 29387 w 644178"/>
                  <a:gd name="connsiteY0" fmla="*/ 106018 h 409026"/>
                  <a:gd name="connsiteX1" fmla="*/ 600791 w 644178"/>
                  <a:gd name="connsiteY1" fmla="*/ 275948 h 409026"/>
                  <a:gd name="connsiteX2" fmla="*/ 386077 w 644178"/>
                  <a:gd name="connsiteY2" fmla="*/ 277878 h 409026"/>
                  <a:gd name="connsiteX3" fmla="*/ 29387 w 644178"/>
                  <a:gd name="connsiteY3" fmla="*/ 106018 h 409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4178" h="409026">
                    <a:moveTo>
                      <a:pt x="29387" y="106018"/>
                    </a:moveTo>
                    <a:cubicBezTo>
                      <a:pt x="138048" y="142309"/>
                      <a:pt x="507525" y="243890"/>
                      <a:pt x="600791" y="275948"/>
                    </a:cubicBezTo>
                    <a:cubicBezTo>
                      <a:pt x="694057" y="308007"/>
                      <a:pt x="638749" y="337720"/>
                      <a:pt x="386077" y="277878"/>
                    </a:cubicBezTo>
                    <a:cubicBezTo>
                      <a:pt x="133405" y="218037"/>
                      <a:pt x="-79273" y="69727"/>
                      <a:pt x="29387" y="10601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8" name="图形 86">
            <a:extLst>
              <a:ext uri="{FF2B5EF4-FFF2-40B4-BE49-F238E27FC236}">
                <a16:creationId xmlns:a16="http://schemas.microsoft.com/office/drawing/2014/main" id="{43B90D1D-894D-94E9-A818-E0A608A4230C}"/>
              </a:ext>
            </a:extLst>
          </p:cNvPr>
          <p:cNvGrpSpPr/>
          <p:nvPr/>
        </p:nvGrpSpPr>
        <p:grpSpPr>
          <a:xfrm>
            <a:off x="829122" y="4611009"/>
            <a:ext cx="2701882" cy="1186632"/>
            <a:chOff x="5973892" y="2077375"/>
            <a:chExt cx="3303548" cy="1450875"/>
          </a:xfrm>
          <a:solidFill>
            <a:srgbClr val="007FFF"/>
          </a:solidFill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32DAFD7-7E96-6AEF-8DAB-F0C436D946D8}"/>
                </a:ext>
              </a:extLst>
            </p:cNvPr>
            <p:cNvSpPr/>
            <p:nvPr/>
          </p:nvSpPr>
          <p:spPr>
            <a:xfrm rot="10605000">
              <a:off x="6430677" y="2851039"/>
              <a:ext cx="2018676" cy="142493"/>
            </a:xfrm>
            <a:custGeom>
              <a:avLst/>
              <a:gdLst>
                <a:gd name="connsiteX0" fmla="*/ 2018418 w 2018676"/>
                <a:gd name="connsiteY0" fmla="*/ 41238 h 142493"/>
                <a:gd name="connsiteX1" fmla="*/ 1532310 w 2018676"/>
                <a:gd name="connsiteY1" fmla="*/ 54382 h 142493"/>
                <a:gd name="connsiteX2" fmla="*/ 603118 w 2018676"/>
                <a:gd name="connsiteY2" fmla="*/ 99245 h 142493"/>
                <a:gd name="connsiteX3" fmla="*/ 12701 w 2018676"/>
                <a:gd name="connsiteY3" fmla="*/ 139374 h 142493"/>
                <a:gd name="connsiteX4" fmla="*/ 248197 w 2018676"/>
                <a:gd name="connsiteY4" fmla="*/ 62183 h 142493"/>
                <a:gd name="connsiteX5" fmla="*/ 1332238 w 2018676"/>
                <a:gd name="connsiteY5" fmla="*/ 9843 h 142493"/>
                <a:gd name="connsiteX6" fmla="*/ 2018399 w 2018676"/>
                <a:gd name="connsiteY6" fmla="*/ 41238 h 14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8676" h="142493">
                  <a:moveTo>
                    <a:pt x="2018418" y="41238"/>
                  </a:moveTo>
                  <a:cubicBezTo>
                    <a:pt x="2030277" y="109056"/>
                    <a:pt x="1723744" y="58040"/>
                    <a:pt x="1532310" y="54382"/>
                  </a:cubicBezTo>
                  <a:cubicBezTo>
                    <a:pt x="1340877" y="50725"/>
                    <a:pt x="812830" y="85253"/>
                    <a:pt x="603118" y="99245"/>
                  </a:cubicBezTo>
                  <a:cubicBezTo>
                    <a:pt x="393406" y="113247"/>
                    <a:pt x="79386" y="154214"/>
                    <a:pt x="12701" y="139374"/>
                  </a:cubicBezTo>
                  <a:cubicBezTo>
                    <a:pt x="-53993" y="124524"/>
                    <a:pt x="161091" y="78004"/>
                    <a:pt x="248197" y="62183"/>
                  </a:cubicBezTo>
                  <a:cubicBezTo>
                    <a:pt x="335303" y="46362"/>
                    <a:pt x="1332238" y="9843"/>
                    <a:pt x="1332238" y="9843"/>
                  </a:cubicBezTo>
                  <a:cubicBezTo>
                    <a:pt x="1332238" y="9843"/>
                    <a:pt x="2006541" y="-26590"/>
                    <a:pt x="2018399" y="4123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00" name="图形 86">
              <a:extLst>
                <a:ext uri="{FF2B5EF4-FFF2-40B4-BE49-F238E27FC236}">
                  <a16:creationId xmlns:a16="http://schemas.microsoft.com/office/drawing/2014/main" id="{7815B0A5-084B-8319-1381-4CAA4188A40D}"/>
                </a:ext>
              </a:extLst>
            </p:cNvPr>
            <p:cNvGrpSpPr/>
            <p:nvPr/>
          </p:nvGrpSpPr>
          <p:grpSpPr>
            <a:xfrm>
              <a:off x="6036919" y="2250480"/>
              <a:ext cx="1407597" cy="1205167"/>
              <a:chOff x="6036919" y="2250480"/>
              <a:chExt cx="1407597" cy="1205167"/>
            </a:xfrm>
            <a:solidFill>
              <a:srgbClr val="007FFF"/>
            </a:solidFill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F75A9D12-36B6-F3FE-4491-21379B904BFD}"/>
                  </a:ext>
                </a:extLst>
              </p:cNvPr>
              <p:cNvSpPr/>
              <p:nvPr/>
            </p:nvSpPr>
            <p:spPr>
              <a:xfrm>
                <a:off x="6224214" y="2888157"/>
                <a:ext cx="1150524" cy="567309"/>
              </a:xfrm>
              <a:custGeom>
                <a:avLst/>
                <a:gdLst>
                  <a:gd name="connsiteX0" fmla="*/ 194203 w 1150524"/>
                  <a:gd name="connsiteY0" fmla="*/ 141016 h 567309"/>
                  <a:gd name="connsiteX1" fmla="*/ 88088 w 1150524"/>
                  <a:gd name="connsiteY1" fmla="*/ 497388 h 567309"/>
                  <a:gd name="connsiteX2" fmla="*/ 520033 w 1150524"/>
                  <a:gd name="connsiteY2" fmla="*/ 442364 h 567309"/>
                  <a:gd name="connsiteX3" fmla="*/ 938295 w 1150524"/>
                  <a:gd name="connsiteY3" fmla="*/ 342253 h 567309"/>
                  <a:gd name="connsiteX4" fmla="*/ 1145889 w 1150524"/>
                  <a:gd name="connsiteY4" fmla="*/ 76046 h 567309"/>
                  <a:gd name="connsiteX5" fmla="*/ 1029636 w 1150524"/>
                  <a:gd name="connsiteY5" fmla="*/ 181319 h 567309"/>
                  <a:gd name="connsiteX6" fmla="*/ 867329 w 1150524"/>
                  <a:gd name="connsiteY6" fmla="*/ 313024 h 567309"/>
                  <a:gd name="connsiteX7" fmla="*/ 386189 w 1150524"/>
                  <a:gd name="connsiteY7" fmla="*/ 423731 h 567309"/>
                  <a:gd name="connsiteX8" fmla="*/ 91505 w 1150524"/>
                  <a:gd name="connsiteY8" fmla="*/ 350305 h 567309"/>
                  <a:gd name="connsiteX9" fmla="*/ 194203 w 1150524"/>
                  <a:gd name="connsiteY9" fmla="*/ 141016 h 567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0524" h="567309">
                    <a:moveTo>
                      <a:pt x="194203" y="141016"/>
                    </a:moveTo>
                    <a:cubicBezTo>
                      <a:pt x="67785" y="225983"/>
                      <a:pt x="-93898" y="524680"/>
                      <a:pt x="88088" y="497388"/>
                    </a:cubicBezTo>
                    <a:cubicBezTo>
                      <a:pt x="270075" y="470096"/>
                      <a:pt x="444371" y="457023"/>
                      <a:pt x="520033" y="442364"/>
                    </a:cubicBezTo>
                    <a:cubicBezTo>
                      <a:pt x="595703" y="427711"/>
                      <a:pt x="813437" y="412590"/>
                      <a:pt x="938295" y="342253"/>
                    </a:cubicBezTo>
                    <a:cubicBezTo>
                      <a:pt x="1063145" y="271916"/>
                      <a:pt x="1168323" y="97161"/>
                      <a:pt x="1145889" y="76046"/>
                    </a:cubicBezTo>
                    <a:cubicBezTo>
                      <a:pt x="1123456" y="54924"/>
                      <a:pt x="1087045" y="106539"/>
                      <a:pt x="1029636" y="181319"/>
                    </a:cubicBezTo>
                    <a:cubicBezTo>
                      <a:pt x="972225" y="256105"/>
                      <a:pt x="957351" y="279673"/>
                      <a:pt x="867329" y="313024"/>
                    </a:cubicBezTo>
                    <a:cubicBezTo>
                      <a:pt x="777306" y="346381"/>
                      <a:pt x="662761" y="378115"/>
                      <a:pt x="386189" y="423731"/>
                    </a:cubicBezTo>
                    <a:cubicBezTo>
                      <a:pt x="109617" y="469341"/>
                      <a:pt x="57574" y="436453"/>
                      <a:pt x="91505" y="350305"/>
                    </a:cubicBezTo>
                    <a:cubicBezTo>
                      <a:pt x="125436" y="264150"/>
                      <a:pt x="320629" y="56050"/>
                      <a:pt x="194203" y="141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5A8089BB-BFB1-1869-9C35-1A759663CCB8}"/>
                  </a:ext>
                </a:extLst>
              </p:cNvPr>
              <p:cNvSpPr/>
              <p:nvPr/>
            </p:nvSpPr>
            <p:spPr>
              <a:xfrm>
                <a:off x="6120085" y="2317861"/>
                <a:ext cx="1261262" cy="883845"/>
              </a:xfrm>
              <a:custGeom>
                <a:avLst/>
                <a:gdLst>
                  <a:gd name="connsiteX0" fmla="*/ 298099 w 1261262"/>
                  <a:gd name="connsiteY0" fmla="*/ 684348 h 883845"/>
                  <a:gd name="connsiteX1" fmla="*/ 86095 w 1261262"/>
                  <a:gd name="connsiteY1" fmla="*/ 259087 h 883845"/>
                  <a:gd name="connsiteX2" fmla="*/ 528372 w 1261262"/>
                  <a:gd name="connsiteY2" fmla="*/ 253894 h 883845"/>
                  <a:gd name="connsiteX3" fmla="*/ 970739 w 1261262"/>
                  <a:gd name="connsiteY3" fmla="*/ 307129 h 883845"/>
                  <a:gd name="connsiteX4" fmla="*/ 1255564 w 1261262"/>
                  <a:gd name="connsiteY4" fmla="*/ 602912 h 883845"/>
                  <a:gd name="connsiteX5" fmla="*/ 1109265 w 1261262"/>
                  <a:gd name="connsiteY5" fmla="*/ 491769 h 883845"/>
                  <a:gd name="connsiteX6" fmla="*/ 909608 w 1261262"/>
                  <a:gd name="connsiteY6" fmla="*/ 355580 h 883845"/>
                  <a:gd name="connsiteX7" fmla="*/ 402083 w 1261262"/>
                  <a:gd name="connsiteY7" fmla="*/ 299891 h 883845"/>
                  <a:gd name="connsiteX8" fmla="*/ 133797 w 1261262"/>
                  <a:gd name="connsiteY8" fmla="*/ 441489 h 883845"/>
                  <a:gd name="connsiteX9" fmla="*/ 298098 w 1261262"/>
                  <a:gd name="connsiteY9" fmla="*/ 684349 h 883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61262" h="883845">
                    <a:moveTo>
                      <a:pt x="298099" y="684348"/>
                    </a:moveTo>
                    <a:cubicBezTo>
                      <a:pt x="147894" y="600195"/>
                      <a:pt x="-101479" y="256161"/>
                      <a:pt x="86095" y="259087"/>
                    </a:cubicBezTo>
                    <a:cubicBezTo>
                      <a:pt x="273677" y="262010"/>
                      <a:pt x="449379" y="248557"/>
                      <a:pt x="528372" y="253894"/>
                    </a:cubicBezTo>
                    <a:cubicBezTo>
                      <a:pt x="607352" y="259221"/>
                      <a:pt x="826491" y="240914"/>
                      <a:pt x="970739" y="307129"/>
                    </a:cubicBezTo>
                    <a:cubicBezTo>
                      <a:pt x="1114988" y="373345"/>
                      <a:pt x="1271309" y="572820"/>
                      <a:pt x="1255564" y="602912"/>
                    </a:cubicBezTo>
                    <a:cubicBezTo>
                      <a:pt x="1239823" y="633015"/>
                      <a:pt x="1188389" y="575010"/>
                      <a:pt x="1109265" y="491769"/>
                    </a:cubicBezTo>
                    <a:cubicBezTo>
                      <a:pt x="1030145" y="408520"/>
                      <a:pt x="1008382" y="381734"/>
                      <a:pt x="909608" y="355580"/>
                    </a:cubicBezTo>
                    <a:cubicBezTo>
                      <a:pt x="810846" y="329436"/>
                      <a:pt x="688395" y="309485"/>
                      <a:pt x="402083" y="299891"/>
                    </a:cubicBezTo>
                    <a:cubicBezTo>
                      <a:pt x="115767" y="290312"/>
                      <a:pt x="74391" y="340099"/>
                      <a:pt x="133797" y="441489"/>
                    </a:cubicBezTo>
                    <a:cubicBezTo>
                      <a:pt x="193202" y="542873"/>
                      <a:pt x="448301" y="768495"/>
                      <a:pt x="298098" y="6843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3" name="图形 86">
              <a:extLst>
                <a:ext uri="{FF2B5EF4-FFF2-40B4-BE49-F238E27FC236}">
                  <a16:creationId xmlns:a16="http://schemas.microsoft.com/office/drawing/2014/main" id="{404C7318-E13C-0466-618F-7F05B0401664}"/>
                </a:ext>
              </a:extLst>
            </p:cNvPr>
            <p:cNvGrpSpPr/>
            <p:nvPr/>
          </p:nvGrpSpPr>
          <p:grpSpPr>
            <a:xfrm>
              <a:off x="8168961" y="2256454"/>
              <a:ext cx="1052236" cy="905606"/>
              <a:chOff x="8168961" y="2256454"/>
              <a:chExt cx="1052236" cy="905606"/>
            </a:xfrm>
            <a:solidFill>
              <a:srgbClr val="007FFF"/>
            </a:solidFill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A8F54307-7DF3-9824-ED9D-71A65134D7EB}"/>
                  </a:ext>
                </a:extLst>
              </p:cNvPr>
              <p:cNvSpPr/>
              <p:nvPr/>
            </p:nvSpPr>
            <p:spPr>
              <a:xfrm>
                <a:off x="8178010" y="2487352"/>
                <a:ext cx="535336" cy="613125"/>
              </a:xfrm>
              <a:custGeom>
                <a:avLst/>
                <a:gdLst>
                  <a:gd name="connsiteX0" fmla="*/ 203535 w 535336"/>
                  <a:gd name="connsiteY0" fmla="*/ 27163 h 613125"/>
                  <a:gd name="connsiteX1" fmla="*/ 304127 w 535336"/>
                  <a:gd name="connsiteY1" fmla="*/ 568569 h 613125"/>
                  <a:gd name="connsiteX2" fmla="*/ 338758 w 535336"/>
                  <a:gd name="connsiteY2" fmla="*/ 376989 h 613125"/>
                  <a:gd name="connsiteX3" fmla="*/ 203535 w 535336"/>
                  <a:gd name="connsiteY3" fmla="*/ 27163 h 613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5336" h="613125">
                    <a:moveTo>
                      <a:pt x="203535" y="27163"/>
                    </a:moveTo>
                    <a:cubicBezTo>
                      <a:pt x="227042" y="130836"/>
                      <a:pt x="282949" y="479420"/>
                      <a:pt x="304127" y="568569"/>
                    </a:cubicBezTo>
                    <a:cubicBezTo>
                      <a:pt x="325304" y="657717"/>
                      <a:pt x="366393" y="613637"/>
                      <a:pt x="338758" y="376989"/>
                    </a:cubicBezTo>
                    <a:cubicBezTo>
                      <a:pt x="311123" y="140341"/>
                      <a:pt x="180028" y="-76510"/>
                      <a:pt x="203535" y="2716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A73875F3-C99E-952D-92AA-F6488D26248B}"/>
                  </a:ext>
                </a:extLst>
              </p:cNvPr>
              <p:cNvSpPr/>
              <p:nvPr/>
            </p:nvSpPr>
            <p:spPr>
              <a:xfrm>
                <a:off x="8368830" y="2290451"/>
                <a:ext cx="693707" cy="599835"/>
              </a:xfrm>
              <a:custGeom>
                <a:avLst/>
                <a:gdLst>
                  <a:gd name="connsiteX0" fmla="*/ 665190 w 693707"/>
                  <a:gd name="connsiteY0" fmla="*/ 372158 h 599835"/>
                  <a:gd name="connsiteX1" fmla="*/ 59358 w 693707"/>
                  <a:gd name="connsiteY1" fmla="*/ 213891 h 599835"/>
                  <a:gd name="connsiteX2" fmla="*/ 241049 w 693707"/>
                  <a:gd name="connsiteY2" fmla="*/ 324114 h 599835"/>
                  <a:gd name="connsiteX3" fmla="*/ 665190 w 693707"/>
                  <a:gd name="connsiteY3" fmla="*/ 372158 h 599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3707" h="599835">
                    <a:moveTo>
                      <a:pt x="665190" y="372158"/>
                    </a:moveTo>
                    <a:cubicBezTo>
                      <a:pt x="547205" y="345129"/>
                      <a:pt x="161263" y="236389"/>
                      <a:pt x="59358" y="213891"/>
                    </a:cubicBezTo>
                    <a:cubicBezTo>
                      <a:pt x="-42546" y="191393"/>
                      <a:pt x="-16157" y="242324"/>
                      <a:pt x="241049" y="324114"/>
                    </a:cubicBezTo>
                    <a:cubicBezTo>
                      <a:pt x="498255" y="405903"/>
                      <a:pt x="783176" y="399187"/>
                      <a:pt x="665190" y="3721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49B2E863-31D5-0555-05E8-928E7603A724}"/>
                  </a:ext>
                </a:extLst>
              </p:cNvPr>
              <p:cNvSpPr/>
              <p:nvPr/>
            </p:nvSpPr>
            <p:spPr>
              <a:xfrm>
                <a:off x="8428929" y="2669549"/>
                <a:ext cx="694146" cy="424940"/>
              </a:xfrm>
              <a:custGeom>
                <a:avLst/>
                <a:gdLst>
                  <a:gd name="connsiteX0" fmla="*/ 104051 w 694146"/>
                  <a:gd name="connsiteY0" fmla="*/ 409625 h 424940"/>
                  <a:gd name="connsiteX1" fmla="*/ 586997 w 694146"/>
                  <a:gd name="connsiteY1" fmla="*/ 45057 h 424940"/>
                  <a:gd name="connsiteX2" fmla="*/ 380430 w 694146"/>
                  <a:gd name="connsiteY2" fmla="*/ 122264 h 424940"/>
                  <a:gd name="connsiteX3" fmla="*/ 104051 w 694146"/>
                  <a:gd name="connsiteY3" fmla="*/ 409625 h 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4146" h="424940">
                    <a:moveTo>
                      <a:pt x="104051" y="409625"/>
                    </a:moveTo>
                    <a:cubicBezTo>
                      <a:pt x="194373" y="336683"/>
                      <a:pt x="509818" y="108490"/>
                      <a:pt x="586997" y="45057"/>
                    </a:cubicBezTo>
                    <a:cubicBezTo>
                      <a:pt x="664176" y="-18377"/>
                      <a:pt x="599822" y="-25041"/>
                      <a:pt x="380430" y="122264"/>
                    </a:cubicBezTo>
                    <a:cubicBezTo>
                      <a:pt x="161037" y="269569"/>
                      <a:pt x="13728" y="482567"/>
                      <a:pt x="104051" y="40962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7" name="图形 86">
            <a:extLst>
              <a:ext uri="{FF2B5EF4-FFF2-40B4-BE49-F238E27FC236}">
                <a16:creationId xmlns:a16="http://schemas.microsoft.com/office/drawing/2014/main" id="{FB4E4B7D-40DD-AE60-E27F-80F2FA60BAF3}"/>
              </a:ext>
            </a:extLst>
          </p:cNvPr>
          <p:cNvGrpSpPr/>
          <p:nvPr/>
        </p:nvGrpSpPr>
        <p:grpSpPr>
          <a:xfrm>
            <a:off x="934494" y="955773"/>
            <a:ext cx="2671643" cy="1351679"/>
            <a:chOff x="4021187" y="3429998"/>
            <a:chExt cx="3266574" cy="1652676"/>
          </a:xfrm>
          <a:solidFill>
            <a:srgbClr val="007FFF"/>
          </a:solidFill>
        </p:grpSpPr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E1A2B42A-7C78-BDA7-0956-C601BC62AA3A}"/>
                </a:ext>
              </a:extLst>
            </p:cNvPr>
            <p:cNvSpPr/>
            <p:nvPr/>
          </p:nvSpPr>
          <p:spPr>
            <a:xfrm rot="10397400">
              <a:off x="4478387" y="4095112"/>
              <a:ext cx="1956304" cy="145376"/>
            </a:xfrm>
            <a:custGeom>
              <a:avLst/>
              <a:gdLst>
                <a:gd name="connsiteX0" fmla="*/ 1956064 w 1956304"/>
                <a:gd name="connsiteY0" fmla="*/ 103423 h 145376"/>
                <a:gd name="connsiteX1" fmla="*/ 1484977 w 1956304"/>
                <a:gd name="connsiteY1" fmla="*/ 90003 h 145376"/>
                <a:gd name="connsiteX2" fmla="*/ 584493 w 1956304"/>
                <a:gd name="connsiteY2" fmla="*/ 44226 h 145376"/>
                <a:gd name="connsiteX3" fmla="*/ 12316 w 1956304"/>
                <a:gd name="connsiteY3" fmla="*/ 3297 h 145376"/>
                <a:gd name="connsiteX4" fmla="*/ 240535 w 1956304"/>
                <a:gd name="connsiteY4" fmla="*/ 82040 h 145376"/>
                <a:gd name="connsiteX5" fmla="*/ 1291143 w 1956304"/>
                <a:gd name="connsiteY5" fmla="*/ 135447 h 145376"/>
                <a:gd name="connsiteX6" fmla="*/ 1956112 w 1956304"/>
                <a:gd name="connsiteY6" fmla="*/ 103423 h 14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6304" h="145376">
                  <a:moveTo>
                    <a:pt x="1956064" y="103423"/>
                  </a:moveTo>
                  <a:cubicBezTo>
                    <a:pt x="1967551" y="34234"/>
                    <a:pt x="1670495" y="86269"/>
                    <a:pt x="1484977" y="90003"/>
                  </a:cubicBezTo>
                  <a:cubicBezTo>
                    <a:pt x="1299449" y="93737"/>
                    <a:pt x="787728" y="58513"/>
                    <a:pt x="584493" y="44226"/>
                  </a:cubicBezTo>
                  <a:cubicBezTo>
                    <a:pt x="381258" y="29948"/>
                    <a:pt x="76944" y="-11848"/>
                    <a:pt x="12316" y="3297"/>
                  </a:cubicBezTo>
                  <a:cubicBezTo>
                    <a:pt x="-52311" y="18441"/>
                    <a:pt x="156125" y="65895"/>
                    <a:pt x="240535" y="82040"/>
                  </a:cubicBezTo>
                  <a:cubicBezTo>
                    <a:pt x="324956" y="98175"/>
                    <a:pt x="1291143" y="135447"/>
                    <a:pt x="1291143" y="135447"/>
                  </a:cubicBezTo>
                  <a:cubicBezTo>
                    <a:pt x="1291143" y="135447"/>
                    <a:pt x="1944625" y="172613"/>
                    <a:pt x="1956112" y="10342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09" name="图形 86">
              <a:extLst>
                <a:ext uri="{FF2B5EF4-FFF2-40B4-BE49-F238E27FC236}">
                  <a16:creationId xmlns:a16="http://schemas.microsoft.com/office/drawing/2014/main" id="{C429707D-A7CB-9ECE-51DB-55C506818707}"/>
                </a:ext>
              </a:extLst>
            </p:cNvPr>
            <p:cNvGrpSpPr/>
            <p:nvPr/>
          </p:nvGrpSpPr>
          <p:grpSpPr>
            <a:xfrm>
              <a:off x="4039980" y="3651497"/>
              <a:ext cx="1522807" cy="1410410"/>
              <a:chOff x="4039980" y="3651497"/>
              <a:chExt cx="1522807" cy="1410410"/>
            </a:xfrm>
            <a:solidFill>
              <a:srgbClr val="007FFF"/>
            </a:solidFill>
          </p:grpSpPr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63B6C8F2-46FB-740D-96EB-0EA7A17B8C3A}"/>
                  </a:ext>
                </a:extLst>
              </p:cNvPr>
              <p:cNvSpPr/>
              <p:nvPr/>
            </p:nvSpPr>
            <p:spPr>
              <a:xfrm>
                <a:off x="4216541" y="3652149"/>
                <a:ext cx="1171148" cy="748275"/>
              </a:xfrm>
              <a:custGeom>
                <a:avLst/>
                <a:gdLst>
                  <a:gd name="connsiteX0" fmla="*/ 246749 w 1171148"/>
                  <a:gd name="connsiteY0" fmla="*/ 582471 h 748275"/>
                  <a:gd name="connsiteX1" fmla="*/ 83633 w 1171148"/>
                  <a:gd name="connsiteY1" fmla="*/ 242365 h 748275"/>
                  <a:gd name="connsiteX2" fmla="*/ 505335 w 1171148"/>
                  <a:gd name="connsiteY2" fmla="*/ 224030 h 748275"/>
                  <a:gd name="connsiteX3" fmla="*/ 921792 w 1171148"/>
                  <a:gd name="connsiteY3" fmla="*/ 253348 h 748275"/>
                  <a:gd name="connsiteX4" fmla="*/ 1166073 w 1171148"/>
                  <a:gd name="connsiteY4" fmla="*/ 485530 h 748275"/>
                  <a:gd name="connsiteX5" fmla="*/ 1036878 w 1171148"/>
                  <a:gd name="connsiteY5" fmla="*/ 399536 h 748275"/>
                  <a:gd name="connsiteX6" fmla="*/ 859159 w 1171148"/>
                  <a:gd name="connsiteY6" fmla="*/ 294825 h 748275"/>
                  <a:gd name="connsiteX7" fmla="*/ 380860 w 1171148"/>
                  <a:gd name="connsiteY7" fmla="*/ 265576 h 748275"/>
                  <a:gd name="connsiteX8" fmla="*/ 112428 w 1171148"/>
                  <a:gd name="connsiteY8" fmla="*/ 389618 h 748275"/>
                  <a:gd name="connsiteX9" fmla="*/ 246750 w 1171148"/>
                  <a:gd name="connsiteY9" fmla="*/ 582470 h 74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1148" h="748275">
                    <a:moveTo>
                      <a:pt x="246749" y="582471"/>
                    </a:moveTo>
                    <a:cubicBezTo>
                      <a:pt x="111372" y="518622"/>
                      <a:pt x="-94741" y="245957"/>
                      <a:pt x="83633" y="242365"/>
                    </a:cubicBezTo>
                    <a:cubicBezTo>
                      <a:pt x="262029" y="238768"/>
                      <a:pt x="430597" y="222195"/>
                      <a:pt x="505335" y="224030"/>
                    </a:cubicBezTo>
                    <a:cubicBezTo>
                      <a:pt x="580078" y="225857"/>
                      <a:pt x="790457" y="203936"/>
                      <a:pt x="921792" y="253348"/>
                    </a:cubicBezTo>
                    <a:cubicBezTo>
                      <a:pt x="1053141" y="302757"/>
                      <a:pt x="1183821" y="460480"/>
                      <a:pt x="1166073" y="485530"/>
                    </a:cubicBezTo>
                    <a:cubicBezTo>
                      <a:pt x="1148342" y="510582"/>
                      <a:pt x="1104648" y="464908"/>
                      <a:pt x="1036878" y="399536"/>
                    </a:cubicBezTo>
                    <a:cubicBezTo>
                      <a:pt x="969127" y="334152"/>
                      <a:pt x="950836" y="313001"/>
                      <a:pt x="859159" y="294825"/>
                    </a:cubicBezTo>
                    <a:cubicBezTo>
                      <a:pt x="767474" y="276644"/>
                      <a:pt x="652671" y="264275"/>
                      <a:pt x="380860" y="265576"/>
                    </a:cubicBezTo>
                    <a:cubicBezTo>
                      <a:pt x="109043" y="266886"/>
                      <a:pt x="65101" y="308813"/>
                      <a:pt x="112428" y="389618"/>
                    </a:cubicBezTo>
                    <a:cubicBezTo>
                      <a:pt x="159750" y="470432"/>
                      <a:pt x="382126" y="646318"/>
                      <a:pt x="246750" y="582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08E1CADB-DFFC-458D-CFD8-D0FEE523EB89}"/>
                  </a:ext>
                </a:extLst>
              </p:cNvPr>
              <p:cNvSpPr/>
              <p:nvPr/>
            </p:nvSpPr>
            <p:spPr>
              <a:xfrm>
                <a:off x="4254009" y="4077743"/>
                <a:ext cx="1146216" cy="742057"/>
              </a:xfrm>
              <a:custGeom>
                <a:avLst/>
                <a:gdLst>
                  <a:gd name="connsiteX0" fmla="*/ 213740 w 1146216"/>
                  <a:gd name="connsiteY0" fmla="*/ 184051 h 742057"/>
                  <a:gd name="connsiteX1" fmla="*/ 85270 w 1146216"/>
                  <a:gd name="connsiteY1" fmla="*/ 647639 h 742057"/>
                  <a:gd name="connsiteX2" fmla="*/ 508175 w 1146216"/>
                  <a:gd name="connsiteY2" fmla="*/ 577456 h 742057"/>
                  <a:gd name="connsiteX3" fmla="*/ 921018 w 1146216"/>
                  <a:gd name="connsiteY3" fmla="*/ 448530 h 742057"/>
                  <a:gd name="connsiteX4" fmla="*/ 1141450 w 1146216"/>
                  <a:gd name="connsiteY4" fmla="*/ 102672 h 742057"/>
                  <a:gd name="connsiteX5" fmla="*/ 1021147 w 1146216"/>
                  <a:gd name="connsiteY5" fmla="*/ 239327 h 742057"/>
                  <a:gd name="connsiteX6" fmla="*/ 854280 w 1146216"/>
                  <a:gd name="connsiteY6" fmla="*/ 410253 h 742057"/>
                  <a:gd name="connsiteX7" fmla="*/ 379692 w 1146216"/>
                  <a:gd name="connsiteY7" fmla="*/ 552753 h 742057"/>
                  <a:gd name="connsiteX8" fmla="*/ 99128 w 1146216"/>
                  <a:gd name="connsiteY8" fmla="*/ 456168 h 742057"/>
                  <a:gd name="connsiteX9" fmla="*/ 213740 w 1146216"/>
                  <a:gd name="connsiteY9" fmla="*/ 184051 h 74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6216" h="742057">
                    <a:moveTo>
                      <a:pt x="213740" y="184051"/>
                    </a:moveTo>
                    <a:cubicBezTo>
                      <a:pt x="85026" y="294244"/>
                      <a:pt x="-93199" y="682557"/>
                      <a:pt x="85270" y="647639"/>
                    </a:cubicBezTo>
                    <a:cubicBezTo>
                      <a:pt x="263747" y="612721"/>
                      <a:pt x="433730" y="596288"/>
                      <a:pt x="508175" y="577456"/>
                    </a:cubicBezTo>
                    <a:cubicBezTo>
                      <a:pt x="582603" y="558636"/>
                      <a:pt x="794881" y="539678"/>
                      <a:pt x="921018" y="448530"/>
                    </a:cubicBezTo>
                    <a:cubicBezTo>
                      <a:pt x="1047162" y="357383"/>
                      <a:pt x="1161703" y="130234"/>
                      <a:pt x="1141450" y="102672"/>
                    </a:cubicBezTo>
                    <a:cubicBezTo>
                      <a:pt x="1121214" y="75098"/>
                      <a:pt x="1082205" y="142170"/>
                      <a:pt x="1021147" y="239327"/>
                    </a:cubicBezTo>
                    <a:cubicBezTo>
                      <a:pt x="960104" y="336492"/>
                      <a:pt x="943987" y="367125"/>
                      <a:pt x="854280" y="410253"/>
                    </a:cubicBezTo>
                    <a:cubicBezTo>
                      <a:pt x="764582" y="453369"/>
                      <a:pt x="651207" y="494298"/>
                      <a:pt x="379692" y="552753"/>
                    </a:cubicBezTo>
                    <a:cubicBezTo>
                      <a:pt x="108156" y="611194"/>
                      <a:pt x="60035" y="568206"/>
                      <a:pt x="99128" y="456168"/>
                    </a:cubicBezTo>
                    <a:cubicBezTo>
                      <a:pt x="138206" y="344135"/>
                      <a:pt x="342461" y="73866"/>
                      <a:pt x="213740" y="1840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2" name="图形 86">
              <a:extLst>
                <a:ext uri="{FF2B5EF4-FFF2-40B4-BE49-F238E27FC236}">
                  <a16:creationId xmlns:a16="http://schemas.microsoft.com/office/drawing/2014/main" id="{B8446B7A-BCF2-E73C-803E-3C4FB1A537E7}"/>
                </a:ext>
              </a:extLst>
            </p:cNvPr>
            <p:cNvGrpSpPr/>
            <p:nvPr/>
          </p:nvGrpSpPr>
          <p:grpSpPr>
            <a:xfrm>
              <a:off x="6127386" y="3645301"/>
              <a:ext cx="1127309" cy="1045440"/>
              <a:chOff x="6127386" y="3645301"/>
              <a:chExt cx="1127309" cy="1045440"/>
            </a:xfrm>
            <a:solidFill>
              <a:srgbClr val="007FFF"/>
            </a:solidFill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E1ADE9E3-F403-4C19-437B-9F72320E686A}"/>
                  </a:ext>
                </a:extLst>
              </p:cNvPr>
              <p:cNvSpPr/>
              <p:nvPr/>
            </p:nvSpPr>
            <p:spPr>
              <a:xfrm>
                <a:off x="6145789" y="3806194"/>
                <a:ext cx="585085" cy="638486"/>
              </a:xfrm>
              <a:custGeom>
                <a:avLst/>
                <a:gdLst>
                  <a:gd name="connsiteX0" fmla="*/ 279845 w 585085"/>
                  <a:gd name="connsiteY0" fmla="*/ 611012 h 638486"/>
                  <a:gd name="connsiteX1" fmla="*/ 281853 w 585085"/>
                  <a:gd name="connsiteY1" fmla="*/ 49676 h 638486"/>
                  <a:gd name="connsiteX2" fmla="*/ 348150 w 585085"/>
                  <a:gd name="connsiteY2" fmla="*/ 236335 h 638486"/>
                  <a:gd name="connsiteX3" fmla="*/ 279845 w 585085"/>
                  <a:gd name="connsiteY3" fmla="*/ 611012 h 638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5085" h="638486">
                    <a:moveTo>
                      <a:pt x="279845" y="611012"/>
                    </a:moveTo>
                    <a:cubicBezTo>
                      <a:pt x="284280" y="502799"/>
                      <a:pt x="277120" y="142893"/>
                      <a:pt x="281853" y="49676"/>
                    </a:cubicBezTo>
                    <a:cubicBezTo>
                      <a:pt x="286586" y="-43540"/>
                      <a:pt x="333442" y="-6239"/>
                      <a:pt x="348150" y="236335"/>
                    </a:cubicBezTo>
                    <a:cubicBezTo>
                      <a:pt x="362858" y="478910"/>
                      <a:pt x="275410" y="719225"/>
                      <a:pt x="279845" y="6110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8CE71371-4317-9F6F-35B6-7B3D70653A88}"/>
                  </a:ext>
                </a:extLst>
              </p:cNvPr>
              <p:cNvSpPr/>
              <p:nvPr/>
            </p:nvSpPr>
            <p:spPr>
              <a:xfrm>
                <a:off x="6414899" y="3966123"/>
                <a:ext cx="632989" cy="635780"/>
              </a:xfrm>
              <a:custGeom>
                <a:avLst/>
                <a:gdLst>
                  <a:gd name="connsiteX0" fmla="*/ 607698 w 632989"/>
                  <a:gd name="connsiteY0" fmla="*/ 191007 h 635780"/>
                  <a:gd name="connsiteX1" fmla="*/ 57111 w 632989"/>
                  <a:gd name="connsiteY1" fmla="*/ 453374 h 635780"/>
                  <a:gd name="connsiteX2" fmla="*/ 211340 w 632989"/>
                  <a:gd name="connsiteY2" fmla="*/ 311609 h 635780"/>
                  <a:gd name="connsiteX3" fmla="*/ 607698 w 632989"/>
                  <a:gd name="connsiteY3" fmla="*/ 191007 h 63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989" h="635780">
                    <a:moveTo>
                      <a:pt x="607698" y="191007"/>
                    </a:moveTo>
                    <a:cubicBezTo>
                      <a:pt x="499813" y="238290"/>
                      <a:pt x="150439" y="413387"/>
                      <a:pt x="57111" y="453374"/>
                    </a:cubicBezTo>
                    <a:cubicBezTo>
                      <a:pt x="-36216" y="493361"/>
                      <a:pt x="-19878" y="437668"/>
                      <a:pt x="211340" y="311609"/>
                    </a:cubicBezTo>
                    <a:cubicBezTo>
                      <a:pt x="442558" y="185549"/>
                      <a:pt x="715583" y="143724"/>
                      <a:pt x="607698" y="1910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8538C034-C037-0CEE-5E68-CC0FF44F6378}"/>
                  </a:ext>
                </a:extLst>
              </p:cNvPr>
              <p:cNvSpPr/>
              <p:nvPr/>
            </p:nvSpPr>
            <p:spPr>
              <a:xfrm>
                <a:off x="6421466" y="3812847"/>
                <a:ext cx="633633" cy="335297"/>
              </a:xfrm>
              <a:custGeom>
                <a:avLst/>
                <a:gdLst>
                  <a:gd name="connsiteX0" fmla="*/ 50715 w 633633"/>
                  <a:gd name="connsiteY0" fmla="*/ 10914 h 335297"/>
                  <a:gd name="connsiteX1" fmla="*/ 574799 w 633633"/>
                  <a:gd name="connsiteY1" fmla="*/ 295018 h 335297"/>
                  <a:gd name="connsiteX2" fmla="*/ 364301 w 633633"/>
                  <a:gd name="connsiteY2" fmla="*/ 252631 h 335297"/>
                  <a:gd name="connsiteX3" fmla="*/ 50715 w 633633"/>
                  <a:gd name="connsiteY3" fmla="*/ 10914 h 33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633" h="335297">
                    <a:moveTo>
                      <a:pt x="50715" y="10914"/>
                    </a:moveTo>
                    <a:cubicBezTo>
                      <a:pt x="149557" y="68831"/>
                      <a:pt x="490148" y="244416"/>
                      <a:pt x="574799" y="295018"/>
                    </a:cubicBezTo>
                    <a:cubicBezTo>
                      <a:pt x="659449" y="345619"/>
                      <a:pt x="599203" y="363289"/>
                      <a:pt x="364301" y="252631"/>
                    </a:cubicBezTo>
                    <a:cubicBezTo>
                      <a:pt x="129399" y="141974"/>
                      <a:pt x="-48126" y="-47003"/>
                      <a:pt x="50715" y="109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1" name="图形 116">
            <a:extLst>
              <a:ext uri="{FF2B5EF4-FFF2-40B4-BE49-F238E27FC236}">
                <a16:creationId xmlns:a16="http://schemas.microsoft.com/office/drawing/2014/main" id="{B3CDF088-FF5D-7053-2140-F2A1539F4D28}"/>
              </a:ext>
            </a:extLst>
          </p:cNvPr>
          <p:cNvGrpSpPr/>
          <p:nvPr/>
        </p:nvGrpSpPr>
        <p:grpSpPr>
          <a:xfrm>
            <a:off x="4816076" y="3795207"/>
            <a:ext cx="2187544" cy="2207754"/>
            <a:chOff x="8875328" y="3168617"/>
            <a:chExt cx="8118" cy="8193"/>
          </a:xfrm>
          <a:solidFill>
            <a:srgbClr val="000000"/>
          </a:solidFill>
        </p:grpSpPr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522B7592-8000-6656-843B-1A4D1BA86301}"/>
                </a:ext>
              </a:extLst>
            </p:cNvPr>
            <p:cNvSpPr/>
            <p:nvPr/>
          </p:nvSpPr>
          <p:spPr>
            <a:xfrm>
              <a:off x="8875362" y="3168820"/>
              <a:ext cx="5021" cy="3563"/>
            </a:xfrm>
            <a:custGeom>
              <a:avLst/>
              <a:gdLst>
                <a:gd name="connsiteX0" fmla="*/ 946 w 5021"/>
                <a:gd name="connsiteY0" fmla="*/ 3560 h 3563"/>
                <a:gd name="connsiteX1" fmla="*/ 940 w 5021"/>
                <a:gd name="connsiteY1" fmla="*/ 3554 h 3563"/>
                <a:gd name="connsiteX2" fmla="*/ 936 w 5021"/>
                <a:gd name="connsiteY2" fmla="*/ 3545 h 3563"/>
                <a:gd name="connsiteX3" fmla="*/ 914 w 5021"/>
                <a:gd name="connsiteY3" fmla="*/ 3504 h 3563"/>
                <a:gd name="connsiteX4" fmla="*/ 904 w 5021"/>
                <a:gd name="connsiteY4" fmla="*/ 3482 h 3563"/>
                <a:gd name="connsiteX5" fmla="*/ 890 w 5021"/>
                <a:gd name="connsiteY5" fmla="*/ 3459 h 3563"/>
                <a:gd name="connsiteX6" fmla="*/ 883 w 5021"/>
                <a:gd name="connsiteY6" fmla="*/ 3446 h 3563"/>
                <a:gd name="connsiteX7" fmla="*/ 879 w 5021"/>
                <a:gd name="connsiteY7" fmla="*/ 3441 h 3563"/>
                <a:gd name="connsiteX8" fmla="*/ 872 w 5021"/>
                <a:gd name="connsiteY8" fmla="*/ 3431 h 3563"/>
                <a:gd name="connsiteX9" fmla="*/ 866 w 5021"/>
                <a:gd name="connsiteY9" fmla="*/ 3412 h 3563"/>
                <a:gd name="connsiteX10" fmla="*/ 859 w 5021"/>
                <a:gd name="connsiteY10" fmla="*/ 3401 h 3563"/>
                <a:gd name="connsiteX11" fmla="*/ 852 w 5021"/>
                <a:gd name="connsiteY11" fmla="*/ 3395 h 3563"/>
                <a:gd name="connsiteX12" fmla="*/ 848 w 5021"/>
                <a:gd name="connsiteY12" fmla="*/ 3388 h 3563"/>
                <a:gd name="connsiteX13" fmla="*/ 843 w 5021"/>
                <a:gd name="connsiteY13" fmla="*/ 3374 h 3563"/>
                <a:gd name="connsiteX14" fmla="*/ 831 w 5021"/>
                <a:gd name="connsiteY14" fmla="*/ 3348 h 3563"/>
                <a:gd name="connsiteX15" fmla="*/ 815 w 5021"/>
                <a:gd name="connsiteY15" fmla="*/ 3323 h 3563"/>
                <a:gd name="connsiteX16" fmla="*/ 808 w 5021"/>
                <a:gd name="connsiteY16" fmla="*/ 3311 h 3563"/>
                <a:gd name="connsiteX17" fmla="*/ 804 w 5021"/>
                <a:gd name="connsiteY17" fmla="*/ 3300 h 3563"/>
                <a:gd name="connsiteX18" fmla="*/ 800 w 5021"/>
                <a:gd name="connsiteY18" fmla="*/ 3289 h 3563"/>
                <a:gd name="connsiteX19" fmla="*/ 792 w 5021"/>
                <a:gd name="connsiteY19" fmla="*/ 3278 h 3563"/>
                <a:gd name="connsiteX20" fmla="*/ 784 w 5021"/>
                <a:gd name="connsiteY20" fmla="*/ 3262 h 3563"/>
                <a:gd name="connsiteX21" fmla="*/ 778 w 5021"/>
                <a:gd name="connsiteY21" fmla="*/ 3248 h 3563"/>
                <a:gd name="connsiteX22" fmla="*/ 774 w 5021"/>
                <a:gd name="connsiteY22" fmla="*/ 3239 h 3563"/>
                <a:gd name="connsiteX23" fmla="*/ 769 w 5021"/>
                <a:gd name="connsiteY23" fmla="*/ 3230 h 3563"/>
                <a:gd name="connsiteX24" fmla="*/ 762 w 5021"/>
                <a:gd name="connsiteY24" fmla="*/ 3218 h 3563"/>
                <a:gd name="connsiteX25" fmla="*/ 756 w 5021"/>
                <a:gd name="connsiteY25" fmla="*/ 3207 h 3563"/>
                <a:gd name="connsiteX26" fmla="*/ 749 w 5021"/>
                <a:gd name="connsiteY26" fmla="*/ 3192 h 3563"/>
                <a:gd name="connsiteX27" fmla="*/ 743 w 5021"/>
                <a:gd name="connsiteY27" fmla="*/ 3183 h 3563"/>
                <a:gd name="connsiteX28" fmla="*/ 736 w 5021"/>
                <a:gd name="connsiteY28" fmla="*/ 3174 h 3563"/>
                <a:gd name="connsiteX29" fmla="*/ 729 w 5021"/>
                <a:gd name="connsiteY29" fmla="*/ 3156 h 3563"/>
                <a:gd name="connsiteX30" fmla="*/ 724 w 5021"/>
                <a:gd name="connsiteY30" fmla="*/ 3138 h 3563"/>
                <a:gd name="connsiteX31" fmla="*/ 707 w 5021"/>
                <a:gd name="connsiteY31" fmla="*/ 3111 h 3563"/>
                <a:gd name="connsiteX32" fmla="*/ 701 w 5021"/>
                <a:gd name="connsiteY32" fmla="*/ 3099 h 3563"/>
                <a:gd name="connsiteX33" fmla="*/ 692 w 5021"/>
                <a:gd name="connsiteY33" fmla="*/ 3082 h 3563"/>
                <a:gd name="connsiteX34" fmla="*/ 685 w 5021"/>
                <a:gd name="connsiteY34" fmla="*/ 3072 h 3563"/>
                <a:gd name="connsiteX35" fmla="*/ 680 w 5021"/>
                <a:gd name="connsiteY35" fmla="*/ 3061 h 3563"/>
                <a:gd name="connsiteX36" fmla="*/ 674 w 5021"/>
                <a:gd name="connsiteY36" fmla="*/ 3047 h 3563"/>
                <a:gd name="connsiteX37" fmla="*/ 668 w 5021"/>
                <a:gd name="connsiteY37" fmla="*/ 3038 h 3563"/>
                <a:gd name="connsiteX38" fmla="*/ 664 w 5021"/>
                <a:gd name="connsiteY38" fmla="*/ 3031 h 3563"/>
                <a:gd name="connsiteX39" fmla="*/ 657 w 5021"/>
                <a:gd name="connsiteY39" fmla="*/ 3018 h 3563"/>
                <a:gd name="connsiteX40" fmla="*/ 649 w 5021"/>
                <a:gd name="connsiteY40" fmla="*/ 3004 h 3563"/>
                <a:gd name="connsiteX41" fmla="*/ 643 w 5021"/>
                <a:gd name="connsiteY41" fmla="*/ 2993 h 3563"/>
                <a:gd name="connsiteX42" fmla="*/ 637 w 5021"/>
                <a:gd name="connsiteY42" fmla="*/ 2982 h 3563"/>
                <a:gd name="connsiteX43" fmla="*/ 633 w 5021"/>
                <a:gd name="connsiteY43" fmla="*/ 2971 h 3563"/>
                <a:gd name="connsiteX44" fmla="*/ 626 w 5021"/>
                <a:gd name="connsiteY44" fmla="*/ 2954 h 3563"/>
                <a:gd name="connsiteX45" fmla="*/ 620 w 5021"/>
                <a:gd name="connsiteY45" fmla="*/ 2943 h 3563"/>
                <a:gd name="connsiteX46" fmla="*/ 615 w 5021"/>
                <a:gd name="connsiteY46" fmla="*/ 2937 h 3563"/>
                <a:gd name="connsiteX47" fmla="*/ 609 w 5021"/>
                <a:gd name="connsiteY47" fmla="*/ 2925 h 3563"/>
                <a:gd name="connsiteX48" fmla="*/ 600 w 5021"/>
                <a:gd name="connsiteY48" fmla="*/ 2907 h 3563"/>
                <a:gd name="connsiteX49" fmla="*/ 593 w 5021"/>
                <a:gd name="connsiteY49" fmla="*/ 2891 h 3563"/>
                <a:gd name="connsiteX50" fmla="*/ 588 w 5021"/>
                <a:gd name="connsiteY50" fmla="*/ 2883 h 3563"/>
                <a:gd name="connsiteX51" fmla="*/ 582 w 5021"/>
                <a:gd name="connsiteY51" fmla="*/ 2872 h 3563"/>
                <a:gd name="connsiteX52" fmla="*/ 575 w 5021"/>
                <a:gd name="connsiteY52" fmla="*/ 2860 h 3563"/>
                <a:gd name="connsiteX53" fmla="*/ 571 w 5021"/>
                <a:gd name="connsiteY53" fmla="*/ 2851 h 3563"/>
                <a:gd name="connsiteX54" fmla="*/ 565 w 5021"/>
                <a:gd name="connsiteY54" fmla="*/ 2835 h 3563"/>
                <a:gd name="connsiteX55" fmla="*/ 558 w 5021"/>
                <a:gd name="connsiteY55" fmla="*/ 2826 h 3563"/>
                <a:gd name="connsiteX56" fmla="*/ 552 w 5021"/>
                <a:gd name="connsiteY56" fmla="*/ 2817 h 3563"/>
                <a:gd name="connsiteX57" fmla="*/ 545 w 5021"/>
                <a:gd name="connsiteY57" fmla="*/ 2798 h 3563"/>
                <a:gd name="connsiteX58" fmla="*/ 532 w 5021"/>
                <a:gd name="connsiteY58" fmla="*/ 2775 h 3563"/>
                <a:gd name="connsiteX59" fmla="*/ 518 w 5021"/>
                <a:gd name="connsiteY59" fmla="*/ 2754 h 3563"/>
                <a:gd name="connsiteX60" fmla="*/ 515 w 5021"/>
                <a:gd name="connsiteY60" fmla="*/ 2744 h 3563"/>
                <a:gd name="connsiteX61" fmla="*/ 508 w 5021"/>
                <a:gd name="connsiteY61" fmla="*/ 2732 h 3563"/>
                <a:gd name="connsiteX62" fmla="*/ 501 w 5021"/>
                <a:gd name="connsiteY62" fmla="*/ 2721 h 3563"/>
                <a:gd name="connsiteX63" fmla="*/ 496 w 5021"/>
                <a:gd name="connsiteY63" fmla="*/ 2714 h 3563"/>
                <a:gd name="connsiteX64" fmla="*/ 485 w 5021"/>
                <a:gd name="connsiteY64" fmla="*/ 2695 h 3563"/>
                <a:gd name="connsiteX65" fmla="*/ 475 w 5021"/>
                <a:gd name="connsiteY65" fmla="*/ 2671 h 3563"/>
                <a:gd name="connsiteX66" fmla="*/ 471 w 5021"/>
                <a:gd name="connsiteY66" fmla="*/ 2657 h 3563"/>
                <a:gd name="connsiteX67" fmla="*/ 459 w 5021"/>
                <a:gd name="connsiteY67" fmla="*/ 2636 h 3563"/>
                <a:gd name="connsiteX68" fmla="*/ 439 w 5021"/>
                <a:gd name="connsiteY68" fmla="*/ 2603 h 3563"/>
                <a:gd name="connsiteX69" fmla="*/ 430 w 5021"/>
                <a:gd name="connsiteY69" fmla="*/ 2583 h 3563"/>
                <a:gd name="connsiteX70" fmla="*/ 422 w 5021"/>
                <a:gd name="connsiteY70" fmla="*/ 2565 h 3563"/>
                <a:gd name="connsiteX71" fmla="*/ 413 w 5021"/>
                <a:gd name="connsiteY71" fmla="*/ 2549 h 3563"/>
                <a:gd name="connsiteX72" fmla="*/ 409 w 5021"/>
                <a:gd name="connsiteY72" fmla="*/ 2540 h 3563"/>
                <a:gd name="connsiteX73" fmla="*/ 400 w 5021"/>
                <a:gd name="connsiteY73" fmla="*/ 2524 h 3563"/>
                <a:gd name="connsiteX74" fmla="*/ 391 w 5021"/>
                <a:gd name="connsiteY74" fmla="*/ 2508 h 3563"/>
                <a:gd name="connsiteX75" fmla="*/ 384 w 5021"/>
                <a:gd name="connsiteY75" fmla="*/ 2494 h 3563"/>
                <a:gd name="connsiteX76" fmla="*/ 378 w 5021"/>
                <a:gd name="connsiteY76" fmla="*/ 2481 h 3563"/>
                <a:gd name="connsiteX77" fmla="*/ 369 w 5021"/>
                <a:gd name="connsiteY77" fmla="*/ 2463 h 3563"/>
                <a:gd name="connsiteX78" fmla="*/ 360 w 5021"/>
                <a:gd name="connsiteY78" fmla="*/ 2444 h 3563"/>
                <a:gd name="connsiteX79" fmla="*/ 356 w 5021"/>
                <a:gd name="connsiteY79" fmla="*/ 2439 h 3563"/>
                <a:gd name="connsiteX80" fmla="*/ 329 w 5021"/>
                <a:gd name="connsiteY80" fmla="*/ 2401 h 3563"/>
                <a:gd name="connsiteX81" fmla="*/ 320 w 5021"/>
                <a:gd name="connsiteY81" fmla="*/ 2379 h 3563"/>
                <a:gd name="connsiteX82" fmla="*/ 316 w 5021"/>
                <a:gd name="connsiteY82" fmla="*/ 2368 h 3563"/>
                <a:gd name="connsiteX83" fmla="*/ 309 w 5021"/>
                <a:gd name="connsiteY83" fmla="*/ 2354 h 3563"/>
                <a:gd name="connsiteX84" fmla="*/ 303 w 5021"/>
                <a:gd name="connsiteY84" fmla="*/ 2341 h 3563"/>
                <a:gd name="connsiteX85" fmla="*/ 293 w 5021"/>
                <a:gd name="connsiteY85" fmla="*/ 2322 h 3563"/>
                <a:gd name="connsiteX86" fmla="*/ 282 w 5021"/>
                <a:gd name="connsiteY86" fmla="*/ 2299 h 3563"/>
                <a:gd name="connsiteX87" fmla="*/ 277 w 5021"/>
                <a:gd name="connsiteY87" fmla="*/ 2287 h 3563"/>
                <a:gd name="connsiteX88" fmla="*/ 272 w 5021"/>
                <a:gd name="connsiteY88" fmla="*/ 2278 h 3563"/>
                <a:gd name="connsiteX89" fmla="*/ 268 w 5021"/>
                <a:gd name="connsiteY89" fmla="*/ 2271 h 3563"/>
                <a:gd name="connsiteX90" fmla="*/ 257 w 5021"/>
                <a:gd name="connsiteY90" fmla="*/ 2248 h 3563"/>
                <a:gd name="connsiteX91" fmla="*/ 246 w 5021"/>
                <a:gd name="connsiteY91" fmla="*/ 2223 h 3563"/>
                <a:gd name="connsiteX92" fmla="*/ 237 w 5021"/>
                <a:gd name="connsiteY92" fmla="*/ 2208 h 3563"/>
                <a:gd name="connsiteX93" fmla="*/ 228 w 5021"/>
                <a:gd name="connsiteY93" fmla="*/ 2198 h 3563"/>
                <a:gd name="connsiteX94" fmla="*/ 224 w 5021"/>
                <a:gd name="connsiteY94" fmla="*/ 2192 h 3563"/>
                <a:gd name="connsiteX95" fmla="*/ 217 w 5021"/>
                <a:gd name="connsiteY95" fmla="*/ 2178 h 3563"/>
                <a:gd name="connsiteX96" fmla="*/ 207 w 5021"/>
                <a:gd name="connsiteY96" fmla="*/ 2157 h 3563"/>
                <a:gd name="connsiteX97" fmla="*/ 199 w 5021"/>
                <a:gd name="connsiteY97" fmla="*/ 2138 h 3563"/>
                <a:gd name="connsiteX98" fmla="*/ 191 w 5021"/>
                <a:gd name="connsiteY98" fmla="*/ 2123 h 3563"/>
                <a:gd name="connsiteX99" fmla="*/ 185 w 5021"/>
                <a:gd name="connsiteY99" fmla="*/ 2109 h 3563"/>
                <a:gd name="connsiteX100" fmla="*/ 180 w 5021"/>
                <a:gd name="connsiteY100" fmla="*/ 2097 h 3563"/>
                <a:gd name="connsiteX101" fmla="*/ 176 w 5021"/>
                <a:gd name="connsiteY101" fmla="*/ 2093 h 3563"/>
                <a:gd name="connsiteX102" fmla="*/ 165 w 5021"/>
                <a:gd name="connsiteY102" fmla="*/ 2074 h 3563"/>
                <a:gd name="connsiteX103" fmla="*/ 154 w 5021"/>
                <a:gd name="connsiteY103" fmla="*/ 2053 h 3563"/>
                <a:gd name="connsiteX104" fmla="*/ 147 w 5021"/>
                <a:gd name="connsiteY104" fmla="*/ 2042 h 3563"/>
                <a:gd name="connsiteX105" fmla="*/ 123 w 5021"/>
                <a:gd name="connsiteY105" fmla="*/ 1993 h 3563"/>
                <a:gd name="connsiteX106" fmla="*/ 119 w 5021"/>
                <a:gd name="connsiteY106" fmla="*/ 1984 h 3563"/>
                <a:gd name="connsiteX107" fmla="*/ 112 w 5021"/>
                <a:gd name="connsiteY107" fmla="*/ 1970 h 3563"/>
                <a:gd name="connsiteX108" fmla="*/ 101 w 5021"/>
                <a:gd name="connsiteY108" fmla="*/ 1947 h 3563"/>
                <a:gd name="connsiteX109" fmla="*/ 92 w 5021"/>
                <a:gd name="connsiteY109" fmla="*/ 1930 h 3563"/>
                <a:gd name="connsiteX110" fmla="*/ 88 w 5021"/>
                <a:gd name="connsiteY110" fmla="*/ 1922 h 3563"/>
                <a:gd name="connsiteX111" fmla="*/ 80 w 5021"/>
                <a:gd name="connsiteY111" fmla="*/ 1908 h 3563"/>
                <a:gd name="connsiteX112" fmla="*/ 71 w 5021"/>
                <a:gd name="connsiteY112" fmla="*/ 1895 h 3563"/>
                <a:gd name="connsiteX113" fmla="*/ 63 w 5021"/>
                <a:gd name="connsiteY113" fmla="*/ 1878 h 3563"/>
                <a:gd name="connsiteX114" fmla="*/ 50 w 5021"/>
                <a:gd name="connsiteY114" fmla="*/ 1852 h 3563"/>
                <a:gd name="connsiteX115" fmla="*/ 35 w 5021"/>
                <a:gd name="connsiteY115" fmla="*/ 1825 h 3563"/>
                <a:gd name="connsiteX116" fmla="*/ 26 w 5021"/>
                <a:gd name="connsiteY116" fmla="*/ 1808 h 3563"/>
                <a:gd name="connsiteX117" fmla="*/ 20 w 5021"/>
                <a:gd name="connsiteY117" fmla="*/ 1793 h 3563"/>
                <a:gd name="connsiteX118" fmla="*/ 9 w 5021"/>
                <a:gd name="connsiteY118" fmla="*/ 1776 h 3563"/>
                <a:gd name="connsiteX119" fmla="*/ 0 w 5021"/>
                <a:gd name="connsiteY119" fmla="*/ 1755 h 3563"/>
                <a:gd name="connsiteX120" fmla="*/ 21 w 5021"/>
                <a:gd name="connsiteY120" fmla="*/ 1730 h 3563"/>
                <a:gd name="connsiteX121" fmla="*/ 81 w 5021"/>
                <a:gd name="connsiteY121" fmla="*/ 1747 h 3563"/>
                <a:gd name="connsiteX122" fmla="*/ 105 w 5021"/>
                <a:gd name="connsiteY122" fmla="*/ 1753 h 3563"/>
                <a:gd name="connsiteX123" fmla="*/ 148 w 5021"/>
                <a:gd name="connsiteY123" fmla="*/ 1764 h 3563"/>
                <a:gd name="connsiteX124" fmla="*/ 199 w 5021"/>
                <a:gd name="connsiteY124" fmla="*/ 1780 h 3563"/>
                <a:gd name="connsiteX125" fmla="*/ 236 w 5021"/>
                <a:gd name="connsiteY125" fmla="*/ 1789 h 3563"/>
                <a:gd name="connsiteX126" fmla="*/ 269 w 5021"/>
                <a:gd name="connsiteY126" fmla="*/ 1800 h 3563"/>
                <a:gd name="connsiteX127" fmla="*/ 323 w 5021"/>
                <a:gd name="connsiteY127" fmla="*/ 1816 h 3563"/>
                <a:gd name="connsiteX128" fmla="*/ 362 w 5021"/>
                <a:gd name="connsiteY128" fmla="*/ 1825 h 3563"/>
                <a:gd name="connsiteX129" fmla="*/ 378 w 5021"/>
                <a:gd name="connsiteY129" fmla="*/ 1831 h 3563"/>
                <a:gd name="connsiteX130" fmla="*/ 394 w 5021"/>
                <a:gd name="connsiteY130" fmla="*/ 1835 h 3563"/>
                <a:gd name="connsiteX131" fmla="*/ 410 w 5021"/>
                <a:gd name="connsiteY131" fmla="*/ 1840 h 3563"/>
                <a:gd name="connsiteX132" fmla="*/ 506 w 5021"/>
                <a:gd name="connsiteY132" fmla="*/ 1870 h 3563"/>
                <a:gd name="connsiteX133" fmla="*/ 552 w 5021"/>
                <a:gd name="connsiteY133" fmla="*/ 1882 h 3563"/>
                <a:gd name="connsiteX134" fmla="*/ 604 w 5021"/>
                <a:gd name="connsiteY134" fmla="*/ 1879 h 3563"/>
                <a:gd name="connsiteX135" fmla="*/ 611 w 5021"/>
                <a:gd name="connsiteY135" fmla="*/ 1870 h 3563"/>
                <a:gd name="connsiteX136" fmla="*/ 620 w 5021"/>
                <a:gd name="connsiteY136" fmla="*/ 1857 h 3563"/>
                <a:gd name="connsiteX137" fmla="*/ 627 w 5021"/>
                <a:gd name="connsiteY137" fmla="*/ 1846 h 3563"/>
                <a:gd name="connsiteX138" fmla="*/ 632 w 5021"/>
                <a:gd name="connsiteY138" fmla="*/ 1837 h 3563"/>
                <a:gd name="connsiteX139" fmla="*/ 638 w 5021"/>
                <a:gd name="connsiteY139" fmla="*/ 1827 h 3563"/>
                <a:gd name="connsiteX140" fmla="*/ 645 w 5021"/>
                <a:gd name="connsiteY140" fmla="*/ 1818 h 3563"/>
                <a:gd name="connsiteX141" fmla="*/ 650 w 5021"/>
                <a:gd name="connsiteY141" fmla="*/ 1810 h 3563"/>
                <a:gd name="connsiteX142" fmla="*/ 656 w 5021"/>
                <a:gd name="connsiteY142" fmla="*/ 1799 h 3563"/>
                <a:gd name="connsiteX143" fmla="*/ 663 w 5021"/>
                <a:gd name="connsiteY143" fmla="*/ 1788 h 3563"/>
                <a:gd name="connsiteX144" fmla="*/ 669 w 5021"/>
                <a:gd name="connsiteY144" fmla="*/ 1776 h 3563"/>
                <a:gd name="connsiteX145" fmla="*/ 677 w 5021"/>
                <a:gd name="connsiteY145" fmla="*/ 1765 h 3563"/>
                <a:gd name="connsiteX146" fmla="*/ 682 w 5021"/>
                <a:gd name="connsiteY146" fmla="*/ 1759 h 3563"/>
                <a:gd name="connsiteX147" fmla="*/ 689 w 5021"/>
                <a:gd name="connsiteY147" fmla="*/ 1750 h 3563"/>
                <a:gd name="connsiteX148" fmla="*/ 695 w 5021"/>
                <a:gd name="connsiteY148" fmla="*/ 1741 h 3563"/>
                <a:gd name="connsiteX149" fmla="*/ 700 w 5021"/>
                <a:gd name="connsiteY149" fmla="*/ 1735 h 3563"/>
                <a:gd name="connsiteX150" fmla="*/ 707 w 5021"/>
                <a:gd name="connsiteY150" fmla="*/ 1724 h 3563"/>
                <a:gd name="connsiteX151" fmla="*/ 716 w 5021"/>
                <a:gd name="connsiteY151" fmla="*/ 1711 h 3563"/>
                <a:gd name="connsiteX152" fmla="*/ 723 w 5021"/>
                <a:gd name="connsiteY152" fmla="*/ 1702 h 3563"/>
                <a:gd name="connsiteX153" fmla="*/ 727 w 5021"/>
                <a:gd name="connsiteY153" fmla="*/ 1695 h 3563"/>
                <a:gd name="connsiteX154" fmla="*/ 732 w 5021"/>
                <a:gd name="connsiteY154" fmla="*/ 1688 h 3563"/>
                <a:gd name="connsiteX155" fmla="*/ 739 w 5021"/>
                <a:gd name="connsiteY155" fmla="*/ 1679 h 3563"/>
                <a:gd name="connsiteX156" fmla="*/ 746 w 5021"/>
                <a:gd name="connsiteY156" fmla="*/ 1663 h 3563"/>
                <a:gd name="connsiteX157" fmla="*/ 759 w 5021"/>
                <a:gd name="connsiteY157" fmla="*/ 1637 h 3563"/>
                <a:gd name="connsiteX158" fmla="*/ 773 w 5021"/>
                <a:gd name="connsiteY158" fmla="*/ 1619 h 3563"/>
                <a:gd name="connsiteX159" fmla="*/ 784 w 5021"/>
                <a:gd name="connsiteY159" fmla="*/ 1604 h 3563"/>
                <a:gd name="connsiteX160" fmla="*/ 798 w 5021"/>
                <a:gd name="connsiteY160" fmla="*/ 1584 h 3563"/>
                <a:gd name="connsiteX161" fmla="*/ 805 w 5021"/>
                <a:gd name="connsiteY161" fmla="*/ 1574 h 3563"/>
                <a:gd name="connsiteX162" fmla="*/ 810 w 5021"/>
                <a:gd name="connsiteY162" fmla="*/ 1568 h 3563"/>
                <a:gd name="connsiteX163" fmla="*/ 823 w 5021"/>
                <a:gd name="connsiteY163" fmla="*/ 1549 h 3563"/>
                <a:gd name="connsiteX164" fmla="*/ 837 w 5021"/>
                <a:gd name="connsiteY164" fmla="*/ 1531 h 3563"/>
                <a:gd name="connsiteX165" fmla="*/ 844 w 5021"/>
                <a:gd name="connsiteY165" fmla="*/ 1524 h 3563"/>
                <a:gd name="connsiteX166" fmla="*/ 851 w 5021"/>
                <a:gd name="connsiteY166" fmla="*/ 1515 h 3563"/>
                <a:gd name="connsiteX167" fmla="*/ 857 w 5021"/>
                <a:gd name="connsiteY167" fmla="*/ 1506 h 3563"/>
                <a:gd name="connsiteX168" fmla="*/ 864 w 5021"/>
                <a:gd name="connsiteY168" fmla="*/ 1496 h 3563"/>
                <a:gd name="connsiteX169" fmla="*/ 875 w 5021"/>
                <a:gd name="connsiteY169" fmla="*/ 1479 h 3563"/>
                <a:gd name="connsiteX170" fmla="*/ 888 w 5021"/>
                <a:gd name="connsiteY170" fmla="*/ 1461 h 3563"/>
                <a:gd name="connsiteX171" fmla="*/ 896 w 5021"/>
                <a:gd name="connsiteY171" fmla="*/ 1454 h 3563"/>
                <a:gd name="connsiteX172" fmla="*/ 901 w 5021"/>
                <a:gd name="connsiteY172" fmla="*/ 1448 h 3563"/>
                <a:gd name="connsiteX173" fmla="*/ 907 w 5021"/>
                <a:gd name="connsiteY173" fmla="*/ 1439 h 3563"/>
                <a:gd name="connsiteX174" fmla="*/ 914 w 5021"/>
                <a:gd name="connsiteY174" fmla="*/ 1430 h 3563"/>
                <a:gd name="connsiteX175" fmla="*/ 926 w 5021"/>
                <a:gd name="connsiteY175" fmla="*/ 1419 h 3563"/>
                <a:gd name="connsiteX176" fmla="*/ 937 w 5021"/>
                <a:gd name="connsiteY176" fmla="*/ 1408 h 3563"/>
                <a:gd name="connsiteX177" fmla="*/ 965 w 5021"/>
                <a:gd name="connsiteY177" fmla="*/ 1368 h 3563"/>
                <a:gd name="connsiteX178" fmla="*/ 978 w 5021"/>
                <a:gd name="connsiteY178" fmla="*/ 1349 h 3563"/>
                <a:gd name="connsiteX179" fmla="*/ 982 w 5021"/>
                <a:gd name="connsiteY179" fmla="*/ 1343 h 3563"/>
                <a:gd name="connsiteX180" fmla="*/ 990 w 5021"/>
                <a:gd name="connsiteY180" fmla="*/ 1335 h 3563"/>
                <a:gd name="connsiteX181" fmla="*/ 1024 w 5021"/>
                <a:gd name="connsiteY181" fmla="*/ 1303 h 3563"/>
                <a:gd name="connsiteX182" fmla="*/ 1028 w 5021"/>
                <a:gd name="connsiteY182" fmla="*/ 1295 h 3563"/>
                <a:gd name="connsiteX183" fmla="*/ 1041 w 5021"/>
                <a:gd name="connsiteY183" fmla="*/ 1276 h 3563"/>
                <a:gd name="connsiteX184" fmla="*/ 1055 w 5021"/>
                <a:gd name="connsiteY184" fmla="*/ 1262 h 3563"/>
                <a:gd name="connsiteX185" fmla="*/ 1066 w 5021"/>
                <a:gd name="connsiteY185" fmla="*/ 1248 h 3563"/>
                <a:gd name="connsiteX186" fmla="*/ 1078 w 5021"/>
                <a:gd name="connsiteY186" fmla="*/ 1231 h 3563"/>
                <a:gd name="connsiteX187" fmla="*/ 1114 w 5021"/>
                <a:gd name="connsiteY187" fmla="*/ 1196 h 3563"/>
                <a:gd name="connsiteX188" fmla="*/ 1119 w 5021"/>
                <a:gd name="connsiteY188" fmla="*/ 1192 h 3563"/>
                <a:gd name="connsiteX189" fmla="*/ 1164 w 5021"/>
                <a:gd name="connsiteY189" fmla="*/ 1141 h 3563"/>
                <a:gd name="connsiteX190" fmla="*/ 1201 w 5021"/>
                <a:gd name="connsiteY190" fmla="*/ 1107 h 3563"/>
                <a:gd name="connsiteX191" fmla="*/ 1205 w 5021"/>
                <a:gd name="connsiteY191" fmla="*/ 1101 h 3563"/>
                <a:gd name="connsiteX192" fmla="*/ 1211 w 5021"/>
                <a:gd name="connsiteY192" fmla="*/ 1094 h 3563"/>
                <a:gd name="connsiteX193" fmla="*/ 1223 w 5021"/>
                <a:gd name="connsiteY193" fmla="*/ 1084 h 3563"/>
                <a:gd name="connsiteX194" fmla="*/ 1245 w 5021"/>
                <a:gd name="connsiteY194" fmla="*/ 1061 h 3563"/>
                <a:gd name="connsiteX195" fmla="*/ 1259 w 5021"/>
                <a:gd name="connsiteY195" fmla="*/ 1044 h 3563"/>
                <a:gd name="connsiteX196" fmla="*/ 1286 w 5021"/>
                <a:gd name="connsiteY196" fmla="*/ 1011 h 3563"/>
                <a:gd name="connsiteX197" fmla="*/ 1342 w 5021"/>
                <a:gd name="connsiteY197" fmla="*/ 965 h 3563"/>
                <a:gd name="connsiteX198" fmla="*/ 1346 w 5021"/>
                <a:gd name="connsiteY198" fmla="*/ 958 h 3563"/>
                <a:gd name="connsiteX199" fmla="*/ 1351 w 5021"/>
                <a:gd name="connsiteY199" fmla="*/ 951 h 3563"/>
                <a:gd name="connsiteX200" fmla="*/ 1377 w 5021"/>
                <a:gd name="connsiteY200" fmla="*/ 933 h 3563"/>
                <a:gd name="connsiteX201" fmla="*/ 1473 w 5021"/>
                <a:gd name="connsiteY201" fmla="*/ 845 h 3563"/>
                <a:gd name="connsiteX202" fmla="*/ 1530 w 5021"/>
                <a:gd name="connsiteY202" fmla="*/ 798 h 3563"/>
                <a:gd name="connsiteX203" fmla="*/ 1553 w 5021"/>
                <a:gd name="connsiteY203" fmla="*/ 784 h 3563"/>
                <a:gd name="connsiteX204" fmla="*/ 1570 w 5021"/>
                <a:gd name="connsiteY204" fmla="*/ 773 h 3563"/>
                <a:gd name="connsiteX205" fmla="*/ 1584 w 5021"/>
                <a:gd name="connsiteY205" fmla="*/ 761 h 3563"/>
                <a:gd name="connsiteX206" fmla="*/ 1597 w 5021"/>
                <a:gd name="connsiteY206" fmla="*/ 751 h 3563"/>
                <a:gd name="connsiteX207" fmla="*/ 1616 w 5021"/>
                <a:gd name="connsiteY207" fmla="*/ 739 h 3563"/>
                <a:gd name="connsiteX208" fmla="*/ 1625 w 5021"/>
                <a:gd name="connsiteY208" fmla="*/ 728 h 3563"/>
                <a:gd name="connsiteX209" fmla="*/ 1637 w 5021"/>
                <a:gd name="connsiteY209" fmla="*/ 716 h 3563"/>
                <a:gd name="connsiteX210" fmla="*/ 1662 w 5021"/>
                <a:gd name="connsiteY210" fmla="*/ 699 h 3563"/>
                <a:gd name="connsiteX211" fmla="*/ 1684 w 5021"/>
                <a:gd name="connsiteY211" fmla="*/ 686 h 3563"/>
                <a:gd name="connsiteX212" fmla="*/ 1690 w 5021"/>
                <a:gd name="connsiteY212" fmla="*/ 680 h 3563"/>
                <a:gd name="connsiteX213" fmla="*/ 1704 w 5021"/>
                <a:gd name="connsiteY213" fmla="*/ 668 h 3563"/>
                <a:gd name="connsiteX214" fmla="*/ 1717 w 5021"/>
                <a:gd name="connsiteY214" fmla="*/ 656 h 3563"/>
                <a:gd name="connsiteX215" fmla="*/ 1725 w 5021"/>
                <a:gd name="connsiteY215" fmla="*/ 648 h 3563"/>
                <a:gd name="connsiteX216" fmla="*/ 1790 w 5021"/>
                <a:gd name="connsiteY216" fmla="*/ 604 h 3563"/>
                <a:gd name="connsiteX217" fmla="*/ 1799 w 5021"/>
                <a:gd name="connsiteY217" fmla="*/ 597 h 3563"/>
                <a:gd name="connsiteX218" fmla="*/ 1820 w 5021"/>
                <a:gd name="connsiteY218" fmla="*/ 585 h 3563"/>
                <a:gd name="connsiteX219" fmla="*/ 1841 w 5021"/>
                <a:gd name="connsiteY219" fmla="*/ 571 h 3563"/>
                <a:gd name="connsiteX220" fmla="*/ 1855 w 5021"/>
                <a:gd name="connsiteY220" fmla="*/ 562 h 3563"/>
                <a:gd name="connsiteX221" fmla="*/ 1868 w 5021"/>
                <a:gd name="connsiteY221" fmla="*/ 553 h 3563"/>
                <a:gd name="connsiteX222" fmla="*/ 1883 w 5021"/>
                <a:gd name="connsiteY222" fmla="*/ 544 h 3563"/>
                <a:gd name="connsiteX223" fmla="*/ 1989 w 5021"/>
                <a:gd name="connsiteY223" fmla="*/ 482 h 3563"/>
                <a:gd name="connsiteX224" fmla="*/ 2015 w 5021"/>
                <a:gd name="connsiteY224" fmla="*/ 467 h 3563"/>
                <a:gd name="connsiteX225" fmla="*/ 2035 w 5021"/>
                <a:gd name="connsiteY225" fmla="*/ 457 h 3563"/>
                <a:gd name="connsiteX226" fmla="*/ 2079 w 5021"/>
                <a:gd name="connsiteY226" fmla="*/ 437 h 3563"/>
                <a:gd name="connsiteX227" fmla="*/ 2121 w 5021"/>
                <a:gd name="connsiteY227" fmla="*/ 415 h 3563"/>
                <a:gd name="connsiteX228" fmla="*/ 2137 w 5021"/>
                <a:gd name="connsiteY228" fmla="*/ 405 h 3563"/>
                <a:gd name="connsiteX229" fmla="*/ 2177 w 5021"/>
                <a:gd name="connsiteY229" fmla="*/ 382 h 3563"/>
                <a:gd name="connsiteX230" fmla="*/ 2227 w 5021"/>
                <a:gd name="connsiteY230" fmla="*/ 355 h 3563"/>
                <a:gd name="connsiteX231" fmla="*/ 2245 w 5021"/>
                <a:gd name="connsiteY231" fmla="*/ 347 h 3563"/>
                <a:gd name="connsiteX232" fmla="*/ 2268 w 5021"/>
                <a:gd name="connsiteY232" fmla="*/ 336 h 3563"/>
                <a:gd name="connsiteX233" fmla="*/ 2299 w 5021"/>
                <a:gd name="connsiteY233" fmla="*/ 323 h 3563"/>
                <a:gd name="connsiteX234" fmla="*/ 2335 w 5021"/>
                <a:gd name="connsiteY234" fmla="*/ 310 h 3563"/>
                <a:gd name="connsiteX235" fmla="*/ 2423 w 5021"/>
                <a:gd name="connsiteY235" fmla="*/ 273 h 3563"/>
                <a:gd name="connsiteX236" fmla="*/ 2441 w 5021"/>
                <a:gd name="connsiteY236" fmla="*/ 264 h 3563"/>
                <a:gd name="connsiteX237" fmla="*/ 2473 w 5021"/>
                <a:gd name="connsiteY237" fmla="*/ 251 h 3563"/>
                <a:gd name="connsiteX238" fmla="*/ 2499 w 5021"/>
                <a:gd name="connsiteY238" fmla="*/ 241 h 3563"/>
                <a:gd name="connsiteX239" fmla="*/ 2530 w 5021"/>
                <a:gd name="connsiteY239" fmla="*/ 230 h 3563"/>
                <a:gd name="connsiteX240" fmla="*/ 2570 w 5021"/>
                <a:gd name="connsiteY240" fmla="*/ 216 h 3563"/>
                <a:gd name="connsiteX241" fmla="*/ 2602 w 5021"/>
                <a:gd name="connsiteY241" fmla="*/ 205 h 3563"/>
                <a:gd name="connsiteX242" fmla="*/ 2629 w 5021"/>
                <a:gd name="connsiteY242" fmla="*/ 196 h 3563"/>
                <a:gd name="connsiteX243" fmla="*/ 2659 w 5021"/>
                <a:gd name="connsiteY243" fmla="*/ 185 h 3563"/>
                <a:gd name="connsiteX244" fmla="*/ 2688 w 5021"/>
                <a:gd name="connsiteY244" fmla="*/ 176 h 3563"/>
                <a:gd name="connsiteX245" fmla="*/ 2739 w 5021"/>
                <a:gd name="connsiteY245" fmla="*/ 161 h 3563"/>
                <a:gd name="connsiteX246" fmla="*/ 2777 w 5021"/>
                <a:gd name="connsiteY246" fmla="*/ 152 h 3563"/>
                <a:gd name="connsiteX247" fmla="*/ 2818 w 5021"/>
                <a:gd name="connsiteY247" fmla="*/ 140 h 3563"/>
                <a:gd name="connsiteX248" fmla="*/ 2856 w 5021"/>
                <a:gd name="connsiteY248" fmla="*/ 132 h 3563"/>
                <a:gd name="connsiteX249" fmla="*/ 2902 w 5021"/>
                <a:gd name="connsiteY249" fmla="*/ 122 h 3563"/>
                <a:gd name="connsiteX250" fmla="*/ 2948 w 5021"/>
                <a:gd name="connsiteY250" fmla="*/ 110 h 3563"/>
                <a:gd name="connsiteX251" fmla="*/ 2997 w 5021"/>
                <a:gd name="connsiteY251" fmla="*/ 99 h 3563"/>
                <a:gd name="connsiteX252" fmla="*/ 3036 w 5021"/>
                <a:gd name="connsiteY252" fmla="*/ 89 h 3563"/>
                <a:gd name="connsiteX253" fmla="*/ 3083 w 5021"/>
                <a:gd name="connsiteY253" fmla="*/ 75 h 3563"/>
                <a:gd name="connsiteX254" fmla="*/ 3149 w 5021"/>
                <a:gd name="connsiteY254" fmla="*/ 61 h 3563"/>
                <a:gd name="connsiteX255" fmla="*/ 3216 w 5021"/>
                <a:gd name="connsiteY255" fmla="*/ 50 h 3563"/>
                <a:gd name="connsiteX256" fmla="*/ 3284 w 5021"/>
                <a:gd name="connsiteY256" fmla="*/ 42 h 3563"/>
                <a:gd name="connsiteX257" fmla="*/ 3358 w 5021"/>
                <a:gd name="connsiteY257" fmla="*/ 31 h 3563"/>
                <a:gd name="connsiteX258" fmla="*/ 3486 w 5021"/>
                <a:gd name="connsiteY258" fmla="*/ 17 h 3563"/>
                <a:gd name="connsiteX259" fmla="*/ 4099 w 5021"/>
                <a:gd name="connsiteY259" fmla="*/ 5 h 3563"/>
                <a:gd name="connsiteX260" fmla="*/ 4383 w 5021"/>
                <a:gd name="connsiteY260" fmla="*/ 27 h 3563"/>
                <a:gd name="connsiteX261" fmla="*/ 4480 w 5021"/>
                <a:gd name="connsiteY261" fmla="*/ 39 h 3563"/>
                <a:gd name="connsiteX262" fmla="*/ 4576 w 5021"/>
                <a:gd name="connsiteY262" fmla="*/ 50 h 3563"/>
                <a:gd name="connsiteX263" fmla="*/ 4686 w 5021"/>
                <a:gd name="connsiteY263" fmla="*/ 69 h 3563"/>
                <a:gd name="connsiteX264" fmla="*/ 4733 w 5021"/>
                <a:gd name="connsiteY264" fmla="*/ 77 h 3563"/>
                <a:gd name="connsiteX265" fmla="*/ 4802 w 5021"/>
                <a:gd name="connsiteY265" fmla="*/ 93 h 3563"/>
                <a:gd name="connsiteX266" fmla="*/ 4869 w 5021"/>
                <a:gd name="connsiteY266" fmla="*/ 110 h 3563"/>
                <a:gd name="connsiteX267" fmla="*/ 4902 w 5021"/>
                <a:gd name="connsiteY267" fmla="*/ 121 h 3563"/>
                <a:gd name="connsiteX268" fmla="*/ 4948 w 5021"/>
                <a:gd name="connsiteY268" fmla="*/ 133 h 3563"/>
                <a:gd name="connsiteX269" fmla="*/ 4979 w 5021"/>
                <a:gd name="connsiteY269" fmla="*/ 142 h 3563"/>
                <a:gd name="connsiteX270" fmla="*/ 5022 w 5021"/>
                <a:gd name="connsiteY270" fmla="*/ 160 h 3563"/>
                <a:gd name="connsiteX271" fmla="*/ 4974 w 5021"/>
                <a:gd name="connsiteY271" fmla="*/ 198 h 3563"/>
                <a:gd name="connsiteX272" fmla="*/ 4945 w 5021"/>
                <a:gd name="connsiteY272" fmla="*/ 210 h 3563"/>
                <a:gd name="connsiteX273" fmla="*/ 4916 w 5021"/>
                <a:gd name="connsiteY273" fmla="*/ 227 h 3563"/>
                <a:gd name="connsiteX274" fmla="*/ 4895 w 5021"/>
                <a:gd name="connsiteY274" fmla="*/ 238 h 3563"/>
                <a:gd name="connsiteX275" fmla="*/ 4882 w 5021"/>
                <a:gd name="connsiteY275" fmla="*/ 244 h 3563"/>
                <a:gd name="connsiteX276" fmla="*/ 4863 w 5021"/>
                <a:gd name="connsiteY276" fmla="*/ 255 h 3563"/>
                <a:gd name="connsiteX277" fmla="*/ 4847 w 5021"/>
                <a:gd name="connsiteY277" fmla="*/ 264 h 3563"/>
                <a:gd name="connsiteX278" fmla="*/ 4823 w 5021"/>
                <a:gd name="connsiteY278" fmla="*/ 274 h 3563"/>
                <a:gd name="connsiteX279" fmla="*/ 4789 w 5021"/>
                <a:gd name="connsiteY279" fmla="*/ 290 h 3563"/>
                <a:gd name="connsiteX280" fmla="*/ 4762 w 5021"/>
                <a:gd name="connsiteY280" fmla="*/ 303 h 3563"/>
                <a:gd name="connsiteX281" fmla="*/ 4750 w 5021"/>
                <a:gd name="connsiteY281" fmla="*/ 311 h 3563"/>
                <a:gd name="connsiteX282" fmla="*/ 4729 w 5021"/>
                <a:gd name="connsiteY282" fmla="*/ 322 h 3563"/>
                <a:gd name="connsiteX283" fmla="*/ 4699 w 5021"/>
                <a:gd name="connsiteY283" fmla="*/ 336 h 3563"/>
                <a:gd name="connsiteX284" fmla="*/ 4684 w 5021"/>
                <a:gd name="connsiteY284" fmla="*/ 345 h 3563"/>
                <a:gd name="connsiteX285" fmla="*/ 4670 w 5021"/>
                <a:gd name="connsiteY285" fmla="*/ 354 h 3563"/>
                <a:gd name="connsiteX286" fmla="*/ 4642 w 5021"/>
                <a:gd name="connsiteY286" fmla="*/ 367 h 3563"/>
                <a:gd name="connsiteX287" fmla="*/ 4622 w 5021"/>
                <a:gd name="connsiteY287" fmla="*/ 377 h 3563"/>
                <a:gd name="connsiteX288" fmla="*/ 4600 w 5021"/>
                <a:gd name="connsiteY288" fmla="*/ 390 h 3563"/>
                <a:gd name="connsiteX289" fmla="*/ 4527 w 5021"/>
                <a:gd name="connsiteY289" fmla="*/ 426 h 3563"/>
                <a:gd name="connsiteX290" fmla="*/ 4513 w 5021"/>
                <a:gd name="connsiteY290" fmla="*/ 437 h 3563"/>
                <a:gd name="connsiteX291" fmla="*/ 4486 w 5021"/>
                <a:gd name="connsiteY291" fmla="*/ 452 h 3563"/>
                <a:gd name="connsiteX292" fmla="*/ 4459 w 5021"/>
                <a:gd name="connsiteY292" fmla="*/ 466 h 3563"/>
                <a:gd name="connsiteX293" fmla="*/ 4442 w 5021"/>
                <a:gd name="connsiteY293" fmla="*/ 475 h 3563"/>
                <a:gd name="connsiteX294" fmla="*/ 4418 w 5021"/>
                <a:gd name="connsiteY294" fmla="*/ 483 h 3563"/>
                <a:gd name="connsiteX295" fmla="*/ 4387 w 5021"/>
                <a:gd name="connsiteY295" fmla="*/ 496 h 3563"/>
                <a:gd name="connsiteX296" fmla="*/ 4376 w 5021"/>
                <a:gd name="connsiteY296" fmla="*/ 505 h 3563"/>
                <a:gd name="connsiteX297" fmla="*/ 4355 w 5021"/>
                <a:gd name="connsiteY297" fmla="*/ 514 h 3563"/>
                <a:gd name="connsiteX298" fmla="*/ 4321 w 5021"/>
                <a:gd name="connsiteY298" fmla="*/ 532 h 3563"/>
                <a:gd name="connsiteX299" fmla="*/ 4301 w 5021"/>
                <a:gd name="connsiteY299" fmla="*/ 544 h 3563"/>
                <a:gd name="connsiteX300" fmla="*/ 4292 w 5021"/>
                <a:gd name="connsiteY300" fmla="*/ 550 h 3563"/>
                <a:gd name="connsiteX301" fmla="*/ 4277 w 5021"/>
                <a:gd name="connsiteY301" fmla="*/ 560 h 3563"/>
                <a:gd name="connsiteX302" fmla="*/ 4196 w 5021"/>
                <a:gd name="connsiteY302" fmla="*/ 598 h 3563"/>
                <a:gd name="connsiteX303" fmla="*/ 4188 w 5021"/>
                <a:gd name="connsiteY303" fmla="*/ 601 h 3563"/>
                <a:gd name="connsiteX304" fmla="*/ 4182 w 5021"/>
                <a:gd name="connsiteY304" fmla="*/ 606 h 3563"/>
                <a:gd name="connsiteX305" fmla="*/ 4161 w 5021"/>
                <a:gd name="connsiteY305" fmla="*/ 614 h 3563"/>
                <a:gd name="connsiteX306" fmla="*/ 4138 w 5021"/>
                <a:gd name="connsiteY306" fmla="*/ 625 h 3563"/>
                <a:gd name="connsiteX307" fmla="*/ 4123 w 5021"/>
                <a:gd name="connsiteY307" fmla="*/ 636 h 3563"/>
                <a:gd name="connsiteX308" fmla="*/ 4089 w 5021"/>
                <a:gd name="connsiteY308" fmla="*/ 654 h 3563"/>
                <a:gd name="connsiteX309" fmla="*/ 4033 w 5021"/>
                <a:gd name="connsiteY309" fmla="*/ 680 h 3563"/>
                <a:gd name="connsiteX310" fmla="*/ 4019 w 5021"/>
                <a:gd name="connsiteY310" fmla="*/ 689 h 3563"/>
                <a:gd name="connsiteX311" fmla="*/ 3989 w 5021"/>
                <a:gd name="connsiteY311" fmla="*/ 703 h 3563"/>
                <a:gd name="connsiteX312" fmla="*/ 3969 w 5021"/>
                <a:gd name="connsiteY312" fmla="*/ 714 h 3563"/>
                <a:gd name="connsiteX313" fmla="*/ 3963 w 5021"/>
                <a:gd name="connsiteY313" fmla="*/ 720 h 3563"/>
                <a:gd name="connsiteX314" fmla="*/ 3962 w 5021"/>
                <a:gd name="connsiteY314" fmla="*/ 773 h 3563"/>
                <a:gd name="connsiteX315" fmla="*/ 3970 w 5021"/>
                <a:gd name="connsiteY315" fmla="*/ 786 h 3563"/>
                <a:gd name="connsiteX316" fmla="*/ 3978 w 5021"/>
                <a:gd name="connsiteY316" fmla="*/ 797 h 3563"/>
                <a:gd name="connsiteX317" fmla="*/ 3982 w 5021"/>
                <a:gd name="connsiteY317" fmla="*/ 803 h 3563"/>
                <a:gd name="connsiteX318" fmla="*/ 3988 w 5021"/>
                <a:gd name="connsiteY318" fmla="*/ 814 h 3563"/>
                <a:gd name="connsiteX319" fmla="*/ 3997 w 5021"/>
                <a:gd name="connsiteY319" fmla="*/ 832 h 3563"/>
                <a:gd name="connsiteX320" fmla="*/ 4005 w 5021"/>
                <a:gd name="connsiteY320" fmla="*/ 854 h 3563"/>
                <a:gd name="connsiteX321" fmla="*/ 4022 w 5021"/>
                <a:gd name="connsiteY321" fmla="*/ 883 h 3563"/>
                <a:gd name="connsiteX322" fmla="*/ 4031 w 5021"/>
                <a:gd name="connsiteY322" fmla="*/ 900 h 3563"/>
                <a:gd name="connsiteX323" fmla="*/ 4039 w 5021"/>
                <a:gd name="connsiteY323" fmla="*/ 915 h 3563"/>
                <a:gd name="connsiteX324" fmla="*/ 4043 w 5021"/>
                <a:gd name="connsiteY324" fmla="*/ 923 h 3563"/>
                <a:gd name="connsiteX325" fmla="*/ 4050 w 5021"/>
                <a:gd name="connsiteY325" fmla="*/ 936 h 3563"/>
                <a:gd name="connsiteX326" fmla="*/ 4059 w 5021"/>
                <a:gd name="connsiteY326" fmla="*/ 952 h 3563"/>
                <a:gd name="connsiteX327" fmla="*/ 4066 w 5021"/>
                <a:gd name="connsiteY327" fmla="*/ 966 h 3563"/>
                <a:gd name="connsiteX328" fmla="*/ 4070 w 5021"/>
                <a:gd name="connsiteY328" fmla="*/ 978 h 3563"/>
                <a:gd name="connsiteX329" fmla="*/ 4079 w 5021"/>
                <a:gd name="connsiteY329" fmla="*/ 991 h 3563"/>
                <a:gd name="connsiteX330" fmla="*/ 4088 w 5021"/>
                <a:gd name="connsiteY330" fmla="*/ 1005 h 3563"/>
                <a:gd name="connsiteX331" fmla="*/ 4092 w 5021"/>
                <a:gd name="connsiteY331" fmla="*/ 1015 h 3563"/>
                <a:gd name="connsiteX332" fmla="*/ 4098 w 5021"/>
                <a:gd name="connsiteY332" fmla="*/ 1029 h 3563"/>
                <a:gd name="connsiteX333" fmla="*/ 4107 w 5021"/>
                <a:gd name="connsiteY333" fmla="*/ 1047 h 3563"/>
                <a:gd name="connsiteX334" fmla="*/ 4114 w 5021"/>
                <a:gd name="connsiteY334" fmla="*/ 1063 h 3563"/>
                <a:gd name="connsiteX335" fmla="*/ 4118 w 5021"/>
                <a:gd name="connsiteY335" fmla="*/ 1069 h 3563"/>
                <a:gd name="connsiteX336" fmla="*/ 4124 w 5021"/>
                <a:gd name="connsiteY336" fmla="*/ 1082 h 3563"/>
                <a:gd name="connsiteX337" fmla="*/ 4133 w 5021"/>
                <a:gd name="connsiteY337" fmla="*/ 1103 h 3563"/>
                <a:gd name="connsiteX338" fmla="*/ 4155 w 5021"/>
                <a:gd name="connsiteY338" fmla="*/ 1139 h 3563"/>
                <a:gd name="connsiteX339" fmla="*/ 4162 w 5021"/>
                <a:gd name="connsiteY339" fmla="*/ 1154 h 3563"/>
                <a:gd name="connsiteX340" fmla="*/ 4169 w 5021"/>
                <a:gd name="connsiteY340" fmla="*/ 1164 h 3563"/>
                <a:gd name="connsiteX341" fmla="*/ 4176 w 5021"/>
                <a:gd name="connsiteY341" fmla="*/ 1176 h 3563"/>
                <a:gd name="connsiteX342" fmla="*/ 4180 w 5021"/>
                <a:gd name="connsiteY342" fmla="*/ 1185 h 3563"/>
                <a:gd name="connsiteX343" fmla="*/ 4186 w 5021"/>
                <a:gd name="connsiteY343" fmla="*/ 1198 h 3563"/>
                <a:gd name="connsiteX344" fmla="*/ 4195 w 5021"/>
                <a:gd name="connsiteY344" fmla="*/ 1214 h 3563"/>
                <a:gd name="connsiteX345" fmla="*/ 4202 w 5021"/>
                <a:gd name="connsiteY345" fmla="*/ 1225 h 3563"/>
                <a:gd name="connsiteX346" fmla="*/ 4206 w 5021"/>
                <a:gd name="connsiteY346" fmla="*/ 1234 h 3563"/>
                <a:gd name="connsiteX347" fmla="*/ 4212 w 5021"/>
                <a:gd name="connsiteY347" fmla="*/ 1248 h 3563"/>
                <a:gd name="connsiteX348" fmla="*/ 4221 w 5021"/>
                <a:gd name="connsiteY348" fmla="*/ 1268 h 3563"/>
                <a:gd name="connsiteX349" fmla="*/ 4228 w 5021"/>
                <a:gd name="connsiteY349" fmla="*/ 1284 h 3563"/>
                <a:gd name="connsiteX350" fmla="*/ 4234 w 5021"/>
                <a:gd name="connsiteY350" fmla="*/ 1297 h 3563"/>
                <a:gd name="connsiteX351" fmla="*/ 4244 w 5021"/>
                <a:gd name="connsiteY351" fmla="*/ 1312 h 3563"/>
                <a:gd name="connsiteX352" fmla="*/ 4251 w 5021"/>
                <a:gd name="connsiteY352" fmla="*/ 1325 h 3563"/>
                <a:gd name="connsiteX353" fmla="*/ 4254 w 5021"/>
                <a:gd name="connsiteY353" fmla="*/ 1336 h 3563"/>
                <a:gd name="connsiteX354" fmla="*/ 4261 w 5021"/>
                <a:gd name="connsiteY354" fmla="*/ 1348 h 3563"/>
                <a:gd name="connsiteX355" fmla="*/ 4268 w 5021"/>
                <a:gd name="connsiteY355" fmla="*/ 1358 h 3563"/>
                <a:gd name="connsiteX356" fmla="*/ 4274 w 5021"/>
                <a:gd name="connsiteY356" fmla="*/ 1376 h 3563"/>
                <a:gd name="connsiteX357" fmla="*/ 4281 w 5021"/>
                <a:gd name="connsiteY357" fmla="*/ 1387 h 3563"/>
                <a:gd name="connsiteX358" fmla="*/ 4290 w 5021"/>
                <a:gd name="connsiteY358" fmla="*/ 1402 h 3563"/>
                <a:gd name="connsiteX359" fmla="*/ 4298 w 5021"/>
                <a:gd name="connsiteY359" fmla="*/ 1425 h 3563"/>
                <a:gd name="connsiteX360" fmla="*/ 4312 w 5021"/>
                <a:gd name="connsiteY360" fmla="*/ 1451 h 3563"/>
                <a:gd name="connsiteX361" fmla="*/ 4325 w 5021"/>
                <a:gd name="connsiteY361" fmla="*/ 1472 h 3563"/>
                <a:gd name="connsiteX362" fmla="*/ 4329 w 5021"/>
                <a:gd name="connsiteY362" fmla="*/ 1479 h 3563"/>
                <a:gd name="connsiteX363" fmla="*/ 4338 w 5021"/>
                <a:gd name="connsiteY363" fmla="*/ 1497 h 3563"/>
                <a:gd name="connsiteX364" fmla="*/ 4348 w 5021"/>
                <a:gd name="connsiteY364" fmla="*/ 1522 h 3563"/>
                <a:gd name="connsiteX365" fmla="*/ 4365 w 5021"/>
                <a:gd name="connsiteY365" fmla="*/ 1548 h 3563"/>
                <a:gd name="connsiteX366" fmla="*/ 4373 w 5021"/>
                <a:gd name="connsiteY366" fmla="*/ 1565 h 3563"/>
                <a:gd name="connsiteX367" fmla="*/ 4378 w 5021"/>
                <a:gd name="connsiteY367" fmla="*/ 1609 h 3563"/>
                <a:gd name="connsiteX368" fmla="*/ 4351 w 5021"/>
                <a:gd name="connsiteY368" fmla="*/ 1617 h 3563"/>
                <a:gd name="connsiteX369" fmla="*/ 4316 w 5021"/>
                <a:gd name="connsiteY369" fmla="*/ 1610 h 3563"/>
                <a:gd name="connsiteX370" fmla="*/ 4229 w 5021"/>
                <a:gd name="connsiteY370" fmla="*/ 1595 h 3563"/>
                <a:gd name="connsiteX371" fmla="*/ 4088 w 5021"/>
                <a:gd name="connsiteY371" fmla="*/ 1582 h 3563"/>
                <a:gd name="connsiteX372" fmla="*/ 3711 w 5021"/>
                <a:gd name="connsiteY372" fmla="*/ 1581 h 3563"/>
                <a:gd name="connsiteX373" fmla="*/ 3599 w 5021"/>
                <a:gd name="connsiteY373" fmla="*/ 1590 h 3563"/>
                <a:gd name="connsiteX374" fmla="*/ 3538 w 5021"/>
                <a:gd name="connsiteY374" fmla="*/ 1600 h 3563"/>
                <a:gd name="connsiteX375" fmla="*/ 3480 w 5021"/>
                <a:gd name="connsiteY375" fmla="*/ 1611 h 3563"/>
                <a:gd name="connsiteX376" fmla="*/ 3431 w 5021"/>
                <a:gd name="connsiteY376" fmla="*/ 1619 h 3563"/>
                <a:gd name="connsiteX377" fmla="*/ 3377 w 5021"/>
                <a:gd name="connsiteY377" fmla="*/ 1632 h 3563"/>
                <a:gd name="connsiteX378" fmla="*/ 3324 w 5021"/>
                <a:gd name="connsiteY378" fmla="*/ 1644 h 3563"/>
                <a:gd name="connsiteX379" fmla="*/ 3283 w 5021"/>
                <a:gd name="connsiteY379" fmla="*/ 1656 h 3563"/>
                <a:gd name="connsiteX380" fmla="*/ 3246 w 5021"/>
                <a:gd name="connsiteY380" fmla="*/ 1664 h 3563"/>
                <a:gd name="connsiteX381" fmla="*/ 3137 w 5021"/>
                <a:gd name="connsiteY381" fmla="*/ 1700 h 3563"/>
                <a:gd name="connsiteX382" fmla="*/ 3109 w 5021"/>
                <a:gd name="connsiteY382" fmla="*/ 1713 h 3563"/>
                <a:gd name="connsiteX383" fmla="*/ 3085 w 5021"/>
                <a:gd name="connsiteY383" fmla="*/ 1726 h 3563"/>
                <a:gd name="connsiteX384" fmla="*/ 3056 w 5021"/>
                <a:gd name="connsiteY384" fmla="*/ 1738 h 3563"/>
                <a:gd name="connsiteX385" fmla="*/ 3024 w 5021"/>
                <a:gd name="connsiteY385" fmla="*/ 1751 h 3563"/>
                <a:gd name="connsiteX386" fmla="*/ 2999 w 5021"/>
                <a:gd name="connsiteY386" fmla="*/ 1762 h 3563"/>
                <a:gd name="connsiteX387" fmla="*/ 2979 w 5021"/>
                <a:gd name="connsiteY387" fmla="*/ 1771 h 3563"/>
                <a:gd name="connsiteX388" fmla="*/ 2954 w 5021"/>
                <a:gd name="connsiteY388" fmla="*/ 1780 h 3563"/>
                <a:gd name="connsiteX389" fmla="*/ 2928 w 5021"/>
                <a:gd name="connsiteY389" fmla="*/ 1790 h 3563"/>
                <a:gd name="connsiteX390" fmla="*/ 2902 w 5021"/>
                <a:gd name="connsiteY390" fmla="*/ 1802 h 3563"/>
                <a:gd name="connsiteX391" fmla="*/ 2880 w 5021"/>
                <a:gd name="connsiteY391" fmla="*/ 1812 h 3563"/>
                <a:gd name="connsiteX392" fmla="*/ 2853 w 5021"/>
                <a:gd name="connsiteY392" fmla="*/ 1828 h 3563"/>
                <a:gd name="connsiteX393" fmla="*/ 2833 w 5021"/>
                <a:gd name="connsiteY393" fmla="*/ 1842 h 3563"/>
                <a:gd name="connsiteX394" fmla="*/ 2815 w 5021"/>
                <a:gd name="connsiteY394" fmla="*/ 1851 h 3563"/>
                <a:gd name="connsiteX395" fmla="*/ 2762 w 5021"/>
                <a:gd name="connsiteY395" fmla="*/ 1882 h 3563"/>
                <a:gd name="connsiteX396" fmla="*/ 2744 w 5021"/>
                <a:gd name="connsiteY396" fmla="*/ 1895 h 3563"/>
                <a:gd name="connsiteX397" fmla="*/ 2739 w 5021"/>
                <a:gd name="connsiteY397" fmla="*/ 1900 h 3563"/>
                <a:gd name="connsiteX398" fmla="*/ 2670 w 5021"/>
                <a:gd name="connsiteY398" fmla="*/ 1944 h 3563"/>
                <a:gd name="connsiteX399" fmla="*/ 2643 w 5021"/>
                <a:gd name="connsiteY399" fmla="*/ 1963 h 3563"/>
                <a:gd name="connsiteX400" fmla="*/ 2612 w 5021"/>
                <a:gd name="connsiteY400" fmla="*/ 1986 h 3563"/>
                <a:gd name="connsiteX401" fmla="*/ 2595 w 5021"/>
                <a:gd name="connsiteY401" fmla="*/ 1998 h 3563"/>
                <a:gd name="connsiteX402" fmla="*/ 2558 w 5021"/>
                <a:gd name="connsiteY402" fmla="*/ 2030 h 3563"/>
                <a:gd name="connsiteX403" fmla="*/ 2517 w 5021"/>
                <a:gd name="connsiteY403" fmla="*/ 2067 h 3563"/>
                <a:gd name="connsiteX404" fmla="*/ 2491 w 5021"/>
                <a:gd name="connsiteY404" fmla="*/ 2087 h 3563"/>
                <a:gd name="connsiteX405" fmla="*/ 2470 w 5021"/>
                <a:gd name="connsiteY405" fmla="*/ 2105 h 3563"/>
                <a:gd name="connsiteX406" fmla="*/ 2401 w 5021"/>
                <a:gd name="connsiteY406" fmla="*/ 2176 h 3563"/>
                <a:gd name="connsiteX407" fmla="*/ 2394 w 5021"/>
                <a:gd name="connsiteY407" fmla="*/ 2180 h 3563"/>
                <a:gd name="connsiteX408" fmla="*/ 2337 w 5021"/>
                <a:gd name="connsiteY408" fmla="*/ 2239 h 3563"/>
                <a:gd name="connsiteX409" fmla="*/ 2316 w 5021"/>
                <a:gd name="connsiteY409" fmla="*/ 2264 h 3563"/>
                <a:gd name="connsiteX410" fmla="*/ 2283 w 5021"/>
                <a:gd name="connsiteY410" fmla="*/ 2300 h 3563"/>
                <a:gd name="connsiteX411" fmla="*/ 2259 w 5021"/>
                <a:gd name="connsiteY411" fmla="*/ 2327 h 3563"/>
                <a:gd name="connsiteX412" fmla="*/ 2244 w 5021"/>
                <a:gd name="connsiteY412" fmla="*/ 2354 h 3563"/>
                <a:gd name="connsiteX413" fmla="*/ 2232 w 5021"/>
                <a:gd name="connsiteY413" fmla="*/ 2373 h 3563"/>
                <a:gd name="connsiteX414" fmla="*/ 2224 w 5021"/>
                <a:gd name="connsiteY414" fmla="*/ 2408 h 3563"/>
                <a:gd name="connsiteX415" fmla="*/ 2266 w 5021"/>
                <a:gd name="connsiteY415" fmla="*/ 2422 h 3563"/>
                <a:gd name="connsiteX416" fmla="*/ 2313 w 5021"/>
                <a:gd name="connsiteY416" fmla="*/ 2435 h 3563"/>
                <a:gd name="connsiteX417" fmla="*/ 2333 w 5021"/>
                <a:gd name="connsiteY417" fmla="*/ 2441 h 3563"/>
                <a:gd name="connsiteX418" fmla="*/ 2368 w 5021"/>
                <a:gd name="connsiteY418" fmla="*/ 2453 h 3563"/>
                <a:gd name="connsiteX419" fmla="*/ 2410 w 5021"/>
                <a:gd name="connsiteY419" fmla="*/ 2467 h 3563"/>
                <a:gd name="connsiteX420" fmla="*/ 2449 w 5021"/>
                <a:gd name="connsiteY420" fmla="*/ 2480 h 3563"/>
                <a:gd name="connsiteX421" fmla="*/ 2485 w 5021"/>
                <a:gd name="connsiteY421" fmla="*/ 2490 h 3563"/>
                <a:gd name="connsiteX422" fmla="*/ 2525 w 5021"/>
                <a:gd name="connsiteY422" fmla="*/ 2503 h 3563"/>
                <a:gd name="connsiteX423" fmla="*/ 2561 w 5021"/>
                <a:gd name="connsiteY423" fmla="*/ 2517 h 3563"/>
                <a:gd name="connsiteX424" fmla="*/ 2592 w 5021"/>
                <a:gd name="connsiteY424" fmla="*/ 2526 h 3563"/>
                <a:gd name="connsiteX425" fmla="*/ 2624 w 5021"/>
                <a:gd name="connsiteY425" fmla="*/ 2535 h 3563"/>
                <a:gd name="connsiteX426" fmla="*/ 2669 w 5021"/>
                <a:gd name="connsiteY426" fmla="*/ 2551 h 3563"/>
                <a:gd name="connsiteX427" fmla="*/ 2753 w 5021"/>
                <a:gd name="connsiteY427" fmla="*/ 2592 h 3563"/>
                <a:gd name="connsiteX428" fmla="*/ 2735 w 5021"/>
                <a:gd name="connsiteY428" fmla="*/ 2607 h 3563"/>
                <a:gd name="connsiteX429" fmla="*/ 2713 w 5021"/>
                <a:gd name="connsiteY429" fmla="*/ 2622 h 3563"/>
                <a:gd name="connsiteX430" fmla="*/ 2693 w 5021"/>
                <a:gd name="connsiteY430" fmla="*/ 2632 h 3563"/>
                <a:gd name="connsiteX431" fmla="*/ 2667 w 5021"/>
                <a:gd name="connsiteY431" fmla="*/ 2646 h 3563"/>
                <a:gd name="connsiteX432" fmla="*/ 2641 w 5021"/>
                <a:gd name="connsiteY432" fmla="*/ 2657 h 3563"/>
                <a:gd name="connsiteX433" fmla="*/ 2619 w 5021"/>
                <a:gd name="connsiteY433" fmla="*/ 2669 h 3563"/>
                <a:gd name="connsiteX434" fmla="*/ 2580 w 5021"/>
                <a:gd name="connsiteY434" fmla="*/ 2697 h 3563"/>
                <a:gd name="connsiteX435" fmla="*/ 2540 w 5021"/>
                <a:gd name="connsiteY435" fmla="*/ 2718 h 3563"/>
                <a:gd name="connsiteX436" fmla="*/ 2519 w 5021"/>
                <a:gd name="connsiteY436" fmla="*/ 2729 h 3563"/>
                <a:gd name="connsiteX437" fmla="*/ 2500 w 5021"/>
                <a:gd name="connsiteY437" fmla="*/ 2737 h 3563"/>
                <a:gd name="connsiteX438" fmla="*/ 2440 w 5021"/>
                <a:gd name="connsiteY438" fmla="*/ 2768 h 3563"/>
                <a:gd name="connsiteX439" fmla="*/ 2330 w 5021"/>
                <a:gd name="connsiteY439" fmla="*/ 2831 h 3563"/>
                <a:gd name="connsiteX440" fmla="*/ 2326 w 5021"/>
                <a:gd name="connsiteY440" fmla="*/ 2834 h 3563"/>
                <a:gd name="connsiteX441" fmla="*/ 2205 w 5021"/>
                <a:gd name="connsiteY441" fmla="*/ 2895 h 3563"/>
                <a:gd name="connsiteX442" fmla="*/ 2182 w 5021"/>
                <a:gd name="connsiteY442" fmla="*/ 2907 h 3563"/>
                <a:gd name="connsiteX443" fmla="*/ 2156 w 5021"/>
                <a:gd name="connsiteY443" fmla="*/ 2920 h 3563"/>
                <a:gd name="connsiteX444" fmla="*/ 2135 w 5021"/>
                <a:gd name="connsiteY444" fmla="*/ 2931 h 3563"/>
                <a:gd name="connsiteX445" fmla="*/ 2114 w 5021"/>
                <a:gd name="connsiteY445" fmla="*/ 2943 h 3563"/>
                <a:gd name="connsiteX446" fmla="*/ 2061 w 5021"/>
                <a:gd name="connsiteY446" fmla="*/ 2970 h 3563"/>
                <a:gd name="connsiteX447" fmla="*/ 2023 w 5021"/>
                <a:gd name="connsiteY447" fmla="*/ 2992 h 3563"/>
                <a:gd name="connsiteX448" fmla="*/ 2005 w 5021"/>
                <a:gd name="connsiteY448" fmla="*/ 3004 h 3563"/>
                <a:gd name="connsiteX449" fmla="*/ 1987 w 5021"/>
                <a:gd name="connsiteY449" fmla="*/ 3014 h 3563"/>
                <a:gd name="connsiteX450" fmla="*/ 1971 w 5021"/>
                <a:gd name="connsiteY450" fmla="*/ 3023 h 3563"/>
                <a:gd name="connsiteX451" fmla="*/ 1906 w 5021"/>
                <a:gd name="connsiteY451" fmla="*/ 3059 h 3563"/>
                <a:gd name="connsiteX452" fmla="*/ 1861 w 5021"/>
                <a:gd name="connsiteY452" fmla="*/ 3083 h 3563"/>
                <a:gd name="connsiteX453" fmla="*/ 1816 w 5021"/>
                <a:gd name="connsiteY453" fmla="*/ 3105 h 3563"/>
                <a:gd name="connsiteX454" fmla="*/ 1789 w 5021"/>
                <a:gd name="connsiteY454" fmla="*/ 3118 h 3563"/>
                <a:gd name="connsiteX455" fmla="*/ 1728 w 5021"/>
                <a:gd name="connsiteY455" fmla="*/ 3151 h 3563"/>
                <a:gd name="connsiteX456" fmla="*/ 1687 w 5021"/>
                <a:gd name="connsiteY456" fmla="*/ 3173 h 3563"/>
                <a:gd name="connsiteX457" fmla="*/ 1655 w 5021"/>
                <a:gd name="connsiteY457" fmla="*/ 3191 h 3563"/>
                <a:gd name="connsiteX458" fmla="*/ 1636 w 5021"/>
                <a:gd name="connsiteY458" fmla="*/ 3203 h 3563"/>
                <a:gd name="connsiteX459" fmla="*/ 1593 w 5021"/>
                <a:gd name="connsiteY459" fmla="*/ 3226 h 3563"/>
                <a:gd name="connsiteX460" fmla="*/ 1550 w 5021"/>
                <a:gd name="connsiteY460" fmla="*/ 3248 h 3563"/>
                <a:gd name="connsiteX461" fmla="*/ 1529 w 5021"/>
                <a:gd name="connsiteY461" fmla="*/ 3256 h 3563"/>
                <a:gd name="connsiteX462" fmla="*/ 1523 w 5021"/>
                <a:gd name="connsiteY462" fmla="*/ 3260 h 3563"/>
                <a:gd name="connsiteX463" fmla="*/ 1506 w 5021"/>
                <a:gd name="connsiteY463" fmla="*/ 3272 h 3563"/>
                <a:gd name="connsiteX464" fmla="*/ 1476 w 5021"/>
                <a:gd name="connsiteY464" fmla="*/ 3288 h 3563"/>
                <a:gd name="connsiteX465" fmla="*/ 1458 w 5021"/>
                <a:gd name="connsiteY465" fmla="*/ 3296 h 3563"/>
                <a:gd name="connsiteX466" fmla="*/ 1435 w 5021"/>
                <a:gd name="connsiteY466" fmla="*/ 3311 h 3563"/>
                <a:gd name="connsiteX467" fmla="*/ 1407 w 5021"/>
                <a:gd name="connsiteY467" fmla="*/ 3327 h 3563"/>
                <a:gd name="connsiteX468" fmla="*/ 1395 w 5021"/>
                <a:gd name="connsiteY468" fmla="*/ 3330 h 3563"/>
                <a:gd name="connsiteX469" fmla="*/ 1333 w 5021"/>
                <a:gd name="connsiteY469" fmla="*/ 3368 h 3563"/>
                <a:gd name="connsiteX470" fmla="*/ 1307 w 5021"/>
                <a:gd name="connsiteY470" fmla="*/ 3382 h 3563"/>
                <a:gd name="connsiteX471" fmla="*/ 1283 w 5021"/>
                <a:gd name="connsiteY471" fmla="*/ 3395 h 3563"/>
                <a:gd name="connsiteX472" fmla="*/ 1269 w 5021"/>
                <a:gd name="connsiteY472" fmla="*/ 3402 h 3563"/>
                <a:gd name="connsiteX473" fmla="*/ 1265 w 5021"/>
                <a:gd name="connsiteY473" fmla="*/ 3406 h 3563"/>
                <a:gd name="connsiteX474" fmla="*/ 1206 w 5021"/>
                <a:gd name="connsiteY474" fmla="*/ 3433 h 3563"/>
                <a:gd name="connsiteX475" fmla="*/ 1193 w 5021"/>
                <a:gd name="connsiteY475" fmla="*/ 3439 h 3563"/>
                <a:gd name="connsiteX476" fmla="*/ 1179 w 5021"/>
                <a:gd name="connsiteY476" fmla="*/ 3446 h 3563"/>
                <a:gd name="connsiteX477" fmla="*/ 1128 w 5021"/>
                <a:gd name="connsiteY477" fmla="*/ 3477 h 3563"/>
                <a:gd name="connsiteX478" fmla="*/ 1088 w 5021"/>
                <a:gd name="connsiteY478" fmla="*/ 3495 h 3563"/>
                <a:gd name="connsiteX479" fmla="*/ 1074 w 5021"/>
                <a:gd name="connsiteY479" fmla="*/ 3502 h 3563"/>
                <a:gd name="connsiteX480" fmla="*/ 1052 w 5021"/>
                <a:gd name="connsiteY480" fmla="*/ 3516 h 3563"/>
                <a:gd name="connsiteX481" fmla="*/ 1030 w 5021"/>
                <a:gd name="connsiteY481" fmla="*/ 3529 h 3563"/>
                <a:gd name="connsiteX482" fmla="*/ 992 w 5021"/>
                <a:gd name="connsiteY482" fmla="*/ 3547 h 3563"/>
                <a:gd name="connsiteX483" fmla="*/ 983 w 5021"/>
                <a:gd name="connsiteY483" fmla="*/ 3555 h 3563"/>
                <a:gd name="connsiteX484" fmla="*/ 976 w 5021"/>
                <a:gd name="connsiteY484" fmla="*/ 3560 h 3563"/>
                <a:gd name="connsiteX485" fmla="*/ 946 w 5021"/>
                <a:gd name="connsiteY485" fmla="*/ 3560 h 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5021" h="3563">
                  <a:moveTo>
                    <a:pt x="946" y="3560"/>
                  </a:moveTo>
                  <a:cubicBezTo>
                    <a:pt x="943" y="3560"/>
                    <a:pt x="940" y="3557"/>
                    <a:pt x="940" y="3554"/>
                  </a:cubicBezTo>
                  <a:cubicBezTo>
                    <a:pt x="940" y="3551"/>
                    <a:pt x="938" y="3548"/>
                    <a:pt x="936" y="3545"/>
                  </a:cubicBezTo>
                  <a:cubicBezTo>
                    <a:pt x="917" y="3522"/>
                    <a:pt x="914" y="3516"/>
                    <a:pt x="914" y="3504"/>
                  </a:cubicBezTo>
                  <a:cubicBezTo>
                    <a:pt x="914" y="3496"/>
                    <a:pt x="910" y="3487"/>
                    <a:pt x="904" y="3482"/>
                  </a:cubicBezTo>
                  <a:cubicBezTo>
                    <a:pt x="898" y="3476"/>
                    <a:pt x="892" y="3465"/>
                    <a:pt x="890" y="3459"/>
                  </a:cubicBezTo>
                  <a:cubicBezTo>
                    <a:pt x="889" y="3452"/>
                    <a:pt x="885" y="3446"/>
                    <a:pt x="883" y="3446"/>
                  </a:cubicBezTo>
                  <a:cubicBezTo>
                    <a:pt x="881" y="3446"/>
                    <a:pt x="879" y="3444"/>
                    <a:pt x="879" y="3441"/>
                  </a:cubicBezTo>
                  <a:cubicBezTo>
                    <a:pt x="879" y="3438"/>
                    <a:pt x="876" y="3434"/>
                    <a:pt x="872" y="3431"/>
                  </a:cubicBezTo>
                  <a:cubicBezTo>
                    <a:pt x="868" y="3426"/>
                    <a:pt x="866" y="3419"/>
                    <a:pt x="866" y="3412"/>
                  </a:cubicBezTo>
                  <a:cubicBezTo>
                    <a:pt x="866" y="3405"/>
                    <a:pt x="863" y="3401"/>
                    <a:pt x="859" y="3401"/>
                  </a:cubicBezTo>
                  <a:cubicBezTo>
                    <a:pt x="855" y="3401"/>
                    <a:pt x="852" y="3398"/>
                    <a:pt x="852" y="3395"/>
                  </a:cubicBezTo>
                  <a:cubicBezTo>
                    <a:pt x="852" y="3391"/>
                    <a:pt x="851" y="3388"/>
                    <a:pt x="848" y="3388"/>
                  </a:cubicBezTo>
                  <a:cubicBezTo>
                    <a:pt x="846" y="3388"/>
                    <a:pt x="843" y="3382"/>
                    <a:pt x="843" y="3374"/>
                  </a:cubicBezTo>
                  <a:cubicBezTo>
                    <a:pt x="843" y="3366"/>
                    <a:pt x="839" y="3356"/>
                    <a:pt x="831" y="3348"/>
                  </a:cubicBezTo>
                  <a:cubicBezTo>
                    <a:pt x="824" y="3340"/>
                    <a:pt x="817" y="3329"/>
                    <a:pt x="815" y="3323"/>
                  </a:cubicBezTo>
                  <a:cubicBezTo>
                    <a:pt x="814" y="3317"/>
                    <a:pt x="810" y="3311"/>
                    <a:pt x="808" y="3311"/>
                  </a:cubicBezTo>
                  <a:cubicBezTo>
                    <a:pt x="806" y="3311"/>
                    <a:pt x="804" y="3306"/>
                    <a:pt x="804" y="3300"/>
                  </a:cubicBezTo>
                  <a:cubicBezTo>
                    <a:pt x="804" y="3294"/>
                    <a:pt x="802" y="3289"/>
                    <a:pt x="800" y="3289"/>
                  </a:cubicBezTo>
                  <a:cubicBezTo>
                    <a:pt x="798" y="3289"/>
                    <a:pt x="794" y="3284"/>
                    <a:pt x="792" y="3278"/>
                  </a:cubicBezTo>
                  <a:cubicBezTo>
                    <a:pt x="791" y="3273"/>
                    <a:pt x="787" y="3266"/>
                    <a:pt x="784" y="3262"/>
                  </a:cubicBezTo>
                  <a:cubicBezTo>
                    <a:pt x="780" y="3260"/>
                    <a:pt x="778" y="3253"/>
                    <a:pt x="778" y="3248"/>
                  </a:cubicBezTo>
                  <a:cubicBezTo>
                    <a:pt x="778" y="3243"/>
                    <a:pt x="776" y="3239"/>
                    <a:pt x="774" y="3239"/>
                  </a:cubicBezTo>
                  <a:cubicBezTo>
                    <a:pt x="771" y="3239"/>
                    <a:pt x="769" y="3235"/>
                    <a:pt x="769" y="3230"/>
                  </a:cubicBezTo>
                  <a:cubicBezTo>
                    <a:pt x="769" y="3225"/>
                    <a:pt x="766" y="3220"/>
                    <a:pt x="762" y="3218"/>
                  </a:cubicBezTo>
                  <a:cubicBezTo>
                    <a:pt x="759" y="3217"/>
                    <a:pt x="756" y="3212"/>
                    <a:pt x="756" y="3207"/>
                  </a:cubicBezTo>
                  <a:cubicBezTo>
                    <a:pt x="756" y="3203"/>
                    <a:pt x="753" y="3196"/>
                    <a:pt x="749" y="3192"/>
                  </a:cubicBezTo>
                  <a:cubicBezTo>
                    <a:pt x="745" y="3189"/>
                    <a:pt x="743" y="3184"/>
                    <a:pt x="743" y="3183"/>
                  </a:cubicBezTo>
                  <a:cubicBezTo>
                    <a:pt x="743" y="3181"/>
                    <a:pt x="739" y="3177"/>
                    <a:pt x="736" y="3174"/>
                  </a:cubicBezTo>
                  <a:cubicBezTo>
                    <a:pt x="732" y="3169"/>
                    <a:pt x="729" y="3161"/>
                    <a:pt x="729" y="3156"/>
                  </a:cubicBezTo>
                  <a:cubicBezTo>
                    <a:pt x="730" y="3149"/>
                    <a:pt x="727" y="3141"/>
                    <a:pt x="724" y="3138"/>
                  </a:cubicBezTo>
                  <a:cubicBezTo>
                    <a:pt x="710" y="3122"/>
                    <a:pt x="707" y="3117"/>
                    <a:pt x="707" y="3111"/>
                  </a:cubicBezTo>
                  <a:cubicBezTo>
                    <a:pt x="707" y="3108"/>
                    <a:pt x="704" y="3102"/>
                    <a:pt x="701" y="3099"/>
                  </a:cubicBezTo>
                  <a:cubicBezTo>
                    <a:pt x="698" y="3095"/>
                    <a:pt x="694" y="3087"/>
                    <a:pt x="692" y="3082"/>
                  </a:cubicBezTo>
                  <a:cubicBezTo>
                    <a:pt x="691" y="3077"/>
                    <a:pt x="687" y="3072"/>
                    <a:pt x="685" y="3072"/>
                  </a:cubicBezTo>
                  <a:cubicBezTo>
                    <a:pt x="682" y="3072"/>
                    <a:pt x="680" y="3067"/>
                    <a:pt x="680" y="3061"/>
                  </a:cubicBezTo>
                  <a:cubicBezTo>
                    <a:pt x="680" y="3055"/>
                    <a:pt x="678" y="3049"/>
                    <a:pt x="674" y="3047"/>
                  </a:cubicBezTo>
                  <a:cubicBezTo>
                    <a:pt x="671" y="3046"/>
                    <a:pt x="668" y="3042"/>
                    <a:pt x="668" y="3038"/>
                  </a:cubicBezTo>
                  <a:cubicBezTo>
                    <a:pt x="668" y="3035"/>
                    <a:pt x="666" y="3031"/>
                    <a:pt x="664" y="3031"/>
                  </a:cubicBezTo>
                  <a:cubicBezTo>
                    <a:pt x="661" y="3031"/>
                    <a:pt x="658" y="3026"/>
                    <a:pt x="657" y="3018"/>
                  </a:cubicBezTo>
                  <a:cubicBezTo>
                    <a:pt x="655" y="3011"/>
                    <a:pt x="652" y="3004"/>
                    <a:pt x="649" y="3004"/>
                  </a:cubicBezTo>
                  <a:cubicBezTo>
                    <a:pt x="647" y="3004"/>
                    <a:pt x="645" y="2999"/>
                    <a:pt x="643" y="2993"/>
                  </a:cubicBezTo>
                  <a:cubicBezTo>
                    <a:pt x="642" y="2987"/>
                    <a:pt x="639" y="2982"/>
                    <a:pt x="637" y="2982"/>
                  </a:cubicBezTo>
                  <a:cubicBezTo>
                    <a:pt x="635" y="2981"/>
                    <a:pt x="633" y="2977"/>
                    <a:pt x="633" y="2971"/>
                  </a:cubicBezTo>
                  <a:cubicBezTo>
                    <a:pt x="633" y="2965"/>
                    <a:pt x="629" y="2958"/>
                    <a:pt x="626" y="2954"/>
                  </a:cubicBezTo>
                  <a:cubicBezTo>
                    <a:pt x="623" y="2952"/>
                    <a:pt x="620" y="2946"/>
                    <a:pt x="620" y="2943"/>
                  </a:cubicBezTo>
                  <a:cubicBezTo>
                    <a:pt x="620" y="2939"/>
                    <a:pt x="618" y="2937"/>
                    <a:pt x="615" y="2937"/>
                  </a:cubicBezTo>
                  <a:cubicBezTo>
                    <a:pt x="613" y="2937"/>
                    <a:pt x="610" y="2931"/>
                    <a:pt x="609" y="2925"/>
                  </a:cubicBezTo>
                  <a:cubicBezTo>
                    <a:pt x="607" y="2918"/>
                    <a:pt x="603" y="2911"/>
                    <a:pt x="600" y="2907"/>
                  </a:cubicBezTo>
                  <a:cubicBezTo>
                    <a:pt x="596" y="2903"/>
                    <a:pt x="593" y="2896"/>
                    <a:pt x="593" y="2891"/>
                  </a:cubicBezTo>
                  <a:cubicBezTo>
                    <a:pt x="593" y="2887"/>
                    <a:pt x="591" y="2883"/>
                    <a:pt x="588" y="2883"/>
                  </a:cubicBezTo>
                  <a:cubicBezTo>
                    <a:pt x="586" y="2883"/>
                    <a:pt x="583" y="2878"/>
                    <a:pt x="582" y="2872"/>
                  </a:cubicBezTo>
                  <a:cubicBezTo>
                    <a:pt x="580" y="2866"/>
                    <a:pt x="577" y="2860"/>
                    <a:pt x="575" y="2860"/>
                  </a:cubicBezTo>
                  <a:cubicBezTo>
                    <a:pt x="573" y="2860"/>
                    <a:pt x="571" y="2856"/>
                    <a:pt x="571" y="2851"/>
                  </a:cubicBezTo>
                  <a:cubicBezTo>
                    <a:pt x="572" y="2846"/>
                    <a:pt x="568" y="2840"/>
                    <a:pt x="565" y="2835"/>
                  </a:cubicBezTo>
                  <a:cubicBezTo>
                    <a:pt x="561" y="2832"/>
                    <a:pt x="558" y="2828"/>
                    <a:pt x="558" y="2826"/>
                  </a:cubicBezTo>
                  <a:cubicBezTo>
                    <a:pt x="558" y="2825"/>
                    <a:pt x="555" y="2820"/>
                    <a:pt x="552" y="2817"/>
                  </a:cubicBezTo>
                  <a:cubicBezTo>
                    <a:pt x="548" y="2813"/>
                    <a:pt x="545" y="2805"/>
                    <a:pt x="545" y="2798"/>
                  </a:cubicBezTo>
                  <a:cubicBezTo>
                    <a:pt x="545" y="2790"/>
                    <a:pt x="540" y="2782"/>
                    <a:pt x="532" y="2775"/>
                  </a:cubicBezTo>
                  <a:cubicBezTo>
                    <a:pt x="524" y="2768"/>
                    <a:pt x="518" y="2760"/>
                    <a:pt x="518" y="2754"/>
                  </a:cubicBezTo>
                  <a:cubicBezTo>
                    <a:pt x="518" y="2748"/>
                    <a:pt x="517" y="2744"/>
                    <a:pt x="515" y="2744"/>
                  </a:cubicBezTo>
                  <a:cubicBezTo>
                    <a:pt x="513" y="2744"/>
                    <a:pt x="509" y="2738"/>
                    <a:pt x="508" y="2732"/>
                  </a:cubicBezTo>
                  <a:cubicBezTo>
                    <a:pt x="506" y="2726"/>
                    <a:pt x="503" y="2721"/>
                    <a:pt x="501" y="2721"/>
                  </a:cubicBezTo>
                  <a:cubicBezTo>
                    <a:pt x="498" y="2721"/>
                    <a:pt x="496" y="2717"/>
                    <a:pt x="496" y="2714"/>
                  </a:cubicBezTo>
                  <a:cubicBezTo>
                    <a:pt x="497" y="2709"/>
                    <a:pt x="492" y="2701"/>
                    <a:pt x="485" y="2695"/>
                  </a:cubicBezTo>
                  <a:cubicBezTo>
                    <a:pt x="479" y="2689"/>
                    <a:pt x="474" y="2679"/>
                    <a:pt x="475" y="2671"/>
                  </a:cubicBezTo>
                  <a:cubicBezTo>
                    <a:pt x="475" y="2663"/>
                    <a:pt x="473" y="2657"/>
                    <a:pt x="471" y="2657"/>
                  </a:cubicBezTo>
                  <a:cubicBezTo>
                    <a:pt x="469" y="2657"/>
                    <a:pt x="463" y="2647"/>
                    <a:pt x="459" y="2636"/>
                  </a:cubicBezTo>
                  <a:cubicBezTo>
                    <a:pt x="453" y="2624"/>
                    <a:pt x="445" y="2609"/>
                    <a:pt x="439" y="2603"/>
                  </a:cubicBezTo>
                  <a:cubicBezTo>
                    <a:pt x="434" y="2597"/>
                    <a:pt x="431" y="2588"/>
                    <a:pt x="430" y="2583"/>
                  </a:cubicBezTo>
                  <a:cubicBezTo>
                    <a:pt x="430" y="2577"/>
                    <a:pt x="427" y="2570"/>
                    <a:pt x="422" y="2565"/>
                  </a:cubicBezTo>
                  <a:cubicBezTo>
                    <a:pt x="417" y="2561"/>
                    <a:pt x="413" y="2554"/>
                    <a:pt x="413" y="2549"/>
                  </a:cubicBezTo>
                  <a:cubicBezTo>
                    <a:pt x="413" y="2544"/>
                    <a:pt x="411" y="2540"/>
                    <a:pt x="409" y="2540"/>
                  </a:cubicBezTo>
                  <a:cubicBezTo>
                    <a:pt x="407" y="2540"/>
                    <a:pt x="402" y="2533"/>
                    <a:pt x="400" y="2524"/>
                  </a:cubicBezTo>
                  <a:cubicBezTo>
                    <a:pt x="397" y="2516"/>
                    <a:pt x="393" y="2508"/>
                    <a:pt x="391" y="2508"/>
                  </a:cubicBezTo>
                  <a:cubicBezTo>
                    <a:pt x="389" y="2508"/>
                    <a:pt x="386" y="2503"/>
                    <a:pt x="384" y="2494"/>
                  </a:cubicBezTo>
                  <a:cubicBezTo>
                    <a:pt x="382" y="2487"/>
                    <a:pt x="379" y="2481"/>
                    <a:pt x="378" y="2481"/>
                  </a:cubicBezTo>
                  <a:cubicBezTo>
                    <a:pt x="375" y="2481"/>
                    <a:pt x="372" y="2473"/>
                    <a:pt x="369" y="2463"/>
                  </a:cubicBezTo>
                  <a:cubicBezTo>
                    <a:pt x="366" y="2453"/>
                    <a:pt x="362" y="2444"/>
                    <a:pt x="360" y="2444"/>
                  </a:cubicBezTo>
                  <a:cubicBezTo>
                    <a:pt x="357" y="2444"/>
                    <a:pt x="355" y="2442"/>
                    <a:pt x="356" y="2439"/>
                  </a:cubicBezTo>
                  <a:cubicBezTo>
                    <a:pt x="356" y="2433"/>
                    <a:pt x="352" y="2427"/>
                    <a:pt x="329" y="2401"/>
                  </a:cubicBezTo>
                  <a:cubicBezTo>
                    <a:pt x="324" y="2395"/>
                    <a:pt x="320" y="2385"/>
                    <a:pt x="320" y="2379"/>
                  </a:cubicBezTo>
                  <a:cubicBezTo>
                    <a:pt x="320" y="2373"/>
                    <a:pt x="319" y="2368"/>
                    <a:pt x="316" y="2368"/>
                  </a:cubicBezTo>
                  <a:cubicBezTo>
                    <a:pt x="315" y="2368"/>
                    <a:pt x="311" y="2362"/>
                    <a:pt x="309" y="2354"/>
                  </a:cubicBezTo>
                  <a:cubicBezTo>
                    <a:pt x="308" y="2347"/>
                    <a:pt x="304" y="2341"/>
                    <a:pt x="303" y="2341"/>
                  </a:cubicBezTo>
                  <a:cubicBezTo>
                    <a:pt x="300" y="2341"/>
                    <a:pt x="296" y="2332"/>
                    <a:pt x="293" y="2322"/>
                  </a:cubicBezTo>
                  <a:cubicBezTo>
                    <a:pt x="290" y="2311"/>
                    <a:pt x="286" y="2301"/>
                    <a:pt x="282" y="2299"/>
                  </a:cubicBezTo>
                  <a:cubicBezTo>
                    <a:pt x="279" y="2298"/>
                    <a:pt x="277" y="2291"/>
                    <a:pt x="277" y="2287"/>
                  </a:cubicBezTo>
                  <a:cubicBezTo>
                    <a:pt x="277" y="2282"/>
                    <a:pt x="275" y="2278"/>
                    <a:pt x="272" y="2278"/>
                  </a:cubicBezTo>
                  <a:cubicBezTo>
                    <a:pt x="270" y="2278"/>
                    <a:pt x="268" y="2274"/>
                    <a:pt x="268" y="2271"/>
                  </a:cubicBezTo>
                  <a:cubicBezTo>
                    <a:pt x="268" y="2266"/>
                    <a:pt x="263" y="2256"/>
                    <a:pt x="257" y="2248"/>
                  </a:cubicBezTo>
                  <a:cubicBezTo>
                    <a:pt x="251" y="2241"/>
                    <a:pt x="246" y="2230"/>
                    <a:pt x="246" y="2223"/>
                  </a:cubicBezTo>
                  <a:cubicBezTo>
                    <a:pt x="246" y="2214"/>
                    <a:pt x="243" y="2209"/>
                    <a:pt x="237" y="2208"/>
                  </a:cubicBezTo>
                  <a:cubicBezTo>
                    <a:pt x="232" y="2206"/>
                    <a:pt x="228" y="2202"/>
                    <a:pt x="228" y="2198"/>
                  </a:cubicBezTo>
                  <a:cubicBezTo>
                    <a:pt x="228" y="2195"/>
                    <a:pt x="227" y="2192"/>
                    <a:pt x="224" y="2192"/>
                  </a:cubicBezTo>
                  <a:cubicBezTo>
                    <a:pt x="222" y="2192"/>
                    <a:pt x="218" y="2186"/>
                    <a:pt x="217" y="2178"/>
                  </a:cubicBezTo>
                  <a:cubicBezTo>
                    <a:pt x="215" y="2170"/>
                    <a:pt x="211" y="2160"/>
                    <a:pt x="207" y="2157"/>
                  </a:cubicBezTo>
                  <a:cubicBezTo>
                    <a:pt x="204" y="2154"/>
                    <a:pt x="200" y="2145"/>
                    <a:pt x="199" y="2138"/>
                  </a:cubicBezTo>
                  <a:cubicBezTo>
                    <a:pt x="197" y="2131"/>
                    <a:pt x="195" y="2124"/>
                    <a:pt x="191" y="2123"/>
                  </a:cubicBezTo>
                  <a:cubicBezTo>
                    <a:pt x="187" y="2121"/>
                    <a:pt x="185" y="2115"/>
                    <a:pt x="185" y="2109"/>
                  </a:cubicBezTo>
                  <a:cubicBezTo>
                    <a:pt x="185" y="2103"/>
                    <a:pt x="183" y="2097"/>
                    <a:pt x="180" y="2097"/>
                  </a:cubicBezTo>
                  <a:cubicBezTo>
                    <a:pt x="178" y="2097"/>
                    <a:pt x="176" y="2096"/>
                    <a:pt x="176" y="2093"/>
                  </a:cubicBezTo>
                  <a:cubicBezTo>
                    <a:pt x="176" y="2090"/>
                    <a:pt x="171" y="2082"/>
                    <a:pt x="165" y="2074"/>
                  </a:cubicBezTo>
                  <a:cubicBezTo>
                    <a:pt x="159" y="2067"/>
                    <a:pt x="154" y="2057"/>
                    <a:pt x="154" y="2053"/>
                  </a:cubicBezTo>
                  <a:cubicBezTo>
                    <a:pt x="154" y="2048"/>
                    <a:pt x="151" y="2043"/>
                    <a:pt x="147" y="2042"/>
                  </a:cubicBezTo>
                  <a:cubicBezTo>
                    <a:pt x="139" y="2039"/>
                    <a:pt x="123" y="2006"/>
                    <a:pt x="123" y="1993"/>
                  </a:cubicBezTo>
                  <a:cubicBezTo>
                    <a:pt x="123" y="1988"/>
                    <a:pt x="121" y="1984"/>
                    <a:pt x="119" y="1984"/>
                  </a:cubicBezTo>
                  <a:cubicBezTo>
                    <a:pt x="117" y="1984"/>
                    <a:pt x="113" y="1978"/>
                    <a:pt x="112" y="1970"/>
                  </a:cubicBezTo>
                  <a:cubicBezTo>
                    <a:pt x="110" y="1962"/>
                    <a:pt x="105" y="1952"/>
                    <a:pt x="101" y="1947"/>
                  </a:cubicBezTo>
                  <a:cubicBezTo>
                    <a:pt x="96" y="1942"/>
                    <a:pt x="92" y="1934"/>
                    <a:pt x="92" y="1930"/>
                  </a:cubicBezTo>
                  <a:cubicBezTo>
                    <a:pt x="92" y="1925"/>
                    <a:pt x="91" y="1922"/>
                    <a:pt x="88" y="1922"/>
                  </a:cubicBezTo>
                  <a:cubicBezTo>
                    <a:pt x="86" y="1922"/>
                    <a:pt x="82" y="1916"/>
                    <a:pt x="80" y="1908"/>
                  </a:cubicBezTo>
                  <a:cubicBezTo>
                    <a:pt x="77" y="1901"/>
                    <a:pt x="74" y="1895"/>
                    <a:pt x="71" y="1895"/>
                  </a:cubicBezTo>
                  <a:cubicBezTo>
                    <a:pt x="68" y="1895"/>
                    <a:pt x="65" y="1887"/>
                    <a:pt x="63" y="1878"/>
                  </a:cubicBezTo>
                  <a:cubicBezTo>
                    <a:pt x="61" y="1869"/>
                    <a:pt x="56" y="1857"/>
                    <a:pt x="50" y="1852"/>
                  </a:cubicBezTo>
                  <a:cubicBezTo>
                    <a:pt x="45" y="1847"/>
                    <a:pt x="38" y="1834"/>
                    <a:pt x="35" y="1825"/>
                  </a:cubicBezTo>
                  <a:cubicBezTo>
                    <a:pt x="32" y="1816"/>
                    <a:pt x="28" y="1808"/>
                    <a:pt x="26" y="1808"/>
                  </a:cubicBezTo>
                  <a:cubicBezTo>
                    <a:pt x="24" y="1808"/>
                    <a:pt x="21" y="1802"/>
                    <a:pt x="20" y="1793"/>
                  </a:cubicBezTo>
                  <a:cubicBezTo>
                    <a:pt x="18" y="1783"/>
                    <a:pt x="14" y="1777"/>
                    <a:pt x="9" y="1776"/>
                  </a:cubicBezTo>
                  <a:cubicBezTo>
                    <a:pt x="2" y="1774"/>
                    <a:pt x="0" y="1769"/>
                    <a:pt x="0" y="1755"/>
                  </a:cubicBezTo>
                  <a:cubicBezTo>
                    <a:pt x="0" y="1736"/>
                    <a:pt x="7" y="1727"/>
                    <a:pt x="21" y="1730"/>
                  </a:cubicBezTo>
                  <a:cubicBezTo>
                    <a:pt x="57" y="1738"/>
                    <a:pt x="81" y="1744"/>
                    <a:pt x="81" y="1747"/>
                  </a:cubicBezTo>
                  <a:cubicBezTo>
                    <a:pt x="81" y="1748"/>
                    <a:pt x="92" y="1751"/>
                    <a:pt x="105" y="1753"/>
                  </a:cubicBezTo>
                  <a:cubicBezTo>
                    <a:pt x="118" y="1754"/>
                    <a:pt x="138" y="1759"/>
                    <a:pt x="148" y="1764"/>
                  </a:cubicBezTo>
                  <a:cubicBezTo>
                    <a:pt x="159" y="1770"/>
                    <a:pt x="182" y="1776"/>
                    <a:pt x="199" y="1780"/>
                  </a:cubicBezTo>
                  <a:cubicBezTo>
                    <a:pt x="217" y="1783"/>
                    <a:pt x="233" y="1787"/>
                    <a:pt x="236" y="1789"/>
                  </a:cubicBezTo>
                  <a:cubicBezTo>
                    <a:pt x="239" y="1792"/>
                    <a:pt x="254" y="1796"/>
                    <a:pt x="269" y="1800"/>
                  </a:cubicBezTo>
                  <a:cubicBezTo>
                    <a:pt x="285" y="1804"/>
                    <a:pt x="309" y="1810"/>
                    <a:pt x="323" y="1816"/>
                  </a:cubicBezTo>
                  <a:cubicBezTo>
                    <a:pt x="336" y="1821"/>
                    <a:pt x="353" y="1825"/>
                    <a:pt x="362" y="1825"/>
                  </a:cubicBezTo>
                  <a:cubicBezTo>
                    <a:pt x="369" y="1825"/>
                    <a:pt x="377" y="1828"/>
                    <a:pt x="378" y="1831"/>
                  </a:cubicBezTo>
                  <a:cubicBezTo>
                    <a:pt x="380" y="1833"/>
                    <a:pt x="387" y="1835"/>
                    <a:pt x="394" y="1835"/>
                  </a:cubicBezTo>
                  <a:cubicBezTo>
                    <a:pt x="400" y="1835"/>
                    <a:pt x="407" y="1837"/>
                    <a:pt x="410" y="1840"/>
                  </a:cubicBezTo>
                  <a:cubicBezTo>
                    <a:pt x="415" y="1844"/>
                    <a:pt x="483" y="1865"/>
                    <a:pt x="506" y="1870"/>
                  </a:cubicBezTo>
                  <a:cubicBezTo>
                    <a:pt x="514" y="1871"/>
                    <a:pt x="535" y="1877"/>
                    <a:pt x="552" y="1882"/>
                  </a:cubicBezTo>
                  <a:cubicBezTo>
                    <a:pt x="584" y="1892"/>
                    <a:pt x="604" y="1892"/>
                    <a:pt x="604" y="1879"/>
                  </a:cubicBezTo>
                  <a:cubicBezTo>
                    <a:pt x="604" y="1876"/>
                    <a:pt x="607" y="1872"/>
                    <a:pt x="611" y="1870"/>
                  </a:cubicBezTo>
                  <a:cubicBezTo>
                    <a:pt x="614" y="1869"/>
                    <a:pt x="618" y="1864"/>
                    <a:pt x="620" y="1857"/>
                  </a:cubicBezTo>
                  <a:cubicBezTo>
                    <a:pt x="621" y="1851"/>
                    <a:pt x="624" y="1846"/>
                    <a:pt x="627" y="1846"/>
                  </a:cubicBezTo>
                  <a:cubicBezTo>
                    <a:pt x="630" y="1846"/>
                    <a:pt x="632" y="1842"/>
                    <a:pt x="632" y="1837"/>
                  </a:cubicBezTo>
                  <a:cubicBezTo>
                    <a:pt x="632" y="1833"/>
                    <a:pt x="635" y="1828"/>
                    <a:pt x="638" y="1827"/>
                  </a:cubicBezTo>
                  <a:cubicBezTo>
                    <a:pt x="642" y="1825"/>
                    <a:pt x="645" y="1821"/>
                    <a:pt x="645" y="1818"/>
                  </a:cubicBezTo>
                  <a:cubicBezTo>
                    <a:pt x="645" y="1814"/>
                    <a:pt x="647" y="1810"/>
                    <a:pt x="650" y="1810"/>
                  </a:cubicBezTo>
                  <a:cubicBezTo>
                    <a:pt x="652" y="1810"/>
                    <a:pt x="655" y="1805"/>
                    <a:pt x="656" y="1799"/>
                  </a:cubicBezTo>
                  <a:cubicBezTo>
                    <a:pt x="658" y="1793"/>
                    <a:pt x="661" y="1788"/>
                    <a:pt x="663" y="1788"/>
                  </a:cubicBezTo>
                  <a:cubicBezTo>
                    <a:pt x="665" y="1788"/>
                    <a:pt x="668" y="1783"/>
                    <a:pt x="669" y="1776"/>
                  </a:cubicBezTo>
                  <a:cubicBezTo>
                    <a:pt x="671" y="1770"/>
                    <a:pt x="675" y="1765"/>
                    <a:pt x="677" y="1765"/>
                  </a:cubicBezTo>
                  <a:cubicBezTo>
                    <a:pt x="679" y="1765"/>
                    <a:pt x="682" y="1762"/>
                    <a:pt x="682" y="1759"/>
                  </a:cubicBezTo>
                  <a:cubicBezTo>
                    <a:pt x="682" y="1755"/>
                    <a:pt x="685" y="1751"/>
                    <a:pt x="689" y="1750"/>
                  </a:cubicBezTo>
                  <a:cubicBezTo>
                    <a:pt x="692" y="1748"/>
                    <a:pt x="695" y="1744"/>
                    <a:pt x="695" y="1741"/>
                  </a:cubicBezTo>
                  <a:cubicBezTo>
                    <a:pt x="695" y="1737"/>
                    <a:pt x="697" y="1735"/>
                    <a:pt x="700" y="1735"/>
                  </a:cubicBezTo>
                  <a:cubicBezTo>
                    <a:pt x="702" y="1735"/>
                    <a:pt x="706" y="1730"/>
                    <a:pt x="707" y="1724"/>
                  </a:cubicBezTo>
                  <a:cubicBezTo>
                    <a:pt x="709" y="1718"/>
                    <a:pt x="713" y="1713"/>
                    <a:pt x="716" y="1711"/>
                  </a:cubicBezTo>
                  <a:cubicBezTo>
                    <a:pt x="720" y="1710"/>
                    <a:pt x="723" y="1706"/>
                    <a:pt x="723" y="1702"/>
                  </a:cubicBezTo>
                  <a:cubicBezTo>
                    <a:pt x="723" y="1698"/>
                    <a:pt x="725" y="1695"/>
                    <a:pt x="727" y="1695"/>
                  </a:cubicBezTo>
                  <a:cubicBezTo>
                    <a:pt x="730" y="1695"/>
                    <a:pt x="732" y="1692"/>
                    <a:pt x="732" y="1688"/>
                  </a:cubicBezTo>
                  <a:cubicBezTo>
                    <a:pt x="732" y="1684"/>
                    <a:pt x="735" y="1680"/>
                    <a:pt x="739" y="1679"/>
                  </a:cubicBezTo>
                  <a:cubicBezTo>
                    <a:pt x="743" y="1677"/>
                    <a:pt x="745" y="1670"/>
                    <a:pt x="746" y="1663"/>
                  </a:cubicBezTo>
                  <a:cubicBezTo>
                    <a:pt x="746" y="1654"/>
                    <a:pt x="750" y="1645"/>
                    <a:pt x="759" y="1637"/>
                  </a:cubicBezTo>
                  <a:cubicBezTo>
                    <a:pt x="767" y="1630"/>
                    <a:pt x="773" y="1622"/>
                    <a:pt x="773" y="1619"/>
                  </a:cubicBezTo>
                  <a:cubicBezTo>
                    <a:pt x="773" y="1616"/>
                    <a:pt x="778" y="1610"/>
                    <a:pt x="784" y="1604"/>
                  </a:cubicBezTo>
                  <a:cubicBezTo>
                    <a:pt x="790" y="1599"/>
                    <a:pt x="796" y="1590"/>
                    <a:pt x="798" y="1584"/>
                  </a:cubicBezTo>
                  <a:cubicBezTo>
                    <a:pt x="799" y="1578"/>
                    <a:pt x="803" y="1574"/>
                    <a:pt x="805" y="1574"/>
                  </a:cubicBezTo>
                  <a:cubicBezTo>
                    <a:pt x="808" y="1574"/>
                    <a:pt x="810" y="1571"/>
                    <a:pt x="810" y="1568"/>
                  </a:cubicBezTo>
                  <a:cubicBezTo>
                    <a:pt x="810" y="1564"/>
                    <a:pt x="816" y="1555"/>
                    <a:pt x="823" y="1549"/>
                  </a:cubicBezTo>
                  <a:cubicBezTo>
                    <a:pt x="831" y="1542"/>
                    <a:pt x="837" y="1533"/>
                    <a:pt x="837" y="1531"/>
                  </a:cubicBezTo>
                  <a:cubicBezTo>
                    <a:pt x="837" y="1528"/>
                    <a:pt x="840" y="1526"/>
                    <a:pt x="844" y="1524"/>
                  </a:cubicBezTo>
                  <a:cubicBezTo>
                    <a:pt x="847" y="1523"/>
                    <a:pt x="851" y="1519"/>
                    <a:pt x="851" y="1515"/>
                  </a:cubicBezTo>
                  <a:cubicBezTo>
                    <a:pt x="851" y="1512"/>
                    <a:pt x="854" y="1508"/>
                    <a:pt x="857" y="1506"/>
                  </a:cubicBezTo>
                  <a:cubicBezTo>
                    <a:pt x="861" y="1505"/>
                    <a:pt x="864" y="1500"/>
                    <a:pt x="864" y="1496"/>
                  </a:cubicBezTo>
                  <a:cubicBezTo>
                    <a:pt x="864" y="1492"/>
                    <a:pt x="869" y="1484"/>
                    <a:pt x="875" y="1479"/>
                  </a:cubicBezTo>
                  <a:cubicBezTo>
                    <a:pt x="881" y="1474"/>
                    <a:pt x="886" y="1466"/>
                    <a:pt x="888" y="1461"/>
                  </a:cubicBezTo>
                  <a:cubicBezTo>
                    <a:pt x="890" y="1457"/>
                    <a:pt x="893" y="1454"/>
                    <a:pt x="896" y="1454"/>
                  </a:cubicBezTo>
                  <a:cubicBezTo>
                    <a:pt x="898" y="1454"/>
                    <a:pt x="901" y="1451"/>
                    <a:pt x="901" y="1448"/>
                  </a:cubicBezTo>
                  <a:cubicBezTo>
                    <a:pt x="901" y="1444"/>
                    <a:pt x="904" y="1441"/>
                    <a:pt x="907" y="1439"/>
                  </a:cubicBezTo>
                  <a:cubicBezTo>
                    <a:pt x="911" y="1438"/>
                    <a:pt x="914" y="1433"/>
                    <a:pt x="914" y="1430"/>
                  </a:cubicBezTo>
                  <a:cubicBezTo>
                    <a:pt x="914" y="1427"/>
                    <a:pt x="919" y="1421"/>
                    <a:pt x="926" y="1419"/>
                  </a:cubicBezTo>
                  <a:cubicBezTo>
                    <a:pt x="932" y="1416"/>
                    <a:pt x="937" y="1411"/>
                    <a:pt x="937" y="1408"/>
                  </a:cubicBezTo>
                  <a:cubicBezTo>
                    <a:pt x="937" y="1402"/>
                    <a:pt x="946" y="1390"/>
                    <a:pt x="965" y="1368"/>
                  </a:cubicBezTo>
                  <a:cubicBezTo>
                    <a:pt x="972" y="1362"/>
                    <a:pt x="978" y="1353"/>
                    <a:pt x="978" y="1349"/>
                  </a:cubicBezTo>
                  <a:cubicBezTo>
                    <a:pt x="978" y="1346"/>
                    <a:pt x="980" y="1343"/>
                    <a:pt x="982" y="1343"/>
                  </a:cubicBezTo>
                  <a:cubicBezTo>
                    <a:pt x="985" y="1343"/>
                    <a:pt x="988" y="1340"/>
                    <a:pt x="990" y="1335"/>
                  </a:cubicBezTo>
                  <a:cubicBezTo>
                    <a:pt x="993" y="1326"/>
                    <a:pt x="1018" y="1303"/>
                    <a:pt x="1024" y="1303"/>
                  </a:cubicBezTo>
                  <a:cubicBezTo>
                    <a:pt x="1026" y="1303"/>
                    <a:pt x="1028" y="1299"/>
                    <a:pt x="1028" y="1295"/>
                  </a:cubicBezTo>
                  <a:cubicBezTo>
                    <a:pt x="1029" y="1291"/>
                    <a:pt x="1034" y="1282"/>
                    <a:pt x="1041" y="1276"/>
                  </a:cubicBezTo>
                  <a:cubicBezTo>
                    <a:pt x="1049" y="1271"/>
                    <a:pt x="1055" y="1264"/>
                    <a:pt x="1055" y="1262"/>
                  </a:cubicBezTo>
                  <a:cubicBezTo>
                    <a:pt x="1055" y="1260"/>
                    <a:pt x="1060" y="1254"/>
                    <a:pt x="1066" y="1248"/>
                  </a:cubicBezTo>
                  <a:cubicBezTo>
                    <a:pt x="1073" y="1242"/>
                    <a:pt x="1078" y="1235"/>
                    <a:pt x="1078" y="1231"/>
                  </a:cubicBezTo>
                  <a:cubicBezTo>
                    <a:pt x="1078" y="1225"/>
                    <a:pt x="1108" y="1196"/>
                    <a:pt x="1114" y="1196"/>
                  </a:cubicBezTo>
                  <a:cubicBezTo>
                    <a:pt x="1117" y="1196"/>
                    <a:pt x="1119" y="1194"/>
                    <a:pt x="1119" y="1192"/>
                  </a:cubicBezTo>
                  <a:cubicBezTo>
                    <a:pt x="1119" y="1185"/>
                    <a:pt x="1125" y="1178"/>
                    <a:pt x="1164" y="1141"/>
                  </a:cubicBezTo>
                  <a:cubicBezTo>
                    <a:pt x="1182" y="1122"/>
                    <a:pt x="1199" y="1107"/>
                    <a:pt x="1201" y="1107"/>
                  </a:cubicBezTo>
                  <a:cubicBezTo>
                    <a:pt x="1203" y="1107"/>
                    <a:pt x="1205" y="1104"/>
                    <a:pt x="1205" y="1101"/>
                  </a:cubicBezTo>
                  <a:cubicBezTo>
                    <a:pt x="1205" y="1097"/>
                    <a:pt x="1208" y="1094"/>
                    <a:pt x="1211" y="1094"/>
                  </a:cubicBezTo>
                  <a:cubicBezTo>
                    <a:pt x="1214" y="1094"/>
                    <a:pt x="1220" y="1090"/>
                    <a:pt x="1223" y="1084"/>
                  </a:cubicBezTo>
                  <a:cubicBezTo>
                    <a:pt x="1227" y="1080"/>
                    <a:pt x="1237" y="1068"/>
                    <a:pt x="1245" y="1061"/>
                  </a:cubicBezTo>
                  <a:cubicBezTo>
                    <a:pt x="1253" y="1053"/>
                    <a:pt x="1259" y="1045"/>
                    <a:pt x="1259" y="1044"/>
                  </a:cubicBezTo>
                  <a:cubicBezTo>
                    <a:pt x="1259" y="1041"/>
                    <a:pt x="1277" y="1020"/>
                    <a:pt x="1286" y="1011"/>
                  </a:cubicBezTo>
                  <a:cubicBezTo>
                    <a:pt x="1319" y="982"/>
                    <a:pt x="1339" y="965"/>
                    <a:pt x="1342" y="965"/>
                  </a:cubicBezTo>
                  <a:cubicBezTo>
                    <a:pt x="1344" y="965"/>
                    <a:pt x="1346" y="962"/>
                    <a:pt x="1346" y="958"/>
                  </a:cubicBezTo>
                  <a:cubicBezTo>
                    <a:pt x="1346" y="954"/>
                    <a:pt x="1348" y="951"/>
                    <a:pt x="1351" y="951"/>
                  </a:cubicBezTo>
                  <a:cubicBezTo>
                    <a:pt x="1353" y="951"/>
                    <a:pt x="1365" y="943"/>
                    <a:pt x="1377" y="933"/>
                  </a:cubicBezTo>
                  <a:cubicBezTo>
                    <a:pt x="1434" y="879"/>
                    <a:pt x="1460" y="855"/>
                    <a:pt x="1473" y="845"/>
                  </a:cubicBezTo>
                  <a:cubicBezTo>
                    <a:pt x="1502" y="824"/>
                    <a:pt x="1515" y="812"/>
                    <a:pt x="1530" y="798"/>
                  </a:cubicBezTo>
                  <a:cubicBezTo>
                    <a:pt x="1539" y="790"/>
                    <a:pt x="1549" y="784"/>
                    <a:pt x="1553" y="784"/>
                  </a:cubicBezTo>
                  <a:cubicBezTo>
                    <a:pt x="1556" y="784"/>
                    <a:pt x="1565" y="779"/>
                    <a:pt x="1570" y="773"/>
                  </a:cubicBezTo>
                  <a:cubicBezTo>
                    <a:pt x="1576" y="767"/>
                    <a:pt x="1582" y="761"/>
                    <a:pt x="1584" y="761"/>
                  </a:cubicBezTo>
                  <a:cubicBezTo>
                    <a:pt x="1586" y="761"/>
                    <a:pt x="1591" y="757"/>
                    <a:pt x="1597" y="751"/>
                  </a:cubicBezTo>
                  <a:cubicBezTo>
                    <a:pt x="1603" y="745"/>
                    <a:pt x="1611" y="739"/>
                    <a:pt x="1616" y="739"/>
                  </a:cubicBezTo>
                  <a:cubicBezTo>
                    <a:pt x="1620" y="738"/>
                    <a:pt x="1625" y="733"/>
                    <a:pt x="1625" y="728"/>
                  </a:cubicBezTo>
                  <a:cubicBezTo>
                    <a:pt x="1627" y="722"/>
                    <a:pt x="1631" y="717"/>
                    <a:pt x="1637" y="716"/>
                  </a:cubicBezTo>
                  <a:cubicBezTo>
                    <a:pt x="1642" y="714"/>
                    <a:pt x="1654" y="707"/>
                    <a:pt x="1662" y="699"/>
                  </a:cubicBezTo>
                  <a:cubicBezTo>
                    <a:pt x="1670" y="692"/>
                    <a:pt x="1680" y="686"/>
                    <a:pt x="1684" y="686"/>
                  </a:cubicBezTo>
                  <a:cubicBezTo>
                    <a:pt x="1687" y="686"/>
                    <a:pt x="1690" y="683"/>
                    <a:pt x="1690" y="680"/>
                  </a:cubicBezTo>
                  <a:cubicBezTo>
                    <a:pt x="1690" y="677"/>
                    <a:pt x="1696" y="671"/>
                    <a:pt x="1704" y="668"/>
                  </a:cubicBezTo>
                  <a:cubicBezTo>
                    <a:pt x="1711" y="665"/>
                    <a:pt x="1717" y="659"/>
                    <a:pt x="1717" y="656"/>
                  </a:cubicBezTo>
                  <a:cubicBezTo>
                    <a:pt x="1717" y="653"/>
                    <a:pt x="1721" y="649"/>
                    <a:pt x="1725" y="648"/>
                  </a:cubicBezTo>
                  <a:cubicBezTo>
                    <a:pt x="1736" y="643"/>
                    <a:pt x="1783" y="612"/>
                    <a:pt x="1790" y="604"/>
                  </a:cubicBezTo>
                  <a:cubicBezTo>
                    <a:pt x="1793" y="601"/>
                    <a:pt x="1797" y="597"/>
                    <a:pt x="1799" y="597"/>
                  </a:cubicBezTo>
                  <a:cubicBezTo>
                    <a:pt x="1802" y="597"/>
                    <a:pt x="1811" y="592"/>
                    <a:pt x="1820" y="585"/>
                  </a:cubicBezTo>
                  <a:cubicBezTo>
                    <a:pt x="1828" y="577"/>
                    <a:pt x="1838" y="571"/>
                    <a:pt x="1841" y="571"/>
                  </a:cubicBezTo>
                  <a:cubicBezTo>
                    <a:pt x="1844" y="571"/>
                    <a:pt x="1850" y="567"/>
                    <a:pt x="1855" y="562"/>
                  </a:cubicBezTo>
                  <a:cubicBezTo>
                    <a:pt x="1859" y="557"/>
                    <a:pt x="1865" y="553"/>
                    <a:pt x="1868" y="553"/>
                  </a:cubicBezTo>
                  <a:cubicBezTo>
                    <a:pt x="1871" y="554"/>
                    <a:pt x="1877" y="550"/>
                    <a:pt x="1883" y="544"/>
                  </a:cubicBezTo>
                  <a:cubicBezTo>
                    <a:pt x="1890" y="536"/>
                    <a:pt x="1929" y="514"/>
                    <a:pt x="1989" y="482"/>
                  </a:cubicBezTo>
                  <a:cubicBezTo>
                    <a:pt x="2002" y="476"/>
                    <a:pt x="2014" y="469"/>
                    <a:pt x="2015" y="467"/>
                  </a:cubicBezTo>
                  <a:cubicBezTo>
                    <a:pt x="2016" y="465"/>
                    <a:pt x="2026" y="460"/>
                    <a:pt x="2035" y="457"/>
                  </a:cubicBezTo>
                  <a:cubicBezTo>
                    <a:pt x="2045" y="454"/>
                    <a:pt x="2065" y="445"/>
                    <a:pt x="2079" y="437"/>
                  </a:cubicBezTo>
                  <a:cubicBezTo>
                    <a:pt x="2092" y="429"/>
                    <a:pt x="2111" y="419"/>
                    <a:pt x="2121" y="415"/>
                  </a:cubicBezTo>
                  <a:cubicBezTo>
                    <a:pt x="2130" y="412"/>
                    <a:pt x="2137" y="407"/>
                    <a:pt x="2137" y="405"/>
                  </a:cubicBezTo>
                  <a:cubicBezTo>
                    <a:pt x="2137" y="403"/>
                    <a:pt x="2155" y="393"/>
                    <a:pt x="2177" y="382"/>
                  </a:cubicBezTo>
                  <a:cubicBezTo>
                    <a:pt x="2199" y="371"/>
                    <a:pt x="2221" y="358"/>
                    <a:pt x="2227" y="355"/>
                  </a:cubicBezTo>
                  <a:cubicBezTo>
                    <a:pt x="2233" y="350"/>
                    <a:pt x="2241" y="347"/>
                    <a:pt x="2245" y="347"/>
                  </a:cubicBezTo>
                  <a:cubicBezTo>
                    <a:pt x="2250" y="347"/>
                    <a:pt x="2260" y="342"/>
                    <a:pt x="2268" y="336"/>
                  </a:cubicBezTo>
                  <a:cubicBezTo>
                    <a:pt x="2276" y="331"/>
                    <a:pt x="2290" y="325"/>
                    <a:pt x="2299" y="323"/>
                  </a:cubicBezTo>
                  <a:cubicBezTo>
                    <a:pt x="2308" y="321"/>
                    <a:pt x="2324" y="315"/>
                    <a:pt x="2335" y="310"/>
                  </a:cubicBezTo>
                  <a:cubicBezTo>
                    <a:pt x="2395" y="282"/>
                    <a:pt x="2416" y="273"/>
                    <a:pt x="2423" y="273"/>
                  </a:cubicBezTo>
                  <a:cubicBezTo>
                    <a:pt x="2428" y="273"/>
                    <a:pt x="2436" y="269"/>
                    <a:pt x="2441" y="264"/>
                  </a:cubicBezTo>
                  <a:cubicBezTo>
                    <a:pt x="2447" y="259"/>
                    <a:pt x="2460" y="254"/>
                    <a:pt x="2473" y="251"/>
                  </a:cubicBezTo>
                  <a:cubicBezTo>
                    <a:pt x="2485" y="248"/>
                    <a:pt x="2498" y="244"/>
                    <a:pt x="2499" y="241"/>
                  </a:cubicBezTo>
                  <a:cubicBezTo>
                    <a:pt x="2501" y="239"/>
                    <a:pt x="2515" y="234"/>
                    <a:pt x="2530" y="230"/>
                  </a:cubicBezTo>
                  <a:cubicBezTo>
                    <a:pt x="2546" y="227"/>
                    <a:pt x="2563" y="220"/>
                    <a:pt x="2570" y="216"/>
                  </a:cubicBezTo>
                  <a:cubicBezTo>
                    <a:pt x="2575" y="211"/>
                    <a:pt x="2590" y="206"/>
                    <a:pt x="2602" y="205"/>
                  </a:cubicBezTo>
                  <a:cubicBezTo>
                    <a:pt x="2615" y="203"/>
                    <a:pt x="2627" y="200"/>
                    <a:pt x="2629" y="196"/>
                  </a:cubicBezTo>
                  <a:cubicBezTo>
                    <a:pt x="2632" y="193"/>
                    <a:pt x="2646" y="188"/>
                    <a:pt x="2659" y="185"/>
                  </a:cubicBezTo>
                  <a:cubicBezTo>
                    <a:pt x="2674" y="182"/>
                    <a:pt x="2686" y="178"/>
                    <a:pt x="2688" y="176"/>
                  </a:cubicBezTo>
                  <a:cubicBezTo>
                    <a:pt x="2692" y="172"/>
                    <a:pt x="2717" y="165"/>
                    <a:pt x="2739" y="161"/>
                  </a:cubicBezTo>
                  <a:cubicBezTo>
                    <a:pt x="2752" y="160"/>
                    <a:pt x="2769" y="155"/>
                    <a:pt x="2777" y="152"/>
                  </a:cubicBezTo>
                  <a:cubicBezTo>
                    <a:pt x="2786" y="146"/>
                    <a:pt x="2804" y="142"/>
                    <a:pt x="2818" y="140"/>
                  </a:cubicBezTo>
                  <a:cubicBezTo>
                    <a:pt x="2831" y="139"/>
                    <a:pt x="2848" y="135"/>
                    <a:pt x="2856" y="132"/>
                  </a:cubicBezTo>
                  <a:cubicBezTo>
                    <a:pt x="2863" y="128"/>
                    <a:pt x="2884" y="124"/>
                    <a:pt x="2902" y="122"/>
                  </a:cubicBezTo>
                  <a:cubicBezTo>
                    <a:pt x="2919" y="119"/>
                    <a:pt x="2940" y="114"/>
                    <a:pt x="2948" y="110"/>
                  </a:cubicBezTo>
                  <a:cubicBezTo>
                    <a:pt x="2956" y="106"/>
                    <a:pt x="2978" y="101"/>
                    <a:pt x="2997" y="99"/>
                  </a:cubicBezTo>
                  <a:cubicBezTo>
                    <a:pt x="3019" y="97"/>
                    <a:pt x="3032" y="94"/>
                    <a:pt x="3036" y="89"/>
                  </a:cubicBezTo>
                  <a:cubicBezTo>
                    <a:pt x="3039" y="85"/>
                    <a:pt x="3057" y="80"/>
                    <a:pt x="3083" y="75"/>
                  </a:cubicBezTo>
                  <a:cubicBezTo>
                    <a:pt x="3107" y="71"/>
                    <a:pt x="3137" y="65"/>
                    <a:pt x="3149" y="61"/>
                  </a:cubicBezTo>
                  <a:cubicBezTo>
                    <a:pt x="3161" y="57"/>
                    <a:pt x="3192" y="52"/>
                    <a:pt x="3216" y="50"/>
                  </a:cubicBezTo>
                  <a:cubicBezTo>
                    <a:pt x="3241" y="49"/>
                    <a:pt x="3271" y="45"/>
                    <a:pt x="3284" y="42"/>
                  </a:cubicBezTo>
                  <a:cubicBezTo>
                    <a:pt x="3296" y="39"/>
                    <a:pt x="3330" y="34"/>
                    <a:pt x="3358" y="31"/>
                  </a:cubicBezTo>
                  <a:cubicBezTo>
                    <a:pt x="3421" y="27"/>
                    <a:pt x="3440" y="24"/>
                    <a:pt x="3486" y="17"/>
                  </a:cubicBezTo>
                  <a:cubicBezTo>
                    <a:pt x="3579" y="1"/>
                    <a:pt x="3919" y="-5"/>
                    <a:pt x="4099" y="5"/>
                  </a:cubicBezTo>
                  <a:cubicBezTo>
                    <a:pt x="4338" y="18"/>
                    <a:pt x="4362" y="20"/>
                    <a:pt x="4383" y="27"/>
                  </a:cubicBezTo>
                  <a:cubicBezTo>
                    <a:pt x="4396" y="31"/>
                    <a:pt x="4437" y="37"/>
                    <a:pt x="4480" y="39"/>
                  </a:cubicBezTo>
                  <a:cubicBezTo>
                    <a:pt x="4521" y="43"/>
                    <a:pt x="4564" y="47"/>
                    <a:pt x="4576" y="50"/>
                  </a:cubicBezTo>
                  <a:cubicBezTo>
                    <a:pt x="4637" y="63"/>
                    <a:pt x="4667" y="68"/>
                    <a:pt x="4686" y="69"/>
                  </a:cubicBezTo>
                  <a:cubicBezTo>
                    <a:pt x="4697" y="69"/>
                    <a:pt x="4718" y="73"/>
                    <a:pt x="4733" y="77"/>
                  </a:cubicBezTo>
                  <a:cubicBezTo>
                    <a:pt x="4748" y="80"/>
                    <a:pt x="4779" y="89"/>
                    <a:pt x="4802" y="93"/>
                  </a:cubicBezTo>
                  <a:cubicBezTo>
                    <a:pt x="4856" y="103"/>
                    <a:pt x="4869" y="106"/>
                    <a:pt x="4869" y="110"/>
                  </a:cubicBezTo>
                  <a:cubicBezTo>
                    <a:pt x="4869" y="113"/>
                    <a:pt x="4884" y="118"/>
                    <a:pt x="4902" y="121"/>
                  </a:cubicBezTo>
                  <a:cubicBezTo>
                    <a:pt x="4920" y="124"/>
                    <a:pt x="4941" y="129"/>
                    <a:pt x="4948" y="133"/>
                  </a:cubicBezTo>
                  <a:cubicBezTo>
                    <a:pt x="4955" y="136"/>
                    <a:pt x="4969" y="140"/>
                    <a:pt x="4979" y="142"/>
                  </a:cubicBezTo>
                  <a:cubicBezTo>
                    <a:pt x="5001" y="146"/>
                    <a:pt x="5022" y="155"/>
                    <a:pt x="5022" y="160"/>
                  </a:cubicBezTo>
                  <a:cubicBezTo>
                    <a:pt x="5022" y="168"/>
                    <a:pt x="4991" y="192"/>
                    <a:pt x="4974" y="198"/>
                  </a:cubicBezTo>
                  <a:cubicBezTo>
                    <a:pt x="4964" y="201"/>
                    <a:pt x="4951" y="207"/>
                    <a:pt x="4945" y="210"/>
                  </a:cubicBezTo>
                  <a:cubicBezTo>
                    <a:pt x="4939" y="215"/>
                    <a:pt x="4925" y="222"/>
                    <a:pt x="4916" y="227"/>
                  </a:cubicBezTo>
                  <a:cubicBezTo>
                    <a:pt x="4905" y="231"/>
                    <a:pt x="4896" y="236"/>
                    <a:pt x="4895" y="238"/>
                  </a:cubicBezTo>
                  <a:cubicBezTo>
                    <a:pt x="4894" y="239"/>
                    <a:pt x="4888" y="243"/>
                    <a:pt x="4882" y="244"/>
                  </a:cubicBezTo>
                  <a:cubicBezTo>
                    <a:pt x="4877" y="245"/>
                    <a:pt x="4868" y="251"/>
                    <a:pt x="4863" y="255"/>
                  </a:cubicBezTo>
                  <a:cubicBezTo>
                    <a:pt x="4859" y="260"/>
                    <a:pt x="4851" y="264"/>
                    <a:pt x="4847" y="264"/>
                  </a:cubicBezTo>
                  <a:cubicBezTo>
                    <a:pt x="4842" y="264"/>
                    <a:pt x="4831" y="269"/>
                    <a:pt x="4823" y="274"/>
                  </a:cubicBezTo>
                  <a:cubicBezTo>
                    <a:pt x="4814" y="279"/>
                    <a:pt x="4799" y="287"/>
                    <a:pt x="4789" y="290"/>
                  </a:cubicBezTo>
                  <a:cubicBezTo>
                    <a:pt x="4779" y="293"/>
                    <a:pt x="4767" y="299"/>
                    <a:pt x="4762" y="303"/>
                  </a:cubicBezTo>
                  <a:cubicBezTo>
                    <a:pt x="4757" y="308"/>
                    <a:pt x="4751" y="311"/>
                    <a:pt x="4750" y="311"/>
                  </a:cubicBezTo>
                  <a:cubicBezTo>
                    <a:pt x="4747" y="311"/>
                    <a:pt x="4738" y="316"/>
                    <a:pt x="4729" y="322"/>
                  </a:cubicBezTo>
                  <a:cubicBezTo>
                    <a:pt x="4720" y="328"/>
                    <a:pt x="4706" y="334"/>
                    <a:pt x="4699" y="336"/>
                  </a:cubicBezTo>
                  <a:cubicBezTo>
                    <a:pt x="4692" y="338"/>
                    <a:pt x="4685" y="341"/>
                    <a:pt x="4684" y="345"/>
                  </a:cubicBezTo>
                  <a:cubicBezTo>
                    <a:pt x="4683" y="348"/>
                    <a:pt x="4677" y="351"/>
                    <a:pt x="4670" y="354"/>
                  </a:cubicBezTo>
                  <a:cubicBezTo>
                    <a:pt x="4663" y="355"/>
                    <a:pt x="4651" y="360"/>
                    <a:pt x="4642" y="367"/>
                  </a:cubicBezTo>
                  <a:cubicBezTo>
                    <a:pt x="4632" y="373"/>
                    <a:pt x="4623" y="377"/>
                    <a:pt x="4622" y="377"/>
                  </a:cubicBezTo>
                  <a:cubicBezTo>
                    <a:pt x="4620" y="377"/>
                    <a:pt x="4610" y="383"/>
                    <a:pt x="4600" y="390"/>
                  </a:cubicBezTo>
                  <a:cubicBezTo>
                    <a:pt x="4583" y="402"/>
                    <a:pt x="4533" y="426"/>
                    <a:pt x="4527" y="426"/>
                  </a:cubicBezTo>
                  <a:cubicBezTo>
                    <a:pt x="4526" y="426"/>
                    <a:pt x="4520" y="431"/>
                    <a:pt x="4513" y="437"/>
                  </a:cubicBezTo>
                  <a:cubicBezTo>
                    <a:pt x="4506" y="444"/>
                    <a:pt x="4494" y="450"/>
                    <a:pt x="4486" y="452"/>
                  </a:cubicBezTo>
                  <a:cubicBezTo>
                    <a:pt x="4477" y="454"/>
                    <a:pt x="4465" y="460"/>
                    <a:pt x="4459" y="466"/>
                  </a:cubicBezTo>
                  <a:cubicBezTo>
                    <a:pt x="4452" y="471"/>
                    <a:pt x="4444" y="475"/>
                    <a:pt x="4442" y="475"/>
                  </a:cubicBezTo>
                  <a:cubicBezTo>
                    <a:pt x="4440" y="475"/>
                    <a:pt x="4429" y="478"/>
                    <a:pt x="4418" y="483"/>
                  </a:cubicBezTo>
                  <a:cubicBezTo>
                    <a:pt x="4407" y="488"/>
                    <a:pt x="4393" y="494"/>
                    <a:pt x="4387" y="496"/>
                  </a:cubicBezTo>
                  <a:cubicBezTo>
                    <a:pt x="4381" y="499"/>
                    <a:pt x="4376" y="502"/>
                    <a:pt x="4376" y="505"/>
                  </a:cubicBezTo>
                  <a:cubicBezTo>
                    <a:pt x="4376" y="507"/>
                    <a:pt x="4367" y="511"/>
                    <a:pt x="4355" y="514"/>
                  </a:cubicBezTo>
                  <a:cubicBezTo>
                    <a:pt x="4344" y="518"/>
                    <a:pt x="4329" y="526"/>
                    <a:pt x="4321" y="532"/>
                  </a:cubicBezTo>
                  <a:cubicBezTo>
                    <a:pt x="4313" y="539"/>
                    <a:pt x="4304" y="545"/>
                    <a:pt x="4301" y="544"/>
                  </a:cubicBezTo>
                  <a:cubicBezTo>
                    <a:pt x="4297" y="544"/>
                    <a:pt x="4293" y="547"/>
                    <a:pt x="4292" y="550"/>
                  </a:cubicBezTo>
                  <a:cubicBezTo>
                    <a:pt x="4290" y="554"/>
                    <a:pt x="4284" y="558"/>
                    <a:pt x="4277" y="560"/>
                  </a:cubicBezTo>
                  <a:cubicBezTo>
                    <a:pt x="4262" y="564"/>
                    <a:pt x="4198" y="594"/>
                    <a:pt x="4196" y="598"/>
                  </a:cubicBezTo>
                  <a:cubicBezTo>
                    <a:pt x="4195" y="600"/>
                    <a:pt x="4192" y="601"/>
                    <a:pt x="4188" y="601"/>
                  </a:cubicBezTo>
                  <a:cubicBezTo>
                    <a:pt x="4185" y="601"/>
                    <a:pt x="4182" y="604"/>
                    <a:pt x="4182" y="606"/>
                  </a:cubicBezTo>
                  <a:cubicBezTo>
                    <a:pt x="4182" y="608"/>
                    <a:pt x="4173" y="612"/>
                    <a:pt x="4161" y="614"/>
                  </a:cubicBezTo>
                  <a:cubicBezTo>
                    <a:pt x="4151" y="617"/>
                    <a:pt x="4140" y="622"/>
                    <a:pt x="4138" y="625"/>
                  </a:cubicBezTo>
                  <a:cubicBezTo>
                    <a:pt x="4136" y="628"/>
                    <a:pt x="4129" y="633"/>
                    <a:pt x="4123" y="636"/>
                  </a:cubicBezTo>
                  <a:cubicBezTo>
                    <a:pt x="4117" y="639"/>
                    <a:pt x="4102" y="647"/>
                    <a:pt x="4089" y="654"/>
                  </a:cubicBezTo>
                  <a:cubicBezTo>
                    <a:pt x="4064" y="670"/>
                    <a:pt x="4040" y="680"/>
                    <a:pt x="4033" y="680"/>
                  </a:cubicBezTo>
                  <a:cubicBezTo>
                    <a:pt x="4030" y="680"/>
                    <a:pt x="4024" y="685"/>
                    <a:pt x="4019" y="689"/>
                  </a:cubicBezTo>
                  <a:cubicBezTo>
                    <a:pt x="4014" y="694"/>
                    <a:pt x="4001" y="700"/>
                    <a:pt x="3989" y="703"/>
                  </a:cubicBezTo>
                  <a:cubicBezTo>
                    <a:pt x="3978" y="706"/>
                    <a:pt x="3969" y="711"/>
                    <a:pt x="3969" y="714"/>
                  </a:cubicBezTo>
                  <a:cubicBezTo>
                    <a:pt x="3969" y="717"/>
                    <a:pt x="3966" y="720"/>
                    <a:pt x="3963" y="720"/>
                  </a:cubicBezTo>
                  <a:cubicBezTo>
                    <a:pt x="3953" y="720"/>
                    <a:pt x="3953" y="769"/>
                    <a:pt x="3962" y="773"/>
                  </a:cubicBezTo>
                  <a:cubicBezTo>
                    <a:pt x="3965" y="773"/>
                    <a:pt x="3969" y="779"/>
                    <a:pt x="3970" y="786"/>
                  </a:cubicBezTo>
                  <a:cubicBezTo>
                    <a:pt x="3972" y="791"/>
                    <a:pt x="3975" y="797"/>
                    <a:pt x="3978" y="797"/>
                  </a:cubicBezTo>
                  <a:cubicBezTo>
                    <a:pt x="3980" y="797"/>
                    <a:pt x="3982" y="800"/>
                    <a:pt x="3982" y="803"/>
                  </a:cubicBezTo>
                  <a:cubicBezTo>
                    <a:pt x="3982" y="807"/>
                    <a:pt x="3984" y="812"/>
                    <a:pt x="3988" y="814"/>
                  </a:cubicBezTo>
                  <a:cubicBezTo>
                    <a:pt x="3991" y="815"/>
                    <a:pt x="3995" y="824"/>
                    <a:pt x="3997" y="832"/>
                  </a:cubicBezTo>
                  <a:cubicBezTo>
                    <a:pt x="3998" y="841"/>
                    <a:pt x="4002" y="850"/>
                    <a:pt x="4005" y="854"/>
                  </a:cubicBezTo>
                  <a:cubicBezTo>
                    <a:pt x="4019" y="870"/>
                    <a:pt x="4022" y="874"/>
                    <a:pt x="4022" y="883"/>
                  </a:cubicBezTo>
                  <a:cubicBezTo>
                    <a:pt x="4022" y="888"/>
                    <a:pt x="4026" y="895"/>
                    <a:pt x="4031" y="900"/>
                  </a:cubicBezTo>
                  <a:cubicBezTo>
                    <a:pt x="4035" y="904"/>
                    <a:pt x="4039" y="910"/>
                    <a:pt x="4039" y="915"/>
                  </a:cubicBezTo>
                  <a:cubicBezTo>
                    <a:pt x="4039" y="919"/>
                    <a:pt x="4041" y="923"/>
                    <a:pt x="4043" y="923"/>
                  </a:cubicBezTo>
                  <a:cubicBezTo>
                    <a:pt x="4046" y="924"/>
                    <a:pt x="4049" y="929"/>
                    <a:pt x="4050" y="936"/>
                  </a:cubicBezTo>
                  <a:cubicBezTo>
                    <a:pt x="4051" y="944"/>
                    <a:pt x="4056" y="951"/>
                    <a:pt x="4059" y="952"/>
                  </a:cubicBezTo>
                  <a:cubicBezTo>
                    <a:pt x="4063" y="954"/>
                    <a:pt x="4066" y="960"/>
                    <a:pt x="4066" y="966"/>
                  </a:cubicBezTo>
                  <a:cubicBezTo>
                    <a:pt x="4066" y="972"/>
                    <a:pt x="4067" y="978"/>
                    <a:pt x="4070" y="978"/>
                  </a:cubicBezTo>
                  <a:cubicBezTo>
                    <a:pt x="4073" y="978"/>
                    <a:pt x="4077" y="983"/>
                    <a:pt x="4079" y="991"/>
                  </a:cubicBezTo>
                  <a:cubicBezTo>
                    <a:pt x="4082" y="999"/>
                    <a:pt x="4086" y="1005"/>
                    <a:pt x="4088" y="1005"/>
                  </a:cubicBezTo>
                  <a:cubicBezTo>
                    <a:pt x="4090" y="1005"/>
                    <a:pt x="4092" y="1009"/>
                    <a:pt x="4092" y="1015"/>
                  </a:cubicBezTo>
                  <a:cubicBezTo>
                    <a:pt x="4091" y="1022"/>
                    <a:pt x="4094" y="1028"/>
                    <a:pt x="4098" y="1029"/>
                  </a:cubicBezTo>
                  <a:cubicBezTo>
                    <a:pt x="4102" y="1031"/>
                    <a:pt x="4105" y="1039"/>
                    <a:pt x="4107" y="1047"/>
                  </a:cubicBezTo>
                  <a:cubicBezTo>
                    <a:pt x="4108" y="1056"/>
                    <a:pt x="4111" y="1063"/>
                    <a:pt x="4114" y="1063"/>
                  </a:cubicBezTo>
                  <a:cubicBezTo>
                    <a:pt x="4116" y="1063"/>
                    <a:pt x="4118" y="1066"/>
                    <a:pt x="4118" y="1069"/>
                  </a:cubicBezTo>
                  <a:cubicBezTo>
                    <a:pt x="4118" y="1073"/>
                    <a:pt x="4121" y="1080"/>
                    <a:pt x="4124" y="1082"/>
                  </a:cubicBezTo>
                  <a:cubicBezTo>
                    <a:pt x="4128" y="1086"/>
                    <a:pt x="4131" y="1095"/>
                    <a:pt x="4133" y="1103"/>
                  </a:cubicBezTo>
                  <a:cubicBezTo>
                    <a:pt x="4136" y="1117"/>
                    <a:pt x="4140" y="1125"/>
                    <a:pt x="4155" y="1139"/>
                  </a:cubicBezTo>
                  <a:cubicBezTo>
                    <a:pt x="4159" y="1143"/>
                    <a:pt x="4162" y="1150"/>
                    <a:pt x="4162" y="1154"/>
                  </a:cubicBezTo>
                  <a:cubicBezTo>
                    <a:pt x="4162" y="1158"/>
                    <a:pt x="4165" y="1162"/>
                    <a:pt x="4169" y="1164"/>
                  </a:cubicBezTo>
                  <a:cubicBezTo>
                    <a:pt x="4173" y="1166"/>
                    <a:pt x="4176" y="1171"/>
                    <a:pt x="4176" y="1176"/>
                  </a:cubicBezTo>
                  <a:cubicBezTo>
                    <a:pt x="4176" y="1181"/>
                    <a:pt x="4177" y="1185"/>
                    <a:pt x="4180" y="1185"/>
                  </a:cubicBezTo>
                  <a:cubicBezTo>
                    <a:pt x="4182" y="1185"/>
                    <a:pt x="4185" y="1191"/>
                    <a:pt x="4186" y="1198"/>
                  </a:cubicBezTo>
                  <a:cubicBezTo>
                    <a:pt x="4188" y="1205"/>
                    <a:pt x="4192" y="1213"/>
                    <a:pt x="4195" y="1214"/>
                  </a:cubicBezTo>
                  <a:cubicBezTo>
                    <a:pt x="4199" y="1216"/>
                    <a:pt x="4202" y="1221"/>
                    <a:pt x="4202" y="1225"/>
                  </a:cubicBezTo>
                  <a:cubicBezTo>
                    <a:pt x="4202" y="1231"/>
                    <a:pt x="4204" y="1234"/>
                    <a:pt x="4206" y="1234"/>
                  </a:cubicBezTo>
                  <a:cubicBezTo>
                    <a:pt x="4208" y="1235"/>
                    <a:pt x="4211" y="1241"/>
                    <a:pt x="4212" y="1248"/>
                  </a:cubicBezTo>
                  <a:cubicBezTo>
                    <a:pt x="4213" y="1255"/>
                    <a:pt x="4218" y="1264"/>
                    <a:pt x="4221" y="1268"/>
                  </a:cubicBezTo>
                  <a:cubicBezTo>
                    <a:pt x="4225" y="1272"/>
                    <a:pt x="4229" y="1279"/>
                    <a:pt x="4228" y="1284"/>
                  </a:cubicBezTo>
                  <a:cubicBezTo>
                    <a:pt x="4228" y="1289"/>
                    <a:pt x="4230" y="1295"/>
                    <a:pt x="4234" y="1297"/>
                  </a:cubicBezTo>
                  <a:cubicBezTo>
                    <a:pt x="4238" y="1298"/>
                    <a:pt x="4242" y="1305"/>
                    <a:pt x="4244" y="1312"/>
                  </a:cubicBezTo>
                  <a:cubicBezTo>
                    <a:pt x="4245" y="1320"/>
                    <a:pt x="4248" y="1325"/>
                    <a:pt x="4251" y="1325"/>
                  </a:cubicBezTo>
                  <a:cubicBezTo>
                    <a:pt x="4253" y="1325"/>
                    <a:pt x="4254" y="1330"/>
                    <a:pt x="4254" y="1336"/>
                  </a:cubicBezTo>
                  <a:cubicBezTo>
                    <a:pt x="4254" y="1344"/>
                    <a:pt x="4257" y="1348"/>
                    <a:pt x="4261" y="1348"/>
                  </a:cubicBezTo>
                  <a:cubicBezTo>
                    <a:pt x="4265" y="1348"/>
                    <a:pt x="4268" y="1352"/>
                    <a:pt x="4268" y="1358"/>
                  </a:cubicBezTo>
                  <a:cubicBezTo>
                    <a:pt x="4268" y="1365"/>
                    <a:pt x="4271" y="1372"/>
                    <a:pt x="4274" y="1376"/>
                  </a:cubicBezTo>
                  <a:cubicBezTo>
                    <a:pt x="4278" y="1380"/>
                    <a:pt x="4281" y="1385"/>
                    <a:pt x="4281" y="1387"/>
                  </a:cubicBezTo>
                  <a:cubicBezTo>
                    <a:pt x="4281" y="1389"/>
                    <a:pt x="4285" y="1396"/>
                    <a:pt x="4290" y="1402"/>
                  </a:cubicBezTo>
                  <a:cubicBezTo>
                    <a:pt x="4295" y="1407"/>
                    <a:pt x="4298" y="1418"/>
                    <a:pt x="4298" y="1425"/>
                  </a:cubicBezTo>
                  <a:cubicBezTo>
                    <a:pt x="4298" y="1433"/>
                    <a:pt x="4303" y="1443"/>
                    <a:pt x="4312" y="1451"/>
                  </a:cubicBezTo>
                  <a:cubicBezTo>
                    <a:pt x="4319" y="1460"/>
                    <a:pt x="4325" y="1469"/>
                    <a:pt x="4325" y="1472"/>
                  </a:cubicBezTo>
                  <a:cubicBezTo>
                    <a:pt x="4325" y="1475"/>
                    <a:pt x="4327" y="1479"/>
                    <a:pt x="4329" y="1479"/>
                  </a:cubicBezTo>
                  <a:cubicBezTo>
                    <a:pt x="4331" y="1479"/>
                    <a:pt x="4336" y="1488"/>
                    <a:pt x="4338" y="1497"/>
                  </a:cubicBezTo>
                  <a:cubicBezTo>
                    <a:pt x="4341" y="1507"/>
                    <a:pt x="4345" y="1519"/>
                    <a:pt x="4348" y="1522"/>
                  </a:cubicBezTo>
                  <a:cubicBezTo>
                    <a:pt x="4362" y="1538"/>
                    <a:pt x="4365" y="1542"/>
                    <a:pt x="4365" y="1548"/>
                  </a:cubicBezTo>
                  <a:cubicBezTo>
                    <a:pt x="4365" y="1551"/>
                    <a:pt x="4368" y="1558"/>
                    <a:pt x="4373" y="1565"/>
                  </a:cubicBezTo>
                  <a:cubicBezTo>
                    <a:pt x="4383" y="1575"/>
                    <a:pt x="4384" y="1598"/>
                    <a:pt x="4378" y="1609"/>
                  </a:cubicBezTo>
                  <a:cubicBezTo>
                    <a:pt x="4375" y="1612"/>
                    <a:pt x="4363" y="1616"/>
                    <a:pt x="4351" y="1617"/>
                  </a:cubicBezTo>
                  <a:cubicBezTo>
                    <a:pt x="4334" y="1618"/>
                    <a:pt x="4326" y="1617"/>
                    <a:pt x="4316" y="1610"/>
                  </a:cubicBezTo>
                  <a:cubicBezTo>
                    <a:pt x="4306" y="1602"/>
                    <a:pt x="4289" y="1599"/>
                    <a:pt x="4229" y="1595"/>
                  </a:cubicBezTo>
                  <a:cubicBezTo>
                    <a:pt x="4188" y="1591"/>
                    <a:pt x="4125" y="1586"/>
                    <a:pt x="4088" y="1582"/>
                  </a:cubicBezTo>
                  <a:cubicBezTo>
                    <a:pt x="3995" y="1574"/>
                    <a:pt x="3804" y="1573"/>
                    <a:pt x="3711" y="1581"/>
                  </a:cubicBezTo>
                  <a:cubicBezTo>
                    <a:pt x="3669" y="1584"/>
                    <a:pt x="3618" y="1588"/>
                    <a:pt x="3599" y="1590"/>
                  </a:cubicBezTo>
                  <a:cubicBezTo>
                    <a:pt x="3579" y="1591"/>
                    <a:pt x="3551" y="1596"/>
                    <a:pt x="3538" y="1600"/>
                  </a:cubicBezTo>
                  <a:cubicBezTo>
                    <a:pt x="3524" y="1604"/>
                    <a:pt x="3498" y="1609"/>
                    <a:pt x="3480" y="1611"/>
                  </a:cubicBezTo>
                  <a:cubicBezTo>
                    <a:pt x="3461" y="1612"/>
                    <a:pt x="3439" y="1616"/>
                    <a:pt x="3431" y="1619"/>
                  </a:cubicBezTo>
                  <a:cubicBezTo>
                    <a:pt x="3423" y="1622"/>
                    <a:pt x="3399" y="1628"/>
                    <a:pt x="3377" y="1632"/>
                  </a:cubicBezTo>
                  <a:cubicBezTo>
                    <a:pt x="3356" y="1636"/>
                    <a:pt x="3332" y="1641"/>
                    <a:pt x="3324" y="1644"/>
                  </a:cubicBezTo>
                  <a:cubicBezTo>
                    <a:pt x="3317" y="1648"/>
                    <a:pt x="3298" y="1653"/>
                    <a:pt x="3283" y="1656"/>
                  </a:cubicBezTo>
                  <a:cubicBezTo>
                    <a:pt x="3267" y="1657"/>
                    <a:pt x="3251" y="1662"/>
                    <a:pt x="3246" y="1664"/>
                  </a:cubicBezTo>
                  <a:cubicBezTo>
                    <a:pt x="3234" y="1671"/>
                    <a:pt x="3164" y="1693"/>
                    <a:pt x="3137" y="1700"/>
                  </a:cubicBezTo>
                  <a:cubicBezTo>
                    <a:pt x="3126" y="1704"/>
                    <a:pt x="3113" y="1709"/>
                    <a:pt x="3109" y="1713"/>
                  </a:cubicBezTo>
                  <a:cubicBezTo>
                    <a:pt x="3105" y="1717"/>
                    <a:pt x="3094" y="1723"/>
                    <a:pt x="3085" y="1726"/>
                  </a:cubicBezTo>
                  <a:cubicBezTo>
                    <a:pt x="3075" y="1728"/>
                    <a:pt x="3062" y="1734"/>
                    <a:pt x="3056" y="1738"/>
                  </a:cubicBezTo>
                  <a:cubicBezTo>
                    <a:pt x="3050" y="1743"/>
                    <a:pt x="3035" y="1749"/>
                    <a:pt x="3024" y="1751"/>
                  </a:cubicBezTo>
                  <a:cubicBezTo>
                    <a:pt x="3013" y="1753"/>
                    <a:pt x="3002" y="1759"/>
                    <a:pt x="2999" y="1762"/>
                  </a:cubicBezTo>
                  <a:cubicBezTo>
                    <a:pt x="2997" y="1766"/>
                    <a:pt x="2987" y="1770"/>
                    <a:pt x="2979" y="1771"/>
                  </a:cubicBezTo>
                  <a:cubicBezTo>
                    <a:pt x="2970" y="1773"/>
                    <a:pt x="2960" y="1777"/>
                    <a:pt x="2954" y="1780"/>
                  </a:cubicBezTo>
                  <a:cubicBezTo>
                    <a:pt x="2949" y="1782"/>
                    <a:pt x="2937" y="1788"/>
                    <a:pt x="2928" y="1790"/>
                  </a:cubicBezTo>
                  <a:cubicBezTo>
                    <a:pt x="2917" y="1794"/>
                    <a:pt x="2906" y="1799"/>
                    <a:pt x="2902" y="1802"/>
                  </a:cubicBezTo>
                  <a:cubicBezTo>
                    <a:pt x="2899" y="1806"/>
                    <a:pt x="2888" y="1810"/>
                    <a:pt x="2880" y="1812"/>
                  </a:cubicBezTo>
                  <a:cubicBezTo>
                    <a:pt x="2871" y="1816"/>
                    <a:pt x="2859" y="1822"/>
                    <a:pt x="2853" y="1828"/>
                  </a:cubicBezTo>
                  <a:cubicBezTo>
                    <a:pt x="2848" y="1834"/>
                    <a:pt x="2839" y="1840"/>
                    <a:pt x="2833" y="1842"/>
                  </a:cubicBezTo>
                  <a:cubicBezTo>
                    <a:pt x="2828" y="1843"/>
                    <a:pt x="2820" y="1847"/>
                    <a:pt x="2815" y="1851"/>
                  </a:cubicBezTo>
                  <a:cubicBezTo>
                    <a:pt x="2807" y="1858"/>
                    <a:pt x="2787" y="1870"/>
                    <a:pt x="2762" y="1882"/>
                  </a:cubicBezTo>
                  <a:cubicBezTo>
                    <a:pt x="2752" y="1886"/>
                    <a:pt x="2744" y="1892"/>
                    <a:pt x="2744" y="1895"/>
                  </a:cubicBezTo>
                  <a:cubicBezTo>
                    <a:pt x="2744" y="1898"/>
                    <a:pt x="2742" y="1900"/>
                    <a:pt x="2739" y="1900"/>
                  </a:cubicBezTo>
                  <a:cubicBezTo>
                    <a:pt x="2733" y="1900"/>
                    <a:pt x="2684" y="1931"/>
                    <a:pt x="2670" y="1944"/>
                  </a:cubicBezTo>
                  <a:cubicBezTo>
                    <a:pt x="2665" y="1948"/>
                    <a:pt x="2653" y="1957"/>
                    <a:pt x="2643" y="1963"/>
                  </a:cubicBezTo>
                  <a:cubicBezTo>
                    <a:pt x="2633" y="1970"/>
                    <a:pt x="2619" y="1979"/>
                    <a:pt x="2612" y="1986"/>
                  </a:cubicBezTo>
                  <a:cubicBezTo>
                    <a:pt x="2605" y="1992"/>
                    <a:pt x="2597" y="1998"/>
                    <a:pt x="2595" y="1998"/>
                  </a:cubicBezTo>
                  <a:cubicBezTo>
                    <a:pt x="2593" y="1998"/>
                    <a:pt x="2576" y="2012"/>
                    <a:pt x="2558" y="2030"/>
                  </a:cubicBezTo>
                  <a:cubicBezTo>
                    <a:pt x="2540" y="2048"/>
                    <a:pt x="2522" y="2065"/>
                    <a:pt x="2517" y="2067"/>
                  </a:cubicBezTo>
                  <a:cubicBezTo>
                    <a:pt x="2513" y="2069"/>
                    <a:pt x="2502" y="2078"/>
                    <a:pt x="2491" y="2087"/>
                  </a:cubicBezTo>
                  <a:cubicBezTo>
                    <a:pt x="2482" y="2097"/>
                    <a:pt x="2472" y="2105"/>
                    <a:pt x="2470" y="2105"/>
                  </a:cubicBezTo>
                  <a:cubicBezTo>
                    <a:pt x="2465" y="2105"/>
                    <a:pt x="2401" y="2170"/>
                    <a:pt x="2401" y="2176"/>
                  </a:cubicBezTo>
                  <a:cubicBezTo>
                    <a:pt x="2401" y="2178"/>
                    <a:pt x="2398" y="2180"/>
                    <a:pt x="2394" y="2180"/>
                  </a:cubicBezTo>
                  <a:cubicBezTo>
                    <a:pt x="2389" y="2180"/>
                    <a:pt x="2337" y="2233"/>
                    <a:pt x="2337" y="2239"/>
                  </a:cubicBezTo>
                  <a:cubicBezTo>
                    <a:pt x="2337" y="2241"/>
                    <a:pt x="2327" y="2251"/>
                    <a:pt x="2316" y="2264"/>
                  </a:cubicBezTo>
                  <a:cubicBezTo>
                    <a:pt x="2304" y="2277"/>
                    <a:pt x="2289" y="2293"/>
                    <a:pt x="2283" y="2300"/>
                  </a:cubicBezTo>
                  <a:cubicBezTo>
                    <a:pt x="2276" y="2308"/>
                    <a:pt x="2266" y="2320"/>
                    <a:pt x="2259" y="2327"/>
                  </a:cubicBezTo>
                  <a:cubicBezTo>
                    <a:pt x="2253" y="2335"/>
                    <a:pt x="2246" y="2347"/>
                    <a:pt x="2244" y="2354"/>
                  </a:cubicBezTo>
                  <a:cubicBezTo>
                    <a:pt x="2242" y="2362"/>
                    <a:pt x="2237" y="2369"/>
                    <a:pt x="2232" y="2373"/>
                  </a:cubicBezTo>
                  <a:cubicBezTo>
                    <a:pt x="2221" y="2380"/>
                    <a:pt x="2215" y="2406"/>
                    <a:pt x="2224" y="2408"/>
                  </a:cubicBezTo>
                  <a:cubicBezTo>
                    <a:pt x="2227" y="2410"/>
                    <a:pt x="2246" y="2416"/>
                    <a:pt x="2266" y="2422"/>
                  </a:cubicBezTo>
                  <a:cubicBezTo>
                    <a:pt x="2286" y="2429"/>
                    <a:pt x="2307" y="2435"/>
                    <a:pt x="2313" y="2435"/>
                  </a:cubicBezTo>
                  <a:cubicBezTo>
                    <a:pt x="2319" y="2435"/>
                    <a:pt x="2328" y="2438"/>
                    <a:pt x="2333" y="2441"/>
                  </a:cubicBezTo>
                  <a:cubicBezTo>
                    <a:pt x="2338" y="2445"/>
                    <a:pt x="2354" y="2450"/>
                    <a:pt x="2368" y="2453"/>
                  </a:cubicBezTo>
                  <a:cubicBezTo>
                    <a:pt x="2383" y="2457"/>
                    <a:pt x="2402" y="2463"/>
                    <a:pt x="2410" y="2467"/>
                  </a:cubicBezTo>
                  <a:cubicBezTo>
                    <a:pt x="2419" y="2472"/>
                    <a:pt x="2437" y="2477"/>
                    <a:pt x="2449" y="2480"/>
                  </a:cubicBezTo>
                  <a:cubicBezTo>
                    <a:pt x="2462" y="2481"/>
                    <a:pt x="2477" y="2485"/>
                    <a:pt x="2485" y="2490"/>
                  </a:cubicBezTo>
                  <a:cubicBezTo>
                    <a:pt x="2492" y="2493"/>
                    <a:pt x="2510" y="2500"/>
                    <a:pt x="2525" y="2503"/>
                  </a:cubicBezTo>
                  <a:cubicBezTo>
                    <a:pt x="2540" y="2507"/>
                    <a:pt x="2556" y="2513"/>
                    <a:pt x="2561" y="2517"/>
                  </a:cubicBezTo>
                  <a:cubicBezTo>
                    <a:pt x="2566" y="2520"/>
                    <a:pt x="2580" y="2524"/>
                    <a:pt x="2592" y="2526"/>
                  </a:cubicBezTo>
                  <a:cubicBezTo>
                    <a:pt x="2604" y="2527"/>
                    <a:pt x="2619" y="2532"/>
                    <a:pt x="2624" y="2535"/>
                  </a:cubicBezTo>
                  <a:cubicBezTo>
                    <a:pt x="2629" y="2539"/>
                    <a:pt x="2649" y="2545"/>
                    <a:pt x="2669" y="2551"/>
                  </a:cubicBezTo>
                  <a:cubicBezTo>
                    <a:pt x="2707" y="2560"/>
                    <a:pt x="2753" y="2583"/>
                    <a:pt x="2753" y="2592"/>
                  </a:cubicBezTo>
                  <a:cubicBezTo>
                    <a:pt x="2753" y="2595"/>
                    <a:pt x="2744" y="2602"/>
                    <a:pt x="2735" y="2607"/>
                  </a:cubicBezTo>
                  <a:cubicBezTo>
                    <a:pt x="2725" y="2612"/>
                    <a:pt x="2715" y="2618"/>
                    <a:pt x="2713" y="2622"/>
                  </a:cubicBezTo>
                  <a:cubicBezTo>
                    <a:pt x="2711" y="2625"/>
                    <a:pt x="2702" y="2629"/>
                    <a:pt x="2693" y="2632"/>
                  </a:cubicBezTo>
                  <a:cubicBezTo>
                    <a:pt x="2684" y="2635"/>
                    <a:pt x="2673" y="2641"/>
                    <a:pt x="2667" y="2646"/>
                  </a:cubicBezTo>
                  <a:cubicBezTo>
                    <a:pt x="2662" y="2650"/>
                    <a:pt x="2650" y="2655"/>
                    <a:pt x="2641" y="2657"/>
                  </a:cubicBezTo>
                  <a:cubicBezTo>
                    <a:pt x="2628" y="2659"/>
                    <a:pt x="2622" y="2662"/>
                    <a:pt x="2619" y="2669"/>
                  </a:cubicBezTo>
                  <a:cubicBezTo>
                    <a:pt x="2616" y="2675"/>
                    <a:pt x="2600" y="2687"/>
                    <a:pt x="2580" y="2697"/>
                  </a:cubicBezTo>
                  <a:cubicBezTo>
                    <a:pt x="2560" y="2706"/>
                    <a:pt x="2543" y="2715"/>
                    <a:pt x="2540" y="2718"/>
                  </a:cubicBezTo>
                  <a:cubicBezTo>
                    <a:pt x="2538" y="2721"/>
                    <a:pt x="2528" y="2725"/>
                    <a:pt x="2519" y="2729"/>
                  </a:cubicBezTo>
                  <a:cubicBezTo>
                    <a:pt x="2510" y="2731"/>
                    <a:pt x="2501" y="2735"/>
                    <a:pt x="2500" y="2737"/>
                  </a:cubicBezTo>
                  <a:cubicBezTo>
                    <a:pt x="2499" y="2739"/>
                    <a:pt x="2472" y="2754"/>
                    <a:pt x="2440" y="2768"/>
                  </a:cubicBezTo>
                  <a:cubicBezTo>
                    <a:pt x="2376" y="2800"/>
                    <a:pt x="2331" y="2825"/>
                    <a:pt x="2330" y="2831"/>
                  </a:cubicBezTo>
                  <a:cubicBezTo>
                    <a:pt x="2330" y="2833"/>
                    <a:pt x="2328" y="2834"/>
                    <a:pt x="2326" y="2834"/>
                  </a:cubicBezTo>
                  <a:cubicBezTo>
                    <a:pt x="2317" y="2834"/>
                    <a:pt x="2228" y="2879"/>
                    <a:pt x="2205" y="2895"/>
                  </a:cubicBezTo>
                  <a:cubicBezTo>
                    <a:pt x="2199" y="2899"/>
                    <a:pt x="2188" y="2905"/>
                    <a:pt x="2182" y="2907"/>
                  </a:cubicBezTo>
                  <a:cubicBezTo>
                    <a:pt x="2177" y="2909"/>
                    <a:pt x="2165" y="2915"/>
                    <a:pt x="2156" y="2920"/>
                  </a:cubicBezTo>
                  <a:cubicBezTo>
                    <a:pt x="2147" y="2926"/>
                    <a:pt x="2137" y="2931"/>
                    <a:pt x="2135" y="2931"/>
                  </a:cubicBezTo>
                  <a:cubicBezTo>
                    <a:pt x="2131" y="2931"/>
                    <a:pt x="2122" y="2936"/>
                    <a:pt x="2114" y="2943"/>
                  </a:cubicBezTo>
                  <a:cubicBezTo>
                    <a:pt x="2105" y="2948"/>
                    <a:pt x="2081" y="2961"/>
                    <a:pt x="2061" y="2970"/>
                  </a:cubicBezTo>
                  <a:cubicBezTo>
                    <a:pt x="2040" y="2980"/>
                    <a:pt x="2023" y="2990"/>
                    <a:pt x="2023" y="2992"/>
                  </a:cubicBezTo>
                  <a:cubicBezTo>
                    <a:pt x="2023" y="2995"/>
                    <a:pt x="2015" y="2999"/>
                    <a:pt x="2005" y="3004"/>
                  </a:cubicBezTo>
                  <a:cubicBezTo>
                    <a:pt x="1996" y="3007"/>
                    <a:pt x="1987" y="3012"/>
                    <a:pt x="1987" y="3014"/>
                  </a:cubicBezTo>
                  <a:cubicBezTo>
                    <a:pt x="1987" y="3017"/>
                    <a:pt x="1980" y="3020"/>
                    <a:pt x="1971" y="3023"/>
                  </a:cubicBezTo>
                  <a:cubicBezTo>
                    <a:pt x="1955" y="3028"/>
                    <a:pt x="1938" y="3038"/>
                    <a:pt x="1906" y="3059"/>
                  </a:cubicBezTo>
                  <a:cubicBezTo>
                    <a:pt x="1899" y="3063"/>
                    <a:pt x="1879" y="3074"/>
                    <a:pt x="1861" y="3083"/>
                  </a:cubicBezTo>
                  <a:cubicBezTo>
                    <a:pt x="1842" y="3091"/>
                    <a:pt x="1822" y="3102"/>
                    <a:pt x="1816" y="3105"/>
                  </a:cubicBezTo>
                  <a:cubicBezTo>
                    <a:pt x="1810" y="3108"/>
                    <a:pt x="1798" y="3115"/>
                    <a:pt x="1789" y="3118"/>
                  </a:cubicBezTo>
                  <a:cubicBezTo>
                    <a:pt x="1761" y="3130"/>
                    <a:pt x="1737" y="3144"/>
                    <a:pt x="1728" y="3151"/>
                  </a:cubicBezTo>
                  <a:cubicBezTo>
                    <a:pt x="1723" y="3155"/>
                    <a:pt x="1705" y="3165"/>
                    <a:pt x="1687" y="3173"/>
                  </a:cubicBezTo>
                  <a:cubicBezTo>
                    <a:pt x="1670" y="3182"/>
                    <a:pt x="1655" y="3189"/>
                    <a:pt x="1655" y="3191"/>
                  </a:cubicBezTo>
                  <a:cubicBezTo>
                    <a:pt x="1653" y="3194"/>
                    <a:pt x="1645" y="3199"/>
                    <a:pt x="1636" y="3203"/>
                  </a:cubicBezTo>
                  <a:cubicBezTo>
                    <a:pt x="1627" y="3208"/>
                    <a:pt x="1607" y="3218"/>
                    <a:pt x="1593" y="3226"/>
                  </a:cubicBezTo>
                  <a:cubicBezTo>
                    <a:pt x="1578" y="3234"/>
                    <a:pt x="1558" y="3244"/>
                    <a:pt x="1550" y="3248"/>
                  </a:cubicBezTo>
                  <a:cubicBezTo>
                    <a:pt x="1541" y="3253"/>
                    <a:pt x="1532" y="3257"/>
                    <a:pt x="1529" y="3256"/>
                  </a:cubicBezTo>
                  <a:cubicBezTo>
                    <a:pt x="1526" y="3256"/>
                    <a:pt x="1523" y="3258"/>
                    <a:pt x="1523" y="3260"/>
                  </a:cubicBezTo>
                  <a:cubicBezTo>
                    <a:pt x="1523" y="3262"/>
                    <a:pt x="1515" y="3268"/>
                    <a:pt x="1506" y="3272"/>
                  </a:cubicBezTo>
                  <a:cubicBezTo>
                    <a:pt x="1496" y="3277"/>
                    <a:pt x="1483" y="3283"/>
                    <a:pt x="1476" y="3288"/>
                  </a:cubicBezTo>
                  <a:cubicBezTo>
                    <a:pt x="1470" y="3293"/>
                    <a:pt x="1462" y="3296"/>
                    <a:pt x="1458" y="3296"/>
                  </a:cubicBezTo>
                  <a:cubicBezTo>
                    <a:pt x="1455" y="3296"/>
                    <a:pt x="1444" y="3303"/>
                    <a:pt x="1435" y="3311"/>
                  </a:cubicBezTo>
                  <a:cubicBezTo>
                    <a:pt x="1425" y="3319"/>
                    <a:pt x="1412" y="3327"/>
                    <a:pt x="1407" y="3327"/>
                  </a:cubicBezTo>
                  <a:cubicBezTo>
                    <a:pt x="1401" y="3327"/>
                    <a:pt x="1396" y="3328"/>
                    <a:pt x="1395" y="3330"/>
                  </a:cubicBezTo>
                  <a:cubicBezTo>
                    <a:pt x="1392" y="3337"/>
                    <a:pt x="1351" y="3363"/>
                    <a:pt x="1333" y="3368"/>
                  </a:cubicBezTo>
                  <a:cubicBezTo>
                    <a:pt x="1323" y="3371"/>
                    <a:pt x="1312" y="3378"/>
                    <a:pt x="1307" y="3382"/>
                  </a:cubicBezTo>
                  <a:cubicBezTo>
                    <a:pt x="1301" y="3388"/>
                    <a:pt x="1291" y="3394"/>
                    <a:pt x="1283" y="3395"/>
                  </a:cubicBezTo>
                  <a:cubicBezTo>
                    <a:pt x="1276" y="3397"/>
                    <a:pt x="1269" y="3400"/>
                    <a:pt x="1269" y="3402"/>
                  </a:cubicBezTo>
                  <a:cubicBezTo>
                    <a:pt x="1269" y="3404"/>
                    <a:pt x="1267" y="3406"/>
                    <a:pt x="1265" y="3406"/>
                  </a:cubicBezTo>
                  <a:cubicBezTo>
                    <a:pt x="1259" y="3406"/>
                    <a:pt x="1209" y="3428"/>
                    <a:pt x="1206" y="3433"/>
                  </a:cubicBezTo>
                  <a:cubicBezTo>
                    <a:pt x="1205" y="3434"/>
                    <a:pt x="1199" y="3437"/>
                    <a:pt x="1193" y="3439"/>
                  </a:cubicBezTo>
                  <a:cubicBezTo>
                    <a:pt x="1187" y="3440"/>
                    <a:pt x="1181" y="3443"/>
                    <a:pt x="1179" y="3446"/>
                  </a:cubicBezTo>
                  <a:cubicBezTo>
                    <a:pt x="1174" y="3452"/>
                    <a:pt x="1134" y="3477"/>
                    <a:pt x="1128" y="3477"/>
                  </a:cubicBezTo>
                  <a:cubicBezTo>
                    <a:pt x="1117" y="3476"/>
                    <a:pt x="1097" y="3486"/>
                    <a:pt x="1088" y="3495"/>
                  </a:cubicBezTo>
                  <a:cubicBezTo>
                    <a:pt x="1084" y="3499"/>
                    <a:pt x="1077" y="3502"/>
                    <a:pt x="1074" y="3502"/>
                  </a:cubicBezTo>
                  <a:cubicBezTo>
                    <a:pt x="1070" y="3502"/>
                    <a:pt x="1060" y="3509"/>
                    <a:pt x="1052" y="3516"/>
                  </a:cubicBezTo>
                  <a:cubicBezTo>
                    <a:pt x="1044" y="3524"/>
                    <a:pt x="1034" y="3529"/>
                    <a:pt x="1030" y="3529"/>
                  </a:cubicBezTo>
                  <a:cubicBezTo>
                    <a:pt x="1015" y="3529"/>
                    <a:pt x="995" y="3538"/>
                    <a:pt x="992" y="3547"/>
                  </a:cubicBezTo>
                  <a:cubicBezTo>
                    <a:pt x="990" y="3551"/>
                    <a:pt x="986" y="3555"/>
                    <a:pt x="983" y="3555"/>
                  </a:cubicBezTo>
                  <a:cubicBezTo>
                    <a:pt x="979" y="3555"/>
                    <a:pt x="976" y="3558"/>
                    <a:pt x="976" y="3560"/>
                  </a:cubicBezTo>
                  <a:cubicBezTo>
                    <a:pt x="976" y="3564"/>
                    <a:pt x="956" y="3565"/>
                    <a:pt x="946" y="356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A8BB353E-80A5-345A-8942-CD76FE15B1E6}"/>
                </a:ext>
              </a:extLst>
            </p:cNvPr>
            <p:cNvSpPr/>
            <p:nvPr/>
          </p:nvSpPr>
          <p:spPr>
            <a:xfrm>
              <a:off x="8875328" y="3170540"/>
              <a:ext cx="2828" cy="1870"/>
            </a:xfrm>
            <a:custGeom>
              <a:avLst/>
              <a:gdLst>
                <a:gd name="connsiteX0" fmla="*/ 978 w 2828"/>
                <a:gd name="connsiteY0" fmla="*/ 1863 h 1870"/>
                <a:gd name="connsiteX1" fmla="*/ 1001 w 2828"/>
                <a:gd name="connsiteY1" fmla="*/ 1867 h 1870"/>
                <a:gd name="connsiteX2" fmla="*/ 2809 w 2828"/>
                <a:gd name="connsiteY2" fmla="*/ 893 h 1870"/>
                <a:gd name="connsiteX3" fmla="*/ 2825 w 2828"/>
                <a:gd name="connsiteY3" fmla="*/ 865 h 1870"/>
                <a:gd name="connsiteX4" fmla="*/ 2814 w 2828"/>
                <a:gd name="connsiteY4" fmla="*/ 857 h 1870"/>
                <a:gd name="connsiteX5" fmla="*/ 2175 w 2828"/>
                <a:gd name="connsiteY5" fmla="*/ 664 h 1870"/>
                <a:gd name="connsiteX6" fmla="*/ 2171 w 2828"/>
                <a:gd name="connsiteY6" fmla="*/ 695 h 1870"/>
                <a:gd name="connsiteX7" fmla="*/ 2768 w 2828"/>
                <a:gd name="connsiteY7" fmla="*/ 878 h 1870"/>
                <a:gd name="connsiteX8" fmla="*/ 999 w 2828"/>
                <a:gd name="connsiteY8" fmla="*/ 1831 h 1870"/>
                <a:gd name="connsiteX9" fmla="*/ 48 w 2828"/>
                <a:gd name="connsiteY9" fmla="*/ 43 h 1870"/>
                <a:gd name="connsiteX10" fmla="*/ 625 w 2828"/>
                <a:gd name="connsiteY10" fmla="*/ 188 h 1870"/>
                <a:gd name="connsiteX11" fmla="*/ 643 w 2828"/>
                <a:gd name="connsiteY11" fmla="*/ 166 h 1870"/>
                <a:gd name="connsiteX12" fmla="*/ 629 w 2828"/>
                <a:gd name="connsiteY12" fmla="*/ 156 h 1870"/>
                <a:gd name="connsiteX13" fmla="*/ 22 w 2828"/>
                <a:gd name="connsiteY13" fmla="*/ 1 h 1870"/>
                <a:gd name="connsiteX14" fmla="*/ 7 w 2828"/>
                <a:gd name="connsiteY14" fmla="*/ 3 h 1870"/>
                <a:gd name="connsiteX15" fmla="*/ 2 w 2828"/>
                <a:gd name="connsiteY15" fmla="*/ 24 h 1870"/>
                <a:gd name="connsiteX16" fmla="*/ 977 w 2828"/>
                <a:gd name="connsiteY16" fmla="*/ 1862 h 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28" h="1870">
                  <a:moveTo>
                    <a:pt x="978" y="1863"/>
                  </a:moveTo>
                  <a:cubicBezTo>
                    <a:pt x="987" y="1871"/>
                    <a:pt x="995" y="1873"/>
                    <a:pt x="1001" y="1867"/>
                  </a:cubicBezTo>
                  <a:lnTo>
                    <a:pt x="2809" y="893"/>
                  </a:lnTo>
                  <a:cubicBezTo>
                    <a:pt x="2827" y="884"/>
                    <a:pt x="2833" y="875"/>
                    <a:pt x="2825" y="865"/>
                  </a:cubicBezTo>
                  <a:cubicBezTo>
                    <a:pt x="2820" y="860"/>
                    <a:pt x="2816" y="857"/>
                    <a:pt x="2814" y="857"/>
                  </a:cubicBezTo>
                  <a:lnTo>
                    <a:pt x="2175" y="664"/>
                  </a:lnTo>
                  <a:lnTo>
                    <a:pt x="2171" y="695"/>
                  </a:lnTo>
                  <a:lnTo>
                    <a:pt x="2768" y="878"/>
                  </a:lnTo>
                  <a:lnTo>
                    <a:pt x="999" y="1831"/>
                  </a:lnTo>
                  <a:lnTo>
                    <a:pt x="48" y="43"/>
                  </a:lnTo>
                  <a:lnTo>
                    <a:pt x="625" y="188"/>
                  </a:lnTo>
                  <a:cubicBezTo>
                    <a:pt x="642" y="186"/>
                    <a:pt x="648" y="179"/>
                    <a:pt x="643" y="166"/>
                  </a:cubicBezTo>
                  <a:cubicBezTo>
                    <a:pt x="641" y="161"/>
                    <a:pt x="636" y="157"/>
                    <a:pt x="629" y="156"/>
                  </a:cubicBezTo>
                  <a:lnTo>
                    <a:pt x="22" y="1"/>
                  </a:lnTo>
                  <a:cubicBezTo>
                    <a:pt x="20" y="-1"/>
                    <a:pt x="15" y="0"/>
                    <a:pt x="7" y="3"/>
                  </a:cubicBezTo>
                  <a:cubicBezTo>
                    <a:pt x="0" y="10"/>
                    <a:pt x="-2" y="17"/>
                    <a:pt x="2" y="24"/>
                  </a:cubicBezTo>
                  <a:lnTo>
                    <a:pt x="977" y="1862"/>
                  </a:ln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D747F8E6-623E-C349-4ADE-C20DDE8519BA}"/>
                </a:ext>
              </a:extLst>
            </p:cNvPr>
            <p:cNvSpPr/>
            <p:nvPr/>
          </p:nvSpPr>
          <p:spPr>
            <a:xfrm>
              <a:off x="8877521" y="3169557"/>
              <a:ext cx="2264" cy="1736"/>
            </a:xfrm>
            <a:custGeom>
              <a:avLst/>
              <a:gdLst>
                <a:gd name="connsiteX0" fmla="*/ 25 w 2264"/>
                <a:gd name="connsiteY0" fmla="*/ 1736 h 1736"/>
                <a:gd name="connsiteX1" fmla="*/ 913 w 2264"/>
                <a:gd name="connsiteY1" fmla="*/ 1011 h 1736"/>
                <a:gd name="connsiteX2" fmla="*/ 1665 w 2264"/>
                <a:gd name="connsiteY2" fmla="*/ 845 h 1736"/>
                <a:gd name="connsiteX3" fmla="*/ 1937 w 2264"/>
                <a:gd name="connsiteY3" fmla="*/ 851 h 1736"/>
                <a:gd name="connsiteX4" fmla="*/ 2245 w 2264"/>
                <a:gd name="connsiteY4" fmla="*/ 923 h 1736"/>
                <a:gd name="connsiteX5" fmla="*/ 2260 w 2264"/>
                <a:gd name="connsiteY5" fmla="*/ 919 h 1736"/>
                <a:gd name="connsiteX6" fmla="*/ 2263 w 2264"/>
                <a:gd name="connsiteY6" fmla="*/ 899 h 1736"/>
                <a:gd name="connsiteX7" fmla="*/ 1793 w 2264"/>
                <a:gd name="connsiteY7" fmla="*/ 0 h 1736"/>
                <a:gd name="connsiteX8" fmla="*/ 1771 w 2264"/>
                <a:gd name="connsiteY8" fmla="*/ 20 h 1736"/>
                <a:gd name="connsiteX9" fmla="*/ 2216 w 2264"/>
                <a:gd name="connsiteY9" fmla="*/ 881 h 1736"/>
                <a:gd name="connsiteX10" fmla="*/ 1629 w 2264"/>
                <a:gd name="connsiteY10" fmla="*/ 816 h 1736"/>
                <a:gd name="connsiteX11" fmla="*/ 853 w 2264"/>
                <a:gd name="connsiteY11" fmla="*/ 999 h 1736"/>
                <a:gd name="connsiteX12" fmla="*/ 344 w 2264"/>
                <a:gd name="connsiteY12" fmla="*/ 1300 h 1736"/>
                <a:gd name="connsiteX13" fmla="*/ 106 w 2264"/>
                <a:gd name="connsiteY13" fmla="*/ 1562 h 1736"/>
                <a:gd name="connsiteX14" fmla="*/ 0 w 2264"/>
                <a:gd name="connsiteY14" fmla="*/ 1715 h 1736"/>
                <a:gd name="connsiteX15" fmla="*/ 23 w 2264"/>
                <a:gd name="connsiteY15" fmla="*/ 1734 h 1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64" h="1736">
                  <a:moveTo>
                    <a:pt x="25" y="1736"/>
                  </a:moveTo>
                  <a:cubicBezTo>
                    <a:pt x="244" y="1376"/>
                    <a:pt x="540" y="1134"/>
                    <a:pt x="913" y="1011"/>
                  </a:cubicBezTo>
                  <a:cubicBezTo>
                    <a:pt x="1169" y="920"/>
                    <a:pt x="1420" y="865"/>
                    <a:pt x="1665" y="845"/>
                  </a:cubicBezTo>
                  <a:cubicBezTo>
                    <a:pt x="1761" y="838"/>
                    <a:pt x="1852" y="840"/>
                    <a:pt x="1937" y="851"/>
                  </a:cubicBezTo>
                  <a:cubicBezTo>
                    <a:pt x="2018" y="860"/>
                    <a:pt x="2121" y="884"/>
                    <a:pt x="2245" y="923"/>
                  </a:cubicBezTo>
                  <a:cubicBezTo>
                    <a:pt x="2251" y="924"/>
                    <a:pt x="2256" y="923"/>
                    <a:pt x="2260" y="919"/>
                  </a:cubicBezTo>
                  <a:cubicBezTo>
                    <a:pt x="2266" y="913"/>
                    <a:pt x="2266" y="906"/>
                    <a:pt x="2263" y="899"/>
                  </a:cubicBezTo>
                  <a:lnTo>
                    <a:pt x="1793" y="0"/>
                  </a:lnTo>
                  <a:cubicBezTo>
                    <a:pt x="1775" y="-2"/>
                    <a:pt x="1767" y="5"/>
                    <a:pt x="1771" y="20"/>
                  </a:cubicBezTo>
                  <a:lnTo>
                    <a:pt x="2216" y="881"/>
                  </a:lnTo>
                  <a:cubicBezTo>
                    <a:pt x="2029" y="817"/>
                    <a:pt x="1833" y="795"/>
                    <a:pt x="1629" y="816"/>
                  </a:cubicBezTo>
                  <a:cubicBezTo>
                    <a:pt x="1366" y="841"/>
                    <a:pt x="1107" y="902"/>
                    <a:pt x="853" y="999"/>
                  </a:cubicBezTo>
                  <a:cubicBezTo>
                    <a:pt x="652" y="1075"/>
                    <a:pt x="482" y="1175"/>
                    <a:pt x="344" y="1300"/>
                  </a:cubicBezTo>
                  <a:cubicBezTo>
                    <a:pt x="257" y="1377"/>
                    <a:pt x="178" y="1464"/>
                    <a:pt x="106" y="1562"/>
                  </a:cubicBezTo>
                  <a:cubicBezTo>
                    <a:pt x="81" y="1594"/>
                    <a:pt x="46" y="1646"/>
                    <a:pt x="0" y="1715"/>
                  </a:cubicBezTo>
                  <a:lnTo>
                    <a:pt x="23" y="1734"/>
                  </a:ln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AD16933C-4470-96BA-3900-DDCE94320A8C}"/>
                </a:ext>
              </a:extLst>
            </p:cNvPr>
            <p:cNvSpPr/>
            <p:nvPr/>
          </p:nvSpPr>
          <p:spPr>
            <a:xfrm>
              <a:off x="8875902" y="3168803"/>
              <a:ext cx="4504" cy="1992"/>
            </a:xfrm>
            <a:custGeom>
              <a:avLst/>
              <a:gdLst>
                <a:gd name="connsiteX0" fmla="*/ 3 w 4504"/>
                <a:gd name="connsiteY0" fmla="*/ 1991 h 1992"/>
                <a:gd name="connsiteX1" fmla="*/ 26 w 4504"/>
                <a:gd name="connsiteY1" fmla="*/ 1985 h 1992"/>
                <a:gd name="connsiteX2" fmla="*/ 475 w 4504"/>
                <a:gd name="connsiteY2" fmla="*/ 1369 h 1992"/>
                <a:gd name="connsiteX3" fmla="*/ 939 w 4504"/>
                <a:gd name="connsiteY3" fmla="*/ 887 h 1992"/>
                <a:gd name="connsiteX4" fmla="*/ 1806 w 4504"/>
                <a:gd name="connsiteY4" fmla="*/ 342 h 1992"/>
                <a:gd name="connsiteX5" fmla="*/ 3054 w 4504"/>
                <a:gd name="connsiteY5" fmla="*/ 42 h 1992"/>
                <a:gd name="connsiteX6" fmla="*/ 3729 w 4504"/>
                <a:gd name="connsiteY6" fmla="*/ 46 h 1992"/>
                <a:gd name="connsiteX7" fmla="*/ 4441 w 4504"/>
                <a:gd name="connsiteY7" fmla="*/ 173 h 1992"/>
                <a:gd name="connsiteX8" fmla="*/ 3217 w 4504"/>
                <a:gd name="connsiteY8" fmla="*/ 833 h 1992"/>
                <a:gd name="connsiteX9" fmla="*/ 3228 w 4504"/>
                <a:gd name="connsiteY9" fmla="*/ 863 h 1992"/>
                <a:gd name="connsiteX10" fmla="*/ 4495 w 4504"/>
                <a:gd name="connsiteY10" fmla="*/ 183 h 1992"/>
                <a:gd name="connsiteX11" fmla="*/ 4500 w 4504"/>
                <a:gd name="connsiteY11" fmla="*/ 156 h 1992"/>
                <a:gd name="connsiteX12" fmla="*/ 3762 w 4504"/>
                <a:gd name="connsiteY12" fmla="*/ 18 h 1992"/>
                <a:gd name="connsiteX13" fmla="*/ 3088 w 4504"/>
                <a:gd name="connsiteY13" fmla="*/ 8 h 1992"/>
                <a:gd name="connsiteX14" fmla="*/ 1802 w 4504"/>
                <a:gd name="connsiteY14" fmla="*/ 308 h 1992"/>
                <a:gd name="connsiteX15" fmla="*/ 884 w 4504"/>
                <a:gd name="connsiteY15" fmla="*/ 895 h 1992"/>
                <a:gd name="connsiteX16" fmla="*/ 0 w 4504"/>
                <a:gd name="connsiteY16" fmla="*/ 1988 h 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04" h="1992">
                  <a:moveTo>
                    <a:pt x="3" y="1991"/>
                  </a:moveTo>
                  <a:cubicBezTo>
                    <a:pt x="15" y="1995"/>
                    <a:pt x="23" y="1993"/>
                    <a:pt x="26" y="1985"/>
                  </a:cubicBezTo>
                  <a:cubicBezTo>
                    <a:pt x="189" y="1732"/>
                    <a:pt x="338" y="1527"/>
                    <a:pt x="475" y="1369"/>
                  </a:cubicBezTo>
                  <a:cubicBezTo>
                    <a:pt x="621" y="1198"/>
                    <a:pt x="776" y="1037"/>
                    <a:pt x="939" y="887"/>
                  </a:cubicBezTo>
                  <a:cubicBezTo>
                    <a:pt x="1196" y="642"/>
                    <a:pt x="1485" y="460"/>
                    <a:pt x="1806" y="342"/>
                  </a:cubicBezTo>
                  <a:cubicBezTo>
                    <a:pt x="2248" y="156"/>
                    <a:pt x="2664" y="56"/>
                    <a:pt x="3054" y="42"/>
                  </a:cubicBezTo>
                  <a:cubicBezTo>
                    <a:pt x="3308" y="27"/>
                    <a:pt x="3533" y="28"/>
                    <a:pt x="3729" y="46"/>
                  </a:cubicBezTo>
                  <a:cubicBezTo>
                    <a:pt x="3827" y="51"/>
                    <a:pt x="4064" y="93"/>
                    <a:pt x="4441" y="173"/>
                  </a:cubicBezTo>
                  <a:lnTo>
                    <a:pt x="3217" y="833"/>
                  </a:lnTo>
                  <a:lnTo>
                    <a:pt x="3228" y="863"/>
                  </a:lnTo>
                  <a:lnTo>
                    <a:pt x="4495" y="183"/>
                  </a:lnTo>
                  <a:cubicBezTo>
                    <a:pt x="4506" y="178"/>
                    <a:pt x="4508" y="169"/>
                    <a:pt x="4500" y="156"/>
                  </a:cubicBezTo>
                  <a:cubicBezTo>
                    <a:pt x="4138" y="74"/>
                    <a:pt x="3892" y="28"/>
                    <a:pt x="3762" y="18"/>
                  </a:cubicBezTo>
                  <a:cubicBezTo>
                    <a:pt x="3566" y="-2"/>
                    <a:pt x="3341" y="-5"/>
                    <a:pt x="3088" y="8"/>
                  </a:cubicBezTo>
                  <a:cubicBezTo>
                    <a:pt x="2682" y="18"/>
                    <a:pt x="2254" y="119"/>
                    <a:pt x="1802" y="308"/>
                  </a:cubicBezTo>
                  <a:cubicBezTo>
                    <a:pt x="1468" y="428"/>
                    <a:pt x="1162" y="624"/>
                    <a:pt x="884" y="895"/>
                  </a:cubicBezTo>
                  <a:cubicBezTo>
                    <a:pt x="498" y="1259"/>
                    <a:pt x="203" y="1623"/>
                    <a:pt x="0" y="1988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CC1E2A27-38C8-F4D7-A4D6-4D26035C530E}"/>
                </a:ext>
              </a:extLst>
            </p:cNvPr>
            <p:cNvSpPr/>
            <p:nvPr/>
          </p:nvSpPr>
          <p:spPr>
            <a:xfrm>
              <a:off x="8875436" y="3171755"/>
              <a:ext cx="3563" cy="5022"/>
            </a:xfrm>
            <a:custGeom>
              <a:avLst/>
              <a:gdLst>
                <a:gd name="connsiteX0" fmla="*/ 3561 w 3563"/>
                <a:gd name="connsiteY0" fmla="*/ 4076 h 5022"/>
                <a:gd name="connsiteX1" fmla="*/ 3554 w 3563"/>
                <a:gd name="connsiteY1" fmla="*/ 4082 h 5022"/>
                <a:gd name="connsiteX2" fmla="*/ 3545 w 3563"/>
                <a:gd name="connsiteY2" fmla="*/ 4085 h 5022"/>
                <a:gd name="connsiteX3" fmla="*/ 3504 w 3563"/>
                <a:gd name="connsiteY3" fmla="*/ 4107 h 5022"/>
                <a:gd name="connsiteX4" fmla="*/ 3481 w 3563"/>
                <a:gd name="connsiteY4" fmla="*/ 4117 h 5022"/>
                <a:gd name="connsiteX5" fmla="*/ 3458 w 3563"/>
                <a:gd name="connsiteY5" fmla="*/ 4131 h 5022"/>
                <a:gd name="connsiteX6" fmla="*/ 3446 w 3563"/>
                <a:gd name="connsiteY6" fmla="*/ 4138 h 5022"/>
                <a:gd name="connsiteX7" fmla="*/ 3441 w 3563"/>
                <a:gd name="connsiteY7" fmla="*/ 4142 h 5022"/>
                <a:gd name="connsiteX8" fmla="*/ 3430 w 3563"/>
                <a:gd name="connsiteY8" fmla="*/ 4149 h 5022"/>
                <a:gd name="connsiteX9" fmla="*/ 3412 w 3563"/>
                <a:gd name="connsiteY9" fmla="*/ 4154 h 5022"/>
                <a:gd name="connsiteX10" fmla="*/ 3401 w 3563"/>
                <a:gd name="connsiteY10" fmla="*/ 4162 h 5022"/>
                <a:gd name="connsiteX11" fmla="*/ 3394 w 3563"/>
                <a:gd name="connsiteY11" fmla="*/ 4168 h 5022"/>
                <a:gd name="connsiteX12" fmla="*/ 3387 w 3563"/>
                <a:gd name="connsiteY12" fmla="*/ 4172 h 5022"/>
                <a:gd name="connsiteX13" fmla="*/ 3374 w 3563"/>
                <a:gd name="connsiteY13" fmla="*/ 4177 h 5022"/>
                <a:gd name="connsiteX14" fmla="*/ 3347 w 3563"/>
                <a:gd name="connsiteY14" fmla="*/ 4190 h 5022"/>
                <a:gd name="connsiteX15" fmla="*/ 3322 w 3563"/>
                <a:gd name="connsiteY15" fmla="*/ 4206 h 5022"/>
                <a:gd name="connsiteX16" fmla="*/ 3311 w 3563"/>
                <a:gd name="connsiteY16" fmla="*/ 4213 h 5022"/>
                <a:gd name="connsiteX17" fmla="*/ 3299 w 3563"/>
                <a:gd name="connsiteY17" fmla="*/ 4217 h 5022"/>
                <a:gd name="connsiteX18" fmla="*/ 3288 w 3563"/>
                <a:gd name="connsiteY18" fmla="*/ 4221 h 5022"/>
                <a:gd name="connsiteX19" fmla="*/ 3278 w 3563"/>
                <a:gd name="connsiteY19" fmla="*/ 4228 h 5022"/>
                <a:gd name="connsiteX20" fmla="*/ 3262 w 3563"/>
                <a:gd name="connsiteY20" fmla="*/ 4237 h 5022"/>
                <a:gd name="connsiteX21" fmla="*/ 3247 w 3563"/>
                <a:gd name="connsiteY21" fmla="*/ 4243 h 5022"/>
                <a:gd name="connsiteX22" fmla="*/ 3238 w 3563"/>
                <a:gd name="connsiteY22" fmla="*/ 4248 h 5022"/>
                <a:gd name="connsiteX23" fmla="*/ 3229 w 3563"/>
                <a:gd name="connsiteY23" fmla="*/ 4252 h 5022"/>
                <a:gd name="connsiteX24" fmla="*/ 3218 w 3563"/>
                <a:gd name="connsiteY24" fmla="*/ 4258 h 5022"/>
                <a:gd name="connsiteX25" fmla="*/ 3206 w 3563"/>
                <a:gd name="connsiteY25" fmla="*/ 4265 h 5022"/>
                <a:gd name="connsiteX26" fmla="*/ 3191 w 3563"/>
                <a:gd name="connsiteY26" fmla="*/ 4272 h 5022"/>
                <a:gd name="connsiteX27" fmla="*/ 3182 w 3563"/>
                <a:gd name="connsiteY27" fmla="*/ 4279 h 5022"/>
                <a:gd name="connsiteX28" fmla="*/ 3173 w 3563"/>
                <a:gd name="connsiteY28" fmla="*/ 4285 h 5022"/>
                <a:gd name="connsiteX29" fmla="*/ 3155 w 3563"/>
                <a:gd name="connsiteY29" fmla="*/ 4292 h 5022"/>
                <a:gd name="connsiteX30" fmla="*/ 3137 w 3563"/>
                <a:gd name="connsiteY30" fmla="*/ 4297 h 5022"/>
                <a:gd name="connsiteX31" fmla="*/ 3111 w 3563"/>
                <a:gd name="connsiteY31" fmla="*/ 4314 h 5022"/>
                <a:gd name="connsiteX32" fmla="*/ 3098 w 3563"/>
                <a:gd name="connsiteY32" fmla="*/ 4320 h 5022"/>
                <a:gd name="connsiteX33" fmla="*/ 3081 w 3563"/>
                <a:gd name="connsiteY33" fmla="*/ 4328 h 5022"/>
                <a:gd name="connsiteX34" fmla="*/ 3072 w 3563"/>
                <a:gd name="connsiteY34" fmla="*/ 4336 h 5022"/>
                <a:gd name="connsiteX35" fmla="*/ 3061 w 3563"/>
                <a:gd name="connsiteY35" fmla="*/ 4341 h 5022"/>
                <a:gd name="connsiteX36" fmla="*/ 3047 w 3563"/>
                <a:gd name="connsiteY36" fmla="*/ 4347 h 5022"/>
                <a:gd name="connsiteX37" fmla="*/ 3038 w 3563"/>
                <a:gd name="connsiteY37" fmla="*/ 4354 h 5022"/>
                <a:gd name="connsiteX38" fmla="*/ 3031 w 3563"/>
                <a:gd name="connsiteY38" fmla="*/ 4358 h 5022"/>
                <a:gd name="connsiteX39" fmla="*/ 3018 w 3563"/>
                <a:gd name="connsiteY39" fmla="*/ 4365 h 5022"/>
                <a:gd name="connsiteX40" fmla="*/ 3004 w 3563"/>
                <a:gd name="connsiteY40" fmla="*/ 4372 h 5022"/>
                <a:gd name="connsiteX41" fmla="*/ 2993 w 3563"/>
                <a:gd name="connsiteY41" fmla="*/ 4379 h 5022"/>
                <a:gd name="connsiteX42" fmla="*/ 2981 w 3563"/>
                <a:gd name="connsiteY42" fmla="*/ 4386 h 5022"/>
                <a:gd name="connsiteX43" fmla="*/ 2971 w 3563"/>
                <a:gd name="connsiteY43" fmla="*/ 4390 h 5022"/>
                <a:gd name="connsiteX44" fmla="*/ 2954 w 3563"/>
                <a:gd name="connsiteY44" fmla="*/ 4396 h 5022"/>
                <a:gd name="connsiteX45" fmla="*/ 2943 w 3563"/>
                <a:gd name="connsiteY45" fmla="*/ 4402 h 5022"/>
                <a:gd name="connsiteX46" fmla="*/ 2937 w 3563"/>
                <a:gd name="connsiteY46" fmla="*/ 4407 h 5022"/>
                <a:gd name="connsiteX47" fmla="*/ 2925 w 3563"/>
                <a:gd name="connsiteY47" fmla="*/ 4413 h 5022"/>
                <a:gd name="connsiteX48" fmla="*/ 2906 w 3563"/>
                <a:gd name="connsiteY48" fmla="*/ 4423 h 5022"/>
                <a:gd name="connsiteX49" fmla="*/ 2891 w 3563"/>
                <a:gd name="connsiteY49" fmla="*/ 4429 h 5022"/>
                <a:gd name="connsiteX50" fmla="*/ 2882 w 3563"/>
                <a:gd name="connsiteY50" fmla="*/ 4434 h 5022"/>
                <a:gd name="connsiteX51" fmla="*/ 2871 w 3563"/>
                <a:gd name="connsiteY51" fmla="*/ 4441 h 5022"/>
                <a:gd name="connsiteX52" fmla="*/ 2860 w 3563"/>
                <a:gd name="connsiteY52" fmla="*/ 4447 h 5022"/>
                <a:gd name="connsiteX53" fmla="*/ 2851 w 3563"/>
                <a:gd name="connsiteY53" fmla="*/ 4450 h 5022"/>
                <a:gd name="connsiteX54" fmla="*/ 2835 w 3563"/>
                <a:gd name="connsiteY54" fmla="*/ 4457 h 5022"/>
                <a:gd name="connsiteX55" fmla="*/ 2826 w 3563"/>
                <a:gd name="connsiteY55" fmla="*/ 4464 h 5022"/>
                <a:gd name="connsiteX56" fmla="*/ 2816 w 3563"/>
                <a:gd name="connsiteY56" fmla="*/ 4471 h 5022"/>
                <a:gd name="connsiteX57" fmla="*/ 2797 w 3563"/>
                <a:gd name="connsiteY57" fmla="*/ 4477 h 5022"/>
                <a:gd name="connsiteX58" fmla="*/ 2774 w 3563"/>
                <a:gd name="connsiteY58" fmla="*/ 4489 h 5022"/>
                <a:gd name="connsiteX59" fmla="*/ 2752 w 3563"/>
                <a:gd name="connsiteY59" fmla="*/ 4502 h 5022"/>
                <a:gd name="connsiteX60" fmla="*/ 2742 w 3563"/>
                <a:gd name="connsiteY60" fmla="*/ 4507 h 5022"/>
                <a:gd name="connsiteX61" fmla="*/ 2731 w 3563"/>
                <a:gd name="connsiteY61" fmla="*/ 4513 h 5022"/>
                <a:gd name="connsiteX62" fmla="*/ 2719 w 3563"/>
                <a:gd name="connsiteY62" fmla="*/ 4520 h 5022"/>
                <a:gd name="connsiteX63" fmla="*/ 2713 w 3563"/>
                <a:gd name="connsiteY63" fmla="*/ 4525 h 5022"/>
                <a:gd name="connsiteX64" fmla="*/ 2694 w 3563"/>
                <a:gd name="connsiteY64" fmla="*/ 4536 h 5022"/>
                <a:gd name="connsiteX65" fmla="*/ 2670 w 3563"/>
                <a:gd name="connsiteY65" fmla="*/ 4547 h 5022"/>
                <a:gd name="connsiteX66" fmla="*/ 2656 w 3563"/>
                <a:gd name="connsiteY66" fmla="*/ 4551 h 5022"/>
                <a:gd name="connsiteX67" fmla="*/ 2635 w 3563"/>
                <a:gd name="connsiteY67" fmla="*/ 4563 h 5022"/>
                <a:gd name="connsiteX68" fmla="*/ 2602 w 3563"/>
                <a:gd name="connsiteY68" fmla="*/ 4582 h 5022"/>
                <a:gd name="connsiteX69" fmla="*/ 2582 w 3563"/>
                <a:gd name="connsiteY69" fmla="*/ 4591 h 5022"/>
                <a:gd name="connsiteX70" fmla="*/ 2565 w 3563"/>
                <a:gd name="connsiteY70" fmla="*/ 4600 h 5022"/>
                <a:gd name="connsiteX71" fmla="*/ 2548 w 3563"/>
                <a:gd name="connsiteY71" fmla="*/ 4609 h 5022"/>
                <a:gd name="connsiteX72" fmla="*/ 2539 w 3563"/>
                <a:gd name="connsiteY72" fmla="*/ 4613 h 5022"/>
                <a:gd name="connsiteX73" fmla="*/ 2523 w 3563"/>
                <a:gd name="connsiteY73" fmla="*/ 4622 h 5022"/>
                <a:gd name="connsiteX74" fmla="*/ 2508 w 3563"/>
                <a:gd name="connsiteY74" fmla="*/ 4631 h 5022"/>
                <a:gd name="connsiteX75" fmla="*/ 2494 w 3563"/>
                <a:gd name="connsiteY75" fmla="*/ 4637 h 5022"/>
                <a:gd name="connsiteX76" fmla="*/ 2481 w 3563"/>
                <a:gd name="connsiteY76" fmla="*/ 4644 h 5022"/>
                <a:gd name="connsiteX77" fmla="*/ 2463 w 3563"/>
                <a:gd name="connsiteY77" fmla="*/ 4653 h 5022"/>
                <a:gd name="connsiteX78" fmla="*/ 2445 w 3563"/>
                <a:gd name="connsiteY78" fmla="*/ 4662 h 5022"/>
                <a:gd name="connsiteX79" fmla="*/ 2439 w 3563"/>
                <a:gd name="connsiteY79" fmla="*/ 4666 h 5022"/>
                <a:gd name="connsiteX80" fmla="*/ 2400 w 3563"/>
                <a:gd name="connsiteY80" fmla="*/ 4693 h 5022"/>
                <a:gd name="connsiteX81" fmla="*/ 2379 w 3563"/>
                <a:gd name="connsiteY81" fmla="*/ 4701 h 5022"/>
                <a:gd name="connsiteX82" fmla="*/ 2367 w 3563"/>
                <a:gd name="connsiteY82" fmla="*/ 4705 h 5022"/>
                <a:gd name="connsiteX83" fmla="*/ 2354 w 3563"/>
                <a:gd name="connsiteY83" fmla="*/ 4712 h 5022"/>
                <a:gd name="connsiteX84" fmla="*/ 2341 w 3563"/>
                <a:gd name="connsiteY84" fmla="*/ 4719 h 5022"/>
                <a:gd name="connsiteX85" fmla="*/ 2321 w 3563"/>
                <a:gd name="connsiteY85" fmla="*/ 4728 h 5022"/>
                <a:gd name="connsiteX86" fmla="*/ 2299 w 3563"/>
                <a:gd name="connsiteY86" fmla="*/ 4739 h 5022"/>
                <a:gd name="connsiteX87" fmla="*/ 2287 w 3563"/>
                <a:gd name="connsiteY87" fmla="*/ 4745 h 5022"/>
                <a:gd name="connsiteX88" fmla="*/ 2278 w 3563"/>
                <a:gd name="connsiteY88" fmla="*/ 4750 h 5022"/>
                <a:gd name="connsiteX89" fmla="*/ 2270 w 3563"/>
                <a:gd name="connsiteY89" fmla="*/ 4754 h 5022"/>
                <a:gd name="connsiteX90" fmla="*/ 2249 w 3563"/>
                <a:gd name="connsiteY90" fmla="*/ 4765 h 5022"/>
                <a:gd name="connsiteX91" fmla="*/ 2223 w 3563"/>
                <a:gd name="connsiteY91" fmla="*/ 4776 h 5022"/>
                <a:gd name="connsiteX92" fmla="*/ 2207 w 3563"/>
                <a:gd name="connsiteY92" fmla="*/ 4785 h 5022"/>
                <a:gd name="connsiteX93" fmla="*/ 2198 w 3563"/>
                <a:gd name="connsiteY93" fmla="*/ 4794 h 5022"/>
                <a:gd name="connsiteX94" fmla="*/ 2192 w 3563"/>
                <a:gd name="connsiteY94" fmla="*/ 4797 h 5022"/>
                <a:gd name="connsiteX95" fmla="*/ 2177 w 3563"/>
                <a:gd name="connsiteY95" fmla="*/ 4805 h 5022"/>
                <a:gd name="connsiteX96" fmla="*/ 2156 w 3563"/>
                <a:gd name="connsiteY96" fmla="*/ 4815 h 5022"/>
                <a:gd name="connsiteX97" fmla="*/ 2137 w 3563"/>
                <a:gd name="connsiteY97" fmla="*/ 4823 h 5022"/>
                <a:gd name="connsiteX98" fmla="*/ 2122 w 3563"/>
                <a:gd name="connsiteY98" fmla="*/ 4832 h 5022"/>
                <a:gd name="connsiteX99" fmla="*/ 2108 w 3563"/>
                <a:gd name="connsiteY99" fmla="*/ 4838 h 5022"/>
                <a:gd name="connsiteX100" fmla="*/ 2097 w 3563"/>
                <a:gd name="connsiteY100" fmla="*/ 4842 h 5022"/>
                <a:gd name="connsiteX101" fmla="*/ 2092 w 3563"/>
                <a:gd name="connsiteY101" fmla="*/ 4846 h 5022"/>
                <a:gd name="connsiteX102" fmla="*/ 2073 w 3563"/>
                <a:gd name="connsiteY102" fmla="*/ 4857 h 5022"/>
                <a:gd name="connsiteX103" fmla="*/ 2051 w 3563"/>
                <a:gd name="connsiteY103" fmla="*/ 4868 h 5022"/>
                <a:gd name="connsiteX104" fmla="*/ 2041 w 3563"/>
                <a:gd name="connsiteY104" fmla="*/ 4875 h 5022"/>
                <a:gd name="connsiteX105" fmla="*/ 1992 w 3563"/>
                <a:gd name="connsiteY105" fmla="*/ 4898 h 5022"/>
                <a:gd name="connsiteX106" fmla="*/ 1983 w 3563"/>
                <a:gd name="connsiteY106" fmla="*/ 4902 h 5022"/>
                <a:gd name="connsiteX107" fmla="*/ 1969 w 3563"/>
                <a:gd name="connsiteY107" fmla="*/ 4909 h 5022"/>
                <a:gd name="connsiteX108" fmla="*/ 1946 w 3563"/>
                <a:gd name="connsiteY108" fmla="*/ 4921 h 5022"/>
                <a:gd name="connsiteX109" fmla="*/ 1928 w 3563"/>
                <a:gd name="connsiteY109" fmla="*/ 4929 h 5022"/>
                <a:gd name="connsiteX110" fmla="*/ 1920 w 3563"/>
                <a:gd name="connsiteY110" fmla="*/ 4933 h 5022"/>
                <a:gd name="connsiteX111" fmla="*/ 1907 w 3563"/>
                <a:gd name="connsiteY111" fmla="*/ 4942 h 5022"/>
                <a:gd name="connsiteX112" fmla="*/ 1893 w 3563"/>
                <a:gd name="connsiteY112" fmla="*/ 4951 h 5022"/>
                <a:gd name="connsiteX113" fmla="*/ 1877 w 3563"/>
                <a:gd name="connsiteY113" fmla="*/ 4958 h 5022"/>
                <a:gd name="connsiteX114" fmla="*/ 1851 w 3563"/>
                <a:gd name="connsiteY114" fmla="*/ 4970 h 5022"/>
                <a:gd name="connsiteX115" fmla="*/ 1825 w 3563"/>
                <a:gd name="connsiteY115" fmla="*/ 4987 h 5022"/>
                <a:gd name="connsiteX116" fmla="*/ 1808 w 3563"/>
                <a:gd name="connsiteY116" fmla="*/ 4996 h 5022"/>
                <a:gd name="connsiteX117" fmla="*/ 1792 w 3563"/>
                <a:gd name="connsiteY117" fmla="*/ 5002 h 5022"/>
                <a:gd name="connsiteX118" fmla="*/ 1775 w 3563"/>
                <a:gd name="connsiteY118" fmla="*/ 5014 h 5022"/>
                <a:gd name="connsiteX119" fmla="*/ 1754 w 3563"/>
                <a:gd name="connsiteY119" fmla="*/ 5022 h 5022"/>
                <a:gd name="connsiteX120" fmla="*/ 1729 w 3563"/>
                <a:gd name="connsiteY120" fmla="*/ 5001 h 5022"/>
                <a:gd name="connsiteX121" fmla="*/ 1745 w 3563"/>
                <a:gd name="connsiteY121" fmla="*/ 4941 h 5022"/>
                <a:gd name="connsiteX122" fmla="*/ 1752 w 3563"/>
                <a:gd name="connsiteY122" fmla="*/ 4918 h 5022"/>
                <a:gd name="connsiteX123" fmla="*/ 1763 w 3563"/>
                <a:gd name="connsiteY123" fmla="*/ 4874 h 5022"/>
                <a:gd name="connsiteX124" fmla="*/ 1778 w 3563"/>
                <a:gd name="connsiteY124" fmla="*/ 4823 h 5022"/>
                <a:gd name="connsiteX125" fmla="*/ 1789 w 3563"/>
                <a:gd name="connsiteY125" fmla="*/ 4787 h 5022"/>
                <a:gd name="connsiteX126" fmla="*/ 1800 w 3563"/>
                <a:gd name="connsiteY126" fmla="*/ 4753 h 5022"/>
                <a:gd name="connsiteX127" fmla="*/ 1815 w 3563"/>
                <a:gd name="connsiteY127" fmla="*/ 4700 h 5022"/>
                <a:gd name="connsiteX128" fmla="*/ 1825 w 3563"/>
                <a:gd name="connsiteY128" fmla="*/ 4661 h 5022"/>
                <a:gd name="connsiteX129" fmla="*/ 1830 w 3563"/>
                <a:gd name="connsiteY129" fmla="*/ 4644 h 5022"/>
                <a:gd name="connsiteX130" fmla="*/ 1834 w 3563"/>
                <a:gd name="connsiteY130" fmla="*/ 4628 h 5022"/>
                <a:gd name="connsiteX131" fmla="*/ 1838 w 3563"/>
                <a:gd name="connsiteY131" fmla="*/ 4612 h 5022"/>
                <a:gd name="connsiteX132" fmla="*/ 1869 w 3563"/>
                <a:gd name="connsiteY132" fmla="*/ 4516 h 5022"/>
                <a:gd name="connsiteX133" fmla="*/ 1881 w 3563"/>
                <a:gd name="connsiteY133" fmla="*/ 4471 h 5022"/>
                <a:gd name="connsiteX134" fmla="*/ 1879 w 3563"/>
                <a:gd name="connsiteY134" fmla="*/ 4418 h 5022"/>
                <a:gd name="connsiteX135" fmla="*/ 1870 w 3563"/>
                <a:gd name="connsiteY135" fmla="*/ 4411 h 5022"/>
                <a:gd name="connsiteX136" fmla="*/ 1856 w 3563"/>
                <a:gd name="connsiteY136" fmla="*/ 4402 h 5022"/>
                <a:gd name="connsiteX137" fmla="*/ 1846 w 3563"/>
                <a:gd name="connsiteY137" fmla="*/ 4395 h 5022"/>
                <a:gd name="connsiteX138" fmla="*/ 1837 w 3563"/>
                <a:gd name="connsiteY138" fmla="*/ 4390 h 5022"/>
                <a:gd name="connsiteX139" fmla="*/ 1826 w 3563"/>
                <a:gd name="connsiteY139" fmla="*/ 4384 h 5022"/>
                <a:gd name="connsiteX140" fmla="*/ 1817 w 3563"/>
                <a:gd name="connsiteY140" fmla="*/ 4377 h 5022"/>
                <a:gd name="connsiteX141" fmla="*/ 1810 w 3563"/>
                <a:gd name="connsiteY141" fmla="*/ 4372 h 5022"/>
                <a:gd name="connsiteX142" fmla="*/ 1799 w 3563"/>
                <a:gd name="connsiteY142" fmla="*/ 4365 h 5022"/>
                <a:gd name="connsiteX143" fmla="*/ 1788 w 3563"/>
                <a:gd name="connsiteY143" fmla="*/ 4359 h 5022"/>
                <a:gd name="connsiteX144" fmla="*/ 1777 w 3563"/>
                <a:gd name="connsiteY144" fmla="*/ 4352 h 5022"/>
                <a:gd name="connsiteX145" fmla="*/ 1766 w 3563"/>
                <a:gd name="connsiteY145" fmla="*/ 4345 h 5022"/>
                <a:gd name="connsiteX146" fmla="*/ 1759 w 3563"/>
                <a:gd name="connsiteY146" fmla="*/ 4340 h 5022"/>
                <a:gd name="connsiteX147" fmla="*/ 1750 w 3563"/>
                <a:gd name="connsiteY147" fmla="*/ 4333 h 5022"/>
                <a:gd name="connsiteX148" fmla="*/ 1741 w 3563"/>
                <a:gd name="connsiteY148" fmla="*/ 4326 h 5022"/>
                <a:gd name="connsiteX149" fmla="*/ 1735 w 3563"/>
                <a:gd name="connsiteY149" fmla="*/ 4321 h 5022"/>
                <a:gd name="connsiteX150" fmla="*/ 1724 w 3563"/>
                <a:gd name="connsiteY150" fmla="*/ 4314 h 5022"/>
                <a:gd name="connsiteX151" fmla="*/ 1710 w 3563"/>
                <a:gd name="connsiteY151" fmla="*/ 4305 h 5022"/>
                <a:gd name="connsiteX152" fmla="*/ 1701 w 3563"/>
                <a:gd name="connsiteY152" fmla="*/ 4299 h 5022"/>
                <a:gd name="connsiteX153" fmla="*/ 1694 w 3563"/>
                <a:gd name="connsiteY153" fmla="*/ 4294 h 5022"/>
                <a:gd name="connsiteX154" fmla="*/ 1688 w 3563"/>
                <a:gd name="connsiteY154" fmla="*/ 4290 h 5022"/>
                <a:gd name="connsiteX155" fmla="*/ 1678 w 3563"/>
                <a:gd name="connsiteY155" fmla="*/ 4282 h 5022"/>
                <a:gd name="connsiteX156" fmla="*/ 1662 w 3563"/>
                <a:gd name="connsiteY156" fmla="*/ 4275 h 5022"/>
                <a:gd name="connsiteX157" fmla="*/ 1637 w 3563"/>
                <a:gd name="connsiteY157" fmla="*/ 4261 h 5022"/>
                <a:gd name="connsiteX158" fmla="*/ 1618 w 3563"/>
                <a:gd name="connsiteY158" fmla="*/ 4248 h 5022"/>
                <a:gd name="connsiteX159" fmla="*/ 1604 w 3563"/>
                <a:gd name="connsiteY159" fmla="*/ 4237 h 5022"/>
                <a:gd name="connsiteX160" fmla="*/ 1584 w 3563"/>
                <a:gd name="connsiteY160" fmla="*/ 4224 h 5022"/>
                <a:gd name="connsiteX161" fmla="*/ 1574 w 3563"/>
                <a:gd name="connsiteY161" fmla="*/ 4216 h 5022"/>
                <a:gd name="connsiteX162" fmla="*/ 1567 w 3563"/>
                <a:gd name="connsiteY162" fmla="*/ 4212 h 5022"/>
                <a:gd name="connsiteX163" fmla="*/ 1548 w 3563"/>
                <a:gd name="connsiteY163" fmla="*/ 4197 h 5022"/>
                <a:gd name="connsiteX164" fmla="*/ 1530 w 3563"/>
                <a:gd name="connsiteY164" fmla="*/ 4184 h 5022"/>
                <a:gd name="connsiteX165" fmla="*/ 1523 w 3563"/>
                <a:gd name="connsiteY165" fmla="*/ 4177 h 5022"/>
                <a:gd name="connsiteX166" fmla="*/ 1514 w 3563"/>
                <a:gd name="connsiteY166" fmla="*/ 4170 h 5022"/>
                <a:gd name="connsiteX167" fmla="*/ 1505 w 3563"/>
                <a:gd name="connsiteY167" fmla="*/ 4164 h 5022"/>
                <a:gd name="connsiteX168" fmla="*/ 1495 w 3563"/>
                <a:gd name="connsiteY168" fmla="*/ 4157 h 5022"/>
                <a:gd name="connsiteX169" fmla="*/ 1478 w 3563"/>
                <a:gd name="connsiteY169" fmla="*/ 4147 h 5022"/>
                <a:gd name="connsiteX170" fmla="*/ 1461 w 3563"/>
                <a:gd name="connsiteY170" fmla="*/ 4133 h 5022"/>
                <a:gd name="connsiteX171" fmla="*/ 1454 w 3563"/>
                <a:gd name="connsiteY171" fmla="*/ 4126 h 5022"/>
                <a:gd name="connsiteX172" fmla="*/ 1447 w 3563"/>
                <a:gd name="connsiteY172" fmla="*/ 4121 h 5022"/>
                <a:gd name="connsiteX173" fmla="*/ 1439 w 3563"/>
                <a:gd name="connsiteY173" fmla="*/ 4114 h 5022"/>
                <a:gd name="connsiteX174" fmla="*/ 1430 w 3563"/>
                <a:gd name="connsiteY174" fmla="*/ 4107 h 5022"/>
                <a:gd name="connsiteX175" fmla="*/ 1418 w 3563"/>
                <a:gd name="connsiteY175" fmla="*/ 4096 h 5022"/>
                <a:gd name="connsiteX176" fmla="*/ 1407 w 3563"/>
                <a:gd name="connsiteY176" fmla="*/ 4084 h 5022"/>
                <a:gd name="connsiteX177" fmla="*/ 1368 w 3563"/>
                <a:gd name="connsiteY177" fmla="*/ 4056 h 5022"/>
                <a:gd name="connsiteX178" fmla="*/ 1349 w 3563"/>
                <a:gd name="connsiteY178" fmla="*/ 4043 h 5022"/>
                <a:gd name="connsiteX179" fmla="*/ 1343 w 3563"/>
                <a:gd name="connsiteY179" fmla="*/ 4039 h 5022"/>
                <a:gd name="connsiteX180" fmla="*/ 1335 w 3563"/>
                <a:gd name="connsiteY180" fmla="*/ 4031 h 5022"/>
                <a:gd name="connsiteX181" fmla="*/ 1303 w 3563"/>
                <a:gd name="connsiteY181" fmla="*/ 3997 h 5022"/>
                <a:gd name="connsiteX182" fmla="*/ 1295 w 3563"/>
                <a:gd name="connsiteY182" fmla="*/ 3993 h 5022"/>
                <a:gd name="connsiteX183" fmla="*/ 1276 w 3563"/>
                <a:gd name="connsiteY183" fmla="*/ 3980 h 5022"/>
                <a:gd name="connsiteX184" fmla="*/ 1261 w 3563"/>
                <a:gd name="connsiteY184" fmla="*/ 3966 h 5022"/>
                <a:gd name="connsiteX185" fmla="*/ 1247 w 3563"/>
                <a:gd name="connsiteY185" fmla="*/ 3955 h 5022"/>
                <a:gd name="connsiteX186" fmla="*/ 1231 w 3563"/>
                <a:gd name="connsiteY186" fmla="*/ 3943 h 5022"/>
                <a:gd name="connsiteX187" fmla="*/ 1196 w 3563"/>
                <a:gd name="connsiteY187" fmla="*/ 3907 h 5022"/>
                <a:gd name="connsiteX188" fmla="*/ 1191 w 3563"/>
                <a:gd name="connsiteY188" fmla="*/ 3902 h 5022"/>
                <a:gd name="connsiteX189" fmla="*/ 1140 w 3563"/>
                <a:gd name="connsiteY189" fmla="*/ 3858 h 5022"/>
                <a:gd name="connsiteX190" fmla="*/ 1107 w 3563"/>
                <a:gd name="connsiteY190" fmla="*/ 3820 h 5022"/>
                <a:gd name="connsiteX191" fmla="*/ 1100 w 3563"/>
                <a:gd name="connsiteY191" fmla="*/ 3816 h 5022"/>
                <a:gd name="connsiteX192" fmla="*/ 1094 w 3563"/>
                <a:gd name="connsiteY192" fmla="*/ 3810 h 5022"/>
                <a:gd name="connsiteX193" fmla="*/ 1084 w 3563"/>
                <a:gd name="connsiteY193" fmla="*/ 3798 h 5022"/>
                <a:gd name="connsiteX194" fmla="*/ 1061 w 3563"/>
                <a:gd name="connsiteY194" fmla="*/ 3776 h 5022"/>
                <a:gd name="connsiteX195" fmla="*/ 1044 w 3563"/>
                <a:gd name="connsiteY195" fmla="*/ 3762 h 5022"/>
                <a:gd name="connsiteX196" fmla="*/ 1011 w 3563"/>
                <a:gd name="connsiteY196" fmla="*/ 3735 h 5022"/>
                <a:gd name="connsiteX197" fmla="*/ 965 w 3563"/>
                <a:gd name="connsiteY197" fmla="*/ 3679 h 5022"/>
                <a:gd name="connsiteX198" fmla="*/ 958 w 3563"/>
                <a:gd name="connsiteY198" fmla="*/ 3676 h 5022"/>
                <a:gd name="connsiteX199" fmla="*/ 952 w 3563"/>
                <a:gd name="connsiteY199" fmla="*/ 3671 h 5022"/>
                <a:gd name="connsiteX200" fmla="*/ 932 w 3563"/>
                <a:gd name="connsiteY200" fmla="*/ 3645 h 5022"/>
                <a:gd name="connsiteX201" fmla="*/ 845 w 3563"/>
                <a:gd name="connsiteY201" fmla="*/ 3548 h 5022"/>
                <a:gd name="connsiteX202" fmla="*/ 798 w 3563"/>
                <a:gd name="connsiteY202" fmla="*/ 3491 h 5022"/>
                <a:gd name="connsiteX203" fmla="*/ 783 w 3563"/>
                <a:gd name="connsiteY203" fmla="*/ 3468 h 5022"/>
                <a:gd name="connsiteX204" fmla="*/ 772 w 3563"/>
                <a:gd name="connsiteY204" fmla="*/ 3451 h 5022"/>
                <a:gd name="connsiteX205" fmla="*/ 761 w 3563"/>
                <a:gd name="connsiteY205" fmla="*/ 3437 h 5022"/>
                <a:gd name="connsiteX206" fmla="*/ 750 w 3563"/>
                <a:gd name="connsiteY206" fmla="*/ 3424 h 5022"/>
                <a:gd name="connsiteX207" fmla="*/ 738 w 3563"/>
                <a:gd name="connsiteY207" fmla="*/ 3406 h 5022"/>
                <a:gd name="connsiteX208" fmla="*/ 727 w 3563"/>
                <a:gd name="connsiteY208" fmla="*/ 3395 h 5022"/>
                <a:gd name="connsiteX209" fmla="*/ 715 w 3563"/>
                <a:gd name="connsiteY209" fmla="*/ 3384 h 5022"/>
                <a:gd name="connsiteX210" fmla="*/ 700 w 3563"/>
                <a:gd name="connsiteY210" fmla="*/ 3360 h 5022"/>
                <a:gd name="connsiteX211" fmla="*/ 686 w 3563"/>
                <a:gd name="connsiteY211" fmla="*/ 3338 h 5022"/>
                <a:gd name="connsiteX212" fmla="*/ 680 w 3563"/>
                <a:gd name="connsiteY212" fmla="*/ 3332 h 5022"/>
                <a:gd name="connsiteX213" fmla="*/ 668 w 3563"/>
                <a:gd name="connsiteY213" fmla="*/ 3318 h 5022"/>
                <a:gd name="connsiteX214" fmla="*/ 656 w 3563"/>
                <a:gd name="connsiteY214" fmla="*/ 3304 h 5022"/>
                <a:gd name="connsiteX215" fmla="*/ 648 w 3563"/>
                <a:gd name="connsiteY215" fmla="*/ 3297 h 5022"/>
                <a:gd name="connsiteX216" fmla="*/ 604 w 3563"/>
                <a:gd name="connsiteY216" fmla="*/ 3232 h 5022"/>
                <a:gd name="connsiteX217" fmla="*/ 597 w 3563"/>
                <a:gd name="connsiteY217" fmla="*/ 3222 h 5022"/>
                <a:gd name="connsiteX218" fmla="*/ 584 w 3563"/>
                <a:gd name="connsiteY218" fmla="*/ 3202 h 5022"/>
                <a:gd name="connsiteX219" fmla="*/ 570 w 3563"/>
                <a:gd name="connsiteY219" fmla="*/ 3180 h 5022"/>
                <a:gd name="connsiteX220" fmla="*/ 562 w 3563"/>
                <a:gd name="connsiteY220" fmla="*/ 3166 h 5022"/>
                <a:gd name="connsiteX221" fmla="*/ 553 w 3563"/>
                <a:gd name="connsiteY221" fmla="*/ 3153 h 5022"/>
                <a:gd name="connsiteX222" fmla="*/ 543 w 3563"/>
                <a:gd name="connsiteY222" fmla="*/ 3138 h 5022"/>
                <a:gd name="connsiteX223" fmla="*/ 482 w 3563"/>
                <a:gd name="connsiteY223" fmla="*/ 3033 h 5022"/>
                <a:gd name="connsiteX224" fmla="*/ 467 w 3563"/>
                <a:gd name="connsiteY224" fmla="*/ 3006 h 5022"/>
                <a:gd name="connsiteX225" fmla="*/ 458 w 3563"/>
                <a:gd name="connsiteY225" fmla="*/ 2987 h 5022"/>
                <a:gd name="connsiteX226" fmla="*/ 437 w 3563"/>
                <a:gd name="connsiteY226" fmla="*/ 2944 h 5022"/>
                <a:gd name="connsiteX227" fmla="*/ 416 w 3563"/>
                <a:gd name="connsiteY227" fmla="*/ 2902 h 5022"/>
                <a:gd name="connsiteX228" fmla="*/ 405 w 3563"/>
                <a:gd name="connsiteY228" fmla="*/ 2885 h 5022"/>
                <a:gd name="connsiteX229" fmla="*/ 382 w 3563"/>
                <a:gd name="connsiteY229" fmla="*/ 2846 h 5022"/>
                <a:gd name="connsiteX230" fmla="*/ 355 w 3563"/>
                <a:gd name="connsiteY230" fmla="*/ 2795 h 5022"/>
                <a:gd name="connsiteX231" fmla="*/ 347 w 3563"/>
                <a:gd name="connsiteY231" fmla="*/ 2777 h 5022"/>
                <a:gd name="connsiteX232" fmla="*/ 336 w 3563"/>
                <a:gd name="connsiteY232" fmla="*/ 2754 h 5022"/>
                <a:gd name="connsiteX233" fmla="*/ 323 w 3563"/>
                <a:gd name="connsiteY233" fmla="*/ 2723 h 5022"/>
                <a:gd name="connsiteX234" fmla="*/ 310 w 3563"/>
                <a:gd name="connsiteY234" fmla="*/ 2686 h 5022"/>
                <a:gd name="connsiteX235" fmla="*/ 272 w 3563"/>
                <a:gd name="connsiteY235" fmla="*/ 2598 h 5022"/>
                <a:gd name="connsiteX236" fmla="*/ 264 w 3563"/>
                <a:gd name="connsiteY236" fmla="*/ 2581 h 5022"/>
                <a:gd name="connsiteX237" fmla="*/ 250 w 3563"/>
                <a:gd name="connsiteY237" fmla="*/ 2548 h 5022"/>
                <a:gd name="connsiteX238" fmla="*/ 241 w 3563"/>
                <a:gd name="connsiteY238" fmla="*/ 2523 h 5022"/>
                <a:gd name="connsiteX239" fmla="*/ 230 w 3563"/>
                <a:gd name="connsiteY239" fmla="*/ 2493 h 5022"/>
                <a:gd name="connsiteX240" fmla="*/ 215 w 3563"/>
                <a:gd name="connsiteY240" fmla="*/ 2452 h 5022"/>
                <a:gd name="connsiteX241" fmla="*/ 204 w 3563"/>
                <a:gd name="connsiteY241" fmla="*/ 2419 h 5022"/>
                <a:gd name="connsiteX242" fmla="*/ 196 w 3563"/>
                <a:gd name="connsiteY242" fmla="*/ 2393 h 5022"/>
                <a:gd name="connsiteX243" fmla="*/ 185 w 3563"/>
                <a:gd name="connsiteY243" fmla="*/ 2362 h 5022"/>
                <a:gd name="connsiteX244" fmla="*/ 176 w 3563"/>
                <a:gd name="connsiteY244" fmla="*/ 2334 h 5022"/>
                <a:gd name="connsiteX245" fmla="*/ 160 w 3563"/>
                <a:gd name="connsiteY245" fmla="*/ 2282 h 5022"/>
                <a:gd name="connsiteX246" fmla="*/ 150 w 3563"/>
                <a:gd name="connsiteY246" fmla="*/ 2244 h 5022"/>
                <a:gd name="connsiteX247" fmla="*/ 140 w 3563"/>
                <a:gd name="connsiteY247" fmla="*/ 2204 h 5022"/>
                <a:gd name="connsiteX248" fmla="*/ 131 w 3563"/>
                <a:gd name="connsiteY248" fmla="*/ 2166 h 5022"/>
                <a:gd name="connsiteX249" fmla="*/ 121 w 3563"/>
                <a:gd name="connsiteY249" fmla="*/ 2120 h 5022"/>
                <a:gd name="connsiteX250" fmla="*/ 109 w 3563"/>
                <a:gd name="connsiteY250" fmla="*/ 2074 h 5022"/>
                <a:gd name="connsiteX251" fmla="*/ 99 w 3563"/>
                <a:gd name="connsiteY251" fmla="*/ 2025 h 5022"/>
                <a:gd name="connsiteX252" fmla="*/ 88 w 3563"/>
                <a:gd name="connsiteY252" fmla="*/ 1986 h 5022"/>
                <a:gd name="connsiteX253" fmla="*/ 75 w 3563"/>
                <a:gd name="connsiteY253" fmla="*/ 1939 h 5022"/>
                <a:gd name="connsiteX254" fmla="*/ 60 w 3563"/>
                <a:gd name="connsiteY254" fmla="*/ 1873 h 5022"/>
                <a:gd name="connsiteX255" fmla="*/ 50 w 3563"/>
                <a:gd name="connsiteY255" fmla="*/ 1806 h 5022"/>
                <a:gd name="connsiteX256" fmla="*/ 41 w 3563"/>
                <a:gd name="connsiteY256" fmla="*/ 1739 h 5022"/>
                <a:gd name="connsiteX257" fmla="*/ 31 w 3563"/>
                <a:gd name="connsiteY257" fmla="*/ 1663 h 5022"/>
                <a:gd name="connsiteX258" fmla="*/ 16 w 3563"/>
                <a:gd name="connsiteY258" fmla="*/ 1535 h 5022"/>
                <a:gd name="connsiteX259" fmla="*/ 5 w 3563"/>
                <a:gd name="connsiteY259" fmla="*/ 923 h 5022"/>
                <a:gd name="connsiteX260" fmla="*/ 27 w 3563"/>
                <a:gd name="connsiteY260" fmla="*/ 638 h 5022"/>
                <a:gd name="connsiteX261" fmla="*/ 39 w 3563"/>
                <a:gd name="connsiteY261" fmla="*/ 542 h 5022"/>
                <a:gd name="connsiteX262" fmla="*/ 49 w 3563"/>
                <a:gd name="connsiteY262" fmla="*/ 446 h 5022"/>
                <a:gd name="connsiteX263" fmla="*/ 68 w 3563"/>
                <a:gd name="connsiteY263" fmla="*/ 336 h 5022"/>
                <a:gd name="connsiteX264" fmla="*/ 75 w 3563"/>
                <a:gd name="connsiteY264" fmla="*/ 289 h 5022"/>
                <a:gd name="connsiteX265" fmla="*/ 92 w 3563"/>
                <a:gd name="connsiteY265" fmla="*/ 220 h 5022"/>
                <a:gd name="connsiteX266" fmla="*/ 110 w 3563"/>
                <a:gd name="connsiteY266" fmla="*/ 153 h 5022"/>
                <a:gd name="connsiteX267" fmla="*/ 119 w 3563"/>
                <a:gd name="connsiteY267" fmla="*/ 120 h 5022"/>
                <a:gd name="connsiteX268" fmla="*/ 131 w 3563"/>
                <a:gd name="connsiteY268" fmla="*/ 74 h 5022"/>
                <a:gd name="connsiteX269" fmla="*/ 141 w 3563"/>
                <a:gd name="connsiteY269" fmla="*/ 42 h 5022"/>
                <a:gd name="connsiteX270" fmla="*/ 159 w 3563"/>
                <a:gd name="connsiteY270" fmla="*/ 0 h 5022"/>
                <a:gd name="connsiteX271" fmla="*/ 197 w 3563"/>
                <a:gd name="connsiteY271" fmla="*/ 48 h 5022"/>
                <a:gd name="connsiteX272" fmla="*/ 210 w 3563"/>
                <a:gd name="connsiteY272" fmla="*/ 77 h 5022"/>
                <a:gd name="connsiteX273" fmla="*/ 226 w 3563"/>
                <a:gd name="connsiteY273" fmla="*/ 106 h 5022"/>
                <a:gd name="connsiteX274" fmla="*/ 237 w 3563"/>
                <a:gd name="connsiteY274" fmla="*/ 127 h 5022"/>
                <a:gd name="connsiteX275" fmla="*/ 243 w 3563"/>
                <a:gd name="connsiteY275" fmla="*/ 140 h 5022"/>
                <a:gd name="connsiteX276" fmla="*/ 255 w 3563"/>
                <a:gd name="connsiteY276" fmla="*/ 159 h 5022"/>
                <a:gd name="connsiteX277" fmla="*/ 263 w 3563"/>
                <a:gd name="connsiteY277" fmla="*/ 175 h 5022"/>
                <a:gd name="connsiteX278" fmla="*/ 273 w 3563"/>
                <a:gd name="connsiteY278" fmla="*/ 199 h 5022"/>
                <a:gd name="connsiteX279" fmla="*/ 289 w 3563"/>
                <a:gd name="connsiteY279" fmla="*/ 233 h 5022"/>
                <a:gd name="connsiteX280" fmla="*/ 303 w 3563"/>
                <a:gd name="connsiteY280" fmla="*/ 259 h 5022"/>
                <a:gd name="connsiteX281" fmla="*/ 311 w 3563"/>
                <a:gd name="connsiteY281" fmla="*/ 272 h 5022"/>
                <a:gd name="connsiteX282" fmla="*/ 322 w 3563"/>
                <a:gd name="connsiteY282" fmla="*/ 293 h 5022"/>
                <a:gd name="connsiteX283" fmla="*/ 336 w 3563"/>
                <a:gd name="connsiteY283" fmla="*/ 322 h 5022"/>
                <a:gd name="connsiteX284" fmla="*/ 344 w 3563"/>
                <a:gd name="connsiteY284" fmla="*/ 338 h 5022"/>
                <a:gd name="connsiteX285" fmla="*/ 353 w 3563"/>
                <a:gd name="connsiteY285" fmla="*/ 351 h 5022"/>
                <a:gd name="connsiteX286" fmla="*/ 366 w 3563"/>
                <a:gd name="connsiteY286" fmla="*/ 380 h 5022"/>
                <a:gd name="connsiteX287" fmla="*/ 377 w 3563"/>
                <a:gd name="connsiteY287" fmla="*/ 400 h 5022"/>
                <a:gd name="connsiteX288" fmla="*/ 390 w 3563"/>
                <a:gd name="connsiteY288" fmla="*/ 422 h 5022"/>
                <a:gd name="connsiteX289" fmla="*/ 425 w 3563"/>
                <a:gd name="connsiteY289" fmla="*/ 494 h 5022"/>
                <a:gd name="connsiteX290" fmla="*/ 437 w 3563"/>
                <a:gd name="connsiteY290" fmla="*/ 509 h 5022"/>
                <a:gd name="connsiteX291" fmla="*/ 451 w 3563"/>
                <a:gd name="connsiteY291" fmla="*/ 536 h 5022"/>
                <a:gd name="connsiteX292" fmla="*/ 465 w 3563"/>
                <a:gd name="connsiteY292" fmla="*/ 563 h 5022"/>
                <a:gd name="connsiteX293" fmla="*/ 474 w 3563"/>
                <a:gd name="connsiteY293" fmla="*/ 579 h 5022"/>
                <a:gd name="connsiteX294" fmla="*/ 483 w 3563"/>
                <a:gd name="connsiteY294" fmla="*/ 603 h 5022"/>
                <a:gd name="connsiteX295" fmla="*/ 496 w 3563"/>
                <a:gd name="connsiteY295" fmla="*/ 635 h 5022"/>
                <a:gd name="connsiteX296" fmla="*/ 504 w 3563"/>
                <a:gd name="connsiteY296" fmla="*/ 645 h 5022"/>
                <a:gd name="connsiteX297" fmla="*/ 514 w 3563"/>
                <a:gd name="connsiteY297" fmla="*/ 666 h 5022"/>
                <a:gd name="connsiteX298" fmla="*/ 532 w 3563"/>
                <a:gd name="connsiteY298" fmla="*/ 700 h 5022"/>
                <a:gd name="connsiteX299" fmla="*/ 544 w 3563"/>
                <a:gd name="connsiteY299" fmla="*/ 720 h 5022"/>
                <a:gd name="connsiteX300" fmla="*/ 550 w 3563"/>
                <a:gd name="connsiteY300" fmla="*/ 729 h 5022"/>
                <a:gd name="connsiteX301" fmla="*/ 559 w 3563"/>
                <a:gd name="connsiteY301" fmla="*/ 744 h 5022"/>
                <a:gd name="connsiteX302" fmla="*/ 598 w 3563"/>
                <a:gd name="connsiteY302" fmla="*/ 825 h 5022"/>
                <a:gd name="connsiteX303" fmla="*/ 601 w 3563"/>
                <a:gd name="connsiteY303" fmla="*/ 832 h 5022"/>
                <a:gd name="connsiteX304" fmla="*/ 605 w 3563"/>
                <a:gd name="connsiteY304" fmla="*/ 839 h 5022"/>
                <a:gd name="connsiteX305" fmla="*/ 614 w 3563"/>
                <a:gd name="connsiteY305" fmla="*/ 860 h 5022"/>
                <a:gd name="connsiteX306" fmla="*/ 624 w 3563"/>
                <a:gd name="connsiteY306" fmla="*/ 883 h 5022"/>
                <a:gd name="connsiteX307" fmla="*/ 635 w 3563"/>
                <a:gd name="connsiteY307" fmla="*/ 898 h 5022"/>
                <a:gd name="connsiteX308" fmla="*/ 654 w 3563"/>
                <a:gd name="connsiteY308" fmla="*/ 932 h 5022"/>
                <a:gd name="connsiteX309" fmla="*/ 680 w 3563"/>
                <a:gd name="connsiteY309" fmla="*/ 988 h 5022"/>
                <a:gd name="connsiteX310" fmla="*/ 689 w 3563"/>
                <a:gd name="connsiteY310" fmla="*/ 1003 h 5022"/>
                <a:gd name="connsiteX311" fmla="*/ 702 w 3563"/>
                <a:gd name="connsiteY311" fmla="*/ 1032 h 5022"/>
                <a:gd name="connsiteX312" fmla="*/ 713 w 3563"/>
                <a:gd name="connsiteY312" fmla="*/ 1052 h 5022"/>
                <a:gd name="connsiteX313" fmla="*/ 719 w 3563"/>
                <a:gd name="connsiteY313" fmla="*/ 1058 h 5022"/>
                <a:gd name="connsiteX314" fmla="*/ 772 w 3563"/>
                <a:gd name="connsiteY314" fmla="*/ 1059 h 5022"/>
                <a:gd name="connsiteX315" fmla="*/ 785 w 3563"/>
                <a:gd name="connsiteY315" fmla="*/ 1050 h 5022"/>
                <a:gd name="connsiteX316" fmla="*/ 796 w 3563"/>
                <a:gd name="connsiteY316" fmla="*/ 1043 h 5022"/>
                <a:gd name="connsiteX317" fmla="*/ 802 w 3563"/>
                <a:gd name="connsiteY317" fmla="*/ 1038 h 5022"/>
                <a:gd name="connsiteX318" fmla="*/ 813 w 3563"/>
                <a:gd name="connsiteY318" fmla="*/ 1034 h 5022"/>
                <a:gd name="connsiteX319" fmla="*/ 832 w 3563"/>
                <a:gd name="connsiteY319" fmla="*/ 1025 h 5022"/>
                <a:gd name="connsiteX320" fmla="*/ 853 w 3563"/>
                <a:gd name="connsiteY320" fmla="*/ 1016 h 5022"/>
                <a:gd name="connsiteX321" fmla="*/ 882 w 3563"/>
                <a:gd name="connsiteY321" fmla="*/ 1000 h 5022"/>
                <a:gd name="connsiteX322" fmla="*/ 899 w 3563"/>
                <a:gd name="connsiteY322" fmla="*/ 991 h 5022"/>
                <a:gd name="connsiteX323" fmla="*/ 915 w 3563"/>
                <a:gd name="connsiteY323" fmla="*/ 982 h 5022"/>
                <a:gd name="connsiteX324" fmla="*/ 923 w 3563"/>
                <a:gd name="connsiteY324" fmla="*/ 978 h 5022"/>
                <a:gd name="connsiteX325" fmla="*/ 936 w 3563"/>
                <a:gd name="connsiteY325" fmla="*/ 971 h 5022"/>
                <a:gd name="connsiteX326" fmla="*/ 952 w 3563"/>
                <a:gd name="connsiteY326" fmla="*/ 962 h 5022"/>
                <a:gd name="connsiteX327" fmla="*/ 966 w 3563"/>
                <a:gd name="connsiteY327" fmla="*/ 956 h 5022"/>
                <a:gd name="connsiteX328" fmla="*/ 977 w 3563"/>
                <a:gd name="connsiteY328" fmla="*/ 951 h 5022"/>
                <a:gd name="connsiteX329" fmla="*/ 990 w 3563"/>
                <a:gd name="connsiteY329" fmla="*/ 942 h 5022"/>
                <a:gd name="connsiteX330" fmla="*/ 1004 w 3563"/>
                <a:gd name="connsiteY330" fmla="*/ 933 h 5022"/>
                <a:gd name="connsiteX331" fmla="*/ 1015 w 3563"/>
                <a:gd name="connsiteY331" fmla="*/ 930 h 5022"/>
                <a:gd name="connsiteX332" fmla="*/ 1029 w 3563"/>
                <a:gd name="connsiteY332" fmla="*/ 923 h 5022"/>
                <a:gd name="connsiteX333" fmla="*/ 1047 w 3563"/>
                <a:gd name="connsiteY333" fmla="*/ 915 h 5022"/>
                <a:gd name="connsiteX334" fmla="*/ 1063 w 3563"/>
                <a:gd name="connsiteY334" fmla="*/ 907 h 5022"/>
                <a:gd name="connsiteX335" fmla="*/ 1069 w 3563"/>
                <a:gd name="connsiteY335" fmla="*/ 904 h 5022"/>
                <a:gd name="connsiteX336" fmla="*/ 1082 w 3563"/>
                <a:gd name="connsiteY336" fmla="*/ 898 h 5022"/>
                <a:gd name="connsiteX337" fmla="*/ 1103 w 3563"/>
                <a:gd name="connsiteY337" fmla="*/ 889 h 5022"/>
                <a:gd name="connsiteX338" fmla="*/ 1139 w 3563"/>
                <a:gd name="connsiteY338" fmla="*/ 867 h 5022"/>
                <a:gd name="connsiteX339" fmla="*/ 1154 w 3563"/>
                <a:gd name="connsiteY339" fmla="*/ 859 h 5022"/>
                <a:gd name="connsiteX340" fmla="*/ 1164 w 3563"/>
                <a:gd name="connsiteY340" fmla="*/ 853 h 5022"/>
                <a:gd name="connsiteX341" fmla="*/ 1176 w 3563"/>
                <a:gd name="connsiteY341" fmla="*/ 846 h 5022"/>
                <a:gd name="connsiteX342" fmla="*/ 1185 w 3563"/>
                <a:gd name="connsiteY342" fmla="*/ 842 h 5022"/>
                <a:gd name="connsiteX343" fmla="*/ 1198 w 3563"/>
                <a:gd name="connsiteY343" fmla="*/ 835 h 5022"/>
                <a:gd name="connsiteX344" fmla="*/ 1213 w 3563"/>
                <a:gd name="connsiteY344" fmla="*/ 826 h 5022"/>
                <a:gd name="connsiteX345" fmla="*/ 1225 w 3563"/>
                <a:gd name="connsiteY345" fmla="*/ 819 h 5022"/>
                <a:gd name="connsiteX346" fmla="*/ 1234 w 3563"/>
                <a:gd name="connsiteY346" fmla="*/ 815 h 5022"/>
                <a:gd name="connsiteX347" fmla="*/ 1247 w 3563"/>
                <a:gd name="connsiteY347" fmla="*/ 809 h 5022"/>
                <a:gd name="connsiteX348" fmla="*/ 1267 w 3563"/>
                <a:gd name="connsiteY348" fmla="*/ 800 h 5022"/>
                <a:gd name="connsiteX349" fmla="*/ 1284 w 3563"/>
                <a:gd name="connsiteY349" fmla="*/ 793 h 5022"/>
                <a:gd name="connsiteX350" fmla="*/ 1296 w 3563"/>
                <a:gd name="connsiteY350" fmla="*/ 787 h 5022"/>
                <a:gd name="connsiteX351" fmla="*/ 1311 w 3563"/>
                <a:gd name="connsiteY351" fmla="*/ 777 h 5022"/>
                <a:gd name="connsiteX352" fmla="*/ 1324 w 3563"/>
                <a:gd name="connsiteY352" fmla="*/ 770 h 5022"/>
                <a:gd name="connsiteX353" fmla="*/ 1335 w 3563"/>
                <a:gd name="connsiteY353" fmla="*/ 766 h 5022"/>
                <a:gd name="connsiteX354" fmla="*/ 1347 w 3563"/>
                <a:gd name="connsiteY354" fmla="*/ 760 h 5022"/>
                <a:gd name="connsiteX355" fmla="*/ 1358 w 3563"/>
                <a:gd name="connsiteY355" fmla="*/ 753 h 5022"/>
                <a:gd name="connsiteX356" fmla="*/ 1375 w 3563"/>
                <a:gd name="connsiteY356" fmla="*/ 747 h 5022"/>
                <a:gd name="connsiteX357" fmla="*/ 1386 w 3563"/>
                <a:gd name="connsiteY357" fmla="*/ 740 h 5022"/>
                <a:gd name="connsiteX358" fmla="*/ 1401 w 3563"/>
                <a:gd name="connsiteY358" fmla="*/ 732 h 5022"/>
                <a:gd name="connsiteX359" fmla="*/ 1424 w 3563"/>
                <a:gd name="connsiteY359" fmla="*/ 723 h 5022"/>
                <a:gd name="connsiteX360" fmla="*/ 1450 w 3563"/>
                <a:gd name="connsiteY360" fmla="*/ 709 h 5022"/>
                <a:gd name="connsiteX361" fmla="*/ 1471 w 3563"/>
                <a:gd name="connsiteY361" fmla="*/ 696 h 5022"/>
                <a:gd name="connsiteX362" fmla="*/ 1477 w 3563"/>
                <a:gd name="connsiteY362" fmla="*/ 692 h 5022"/>
                <a:gd name="connsiteX363" fmla="*/ 1497 w 3563"/>
                <a:gd name="connsiteY363" fmla="*/ 683 h 5022"/>
                <a:gd name="connsiteX364" fmla="*/ 1521 w 3563"/>
                <a:gd name="connsiteY364" fmla="*/ 673 h 5022"/>
                <a:gd name="connsiteX365" fmla="*/ 1546 w 3563"/>
                <a:gd name="connsiteY365" fmla="*/ 657 h 5022"/>
                <a:gd name="connsiteX366" fmla="*/ 1564 w 3563"/>
                <a:gd name="connsiteY366" fmla="*/ 648 h 5022"/>
                <a:gd name="connsiteX367" fmla="*/ 1609 w 3563"/>
                <a:gd name="connsiteY367" fmla="*/ 645 h 5022"/>
                <a:gd name="connsiteX368" fmla="*/ 1616 w 3563"/>
                <a:gd name="connsiteY368" fmla="*/ 670 h 5022"/>
                <a:gd name="connsiteX369" fmla="*/ 1609 w 3563"/>
                <a:gd name="connsiteY369" fmla="*/ 705 h 5022"/>
                <a:gd name="connsiteX370" fmla="*/ 1594 w 3563"/>
                <a:gd name="connsiteY370" fmla="*/ 792 h 5022"/>
                <a:gd name="connsiteX371" fmla="*/ 1582 w 3563"/>
                <a:gd name="connsiteY371" fmla="*/ 934 h 5022"/>
                <a:gd name="connsiteX372" fmla="*/ 1580 w 3563"/>
                <a:gd name="connsiteY372" fmla="*/ 1310 h 5022"/>
                <a:gd name="connsiteX373" fmla="*/ 1589 w 3563"/>
                <a:gd name="connsiteY373" fmla="*/ 1423 h 5022"/>
                <a:gd name="connsiteX374" fmla="*/ 1599 w 3563"/>
                <a:gd name="connsiteY374" fmla="*/ 1484 h 5022"/>
                <a:gd name="connsiteX375" fmla="*/ 1610 w 3563"/>
                <a:gd name="connsiteY375" fmla="*/ 1542 h 5022"/>
                <a:gd name="connsiteX376" fmla="*/ 1618 w 3563"/>
                <a:gd name="connsiteY376" fmla="*/ 1590 h 5022"/>
                <a:gd name="connsiteX377" fmla="*/ 1631 w 3563"/>
                <a:gd name="connsiteY377" fmla="*/ 1644 h 5022"/>
                <a:gd name="connsiteX378" fmla="*/ 1644 w 3563"/>
                <a:gd name="connsiteY378" fmla="*/ 1697 h 5022"/>
                <a:gd name="connsiteX379" fmla="*/ 1655 w 3563"/>
                <a:gd name="connsiteY379" fmla="*/ 1739 h 5022"/>
                <a:gd name="connsiteX380" fmla="*/ 1664 w 3563"/>
                <a:gd name="connsiteY380" fmla="*/ 1776 h 5022"/>
                <a:gd name="connsiteX381" fmla="*/ 1699 w 3563"/>
                <a:gd name="connsiteY381" fmla="*/ 1884 h 5022"/>
                <a:gd name="connsiteX382" fmla="*/ 1712 w 3563"/>
                <a:gd name="connsiteY382" fmla="*/ 1913 h 5022"/>
                <a:gd name="connsiteX383" fmla="*/ 1725 w 3563"/>
                <a:gd name="connsiteY383" fmla="*/ 1937 h 5022"/>
                <a:gd name="connsiteX384" fmla="*/ 1738 w 3563"/>
                <a:gd name="connsiteY384" fmla="*/ 1966 h 5022"/>
                <a:gd name="connsiteX385" fmla="*/ 1750 w 3563"/>
                <a:gd name="connsiteY385" fmla="*/ 1997 h 5022"/>
                <a:gd name="connsiteX386" fmla="*/ 1761 w 3563"/>
                <a:gd name="connsiteY386" fmla="*/ 2022 h 5022"/>
                <a:gd name="connsiteX387" fmla="*/ 1771 w 3563"/>
                <a:gd name="connsiteY387" fmla="*/ 2043 h 5022"/>
                <a:gd name="connsiteX388" fmla="*/ 1779 w 3563"/>
                <a:gd name="connsiteY388" fmla="*/ 2067 h 5022"/>
                <a:gd name="connsiteX389" fmla="*/ 1790 w 3563"/>
                <a:gd name="connsiteY389" fmla="*/ 2094 h 5022"/>
                <a:gd name="connsiteX390" fmla="*/ 1802 w 3563"/>
                <a:gd name="connsiteY390" fmla="*/ 2119 h 5022"/>
                <a:gd name="connsiteX391" fmla="*/ 1813 w 3563"/>
                <a:gd name="connsiteY391" fmla="*/ 2142 h 5022"/>
                <a:gd name="connsiteX392" fmla="*/ 1828 w 3563"/>
                <a:gd name="connsiteY392" fmla="*/ 2168 h 5022"/>
                <a:gd name="connsiteX393" fmla="*/ 1841 w 3563"/>
                <a:gd name="connsiteY393" fmla="*/ 2189 h 5022"/>
                <a:gd name="connsiteX394" fmla="*/ 1850 w 3563"/>
                <a:gd name="connsiteY394" fmla="*/ 2206 h 5022"/>
                <a:gd name="connsiteX395" fmla="*/ 1881 w 3563"/>
                <a:gd name="connsiteY395" fmla="*/ 2259 h 5022"/>
                <a:gd name="connsiteX396" fmla="*/ 1894 w 3563"/>
                <a:gd name="connsiteY396" fmla="*/ 2276 h 5022"/>
                <a:gd name="connsiteX397" fmla="*/ 1900 w 3563"/>
                <a:gd name="connsiteY397" fmla="*/ 2282 h 5022"/>
                <a:gd name="connsiteX398" fmla="*/ 1943 w 3563"/>
                <a:gd name="connsiteY398" fmla="*/ 2351 h 5022"/>
                <a:gd name="connsiteX399" fmla="*/ 1963 w 3563"/>
                <a:gd name="connsiteY399" fmla="*/ 2379 h 5022"/>
                <a:gd name="connsiteX400" fmla="*/ 1986 w 3563"/>
                <a:gd name="connsiteY400" fmla="*/ 2409 h 5022"/>
                <a:gd name="connsiteX401" fmla="*/ 1997 w 3563"/>
                <a:gd name="connsiteY401" fmla="*/ 2425 h 5022"/>
                <a:gd name="connsiteX402" fmla="*/ 2030 w 3563"/>
                <a:gd name="connsiteY402" fmla="*/ 2463 h 5022"/>
                <a:gd name="connsiteX403" fmla="*/ 2066 w 3563"/>
                <a:gd name="connsiteY403" fmla="*/ 2504 h 5022"/>
                <a:gd name="connsiteX404" fmla="*/ 2087 w 3563"/>
                <a:gd name="connsiteY404" fmla="*/ 2530 h 5022"/>
                <a:gd name="connsiteX405" fmla="*/ 2104 w 3563"/>
                <a:gd name="connsiteY405" fmla="*/ 2551 h 5022"/>
                <a:gd name="connsiteX406" fmla="*/ 2175 w 3563"/>
                <a:gd name="connsiteY406" fmla="*/ 2620 h 5022"/>
                <a:gd name="connsiteX407" fmla="*/ 2179 w 3563"/>
                <a:gd name="connsiteY407" fmla="*/ 2627 h 5022"/>
                <a:gd name="connsiteX408" fmla="*/ 2238 w 3563"/>
                <a:gd name="connsiteY408" fmla="*/ 2684 h 5022"/>
                <a:gd name="connsiteX409" fmla="*/ 2264 w 3563"/>
                <a:gd name="connsiteY409" fmla="*/ 2705 h 5022"/>
                <a:gd name="connsiteX410" fmla="*/ 2300 w 3563"/>
                <a:gd name="connsiteY410" fmla="*/ 2738 h 5022"/>
                <a:gd name="connsiteX411" fmla="*/ 2326 w 3563"/>
                <a:gd name="connsiteY411" fmla="*/ 2762 h 5022"/>
                <a:gd name="connsiteX412" fmla="*/ 2353 w 3563"/>
                <a:gd name="connsiteY412" fmla="*/ 2778 h 5022"/>
                <a:gd name="connsiteX413" fmla="*/ 2372 w 3563"/>
                <a:gd name="connsiteY413" fmla="*/ 2790 h 5022"/>
                <a:gd name="connsiteX414" fmla="*/ 2408 w 3563"/>
                <a:gd name="connsiteY414" fmla="*/ 2798 h 5022"/>
                <a:gd name="connsiteX415" fmla="*/ 2422 w 3563"/>
                <a:gd name="connsiteY415" fmla="*/ 2755 h 5022"/>
                <a:gd name="connsiteX416" fmla="*/ 2434 w 3563"/>
                <a:gd name="connsiteY416" fmla="*/ 2708 h 5022"/>
                <a:gd name="connsiteX417" fmla="*/ 2440 w 3563"/>
                <a:gd name="connsiteY417" fmla="*/ 2689 h 5022"/>
                <a:gd name="connsiteX418" fmla="*/ 2452 w 3563"/>
                <a:gd name="connsiteY418" fmla="*/ 2653 h 5022"/>
                <a:gd name="connsiteX419" fmla="*/ 2467 w 3563"/>
                <a:gd name="connsiteY419" fmla="*/ 2612 h 5022"/>
                <a:gd name="connsiteX420" fmla="*/ 2479 w 3563"/>
                <a:gd name="connsiteY420" fmla="*/ 2573 h 5022"/>
                <a:gd name="connsiteX421" fmla="*/ 2489 w 3563"/>
                <a:gd name="connsiteY421" fmla="*/ 2537 h 5022"/>
                <a:gd name="connsiteX422" fmla="*/ 2503 w 3563"/>
                <a:gd name="connsiteY422" fmla="*/ 2497 h 5022"/>
                <a:gd name="connsiteX423" fmla="*/ 2515 w 3563"/>
                <a:gd name="connsiteY423" fmla="*/ 2460 h 5022"/>
                <a:gd name="connsiteX424" fmla="*/ 2525 w 3563"/>
                <a:gd name="connsiteY424" fmla="*/ 2429 h 5022"/>
                <a:gd name="connsiteX425" fmla="*/ 2535 w 3563"/>
                <a:gd name="connsiteY425" fmla="*/ 2397 h 5022"/>
                <a:gd name="connsiteX426" fmla="*/ 2550 w 3563"/>
                <a:gd name="connsiteY426" fmla="*/ 2352 h 5022"/>
                <a:gd name="connsiteX427" fmla="*/ 2591 w 3563"/>
                <a:gd name="connsiteY427" fmla="*/ 2268 h 5022"/>
                <a:gd name="connsiteX428" fmla="*/ 2606 w 3563"/>
                <a:gd name="connsiteY428" fmla="*/ 2286 h 5022"/>
                <a:gd name="connsiteX429" fmla="*/ 2620 w 3563"/>
                <a:gd name="connsiteY429" fmla="*/ 2308 h 5022"/>
                <a:gd name="connsiteX430" fmla="*/ 2632 w 3563"/>
                <a:gd name="connsiteY430" fmla="*/ 2328 h 5022"/>
                <a:gd name="connsiteX431" fmla="*/ 2645 w 3563"/>
                <a:gd name="connsiteY431" fmla="*/ 2353 h 5022"/>
                <a:gd name="connsiteX432" fmla="*/ 2656 w 3563"/>
                <a:gd name="connsiteY432" fmla="*/ 2380 h 5022"/>
                <a:gd name="connsiteX433" fmla="*/ 2668 w 3563"/>
                <a:gd name="connsiteY433" fmla="*/ 2403 h 5022"/>
                <a:gd name="connsiteX434" fmla="*/ 2696 w 3563"/>
                <a:gd name="connsiteY434" fmla="*/ 2442 h 5022"/>
                <a:gd name="connsiteX435" fmla="*/ 2718 w 3563"/>
                <a:gd name="connsiteY435" fmla="*/ 2481 h 5022"/>
                <a:gd name="connsiteX436" fmla="*/ 2728 w 3563"/>
                <a:gd name="connsiteY436" fmla="*/ 2502 h 5022"/>
                <a:gd name="connsiteX437" fmla="*/ 2737 w 3563"/>
                <a:gd name="connsiteY437" fmla="*/ 2521 h 5022"/>
                <a:gd name="connsiteX438" fmla="*/ 2768 w 3563"/>
                <a:gd name="connsiteY438" fmla="*/ 2581 h 5022"/>
                <a:gd name="connsiteX439" fmla="*/ 2829 w 3563"/>
                <a:gd name="connsiteY439" fmla="*/ 2691 h 5022"/>
                <a:gd name="connsiteX440" fmla="*/ 2834 w 3563"/>
                <a:gd name="connsiteY440" fmla="*/ 2695 h 5022"/>
                <a:gd name="connsiteX441" fmla="*/ 2894 w 3563"/>
                <a:gd name="connsiteY441" fmla="*/ 2816 h 5022"/>
                <a:gd name="connsiteX442" fmla="*/ 2906 w 3563"/>
                <a:gd name="connsiteY442" fmla="*/ 2839 h 5022"/>
                <a:gd name="connsiteX443" fmla="*/ 2920 w 3563"/>
                <a:gd name="connsiteY443" fmla="*/ 2866 h 5022"/>
                <a:gd name="connsiteX444" fmla="*/ 2930 w 3563"/>
                <a:gd name="connsiteY444" fmla="*/ 2887 h 5022"/>
                <a:gd name="connsiteX445" fmla="*/ 2942 w 3563"/>
                <a:gd name="connsiteY445" fmla="*/ 2908 h 5022"/>
                <a:gd name="connsiteX446" fmla="*/ 2970 w 3563"/>
                <a:gd name="connsiteY446" fmla="*/ 2961 h 5022"/>
                <a:gd name="connsiteX447" fmla="*/ 2992 w 3563"/>
                <a:gd name="connsiteY447" fmla="*/ 2998 h 5022"/>
                <a:gd name="connsiteX448" fmla="*/ 3003 w 3563"/>
                <a:gd name="connsiteY448" fmla="*/ 3016 h 5022"/>
                <a:gd name="connsiteX449" fmla="*/ 3013 w 3563"/>
                <a:gd name="connsiteY449" fmla="*/ 3034 h 5022"/>
                <a:gd name="connsiteX450" fmla="*/ 3023 w 3563"/>
                <a:gd name="connsiteY450" fmla="*/ 3050 h 5022"/>
                <a:gd name="connsiteX451" fmla="*/ 3058 w 3563"/>
                <a:gd name="connsiteY451" fmla="*/ 3116 h 5022"/>
                <a:gd name="connsiteX452" fmla="*/ 3082 w 3563"/>
                <a:gd name="connsiteY452" fmla="*/ 3161 h 5022"/>
                <a:gd name="connsiteX453" fmla="*/ 3104 w 3563"/>
                <a:gd name="connsiteY453" fmla="*/ 3206 h 5022"/>
                <a:gd name="connsiteX454" fmla="*/ 3117 w 3563"/>
                <a:gd name="connsiteY454" fmla="*/ 3233 h 5022"/>
                <a:gd name="connsiteX455" fmla="*/ 3150 w 3563"/>
                <a:gd name="connsiteY455" fmla="*/ 3293 h 5022"/>
                <a:gd name="connsiteX456" fmla="*/ 3173 w 3563"/>
                <a:gd name="connsiteY456" fmla="*/ 3335 h 5022"/>
                <a:gd name="connsiteX457" fmla="*/ 3191 w 3563"/>
                <a:gd name="connsiteY457" fmla="*/ 3368 h 5022"/>
                <a:gd name="connsiteX458" fmla="*/ 3203 w 3563"/>
                <a:gd name="connsiteY458" fmla="*/ 3386 h 5022"/>
                <a:gd name="connsiteX459" fmla="*/ 3225 w 3563"/>
                <a:gd name="connsiteY459" fmla="*/ 3428 h 5022"/>
                <a:gd name="connsiteX460" fmla="*/ 3247 w 3563"/>
                <a:gd name="connsiteY460" fmla="*/ 3472 h 5022"/>
                <a:gd name="connsiteX461" fmla="*/ 3256 w 3563"/>
                <a:gd name="connsiteY461" fmla="*/ 3493 h 5022"/>
                <a:gd name="connsiteX462" fmla="*/ 3260 w 3563"/>
                <a:gd name="connsiteY462" fmla="*/ 3499 h 5022"/>
                <a:gd name="connsiteX463" fmla="*/ 3271 w 3563"/>
                <a:gd name="connsiteY463" fmla="*/ 3515 h 5022"/>
                <a:gd name="connsiteX464" fmla="*/ 3287 w 3563"/>
                <a:gd name="connsiteY464" fmla="*/ 3545 h 5022"/>
                <a:gd name="connsiteX465" fmla="*/ 3295 w 3563"/>
                <a:gd name="connsiteY465" fmla="*/ 3563 h 5022"/>
                <a:gd name="connsiteX466" fmla="*/ 3311 w 3563"/>
                <a:gd name="connsiteY466" fmla="*/ 3587 h 5022"/>
                <a:gd name="connsiteX467" fmla="*/ 3326 w 3563"/>
                <a:gd name="connsiteY467" fmla="*/ 3615 h 5022"/>
                <a:gd name="connsiteX468" fmla="*/ 3330 w 3563"/>
                <a:gd name="connsiteY468" fmla="*/ 3627 h 5022"/>
                <a:gd name="connsiteX469" fmla="*/ 3369 w 3563"/>
                <a:gd name="connsiteY469" fmla="*/ 3689 h 5022"/>
                <a:gd name="connsiteX470" fmla="*/ 3383 w 3563"/>
                <a:gd name="connsiteY470" fmla="*/ 3715 h 5022"/>
                <a:gd name="connsiteX471" fmla="*/ 3395 w 3563"/>
                <a:gd name="connsiteY471" fmla="*/ 3738 h 5022"/>
                <a:gd name="connsiteX472" fmla="*/ 3402 w 3563"/>
                <a:gd name="connsiteY472" fmla="*/ 3752 h 5022"/>
                <a:gd name="connsiteX473" fmla="*/ 3406 w 3563"/>
                <a:gd name="connsiteY473" fmla="*/ 3757 h 5022"/>
                <a:gd name="connsiteX474" fmla="*/ 3432 w 3563"/>
                <a:gd name="connsiteY474" fmla="*/ 3815 h 5022"/>
                <a:gd name="connsiteX475" fmla="*/ 3438 w 3563"/>
                <a:gd name="connsiteY475" fmla="*/ 3829 h 5022"/>
                <a:gd name="connsiteX476" fmla="*/ 3445 w 3563"/>
                <a:gd name="connsiteY476" fmla="*/ 3842 h 5022"/>
                <a:gd name="connsiteX477" fmla="*/ 3476 w 3563"/>
                <a:gd name="connsiteY477" fmla="*/ 3893 h 5022"/>
                <a:gd name="connsiteX478" fmla="*/ 3495 w 3563"/>
                <a:gd name="connsiteY478" fmla="*/ 3933 h 5022"/>
                <a:gd name="connsiteX479" fmla="*/ 3502 w 3563"/>
                <a:gd name="connsiteY479" fmla="*/ 3948 h 5022"/>
                <a:gd name="connsiteX480" fmla="*/ 3516 w 3563"/>
                <a:gd name="connsiteY480" fmla="*/ 3970 h 5022"/>
                <a:gd name="connsiteX481" fmla="*/ 3529 w 3563"/>
                <a:gd name="connsiteY481" fmla="*/ 3992 h 5022"/>
                <a:gd name="connsiteX482" fmla="*/ 3547 w 3563"/>
                <a:gd name="connsiteY482" fmla="*/ 4030 h 5022"/>
                <a:gd name="connsiteX483" fmla="*/ 3555 w 3563"/>
                <a:gd name="connsiteY483" fmla="*/ 4040 h 5022"/>
                <a:gd name="connsiteX484" fmla="*/ 3560 w 3563"/>
                <a:gd name="connsiteY484" fmla="*/ 4046 h 5022"/>
                <a:gd name="connsiteX485" fmla="*/ 3561 w 3563"/>
                <a:gd name="connsiteY485" fmla="*/ 4076 h 5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3563" h="5022">
                  <a:moveTo>
                    <a:pt x="3561" y="4076"/>
                  </a:moveTo>
                  <a:cubicBezTo>
                    <a:pt x="3560" y="4079"/>
                    <a:pt x="3557" y="4082"/>
                    <a:pt x="3554" y="4082"/>
                  </a:cubicBezTo>
                  <a:cubicBezTo>
                    <a:pt x="3552" y="4082"/>
                    <a:pt x="3548" y="4084"/>
                    <a:pt x="3545" y="4085"/>
                  </a:cubicBezTo>
                  <a:cubicBezTo>
                    <a:pt x="3521" y="4104"/>
                    <a:pt x="3515" y="4107"/>
                    <a:pt x="3504" y="4107"/>
                  </a:cubicBezTo>
                  <a:cubicBezTo>
                    <a:pt x="3495" y="4107"/>
                    <a:pt x="3487" y="4111"/>
                    <a:pt x="3481" y="4117"/>
                  </a:cubicBezTo>
                  <a:cubicBezTo>
                    <a:pt x="3475" y="4123"/>
                    <a:pt x="3465" y="4129"/>
                    <a:pt x="3458" y="4131"/>
                  </a:cubicBezTo>
                  <a:cubicBezTo>
                    <a:pt x="3452" y="4132"/>
                    <a:pt x="3446" y="4136"/>
                    <a:pt x="3446" y="4138"/>
                  </a:cubicBezTo>
                  <a:cubicBezTo>
                    <a:pt x="3446" y="4141"/>
                    <a:pt x="3444" y="4142"/>
                    <a:pt x="3441" y="4142"/>
                  </a:cubicBezTo>
                  <a:cubicBezTo>
                    <a:pt x="3438" y="4142"/>
                    <a:pt x="3433" y="4145"/>
                    <a:pt x="3430" y="4149"/>
                  </a:cubicBezTo>
                  <a:cubicBezTo>
                    <a:pt x="3426" y="4152"/>
                    <a:pt x="3418" y="4155"/>
                    <a:pt x="3412" y="4154"/>
                  </a:cubicBezTo>
                  <a:cubicBezTo>
                    <a:pt x="3405" y="4154"/>
                    <a:pt x="3401" y="4157"/>
                    <a:pt x="3401" y="4162"/>
                  </a:cubicBezTo>
                  <a:cubicBezTo>
                    <a:pt x="3401" y="4165"/>
                    <a:pt x="3397" y="4168"/>
                    <a:pt x="3394" y="4168"/>
                  </a:cubicBezTo>
                  <a:cubicBezTo>
                    <a:pt x="3390" y="4168"/>
                    <a:pt x="3387" y="4170"/>
                    <a:pt x="3387" y="4172"/>
                  </a:cubicBezTo>
                  <a:cubicBezTo>
                    <a:pt x="3387" y="4175"/>
                    <a:pt x="3381" y="4177"/>
                    <a:pt x="3374" y="4177"/>
                  </a:cubicBezTo>
                  <a:cubicBezTo>
                    <a:pt x="3365" y="4177"/>
                    <a:pt x="3356" y="4182"/>
                    <a:pt x="3347" y="4190"/>
                  </a:cubicBezTo>
                  <a:cubicBezTo>
                    <a:pt x="3340" y="4197"/>
                    <a:pt x="3329" y="4204"/>
                    <a:pt x="3322" y="4206"/>
                  </a:cubicBezTo>
                  <a:cubicBezTo>
                    <a:pt x="3316" y="4207"/>
                    <a:pt x="3311" y="4210"/>
                    <a:pt x="3311" y="4213"/>
                  </a:cubicBezTo>
                  <a:cubicBezTo>
                    <a:pt x="3310" y="4216"/>
                    <a:pt x="3306" y="4217"/>
                    <a:pt x="3299" y="4217"/>
                  </a:cubicBezTo>
                  <a:cubicBezTo>
                    <a:pt x="3293" y="4217"/>
                    <a:pt x="3288" y="4218"/>
                    <a:pt x="3288" y="4221"/>
                  </a:cubicBezTo>
                  <a:cubicBezTo>
                    <a:pt x="3288" y="4222"/>
                    <a:pt x="3283" y="4226"/>
                    <a:pt x="3278" y="4228"/>
                  </a:cubicBezTo>
                  <a:cubicBezTo>
                    <a:pt x="3272" y="4230"/>
                    <a:pt x="3265" y="4234"/>
                    <a:pt x="3262" y="4237"/>
                  </a:cubicBezTo>
                  <a:cubicBezTo>
                    <a:pt x="3259" y="4240"/>
                    <a:pt x="3252" y="4243"/>
                    <a:pt x="3247" y="4243"/>
                  </a:cubicBezTo>
                  <a:cubicBezTo>
                    <a:pt x="3242" y="4243"/>
                    <a:pt x="3238" y="4245"/>
                    <a:pt x="3238" y="4248"/>
                  </a:cubicBezTo>
                  <a:cubicBezTo>
                    <a:pt x="3238" y="4250"/>
                    <a:pt x="3235" y="4252"/>
                    <a:pt x="3229" y="4252"/>
                  </a:cubicBezTo>
                  <a:cubicBezTo>
                    <a:pt x="3224" y="4252"/>
                    <a:pt x="3219" y="4255"/>
                    <a:pt x="3218" y="4258"/>
                  </a:cubicBezTo>
                  <a:cubicBezTo>
                    <a:pt x="3216" y="4262"/>
                    <a:pt x="3211" y="4265"/>
                    <a:pt x="3206" y="4265"/>
                  </a:cubicBezTo>
                  <a:cubicBezTo>
                    <a:pt x="3202" y="4266"/>
                    <a:pt x="3196" y="4269"/>
                    <a:pt x="3191" y="4272"/>
                  </a:cubicBezTo>
                  <a:cubicBezTo>
                    <a:pt x="3188" y="4275"/>
                    <a:pt x="3183" y="4279"/>
                    <a:pt x="3182" y="4279"/>
                  </a:cubicBezTo>
                  <a:cubicBezTo>
                    <a:pt x="3180" y="4279"/>
                    <a:pt x="3176" y="4282"/>
                    <a:pt x="3173" y="4285"/>
                  </a:cubicBezTo>
                  <a:cubicBezTo>
                    <a:pt x="3169" y="4289"/>
                    <a:pt x="3160" y="4292"/>
                    <a:pt x="3155" y="4292"/>
                  </a:cubicBezTo>
                  <a:cubicBezTo>
                    <a:pt x="3148" y="4292"/>
                    <a:pt x="3140" y="4294"/>
                    <a:pt x="3137" y="4297"/>
                  </a:cubicBezTo>
                  <a:cubicBezTo>
                    <a:pt x="3121" y="4311"/>
                    <a:pt x="3117" y="4314"/>
                    <a:pt x="3111" y="4314"/>
                  </a:cubicBezTo>
                  <a:cubicBezTo>
                    <a:pt x="3107" y="4314"/>
                    <a:pt x="3101" y="4317"/>
                    <a:pt x="3098" y="4320"/>
                  </a:cubicBezTo>
                  <a:cubicBezTo>
                    <a:pt x="3094" y="4323"/>
                    <a:pt x="3087" y="4327"/>
                    <a:pt x="3081" y="4328"/>
                  </a:cubicBezTo>
                  <a:cubicBezTo>
                    <a:pt x="3076" y="4330"/>
                    <a:pt x="3072" y="4334"/>
                    <a:pt x="3072" y="4336"/>
                  </a:cubicBezTo>
                  <a:cubicBezTo>
                    <a:pt x="3072" y="4338"/>
                    <a:pt x="3067" y="4341"/>
                    <a:pt x="3061" y="4341"/>
                  </a:cubicBezTo>
                  <a:cubicBezTo>
                    <a:pt x="3055" y="4341"/>
                    <a:pt x="3049" y="4344"/>
                    <a:pt x="3047" y="4347"/>
                  </a:cubicBezTo>
                  <a:cubicBezTo>
                    <a:pt x="3046" y="4351"/>
                    <a:pt x="3042" y="4354"/>
                    <a:pt x="3038" y="4354"/>
                  </a:cubicBezTo>
                  <a:cubicBezTo>
                    <a:pt x="3034" y="4354"/>
                    <a:pt x="3031" y="4355"/>
                    <a:pt x="3031" y="4358"/>
                  </a:cubicBezTo>
                  <a:cubicBezTo>
                    <a:pt x="3031" y="4360"/>
                    <a:pt x="3026" y="4363"/>
                    <a:pt x="3018" y="4365"/>
                  </a:cubicBezTo>
                  <a:cubicBezTo>
                    <a:pt x="3010" y="4367"/>
                    <a:pt x="3004" y="4369"/>
                    <a:pt x="3004" y="4372"/>
                  </a:cubicBezTo>
                  <a:cubicBezTo>
                    <a:pt x="3004" y="4374"/>
                    <a:pt x="2999" y="4377"/>
                    <a:pt x="2993" y="4379"/>
                  </a:cubicBezTo>
                  <a:cubicBezTo>
                    <a:pt x="2986" y="4380"/>
                    <a:pt x="2981" y="4384"/>
                    <a:pt x="2981" y="4386"/>
                  </a:cubicBezTo>
                  <a:cubicBezTo>
                    <a:pt x="2981" y="4388"/>
                    <a:pt x="2977" y="4390"/>
                    <a:pt x="2971" y="4390"/>
                  </a:cubicBezTo>
                  <a:cubicBezTo>
                    <a:pt x="2965" y="4389"/>
                    <a:pt x="2958" y="4392"/>
                    <a:pt x="2954" y="4396"/>
                  </a:cubicBezTo>
                  <a:cubicBezTo>
                    <a:pt x="2951" y="4399"/>
                    <a:pt x="2946" y="4402"/>
                    <a:pt x="2943" y="4402"/>
                  </a:cubicBezTo>
                  <a:cubicBezTo>
                    <a:pt x="2939" y="4402"/>
                    <a:pt x="2937" y="4404"/>
                    <a:pt x="2937" y="4407"/>
                  </a:cubicBezTo>
                  <a:cubicBezTo>
                    <a:pt x="2937" y="4408"/>
                    <a:pt x="2931" y="4412"/>
                    <a:pt x="2925" y="4413"/>
                  </a:cubicBezTo>
                  <a:cubicBezTo>
                    <a:pt x="2918" y="4415"/>
                    <a:pt x="2910" y="4419"/>
                    <a:pt x="2906" y="4423"/>
                  </a:cubicBezTo>
                  <a:cubicBezTo>
                    <a:pt x="2903" y="4426"/>
                    <a:pt x="2896" y="4429"/>
                    <a:pt x="2891" y="4429"/>
                  </a:cubicBezTo>
                  <a:cubicBezTo>
                    <a:pt x="2886" y="4429"/>
                    <a:pt x="2882" y="4431"/>
                    <a:pt x="2882" y="4434"/>
                  </a:cubicBezTo>
                  <a:cubicBezTo>
                    <a:pt x="2882" y="4435"/>
                    <a:pt x="2877" y="4439"/>
                    <a:pt x="2871" y="4441"/>
                  </a:cubicBezTo>
                  <a:cubicBezTo>
                    <a:pt x="2865" y="4442"/>
                    <a:pt x="2860" y="4444"/>
                    <a:pt x="2860" y="4447"/>
                  </a:cubicBezTo>
                  <a:cubicBezTo>
                    <a:pt x="2860" y="4449"/>
                    <a:pt x="2856" y="4450"/>
                    <a:pt x="2851" y="4450"/>
                  </a:cubicBezTo>
                  <a:cubicBezTo>
                    <a:pt x="2846" y="4450"/>
                    <a:pt x="2840" y="4454"/>
                    <a:pt x="2835" y="4457"/>
                  </a:cubicBezTo>
                  <a:cubicBezTo>
                    <a:pt x="2832" y="4461"/>
                    <a:pt x="2828" y="4464"/>
                    <a:pt x="2826" y="4464"/>
                  </a:cubicBezTo>
                  <a:cubicBezTo>
                    <a:pt x="2824" y="4464"/>
                    <a:pt x="2820" y="4467"/>
                    <a:pt x="2816" y="4471"/>
                  </a:cubicBezTo>
                  <a:cubicBezTo>
                    <a:pt x="2812" y="4474"/>
                    <a:pt x="2804" y="4477"/>
                    <a:pt x="2797" y="4477"/>
                  </a:cubicBezTo>
                  <a:cubicBezTo>
                    <a:pt x="2789" y="4477"/>
                    <a:pt x="2781" y="4481"/>
                    <a:pt x="2774" y="4489"/>
                  </a:cubicBezTo>
                  <a:cubicBezTo>
                    <a:pt x="2767" y="4497"/>
                    <a:pt x="2758" y="4503"/>
                    <a:pt x="2752" y="4502"/>
                  </a:cubicBezTo>
                  <a:cubicBezTo>
                    <a:pt x="2746" y="4502"/>
                    <a:pt x="2742" y="4504"/>
                    <a:pt x="2742" y="4507"/>
                  </a:cubicBezTo>
                  <a:cubicBezTo>
                    <a:pt x="2742" y="4508"/>
                    <a:pt x="2737" y="4512"/>
                    <a:pt x="2731" y="4513"/>
                  </a:cubicBezTo>
                  <a:cubicBezTo>
                    <a:pt x="2725" y="4515"/>
                    <a:pt x="2719" y="4518"/>
                    <a:pt x="2719" y="4520"/>
                  </a:cubicBezTo>
                  <a:cubicBezTo>
                    <a:pt x="2719" y="4523"/>
                    <a:pt x="2716" y="4525"/>
                    <a:pt x="2713" y="4525"/>
                  </a:cubicBezTo>
                  <a:cubicBezTo>
                    <a:pt x="2709" y="4524"/>
                    <a:pt x="2701" y="4529"/>
                    <a:pt x="2694" y="4536"/>
                  </a:cubicBezTo>
                  <a:cubicBezTo>
                    <a:pt x="2687" y="4542"/>
                    <a:pt x="2678" y="4547"/>
                    <a:pt x="2670" y="4547"/>
                  </a:cubicBezTo>
                  <a:cubicBezTo>
                    <a:pt x="2662" y="4547"/>
                    <a:pt x="2656" y="4548"/>
                    <a:pt x="2656" y="4551"/>
                  </a:cubicBezTo>
                  <a:cubicBezTo>
                    <a:pt x="2656" y="4552"/>
                    <a:pt x="2646" y="4558"/>
                    <a:pt x="2635" y="4563"/>
                  </a:cubicBezTo>
                  <a:cubicBezTo>
                    <a:pt x="2622" y="4568"/>
                    <a:pt x="2608" y="4576"/>
                    <a:pt x="2602" y="4582"/>
                  </a:cubicBezTo>
                  <a:cubicBezTo>
                    <a:pt x="2596" y="4587"/>
                    <a:pt x="2587" y="4591"/>
                    <a:pt x="2582" y="4591"/>
                  </a:cubicBezTo>
                  <a:cubicBezTo>
                    <a:pt x="2577" y="4591"/>
                    <a:pt x="2569" y="4595"/>
                    <a:pt x="2565" y="4600"/>
                  </a:cubicBezTo>
                  <a:cubicBezTo>
                    <a:pt x="2561" y="4604"/>
                    <a:pt x="2553" y="4609"/>
                    <a:pt x="2548" y="4609"/>
                  </a:cubicBezTo>
                  <a:cubicBezTo>
                    <a:pt x="2543" y="4609"/>
                    <a:pt x="2539" y="4610"/>
                    <a:pt x="2539" y="4613"/>
                  </a:cubicBezTo>
                  <a:cubicBezTo>
                    <a:pt x="2539" y="4615"/>
                    <a:pt x="2531" y="4619"/>
                    <a:pt x="2523" y="4622"/>
                  </a:cubicBezTo>
                  <a:cubicBezTo>
                    <a:pt x="2515" y="4625"/>
                    <a:pt x="2508" y="4628"/>
                    <a:pt x="2508" y="4631"/>
                  </a:cubicBezTo>
                  <a:cubicBezTo>
                    <a:pt x="2508" y="4633"/>
                    <a:pt x="2502" y="4636"/>
                    <a:pt x="2494" y="4637"/>
                  </a:cubicBezTo>
                  <a:cubicBezTo>
                    <a:pt x="2487" y="4640"/>
                    <a:pt x="2481" y="4643"/>
                    <a:pt x="2481" y="4644"/>
                  </a:cubicBezTo>
                  <a:cubicBezTo>
                    <a:pt x="2481" y="4646"/>
                    <a:pt x="2472" y="4650"/>
                    <a:pt x="2463" y="4653"/>
                  </a:cubicBezTo>
                  <a:cubicBezTo>
                    <a:pt x="2453" y="4655"/>
                    <a:pt x="2445" y="4659"/>
                    <a:pt x="2445" y="4662"/>
                  </a:cubicBezTo>
                  <a:cubicBezTo>
                    <a:pt x="2445" y="4664"/>
                    <a:pt x="2442" y="4666"/>
                    <a:pt x="2439" y="4666"/>
                  </a:cubicBezTo>
                  <a:cubicBezTo>
                    <a:pt x="2433" y="4666"/>
                    <a:pt x="2427" y="4670"/>
                    <a:pt x="2400" y="4693"/>
                  </a:cubicBezTo>
                  <a:cubicBezTo>
                    <a:pt x="2394" y="4697"/>
                    <a:pt x="2385" y="4701"/>
                    <a:pt x="2379" y="4701"/>
                  </a:cubicBezTo>
                  <a:cubicBezTo>
                    <a:pt x="2372" y="4701"/>
                    <a:pt x="2367" y="4703"/>
                    <a:pt x="2367" y="4705"/>
                  </a:cubicBezTo>
                  <a:cubicBezTo>
                    <a:pt x="2367" y="4707"/>
                    <a:pt x="2362" y="4710"/>
                    <a:pt x="2354" y="4712"/>
                  </a:cubicBezTo>
                  <a:cubicBezTo>
                    <a:pt x="2347" y="4714"/>
                    <a:pt x="2341" y="4717"/>
                    <a:pt x="2341" y="4719"/>
                  </a:cubicBezTo>
                  <a:cubicBezTo>
                    <a:pt x="2340" y="4721"/>
                    <a:pt x="2332" y="4726"/>
                    <a:pt x="2321" y="4728"/>
                  </a:cubicBezTo>
                  <a:cubicBezTo>
                    <a:pt x="2311" y="4730"/>
                    <a:pt x="2300" y="4736"/>
                    <a:pt x="2299" y="4739"/>
                  </a:cubicBezTo>
                  <a:cubicBezTo>
                    <a:pt x="2297" y="4742"/>
                    <a:pt x="2291" y="4745"/>
                    <a:pt x="2287" y="4745"/>
                  </a:cubicBezTo>
                  <a:cubicBezTo>
                    <a:pt x="2281" y="4745"/>
                    <a:pt x="2278" y="4747"/>
                    <a:pt x="2278" y="4750"/>
                  </a:cubicBezTo>
                  <a:cubicBezTo>
                    <a:pt x="2278" y="4752"/>
                    <a:pt x="2274" y="4754"/>
                    <a:pt x="2270" y="4754"/>
                  </a:cubicBezTo>
                  <a:cubicBezTo>
                    <a:pt x="2265" y="4754"/>
                    <a:pt x="2256" y="4759"/>
                    <a:pt x="2249" y="4765"/>
                  </a:cubicBezTo>
                  <a:cubicBezTo>
                    <a:pt x="2241" y="4771"/>
                    <a:pt x="2229" y="4776"/>
                    <a:pt x="2223" y="4776"/>
                  </a:cubicBezTo>
                  <a:cubicBezTo>
                    <a:pt x="2214" y="4776"/>
                    <a:pt x="2209" y="4778"/>
                    <a:pt x="2207" y="4785"/>
                  </a:cubicBezTo>
                  <a:cubicBezTo>
                    <a:pt x="2206" y="4791"/>
                    <a:pt x="2202" y="4794"/>
                    <a:pt x="2198" y="4794"/>
                  </a:cubicBezTo>
                  <a:cubicBezTo>
                    <a:pt x="2195" y="4793"/>
                    <a:pt x="2192" y="4795"/>
                    <a:pt x="2192" y="4797"/>
                  </a:cubicBezTo>
                  <a:cubicBezTo>
                    <a:pt x="2192" y="4800"/>
                    <a:pt x="2185" y="4803"/>
                    <a:pt x="2177" y="4805"/>
                  </a:cubicBezTo>
                  <a:cubicBezTo>
                    <a:pt x="2169" y="4806"/>
                    <a:pt x="2160" y="4811"/>
                    <a:pt x="2156" y="4815"/>
                  </a:cubicBezTo>
                  <a:cubicBezTo>
                    <a:pt x="2153" y="4818"/>
                    <a:pt x="2144" y="4822"/>
                    <a:pt x="2137" y="4823"/>
                  </a:cubicBezTo>
                  <a:cubicBezTo>
                    <a:pt x="2130" y="4824"/>
                    <a:pt x="2124" y="4828"/>
                    <a:pt x="2122" y="4832"/>
                  </a:cubicBezTo>
                  <a:cubicBezTo>
                    <a:pt x="2121" y="4835"/>
                    <a:pt x="2114" y="4838"/>
                    <a:pt x="2108" y="4838"/>
                  </a:cubicBezTo>
                  <a:cubicBezTo>
                    <a:pt x="2102" y="4838"/>
                    <a:pt x="2097" y="4839"/>
                    <a:pt x="2097" y="4842"/>
                  </a:cubicBezTo>
                  <a:cubicBezTo>
                    <a:pt x="2097" y="4845"/>
                    <a:pt x="2094" y="4847"/>
                    <a:pt x="2092" y="4846"/>
                  </a:cubicBezTo>
                  <a:cubicBezTo>
                    <a:pt x="2089" y="4846"/>
                    <a:pt x="2081" y="4851"/>
                    <a:pt x="2073" y="4857"/>
                  </a:cubicBezTo>
                  <a:cubicBezTo>
                    <a:pt x="2066" y="4863"/>
                    <a:pt x="2056" y="4868"/>
                    <a:pt x="2051" y="4868"/>
                  </a:cubicBezTo>
                  <a:cubicBezTo>
                    <a:pt x="2047" y="4868"/>
                    <a:pt x="2042" y="4871"/>
                    <a:pt x="2041" y="4875"/>
                  </a:cubicBezTo>
                  <a:cubicBezTo>
                    <a:pt x="2038" y="4882"/>
                    <a:pt x="2005" y="4899"/>
                    <a:pt x="1992" y="4898"/>
                  </a:cubicBezTo>
                  <a:cubicBezTo>
                    <a:pt x="1987" y="4898"/>
                    <a:pt x="1983" y="4901"/>
                    <a:pt x="1983" y="4902"/>
                  </a:cubicBezTo>
                  <a:cubicBezTo>
                    <a:pt x="1983" y="4905"/>
                    <a:pt x="1977" y="4907"/>
                    <a:pt x="1969" y="4909"/>
                  </a:cubicBezTo>
                  <a:cubicBezTo>
                    <a:pt x="1961" y="4911"/>
                    <a:pt x="1951" y="4916"/>
                    <a:pt x="1946" y="4921"/>
                  </a:cubicBezTo>
                  <a:cubicBezTo>
                    <a:pt x="1940" y="4925"/>
                    <a:pt x="1933" y="4929"/>
                    <a:pt x="1928" y="4929"/>
                  </a:cubicBezTo>
                  <a:cubicBezTo>
                    <a:pt x="1924" y="4929"/>
                    <a:pt x="1920" y="4931"/>
                    <a:pt x="1920" y="4933"/>
                  </a:cubicBezTo>
                  <a:cubicBezTo>
                    <a:pt x="1920" y="4935"/>
                    <a:pt x="1914" y="4939"/>
                    <a:pt x="1907" y="4942"/>
                  </a:cubicBezTo>
                  <a:cubicBezTo>
                    <a:pt x="1899" y="4944"/>
                    <a:pt x="1893" y="4948"/>
                    <a:pt x="1893" y="4951"/>
                  </a:cubicBezTo>
                  <a:cubicBezTo>
                    <a:pt x="1893" y="4953"/>
                    <a:pt x="1886" y="4957"/>
                    <a:pt x="1877" y="4958"/>
                  </a:cubicBezTo>
                  <a:cubicBezTo>
                    <a:pt x="1867" y="4959"/>
                    <a:pt x="1856" y="4965"/>
                    <a:pt x="1851" y="4970"/>
                  </a:cubicBezTo>
                  <a:cubicBezTo>
                    <a:pt x="1845" y="4976"/>
                    <a:pt x="1834" y="4984"/>
                    <a:pt x="1825" y="4987"/>
                  </a:cubicBezTo>
                  <a:cubicBezTo>
                    <a:pt x="1815" y="4991"/>
                    <a:pt x="1808" y="4994"/>
                    <a:pt x="1808" y="4996"/>
                  </a:cubicBezTo>
                  <a:cubicBezTo>
                    <a:pt x="1808" y="4997"/>
                    <a:pt x="1801" y="5000"/>
                    <a:pt x="1792" y="5002"/>
                  </a:cubicBezTo>
                  <a:cubicBezTo>
                    <a:pt x="1782" y="5003"/>
                    <a:pt x="1776" y="5008"/>
                    <a:pt x="1775" y="5014"/>
                  </a:cubicBezTo>
                  <a:cubicBezTo>
                    <a:pt x="1773" y="5021"/>
                    <a:pt x="1768" y="5023"/>
                    <a:pt x="1754" y="5022"/>
                  </a:cubicBezTo>
                  <a:cubicBezTo>
                    <a:pt x="1735" y="5022"/>
                    <a:pt x="1726" y="5014"/>
                    <a:pt x="1729" y="5001"/>
                  </a:cubicBezTo>
                  <a:cubicBezTo>
                    <a:pt x="1736" y="4965"/>
                    <a:pt x="1743" y="4941"/>
                    <a:pt x="1745" y="4941"/>
                  </a:cubicBezTo>
                  <a:cubicBezTo>
                    <a:pt x="1747" y="4941"/>
                    <a:pt x="1750" y="4931"/>
                    <a:pt x="1752" y="4918"/>
                  </a:cubicBezTo>
                  <a:cubicBezTo>
                    <a:pt x="1753" y="4905"/>
                    <a:pt x="1759" y="4885"/>
                    <a:pt x="1763" y="4874"/>
                  </a:cubicBezTo>
                  <a:cubicBezTo>
                    <a:pt x="1769" y="4864"/>
                    <a:pt x="1775" y="4841"/>
                    <a:pt x="1778" y="4823"/>
                  </a:cubicBezTo>
                  <a:cubicBezTo>
                    <a:pt x="1782" y="4806"/>
                    <a:pt x="1786" y="4789"/>
                    <a:pt x="1789" y="4787"/>
                  </a:cubicBezTo>
                  <a:cubicBezTo>
                    <a:pt x="1791" y="4784"/>
                    <a:pt x="1795" y="4769"/>
                    <a:pt x="1800" y="4753"/>
                  </a:cubicBezTo>
                  <a:cubicBezTo>
                    <a:pt x="1803" y="4737"/>
                    <a:pt x="1810" y="4713"/>
                    <a:pt x="1815" y="4700"/>
                  </a:cubicBezTo>
                  <a:cubicBezTo>
                    <a:pt x="1820" y="4686"/>
                    <a:pt x="1824" y="4669"/>
                    <a:pt x="1825" y="4661"/>
                  </a:cubicBezTo>
                  <a:cubicBezTo>
                    <a:pt x="1825" y="4653"/>
                    <a:pt x="1828" y="4645"/>
                    <a:pt x="1830" y="4644"/>
                  </a:cubicBezTo>
                  <a:cubicBezTo>
                    <a:pt x="1832" y="4642"/>
                    <a:pt x="1834" y="4635"/>
                    <a:pt x="1834" y="4628"/>
                  </a:cubicBezTo>
                  <a:cubicBezTo>
                    <a:pt x="1834" y="4622"/>
                    <a:pt x="1836" y="4614"/>
                    <a:pt x="1838" y="4612"/>
                  </a:cubicBezTo>
                  <a:cubicBezTo>
                    <a:pt x="1843" y="4608"/>
                    <a:pt x="1864" y="4539"/>
                    <a:pt x="1869" y="4516"/>
                  </a:cubicBezTo>
                  <a:cubicBezTo>
                    <a:pt x="1870" y="4507"/>
                    <a:pt x="1876" y="4486"/>
                    <a:pt x="1881" y="4471"/>
                  </a:cubicBezTo>
                  <a:cubicBezTo>
                    <a:pt x="1891" y="4439"/>
                    <a:pt x="1891" y="4418"/>
                    <a:pt x="1879" y="4418"/>
                  </a:cubicBezTo>
                  <a:cubicBezTo>
                    <a:pt x="1875" y="4417"/>
                    <a:pt x="1871" y="4414"/>
                    <a:pt x="1870" y="4411"/>
                  </a:cubicBezTo>
                  <a:cubicBezTo>
                    <a:pt x="1868" y="4407"/>
                    <a:pt x="1863" y="4403"/>
                    <a:pt x="1856" y="4402"/>
                  </a:cubicBezTo>
                  <a:cubicBezTo>
                    <a:pt x="1850" y="4400"/>
                    <a:pt x="1846" y="4397"/>
                    <a:pt x="1846" y="4395"/>
                  </a:cubicBezTo>
                  <a:cubicBezTo>
                    <a:pt x="1846" y="4392"/>
                    <a:pt x="1842" y="4390"/>
                    <a:pt x="1837" y="4390"/>
                  </a:cubicBezTo>
                  <a:cubicBezTo>
                    <a:pt x="1833" y="4390"/>
                    <a:pt x="1828" y="4387"/>
                    <a:pt x="1826" y="4384"/>
                  </a:cubicBezTo>
                  <a:cubicBezTo>
                    <a:pt x="1825" y="4380"/>
                    <a:pt x="1821" y="4377"/>
                    <a:pt x="1817" y="4377"/>
                  </a:cubicBezTo>
                  <a:cubicBezTo>
                    <a:pt x="1813" y="4377"/>
                    <a:pt x="1810" y="4374"/>
                    <a:pt x="1810" y="4372"/>
                  </a:cubicBezTo>
                  <a:cubicBezTo>
                    <a:pt x="1810" y="4370"/>
                    <a:pt x="1805" y="4367"/>
                    <a:pt x="1799" y="4365"/>
                  </a:cubicBezTo>
                  <a:cubicBezTo>
                    <a:pt x="1792" y="4364"/>
                    <a:pt x="1788" y="4360"/>
                    <a:pt x="1788" y="4359"/>
                  </a:cubicBezTo>
                  <a:cubicBezTo>
                    <a:pt x="1788" y="4356"/>
                    <a:pt x="1783" y="4353"/>
                    <a:pt x="1777" y="4352"/>
                  </a:cubicBezTo>
                  <a:cubicBezTo>
                    <a:pt x="1771" y="4350"/>
                    <a:pt x="1766" y="4347"/>
                    <a:pt x="1766" y="4345"/>
                  </a:cubicBezTo>
                  <a:cubicBezTo>
                    <a:pt x="1766" y="4342"/>
                    <a:pt x="1763" y="4340"/>
                    <a:pt x="1759" y="4340"/>
                  </a:cubicBezTo>
                  <a:cubicBezTo>
                    <a:pt x="1755" y="4340"/>
                    <a:pt x="1751" y="4337"/>
                    <a:pt x="1750" y="4333"/>
                  </a:cubicBezTo>
                  <a:cubicBezTo>
                    <a:pt x="1748" y="4329"/>
                    <a:pt x="1744" y="4326"/>
                    <a:pt x="1741" y="4326"/>
                  </a:cubicBezTo>
                  <a:cubicBezTo>
                    <a:pt x="1737" y="4326"/>
                    <a:pt x="1735" y="4324"/>
                    <a:pt x="1735" y="4321"/>
                  </a:cubicBezTo>
                  <a:cubicBezTo>
                    <a:pt x="1735" y="4320"/>
                    <a:pt x="1729" y="4315"/>
                    <a:pt x="1724" y="4314"/>
                  </a:cubicBezTo>
                  <a:cubicBezTo>
                    <a:pt x="1717" y="4313"/>
                    <a:pt x="1711" y="4309"/>
                    <a:pt x="1710" y="4305"/>
                  </a:cubicBezTo>
                  <a:cubicBezTo>
                    <a:pt x="1709" y="4302"/>
                    <a:pt x="1705" y="4299"/>
                    <a:pt x="1701" y="4299"/>
                  </a:cubicBezTo>
                  <a:cubicBezTo>
                    <a:pt x="1697" y="4299"/>
                    <a:pt x="1694" y="4296"/>
                    <a:pt x="1694" y="4294"/>
                  </a:cubicBezTo>
                  <a:cubicBezTo>
                    <a:pt x="1694" y="4291"/>
                    <a:pt x="1691" y="4290"/>
                    <a:pt x="1688" y="4290"/>
                  </a:cubicBezTo>
                  <a:cubicBezTo>
                    <a:pt x="1684" y="4289"/>
                    <a:pt x="1679" y="4286"/>
                    <a:pt x="1678" y="4282"/>
                  </a:cubicBezTo>
                  <a:cubicBezTo>
                    <a:pt x="1676" y="4278"/>
                    <a:pt x="1670" y="4275"/>
                    <a:pt x="1662" y="4275"/>
                  </a:cubicBezTo>
                  <a:cubicBezTo>
                    <a:pt x="1654" y="4275"/>
                    <a:pt x="1645" y="4270"/>
                    <a:pt x="1637" y="4261"/>
                  </a:cubicBezTo>
                  <a:cubicBezTo>
                    <a:pt x="1630" y="4254"/>
                    <a:pt x="1621" y="4248"/>
                    <a:pt x="1618" y="4248"/>
                  </a:cubicBezTo>
                  <a:cubicBezTo>
                    <a:pt x="1615" y="4248"/>
                    <a:pt x="1609" y="4243"/>
                    <a:pt x="1604" y="4237"/>
                  </a:cubicBezTo>
                  <a:cubicBezTo>
                    <a:pt x="1598" y="4231"/>
                    <a:pt x="1589" y="4225"/>
                    <a:pt x="1584" y="4224"/>
                  </a:cubicBezTo>
                  <a:cubicBezTo>
                    <a:pt x="1578" y="4222"/>
                    <a:pt x="1574" y="4218"/>
                    <a:pt x="1574" y="4216"/>
                  </a:cubicBezTo>
                  <a:cubicBezTo>
                    <a:pt x="1574" y="4214"/>
                    <a:pt x="1571" y="4212"/>
                    <a:pt x="1567" y="4212"/>
                  </a:cubicBezTo>
                  <a:cubicBezTo>
                    <a:pt x="1563" y="4212"/>
                    <a:pt x="1554" y="4205"/>
                    <a:pt x="1548" y="4197"/>
                  </a:cubicBezTo>
                  <a:cubicBezTo>
                    <a:pt x="1540" y="4190"/>
                    <a:pt x="1532" y="4184"/>
                    <a:pt x="1530" y="4184"/>
                  </a:cubicBezTo>
                  <a:cubicBezTo>
                    <a:pt x="1528" y="4184"/>
                    <a:pt x="1525" y="4181"/>
                    <a:pt x="1523" y="4177"/>
                  </a:cubicBezTo>
                  <a:cubicBezTo>
                    <a:pt x="1521" y="4173"/>
                    <a:pt x="1517" y="4170"/>
                    <a:pt x="1514" y="4170"/>
                  </a:cubicBezTo>
                  <a:cubicBezTo>
                    <a:pt x="1510" y="4170"/>
                    <a:pt x="1507" y="4168"/>
                    <a:pt x="1505" y="4164"/>
                  </a:cubicBezTo>
                  <a:cubicBezTo>
                    <a:pt x="1504" y="4160"/>
                    <a:pt x="1499" y="4157"/>
                    <a:pt x="1495" y="4157"/>
                  </a:cubicBezTo>
                  <a:cubicBezTo>
                    <a:pt x="1491" y="4157"/>
                    <a:pt x="1484" y="4152"/>
                    <a:pt x="1478" y="4147"/>
                  </a:cubicBezTo>
                  <a:cubicBezTo>
                    <a:pt x="1473" y="4141"/>
                    <a:pt x="1466" y="4135"/>
                    <a:pt x="1461" y="4133"/>
                  </a:cubicBezTo>
                  <a:cubicBezTo>
                    <a:pt x="1457" y="4132"/>
                    <a:pt x="1454" y="4129"/>
                    <a:pt x="1454" y="4126"/>
                  </a:cubicBezTo>
                  <a:cubicBezTo>
                    <a:pt x="1454" y="4124"/>
                    <a:pt x="1451" y="4121"/>
                    <a:pt x="1447" y="4121"/>
                  </a:cubicBezTo>
                  <a:cubicBezTo>
                    <a:pt x="1444" y="4121"/>
                    <a:pt x="1441" y="4118"/>
                    <a:pt x="1439" y="4114"/>
                  </a:cubicBezTo>
                  <a:cubicBezTo>
                    <a:pt x="1438" y="4111"/>
                    <a:pt x="1433" y="4107"/>
                    <a:pt x="1430" y="4107"/>
                  </a:cubicBezTo>
                  <a:cubicBezTo>
                    <a:pt x="1427" y="4107"/>
                    <a:pt x="1421" y="4102"/>
                    <a:pt x="1418" y="4096"/>
                  </a:cubicBezTo>
                  <a:cubicBezTo>
                    <a:pt x="1415" y="4089"/>
                    <a:pt x="1411" y="4084"/>
                    <a:pt x="1407" y="4084"/>
                  </a:cubicBezTo>
                  <a:cubicBezTo>
                    <a:pt x="1402" y="4084"/>
                    <a:pt x="1390" y="4075"/>
                    <a:pt x="1368" y="4056"/>
                  </a:cubicBezTo>
                  <a:cubicBezTo>
                    <a:pt x="1361" y="4049"/>
                    <a:pt x="1352" y="4043"/>
                    <a:pt x="1349" y="4043"/>
                  </a:cubicBezTo>
                  <a:cubicBezTo>
                    <a:pt x="1345" y="4043"/>
                    <a:pt x="1343" y="4041"/>
                    <a:pt x="1343" y="4039"/>
                  </a:cubicBezTo>
                  <a:cubicBezTo>
                    <a:pt x="1343" y="4037"/>
                    <a:pt x="1339" y="4034"/>
                    <a:pt x="1335" y="4031"/>
                  </a:cubicBezTo>
                  <a:cubicBezTo>
                    <a:pt x="1326" y="4028"/>
                    <a:pt x="1303" y="4003"/>
                    <a:pt x="1303" y="3997"/>
                  </a:cubicBezTo>
                  <a:cubicBezTo>
                    <a:pt x="1303" y="3995"/>
                    <a:pt x="1299" y="3993"/>
                    <a:pt x="1295" y="3993"/>
                  </a:cubicBezTo>
                  <a:cubicBezTo>
                    <a:pt x="1291" y="3993"/>
                    <a:pt x="1282" y="3987"/>
                    <a:pt x="1276" y="3980"/>
                  </a:cubicBezTo>
                  <a:cubicBezTo>
                    <a:pt x="1270" y="3972"/>
                    <a:pt x="1264" y="3966"/>
                    <a:pt x="1261" y="3966"/>
                  </a:cubicBezTo>
                  <a:cubicBezTo>
                    <a:pt x="1259" y="3966"/>
                    <a:pt x="1253" y="3961"/>
                    <a:pt x="1247" y="3955"/>
                  </a:cubicBezTo>
                  <a:cubicBezTo>
                    <a:pt x="1242" y="3949"/>
                    <a:pt x="1235" y="3943"/>
                    <a:pt x="1231" y="3943"/>
                  </a:cubicBezTo>
                  <a:cubicBezTo>
                    <a:pt x="1225" y="3943"/>
                    <a:pt x="1196" y="3913"/>
                    <a:pt x="1196" y="3907"/>
                  </a:cubicBezTo>
                  <a:cubicBezTo>
                    <a:pt x="1196" y="3904"/>
                    <a:pt x="1194" y="3902"/>
                    <a:pt x="1191" y="3902"/>
                  </a:cubicBezTo>
                  <a:cubicBezTo>
                    <a:pt x="1185" y="3902"/>
                    <a:pt x="1178" y="3896"/>
                    <a:pt x="1140" y="3858"/>
                  </a:cubicBezTo>
                  <a:cubicBezTo>
                    <a:pt x="1122" y="3840"/>
                    <a:pt x="1107" y="3822"/>
                    <a:pt x="1107" y="3820"/>
                  </a:cubicBezTo>
                  <a:cubicBezTo>
                    <a:pt x="1107" y="3818"/>
                    <a:pt x="1104" y="3816"/>
                    <a:pt x="1100" y="3816"/>
                  </a:cubicBezTo>
                  <a:cubicBezTo>
                    <a:pt x="1097" y="3816"/>
                    <a:pt x="1094" y="3814"/>
                    <a:pt x="1094" y="3810"/>
                  </a:cubicBezTo>
                  <a:cubicBezTo>
                    <a:pt x="1094" y="3807"/>
                    <a:pt x="1089" y="3802"/>
                    <a:pt x="1084" y="3798"/>
                  </a:cubicBezTo>
                  <a:cubicBezTo>
                    <a:pt x="1079" y="3794"/>
                    <a:pt x="1068" y="3784"/>
                    <a:pt x="1061" y="3776"/>
                  </a:cubicBezTo>
                  <a:cubicBezTo>
                    <a:pt x="1053" y="3769"/>
                    <a:pt x="1045" y="3762"/>
                    <a:pt x="1044" y="3762"/>
                  </a:cubicBezTo>
                  <a:cubicBezTo>
                    <a:pt x="1041" y="3762"/>
                    <a:pt x="1020" y="3745"/>
                    <a:pt x="1011" y="3735"/>
                  </a:cubicBezTo>
                  <a:cubicBezTo>
                    <a:pt x="982" y="3702"/>
                    <a:pt x="965" y="3683"/>
                    <a:pt x="965" y="3679"/>
                  </a:cubicBezTo>
                  <a:cubicBezTo>
                    <a:pt x="965" y="3678"/>
                    <a:pt x="962" y="3676"/>
                    <a:pt x="958" y="3676"/>
                  </a:cubicBezTo>
                  <a:cubicBezTo>
                    <a:pt x="954" y="3675"/>
                    <a:pt x="952" y="3673"/>
                    <a:pt x="952" y="3671"/>
                  </a:cubicBezTo>
                  <a:cubicBezTo>
                    <a:pt x="952" y="3669"/>
                    <a:pt x="943" y="3657"/>
                    <a:pt x="932" y="3645"/>
                  </a:cubicBezTo>
                  <a:cubicBezTo>
                    <a:pt x="878" y="3587"/>
                    <a:pt x="855" y="3561"/>
                    <a:pt x="845" y="3548"/>
                  </a:cubicBezTo>
                  <a:cubicBezTo>
                    <a:pt x="823" y="3520"/>
                    <a:pt x="811" y="3506"/>
                    <a:pt x="798" y="3491"/>
                  </a:cubicBezTo>
                  <a:cubicBezTo>
                    <a:pt x="790" y="3482"/>
                    <a:pt x="783" y="3472"/>
                    <a:pt x="783" y="3468"/>
                  </a:cubicBezTo>
                  <a:cubicBezTo>
                    <a:pt x="783" y="3464"/>
                    <a:pt x="778" y="3456"/>
                    <a:pt x="772" y="3451"/>
                  </a:cubicBezTo>
                  <a:cubicBezTo>
                    <a:pt x="766" y="3444"/>
                    <a:pt x="761" y="3439"/>
                    <a:pt x="761" y="3437"/>
                  </a:cubicBezTo>
                  <a:cubicBezTo>
                    <a:pt x="761" y="3435"/>
                    <a:pt x="756" y="3429"/>
                    <a:pt x="750" y="3424"/>
                  </a:cubicBezTo>
                  <a:cubicBezTo>
                    <a:pt x="744" y="3419"/>
                    <a:pt x="739" y="3410"/>
                    <a:pt x="738" y="3406"/>
                  </a:cubicBezTo>
                  <a:cubicBezTo>
                    <a:pt x="737" y="3401"/>
                    <a:pt x="732" y="3397"/>
                    <a:pt x="727" y="3395"/>
                  </a:cubicBezTo>
                  <a:cubicBezTo>
                    <a:pt x="722" y="3394"/>
                    <a:pt x="716" y="3389"/>
                    <a:pt x="715" y="3384"/>
                  </a:cubicBezTo>
                  <a:cubicBezTo>
                    <a:pt x="713" y="3379"/>
                    <a:pt x="707" y="3368"/>
                    <a:pt x="700" y="3360"/>
                  </a:cubicBezTo>
                  <a:cubicBezTo>
                    <a:pt x="692" y="3352"/>
                    <a:pt x="686" y="3342"/>
                    <a:pt x="686" y="3338"/>
                  </a:cubicBezTo>
                  <a:cubicBezTo>
                    <a:pt x="686" y="3334"/>
                    <a:pt x="684" y="3332"/>
                    <a:pt x="680" y="3332"/>
                  </a:cubicBezTo>
                  <a:cubicBezTo>
                    <a:pt x="677" y="3332"/>
                    <a:pt x="671" y="3325"/>
                    <a:pt x="668" y="3318"/>
                  </a:cubicBezTo>
                  <a:cubicBezTo>
                    <a:pt x="665" y="3310"/>
                    <a:pt x="659" y="3304"/>
                    <a:pt x="656" y="3304"/>
                  </a:cubicBezTo>
                  <a:cubicBezTo>
                    <a:pt x="653" y="3304"/>
                    <a:pt x="649" y="3301"/>
                    <a:pt x="648" y="3297"/>
                  </a:cubicBezTo>
                  <a:cubicBezTo>
                    <a:pt x="643" y="3285"/>
                    <a:pt x="612" y="3239"/>
                    <a:pt x="604" y="3232"/>
                  </a:cubicBezTo>
                  <a:cubicBezTo>
                    <a:pt x="600" y="3229"/>
                    <a:pt x="597" y="3224"/>
                    <a:pt x="597" y="3222"/>
                  </a:cubicBezTo>
                  <a:cubicBezTo>
                    <a:pt x="597" y="3220"/>
                    <a:pt x="591" y="3210"/>
                    <a:pt x="584" y="3202"/>
                  </a:cubicBezTo>
                  <a:cubicBezTo>
                    <a:pt x="576" y="3193"/>
                    <a:pt x="570" y="3183"/>
                    <a:pt x="570" y="3180"/>
                  </a:cubicBezTo>
                  <a:cubicBezTo>
                    <a:pt x="570" y="3177"/>
                    <a:pt x="567" y="3171"/>
                    <a:pt x="562" y="3166"/>
                  </a:cubicBezTo>
                  <a:cubicBezTo>
                    <a:pt x="557" y="3162"/>
                    <a:pt x="553" y="3155"/>
                    <a:pt x="553" y="3153"/>
                  </a:cubicBezTo>
                  <a:cubicBezTo>
                    <a:pt x="553" y="3149"/>
                    <a:pt x="549" y="3144"/>
                    <a:pt x="543" y="3138"/>
                  </a:cubicBezTo>
                  <a:cubicBezTo>
                    <a:pt x="536" y="3130"/>
                    <a:pt x="513" y="3092"/>
                    <a:pt x="482" y="3033"/>
                  </a:cubicBezTo>
                  <a:cubicBezTo>
                    <a:pt x="476" y="3019"/>
                    <a:pt x="469" y="3008"/>
                    <a:pt x="467" y="3006"/>
                  </a:cubicBezTo>
                  <a:cubicBezTo>
                    <a:pt x="465" y="3005"/>
                    <a:pt x="461" y="2995"/>
                    <a:pt x="458" y="2987"/>
                  </a:cubicBezTo>
                  <a:cubicBezTo>
                    <a:pt x="455" y="2977"/>
                    <a:pt x="445" y="2957"/>
                    <a:pt x="437" y="2944"/>
                  </a:cubicBezTo>
                  <a:cubicBezTo>
                    <a:pt x="429" y="2930"/>
                    <a:pt x="419" y="2912"/>
                    <a:pt x="416" y="2902"/>
                  </a:cubicBezTo>
                  <a:cubicBezTo>
                    <a:pt x="412" y="2893"/>
                    <a:pt x="407" y="2885"/>
                    <a:pt x="405" y="2885"/>
                  </a:cubicBezTo>
                  <a:cubicBezTo>
                    <a:pt x="403" y="2885"/>
                    <a:pt x="392" y="2867"/>
                    <a:pt x="382" y="2846"/>
                  </a:cubicBezTo>
                  <a:cubicBezTo>
                    <a:pt x="371" y="2824"/>
                    <a:pt x="359" y="2801"/>
                    <a:pt x="355" y="2795"/>
                  </a:cubicBezTo>
                  <a:cubicBezTo>
                    <a:pt x="351" y="2789"/>
                    <a:pt x="347" y="2780"/>
                    <a:pt x="347" y="2777"/>
                  </a:cubicBezTo>
                  <a:cubicBezTo>
                    <a:pt x="347" y="2772"/>
                    <a:pt x="342" y="2762"/>
                    <a:pt x="336" y="2754"/>
                  </a:cubicBezTo>
                  <a:cubicBezTo>
                    <a:pt x="330" y="2746"/>
                    <a:pt x="324" y="2732"/>
                    <a:pt x="323" y="2723"/>
                  </a:cubicBezTo>
                  <a:cubicBezTo>
                    <a:pt x="321" y="2714"/>
                    <a:pt x="315" y="2698"/>
                    <a:pt x="310" y="2686"/>
                  </a:cubicBezTo>
                  <a:cubicBezTo>
                    <a:pt x="281" y="2626"/>
                    <a:pt x="272" y="2606"/>
                    <a:pt x="272" y="2598"/>
                  </a:cubicBezTo>
                  <a:cubicBezTo>
                    <a:pt x="272" y="2594"/>
                    <a:pt x="269" y="2586"/>
                    <a:pt x="264" y="2581"/>
                  </a:cubicBezTo>
                  <a:cubicBezTo>
                    <a:pt x="259" y="2575"/>
                    <a:pt x="253" y="2561"/>
                    <a:pt x="250" y="2548"/>
                  </a:cubicBezTo>
                  <a:cubicBezTo>
                    <a:pt x="247" y="2536"/>
                    <a:pt x="243" y="2525"/>
                    <a:pt x="241" y="2523"/>
                  </a:cubicBezTo>
                  <a:cubicBezTo>
                    <a:pt x="238" y="2521"/>
                    <a:pt x="233" y="2508"/>
                    <a:pt x="230" y="2493"/>
                  </a:cubicBezTo>
                  <a:cubicBezTo>
                    <a:pt x="226" y="2476"/>
                    <a:pt x="220" y="2458"/>
                    <a:pt x="215" y="2452"/>
                  </a:cubicBezTo>
                  <a:cubicBezTo>
                    <a:pt x="211" y="2447"/>
                    <a:pt x="205" y="2431"/>
                    <a:pt x="204" y="2419"/>
                  </a:cubicBezTo>
                  <a:cubicBezTo>
                    <a:pt x="203" y="2407"/>
                    <a:pt x="199" y="2395"/>
                    <a:pt x="196" y="2393"/>
                  </a:cubicBezTo>
                  <a:cubicBezTo>
                    <a:pt x="192" y="2390"/>
                    <a:pt x="187" y="2376"/>
                    <a:pt x="185" y="2362"/>
                  </a:cubicBezTo>
                  <a:cubicBezTo>
                    <a:pt x="182" y="2349"/>
                    <a:pt x="177" y="2336"/>
                    <a:pt x="176" y="2334"/>
                  </a:cubicBezTo>
                  <a:cubicBezTo>
                    <a:pt x="170" y="2330"/>
                    <a:pt x="163" y="2305"/>
                    <a:pt x="160" y="2282"/>
                  </a:cubicBezTo>
                  <a:cubicBezTo>
                    <a:pt x="159" y="2270"/>
                    <a:pt x="154" y="2253"/>
                    <a:pt x="150" y="2244"/>
                  </a:cubicBezTo>
                  <a:cubicBezTo>
                    <a:pt x="146" y="2235"/>
                    <a:pt x="141" y="2218"/>
                    <a:pt x="140" y="2204"/>
                  </a:cubicBezTo>
                  <a:cubicBezTo>
                    <a:pt x="138" y="2191"/>
                    <a:pt x="134" y="2174"/>
                    <a:pt x="131" y="2166"/>
                  </a:cubicBezTo>
                  <a:cubicBezTo>
                    <a:pt x="128" y="2159"/>
                    <a:pt x="124" y="2137"/>
                    <a:pt x="121" y="2120"/>
                  </a:cubicBezTo>
                  <a:cubicBezTo>
                    <a:pt x="119" y="2103"/>
                    <a:pt x="113" y="2082"/>
                    <a:pt x="109" y="2074"/>
                  </a:cubicBezTo>
                  <a:cubicBezTo>
                    <a:pt x="106" y="2066"/>
                    <a:pt x="101" y="2043"/>
                    <a:pt x="99" y="2025"/>
                  </a:cubicBezTo>
                  <a:cubicBezTo>
                    <a:pt x="97" y="2003"/>
                    <a:pt x="93" y="1990"/>
                    <a:pt x="88" y="1986"/>
                  </a:cubicBezTo>
                  <a:cubicBezTo>
                    <a:pt x="84" y="1983"/>
                    <a:pt x="79" y="1965"/>
                    <a:pt x="75" y="1939"/>
                  </a:cubicBezTo>
                  <a:cubicBezTo>
                    <a:pt x="71" y="1915"/>
                    <a:pt x="65" y="1885"/>
                    <a:pt x="60" y="1873"/>
                  </a:cubicBezTo>
                  <a:cubicBezTo>
                    <a:pt x="56" y="1861"/>
                    <a:pt x="51" y="1830"/>
                    <a:pt x="50" y="1806"/>
                  </a:cubicBezTo>
                  <a:cubicBezTo>
                    <a:pt x="49" y="1782"/>
                    <a:pt x="45" y="1750"/>
                    <a:pt x="41" y="1739"/>
                  </a:cubicBezTo>
                  <a:cubicBezTo>
                    <a:pt x="38" y="1725"/>
                    <a:pt x="34" y="1691"/>
                    <a:pt x="31" y="1663"/>
                  </a:cubicBezTo>
                  <a:cubicBezTo>
                    <a:pt x="26" y="1600"/>
                    <a:pt x="24" y="1581"/>
                    <a:pt x="16" y="1535"/>
                  </a:cubicBezTo>
                  <a:cubicBezTo>
                    <a:pt x="1" y="1442"/>
                    <a:pt x="-5" y="1103"/>
                    <a:pt x="5" y="923"/>
                  </a:cubicBezTo>
                  <a:cubicBezTo>
                    <a:pt x="18" y="684"/>
                    <a:pt x="20" y="659"/>
                    <a:pt x="27" y="638"/>
                  </a:cubicBezTo>
                  <a:cubicBezTo>
                    <a:pt x="31" y="626"/>
                    <a:pt x="36" y="585"/>
                    <a:pt x="39" y="542"/>
                  </a:cubicBezTo>
                  <a:cubicBezTo>
                    <a:pt x="42" y="501"/>
                    <a:pt x="46" y="457"/>
                    <a:pt x="49" y="446"/>
                  </a:cubicBezTo>
                  <a:cubicBezTo>
                    <a:pt x="62" y="385"/>
                    <a:pt x="68" y="354"/>
                    <a:pt x="68" y="336"/>
                  </a:cubicBezTo>
                  <a:cubicBezTo>
                    <a:pt x="68" y="325"/>
                    <a:pt x="72" y="304"/>
                    <a:pt x="75" y="289"/>
                  </a:cubicBezTo>
                  <a:cubicBezTo>
                    <a:pt x="80" y="274"/>
                    <a:pt x="87" y="243"/>
                    <a:pt x="92" y="220"/>
                  </a:cubicBezTo>
                  <a:cubicBezTo>
                    <a:pt x="102" y="166"/>
                    <a:pt x="106" y="153"/>
                    <a:pt x="110" y="153"/>
                  </a:cubicBezTo>
                  <a:cubicBezTo>
                    <a:pt x="113" y="153"/>
                    <a:pt x="116" y="138"/>
                    <a:pt x="119" y="120"/>
                  </a:cubicBezTo>
                  <a:cubicBezTo>
                    <a:pt x="123" y="102"/>
                    <a:pt x="128" y="81"/>
                    <a:pt x="131" y="74"/>
                  </a:cubicBezTo>
                  <a:cubicBezTo>
                    <a:pt x="135" y="66"/>
                    <a:pt x="139" y="52"/>
                    <a:pt x="141" y="42"/>
                  </a:cubicBezTo>
                  <a:cubicBezTo>
                    <a:pt x="145" y="21"/>
                    <a:pt x="154" y="0"/>
                    <a:pt x="159" y="0"/>
                  </a:cubicBezTo>
                  <a:cubicBezTo>
                    <a:pt x="167" y="0"/>
                    <a:pt x="192" y="32"/>
                    <a:pt x="197" y="48"/>
                  </a:cubicBezTo>
                  <a:cubicBezTo>
                    <a:pt x="200" y="58"/>
                    <a:pt x="206" y="71"/>
                    <a:pt x="210" y="77"/>
                  </a:cubicBezTo>
                  <a:cubicBezTo>
                    <a:pt x="214" y="83"/>
                    <a:pt x="221" y="96"/>
                    <a:pt x="226" y="106"/>
                  </a:cubicBezTo>
                  <a:cubicBezTo>
                    <a:pt x="230" y="116"/>
                    <a:pt x="235" y="125"/>
                    <a:pt x="237" y="127"/>
                  </a:cubicBezTo>
                  <a:cubicBezTo>
                    <a:pt x="238" y="128"/>
                    <a:pt x="242" y="134"/>
                    <a:pt x="243" y="140"/>
                  </a:cubicBezTo>
                  <a:cubicBezTo>
                    <a:pt x="245" y="145"/>
                    <a:pt x="250" y="154"/>
                    <a:pt x="255" y="159"/>
                  </a:cubicBezTo>
                  <a:cubicBezTo>
                    <a:pt x="259" y="163"/>
                    <a:pt x="263" y="171"/>
                    <a:pt x="263" y="175"/>
                  </a:cubicBezTo>
                  <a:cubicBezTo>
                    <a:pt x="263" y="180"/>
                    <a:pt x="268" y="191"/>
                    <a:pt x="273" y="199"/>
                  </a:cubicBezTo>
                  <a:cubicBezTo>
                    <a:pt x="279" y="208"/>
                    <a:pt x="286" y="223"/>
                    <a:pt x="289" y="233"/>
                  </a:cubicBezTo>
                  <a:cubicBezTo>
                    <a:pt x="292" y="243"/>
                    <a:pt x="298" y="254"/>
                    <a:pt x="303" y="259"/>
                  </a:cubicBezTo>
                  <a:cubicBezTo>
                    <a:pt x="308" y="265"/>
                    <a:pt x="311" y="270"/>
                    <a:pt x="311" y="272"/>
                  </a:cubicBezTo>
                  <a:cubicBezTo>
                    <a:pt x="311" y="274"/>
                    <a:pt x="316" y="283"/>
                    <a:pt x="322" y="293"/>
                  </a:cubicBezTo>
                  <a:cubicBezTo>
                    <a:pt x="328" y="302"/>
                    <a:pt x="334" y="315"/>
                    <a:pt x="336" y="322"/>
                  </a:cubicBezTo>
                  <a:cubicBezTo>
                    <a:pt x="337" y="329"/>
                    <a:pt x="341" y="336"/>
                    <a:pt x="344" y="338"/>
                  </a:cubicBezTo>
                  <a:cubicBezTo>
                    <a:pt x="347" y="338"/>
                    <a:pt x="351" y="345"/>
                    <a:pt x="353" y="351"/>
                  </a:cubicBezTo>
                  <a:cubicBezTo>
                    <a:pt x="354" y="359"/>
                    <a:pt x="360" y="371"/>
                    <a:pt x="366" y="380"/>
                  </a:cubicBezTo>
                  <a:cubicBezTo>
                    <a:pt x="372" y="390"/>
                    <a:pt x="377" y="399"/>
                    <a:pt x="377" y="400"/>
                  </a:cubicBezTo>
                  <a:cubicBezTo>
                    <a:pt x="377" y="401"/>
                    <a:pt x="383" y="411"/>
                    <a:pt x="390" y="422"/>
                  </a:cubicBezTo>
                  <a:cubicBezTo>
                    <a:pt x="401" y="440"/>
                    <a:pt x="425" y="489"/>
                    <a:pt x="425" y="494"/>
                  </a:cubicBezTo>
                  <a:cubicBezTo>
                    <a:pt x="425" y="496"/>
                    <a:pt x="431" y="502"/>
                    <a:pt x="437" y="509"/>
                  </a:cubicBezTo>
                  <a:cubicBezTo>
                    <a:pt x="443" y="516"/>
                    <a:pt x="450" y="528"/>
                    <a:pt x="451" y="536"/>
                  </a:cubicBezTo>
                  <a:cubicBezTo>
                    <a:pt x="454" y="545"/>
                    <a:pt x="460" y="557"/>
                    <a:pt x="465" y="563"/>
                  </a:cubicBezTo>
                  <a:cubicBezTo>
                    <a:pt x="470" y="570"/>
                    <a:pt x="474" y="577"/>
                    <a:pt x="474" y="579"/>
                  </a:cubicBezTo>
                  <a:cubicBezTo>
                    <a:pt x="474" y="582"/>
                    <a:pt x="478" y="593"/>
                    <a:pt x="483" y="603"/>
                  </a:cubicBezTo>
                  <a:cubicBezTo>
                    <a:pt x="488" y="614"/>
                    <a:pt x="494" y="629"/>
                    <a:pt x="496" y="635"/>
                  </a:cubicBezTo>
                  <a:cubicBezTo>
                    <a:pt x="498" y="642"/>
                    <a:pt x="502" y="645"/>
                    <a:pt x="504" y="645"/>
                  </a:cubicBezTo>
                  <a:cubicBezTo>
                    <a:pt x="506" y="645"/>
                    <a:pt x="511" y="654"/>
                    <a:pt x="514" y="666"/>
                  </a:cubicBezTo>
                  <a:cubicBezTo>
                    <a:pt x="517" y="677"/>
                    <a:pt x="525" y="693"/>
                    <a:pt x="532" y="700"/>
                  </a:cubicBezTo>
                  <a:cubicBezTo>
                    <a:pt x="539" y="708"/>
                    <a:pt x="544" y="717"/>
                    <a:pt x="544" y="720"/>
                  </a:cubicBezTo>
                  <a:cubicBezTo>
                    <a:pt x="544" y="724"/>
                    <a:pt x="547" y="728"/>
                    <a:pt x="550" y="729"/>
                  </a:cubicBezTo>
                  <a:cubicBezTo>
                    <a:pt x="554" y="730"/>
                    <a:pt x="558" y="738"/>
                    <a:pt x="559" y="744"/>
                  </a:cubicBezTo>
                  <a:cubicBezTo>
                    <a:pt x="563" y="759"/>
                    <a:pt x="593" y="823"/>
                    <a:pt x="598" y="825"/>
                  </a:cubicBezTo>
                  <a:cubicBezTo>
                    <a:pt x="600" y="826"/>
                    <a:pt x="601" y="829"/>
                    <a:pt x="601" y="832"/>
                  </a:cubicBezTo>
                  <a:cubicBezTo>
                    <a:pt x="601" y="836"/>
                    <a:pt x="603" y="839"/>
                    <a:pt x="605" y="839"/>
                  </a:cubicBezTo>
                  <a:cubicBezTo>
                    <a:pt x="607" y="839"/>
                    <a:pt x="612" y="848"/>
                    <a:pt x="614" y="860"/>
                  </a:cubicBezTo>
                  <a:cubicBezTo>
                    <a:pt x="616" y="870"/>
                    <a:pt x="621" y="882"/>
                    <a:pt x="624" y="883"/>
                  </a:cubicBezTo>
                  <a:cubicBezTo>
                    <a:pt x="628" y="885"/>
                    <a:pt x="633" y="892"/>
                    <a:pt x="635" y="898"/>
                  </a:cubicBezTo>
                  <a:cubicBezTo>
                    <a:pt x="638" y="905"/>
                    <a:pt x="647" y="920"/>
                    <a:pt x="654" y="932"/>
                  </a:cubicBezTo>
                  <a:cubicBezTo>
                    <a:pt x="670" y="957"/>
                    <a:pt x="680" y="981"/>
                    <a:pt x="680" y="988"/>
                  </a:cubicBezTo>
                  <a:cubicBezTo>
                    <a:pt x="680" y="991"/>
                    <a:pt x="684" y="998"/>
                    <a:pt x="689" y="1003"/>
                  </a:cubicBezTo>
                  <a:cubicBezTo>
                    <a:pt x="693" y="1008"/>
                    <a:pt x="699" y="1021"/>
                    <a:pt x="702" y="1032"/>
                  </a:cubicBezTo>
                  <a:cubicBezTo>
                    <a:pt x="705" y="1043"/>
                    <a:pt x="710" y="1051"/>
                    <a:pt x="713" y="1052"/>
                  </a:cubicBezTo>
                  <a:cubicBezTo>
                    <a:pt x="717" y="1052"/>
                    <a:pt x="719" y="1055"/>
                    <a:pt x="719" y="1058"/>
                  </a:cubicBezTo>
                  <a:cubicBezTo>
                    <a:pt x="719" y="1068"/>
                    <a:pt x="768" y="1069"/>
                    <a:pt x="772" y="1059"/>
                  </a:cubicBezTo>
                  <a:cubicBezTo>
                    <a:pt x="773" y="1056"/>
                    <a:pt x="779" y="1052"/>
                    <a:pt x="785" y="1050"/>
                  </a:cubicBezTo>
                  <a:cubicBezTo>
                    <a:pt x="791" y="1049"/>
                    <a:pt x="796" y="1046"/>
                    <a:pt x="796" y="1043"/>
                  </a:cubicBezTo>
                  <a:cubicBezTo>
                    <a:pt x="796" y="1040"/>
                    <a:pt x="799" y="1038"/>
                    <a:pt x="802" y="1038"/>
                  </a:cubicBezTo>
                  <a:cubicBezTo>
                    <a:pt x="806" y="1038"/>
                    <a:pt x="811" y="1037"/>
                    <a:pt x="813" y="1034"/>
                  </a:cubicBezTo>
                  <a:cubicBezTo>
                    <a:pt x="815" y="1030"/>
                    <a:pt x="824" y="1026"/>
                    <a:pt x="832" y="1025"/>
                  </a:cubicBezTo>
                  <a:cubicBezTo>
                    <a:pt x="840" y="1024"/>
                    <a:pt x="849" y="1020"/>
                    <a:pt x="853" y="1016"/>
                  </a:cubicBezTo>
                  <a:cubicBezTo>
                    <a:pt x="869" y="1002"/>
                    <a:pt x="874" y="999"/>
                    <a:pt x="882" y="1000"/>
                  </a:cubicBezTo>
                  <a:cubicBezTo>
                    <a:pt x="887" y="1000"/>
                    <a:pt x="895" y="996"/>
                    <a:pt x="899" y="991"/>
                  </a:cubicBezTo>
                  <a:cubicBezTo>
                    <a:pt x="904" y="986"/>
                    <a:pt x="910" y="982"/>
                    <a:pt x="915" y="982"/>
                  </a:cubicBezTo>
                  <a:cubicBezTo>
                    <a:pt x="919" y="982"/>
                    <a:pt x="923" y="980"/>
                    <a:pt x="923" y="978"/>
                  </a:cubicBezTo>
                  <a:cubicBezTo>
                    <a:pt x="923" y="976"/>
                    <a:pt x="929" y="972"/>
                    <a:pt x="936" y="971"/>
                  </a:cubicBezTo>
                  <a:cubicBezTo>
                    <a:pt x="943" y="970"/>
                    <a:pt x="951" y="966"/>
                    <a:pt x="952" y="962"/>
                  </a:cubicBezTo>
                  <a:cubicBezTo>
                    <a:pt x="953" y="959"/>
                    <a:pt x="960" y="956"/>
                    <a:pt x="966" y="956"/>
                  </a:cubicBezTo>
                  <a:cubicBezTo>
                    <a:pt x="972" y="956"/>
                    <a:pt x="977" y="954"/>
                    <a:pt x="977" y="951"/>
                  </a:cubicBezTo>
                  <a:cubicBezTo>
                    <a:pt x="977" y="949"/>
                    <a:pt x="983" y="944"/>
                    <a:pt x="990" y="942"/>
                  </a:cubicBezTo>
                  <a:cubicBezTo>
                    <a:pt x="998" y="940"/>
                    <a:pt x="1004" y="935"/>
                    <a:pt x="1004" y="933"/>
                  </a:cubicBezTo>
                  <a:cubicBezTo>
                    <a:pt x="1004" y="931"/>
                    <a:pt x="1009" y="930"/>
                    <a:pt x="1015" y="930"/>
                  </a:cubicBezTo>
                  <a:cubicBezTo>
                    <a:pt x="1022" y="930"/>
                    <a:pt x="1028" y="927"/>
                    <a:pt x="1029" y="923"/>
                  </a:cubicBezTo>
                  <a:cubicBezTo>
                    <a:pt x="1031" y="920"/>
                    <a:pt x="1039" y="916"/>
                    <a:pt x="1047" y="915"/>
                  </a:cubicBezTo>
                  <a:cubicBezTo>
                    <a:pt x="1056" y="913"/>
                    <a:pt x="1063" y="910"/>
                    <a:pt x="1063" y="907"/>
                  </a:cubicBezTo>
                  <a:cubicBezTo>
                    <a:pt x="1063" y="905"/>
                    <a:pt x="1066" y="903"/>
                    <a:pt x="1069" y="904"/>
                  </a:cubicBezTo>
                  <a:cubicBezTo>
                    <a:pt x="1073" y="904"/>
                    <a:pt x="1079" y="901"/>
                    <a:pt x="1082" y="898"/>
                  </a:cubicBezTo>
                  <a:cubicBezTo>
                    <a:pt x="1085" y="894"/>
                    <a:pt x="1095" y="891"/>
                    <a:pt x="1103" y="889"/>
                  </a:cubicBezTo>
                  <a:cubicBezTo>
                    <a:pt x="1117" y="886"/>
                    <a:pt x="1125" y="881"/>
                    <a:pt x="1139" y="867"/>
                  </a:cubicBezTo>
                  <a:cubicBezTo>
                    <a:pt x="1143" y="863"/>
                    <a:pt x="1150" y="859"/>
                    <a:pt x="1154" y="859"/>
                  </a:cubicBezTo>
                  <a:cubicBezTo>
                    <a:pt x="1158" y="859"/>
                    <a:pt x="1162" y="856"/>
                    <a:pt x="1164" y="853"/>
                  </a:cubicBezTo>
                  <a:cubicBezTo>
                    <a:pt x="1165" y="850"/>
                    <a:pt x="1171" y="846"/>
                    <a:pt x="1176" y="846"/>
                  </a:cubicBezTo>
                  <a:cubicBezTo>
                    <a:pt x="1181" y="846"/>
                    <a:pt x="1185" y="844"/>
                    <a:pt x="1185" y="842"/>
                  </a:cubicBezTo>
                  <a:cubicBezTo>
                    <a:pt x="1185" y="840"/>
                    <a:pt x="1191" y="837"/>
                    <a:pt x="1198" y="835"/>
                  </a:cubicBezTo>
                  <a:cubicBezTo>
                    <a:pt x="1205" y="834"/>
                    <a:pt x="1212" y="829"/>
                    <a:pt x="1213" y="826"/>
                  </a:cubicBezTo>
                  <a:cubicBezTo>
                    <a:pt x="1215" y="822"/>
                    <a:pt x="1220" y="819"/>
                    <a:pt x="1225" y="819"/>
                  </a:cubicBezTo>
                  <a:cubicBezTo>
                    <a:pt x="1230" y="819"/>
                    <a:pt x="1234" y="817"/>
                    <a:pt x="1234" y="815"/>
                  </a:cubicBezTo>
                  <a:cubicBezTo>
                    <a:pt x="1234" y="813"/>
                    <a:pt x="1240" y="810"/>
                    <a:pt x="1247" y="809"/>
                  </a:cubicBezTo>
                  <a:cubicBezTo>
                    <a:pt x="1254" y="808"/>
                    <a:pt x="1263" y="804"/>
                    <a:pt x="1267" y="800"/>
                  </a:cubicBezTo>
                  <a:cubicBezTo>
                    <a:pt x="1271" y="796"/>
                    <a:pt x="1278" y="793"/>
                    <a:pt x="1284" y="793"/>
                  </a:cubicBezTo>
                  <a:cubicBezTo>
                    <a:pt x="1289" y="793"/>
                    <a:pt x="1294" y="790"/>
                    <a:pt x="1296" y="787"/>
                  </a:cubicBezTo>
                  <a:cubicBezTo>
                    <a:pt x="1297" y="784"/>
                    <a:pt x="1304" y="779"/>
                    <a:pt x="1311" y="777"/>
                  </a:cubicBezTo>
                  <a:cubicBezTo>
                    <a:pt x="1319" y="775"/>
                    <a:pt x="1324" y="772"/>
                    <a:pt x="1324" y="770"/>
                  </a:cubicBezTo>
                  <a:cubicBezTo>
                    <a:pt x="1324" y="768"/>
                    <a:pt x="1329" y="766"/>
                    <a:pt x="1335" y="766"/>
                  </a:cubicBezTo>
                  <a:cubicBezTo>
                    <a:pt x="1343" y="766"/>
                    <a:pt x="1347" y="763"/>
                    <a:pt x="1347" y="760"/>
                  </a:cubicBezTo>
                  <a:cubicBezTo>
                    <a:pt x="1347" y="756"/>
                    <a:pt x="1351" y="753"/>
                    <a:pt x="1358" y="753"/>
                  </a:cubicBezTo>
                  <a:cubicBezTo>
                    <a:pt x="1364" y="753"/>
                    <a:pt x="1372" y="750"/>
                    <a:pt x="1375" y="747"/>
                  </a:cubicBezTo>
                  <a:cubicBezTo>
                    <a:pt x="1379" y="743"/>
                    <a:pt x="1384" y="740"/>
                    <a:pt x="1386" y="740"/>
                  </a:cubicBezTo>
                  <a:cubicBezTo>
                    <a:pt x="1388" y="740"/>
                    <a:pt x="1395" y="736"/>
                    <a:pt x="1401" y="732"/>
                  </a:cubicBezTo>
                  <a:cubicBezTo>
                    <a:pt x="1407" y="727"/>
                    <a:pt x="1417" y="723"/>
                    <a:pt x="1424" y="723"/>
                  </a:cubicBezTo>
                  <a:cubicBezTo>
                    <a:pt x="1432" y="723"/>
                    <a:pt x="1442" y="718"/>
                    <a:pt x="1450" y="709"/>
                  </a:cubicBezTo>
                  <a:cubicBezTo>
                    <a:pt x="1458" y="702"/>
                    <a:pt x="1467" y="696"/>
                    <a:pt x="1471" y="696"/>
                  </a:cubicBezTo>
                  <a:cubicBezTo>
                    <a:pt x="1474" y="696"/>
                    <a:pt x="1477" y="694"/>
                    <a:pt x="1477" y="692"/>
                  </a:cubicBezTo>
                  <a:cubicBezTo>
                    <a:pt x="1477" y="690"/>
                    <a:pt x="1486" y="686"/>
                    <a:pt x="1497" y="683"/>
                  </a:cubicBezTo>
                  <a:cubicBezTo>
                    <a:pt x="1506" y="680"/>
                    <a:pt x="1518" y="675"/>
                    <a:pt x="1521" y="673"/>
                  </a:cubicBezTo>
                  <a:cubicBezTo>
                    <a:pt x="1536" y="660"/>
                    <a:pt x="1541" y="657"/>
                    <a:pt x="1546" y="657"/>
                  </a:cubicBezTo>
                  <a:cubicBezTo>
                    <a:pt x="1550" y="657"/>
                    <a:pt x="1558" y="653"/>
                    <a:pt x="1564" y="648"/>
                  </a:cubicBezTo>
                  <a:cubicBezTo>
                    <a:pt x="1575" y="639"/>
                    <a:pt x="1598" y="637"/>
                    <a:pt x="1609" y="645"/>
                  </a:cubicBezTo>
                  <a:cubicBezTo>
                    <a:pt x="1612" y="646"/>
                    <a:pt x="1615" y="658"/>
                    <a:pt x="1616" y="670"/>
                  </a:cubicBezTo>
                  <a:cubicBezTo>
                    <a:pt x="1617" y="687"/>
                    <a:pt x="1616" y="696"/>
                    <a:pt x="1609" y="705"/>
                  </a:cubicBezTo>
                  <a:cubicBezTo>
                    <a:pt x="1602" y="716"/>
                    <a:pt x="1599" y="732"/>
                    <a:pt x="1594" y="792"/>
                  </a:cubicBezTo>
                  <a:cubicBezTo>
                    <a:pt x="1591" y="833"/>
                    <a:pt x="1586" y="896"/>
                    <a:pt x="1582" y="934"/>
                  </a:cubicBezTo>
                  <a:cubicBezTo>
                    <a:pt x="1573" y="1026"/>
                    <a:pt x="1572" y="1217"/>
                    <a:pt x="1580" y="1310"/>
                  </a:cubicBezTo>
                  <a:cubicBezTo>
                    <a:pt x="1584" y="1353"/>
                    <a:pt x="1589" y="1403"/>
                    <a:pt x="1589" y="1423"/>
                  </a:cubicBezTo>
                  <a:cubicBezTo>
                    <a:pt x="1591" y="1443"/>
                    <a:pt x="1595" y="1470"/>
                    <a:pt x="1599" y="1484"/>
                  </a:cubicBezTo>
                  <a:cubicBezTo>
                    <a:pt x="1604" y="1497"/>
                    <a:pt x="1608" y="1524"/>
                    <a:pt x="1610" y="1542"/>
                  </a:cubicBezTo>
                  <a:cubicBezTo>
                    <a:pt x="1612" y="1561"/>
                    <a:pt x="1615" y="1582"/>
                    <a:pt x="1618" y="1590"/>
                  </a:cubicBezTo>
                  <a:cubicBezTo>
                    <a:pt x="1622" y="1598"/>
                    <a:pt x="1628" y="1623"/>
                    <a:pt x="1631" y="1644"/>
                  </a:cubicBezTo>
                  <a:cubicBezTo>
                    <a:pt x="1635" y="1666"/>
                    <a:pt x="1641" y="1691"/>
                    <a:pt x="1644" y="1697"/>
                  </a:cubicBezTo>
                  <a:cubicBezTo>
                    <a:pt x="1648" y="1705"/>
                    <a:pt x="1652" y="1724"/>
                    <a:pt x="1655" y="1739"/>
                  </a:cubicBezTo>
                  <a:cubicBezTo>
                    <a:pt x="1657" y="1755"/>
                    <a:pt x="1661" y="1770"/>
                    <a:pt x="1664" y="1776"/>
                  </a:cubicBezTo>
                  <a:cubicBezTo>
                    <a:pt x="1670" y="1788"/>
                    <a:pt x="1693" y="1858"/>
                    <a:pt x="1699" y="1884"/>
                  </a:cubicBezTo>
                  <a:cubicBezTo>
                    <a:pt x="1702" y="1895"/>
                    <a:pt x="1708" y="1908"/>
                    <a:pt x="1712" y="1913"/>
                  </a:cubicBezTo>
                  <a:cubicBezTo>
                    <a:pt x="1716" y="1917"/>
                    <a:pt x="1722" y="1928"/>
                    <a:pt x="1725" y="1937"/>
                  </a:cubicBezTo>
                  <a:cubicBezTo>
                    <a:pt x="1727" y="1946"/>
                    <a:pt x="1733" y="1959"/>
                    <a:pt x="1738" y="1966"/>
                  </a:cubicBezTo>
                  <a:cubicBezTo>
                    <a:pt x="1742" y="1972"/>
                    <a:pt x="1748" y="1986"/>
                    <a:pt x="1750" y="1997"/>
                  </a:cubicBezTo>
                  <a:cubicBezTo>
                    <a:pt x="1752" y="2008"/>
                    <a:pt x="1758" y="2019"/>
                    <a:pt x="1761" y="2022"/>
                  </a:cubicBezTo>
                  <a:cubicBezTo>
                    <a:pt x="1765" y="2024"/>
                    <a:pt x="1770" y="2034"/>
                    <a:pt x="1771" y="2043"/>
                  </a:cubicBezTo>
                  <a:cubicBezTo>
                    <a:pt x="1773" y="2051"/>
                    <a:pt x="1776" y="2062"/>
                    <a:pt x="1779" y="2067"/>
                  </a:cubicBezTo>
                  <a:cubicBezTo>
                    <a:pt x="1782" y="2072"/>
                    <a:pt x="1787" y="2084"/>
                    <a:pt x="1790" y="2094"/>
                  </a:cubicBezTo>
                  <a:cubicBezTo>
                    <a:pt x="1793" y="2104"/>
                    <a:pt x="1798" y="2115"/>
                    <a:pt x="1802" y="2119"/>
                  </a:cubicBezTo>
                  <a:cubicBezTo>
                    <a:pt x="1805" y="2123"/>
                    <a:pt x="1810" y="2133"/>
                    <a:pt x="1813" y="2142"/>
                  </a:cubicBezTo>
                  <a:cubicBezTo>
                    <a:pt x="1816" y="2151"/>
                    <a:pt x="1822" y="2162"/>
                    <a:pt x="1828" y="2168"/>
                  </a:cubicBezTo>
                  <a:cubicBezTo>
                    <a:pt x="1834" y="2174"/>
                    <a:pt x="1840" y="2183"/>
                    <a:pt x="1841" y="2189"/>
                  </a:cubicBezTo>
                  <a:cubicBezTo>
                    <a:pt x="1842" y="2193"/>
                    <a:pt x="1847" y="2201"/>
                    <a:pt x="1850" y="2206"/>
                  </a:cubicBezTo>
                  <a:cubicBezTo>
                    <a:pt x="1858" y="2214"/>
                    <a:pt x="1870" y="2234"/>
                    <a:pt x="1881" y="2259"/>
                  </a:cubicBezTo>
                  <a:cubicBezTo>
                    <a:pt x="1885" y="2269"/>
                    <a:pt x="1891" y="2276"/>
                    <a:pt x="1894" y="2276"/>
                  </a:cubicBezTo>
                  <a:cubicBezTo>
                    <a:pt x="1897" y="2276"/>
                    <a:pt x="1900" y="2279"/>
                    <a:pt x="1900" y="2282"/>
                  </a:cubicBezTo>
                  <a:cubicBezTo>
                    <a:pt x="1900" y="2288"/>
                    <a:pt x="1930" y="2337"/>
                    <a:pt x="1943" y="2351"/>
                  </a:cubicBezTo>
                  <a:cubicBezTo>
                    <a:pt x="1948" y="2356"/>
                    <a:pt x="1956" y="2369"/>
                    <a:pt x="1963" y="2379"/>
                  </a:cubicBezTo>
                  <a:cubicBezTo>
                    <a:pt x="1969" y="2388"/>
                    <a:pt x="1979" y="2402"/>
                    <a:pt x="1986" y="2409"/>
                  </a:cubicBezTo>
                  <a:cubicBezTo>
                    <a:pt x="1992" y="2415"/>
                    <a:pt x="1997" y="2424"/>
                    <a:pt x="1997" y="2425"/>
                  </a:cubicBezTo>
                  <a:cubicBezTo>
                    <a:pt x="1997" y="2428"/>
                    <a:pt x="2012" y="2445"/>
                    <a:pt x="2030" y="2463"/>
                  </a:cubicBezTo>
                  <a:cubicBezTo>
                    <a:pt x="2048" y="2482"/>
                    <a:pt x="2064" y="2499"/>
                    <a:pt x="2066" y="2504"/>
                  </a:cubicBezTo>
                  <a:cubicBezTo>
                    <a:pt x="2069" y="2508"/>
                    <a:pt x="2078" y="2520"/>
                    <a:pt x="2087" y="2530"/>
                  </a:cubicBezTo>
                  <a:cubicBezTo>
                    <a:pt x="2096" y="2540"/>
                    <a:pt x="2104" y="2550"/>
                    <a:pt x="2104" y="2551"/>
                  </a:cubicBezTo>
                  <a:cubicBezTo>
                    <a:pt x="2103" y="2557"/>
                    <a:pt x="2170" y="2620"/>
                    <a:pt x="2175" y="2620"/>
                  </a:cubicBezTo>
                  <a:cubicBezTo>
                    <a:pt x="2177" y="2620"/>
                    <a:pt x="2179" y="2623"/>
                    <a:pt x="2179" y="2627"/>
                  </a:cubicBezTo>
                  <a:cubicBezTo>
                    <a:pt x="2179" y="2632"/>
                    <a:pt x="2232" y="2684"/>
                    <a:pt x="2238" y="2684"/>
                  </a:cubicBezTo>
                  <a:cubicBezTo>
                    <a:pt x="2240" y="2684"/>
                    <a:pt x="2251" y="2694"/>
                    <a:pt x="2264" y="2705"/>
                  </a:cubicBezTo>
                  <a:cubicBezTo>
                    <a:pt x="2276" y="2718"/>
                    <a:pt x="2292" y="2732"/>
                    <a:pt x="2300" y="2738"/>
                  </a:cubicBezTo>
                  <a:cubicBezTo>
                    <a:pt x="2307" y="2745"/>
                    <a:pt x="2319" y="2755"/>
                    <a:pt x="2326" y="2762"/>
                  </a:cubicBezTo>
                  <a:cubicBezTo>
                    <a:pt x="2333" y="2768"/>
                    <a:pt x="2345" y="2776"/>
                    <a:pt x="2353" y="2778"/>
                  </a:cubicBezTo>
                  <a:cubicBezTo>
                    <a:pt x="2360" y="2780"/>
                    <a:pt x="2368" y="2784"/>
                    <a:pt x="2372" y="2790"/>
                  </a:cubicBezTo>
                  <a:cubicBezTo>
                    <a:pt x="2380" y="2800"/>
                    <a:pt x="2405" y="2806"/>
                    <a:pt x="2408" y="2798"/>
                  </a:cubicBezTo>
                  <a:cubicBezTo>
                    <a:pt x="2409" y="2794"/>
                    <a:pt x="2415" y="2775"/>
                    <a:pt x="2422" y="2755"/>
                  </a:cubicBezTo>
                  <a:cubicBezTo>
                    <a:pt x="2428" y="2735"/>
                    <a:pt x="2434" y="2714"/>
                    <a:pt x="2434" y="2708"/>
                  </a:cubicBezTo>
                  <a:cubicBezTo>
                    <a:pt x="2434" y="2702"/>
                    <a:pt x="2437" y="2693"/>
                    <a:pt x="2440" y="2689"/>
                  </a:cubicBezTo>
                  <a:cubicBezTo>
                    <a:pt x="2444" y="2684"/>
                    <a:pt x="2449" y="2668"/>
                    <a:pt x="2452" y="2653"/>
                  </a:cubicBezTo>
                  <a:cubicBezTo>
                    <a:pt x="2455" y="2638"/>
                    <a:pt x="2462" y="2620"/>
                    <a:pt x="2467" y="2612"/>
                  </a:cubicBezTo>
                  <a:cubicBezTo>
                    <a:pt x="2471" y="2603"/>
                    <a:pt x="2477" y="2586"/>
                    <a:pt x="2479" y="2573"/>
                  </a:cubicBezTo>
                  <a:cubicBezTo>
                    <a:pt x="2480" y="2561"/>
                    <a:pt x="2485" y="2545"/>
                    <a:pt x="2489" y="2537"/>
                  </a:cubicBezTo>
                  <a:cubicBezTo>
                    <a:pt x="2493" y="2530"/>
                    <a:pt x="2499" y="2512"/>
                    <a:pt x="2503" y="2497"/>
                  </a:cubicBezTo>
                  <a:cubicBezTo>
                    <a:pt x="2506" y="2482"/>
                    <a:pt x="2512" y="2466"/>
                    <a:pt x="2515" y="2460"/>
                  </a:cubicBezTo>
                  <a:cubicBezTo>
                    <a:pt x="2519" y="2455"/>
                    <a:pt x="2523" y="2441"/>
                    <a:pt x="2525" y="2429"/>
                  </a:cubicBezTo>
                  <a:cubicBezTo>
                    <a:pt x="2527" y="2417"/>
                    <a:pt x="2531" y="2403"/>
                    <a:pt x="2535" y="2397"/>
                  </a:cubicBezTo>
                  <a:cubicBezTo>
                    <a:pt x="2539" y="2393"/>
                    <a:pt x="2545" y="2373"/>
                    <a:pt x="2550" y="2352"/>
                  </a:cubicBezTo>
                  <a:cubicBezTo>
                    <a:pt x="2559" y="2315"/>
                    <a:pt x="2582" y="2268"/>
                    <a:pt x="2591" y="2268"/>
                  </a:cubicBezTo>
                  <a:cubicBezTo>
                    <a:pt x="2594" y="2268"/>
                    <a:pt x="2601" y="2277"/>
                    <a:pt x="2606" y="2286"/>
                  </a:cubicBezTo>
                  <a:cubicBezTo>
                    <a:pt x="2611" y="2297"/>
                    <a:pt x="2617" y="2306"/>
                    <a:pt x="2620" y="2308"/>
                  </a:cubicBezTo>
                  <a:cubicBezTo>
                    <a:pt x="2623" y="2310"/>
                    <a:pt x="2628" y="2319"/>
                    <a:pt x="2632" y="2328"/>
                  </a:cubicBezTo>
                  <a:cubicBezTo>
                    <a:pt x="2634" y="2337"/>
                    <a:pt x="2640" y="2349"/>
                    <a:pt x="2645" y="2353"/>
                  </a:cubicBezTo>
                  <a:cubicBezTo>
                    <a:pt x="2649" y="2358"/>
                    <a:pt x="2654" y="2371"/>
                    <a:pt x="2656" y="2380"/>
                  </a:cubicBezTo>
                  <a:cubicBezTo>
                    <a:pt x="2658" y="2392"/>
                    <a:pt x="2662" y="2399"/>
                    <a:pt x="2668" y="2403"/>
                  </a:cubicBezTo>
                  <a:cubicBezTo>
                    <a:pt x="2674" y="2406"/>
                    <a:pt x="2686" y="2422"/>
                    <a:pt x="2696" y="2442"/>
                  </a:cubicBezTo>
                  <a:cubicBezTo>
                    <a:pt x="2705" y="2461"/>
                    <a:pt x="2715" y="2478"/>
                    <a:pt x="2718" y="2481"/>
                  </a:cubicBezTo>
                  <a:cubicBezTo>
                    <a:pt x="2721" y="2483"/>
                    <a:pt x="2725" y="2493"/>
                    <a:pt x="2728" y="2502"/>
                  </a:cubicBezTo>
                  <a:cubicBezTo>
                    <a:pt x="2731" y="2512"/>
                    <a:pt x="2735" y="2520"/>
                    <a:pt x="2737" y="2521"/>
                  </a:cubicBezTo>
                  <a:cubicBezTo>
                    <a:pt x="2739" y="2523"/>
                    <a:pt x="2753" y="2550"/>
                    <a:pt x="2768" y="2581"/>
                  </a:cubicBezTo>
                  <a:cubicBezTo>
                    <a:pt x="2799" y="2645"/>
                    <a:pt x="2824" y="2691"/>
                    <a:pt x="2829" y="2691"/>
                  </a:cubicBezTo>
                  <a:cubicBezTo>
                    <a:pt x="2832" y="2691"/>
                    <a:pt x="2834" y="2692"/>
                    <a:pt x="2834" y="2695"/>
                  </a:cubicBezTo>
                  <a:cubicBezTo>
                    <a:pt x="2834" y="2704"/>
                    <a:pt x="2879" y="2793"/>
                    <a:pt x="2894" y="2816"/>
                  </a:cubicBezTo>
                  <a:cubicBezTo>
                    <a:pt x="2898" y="2822"/>
                    <a:pt x="2904" y="2833"/>
                    <a:pt x="2906" y="2839"/>
                  </a:cubicBezTo>
                  <a:cubicBezTo>
                    <a:pt x="2908" y="2845"/>
                    <a:pt x="2914" y="2857"/>
                    <a:pt x="2920" y="2866"/>
                  </a:cubicBezTo>
                  <a:cubicBezTo>
                    <a:pt x="2926" y="2875"/>
                    <a:pt x="2930" y="2884"/>
                    <a:pt x="2930" y="2887"/>
                  </a:cubicBezTo>
                  <a:cubicBezTo>
                    <a:pt x="2930" y="2890"/>
                    <a:pt x="2936" y="2900"/>
                    <a:pt x="2942" y="2908"/>
                  </a:cubicBezTo>
                  <a:cubicBezTo>
                    <a:pt x="2948" y="2917"/>
                    <a:pt x="2961" y="2940"/>
                    <a:pt x="2970" y="2961"/>
                  </a:cubicBezTo>
                  <a:cubicBezTo>
                    <a:pt x="2979" y="2981"/>
                    <a:pt x="2989" y="2998"/>
                    <a:pt x="2992" y="2998"/>
                  </a:cubicBezTo>
                  <a:cubicBezTo>
                    <a:pt x="2994" y="2998"/>
                    <a:pt x="2999" y="3006"/>
                    <a:pt x="3003" y="3016"/>
                  </a:cubicBezTo>
                  <a:cubicBezTo>
                    <a:pt x="3006" y="3026"/>
                    <a:pt x="3012" y="3034"/>
                    <a:pt x="3013" y="3034"/>
                  </a:cubicBezTo>
                  <a:cubicBezTo>
                    <a:pt x="3016" y="3034"/>
                    <a:pt x="3020" y="3041"/>
                    <a:pt x="3023" y="3050"/>
                  </a:cubicBezTo>
                  <a:cubicBezTo>
                    <a:pt x="3028" y="3066"/>
                    <a:pt x="3037" y="3083"/>
                    <a:pt x="3058" y="3116"/>
                  </a:cubicBezTo>
                  <a:cubicBezTo>
                    <a:pt x="3063" y="3123"/>
                    <a:pt x="3073" y="3143"/>
                    <a:pt x="3082" y="3161"/>
                  </a:cubicBezTo>
                  <a:cubicBezTo>
                    <a:pt x="3091" y="3179"/>
                    <a:pt x="3101" y="3199"/>
                    <a:pt x="3104" y="3206"/>
                  </a:cubicBezTo>
                  <a:cubicBezTo>
                    <a:pt x="3108" y="3212"/>
                    <a:pt x="3114" y="3224"/>
                    <a:pt x="3117" y="3233"/>
                  </a:cubicBezTo>
                  <a:cubicBezTo>
                    <a:pt x="3129" y="3261"/>
                    <a:pt x="3142" y="3284"/>
                    <a:pt x="3150" y="3293"/>
                  </a:cubicBezTo>
                  <a:cubicBezTo>
                    <a:pt x="3155" y="3299"/>
                    <a:pt x="3165" y="3317"/>
                    <a:pt x="3173" y="3335"/>
                  </a:cubicBezTo>
                  <a:cubicBezTo>
                    <a:pt x="3181" y="3352"/>
                    <a:pt x="3189" y="3368"/>
                    <a:pt x="3191" y="3368"/>
                  </a:cubicBezTo>
                  <a:cubicBezTo>
                    <a:pt x="3194" y="3369"/>
                    <a:pt x="3199" y="3377"/>
                    <a:pt x="3203" y="3386"/>
                  </a:cubicBezTo>
                  <a:cubicBezTo>
                    <a:pt x="3208" y="3396"/>
                    <a:pt x="3217" y="3414"/>
                    <a:pt x="3225" y="3428"/>
                  </a:cubicBezTo>
                  <a:cubicBezTo>
                    <a:pt x="3233" y="3444"/>
                    <a:pt x="3243" y="3463"/>
                    <a:pt x="3247" y="3472"/>
                  </a:cubicBezTo>
                  <a:cubicBezTo>
                    <a:pt x="3252" y="3480"/>
                    <a:pt x="3256" y="3490"/>
                    <a:pt x="3256" y="3493"/>
                  </a:cubicBezTo>
                  <a:cubicBezTo>
                    <a:pt x="3256" y="3496"/>
                    <a:pt x="3257" y="3499"/>
                    <a:pt x="3260" y="3499"/>
                  </a:cubicBezTo>
                  <a:cubicBezTo>
                    <a:pt x="3262" y="3499"/>
                    <a:pt x="3267" y="3506"/>
                    <a:pt x="3271" y="3515"/>
                  </a:cubicBezTo>
                  <a:cubicBezTo>
                    <a:pt x="3276" y="3524"/>
                    <a:pt x="3283" y="3538"/>
                    <a:pt x="3287" y="3545"/>
                  </a:cubicBezTo>
                  <a:cubicBezTo>
                    <a:pt x="3292" y="3551"/>
                    <a:pt x="3295" y="3560"/>
                    <a:pt x="3295" y="3563"/>
                  </a:cubicBezTo>
                  <a:cubicBezTo>
                    <a:pt x="3295" y="3566"/>
                    <a:pt x="3303" y="3577"/>
                    <a:pt x="3311" y="3587"/>
                  </a:cubicBezTo>
                  <a:cubicBezTo>
                    <a:pt x="3319" y="3597"/>
                    <a:pt x="3326" y="3609"/>
                    <a:pt x="3326" y="3615"/>
                  </a:cubicBezTo>
                  <a:cubicBezTo>
                    <a:pt x="3326" y="3620"/>
                    <a:pt x="3328" y="3626"/>
                    <a:pt x="3330" y="3627"/>
                  </a:cubicBezTo>
                  <a:cubicBezTo>
                    <a:pt x="3336" y="3629"/>
                    <a:pt x="3362" y="3671"/>
                    <a:pt x="3369" y="3689"/>
                  </a:cubicBezTo>
                  <a:cubicBezTo>
                    <a:pt x="3372" y="3698"/>
                    <a:pt x="3378" y="3710"/>
                    <a:pt x="3383" y="3715"/>
                  </a:cubicBezTo>
                  <a:cubicBezTo>
                    <a:pt x="3388" y="3720"/>
                    <a:pt x="3393" y="3730"/>
                    <a:pt x="3395" y="3738"/>
                  </a:cubicBezTo>
                  <a:cubicBezTo>
                    <a:pt x="3396" y="3745"/>
                    <a:pt x="3400" y="3752"/>
                    <a:pt x="3402" y="3752"/>
                  </a:cubicBezTo>
                  <a:cubicBezTo>
                    <a:pt x="3404" y="3752"/>
                    <a:pt x="3406" y="3754"/>
                    <a:pt x="3406" y="3757"/>
                  </a:cubicBezTo>
                  <a:cubicBezTo>
                    <a:pt x="3406" y="3762"/>
                    <a:pt x="3428" y="3812"/>
                    <a:pt x="3432" y="3815"/>
                  </a:cubicBezTo>
                  <a:cubicBezTo>
                    <a:pt x="3434" y="3817"/>
                    <a:pt x="3437" y="3822"/>
                    <a:pt x="3438" y="3829"/>
                  </a:cubicBezTo>
                  <a:cubicBezTo>
                    <a:pt x="3440" y="3835"/>
                    <a:pt x="3443" y="3841"/>
                    <a:pt x="3445" y="3842"/>
                  </a:cubicBezTo>
                  <a:cubicBezTo>
                    <a:pt x="3452" y="3847"/>
                    <a:pt x="3476" y="3887"/>
                    <a:pt x="3476" y="3893"/>
                  </a:cubicBezTo>
                  <a:cubicBezTo>
                    <a:pt x="3476" y="3903"/>
                    <a:pt x="3485" y="3924"/>
                    <a:pt x="3495" y="3933"/>
                  </a:cubicBezTo>
                  <a:cubicBezTo>
                    <a:pt x="3499" y="3937"/>
                    <a:pt x="3502" y="3944"/>
                    <a:pt x="3502" y="3948"/>
                  </a:cubicBezTo>
                  <a:cubicBezTo>
                    <a:pt x="3502" y="3951"/>
                    <a:pt x="3508" y="3961"/>
                    <a:pt x="3516" y="3970"/>
                  </a:cubicBezTo>
                  <a:cubicBezTo>
                    <a:pt x="3523" y="3977"/>
                    <a:pt x="3529" y="3988"/>
                    <a:pt x="3529" y="3992"/>
                  </a:cubicBezTo>
                  <a:cubicBezTo>
                    <a:pt x="3529" y="4007"/>
                    <a:pt x="3538" y="4027"/>
                    <a:pt x="3547" y="4030"/>
                  </a:cubicBezTo>
                  <a:cubicBezTo>
                    <a:pt x="3551" y="4032"/>
                    <a:pt x="3555" y="4036"/>
                    <a:pt x="3555" y="4040"/>
                  </a:cubicBezTo>
                  <a:cubicBezTo>
                    <a:pt x="3555" y="4043"/>
                    <a:pt x="3558" y="4046"/>
                    <a:pt x="3560" y="4046"/>
                  </a:cubicBezTo>
                  <a:cubicBezTo>
                    <a:pt x="3564" y="4046"/>
                    <a:pt x="3565" y="4066"/>
                    <a:pt x="3561" y="407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7B51FF8E-E29A-F8F5-35BE-75568E13451A}"/>
                </a:ext>
              </a:extLst>
            </p:cNvPr>
            <p:cNvSpPr/>
            <p:nvPr/>
          </p:nvSpPr>
          <p:spPr>
            <a:xfrm>
              <a:off x="8877155" y="3173981"/>
              <a:ext cx="1871" cy="2829"/>
            </a:xfrm>
            <a:custGeom>
              <a:avLst/>
              <a:gdLst>
                <a:gd name="connsiteX0" fmla="*/ 1864 w 1871"/>
                <a:gd name="connsiteY0" fmla="*/ 1851 h 2829"/>
                <a:gd name="connsiteX1" fmla="*/ 1868 w 1871"/>
                <a:gd name="connsiteY1" fmla="*/ 1828 h 2829"/>
                <a:gd name="connsiteX2" fmla="*/ 893 w 1871"/>
                <a:gd name="connsiteY2" fmla="*/ 19 h 2829"/>
                <a:gd name="connsiteX3" fmla="*/ 865 w 1871"/>
                <a:gd name="connsiteY3" fmla="*/ 3 h 2829"/>
                <a:gd name="connsiteX4" fmla="*/ 857 w 1871"/>
                <a:gd name="connsiteY4" fmla="*/ 14 h 2829"/>
                <a:gd name="connsiteX5" fmla="*/ 664 w 1871"/>
                <a:gd name="connsiteY5" fmla="*/ 653 h 2829"/>
                <a:gd name="connsiteX6" fmla="*/ 695 w 1871"/>
                <a:gd name="connsiteY6" fmla="*/ 657 h 2829"/>
                <a:gd name="connsiteX7" fmla="*/ 878 w 1871"/>
                <a:gd name="connsiteY7" fmla="*/ 60 h 2829"/>
                <a:gd name="connsiteX8" fmla="*/ 1832 w 1871"/>
                <a:gd name="connsiteY8" fmla="*/ 1830 h 2829"/>
                <a:gd name="connsiteX9" fmla="*/ 43 w 1871"/>
                <a:gd name="connsiteY9" fmla="*/ 2781 h 2829"/>
                <a:gd name="connsiteX10" fmla="*/ 188 w 1871"/>
                <a:gd name="connsiteY10" fmla="*/ 2204 h 2829"/>
                <a:gd name="connsiteX11" fmla="*/ 166 w 1871"/>
                <a:gd name="connsiteY11" fmla="*/ 2186 h 2829"/>
                <a:gd name="connsiteX12" fmla="*/ 156 w 1871"/>
                <a:gd name="connsiteY12" fmla="*/ 2200 h 2829"/>
                <a:gd name="connsiteX13" fmla="*/ 1 w 1871"/>
                <a:gd name="connsiteY13" fmla="*/ 2807 h 2829"/>
                <a:gd name="connsiteX14" fmla="*/ 3 w 1871"/>
                <a:gd name="connsiteY14" fmla="*/ 2822 h 2829"/>
                <a:gd name="connsiteX15" fmla="*/ 24 w 1871"/>
                <a:gd name="connsiteY15" fmla="*/ 2827 h 2829"/>
                <a:gd name="connsiteX16" fmla="*/ 1863 w 1871"/>
                <a:gd name="connsiteY16" fmla="*/ 1852 h 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1" h="2829">
                  <a:moveTo>
                    <a:pt x="1864" y="1851"/>
                  </a:moveTo>
                  <a:cubicBezTo>
                    <a:pt x="1872" y="1842"/>
                    <a:pt x="1873" y="1834"/>
                    <a:pt x="1868" y="1828"/>
                  </a:cubicBezTo>
                  <a:lnTo>
                    <a:pt x="893" y="19"/>
                  </a:lnTo>
                  <a:cubicBezTo>
                    <a:pt x="884" y="2"/>
                    <a:pt x="875" y="-4"/>
                    <a:pt x="865" y="3"/>
                  </a:cubicBezTo>
                  <a:cubicBezTo>
                    <a:pt x="859" y="7"/>
                    <a:pt x="857" y="11"/>
                    <a:pt x="857" y="14"/>
                  </a:cubicBezTo>
                  <a:lnTo>
                    <a:pt x="664" y="653"/>
                  </a:lnTo>
                  <a:lnTo>
                    <a:pt x="695" y="657"/>
                  </a:lnTo>
                  <a:lnTo>
                    <a:pt x="878" y="60"/>
                  </a:lnTo>
                  <a:lnTo>
                    <a:pt x="1832" y="1830"/>
                  </a:lnTo>
                  <a:lnTo>
                    <a:pt x="43" y="2781"/>
                  </a:lnTo>
                  <a:lnTo>
                    <a:pt x="188" y="2204"/>
                  </a:lnTo>
                  <a:cubicBezTo>
                    <a:pt x="186" y="2187"/>
                    <a:pt x="179" y="2181"/>
                    <a:pt x="166" y="2186"/>
                  </a:cubicBezTo>
                  <a:cubicBezTo>
                    <a:pt x="161" y="2187"/>
                    <a:pt x="157" y="2192"/>
                    <a:pt x="156" y="2200"/>
                  </a:cubicBezTo>
                  <a:lnTo>
                    <a:pt x="1" y="2807"/>
                  </a:lnTo>
                  <a:cubicBezTo>
                    <a:pt x="-1" y="2809"/>
                    <a:pt x="0" y="2814"/>
                    <a:pt x="3" y="2822"/>
                  </a:cubicBezTo>
                  <a:cubicBezTo>
                    <a:pt x="9" y="2829"/>
                    <a:pt x="17" y="2831"/>
                    <a:pt x="24" y="2827"/>
                  </a:cubicBezTo>
                  <a:lnTo>
                    <a:pt x="1863" y="1852"/>
                  </a:ln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9F700F09-57BB-2C2B-53EE-EF016B204F35}"/>
                </a:ext>
              </a:extLst>
            </p:cNvPr>
            <p:cNvSpPr/>
            <p:nvPr/>
          </p:nvSpPr>
          <p:spPr>
            <a:xfrm>
              <a:off x="8876173" y="3172353"/>
              <a:ext cx="1735" cy="2265"/>
            </a:xfrm>
            <a:custGeom>
              <a:avLst/>
              <a:gdLst>
                <a:gd name="connsiteX0" fmla="*/ 1735 w 1735"/>
                <a:gd name="connsiteY0" fmla="*/ 2240 h 2265"/>
                <a:gd name="connsiteX1" fmla="*/ 1010 w 1735"/>
                <a:gd name="connsiteY1" fmla="*/ 1352 h 2265"/>
                <a:gd name="connsiteX2" fmla="*/ 845 w 1735"/>
                <a:gd name="connsiteY2" fmla="*/ 599 h 2265"/>
                <a:gd name="connsiteX3" fmla="*/ 851 w 1735"/>
                <a:gd name="connsiteY3" fmla="*/ 327 h 2265"/>
                <a:gd name="connsiteX4" fmla="*/ 924 w 1735"/>
                <a:gd name="connsiteY4" fmla="*/ 20 h 2265"/>
                <a:gd name="connsiteX5" fmla="*/ 919 w 1735"/>
                <a:gd name="connsiteY5" fmla="*/ 5 h 2265"/>
                <a:gd name="connsiteX6" fmla="*/ 899 w 1735"/>
                <a:gd name="connsiteY6" fmla="*/ 3 h 2265"/>
                <a:gd name="connsiteX7" fmla="*/ 0 w 1735"/>
                <a:gd name="connsiteY7" fmla="*/ 471 h 2265"/>
                <a:gd name="connsiteX8" fmla="*/ 21 w 1735"/>
                <a:gd name="connsiteY8" fmla="*/ 494 h 2265"/>
                <a:gd name="connsiteX9" fmla="*/ 881 w 1735"/>
                <a:gd name="connsiteY9" fmla="*/ 49 h 2265"/>
                <a:gd name="connsiteX10" fmla="*/ 816 w 1735"/>
                <a:gd name="connsiteY10" fmla="*/ 635 h 2265"/>
                <a:gd name="connsiteX11" fmla="*/ 999 w 1735"/>
                <a:gd name="connsiteY11" fmla="*/ 1412 h 2265"/>
                <a:gd name="connsiteX12" fmla="*/ 1300 w 1735"/>
                <a:gd name="connsiteY12" fmla="*/ 1921 h 2265"/>
                <a:gd name="connsiteX13" fmla="*/ 1561 w 1735"/>
                <a:gd name="connsiteY13" fmla="*/ 2159 h 2265"/>
                <a:gd name="connsiteX14" fmla="*/ 1715 w 1735"/>
                <a:gd name="connsiteY14" fmla="*/ 2265 h 2265"/>
                <a:gd name="connsiteX15" fmla="*/ 1734 w 1735"/>
                <a:gd name="connsiteY15" fmla="*/ 2243 h 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35" h="2265">
                  <a:moveTo>
                    <a:pt x="1735" y="2240"/>
                  </a:moveTo>
                  <a:cubicBezTo>
                    <a:pt x="1376" y="2021"/>
                    <a:pt x="1134" y="1725"/>
                    <a:pt x="1010" y="1352"/>
                  </a:cubicBezTo>
                  <a:cubicBezTo>
                    <a:pt x="920" y="1096"/>
                    <a:pt x="865" y="845"/>
                    <a:pt x="845" y="599"/>
                  </a:cubicBezTo>
                  <a:cubicBezTo>
                    <a:pt x="838" y="503"/>
                    <a:pt x="840" y="413"/>
                    <a:pt x="851" y="327"/>
                  </a:cubicBezTo>
                  <a:cubicBezTo>
                    <a:pt x="859" y="247"/>
                    <a:pt x="884" y="145"/>
                    <a:pt x="924" y="20"/>
                  </a:cubicBezTo>
                  <a:cubicBezTo>
                    <a:pt x="925" y="14"/>
                    <a:pt x="923" y="9"/>
                    <a:pt x="919" y="5"/>
                  </a:cubicBezTo>
                  <a:cubicBezTo>
                    <a:pt x="913" y="-1"/>
                    <a:pt x="906" y="-1"/>
                    <a:pt x="899" y="3"/>
                  </a:cubicBezTo>
                  <a:lnTo>
                    <a:pt x="0" y="471"/>
                  </a:lnTo>
                  <a:cubicBezTo>
                    <a:pt x="-2" y="489"/>
                    <a:pt x="5" y="497"/>
                    <a:pt x="21" y="494"/>
                  </a:cubicBezTo>
                  <a:lnTo>
                    <a:pt x="881" y="49"/>
                  </a:lnTo>
                  <a:cubicBezTo>
                    <a:pt x="818" y="236"/>
                    <a:pt x="796" y="432"/>
                    <a:pt x="816" y="635"/>
                  </a:cubicBezTo>
                  <a:cubicBezTo>
                    <a:pt x="841" y="899"/>
                    <a:pt x="902" y="1158"/>
                    <a:pt x="999" y="1412"/>
                  </a:cubicBezTo>
                  <a:cubicBezTo>
                    <a:pt x="1075" y="1613"/>
                    <a:pt x="1175" y="1782"/>
                    <a:pt x="1300" y="1921"/>
                  </a:cubicBezTo>
                  <a:cubicBezTo>
                    <a:pt x="1377" y="2008"/>
                    <a:pt x="1464" y="2087"/>
                    <a:pt x="1561" y="2159"/>
                  </a:cubicBezTo>
                  <a:cubicBezTo>
                    <a:pt x="1594" y="2184"/>
                    <a:pt x="1646" y="2219"/>
                    <a:pt x="1715" y="2265"/>
                  </a:cubicBezTo>
                  <a:lnTo>
                    <a:pt x="1734" y="2243"/>
                  </a:ln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421787DB-170F-B60F-5B41-3CB4F06BECD0}"/>
                </a:ext>
              </a:extLst>
            </p:cNvPr>
            <p:cNvSpPr/>
            <p:nvPr/>
          </p:nvSpPr>
          <p:spPr>
            <a:xfrm>
              <a:off x="8875418" y="3171732"/>
              <a:ext cx="1991" cy="4504"/>
            </a:xfrm>
            <a:custGeom>
              <a:avLst/>
              <a:gdLst>
                <a:gd name="connsiteX0" fmla="*/ 1990 w 1991"/>
                <a:gd name="connsiteY0" fmla="*/ 4501 h 4504"/>
                <a:gd name="connsiteX1" fmla="*/ 1984 w 1991"/>
                <a:gd name="connsiteY1" fmla="*/ 4478 h 4504"/>
                <a:gd name="connsiteX2" fmla="*/ 1369 w 1991"/>
                <a:gd name="connsiteY2" fmla="*/ 4030 h 4504"/>
                <a:gd name="connsiteX3" fmla="*/ 887 w 1991"/>
                <a:gd name="connsiteY3" fmla="*/ 3565 h 4504"/>
                <a:gd name="connsiteX4" fmla="*/ 341 w 1991"/>
                <a:gd name="connsiteY4" fmla="*/ 2698 h 4504"/>
                <a:gd name="connsiteX5" fmla="*/ 42 w 1991"/>
                <a:gd name="connsiteY5" fmla="*/ 1449 h 4504"/>
                <a:gd name="connsiteX6" fmla="*/ 47 w 1991"/>
                <a:gd name="connsiteY6" fmla="*/ 775 h 4504"/>
                <a:gd name="connsiteX7" fmla="*/ 173 w 1991"/>
                <a:gd name="connsiteY7" fmla="*/ 64 h 4504"/>
                <a:gd name="connsiteX8" fmla="*/ 832 w 1991"/>
                <a:gd name="connsiteY8" fmla="*/ 1288 h 4504"/>
                <a:gd name="connsiteX9" fmla="*/ 862 w 1991"/>
                <a:gd name="connsiteY9" fmla="*/ 1277 h 4504"/>
                <a:gd name="connsiteX10" fmla="*/ 182 w 1991"/>
                <a:gd name="connsiteY10" fmla="*/ 10 h 4504"/>
                <a:gd name="connsiteX11" fmla="*/ 155 w 1991"/>
                <a:gd name="connsiteY11" fmla="*/ 5 h 4504"/>
                <a:gd name="connsiteX12" fmla="*/ 18 w 1991"/>
                <a:gd name="connsiteY12" fmla="*/ 743 h 4504"/>
                <a:gd name="connsiteX13" fmla="*/ 8 w 1991"/>
                <a:gd name="connsiteY13" fmla="*/ 1417 h 4504"/>
                <a:gd name="connsiteX14" fmla="*/ 308 w 1991"/>
                <a:gd name="connsiteY14" fmla="*/ 2703 h 4504"/>
                <a:gd name="connsiteX15" fmla="*/ 894 w 1991"/>
                <a:gd name="connsiteY15" fmla="*/ 3620 h 4504"/>
                <a:gd name="connsiteX16" fmla="*/ 1987 w 1991"/>
                <a:gd name="connsiteY16" fmla="*/ 4505 h 4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91" h="4504">
                  <a:moveTo>
                    <a:pt x="1990" y="4501"/>
                  </a:moveTo>
                  <a:cubicBezTo>
                    <a:pt x="1994" y="4489"/>
                    <a:pt x="1992" y="4482"/>
                    <a:pt x="1984" y="4478"/>
                  </a:cubicBezTo>
                  <a:cubicBezTo>
                    <a:pt x="1732" y="4315"/>
                    <a:pt x="1527" y="4166"/>
                    <a:pt x="1369" y="4030"/>
                  </a:cubicBezTo>
                  <a:cubicBezTo>
                    <a:pt x="1198" y="3883"/>
                    <a:pt x="1037" y="3728"/>
                    <a:pt x="887" y="3565"/>
                  </a:cubicBezTo>
                  <a:cubicBezTo>
                    <a:pt x="642" y="3309"/>
                    <a:pt x="460" y="3020"/>
                    <a:pt x="341" y="2698"/>
                  </a:cubicBezTo>
                  <a:cubicBezTo>
                    <a:pt x="156" y="2257"/>
                    <a:pt x="56" y="1841"/>
                    <a:pt x="42" y="1449"/>
                  </a:cubicBezTo>
                  <a:cubicBezTo>
                    <a:pt x="26" y="1196"/>
                    <a:pt x="28" y="972"/>
                    <a:pt x="47" y="775"/>
                  </a:cubicBezTo>
                  <a:cubicBezTo>
                    <a:pt x="51" y="677"/>
                    <a:pt x="93" y="440"/>
                    <a:pt x="173" y="64"/>
                  </a:cubicBezTo>
                  <a:lnTo>
                    <a:pt x="832" y="1288"/>
                  </a:lnTo>
                  <a:lnTo>
                    <a:pt x="862" y="1277"/>
                  </a:lnTo>
                  <a:lnTo>
                    <a:pt x="182" y="10"/>
                  </a:lnTo>
                  <a:cubicBezTo>
                    <a:pt x="177" y="-1"/>
                    <a:pt x="168" y="-3"/>
                    <a:pt x="155" y="5"/>
                  </a:cubicBezTo>
                  <a:cubicBezTo>
                    <a:pt x="75" y="366"/>
                    <a:pt x="29" y="612"/>
                    <a:pt x="18" y="743"/>
                  </a:cubicBezTo>
                  <a:cubicBezTo>
                    <a:pt x="-2" y="938"/>
                    <a:pt x="-5" y="1163"/>
                    <a:pt x="8" y="1417"/>
                  </a:cubicBezTo>
                  <a:cubicBezTo>
                    <a:pt x="19" y="1822"/>
                    <a:pt x="119" y="2251"/>
                    <a:pt x="308" y="2703"/>
                  </a:cubicBezTo>
                  <a:cubicBezTo>
                    <a:pt x="429" y="3036"/>
                    <a:pt x="624" y="3342"/>
                    <a:pt x="894" y="3620"/>
                  </a:cubicBezTo>
                  <a:cubicBezTo>
                    <a:pt x="1258" y="4006"/>
                    <a:pt x="1622" y="4301"/>
                    <a:pt x="1987" y="4505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2451E839-49E1-0DC7-CE4D-DE44B458662B}"/>
                </a:ext>
              </a:extLst>
            </p:cNvPr>
            <p:cNvSpPr/>
            <p:nvPr/>
          </p:nvSpPr>
          <p:spPr>
            <a:xfrm>
              <a:off x="8878392" y="3173111"/>
              <a:ext cx="5022" cy="3563"/>
            </a:xfrm>
            <a:custGeom>
              <a:avLst/>
              <a:gdLst>
                <a:gd name="connsiteX0" fmla="*/ 4076 w 5022"/>
                <a:gd name="connsiteY0" fmla="*/ 3 h 3563"/>
                <a:gd name="connsiteX1" fmla="*/ 4082 w 5022"/>
                <a:gd name="connsiteY1" fmla="*/ 9 h 3563"/>
                <a:gd name="connsiteX2" fmla="*/ 4086 w 5022"/>
                <a:gd name="connsiteY2" fmla="*/ 19 h 3563"/>
                <a:gd name="connsiteX3" fmla="*/ 4107 w 5022"/>
                <a:gd name="connsiteY3" fmla="*/ 60 h 3563"/>
                <a:gd name="connsiteX4" fmla="*/ 4117 w 5022"/>
                <a:gd name="connsiteY4" fmla="*/ 83 h 3563"/>
                <a:gd name="connsiteX5" fmla="*/ 4131 w 5022"/>
                <a:gd name="connsiteY5" fmla="*/ 106 h 3563"/>
                <a:gd name="connsiteX6" fmla="*/ 4138 w 5022"/>
                <a:gd name="connsiteY6" fmla="*/ 117 h 3563"/>
                <a:gd name="connsiteX7" fmla="*/ 4142 w 5022"/>
                <a:gd name="connsiteY7" fmla="*/ 122 h 3563"/>
                <a:gd name="connsiteX8" fmla="*/ 4149 w 5022"/>
                <a:gd name="connsiteY8" fmla="*/ 134 h 3563"/>
                <a:gd name="connsiteX9" fmla="*/ 4155 w 5022"/>
                <a:gd name="connsiteY9" fmla="*/ 152 h 3563"/>
                <a:gd name="connsiteX10" fmla="*/ 4162 w 5022"/>
                <a:gd name="connsiteY10" fmla="*/ 163 h 3563"/>
                <a:gd name="connsiteX11" fmla="*/ 4169 w 5022"/>
                <a:gd name="connsiteY11" fmla="*/ 169 h 3563"/>
                <a:gd name="connsiteX12" fmla="*/ 4173 w 5022"/>
                <a:gd name="connsiteY12" fmla="*/ 176 h 3563"/>
                <a:gd name="connsiteX13" fmla="*/ 4178 w 5022"/>
                <a:gd name="connsiteY13" fmla="*/ 190 h 3563"/>
                <a:gd name="connsiteX14" fmla="*/ 4191 w 5022"/>
                <a:gd name="connsiteY14" fmla="*/ 216 h 3563"/>
                <a:gd name="connsiteX15" fmla="*/ 4206 w 5022"/>
                <a:gd name="connsiteY15" fmla="*/ 242 h 3563"/>
                <a:gd name="connsiteX16" fmla="*/ 4213 w 5022"/>
                <a:gd name="connsiteY16" fmla="*/ 253 h 3563"/>
                <a:gd name="connsiteX17" fmla="*/ 4217 w 5022"/>
                <a:gd name="connsiteY17" fmla="*/ 265 h 3563"/>
                <a:gd name="connsiteX18" fmla="*/ 4221 w 5022"/>
                <a:gd name="connsiteY18" fmla="*/ 275 h 3563"/>
                <a:gd name="connsiteX19" fmla="*/ 4229 w 5022"/>
                <a:gd name="connsiteY19" fmla="*/ 285 h 3563"/>
                <a:gd name="connsiteX20" fmla="*/ 4237 w 5022"/>
                <a:gd name="connsiteY20" fmla="*/ 302 h 3563"/>
                <a:gd name="connsiteX21" fmla="*/ 4244 w 5022"/>
                <a:gd name="connsiteY21" fmla="*/ 316 h 3563"/>
                <a:gd name="connsiteX22" fmla="*/ 4248 w 5022"/>
                <a:gd name="connsiteY22" fmla="*/ 325 h 3563"/>
                <a:gd name="connsiteX23" fmla="*/ 4252 w 5022"/>
                <a:gd name="connsiteY23" fmla="*/ 334 h 3563"/>
                <a:gd name="connsiteX24" fmla="*/ 4259 w 5022"/>
                <a:gd name="connsiteY24" fmla="*/ 346 h 3563"/>
                <a:gd name="connsiteX25" fmla="*/ 4266 w 5022"/>
                <a:gd name="connsiteY25" fmla="*/ 357 h 3563"/>
                <a:gd name="connsiteX26" fmla="*/ 4273 w 5022"/>
                <a:gd name="connsiteY26" fmla="*/ 372 h 3563"/>
                <a:gd name="connsiteX27" fmla="*/ 4279 w 5022"/>
                <a:gd name="connsiteY27" fmla="*/ 382 h 3563"/>
                <a:gd name="connsiteX28" fmla="*/ 4286 w 5022"/>
                <a:gd name="connsiteY28" fmla="*/ 391 h 3563"/>
                <a:gd name="connsiteX29" fmla="*/ 4293 w 5022"/>
                <a:gd name="connsiteY29" fmla="*/ 409 h 3563"/>
                <a:gd name="connsiteX30" fmla="*/ 4298 w 5022"/>
                <a:gd name="connsiteY30" fmla="*/ 426 h 3563"/>
                <a:gd name="connsiteX31" fmla="*/ 4314 w 5022"/>
                <a:gd name="connsiteY31" fmla="*/ 453 h 3563"/>
                <a:gd name="connsiteX32" fmla="*/ 4320 w 5022"/>
                <a:gd name="connsiteY32" fmla="*/ 466 h 3563"/>
                <a:gd name="connsiteX33" fmla="*/ 4329 w 5022"/>
                <a:gd name="connsiteY33" fmla="*/ 482 h 3563"/>
                <a:gd name="connsiteX34" fmla="*/ 4337 w 5022"/>
                <a:gd name="connsiteY34" fmla="*/ 492 h 3563"/>
                <a:gd name="connsiteX35" fmla="*/ 4341 w 5022"/>
                <a:gd name="connsiteY35" fmla="*/ 503 h 3563"/>
                <a:gd name="connsiteX36" fmla="*/ 4347 w 5022"/>
                <a:gd name="connsiteY36" fmla="*/ 517 h 3563"/>
                <a:gd name="connsiteX37" fmla="*/ 4354 w 5022"/>
                <a:gd name="connsiteY37" fmla="*/ 526 h 3563"/>
                <a:gd name="connsiteX38" fmla="*/ 4358 w 5022"/>
                <a:gd name="connsiteY38" fmla="*/ 533 h 3563"/>
                <a:gd name="connsiteX39" fmla="*/ 4364 w 5022"/>
                <a:gd name="connsiteY39" fmla="*/ 545 h 3563"/>
                <a:gd name="connsiteX40" fmla="*/ 4371 w 5022"/>
                <a:gd name="connsiteY40" fmla="*/ 559 h 3563"/>
                <a:gd name="connsiteX41" fmla="*/ 4378 w 5022"/>
                <a:gd name="connsiteY41" fmla="*/ 570 h 3563"/>
                <a:gd name="connsiteX42" fmla="*/ 4385 w 5022"/>
                <a:gd name="connsiteY42" fmla="*/ 582 h 3563"/>
                <a:gd name="connsiteX43" fmla="*/ 4389 w 5022"/>
                <a:gd name="connsiteY43" fmla="*/ 592 h 3563"/>
                <a:gd name="connsiteX44" fmla="*/ 4395 w 5022"/>
                <a:gd name="connsiteY44" fmla="*/ 609 h 3563"/>
                <a:gd name="connsiteX45" fmla="*/ 4402 w 5022"/>
                <a:gd name="connsiteY45" fmla="*/ 621 h 3563"/>
                <a:gd name="connsiteX46" fmla="*/ 4406 w 5022"/>
                <a:gd name="connsiteY46" fmla="*/ 627 h 3563"/>
                <a:gd name="connsiteX47" fmla="*/ 4412 w 5022"/>
                <a:gd name="connsiteY47" fmla="*/ 639 h 3563"/>
                <a:gd name="connsiteX48" fmla="*/ 4422 w 5022"/>
                <a:gd name="connsiteY48" fmla="*/ 657 h 3563"/>
                <a:gd name="connsiteX49" fmla="*/ 4428 w 5022"/>
                <a:gd name="connsiteY49" fmla="*/ 672 h 3563"/>
                <a:gd name="connsiteX50" fmla="*/ 4433 w 5022"/>
                <a:gd name="connsiteY50" fmla="*/ 681 h 3563"/>
                <a:gd name="connsiteX51" fmla="*/ 4440 w 5022"/>
                <a:gd name="connsiteY51" fmla="*/ 693 h 3563"/>
                <a:gd name="connsiteX52" fmla="*/ 4446 w 5022"/>
                <a:gd name="connsiteY52" fmla="*/ 704 h 3563"/>
                <a:gd name="connsiteX53" fmla="*/ 4450 w 5022"/>
                <a:gd name="connsiteY53" fmla="*/ 712 h 3563"/>
                <a:gd name="connsiteX54" fmla="*/ 4457 w 5022"/>
                <a:gd name="connsiteY54" fmla="*/ 728 h 3563"/>
                <a:gd name="connsiteX55" fmla="*/ 4463 w 5022"/>
                <a:gd name="connsiteY55" fmla="*/ 737 h 3563"/>
                <a:gd name="connsiteX56" fmla="*/ 4470 w 5022"/>
                <a:gd name="connsiteY56" fmla="*/ 747 h 3563"/>
                <a:gd name="connsiteX57" fmla="*/ 4476 w 5022"/>
                <a:gd name="connsiteY57" fmla="*/ 766 h 3563"/>
                <a:gd name="connsiteX58" fmla="*/ 4489 w 5022"/>
                <a:gd name="connsiteY58" fmla="*/ 789 h 3563"/>
                <a:gd name="connsiteX59" fmla="*/ 4502 w 5022"/>
                <a:gd name="connsiteY59" fmla="*/ 811 h 3563"/>
                <a:gd name="connsiteX60" fmla="*/ 4506 w 5022"/>
                <a:gd name="connsiteY60" fmla="*/ 821 h 3563"/>
                <a:gd name="connsiteX61" fmla="*/ 4513 w 5022"/>
                <a:gd name="connsiteY61" fmla="*/ 832 h 3563"/>
                <a:gd name="connsiteX62" fmla="*/ 4520 w 5022"/>
                <a:gd name="connsiteY62" fmla="*/ 844 h 3563"/>
                <a:gd name="connsiteX63" fmla="*/ 4524 w 5022"/>
                <a:gd name="connsiteY63" fmla="*/ 850 h 3563"/>
                <a:gd name="connsiteX64" fmla="*/ 4536 w 5022"/>
                <a:gd name="connsiteY64" fmla="*/ 869 h 3563"/>
                <a:gd name="connsiteX65" fmla="*/ 4546 w 5022"/>
                <a:gd name="connsiteY65" fmla="*/ 893 h 3563"/>
                <a:gd name="connsiteX66" fmla="*/ 4550 w 5022"/>
                <a:gd name="connsiteY66" fmla="*/ 907 h 3563"/>
                <a:gd name="connsiteX67" fmla="*/ 4563 w 5022"/>
                <a:gd name="connsiteY67" fmla="*/ 929 h 3563"/>
                <a:gd name="connsiteX68" fmla="*/ 4582 w 5022"/>
                <a:gd name="connsiteY68" fmla="*/ 961 h 3563"/>
                <a:gd name="connsiteX69" fmla="*/ 4590 w 5022"/>
                <a:gd name="connsiteY69" fmla="*/ 982 h 3563"/>
                <a:gd name="connsiteX70" fmla="*/ 4599 w 5022"/>
                <a:gd name="connsiteY70" fmla="*/ 999 h 3563"/>
                <a:gd name="connsiteX71" fmla="*/ 4608 w 5022"/>
                <a:gd name="connsiteY71" fmla="*/ 1016 h 3563"/>
                <a:gd name="connsiteX72" fmla="*/ 4612 w 5022"/>
                <a:gd name="connsiteY72" fmla="*/ 1025 h 3563"/>
                <a:gd name="connsiteX73" fmla="*/ 4622 w 5022"/>
                <a:gd name="connsiteY73" fmla="*/ 1040 h 3563"/>
                <a:gd name="connsiteX74" fmla="*/ 4630 w 5022"/>
                <a:gd name="connsiteY74" fmla="*/ 1055 h 3563"/>
                <a:gd name="connsiteX75" fmla="*/ 4637 w 5022"/>
                <a:gd name="connsiteY75" fmla="*/ 1070 h 3563"/>
                <a:gd name="connsiteX76" fmla="*/ 4644 w 5022"/>
                <a:gd name="connsiteY76" fmla="*/ 1083 h 3563"/>
                <a:gd name="connsiteX77" fmla="*/ 4653 w 5022"/>
                <a:gd name="connsiteY77" fmla="*/ 1101 h 3563"/>
                <a:gd name="connsiteX78" fmla="*/ 4661 w 5022"/>
                <a:gd name="connsiteY78" fmla="*/ 1119 h 3563"/>
                <a:gd name="connsiteX79" fmla="*/ 4666 w 5022"/>
                <a:gd name="connsiteY79" fmla="*/ 1125 h 3563"/>
                <a:gd name="connsiteX80" fmla="*/ 4692 w 5022"/>
                <a:gd name="connsiteY80" fmla="*/ 1163 h 3563"/>
                <a:gd name="connsiteX81" fmla="*/ 4701 w 5022"/>
                <a:gd name="connsiteY81" fmla="*/ 1185 h 3563"/>
                <a:gd name="connsiteX82" fmla="*/ 4705 w 5022"/>
                <a:gd name="connsiteY82" fmla="*/ 1196 h 3563"/>
                <a:gd name="connsiteX83" fmla="*/ 4712 w 5022"/>
                <a:gd name="connsiteY83" fmla="*/ 1210 h 3563"/>
                <a:gd name="connsiteX84" fmla="*/ 4718 w 5022"/>
                <a:gd name="connsiteY84" fmla="*/ 1223 h 3563"/>
                <a:gd name="connsiteX85" fmla="*/ 4728 w 5022"/>
                <a:gd name="connsiteY85" fmla="*/ 1242 h 3563"/>
                <a:gd name="connsiteX86" fmla="*/ 4739 w 5022"/>
                <a:gd name="connsiteY86" fmla="*/ 1265 h 3563"/>
                <a:gd name="connsiteX87" fmla="*/ 4744 w 5022"/>
                <a:gd name="connsiteY87" fmla="*/ 1278 h 3563"/>
                <a:gd name="connsiteX88" fmla="*/ 4749 w 5022"/>
                <a:gd name="connsiteY88" fmla="*/ 1287 h 3563"/>
                <a:gd name="connsiteX89" fmla="*/ 4753 w 5022"/>
                <a:gd name="connsiteY89" fmla="*/ 1294 h 3563"/>
                <a:gd name="connsiteX90" fmla="*/ 4764 w 5022"/>
                <a:gd name="connsiteY90" fmla="*/ 1315 h 3563"/>
                <a:gd name="connsiteX91" fmla="*/ 4775 w 5022"/>
                <a:gd name="connsiteY91" fmla="*/ 1341 h 3563"/>
                <a:gd name="connsiteX92" fmla="*/ 4784 w 5022"/>
                <a:gd name="connsiteY92" fmla="*/ 1356 h 3563"/>
                <a:gd name="connsiteX93" fmla="*/ 4793 w 5022"/>
                <a:gd name="connsiteY93" fmla="*/ 1365 h 3563"/>
                <a:gd name="connsiteX94" fmla="*/ 4797 w 5022"/>
                <a:gd name="connsiteY94" fmla="*/ 1372 h 3563"/>
                <a:gd name="connsiteX95" fmla="*/ 4804 w 5022"/>
                <a:gd name="connsiteY95" fmla="*/ 1386 h 3563"/>
                <a:gd name="connsiteX96" fmla="*/ 4814 w 5022"/>
                <a:gd name="connsiteY96" fmla="*/ 1406 h 3563"/>
                <a:gd name="connsiteX97" fmla="*/ 4822 w 5022"/>
                <a:gd name="connsiteY97" fmla="*/ 1426 h 3563"/>
                <a:gd name="connsiteX98" fmla="*/ 4831 w 5022"/>
                <a:gd name="connsiteY98" fmla="*/ 1442 h 3563"/>
                <a:gd name="connsiteX99" fmla="*/ 4837 w 5022"/>
                <a:gd name="connsiteY99" fmla="*/ 1456 h 3563"/>
                <a:gd name="connsiteX100" fmla="*/ 4842 w 5022"/>
                <a:gd name="connsiteY100" fmla="*/ 1467 h 3563"/>
                <a:gd name="connsiteX101" fmla="*/ 4846 w 5022"/>
                <a:gd name="connsiteY101" fmla="*/ 1472 h 3563"/>
                <a:gd name="connsiteX102" fmla="*/ 4857 w 5022"/>
                <a:gd name="connsiteY102" fmla="*/ 1491 h 3563"/>
                <a:gd name="connsiteX103" fmla="*/ 4868 w 5022"/>
                <a:gd name="connsiteY103" fmla="*/ 1513 h 3563"/>
                <a:gd name="connsiteX104" fmla="*/ 4874 w 5022"/>
                <a:gd name="connsiteY104" fmla="*/ 1522 h 3563"/>
                <a:gd name="connsiteX105" fmla="*/ 4898 w 5022"/>
                <a:gd name="connsiteY105" fmla="*/ 1571 h 3563"/>
                <a:gd name="connsiteX106" fmla="*/ 4902 w 5022"/>
                <a:gd name="connsiteY106" fmla="*/ 1580 h 3563"/>
                <a:gd name="connsiteX107" fmla="*/ 4909 w 5022"/>
                <a:gd name="connsiteY107" fmla="*/ 1595 h 3563"/>
                <a:gd name="connsiteX108" fmla="*/ 4921 w 5022"/>
                <a:gd name="connsiteY108" fmla="*/ 1618 h 3563"/>
                <a:gd name="connsiteX109" fmla="*/ 4929 w 5022"/>
                <a:gd name="connsiteY109" fmla="*/ 1635 h 3563"/>
                <a:gd name="connsiteX110" fmla="*/ 4933 w 5022"/>
                <a:gd name="connsiteY110" fmla="*/ 1643 h 3563"/>
                <a:gd name="connsiteX111" fmla="*/ 4941 w 5022"/>
                <a:gd name="connsiteY111" fmla="*/ 1656 h 3563"/>
                <a:gd name="connsiteX112" fmla="*/ 4950 w 5022"/>
                <a:gd name="connsiteY112" fmla="*/ 1670 h 3563"/>
                <a:gd name="connsiteX113" fmla="*/ 4958 w 5022"/>
                <a:gd name="connsiteY113" fmla="*/ 1687 h 3563"/>
                <a:gd name="connsiteX114" fmla="*/ 4971 w 5022"/>
                <a:gd name="connsiteY114" fmla="*/ 1712 h 3563"/>
                <a:gd name="connsiteX115" fmla="*/ 4987 w 5022"/>
                <a:gd name="connsiteY115" fmla="*/ 1739 h 3563"/>
                <a:gd name="connsiteX116" fmla="*/ 4996 w 5022"/>
                <a:gd name="connsiteY116" fmla="*/ 1756 h 3563"/>
                <a:gd name="connsiteX117" fmla="*/ 5002 w 5022"/>
                <a:gd name="connsiteY117" fmla="*/ 1771 h 3563"/>
                <a:gd name="connsiteX118" fmla="*/ 5013 w 5022"/>
                <a:gd name="connsiteY118" fmla="*/ 1788 h 3563"/>
                <a:gd name="connsiteX119" fmla="*/ 5022 w 5022"/>
                <a:gd name="connsiteY119" fmla="*/ 1809 h 3563"/>
                <a:gd name="connsiteX120" fmla="*/ 5001 w 5022"/>
                <a:gd name="connsiteY120" fmla="*/ 1834 h 3563"/>
                <a:gd name="connsiteX121" fmla="*/ 4941 w 5022"/>
                <a:gd name="connsiteY121" fmla="*/ 1817 h 3563"/>
                <a:gd name="connsiteX122" fmla="*/ 4918 w 5022"/>
                <a:gd name="connsiteY122" fmla="*/ 1812 h 3563"/>
                <a:gd name="connsiteX123" fmla="*/ 4874 w 5022"/>
                <a:gd name="connsiteY123" fmla="*/ 1800 h 3563"/>
                <a:gd name="connsiteX124" fmla="*/ 4822 w 5022"/>
                <a:gd name="connsiteY124" fmla="*/ 1785 h 3563"/>
                <a:gd name="connsiteX125" fmla="*/ 4787 w 5022"/>
                <a:gd name="connsiteY125" fmla="*/ 1775 h 3563"/>
                <a:gd name="connsiteX126" fmla="*/ 4753 w 5022"/>
                <a:gd name="connsiteY126" fmla="*/ 1764 h 3563"/>
                <a:gd name="connsiteX127" fmla="*/ 4699 w 5022"/>
                <a:gd name="connsiteY127" fmla="*/ 1748 h 3563"/>
                <a:gd name="connsiteX128" fmla="*/ 4660 w 5022"/>
                <a:gd name="connsiteY128" fmla="*/ 1739 h 3563"/>
                <a:gd name="connsiteX129" fmla="*/ 4643 w 5022"/>
                <a:gd name="connsiteY129" fmla="*/ 1734 h 3563"/>
                <a:gd name="connsiteX130" fmla="*/ 4628 w 5022"/>
                <a:gd name="connsiteY130" fmla="*/ 1729 h 3563"/>
                <a:gd name="connsiteX131" fmla="*/ 4611 w 5022"/>
                <a:gd name="connsiteY131" fmla="*/ 1724 h 3563"/>
                <a:gd name="connsiteX132" fmla="*/ 4516 w 5022"/>
                <a:gd name="connsiteY132" fmla="*/ 1694 h 3563"/>
                <a:gd name="connsiteX133" fmla="*/ 4470 w 5022"/>
                <a:gd name="connsiteY133" fmla="*/ 1682 h 3563"/>
                <a:gd name="connsiteX134" fmla="*/ 4417 w 5022"/>
                <a:gd name="connsiteY134" fmla="*/ 1685 h 3563"/>
                <a:gd name="connsiteX135" fmla="*/ 4411 w 5022"/>
                <a:gd name="connsiteY135" fmla="*/ 1694 h 3563"/>
                <a:gd name="connsiteX136" fmla="*/ 4402 w 5022"/>
                <a:gd name="connsiteY136" fmla="*/ 1707 h 3563"/>
                <a:gd name="connsiteX137" fmla="*/ 4395 w 5022"/>
                <a:gd name="connsiteY137" fmla="*/ 1718 h 3563"/>
                <a:gd name="connsiteX138" fmla="*/ 4390 w 5022"/>
                <a:gd name="connsiteY138" fmla="*/ 1726 h 3563"/>
                <a:gd name="connsiteX139" fmla="*/ 4383 w 5022"/>
                <a:gd name="connsiteY139" fmla="*/ 1737 h 3563"/>
                <a:gd name="connsiteX140" fmla="*/ 4376 w 5022"/>
                <a:gd name="connsiteY140" fmla="*/ 1746 h 3563"/>
                <a:gd name="connsiteX141" fmla="*/ 4372 w 5022"/>
                <a:gd name="connsiteY141" fmla="*/ 1753 h 3563"/>
                <a:gd name="connsiteX142" fmla="*/ 4365 w 5022"/>
                <a:gd name="connsiteY142" fmla="*/ 1764 h 3563"/>
                <a:gd name="connsiteX143" fmla="*/ 4358 w 5022"/>
                <a:gd name="connsiteY143" fmla="*/ 1775 h 3563"/>
                <a:gd name="connsiteX144" fmla="*/ 4352 w 5022"/>
                <a:gd name="connsiteY144" fmla="*/ 1787 h 3563"/>
                <a:gd name="connsiteX145" fmla="*/ 4344 w 5022"/>
                <a:gd name="connsiteY145" fmla="*/ 1798 h 3563"/>
                <a:gd name="connsiteX146" fmla="*/ 4340 w 5022"/>
                <a:gd name="connsiteY146" fmla="*/ 1804 h 3563"/>
                <a:gd name="connsiteX147" fmla="*/ 4333 w 5022"/>
                <a:gd name="connsiteY147" fmla="*/ 1814 h 3563"/>
                <a:gd name="connsiteX148" fmla="*/ 4326 w 5022"/>
                <a:gd name="connsiteY148" fmla="*/ 1823 h 3563"/>
                <a:gd name="connsiteX149" fmla="*/ 4321 w 5022"/>
                <a:gd name="connsiteY149" fmla="*/ 1829 h 3563"/>
                <a:gd name="connsiteX150" fmla="*/ 4314 w 5022"/>
                <a:gd name="connsiteY150" fmla="*/ 1840 h 3563"/>
                <a:gd name="connsiteX151" fmla="*/ 4305 w 5022"/>
                <a:gd name="connsiteY151" fmla="*/ 1853 h 3563"/>
                <a:gd name="connsiteX152" fmla="*/ 4299 w 5022"/>
                <a:gd name="connsiteY152" fmla="*/ 1862 h 3563"/>
                <a:gd name="connsiteX153" fmla="*/ 4295 w 5022"/>
                <a:gd name="connsiteY153" fmla="*/ 1869 h 3563"/>
                <a:gd name="connsiteX154" fmla="*/ 4289 w 5022"/>
                <a:gd name="connsiteY154" fmla="*/ 1875 h 3563"/>
                <a:gd name="connsiteX155" fmla="*/ 4283 w 5022"/>
                <a:gd name="connsiteY155" fmla="*/ 1885 h 3563"/>
                <a:gd name="connsiteX156" fmla="*/ 4275 w 5022"/>
                <a:gd name="connsiteY156" fmla="*/ 1901 h 3563"/>
                <a:gd name="connsiteX157" fmla="*/ 4261 w 5022"/>
                <a:gd name="connsiteY157" fmla="*/ 1926 h 3563"/>
                <a:gd name="connsiteX158" fmla="*/ 4248 w 5022"/>
                <a:gd name="connsiteY158" fmla="*/ 1945 h 3563"/>
                <a:gd name="connsiteX159" fmla="*/ 4237 w 5022"/>
                <a:gd name="connsiteY159" fmla="*/ 1959 h 3563"/>
                <a:gd name="connsiteX160" fmla="*/ 4224 w 5022"/>
                <a:gd name="connsiteY160" fmla="*/ 1979 h 3563"/>
                <a:gd name="connsiteX161" fmla="*/ 4216 w 5022"/>
                <a:gd name="connsiteY161" fmla="*/ 1990 h 3563"/>
                <a:gd name="connsiteX162" fmla="*/ 4212 w 5022"/>
                <a:gd name="connsiteY162" fmla="*/ 1997 h 3563"/>
                <a:gd name="connsiteX163" fmla="*/ 4199 w 5022"/>
                <a:gd name="connsiteY163" fmla="*/ 2017 h 3563"/>
                <a:gd name="connsiteX164" fmla="*/ 4185 w 5022"/>
                <a:gd name="connsiteY164" fmla="*/ 2034 h 3563"/>
                <a:gd name="connsiteX165" fmla="*/ 4178 w 5022"/>
                <a:gd name="connsiteY165" fmla="*/ 2041 h 3563"/>
                <a:gd name="connsiteX166" fmla="*/ 4171 w 5022"/>
                <a:gd name="connsiteY166" fmla="*/ 2050 h 3563"/>
                <a:gd name="connsiteX167" fmla="*/ 4165 w 5022"/>
                <a:gd name="connsiteY167" fmla="*/ 2058 h 3563"/>
                <a:gd name="connsiteX168" fmla="*/ 4158 w 5022"/>
                <a:gd name="connsiteY168" fmla="*/ 2068 h 3563"/>
                <a:gd name="connsiteX169" fmla="*/ 4147 w 5022"/>
                <a:gd name="connsiteY169" fmla="*/ 2085 h 3563"/>
                <a:gd name="connsiteX170" fmla="*/ 4133 w 5022"/>
                <a:gd name="connsiteY170" fmla="*/ 2102 h 3563"/>
                <a:gd name="connsiteX171" fmla="*/ 4126 w 5022"/>
                <a:gd name="connsiteY171" fmla="*/ 2110 h 3563"/>
                <a:gd name="connsiteX172" fmla="*/ 4121 w 5022"/>
                <a:gd name="connsiteY172" fmla="*/ 2116 h 3563"/>
                <a:gd name="connsiteX173" fmla="*/ 4114 w 5022"/>
                <a:gd name="connsiteY173" fmla="*/ 2125 h 3563"/>
                <a:gd name="connsiteX174" fmla="*/ 4108 w 5022"/>
                <a:gd name="connsiteY174" fmla="*/ 2133 h 3563"/>
                <a:gd name="connsiteX175" fmla="*/ 4096 w 5022"/>
                <a:gd name="connsiteY175" fmla="*/ 2146 h 3563"/>
                <a:gd name="connsiteX176" fmla="*/ 4085 w 5022"/>
                <a:gd name="connsiteY176" fmla="*/ 2157 h 3563"/>
                <a:gd name="connsiteX177" fmla="*/ 4056 w 5022"/>
                <a:gd name="connsiteY177" fmla="*/ 2195 h 3563"/>
                <a:gd name="connsiteX178" fmla="*/ 4044 w 5022"/>
                <a:gd name="connsiteY178" fmla="*/ 2215 h 3563"/>
                <a:gd name="connsiteX179" fmla="*/ 4039 w 5022"/>
                <a:gd name="connsiteY179" fmla="*/ 2221 h 3563"/>
                <a:gd name="connsiteX180" fmla="*/ 4032 w 5022"/>
                <a:gd name="connsiteY180" fmla="*/ 2228 h 3563"/>
                <a:gd name="connsiteX181" fmla="*/ 3997 w 5022"/>
                <a:gd name="connsiteY181" fmla="*/ 2261 h 3563"/>
                <a:gd name="connsiteX182" fmla="*/ 3993 w 5022"/>
                <a:gd name="connsiteY182" fmla="*/ 2269 h 3563"/>
                <a:gd name="connsiteX183" fmla="*/ 3980 w 5022"/>
                <a:gd name="connsiteY183" fmla="*/ 2288 h 3563"/>
                <a:gd name="connsiteX184" fmla="*/ 3966 w 5022"/>
                <a:gd name="connsiteY184" fmla="*/ 2303 h 3563"/>
                <a:gd name="connsiteX185" fmla="*/ 3955 w 5022"/>
                <a:gd name="connsiteY185" fmla="*/ 2316 h 3563"/>
                <a:gd name="connsiteX186" fmla="*/ 3943 w 5022"/>
                <a:gd name="connsiteY186" fmla="*/ 2332 h 3563"/>
                <a:gd name="connsiteX187" fmla="*/ 3906 w 5022"/>
                <a:gd name="connsiteY187" fmla="*/ 2368 h 3563"/>
                <a:gd name="connsiteX188" fmla="*/ 3902 w 5022"/>
                <a:gd name="connsiteY188" fmla="*/ 2372 h 3563"/>
                <a:gd name="connsiteX189" fmla="*/ 3857 w 5022"/>
                <a:gd name="connsiteY189" fmla="*/ 2424 h 3563"/>
                <a:gd name="connsiteX190" fmla="*/ 3820 w 5022"/>
                <a:gd name="connsiteY190" fmla="*/ 2456 h 3563"/>
                <a:gd name="connsiteX191" fmla="*/ 3816 w 5022"/>
                <a:gd name="connsiteY191" fmla="*/ 2463 h 3563"/>
                <a:gd name="connsiteX192" fmla="*/ 3810 w 5022"/>
                <a:gd name="connsiteY192" fmla="*/ 2470 h 3563"/>
                <a:gd name="connsiteX193" fmla="*/ 3798 w 5022"/>
                <a:gd name="connsiteY193" fmla="*/ 2479 h 3563"/>
                <a:gd name="connsiteX194" fmla="*/ 3776 w 5022"/>
                <a:gd name="connsiteY194" fmla="*/ 2503 h 3563"/>
                <a:gd name="connsiteX195" fmla="*/ 3762 w 5022"/>
                <a:gd name="connsiteY195" fmla="*/ 2520 h 3563"/>
                <a:gd name="connsiteX196" fmla="*/ 3735 w 5022"/>
                <a:gd name="connsiteY196" fmla="*/ 2552 h 3563"/>
                <a:gd name="connsiteX197" fmla="*/ 3679 w 5022"/>
                <a:gd name="connsiteY197" fmla="*/ 2598 h 3563"/>
                <a:gd name="connsiteX198" fmla="*/ 3675 w 5022"/>
                <a:gd name="connsiteY198" fmla="*/ 2605 h 3563"/>
                <a:gd name="connsiteX199" fmla="*/ 3671 w 5022"/>
                <a:gd name="connsiteY199" fmla="*/ 2612 h 3563"/>
                <a:gd name="connsiteX200" fmla="*/ 3645 w 5022"/>
                <a:gd name="connsiteY200" fmla="*/ 2632 h 3563"/>
                <a:gd name="connsiteX201" fmla="*/ 3549 w 5022"/>
                <a:gd name="connsiteY201" fmla="*/ 2718 h 3563"/>
                <a:gd name="connsiteX202" fmla="*/ 3491 w 5022"/>
                <a:gd name="connsiteY202" fmla="*/ 2766 h 3563"/>
                <a:gd name="connsiteX203" fmla="*/ 3468 w 5022"/>
                <a:gd name="connsiteY203" fmla="*/ 2780 h 3563"/>
                <a:gd name="connsiteX204" fmla="*/ 3451 w 5022"/>
                <a:gd name="connsiteY204" fmla="*/ 2791 h 3563"/>
                <a:gd name="connsiteX205" fmla="*/ 3437 w 5022"/>
                <a:gd name="connsiteY205" fmla="*/ 2803 h 3563"/>
                <a:gd name="connsiteX206" fmla="*/ 3424 w 5022"/>
                <a:gd name="connsiteY206" fmla="*/ 2813 h 3563"/>
                <a:gd name="connsiteX207" fmla="*/ 3405 w 5022"/>
                <a:gd name="connsiteY207" fmla="*/ 2824 h 3563"/>
                <a:gd name="connsiteX208" fmla="*/ 3395 w 5022"/>
                <a:gd name="connsiteY208" fmla="*/ 2836 h 3563"/>
                <a:gd name="connsiteX209" fmla="*/ 3384 w 5022"/>
                <a:gd name="connsiteY209" fmla="*/ 2848 h 3563"/>
                <a:gd name="connsiteX210" fmla="*/ 3359 w 5022"/>
                <a:gd name="connsiteY210" fmla="*/ 2864 h 3563"/>
                <a:gd name="connsiteX211" fmla="*/ 3338 w 5022"/>
                <a:gd name="connsiteY211" fmla="*/ 2877 h 3563"/>
                <a:gd name="connsiteX212" fmla="*/ 3331 w 5022"/>
                <a:gd name="connsiteY212" fmla="*/ 2883 h 3563"/>
                <a:gd name="connsiteX213" fmla="*/ 3318 w 5022"/>
                <a:gd name="connsiteY213" fmla="*/ 2896 h 3563"/>
                <a:gd name="connsiteX214" fmla="*/ 3304 w 5022"/>
                <a:gd name="connsiteY214" fmla="*/ 2907 h 3563"/>
                <a:gd name="connsiteX215" fmla="*/ 3296 w 5022"/>
                <a:gd name="connsiteY215" fmla="*/ 2915 h 3563"/>
                <a:gd name="connsiteX216" fmla="*/ 3231 w 5022"/>
                <a:gd name="connsiteY216" fmla="*/ 2959 h 3563"/>
                <a:gd name="connsiteX217" fmla="*/ 3221 w 5022"/>
                <a:gd name="connsiteY217" fmla="*/ 2966 h 3563"/>
                <a:gd name="connsiteX218" fmla="*/ 3201 w 5022"/>
                <a:gd name="connsiteY218" fmla="*/ 2979 h 3563"/>
                <a:gd name="connsiteX219" fmla="*/ 3180 w 5022"/>
                <a:gd name="connsiteY219" fmla="*/ 2992 h 3563"/>
                <a:gd name="connsiteX220" fmla="*/ 3165 w 5022"/>
                <a:gd name="connsiteY220" fmla="*/ 3001 h 3563"/>
                <a:gd name="connsiteX221" fmla="*/ 3152 w 5022"/>
                <a:gd name="connsiteY221" fmla="*/ 3010 h 3563"/>
                <a:gd name="connsiteX222" fmla="*/ 3138 w 5022"/>
                <a:gd name="connsiteY222" fmla="*/ 3019 h 3563"/>
                <a:gd name="connsiteX223" fmla="*/ 3032 w 5022"/>
                <a:gd name="connsiteY223" fmla="*/ 3081 h 3563"/>
                <a:gd name="connsiteX224" fmla="*/ 3006 w 5022"/>
                <a:gd name="connsiteY224" fmla="*/ 3097 h 3563"/>
                <a:gd name="connsiteX225" fmla="*/ 2986 w 5022"/>
                <a:gd name="connsiteY225" fmla="*/ 3106 h 3563"/>
                <a:gd name="connsiteX226" fmla="*/ 2944 w 5022"/>
                <a:gd name="connsiteY226" fmla="*/ 3127 h 3563"/>
                <a:gd name="connsiteX227" fmla="*/ 2901 w 5022"/>
                <a:gd name="connsiteY227" fmla="*/ 3148 h 3563"/>
                <a:gd name="connsiteX228" fmla="*/ 2885 w 5022"/>
                <a:gd name="connsiteY228" fmla="*/ 3159 h 3563"/>
                <a:gd name="connsiteX229" fmla="*/ 2845 w 5022"/>
                <a:gd name="connsiteY229" fmla="*/ 3182 h 3563"/>
                <a:gd name="connsiteX230" fmla="*/ 2794 w 5022"/>
                <a:gd name="connsiteY230" fmla="*/ 3210 h 3563"/>
                <a:gd name="connsiteX231" fmla="*/ 2776 w 5022"/>
                <a:gd name="connsiteY231" fmla="*/ 3217 h 3563"/>
                <a:gd name="connsiteX232" fmla="*/ 2754 w 5022"/>
                <a:gd name="connsiteY232" fmla="*/ 3228 h 3563"/>
                <a:gd name="connsiteX233" fmla="*/ 2723 w 5022"/>
                <a:gd name="connsiteY233" fmla="*/ 3241 h 3563"/>
                <a:gd name="connsiteX234" fmla="*/ 2686 w 5022"/>
                <a:gd name="connsiteY234" fmla="*/ 3254 h 3563"/>
                <a:gd name="connsiteX235" fmla="*/ 2598 w 5022"/>
                <a:gd name="connsiteY235" fmla="*/ 3292 h 3563"/>
                <a:gd name="connsiteX236" fmla="*/ 2581 w 5022"/>
                <a:gd name="connsiteY236" fmla="*/ 3300 h 3563"/>
                <a:gd name="connsiteX237" fmla="*/ 2549 w 5022"/>
                <a:gd name="connsiteY237" fmla="*/ 3313 h 3563"/>
                <a:gd name="connsiteX238" fmla="*/ 2523 w 5022"/>
                <a:gd name="connsiteY238" fmla="*/ 3323 h 3563"/>
                <a:gd name="connsiteX239" fmla="*/ 2492 w 5022"/>
                <a:gd name="connsiteY239" fmla="*/ 3334 h 3563"/>
                <a:gd name="connsiteX240" fmla="*/ 2452 w 5022"/>
                <a:gd name="connsiteY240" fmla="*/ 3349 h 3563"/>
                <a:gd name="connsiteX241" fmla="*/ 2419 w 5022"/>
                <a:gd name="connsiteY241" fmla="*/ 3359 h 3563"/>
                <a:gd name="connsiteX242" fmla="*/ 2392 w 5022"/>
                <a:gd name="connsiteY242" fmla="*/ 3368 h 3563"/>
                <a:gd name="connsiteX243" fmla="*/ 2362 w 5022"/>
                <a:gd name="connsiteY243" fmla="*/ 3379 h 3563"/>
                <a:gd name="connsiteX244" fmla="*/ 2334 w 5022"/>
                <a:gd name="connsiteY244" fmla="*/ 3388 h 3563"/>
                <a:gd name="connsiteX245" fmla="*/ 2282 w 5022"/>
                <a:gd name="connsiteY245" fmla="*/ 3403 h 3563"/>
                <a:gd name="connsiteX246" fmla="*/ 2244 w 5022"/>
                <a:gd name="connsiteY246" fmla="*/ 3413 h 3563"/>
                <a:gd name="connsiteX247" fmla="*/ 2204 w 5022"/>
                <a:gd name="connsiteY247" fmla="*/ 3425 h 3563"/>
                <a:gd name="connsiteX248" fmla="*/ 2166 w 5022"/>
                <a:gd name="connsiteY248" fmla="*/ 3432 h 3563"/>
                <a:gd name="connsiteX249" fmla="*/ 2120 w 5022"/>
                <a:gd name="connsiteY249" fmla="*/ 3443 h 3563"/>
                <a:gd name="connsiteX250" fmla="*/ 2073 w 5022"/>
                <a:gd name="connsiteY250" fmla="*/ 3455 h 3563"/>
                <a:gd name="connsiteX251" fmla="*/ 2025 w 5022"/>
                <a:gd name="connsiteY251" fmla="*/ 3465 h 3563"/>
                <a:gd name="connsiteX252" fmla="*/ 1985 w 5022"/>
                <a:gd name="connsiteY252" fmla="*/ 3476 h 3563"/>
                <a:gd name="connsiteX253" fmla="*/ 1938 w 5022"/>
                <a:gd name="connsiteY253" fmla="*/ 3489 h 3563"/>
                <a:gd name="connsiteX254" fmla="*/ 1872 w 5022"/>
                <a:gd name="connsiteY254" fmla="*/ 3504 h 3563"/>
                <a:gd name="connsiteX255" fmla="*/ 1805 w 5022"/>
                <a:gd name="connsiteY255" fmla="*/ 3514 h 3563"/>
                <a:gd name="connsiteX256" fmla="*/ 1738 w 5022"/>
                <a:gd name="connsiteY256" fmla="*/ 3523 h 3563"/>
                <a:gd name="connsiteX257" fmla="*/ 1664 w 5022"/>
                <a:gd name="connsiteY257" fmla="*/ 3533 h 3563"/>
                <a:gd name="connsiteX258" fmla="*/ 1535 w 5022"/>
                <a:gd name="connsiteY258" fmla="*/ 3547 h 3563"/>
                <a:gd name="connsiteX259" fmla="*/ 923 w 5022"/>
                <a:gd name="connsiteY259" fmla="*/ 3559 h 3563"/>
                <a:gd name="connsiteX260" fmla="*/ 638 w 5022"/>
                <a:gd name="connsiteY260" fmla="*/ 3536 h 3563"/>
                <a:gd name="connsiteX261" fmla="*/ 542 w 5022"/>
                <a:gd name="connsiteY261" fmla="*/ 3524 h 3563"/>
                <a:gd name="connsiteX262" fmla="*/ 445 w 5022"/>
                <a:gd name="connsiteY262" fmla="*/ 3514 h 3563"/>
                <a:gd name="connsiteX263" fmla="*/ 336 w 5022"/>
                <a:gd name="connsiteY263" fmla="*/ 3496 h 3563"/>
                <a:gd name="connsiteX264" fmla="*/ 288 w 5022"/>
                <a:gd name="connsiteY264" fmla="*/ 3488 h 3563"/>
                <a:gd name="connsiteX265" fmla="*/ 220 w 5022"/>
                <a:gd name="connsiteY265" fmla="*/ 3471 h 3563"/>
                <a:gd name="connsiteX266" fmla="*/ 152 w 5022"/>
                <a:gd name="connsiteY266" fmla="*/ 3454 h 3563"/>
                <a:gd name="connsiteX267" fmla="*/ 119 w 5022"/>
                <a:gd name="connsiteY267" fmla="*/ 3443 h 3563"/>
                <a:gd name="connsiteX268" fmla="*/ 74 w 5022"/>
                <a:gd name="connsiteY268" fmla="*/ 3432 h 3563"/>
                <a:gd name="connsiteX269" fmla="*/ 42 w 5022"/>
                <a:gd name="connsiteY269" fmla="*/ 3423 h 3563"/>
                <a:gd name="connsiteX270" fmla="*/ 0 w 5022"/>
                <a:gd name="connsiteY270" fmla="*/ 3404 h 3563"/>
                <a:gd name="connsiteX271" fmla="*/ 48 w 5022"/>
                <a:gd name="connsiteY271" fmla="*/ 3367 h 3563"/>
                <a:gd name="connsiteX272" fmla="*/ 77 w 5022"/>
                <a:gd name="connsiteY272" fmla="*/ 3354 h 3563"/>
                <a:gd name="connsiteX273" fmla="*/ 106 w 5022"/>
                <a:gd name="connsiteY273" fmla="*/ 3337 h 3563"/>
                <a:gd name="connsiteX274" fmla="*/ 127 w 5022"/>
                <a:gd name="connsiteY274" fmla="*/ 3327 h 3563"/>
                <a:gd name="connsiteX275" fmla="*/ 139 w 5022"/>
                <a:gd name="connsiteY275" fmla="*/ 3321 h 3563"/>
                <a:gd name="connsiteX276" fmla="*/ 159 w 5022"/>
                <a:gd name="connsiteY276" fmla="*/ 3309 h 3563"/>
                <a:gd name="connsiteX277" fmla="*/ 176 w 5022"/>
                <a:gd name="connsiteY277" fmla="*/ 3301 h 3563"/>
                <a:gd name="connsiteX278" fmla="*/ 199 w 5022"/>
                <a:gd name="connsiteY278" fmla="*/ 3290 h 3563"/>
                <a:gd name="connsiteX279" fmla="*/ 232 w 5022"/>
                <a:gd name="connsiteY279" fmla="*/ 3274 h 3563"/>
                <a:gd name="connsiteX280" fmla="*/ 259 w 5022"/>
                <a:gd name="connsiteY280" fmla="*/ 3261 h 3563"/>
                <a:gd name="connsiteX281" fmla="*/ 272 w 5022"/>
                <a:gd name="connsiteY281" fmla="*/ 3253 h 3563"/>
                <a:gd name="connsiteX282" fmla="*/ 292 w 5022"/>
                <a:gd name="connsiteY282" fmla="*/ 3243 h 3563"/>
                <a:gd name="connsiteX283" fmla="*/ 322 w 5022"/>
                <a:gd name="connsiteY283" fmla="*/ 3228 h 3563"/>
                <a:gd name="connsiteX284" fmla="*/ 337 w 5022"/>
                <a:gd name="connsiteY284" fmla="*/ 3220 h 3563"/>
                <a:gd name="connsiteX285" fmla="*/ 352 w 5022"/>
                <a:gd name="connsiteY285" fmla="*/ 3211 h 3563"/>
                <a:gd name="connsiteX286" fmla="*/ 380 w 5022"/>
                <a:gd name="connsiteY286" fmla="*/ 3197 h 3563"/>
                <a:gd name="connsiteX287" fmla="*/ 400 w 5022"/>
                <a:gd name="connsiteY287" fmla="*/ 3187 h 3563"/>
                <a:gd name="connsiteX288" fmla="*/ 421 w 5022"/>
                <a:gd name="connsiteY288" fmla="*/ 3174 h 3563"/>
                <a:gd name="connsiteX289" fmla="*/ 494 w 5022"/>
                <a:gd name="connsiteY289" fmla="*/ 3138 h 3563"/>
                <a:gd name="connsiteX290" fmla="*/ 509 w 5022"/>
                <a:gd name="connsiteY290" fmla="*/ 3127 h 3563"/>
                <a:gd name="connsiteX291" fmla="*/ 536 w 5022"/>
                <a:gd name="connsiteY291" fmla="*/ 3112 h 3563"/>
                <a:gd name="connsiteX292" fmla="*/ 563 w 5022"/>
                <a:gd name="connsiteY292" fmla="*/ 3099 h 3563"/>
                <a:gd name="connsiteX293" fmla="*/ 579 w 5022"/>
                <a:gd name="connsiteY293" fmla="*/ 3090 h 3563"/>
                <a:gd name="connsiteX294" fmla="*/ 604 w 5022"/>
                <a:gd name="connsiteY294" fmla="*/ 3081 h 3563"/>
                <a:gd name="connsiteX295" fmla="*/ 635 w 5022"/>
                <a:gd name="connsiteY295" fmla="*/ 3067 h 3563"/>
                <a:gd name="connsiteX296" fmla="*/ 645 w 5022"/>
                <a:gd name="connsiteY296" fmla="*/ 3059 h 3563"/>
                <a:gd name="connsiteX297" fmla="*/ 666 w 5022"/>
                <a:gd name="connsiteY297" fmla="*/ 3049 h 3563"/>
                <a:gd name="connsiteX298" fmla="*/ 699 w 5022"/>
                <a:gd name="connsiteY298" fmla="*/ 3032 h 3563"/>
                <a:gd name="connsiteX299" fmla="*/ 720 w 5022"/>
                <a:gd name="connsiteY299" fmla="*/ 3019 h 3563"/>
                <a:gd name="connsiteX300" fmla="*/ 729 w 5022"/>
                <a:gd name="connsiteY300" fmla="*/ 3013 h 3563"/>
                <a:gd name="connsiteX301" fmla="*/ 743 w 5022"/>
                <a:gd name="connsiteY301" fmla="*/ 3003 h 3563"/>
                <a:gd name="connsiteX302" fmla="*/ 825 w 5022"/>
                <a:gd name="connsiteY302" fmla="*/ 2965 h 3563"/>
                <a:gd name="connsiteX303" fmla="*/ 832 w 5022"/>
                <a:gd name="connsiteY303" fmla="*/ 2961 h 3563"/>
                <a:gd name="connsiteX304" fmla="*/ 839 w 5022"/>
                <a:gd name="connsiteY304" fmla="*/ 2957 h 3563"/>
                <a:gd name="connsiteX305" fmla="*/ 859 w 5022"/>
                <a:gd name="connsiteY305" fmla="*/ 2949 h 3563"/>
                <a:gd name="connsiteX306" fmla="*/ 883 w 5022"/>
                <a:gd name="connsiteY306" fmla="*/ 2938 h 3563"/>
                <a:gd name="connsiteX307" fmla="*/ 898 w 5022"/>
                <a:gd name="connsiteY307" fmla="*/ 2928 h 3563"/>
                <a:gd name="connsiteX308" fmla="*/ 932 w 5022"/>
                <a:gd name="connsiteY308" fmla="*/ 2909 h 3563"/>
                <a:gd name="connsiteX309" fmla="*/ 988 w 5022"/>
                <a:gd name="connsiteY309" fmla="*/ 2882 h 3563"/>
                <a:gd name="connsiteX310" fmla="*/ 1002 w 5022"/>
                <a:gd name="connsiteY310" fmla="*/ 2874 h 3563"/>
                <a:gd name="connsiteX311" fmla="*/ 1032 w 5022"/>
                <a:gd name="connsiteY311" fmla="*/ 2860 h 3563"/>
                <a:gd name="connsiteX312" fmla="*/ 1051 w 5022"/>
                <a:gd name="connsiteY312" fmla="*/ 2849 h 3563"/>
                <a:gd name="connsiteX313" fmla="*/ 1058 w 5022"/>
                <a:gd name="connsiteY313" fmla="*/ 2843 h 3563"/>
                <a:gd name="connsiteX314" fmla="*/ 1059 w 5022"/>
                <a:gd name="connsiteY314" fmla="*/ 2791 h 3563"/>
                <a:gd name="connsiteX315" fmla="*/ 1051 w 5022"/>
                <a:gd name="connsiteY315" fmla="*/ 2778 h 3563"/>
                <a:gd name="connsiteX316" fmla="*/ 1043 w 5022"/>
                <a:gd name="connsiteY316" fmla="*/ 2767 h 3563"/>
                <a:gd name="connsiteX317" fmla="*/ 1039 w 5022"/>
                <a:gd name="connsiteY317" fmla="*/ 2761 h 3563"/>
                <a:gd name="connsiteX318" fmla="*/ 1034 w 5022"/>
                <a:gd name="connsiteY318" fmla="*/ 2750 h 3563"/>
                <a:gd name="connsiteX319" fmla="*/ 1025 w 5022"/>
                <a:gd name="connsiteY319" fmla="*/ 2731 h 3563"/>
                <a:gd name="connsiteX320" fmla="*/ 1017 w 5022"/>
                <a:gd name="connsiteY320" fmla="*/ 2710 h 3563"/>
                <a:gd name="connsiteX321" fmla="*/ 999 w 5022"/>
                <a:gd name="connsiteY321" fmla="*/ 2681 h 3563"/>
                <a:gd name="connsiteX322" fmla="*/ 991 w 5022"/>
                <a:gd name="connsiteY322" fmla="*/ 2664 h 3563"/>
                <a:gd name="connsiteX323" fmla="*/ 982 w 5022"/>
                <a:gd name="connsiteY323" fmla="*/ 2649 h 3563"/>
                <a:gd name="connsiteX324" fmla="*/ 978 w 5022"/>
                <a:gd name="connsiteY324" fmla="*/ 2641 h 3563"/>
                <a:gd name="connsiteX325" fmla="*/ 971 w 5022"/>
                <a:gd name="connsiteY325" fmla="*/ 2627 h 3563"/>
                <a:gd name="connsiteX326" fmla="*/ 962 w 5022"/>
                <a:gd name="connsiteY326" fmla="*/ 2611 h 3563"/>
                <a:gd name="connsiteX327" fmla="*/ 956 w 5022"/>
                <a:gd name="connsiteY327" fmla="*/ 2597 h 3563"/>
                <a:gd name="connsiteX328" fmla="*/ 951 w 5022"/>
                <a:gd name="connsiteY328" fmla="*/ 2586 h 3563"/>
                <a:gd name="connsiteX329" fmla="*/ 942 w 5022"/>
                <a:gd name="connsiteY329" fmla="*/ 2573 h 3563"/>
                <a:gd name="connsiteX330" fmla="*/ 933 w 5022"/>
                <a:gd name="connsiteY330" fmla="*/ 2559 h 3563"/>
                <a:gd name="connsiteX331" fmla="*/ 930 w 5022"/>
                <a:gd name="connsiteY331" fmla="*/ 2548 h 3563"/>
                <a:gd name="connsiteX332" fmla="*/ 923 w 5022"/>
                <a:gd name="connsiteY332" fmla="*/ 2534 h 3563"/>
                <a:gd name="connsiteX333" fmla="*/ 914 w 5022"/>
                <a:gd name="connsiteY333" fmla="*/ 2516 h 3563"/>
                <a:gd name="connsiteX334" fmla="*/ 907 w 5022"/>
                <a:gd name="connsiteY334" fmla="*/ 2500 h 3563"/>
                <a:gd name="connsiteX335" fmla="*/ 903 w 5022"/>
                <a:gd name="connsiteY335" fmla="*/ 2494 h 3563"/>
                <a:gd name="connsiteX336" fmla="*/ 897 w 5022"/>
                <a:gd name="connsiteY336" fmla="*/ 2481 h 3563"/>
                <a:gd name="connsiteX337" fmla="*/ 889 w 5022"/>
                <a:gd name="connsiteY337" fmla="*/ 2460 h 3563"/>
                <a:gd name="connsiteX338" fmla="*/ 867 w 5022"/>
                <a:gd name="connsiteY338" fmla="*/ 2424 h 3563"/>
                <a:gd name="connsiteX339" fmla="*/ 859 w 5022"/>
                <a:gd name="connsiteY339" fmla="*/ 2409 h 3563"/>
                <a:gd name="connsiteX340" fmla="*/ 853 w 5022"/>
                <a:gd name="connsiteY340" fmla="*/ 2399 h 3563"/>
                <a:gd name="connsiteX341" fmla="*/ 846 w 5022"/>
                <a:gd name="connsiteY341" fmla="*/ 2387 h 3563"/>
                <a:gd name="connsiteX342" fmla="*/ 842 w 5022"/>
                <a:gd name="connsiteY342" fmla="*/ 2378 h 3563"/>
                <a:gd name="connsiteX343" fmla="*/ 835 w 5022"/>
                <a:gd name="connsiteY343" fmla="*/ 2365 h 3563"/>
                <a:gd name="connsiteX344" fmla="*/ 825 w 5022"/>
                <a:gd name="connsiteY344" fmla="*/ 2350 h 3563"/>
                <a:gd name="connsiteX345" fmla="*/ 819 w 5022"/>
                <a:gd name="connsiteY345" fmla="*/ 2338 h 3563"/>
                <a:gd name="connsiteX346" fmla="*/ 815 w 5022"/>
                <a:gd name="connsiteY346" fmla="*/ 2329 h 3563"/>
                <a:gd name="connsiteX347" fmla="*/ 809 w 5022"/>
                <a:gd name="connsiteY347" fmla="*/ 2316 h 3563"/>
                <a:gd name="connsiteX348" fmla="*/ 800 w 5022"/>
                <a:gd name="connsiteY348" fmla="*/ 2297 h 3563"/>
                <a:gd name="connsiteX349" fmla="*/ 793 w 5022"/>
                <a:gd name="connsiteY349" fmla="*/ 2280 h 3563"/>
                <a:gd name="connsiteX350" fmla="*/ 787 w 5022"/>
                <a:gd name="connsiteY350" fmla="*/ 2267 h 3563"/>
                <a:gd name="connsiteX351" fmla="*/ 777 w 5022"/>
                <a:gd name="connsiteY351" fmla="*/ 2252 h 3563"/>
                <a:gd name="connsiteX352" fmla="*/ 770 w 5022"/>
                <a:gd name="connsiteY352" fmla="*/ 2239 h 3563"/>
                <a:gd name="connsiteX353" fmla="*/ 767 w 5022"/>
                <a:gd name="connsiteY353" fmla="*/ 2228 h 3563"/>
                <a:gd name="connsiteX354" fmla="*/ 760 w 5022"/>
                <a:gd name="connsiteY354" fmla="*/ 2216 h 3563"/>
                <a:gd name="connsiteX355" fmla="*/ 753 w 5022"/>
                <a:gd name="connsiteY355" fmla="*/ 2206 h 3563"/>
                <a:gd name="connsiteX356" fmla="*/ 747 w 5022"/>
                <a:gd name="connsiteY356" fmla="*/ 2188 h 3563"/>
                <a:gd name="connsiteX357" fmla="*/ 740 w 5022"/>
                <a:gd name="connsiteY357" fmla="*/ 2177 h 3563"/>
                <a:gd name="connsiteX358" fmla="*/ 731 w 5022"/>
                <a:gd name="connsiteY358" fmla="*/ 2163 h 3563"/>
                <a:gd name="connsiteX359" fmla="*/ 723 w 5022"/>
                <a:gd name="connsiteY359" fmla="*/ 2140 h 3563"/>
                <a:gd name="connsiteX360" fmla="*/ 710 w 5022"/>
                <a:gd name="connsiteY360" fmla="*/ 2113 h 3563"/>
                <a:gd name="connsiteX361" fmla="*/ 696 w 5022"/>
                <a:gd name="connsiteY361" fmla="*/ 2093 h 3563"/>
                <a:gd name="connsiteX362" fmla="*/ 692 w 5022"/>
                <a:gd name="connsiteY362" fmla="*/ 2086 h 3563"/>
                <a:gd name="connsiteX363" fmla="*/ 683 w 5022"/>
                <a:gd name="connsiteY363" fmla="*/ 2067 h 3563"/>
                <a:gd name="connsiteX364" fmla="*/ 673 w 5022"/>
                <a:gd name="connsiteY364" fmla="*/ 2043 h 3563"/>
                <a:gd name="connsiteX365" fmla="*/ 657 w 5022"/>
                <a:gd name="connsiteY365" fmla="*/ 2017 h 3563"/>
                <a:gd name="connsiteX366" fmla="*/ 648 w 5022"/>
                <a:gd name="connsiteY366" fmla="*/ 1999 h 3563"/>
                <a:gd name="connsiteX367" fmla="*/ 644 w 5022"/>
                <a:gd name="connsiteY367" fmla="*/ 1955 h 3563"/>
                <a:gd name="connsiteX368" fmla="*/ 670 w 5022"/>
                <a:gd name="connsiteY368" fmla="*/ 1947 h 3563"/>
                <a:gd name="connsiteX369" fmla="*/ 705 w 5022"/>
                <a:gd name="connsiteY369" fmla="*/ 1954 h 3563"/>
                <a:gd name="connsiteX370" fmla="*/ 792 w 5022"/>
                <a:gd name="connsiteY370" fmla="*/ 1969 h 3563"/>
                <a:gd name="connsiteX371" fmla="*/ 934 w 5022"/>
                <a:gd name="connsiteY371" fmla="*/ 1983 h 3563"/>
                <a:gd name="connsiteX372" fmla="*/ 1311 w 5022"/>
                <a:gd name="connsiteY372" fmla="*/ 1984 h 3563"/>
                <a:gd name="connsiteX373" fmla="*/ 1423 w 5022"/>
                <a:gd name="connsiteY373" fmla="*/ 1974 h 3563"/>
                <a:gd name="connsiteX374" fmla="*/ 1484 w 5022"/>
                <a:gd name="connsiteY374" fmla="*/ 1964 h 3563"/>
                <a:gd name="connsiteX375" fmla="*/ 1541 w 5022"/>
                <a:gd name="connsiteY375" fmla="*/ 1953 h 3563"/>
                <a:gd name="connsiteX376" fmla="*/ 1590 w 5022"/>
                <a:gd name="connsiteY376" fmla="*/ 1945 h 3563"/>
                <a:gd name="connsiteX377" fmla="*/ 1644 w 5022"/>
                <a:gd name="connsiteY377" fmla="*/ 1932 h 3563"/>
                <a:gd name="connsiteX378" fmla="*/ 1697 w 5022"/>
                <a:gd name="connsiteY378" fmla="*/ 1919 h 3563"/>
                <a:gd name="connsiteX379" fmla="*/ 1738 w 5022"/>
                <a:gd name="connsiteY379" fmla="*/ 1908 h 3563"/>
                <a:gd name="connsiteX380" fmla="*/ 1775 w 5022"/>
                <a:gd name="connsiteY380" fmla="*/ 1899 h 3563"/>
                <a:gd name="connsiteX381" fmla="*/ 1884 w 5022"/>
                <a:gd name="connsiteY381" fmla="*/ 1863 h 3563"/>
                <a:gd name="connsiteX382" fmla="*/ 1912 w 5022"/>
                <a:gd name="connsiteY382" fmla="*/ 1851 h 3563"/>
                <a:gd name="connsiteX383" fmla="*/ 1937 w 5022"/>
                <a:gd name="connsiteY383" fmla="*/ 1838 h 3563"/>
                <a:gd name="connsiteX384" fmla="*/ 1966 w 5022"/>
                <a:gd name="connsiteY384" fmla="*/ 1825 h 3563"/>
                <a:gd name="connsiteX385" fmla="*/ 1997 w 5022"/>
                <a:gd name="connsiteY385" fmla="*/ 1812 h 3563"/>
                <a:gd name="connsiteX386" fmla="*/ 2022 w 5022"/>
                <a:gd name="connsiteY386" fmla="*/ 1802 h 3563"/>
                <a:gd name="connsiteX387" fmla="*/ 2043 w 5022"/>
                <a:gd name="connsiteY387" fmla="*/ 1792 h 3563"/>
                <a:gd name="connsiteX388" fmla="*/ 2067 w 5022"/>
                <a:gd name="connsiteY388" fmla="*/ 1783 h 3563"/>
                <a:gd name="connsiteX389" fmla="*/ 2094 w 5022"/>
                <a:gd name="connsiteY389" fmla="*/ 1773 h 3563"/>
                <a:gd name="connsiteX390" fmla="*/ 2119 w 5022"/>
                <a:gd name="connsiteY390" fmla="*/ 1761 h 3563"/>
                <a:gd name="connsiteX391" fmla="*/ 2142 w 5022"/>
                <a:gd name="connsiteY391" fmla="*/ 1751 h 3563"/>
                <a:gd name="connsiteX392" fmla="*/ 2168 w 5022"/>
                <a:gd name="connsiteY392" fmla="*/ 1735 h 3563"/>
                <a:gd name="connsiteX393" fmla="*/ 2188 w 5022"/>
                <a:gd name="connsiteY393" fmla="*/ 1721 h 3563"/>
                <a:gd name="connsiteX394" fmla="*/ 2205 w 5022"/>
                <a:gd name="connsiteY394" fmla="*/ 1712 h 3563"/>
                <a:gd name="connsiteX395" fmla="*/ 2259 w 5022"/>
                <a:gd name="connsiteY395" fmla="*/ 1682 h 3563"/>
                <a:gd name="connsiteX396" fmla="*/ 2276 w 5022"/>
                <a:gd name="connsiteY396" fmla="*/ 1669 h 3563"/>
                <a:gd name="connsiteX397" fmla="*/ 2281 w 5022"/>
                <a:gd name="connsiteY397" fmla="*/ 1664 h 3563"/>
                <a:gd name="connsiteX398" fmla="*/ 2351 w 5022"/>
                <a:gd name="connsiteY398" fmla="*/ 1620 h 3563"/>
                <a:gd name="connsiteX399" fmla="*/ 2377 w 5022"/>
                <a:gd name="connsiteY399" fmla="*/ 1601 h 3563"/>
                <a:gd name="connsiteX400" fmla="*/ 2409 w 5022"/>
                <a:gd name="connsiteY400" fmla="*/ 1577 h 3563"/>
                <a:gd name="connsiteX401" fmla="*/ 2425 w 5022"/>
                <a:gd name="connsiteY401" fmla="*/ 1565 h 3563"/>
                <a:gd name="connsiteX402" fmla="*/ 2463 w 5022"/>
                <a:gd name="connsiteY402" fmla="*/ 1534 h 3563"/>
                <a:gd name="connsiteX403" fmla="*/ 2504 w 5022"/>
                <a:gd name="connsiteY403" fmla="*/ 1497 h 3563"/>
                <a:gd name="connsiteX404" fmla="*/ 2529 w 5022"/>
                <a:gd name="connsiteY404" fmla="*/ 1476 h 3563"/>
                <a:gd name="connsiteX405" fmla="*/ 2551 w 5022"/>
                <a:gd name="connsiteY405" fmla="*/ 1460 h 3563"/>
                <a:gd name="connsiteX406" fmla="*/ 2620 w 5022"/>
                <a:gd name="connsiteY406" fmla="*/ 1388 h 3563"/>
                <a:gd name="connsiteX407" fmla="*/ 2626 w 5022"/>
                <a:gd name="connsiteY407" fmla="*/ 1384 h 3563"/>
                <a:gd name="connsiteX408" fmla="*/ 2684 w 5022"/>
                <a:gd name="connsiteY408" fmla="*/ 1324 h 3563"/>
                <a:gd name="connsiteX409" fmla="*/ 2705 w 5022"/>
                <a:gd name="connsiteY409" fmla="*/ 1299 h 3563"/>
                <a:gd name="connsiteX410" fmla="*/ 2739 w 5022"/>
                <a:gd name="connsiteY410" fmla="*/ 1264 h 3563"/>
                <a:gd name="connsiteX411" fmla="*/ 2762 w 5022"/>
                <a:gd name="connsiteY411" fmla="*/ 1237 h 3563"/>
                <a:gd name="connsiteX412" fmla="*/ 2777 w 5022"/>
                <a:gd name="connsiteY412" fmla="*/ 1211 h 3563"/>
                <a:gd name="connsiteX413" fmla="*/ 2789 w 5022"/>
                <a:gd name="connsiteY413" fmla="*/ 1192 h 3563"/>
                <a:gd name="connsiteX414" fmla="*/ 2798 w 5022"/>
                <a:gd name="connsiteY414" fmla="*/ 1156 h 3563"/>
                <a:gd name="connsiteX415" fmla="*/ 2755 w 5022"/>
                <a:gd name="connsiteY415" fmla="*/ 1141 h 3563"/>
                <a:gd name="connsiteX416" fmla="*/ 2709 w 5022"/>
                <a:gd name="connsiteY416" fmla="*/ 1129 h 3563"/>
                <a:gd name="connsiteX417" fmla="*/ 2689 w 5022"/>
                <a:gd name="connsiteY417" fmla="*/ 1123 h 3563"/>
                <a:gd name="connsiteX418" fmla="*/ 2653 w 5022"/>
                <a:gd name="connsiteY418" fmla="*/ 1111 h 3563"/>
                <a:gd name="connsiteX419" fmla="*/ 2611 w 5022"/>
                <a:gd name="connsiteY419" fmla="*/ 1097 h 3563"/>
                <a:gd name="connsiteX420" fmla="*/ 2573 w 5022"/>
                <a:gd name="connsiteY420" fmla="*/ 1084 h 3563"/>
                <a:gd name="connsiteX421" fmla="*/ 2537 w 5022"/>
                <a:gd name="connsiteY421" fmla="*/ 1074 h 3563"/>
                <a:gd name="connsiteX422" fmla="*/ 2497 w 5022"/>
                <a:gd name="connsiteY422" fmla="*/ 1061 h 3563"/>
                <a:gd name="connsiteX423" fmla="*/ 2460 w 5022"/>
                <a:gd name="connsiteY423" fmla="*/ 1048 h 3563"/>
                <a:gd name="connsiteX424" fmla="*/ 2428 w 5022"/>
                <a:gd name="connsiteY424" fmla="*/ 1038 h 3563"/>
                <a:gd name="connsiteX425" fmla="*/ 2397 w 5022"/>
                <a:gd name="connsiteY425" fmla="*/ 1028 h 3563"/>
                <a:gd name="connsiteX426" fmla="*/ 2352 w 5022"/>
                <a:gd name="connsiteY426" fmla="*/ 1014 h 3563"/>
                <a:gd name="connsiteX427" fmla="*/ 2268 w 5022"/>
                <a:gd name="connsiteY427" fmla="*/ 972 h 3563"/>
                <a:gd name="connsiteX428" fmla="*/ 2286 w 5022"/>
                <a:gd name="connsiteY428" fmla="*/ 958 h 3563"/>
                <a:gd name="connsiteX429" fmla="*/ 2308 w 5022"/>
                <a:gd name="connsiteY429" fmla="*/ 943 h 3563"/>
                <a:gd name="connsiteX430" fmla="*/ 2327 w 5022"/>
                <a:gd name="connsiteY430" fmla="*/ 931 h 3563"/>
                <a:gd name="connsiteX431" fmla="*/ 2353 w 5022"/>
                <a:gd name="connsiteY431" fmla="*/ 918 h 3563"/>
                <a:gd name="connsiteX432" fmla="*/ 2380 w 5022"/>
                <a:gd name="connsiteY432" fmla="*/ 907 h 3563"/>
                <a:gd name="connsiteX433" fmla="*/ 2402 w 5022"/>
                <a:gd name="connsiteY433" fmla="*/ 895 h 3563"/>
                <a:gd name="connsiteX434" fmla="*/ 2441 w 5022"/>
                <a:gd name="connsiteY434" fmla="*/ 867 h 3563"/>
                <a:gd name="connsiteX435" fmla="*/ 2481 w 5022"/>
                <a:gd name="connsiteY435" fmla="*/ 845 h 3563"/>
                <a:gd name="connsiteX436" fmla="*/ 2502 w 5022"/>
                <a:gd name="connsiteY436" fmla="*/ 835 h 3563"/>
                <a:gd name="connsiteX437" fmla="*/ 2521 w 5022"/>
                <a:gd name="connsiteY437" fmla="*/ 826 h 3563"/>
                <a:gd name="connsiteX438" fmla="*/ 2581 w 5022"/>
                <a:gd name="connsiteY438" fmla="*/ 795 h 3563"/>
                <a:gd name="connsiteX439" fmla="*/ 2690 w 5022"/>
                <a:gd name="connsiteY439" fmla="*/ 733 h 3563"/>
                <a:gd name="connsiteX440" fmla="*/ 2695 w 5022"/>
                <a:gd name="connsiteY440" fmla="*/ 729 h 3563"/>
                <a:gd name="connsiteX441" fmla="*/ 2816 w 5022"/>
                <a:gd name="connsiteY441" fmla="*/ 669 h 3563"/>
                <a:gd name="connsiteX442" fmla="*/ 2839 w 5022"/>
                <a:gd name="connsiteY442" fmla="*/ 657 h 3563"/>
                <a:gd name="connsiteX443" fmla="*/ 2865 w 5022"/>
                <a:gd name="connsiteY443" fmla="*/ 643 h 3563"/>
                <a:gd name="connsiteX444" fmla="*/ 2886 w 5022"/>
                <a:gd name="connsiteY444" fmla="*/ 632 h 3563"/>
                <a:gd name="connsiteX445" fmla="*/ 2908 w 5022"/>
                <a:gd name="connsiteY445" fmla="*/ 621 h 3563"/>
                <a:gd name="connsiteX446" fmla="*/ 2960 w 5022"/>
                <a:gd name="connsiteY446" fmla="*/ 593 h 3563"/>
                <a:gd name="connsiteX447" fmla="*/ 2998 w 5022"/>
                <a:gd name="connsiteY447" fmla="*/ 571 h 3563"/>
                <a:gd name="connsiteX448" fmla="*/ 3015 w 5022"/>
                <a:gd name="connsiteY448" fmla="*/ 560 h 3563"/>
                <a:gd name="connsiteX449" fmla="*/ 3034 w 5022"/>
                <a:gd name="connsiteY449" fmla="*/ 549 h 3563"/>
                <a:gd name="connsiteX450" fmla="*/ 3050 w 5022"/>
                <a:gd name="connsiteY450" fmla="*/ 540 h 3563"/>
                <a:gd name="connsiteX451" fmla="*/ 3116 w 5022"/>
                <a:gd name="connsiteY451" fmla="*/ 506 h 3563"/>
                <a:gd name="connsiteX452" fmla="*/ 3161 w 5022"/>
                <a:gd name="connsiteY452" fmla="*/ 481 h 3563"/>
                <a:gd name="connsiteX453" fmla="*/ 3206 w 5022"/>
                <a:gd name="connsiteY453" fmla="*/ 459 h 3563"/>
                <a:gd name="connsiteX454" fmla="*/ 3233 w 5022"/>
                <a:gd name="connsiteY454" fmla="*/ 447 h 3563"/>
                <a:gd name="connsiteX455" fmla="*/ 3294 w 5022"/>
                <a:gd name="connsiteY455" fmla="*/ 413 h 3563"/>
                <a:gd name="connsiteX456" fmla="*/ 3335 w 5022"/>
                <a:gd name="connsiteY456" fmla="*/ 391 h 3563"/>
                <a:gd name="connsiteX457" fmla="*/ 3368 w 5022"/>
                <a:gd name="connsiteY457" fmla="*/ 373 h 3563"/>
                <a:gd name="connsiteX458" fmla="*/ 3386 w 5022"/>
                <a:gd name="connsiteY458" fmla="*/ 360 h 3563"/>
                <a:gd name="connsiteX459" fmla="*/ 3429 w 5022"/>
                <a:gd name="connsiteY459" fmla="*/ 338 h 3563"/>
                <a:gd name="connsiteX460" fmla="*/ 3472 w 5022"/>
                <a:gd name="connsiteY460" fmla="*/ 316 h 3563"/>
                <a:gd name="connsiteX461" fmla="*/ 3493 w 5022"/>
                <a:gd name="connsiteY461" fmla="*/ 308 h 3563"/>
                <a:gd name="connsiteX462" fmla="*/ 3499 w 5022"/>
                <a:gd name="connsiteY462" fmla="*/ 304 h 3563"/>
                <a:gd name="connsiteX463" fmla="*/ 3515 w 5022"/>
                <a:gd name="connsiteY463" fmla="*/ 292 h 3563"/>
                <a:gd name="connsiteX464" fmla="*/ 3545 w 5022"/>
                <a:gd name="connsiteY464" fmla="*/ 276 h 3563"/>
                <a:gd name="connsiteX465" fmla="*/ 3563 w 5022"/>
                <a:gd name="connsiteY465" fmla="*/ 268 h 3563"/>
                <a:gd name="connsiteX466" fmla="*/ 3587 w 5022"/>
                <a:gd name="connsiteY466" fmla="*/ 253 h 3563"/>
                <a:gd name="connsiteX467" fmla="*/ 3615 w 5022"/>
                <a:gd name="connsiteY467" fmla="*/ 237 h 3563"/>
                <a:gd name="connsiteX468" fmla="*/ 3626 w 5022"/>
                <a:gd name="connsiteY468" fmla="*/ 234 h 3563"/>
                <a:gd name="connsiteX469" fmla="*/ 3688 w 5022"/>
                <a:gd name="connsiteY469" fmla="*/ 196 h 3563"/>
                <a:gd name="connsiteX470" fmla="*/ 3715 w 5022"/>
                <a:gd name="connsiteY470" fmla="*/ 181 h 3563"/>
                <a:gd name="connsiteX471" fmla="*/ 3738 w 5022"/>
                <a:gd name="connsiteY471" fmla="*/ 169 h 3563"/>
                <a:gd name="connsiteX472" fmla="*/ 3752 w 5022"/>
                <a:gd name="connsiteY472" fmla="*/ 162 h 3563"/>
                <a:gd name="connsiteX473" fmla="*/ 3757 w 5022"/>
                <a:gd name="connsiteY473" fmla="*/ 158 h 3563"/>
                <a:gd name="connsiteX474" fmla="*/ 3815 w 5022"/>
                <a:gd name="connsiteY474" fmla="*/ 132 h 3563"/>
                <a:gd name="connsiteX475" fmla="*/ 3828 w 5022"/>
                <a:gd name="connsiteY475" fmla="*/ 126 h 3563"/>
                <a:gd name="connsiteX476" fmla="*/ 3842 w 5022"/>
                <a:gd name="connsiteY476" fmla="*/ 119 h 3563"/>
                <a:gd name="connsiteX477" fmla="*/ 3893 w 5022"/>
                <a:gd name="connsiteY477" fmla="*/ 88 h 3563"/>
                <a:gd name="connsiteX478" fmla="*/ 3933 w 5022"/>
                <a:gd name="connsiteY478" fmla="*/ 69 h 3563"/>
                <a:gd name="connsiteX479" fmla="*/ 3948 w 5022"/>
                <a:gd name="connsiteY479" fmla="*/ 62 h 3563"/>
                <a:gd name="connsiteX480" fmla="*/ 3970 w 5022"/>
                <a:gd name="connsiteY480" fmla="*/ 48 h 3563"/>
                <a:gd name="connsiteX481" fmla="*/ 3992 w 5022"/>
                <a:gd name="connsiteY481" fmla="*/ 35 h 3563"/>
                <a:gd name="connsiteX482" fmla="*/ 4030 w 5022"/>
                <a:gd name="connsiteY482" fmla="*/ 17 h 3563"/>
                <a:gd name="connsiteX483" fmla="*/ 4039 w 5022"/>
                <a:gd name="connsiteY483" fmla="*/ 8 h 3563"/>
                <a:gd name="connsiteX484" fmla="*/ 4046 w 5022"/>
                <a:gd name="connsiteY484" fmla="*/ 4 h 3563"/>
                <a:gd name="connsiteX485" fmla="*/ 4076 w 5022"/>
                <a:gd name="connsiteY485" fmla="*/ 3 h 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5022" h="3563">
                  <a:moveTo>
                    <a:pt x="4076" y="3"/>
                  </a:moveTo>
                  <a:cubicBezTo>
                    <a:pt x="4079" y="4"/>
                    <a:pt x="4082" y="7"/>
                    <a:pt x="4082" y="9"/>
                  </a:cubicBezTo>
                  <a:cubicBezTo>
                    <a:pt x="4082" y="12"/>
                    <a:pt x="4084" y="16"/>
                    <a:pt x="4086" y="19"/>
                  </a:cubicBezTo>
                  <a:cubicBezTo>
                    <a:pt x="4104" y="42"/>
                    <a:pt x="4107" y="48"/>
                    <a:pt x="4107" y="60"/>
                  </a:cubicBezTo>
                  <a:cubicBezTo>
                    <a:pt x="4107" y="68"/>
                    <a:pt x="4111" y="77"/>
                    <a:pt x="4117" y="83"/>
                  </a:cubicBezTo>
                  <a:cubicBezTo>
                    <a:pt x="4123" y="88"/>
                    <a:pt x="4129" y="98"/>
                    <a:pt x="4131" y="106"/>
                  </a:cubicBezTo>
                  <a:cubicBezTo>
                    <a:pt x="4132" y="112"/>
                    <a:pt x="4136" y="117"/>
                    <a:pt x="4138" y="117"/>
                  </a:cubicBezTo>
                  <a:cubicBezTo>
                    <a:pt x="4141" y="117"/>
                    <a:pt x="4142" y="120"/>
                    <a:pt x="4142" y="122"/>
                  </a:cubicBezTo>
                  <a:cubicBezTo>
                    <a:pt x="4142" y="125"/>
                    <a:pt x="4145" y="130"/>
                    <a:pt x="4149" y="134"/>
                  </a:cubicBezTo>
                  <a:cubicBezTo>
                    <a:pt x="4152" y="138"/>
                    <a:pt x="4155" y="146"/>
                    <a:pt x="4155" y="152"/>
                  </a:cubicBezTo>
                  <a:cubicBezTo>
                    <a:pt x="4155" y="158"/>
                    <a:pt x="4158" y="163"/>
                    <a:pt x="4162" y="163"/>
                  </a:cubicBezTo>
                  <a:cubicBezTo>
                    <a:pt x="4166" y="163"/>
                    <a:pt x="4169" y="166"/>
                    <a:pt x="4169" y="169"/>
                  </a:cubicBezTo>
                  <a:cubicBezTo>
                    <a:pt x="4169" y="173"/>
                    <a:pt x="4171" y="176"/>
                    <a:pt x="4173" y="176"/>
                  </a:cubicBezTo>
                  <a:cubicBezTo>
                    <a:pt x="4175" y="176"/>
                    <a:pt x="4178" y="182"/>
                    <a:pt x="4178" y="190"/>
                  </a:cubicBezTo>
                  <a:cubicBezTo>
                    <a:pt x="4178" y="198"/>
                    <a:pt x="4182" y="207"/>
                    <a:pt x="4191" y="216"/>
                  </a:cubicBezTo>
                  <a:cubicBezTo>
                    <a:pt x="4197" y="224"/>
                    <a:pt x="4204" y="235"/>
                    <a:pt x="4206" y="242"/>
                  </a:cubicBezTo>
                  <a:cubicBezTo>
                    <a:pt x="4207" y="248"/>
                    <a:pt x="4211" y="253"/>
                    <a:pt x="4213" y="253"/>
                  </a:cubicBezTo>
                  <a:cubicBezTo>
                    <a:pt x="4216" y="253"/>
                    <a:pt x="4218" y="258"/>
                    <a:pt x="4217" y="265"/>
                  </a:cubicBezTo>
                  <a:cubicBezTo>
                    <a:pt x="4217" y="271"/>
                    <a:pt x="4219" y="275"/>
                    <a:pt x="4221" y="275"/>
                  </a:cubicBezTo>
                  <a:cubicBezTo>
                    <a:pt x="4223" y="275"/>
                    <a:pt x="4227" y="280"/>
                    <a:pt x="4229" y="285"/>
                  </a:cubicBezTo>
                  <a:cubicBezTo>
                    <a:pt x="4230" y="291"/>
                    <a:pt x="4234" y="298"/>
                    <a:pt x="4237" y="302"/>
                  </a:cubicBezTo>
                  <a:cubicBezTo>
                    <a:pt x="4241" y="305"/>
                    <a:pt x="4244" y="311"/>
                    <a:pt x="4244" y="316"/>
                  </a:cubicBezTo>
                  <a:cubicBezTo>
                    <a:pt x="4244" y="321"/>
                    <a:pt x="4246" y="325"/>
                    <a:pt x="4248" y="325"/>
                  </a:cubicBezTo>
                  <a:cubicBezTo>
                    <a:pt x="4250" y="325"/>
                    <a:pt x="4253" y="329"/>
                    <a:pt x="4252" y="334"/>
                  </a:cubicBezTo>
                  <a:cubicBezTo>
                    <a:pt x="4252" y="339"/>
                    <a:pt x="4255" y="345"/>
                    <a:pt x="4259" y="346"/>
                  </a:cubicBezTo>
                  <a:cubicBezTo>
                    <a:pt x="4263" y="348"/>
                    <a:pt x="4266" y="352"/>
                    <a:pt x="4266" y="357"/>
                  </a:cubicBezTo>
                  <a:cubicBezTo>
                    <a:pt x="4266" y="361"/>
                    <a:pt x="4269" y="368"/>
                    <a:pt x="4273" y="372"/>
                  </a:cubicBezTo>
                  <a:cubicBezTo>
                    <a:pt x="4276" y="376"/>
                    <a:pt x="4279" y="380"/>
                    <a:pt x="4279" y="382"/>
                  </a:cubicBezTo>
                  <a:cubicBezTo>
                    <a:pt x="4279" y="383"/>
                    <a:pt x="4283" y="387"/>
                    <a:pt x="4286" y="391"/>
                  </a:cubicBezTo>
                  <a:cubicBezTo>
                    <a:pt x="4290" y="395"/>
                    <a:pt x="4293" y="403"/>
                    <a:pt x="4293" y="409"/>
                  </a:cubicBezTo>
                  <a:cubicBezTo>
                    <a:pt x="4292" y="415"/>
                    <a:pt x="4295" y="423"/>
                    <a:pt x="4298" y="426"/>
                  </a:cubicBezTo>
                  <a:cubicBezTo>
                    <a:pt x="4311" y="442"/>
                    <a:pt x="4314" y="447"/>
                    <a:pt x="4314" y="453"/>
                  </a:cubicBezTo>
                  <a:cubicBezTo>
                    <a:pt x="4314" y="456"/>
                    <a:pt x="4317" y="463"/>
                    <a:pt x="4320" y="466"/>
                  </a:cubicBezTo>
                  <a:cubicBezTo>
                    <a:pt x="4323" y="470"/>
                    <a:pt x="4328" y="477"/>
                    <a:pt x="4329" y="482"/>
                  </a:cubicBezTo>
                  <a:cubicBezTo>
                    <a:pt x="4331" y="488"/>
                    <a:pt x="4334" y="492"/>
                    <a:pt x="4337" y="492"/>
                  </a:cubicBezTo>
                  <a:cubicBezTo>
                    <a:pt x="4339" y="492"/>
                    <a:pt x="4341" y="497"/>
                    <a:pt x="4341" y="503"/>
                  </a:cubicBezTo>
                  <a:cubicBezTo>
                    <a:pt x="4341" y="509"/>
                    <a:pt x="4344" y="515"/>
                    <a:pt x="4347" y="517"/>
                  </a:cubicBezTo>
                  <a:cubicBezTo>
                    <a:pt x="4351" y="518"/>
                    <a:pt x="4354" y="522"/>
                    <a:pt x="4354" y="526"/>
                  </a:cubicBezTo>
                  <a:cubicBezTo>
                    <a:pt x="4354" y="529"/>
                    <a:pt x="4356" y="533"/>
                    <a:pt x="4358" y="533"/>
                  </a:cubicBezTo>
                  <a:cubicBezTo>
                    <a:pt x="4360" y="533"/>
                    <a:pt x="4363" y="538"/>
                    <a:pt x="4364" y="545"/>
                  </a:cubicBezTo>
                  <a:cubicBezTo>
                    <a:pt x="4366" y="553"/>
                    <a:pt x="4369" y="559"/>
                    <a:pt x="4371" y="559"/>
                  </a:cubicBezTo>
                  <a:cubicBezTo>
                    <a:pt x="4374" y="559"/>
                    <a:pt x="4377" y="564"/>
                    <a:pt x="4378" y="570"/>
                  </a:cubicBezTo>
                  <a:cubicBezTo>
                    <a:pt x="4379" y="576"/>
                    <a:pt x="4383" y="582"/>
                    <a:pt x="4385" y="582"/>
                  </a:cubicBezTo>
                  <a:cubicBezTo>
                    <a:pt x="4387" y="582"/>
                    <a:pt x="4389" y="587"/>
                    <a:pt x="4389" y="592"/>
                  </a:cubicBezTo>
                  <a:cubicBezTo>
                    <a:pt x="4389" y="598"/>
                    <a:pt x="4392" y="605"/>
                    <a:pt x="4395" y="609"/>
                  </a:cubicBezTo>
                  <a:cubicBezTo>
                    <a:pt x="4399" y="612"/>
                    <a:pt x="4402" y="617"/>
                    <a:pt x="4402" y="621"/>
                  </a:cubicBezTo>
                  <a:cubicBezTo>
                    <a:pt x="4402" y="624"/>
                    <a:pt x="4404" y="627"/>
                    <a:pt x="4406" y="627"/>
                  </a:cubicBezTo>
                  <a:cubicBezTo>
                    <a:pt x="4408" y="627"/>
                    <a:pt x="4412" y="632"/>
                    <a:pt x="4412" y="639"/>
                  </a:cubicBezTo>
                  <a:cubicBezTo>
                    <a:pt x="4414" y="645"/>
                    <a:pt x="4419" y="653"/>
                    <a:pt x="4422" y="657"/>
                  </a:cubicBezTo>
                  <a:cubicBezTo>
                    <a:pt x="4426" y="660"/>
                    <a:pt x="4429" y="668"/>
                    <a:pt x="4428" y="672"/>
                  </a:cubicBezTo>
                  <a:cubicBezTo>
                    <a:pt x="4428" y="677"/>
                    <a:pt x="4430" y="681"/>
                    <a:pt x="4433" y="681"/>
                  </a:cubicBezTo>
                  <a:cubicBezTo>
                    <a:pt x="4435" y="681"/>
                    <a:pt x="4438" y="686"/>
                    <a:pt x="4440" y="693"/>
                  </a:cubicBezTo>
                  <a:cubicBezTo>
                    <a:pt x="4441" y="699"/>
                    <a:pt x="4444" y="703"/>
                    <a:pt x="4446" y="704"/>
                  </a:cubicBezTo>
                  <a:cubicBezTo>
                    <a:pt x="4448" y="704"/>
                    <a:pt x="4450" y="708"/>
                    <a:pt x="4450" y="712"/>
                  </a:cubicBezTo>
                  <a:cubicBezTo>
                    <a:pt x="4450" y="717"/>
                    <a:pt x="4453" y="724"/>
                    <a:pt x="4457" y="728"/>
                  </a:cubicBezTo>
                  <a:cubicBezTo>
                    <a:pt x="4461" y="732"/>
                    <a:pt x="4464" y="735"/>
                    <a:pt x="4463" y="737"/>
                  </a:cubicBezTo>
                  <a:cubicBezTo>
                    <a:pt x="4463" y="739"/>
                    <a:pt x="4466" y="743"/>
                    <a:pt x="4470" y="747"/>
                  </a:cubicBezTo>
                  <a:cubicBezTo>
                    <a:pt x="4474" y="751"/>
                    <a:pt x="4476" y="759"/>
                    <a:pt x="4476" y="766"/>
                  </a:cubicBezTo>
                  <a:cubicBezTo>
                    <a:pt x="4477" y="773"/>
                    <a:pt x="4481" y="782"/>
                    <a:pt x="4489" y="789"/>
                  </a:cubicBezTo>
                  <a:cubicBezTo>
                    <a:pt x="4497" y="796"/>
                    <a:pt x="4503" y="804"/>
                    <a:pt x="4502" y="811"/>
                  </a:cubicBezTo>
                  <a:cubicBezTo>
                    <a:pt x="4502" y="816"/>
                    <a:pt x="4504" y="821"/>
                    <a:pt x="4506" y="821"/>
                  </a:cubicBezTo>
                  <a:cubicBezTo>
                    <a:pt x="4509" y="821"/>
                    <a:pt x="4512" y="826"/>
                    <a:pt x="4513" y="832"/>
                  </a:cubicBezTo>
                  <a:cubicBezTo>
                    <a:pt x="4515" y="839"/>
                    <a:pt x="4518" y="844"/>
                    <a:pt x="4520" y="844"/>
                  </a:cubicBezTo>
                  <a:cubicBezTo>
                    <a:pt x="4522" y="844"/>
                    <a:pt x="4524" y="847"/>
                    <a:pt x="4524" y="850"/>
                  </a:cubicBezTo>
                  <a:cubicBezTo>
                    <a:pt x="4524" y="854"/>
                    <a:pt x="4529" y="863"/>
                    <a:pt x="4536" y="869"/>
                  </a:cubicBezTo>
                  <a:cubicBezTo>
                    <a:pt x="4542" y="876"/>
                    <a:pt x="4546" y="885"/>
                    <a:pt x="4546" y="893"/>
                  </a:cubicBezTo>
                  <a:cubicBezTo>
                    <a:pt x="4546" y="901"/>
                    <a:pt x="4548" y="907"/>
                    <a:pt x="4550" y="907"/>
                  </a:cubicBezTo>
                  <a:cubicBezTo>
                    <a:pt x="4551" y="907"/>
                    <a:pt x="4557" y="917"/>
                    <a:pt x="4563" y="929"/>
                  </a:cubicBezTo>
                  <a:cubicBezTo>
                    <a:pt x="4568" y="940"/>
                    <a:pt x="4576" y="956"/>
                    <a:pt x="4582" y="961"/>
                  </a:cubicBezTo>
                  <a:cubicBezTo>
                    <a:pt x="4587" y="967"/>
                    <a:pt x="4590" y="977"/>
                    <a:pt x="4590" y="982"/>
                  </a:cubicBezTo>
                  <a:cubicBezTo>
                    <a:pt x="4590" y="987"/>
                    <a:pt x="4595" y="994"/>
                    <a:pt x="4599" y="999"/>
                  </a:cubicBezTo>
                  <a:cubicBezTo>
                    <a:pt x="4604" y="1003"/>
                    <a:pt x="4608" y="1011"/>
                    <a:pt x="4608" y="1016"/>
                  </a:cubicBezTo>
                  <a:cubicBezTo>
                    <a:pt x="4608" y="1020"/>
                    <a:pt x="4610" y="1025"/>
                    <a:pt x="4612" y="1025"/>
                  </a:cubicBezTo>
                  <a:cubicBezTo>
                    <a:pt x="4614" y="1025"/>
                    <a:pt x="4619" y="1031"/>
                    <a:pt x="4622" y="1040"/>
                  </a:cubicBezTo>
                  <a:cubicBezTo>
                    <a:pt x="4625" y="1048"/>
                    <a:pt x="4628" y="1055"/>
                    <a:pt x="4630" y="1055"/>
                  </a:cubicBezTo>
                  <a:cubicBezTo>
                    <a:pt x="4633" y="1055"/>
                    <a:pt x="4635" y="1062"/>
                    <a:pt x="4637" y="1070"/>
                  </a:cubicBezTo>
                  <a:cubicBezTo>
                    <a:pt x="4639" y="1077"/>
                    <a:pt x="4642" y="1083"/>
                    <a:pt x="4644" y="1083"/>
                  </a:cubicBezTo>
                  <a:cubicBezTo>
                    <a:pt x="4646" y="1083"/>
                    <a:pt x="4650" y="1092"/>
                    <a:pt x="4653" y="1101"/>
                  </a:cubicBezTo>
                  <a:cubicBezTo>
                    <a:pt x="4655" y="1111"/>
                    <a:pt x="4659" y="1119"/>
                    <a:pt x="4661" y="1119"/>
                  </a:cubicBezTo>
                  <a:cubicBezTo>
                    <a:pt x="4664" y="1119"/>
                    <a:pt x="4666" y="1122"/>
                    <a:pt x="4666" y="1125"/>
                  </a:cubicBezTo>
                  <a:cubicBezTo>
                    <a:pt x="4666" y="1131"/>
                    <a:pt x="4670" y="1136"/>
                    <a:pt x="4692" y="1163"/>
                  </a:cubicBezTo>
                  <a:cubicBezTo>
                    <a:pt x="4697" y="1169"/>
                    <a:pt x="4701" y="1179"/>
                    <a:pt x="4701" y="1185"/>
                  </a:cubicBezTo>
                  <a:cubicBezTo>
                    <a:pt x="4701" y="1191"/>
                    <a:pt x="4703" y="1196"/>
                    <a:pt x="4705" y="1196"/>
                  </a:cubicBezTo>
                  <a:cubicBezTo>
                    <a:pt x="4707" y="1196"/>
                    <a:pt x="4710" y="1202"/>
                    <a:pt x="4712" y="1210"/>
                  </a:cubicBezTo>
                  <a:cubicBezTo>
                    <a:pt x="4713" y="1217"/>
                    <a:pt x="4717" y="1223"/>
                    <a:pt x="4718" y="1223"/>
                  </a:cubicBezTo>
                  <a:cubicBezTo>
                    <a:pt x="4720" y="1223"/>
                    <a:pt x="4725" y="1232"/>
                    <a:pt x="4728" y="1242"/>
                  </a:cubicBezTo>
                  <a:cubicBezTo>
                    <a:pt x="4731" y="1253"/>
                    <a:pt x="4735" y="1263"/>
                    <a:pt x="4739" y="1265"/>
                  </a:cubicBezTo>
                  <a:cubicBezTo>
                    <a:pt x="4742" y="1267"/>
                    <a:pt x="4744" y="1273"/>
                    <a:pt x="4744" y="1278"/>
                  </a:cubicBezTo>
                  <a:cubicBezTo>
                    <a:pt x="4744" y="1282"/>
                    <a:pt x="4746" y="1287"/>
                    <a:pt x="4749" y="1287"/>
                  </a:cubicBezTo>
                  <a:cubicBezTo>
                    <a:pt x="4751" y="1287"/>
                    <a:pt x="4753" y="1290"/>
                    <a:pt x="4753" y="1294"/>
                  </a:cubicBezTo>
                  <a:cubicBezTo>
                    <a:pt x="4753" y="1298"/>
                    <a:pt x="4758" y="1308"/>
                    <a:pt x="4764" y="1315"/>
                  </a:cubicBezTo>
                  <a:cubicBezTo>
                    <a:pt x="4770" y="1323"/>
                    <a:pt x="4775" y="1334"/>
                    <a:pt x="4775" y="1341"/>
                  </a:cubicBezTo>
                  <a:cubicBezTo>
                    <a:pt x="4775" y="1349"/>
                    <a:pt x="4778" y="1354"/>
                    <a:pt x="4784" y="1356"/>
                  </a:cubicBezTo>
                  <a:cubicBezTo>
                    <a:pt x="4789" y="1357"/>
                    <a:pt x="4793" y="1362"/>
                    <a:pt x="4793" y="1365"/>
                  </a:cubicBezTo>
                  <a:cubicBezTo>
                    <a:pt x="4793" y="1369"/>
                    <a:pt x="4795" y="1372"/>
                    <a:pt x="4797" y="1372"/>
                  </a:cubicBezTo>
                  <a:cubicBezTo>
                    <a:pt x="4799" y="1372"/>
                    <a:pt x="4803" y="1378"/>
                    <a:pt x="4804" y="1386"/>
                  </a:cubicBezTo>
                  <a:cubicBezTo>
                    <a:pt x="4806" y="1394"/>
                    <a:pt x="4810" y="1403"/>
                    <a:pt x="4814" y="1406"/>
                  </a:cubicBezTo>
                  <a:cubicBezTo>
                    <a:pt x="4818" y="1410"/>
                    <a:pt x="4821" y="1419"/>
                    <a:pt x="4822" y="1426"/>
                  </a:cubicBezTo>
                  <a:cubicBezTo>
                    <a:pt x="4824" y="1433"/>
                    <a:pt x="4828" y="1440"/>
                    <a:pt x="4831" y="1442"/>
                  </a:cubicBezTo>
                  <a:cubicBezTo>
                    <a:pt x="4835" y="1443"/>
                    <a:pt x="4837" y="1449"/>
                    <a:pt x="4837" y="1456"/>
                  </a:cubicBezTo>
                  <a:cubicBezTo>
                    <a:pt x="4837" y="1462"/>
                    <a:pt x="4839" y="1467"/>
                    <a:pt x="4842" y="1467"/>
                  </a:cubicBezTo>
                  <a:cubicBezTo>
                    <a:pt x="4844" y="1467"/>
                    <a:pt x="4846" y="1469"/>
                    <a:pt x="4846" y="1472"/>
                  </a:cubicBezTo>
                  <a:cubicBezTo>
                    <a:pt x="4846" y="1474"/>
                    <a:pt x="4851" y="1483"/>
                    <a:pt x="4857" y="1491"/>
                  </a:cubicBezTo>
                  <a:cubicBezTo>
                    <a:pt x="4863" y="1498"/>
                    <a:pt x="4868" y="1508"/>
                    <a:pt x="4868" y="1513"/>
                  </a:cubicBezTo>
                  <a:cubicBezTo>
                    <a:pt x="4868" y="1517"/>
                    <a:pt x="4870" y="1522"/>
                    <a:pt x="4874" y="1522"/>
                  </a:cubicBezTo>
                  <a:cubicBezTo>
                    <a:pt x="4882" y="1526"/>
                    <a:pt x="4898" y="1558"/>
                    <a:pt x="4898" y="1571"/>
                  </a:cubicBezTo>
                  <a:cubicBezTo>
                    <a:pt x="4898" y="1576"/>
                    <a:pt x="4900" y="1580"/>
                    <a:pt x="4902" y="1580"/>
                  </a:cubicBezTo>
                  <a:cubicBezTo>
                    <a:pt x="4904" y="1580"/>
                    <a:pt x="4908" y="1586"/>
                    <a:pt x="4909" y="1595"/>
                  </a:cubicBezTo>
                  <a:cubicBezTo>
                    <a:pt x="4911" y="1602"/>
                    <a:pt x="4916" y="1613"/>
                    <a:pt x="4921" y="1618"/>
                  </a:cubicBezTo>
                  <a:cubicBezTo>
                    <a:pt x="4925" y="1622"/>
                    <a:pt x="4929" y="1631"/>
                    <a:pt x="4929" y="1635"/>
                  </a:cubicBezTo>
                  <a:cubicBezTo>
                    <a:pt x="4929" y="1640"/>
                    <a:pt x="4931" y="1643"/>
                    <a:pt x="4933" y="1643"/>
                  </a:cubicBezTo>
                  <a:cubicBezTo>
                    <a:pt x="4935" y="1643"/>
                    <a:pt x="4939" y="1649"/>
                    <a:pt x="4941" y="1656"/>
                  </a:cubicBezTo>
                  <a:cubicBezTo>
                    <a:pt x="4944" y="1663"/>
                    <a:pt x="4948" y="1670"/>
                    <a:pt x="4950" y="1670"/>
                  </a:cubicBezTo>
                  <a:cubicBezTo>
                    <a:pt x="4953" y="1670"/>
                    <a:pt x="4956" y="1678"/>
                    <a:pt x="4958" y="1687"/>
                  </a:cubicBezTo>
                  <a:cubicBezTo>
                    <a:pt x="4959" y="1696"/>
                    <a:pt x="4965" y="1708"/>
                    <a:pt x="4971" y="1712"/>
                  </a:cubicBezTo>
                  <a:cubicBezTo>
                    <a:pt x="4976" y="1718"/>
                    <a:pt x="4983" y="1730"/>
                    <a:pt x="4987" y="1739"/>
                  </a:cubicBezTo>
                  <a:cubicBezTo>
                    <a:pt x="4990" y="1748"/>
                    <a:pt x="4994" y="1756"/>
                    <a:pt x="4996" y="1756"/>
                  </a:cubicBezTo>
                  <a:cubicBezTo>
                    <a:pt x="4998" y="1756"/>
                    <a:pt x="5000" y="1762"/>
                    <a:pt x="5002" y="1771"/>
                  </a:cubicBezTo>
                  <a:cubicBezTo>
                    <a:pt x="5003" y="1781"/>
                    <a:pt x="5007" y="1787"/>
                    <a:pt x="5013" y="1788"/>
                  </a:cubicBezTo>
                  <a:cubicBezTo>
                    <a:pt x="5020" y="1791"/>
                    <a:pt x="5022" y="1795"/>
                    <a:pt x="5022" y="1809"/>
                  </a:cubicBezTo>
                  <a:cubicBezTo>
                    <a:pt x="5022" y="1828"/>
                    <a:pt x="5014" y="1837"/>
                    <a:pt x="5001" y="1834"/>
                  </a:cubicBezTo>
                  <a:cubicBezTo>
                    <a:pt x="4965" y="1827"/>
                    <a:pt x="4941" y="1820"/>
                    <a:pt x="4941" y="1817"/>
                  </a:cubicBezTo>
                  <a:cubicBezTo>
                    <a:pt x="4941" y="1816"/>
                    <a:pt x="4931" y="1813"/>
                    <a:pt x="4918" y="1812"/>
                  </a:cubicBezTo>
                  <a:cubicBezTo>
                    <a:pt x="4905" y="1811"/>
                    <a:pt x="4885" y="1805"/>
                    <a:pt x="4874" y="1800"/>
                  </a:cubicBezTo>
                  <a:cubicBezTo>
                    <a:pt x="4863" y="1795"/>
                    <a:pt x="4840" y="1788"/>
                    <a:pt x="4822" y="1785"/>
                  </a:cubicBezTo>
                  <a:cubicBezTo>
                    <a:pt x="4805" y="1782"/>
                    <a:pt x="4789" y="1777"/>
                    <a:pt x="4787" y="1775"/>
                  </a:cubicBezTo>
                  <a:cubicBezTo>
                    <a:pt x="4783" y="1773"/>
                    <a:pt x="4768" y="1768"/>
                    <a:pt x="4753" y="1764"/>
                  </a:cubicBezTo>
                  <a:cubicBezTo>
                    <a:pt x="4737" y="1760"/>
                    <a:pt x="4713" y="1754"/>
                    <a:pt x="4699" y="1748"/>
                  </a:cubicBezTo>
                  <a:cubicBezTo>
                    <a:pt x="4686" y="1743"/>
                    <a:pt x="4668" y="1739"/>
                    <a:pt x="4660" y="1739"/>
                  </a:cubicBezTo>
                  <a:cubicBezTo>
                    <a:pt x="4653" y="1739"/>
                    <a:pt x="4645" y="1736"/>
                    <a:pt x="4643" y="1734"/>
                  </a:cubicBezTo>
                  <a:cubicBezTo>
                    <a:pt x="4642" y="1732"/>
                    <a:pt x="4635" y="1730"/>
                    <a:pt x="4628" y="1729"/>
                  </a:cubicBezTo>
                  <a:cubicBezTo>
                    <a:pt x="4621" y="1729"/>
                    <a:pt x="4614" y="1727"/>
                    <a:pt x="4611" y="1724"/>
                  </a:cubicBezTo>
                  <a:cubicBezTo>
                    <a:pt x="4607" y="1720"/>
                    <a:pt x="4539" y="1700"/>
                    <a:pt x="4516" y="1694"/>
                  </a:cubicBezTo>
                  <a:cubicBezTo>
                    <a:pt x="4507" y="1693"/>
                    <a:pt x="4487" y="1687"/>
                    <a:pt x="4470" y="1682"/>
                  </a:cubicBezTo>
                  <a:cubicBezTo>
                    <a:pt x="4438" y="1672"/>
                    <a:pt x="4417" y="1673"/>
                    <a:pt x="4417" y="1685"/>
                  </a:cubicBezTo>
                  <a:cubicBezTo>
                    <a:pt x="4417" y="1689"/>
                    <a:pt x="4414" y="1692"/>
                    <a:pt x="4411" y="1694"/>
                  </a:cubicBezTo>
                  <a:cubicBezTo>
                    <a:pt x="4407" y="1695"/>
                    <a:pt x="4403" y="1700"/>
                    <a:pt x="4402" y="1707"/>
                  </a:cubicBezTo>
                  <a:cubicBezTo>
                    <a:pt x="4400" y="1713"/>
                    <a:pt x="4397" y="1718"/>
                    <a:pt x="4395" y="1718"/>
                  </a:cubicBezTo>
                  <a:cubicBezTo>
                    <a:pt x="4392" y="1718"/>
                    <a:pt x="4390" y="1722"/>
                    <a:pt x="4390" y="1726"/>
                  </a:cubicBezTo>
                  <a:cubicBezTo>
                    <a:pt x="4390" y="1730"/>
                    <a:pt x="4387" y="1736"/>
                    <a:pt x="4383" y="1737"/>
                  </a:cubicBezTo>
                  <a:cubicBezTo>
                    <a:pt x="4380" y="1739"/>
                    <a:pt x="4376" y="1743"/>
                    <a:pt x="4376" y="1746"/>
                  </a:cubicBezTo>
                  <a:cubicBezTo>
                    <a:pt x="4376" y="1750"/>
                    <a:pt x="4375" y="1753"/>
                    <a:pt x="4372" y="1753"/>
                  </a:cubicBezTo>
                  <a:cubicBezTo>
                    <a:pt x="4370" y="1753"/>
                    <a:pt x="4367" y="1758"/>
                    <a:pt x="4365" y="1764"/>
                  </a:cubicBezTo>
                  <a:cubicBezTo>
                    <a:pt x="4363" y="1771"/>
                    <a:pt x="4360" y="1775"/>
                    <a:pt x="4358" y="1775"/>
                  </a:cubicBezTo>
                  <a:cubicBezTo>
                    <a:pt x="4356" y="1775"/>
                    <a:pt x="4353" y="1780"/>
                    <a:pt x="4352" y="1787"/>
                  </a:cubicBezTo>
                  <a:cubicBezTo>
                    <a:pt x="4350" y="1793"/>
                    <a:pt x="4346" y="1798"/>
                    <a:pt x="4344" y="1798"/>
                  </a:cubicBezTo>
                  <a:cubicBezTo>
                    <a:pt x="4341" y="1798"/>
                    <a:pt x="4340" y="1801"/>
                    <a:pt x="4340" y="1804"/>
                  </a:cubicBezTo>
                  <a:cubicBezTo>
                    <a:pt x="4340" y="1809"/>
                    <a:pt x="4337" y="1813"/>
                    <a:pt x="4333" y="1814"/>
                  </a:cubicBezTo>
                  <a:cubicBezTo>
                    <a:pt x="4329" y="1816"/>
                    <a:pt x="4326" y="1820"/>
                    <a:pt x="4326" y="1823"/>
                  </a:cubicBezTo>
                  <a:cubicBezTo>
                    <a:pt x="4326" y="1827"/>
                    <a:pt x="4324" y="1829"/>
                    <a:pt x="4321" y="1829"/>
                  </a:cubicBezTo>
                  <a:cubicBezTo>
                    <a:pt x="4319" y="1829"/>
                    <a:pt x="4316" y="1834"/>
                    <a:pt x="4314" y="1840"/>
                  </a:cubicBezTo>
                  <a:cubicBezTo>
                    <a:pt x="4313" y="1847"/>
                    <a:pt x="4309" y="1852"/>
                    <a:pt x="4305" y="1853"/>
                  </a:cubicBezTo>
                  <a:cubicBezTo>
                    <a:pt x="4302" y="1854"/>
                    <a:pt x="4299" y="1858"/>
                    <a:pt x="4299" y="1862"/>
                  </a:cubicBezTo>
                  <a:cubicBezTo>
                    <a:pt x="4299" y="1866"/>
                    <a:pt x="4296" y="1869"/>
                    <a:pt x="4295" y="1869"/>
                  </a:cubicBezTo>
                  <a:cubicBezTo>
                    <a:pt x="4292" y="1869"/>
                    <a:pt x="4290" y="1872"/>
                    <a:pt x="4289" y="1875"/>
                  </a:cubicBezTo>
                  <a:cubicBezTo>
                    <a:pt x="4289" y="1879"/>
                    <a:pt x="4286" y="1884"/>
                    <a:pt x="4283" y="1885"/>
                  </a:cubicBezTo>
                  <a:cubicBezTo>
                    <a:pt x="4278" y="1887"/>
                    <a:pt x="4275" y="1893"/>
                    <a:pt x="4275" y="1901"/>
                  </a:cubicBezTo>
                  <a:cubicBezTo>
                    <a:pt x="4275" y="1909"/>
                    <a:pt x="4271" y="1918"/>
                    <a:pt x="4261" y="1926"/>
                  </a:cubicBezTo>
                  <a:cubicBezTo>
                    <a:pt x="4254" y="1934"/>
                    <a:pt x="4248" y="1942"/>
                    <a:pt x="4248" y="1945"/>
                  </a:cubicBezTo>
                  <a:cubicBezTo>
                    <a:pt x="4248" y="1948"/>
                    <a:pt x="4243" y="1954"/>
                    <a:pt x="4237" y="1959"/>
                  </a:cubicBezTo>
                  <a:cubicBezTo>
                    <a:pt x="4231" y="1965"/>
                    <a:pt x="4225" y="1974"/>
                    <a:pt x="4224" y="1979"/>
                  </a:cubicBezTo>
                  <a:cubicBezTo>
                    <a:pt x="4222" y="1986"/>
                    <a:pt x="4218" y="1990"/>
                    <a:pt x="4216" y="1990"/>
                  </a:cubicBezTo>
                  <a:cubicBezTo>
                    <a:pt x="4214" y="1990"/>
                    <a:pt x="4212" y="1993"/>
                    <a:pt x="4212" y="1997"/>
                  </a:cubicBezTo>
                  <a:cubicBezTo>
                    <a:pt x="4212" y="2001"/>
                    <a:pt x="4206" y="2010"/>
                    <a:pt x="4199" y="2017"/>
                  </a:cubicBezTo>
                  <a:cubicBezTo>
                    <a:pt x="4191" y="2023"/>
                    <a:pt x="4185" y="2032"/>
                    <a:pt x="4185" y="2034"/>
                  </a:cubicBezTo>
                  <a:cubicBezTo>
                    <a:pt x="4185" y="2036"/>
                    <a:pt x="4182" y="2040"/>
                    <a:pt x="4178" y="2041"/>
                  </a:cubicBezTo>
                  <a:cubicBezTo>
                    <a:pt x="4174" y="2042"/>
                    <a:pt x="4171" y="2046"/>
                    <a:pt x="4171" y="2050"/>
                  </a:cubicBezTo>
                  <a:cubicBezTo>
                    <a:pt x="4171" y="2053"/>
                    <a:pt x="4168" y="2056"/>
                    <a:pt x="4165" y="2058"/>
                  </a:cubicBezTo>
                  <a:cubicBezTo>
                    <a:pt x="4161" y="2059"/>
                    <a:pt x="4158" y="2064"/>
                    <a:pt x="4158" y="2068"/>
                  </a:cubicBezTo>
                  <a:cubicBezTo>
                    <a:pt x="4158" y="2072"/>
                    <a:pt x="4153" y="2080"/>
                    <a:pt x="4147" y="2085"/>
                  </a:cubicBezTo>
                  <a:cubicBezTo>
                    <a:pt x="4141" y="2090"/>
                    <a:pt x="4135" y="2098"/>
                    <a:pt x="4133" y="2102"/>
                  </a:cubicBezTo>
                  <a:cubicBezTo>
                    <a:pt x="4132" y="2107"/>
                    <a:pt x="4128" y="2110"/>
                    <a:pt x="4126" y="2110"/>
                  </a:cubicBezTo>
                  <a:cubicBezTo>
                    <a:pt x="4124" y="2110"/>
                    <a:pt x="4121" y="2113"/>
                    <a:pt x="4121" y="2116"/>
                  </a:cubicBezTo>
                  <a:cubicBezTo>
                    <a:pt x="4121" y="2120"/>
                    <a:pt x="4118" y="2124"/>
                    <a:pt x="4114" y="2125"/>
                  </a:cubicBezTo>
                  <a:cubicBezTo>
                    <a:pt x="4111" y="2126"/>
                    <a:pt x="4108" y="2130"/>
                    <a:pt x="4108" y="2133"/>
                  </a:cubicBezTo>
                  <a:cubicBezTo>
                    <a:pt x="4108" y="2137"/>
                    <a:pt x="4102" y="2142"/>
                    <a:pt x="4096" y="2146"/>
                  </a:cubicBezTo>
                  <a:cubicBezTo>
                    <a:pt x="4090" y="2148"/>
                    <a:pt x="4085" y="2153"/>
                    <a:pt x="4085" y="2157"/>
                  </a:cubicBezTo>
                  <a:cubicBezTo>
                    <a:pt x="4085" y="2162"/>
                    <a:pt x="4076" y="2174"/>
                    <a:pt x="4056" y="2195"/>
                  </a:cubicBezTo>
                  <a:cubicBezTo>
                    <a:pt x="4049" y="2202"/>
                    <a:pt x="4044" y="2211"/>
                    <a:pt x="4044" y="2215"/>
                  </a:cubicBezTo>
                  <a:cubicBezTo>
                    <a:pt x="4044" y="2218"/>
                    <a:pt x="4041" y="2221"/>
                    <a:pt x="4039" y="2221"/>
                  </a:cubicBezTo>
                  <a:cubicBezTo>
                    <a:pt x="4037" y="2221"/>
                    <a:pt x="4033" y="2224"/>
                    <a:pt x="4032" y="2228"/>
                  </a:cubicBezTo>
                  <a:cubicBezTo>
                    <a:pt x="4028" y="2237"/>
                    <a:pt x="4003" y="2261"/>
                    <a:pt x="3997" y="2261"/>
                  </a:cubicBezTo>
                  <a:cubicBezTo>
                    <a:pt x="3995" y="2261"/>
                    <a:pt x="3993" y="2264"/>
                    <a:pt x="3993" y="2269"/>
                  </a:cubicBezTo>
                  <a:cubicBezTo>
                    <a:pt x="3993" y="2273"/>
                    <a:pt x="3987" y="2282"/>
                    <a:pt x="3980" y="2288"/>
                  </a:cubicBezTo>
                  <a:cubicBezTo>
                    <a:pt x="3972" y="2294"/>
                    <a:pt x="3966" y="2300"/>
                    <a:pt x="3966" y="2303"/>
                  </a:cubicBezTo>
                  <a:cubicBezTo>
                    <a:pt x="3966" y="2304"/>
                    <a:pt x="3961" y="2310"/>
                    <a:pt x="3955" y="2316"/>
                  </a:cubicBezTo>
                  <a:cubicBezTo>
                    <a:pt x="3949" y="2322"/>
                    <a:pt x="3943" y="2329"/>
                    <a:pt x="3943" y="2332"/>
                  </a:cubicBezTo>
                  <a:cubicBezTo>
                    <a:pt x="3943" y="2339"/>
                    <a:pt x="3913" y="2368"/>
                    <a:pt x="3906" y="2368"/>
                  </a:cubicBezTo>
                  <a:cubicBezTo>
                    <a:pt x="3904" y="2368"/>
                    <a:pt x="3902" y="2370"/>
                    <a:pt x="3902" y="2372"/>
                  </a:cubicBezTo>
                  <a:cubicBezTo>
                    <a:pt x="3902" y="2379"/>
                    <a:pt x="3896" y="2386"/>
                    <a:pt x="3857" y="2424"/>
                  </a:cubicBezTo>
                  <a:cubicBezTo>
                    <a:pt x="3839" y="2442"/>
                    <a:pt x="3822" y="2456"/>
                    <a:pt x="3820" y="2456"/>
                  </a:cubicBezTo>
                  <a:cubicBezTo>
                    <a:pt x="3818" y="2456"/>
                    <a:pt x="3816" y="2460"/>
                    <a:pt x="3816" y="2463"/>
                  </a:cubicBezTo>
                  <a:cubicBezTo>
                    <a:pt x="3816" y="2466"/>
                    <a:pt x="3814" y="2470"/>
                    <a:pt x="3810" y="2470"/>
                  </a:cubicBezTo>
                  <a:cubicBezTo>
                    <a:pt x="3807" y="2470"/>
                    <a:pt x="3802" y="2474"/>
                    <a:pt x="3798" y="2479"/>
                  </a:cubicBezTo>
                  <a:cubicBezTo>
                    <a:pt x="3794" y="2484"/>
                    <a:pt x="3784" y="2495"/>
                    <a:pt x="3776" y="2503"/>
                  </a:cubicBezTo>
                  <a:cubicBezTo>
                    <a:pt x="3769" y="2511"/>
                    <a:pt x="3762" y="2518"/>
                    <a:pt x="3762" y="2520"/>
                  </a:cubicBezTo>
                  <a:cubicBezTo>
                    <a:pt x="3762" y="2523"/>
                    <a:pt x="3745" y="2543"/>
                    <a:pt x="3735" y="2552"/>
                  </a:cubicBezTo>
                  <a:cubicBezTo>
                    <a:pt x="3702" y="2581"/>
                    <a:pt x="3682" y="2598"/>
                    <a:pt x="3679" y="2598"/>
                  </a:cubicBezTo>
                  <a:cubicBezTo>
                    <a:pt x="3677" y="2598"/>
                    <a:pt x="3675" y="2602"/>
                    <a:pt x="3675" y="2605"/>
                  </a:cubicBezTo>
                  <a:cubicBezTo>
                    <a:pt x="3675" y="2609"/>
                    <a:pt x="3673" y="2612"/>
                    <a:pt x="3671" y="2612"/>
                  </a:cubicBezTo>
                  <a:cubicBezTo>
                    <a:pt x="3668" y="2612"/>
                    <a:pt x="3656" y="2621"/>
                    <a:pt x="3645" y="2632"/>
                  </a:cubicBezTo>
                  <a:cubicBezTo>
                    <a:pt x="3587" y="2686"/>
                    <a:pt x="3561" y="2708"/>
                    <a:pt x="3549" y="2718"/>
                  </a:cubicBezTo>
                  <a:cubicBezTo>
                    <a:pt x="3519" y="2740"/>
                    <a:pt x="3506" y="2752"/>
                    <a:pt x="3491" y="2766"/>
                  </a:cubicBezTo>
                  <a:cubicBezTo>
                    <a:pt x="3482" y="2774"/>
                    <a:pt x="3472" y="2780"/>
                    <a:pt x="3468" y="2780"/>
                  </a:cubicBezTo>
                  <a:cubicBezTo>
                    <a:pt x="3465" y="2780"/>
                    <a:pt x="3456" y="2785"/>
                    <a:pt x="3451" y="2791"/>
                  </a:cubicBezTo>
                  <a:cubicBezTo>
                    <a:pt x="3444" y="2797"/>
                    <a:pt x="3438" y="2803"/>
                    <a:pt x="3437" y="2803"/>
                  </a:cubicBezTo>
                  <a:cubicBezTo>
                    <a:pt x="3435" y="2803"/>
                    <a:pt x="3429" y="2807"/>
                    <a:pt x="3424" y="2813"/>
                  </a:cubicBezTo>
                  <a:cubicBezTo>
                    <a:pt x="3418" y="2819"/>
                    <a:pt x="3410" y="2824"/>
                    <a:pt x="3405" y="2824"/>
                  </a:cubicBezTo>
                  <a:cubicBezTo>
                    <a:pt x="3401" y="2825"/>
                    <a:pt x="3396" y="2831"/>
                    <a:pt x="3395" y="2836"/>
                  </a:cubicBezTo>
                  <a:cubicBezTo>
                    <a:pt x="3394" y="2841"/>
                    <a:pt x="3389" y="2846"/>
                    <a:pt x="3384" y="2848"/>
                  </a:cubicBezTo>
                  <a:cubicBezTo>
                    <a:pt x="3378" y="2849"/>
                    <a:pt x="3367" y="2856"/>
                    <a:pt x="3359" y="2864"/>
                  </a:cubicBezTo>
                  <a:cubicBezTo>
                    <a:pt x="3351" y="2871"/>
                    <a:pt x="3341" y="2877"/>
                    <a:pt x="3338" y="2877"/>
                  </a:cubicBezTo>
                  <a:cubicBezTo>
                    <a:pt x="3334" y="2877"/>
                    <a:pt x="3331" y="2879"/>
                    <a:pt x="3331" y="2883"/>
                  </a:cubicBezTo>
                  <a:cubicBezTo>
                    <a:pt x="3331" y="2887"/>
                    <a:pt x="3325" y="2892"/>
                    <a:pt x="3318" y="2896"/>
                  </a:cubicBezTo>
                  <a:cubicBezTo>
                    <a:pt x="3310" y="2899"/>
                    <a:pt x="3304" y="2904"/>
                    <a:pt x="3304" y="2907"/>
                  </a:cubicBezTo>
                  <a:cubicBezTo>
                    <a:pt x="3304" y="2910"/>
                    <a:pt x="3301" y="2914"/>
                    <a:pt x="3296" y="2915"/>
                  </a:cubicBezTo>
                  <a:cubicBezTo>
                    <a:pt x="3285" y="2919"/>
                    <a:pt x="3238" y="2951"/>
                    <a:pt x="3231" y="2959"/>
                  </a:cubicBezTo>
                  <a:cubicBezTo>
                    <a:pt x="3228" y="2963"/>
                    <a:pt x="3224" y="2966"/>
                    <a:pt x="3221" y="2966"/>
                  </a:cubicBezTo>
                  <a:cubicBezTo>
                    <a:pt x="3219" y="2966"/>
                    <a:pt x="3210" y="2971"/>
                    <a:pt x="3201" y="2979"/>
                  </a:cubicBezTo>
                  <a:cubicBezTo>
                    <a:pt x="3193" y="2987"/>
                    <a:pt x="3183" y="2992"/>
                    <a:pt x="3180" y="2992"/>
                  </a:cubicBezTo>
                  <a:cubicBezTo>
                    <a:pt x="3177" y="2992"/>
                    <a:pt x="3170" y="2996"/>
                    <a:pt x="3165" y="3001"/>
                  </a:cubicBezTo>
                  <a:cubicBezTo>
                    <a:pt x="3161" y="3006"/>
                    <a:pt x="3155" y="3010"/>
                    <a:pt x="3152" y="3010"/>
                  </a:cubicBezTo>
                  <a:cubicBezTo>
                    <a:pt x="3149" y="3010"/>
                    <a:pt x="3143" y="3014"/>
                    <a:pt x="3138" y="3019"/>
                  </a:cubicBezTo>
                  <a:cubicBezTo>
                    <a:pt x="3131" y="3028"/>
                    <a:pt x="3092" y="3051"/>
                    <a:pt x="3032" y="3081"/>
                  </a:cubicBezTo>
                  <a:cubicBezTo>
                    <a:pt x="3019" y="3087"/>
                    <a:pt x="3008" y="3095"/>
                    <a:pt x="3006" y="3097"/>
                  </a:cubicBezTo>
                  <a:cubicBezTo>
                    <a:pt x="3005" y="3099"/>
                    <a:pt x="2995" y="3103"/>
                    <a:pt x="2986" y="3106"/>
                  </a:cubicBezTo>
                  <a:cubicBezTo>
                    <a:pt x="2976" y="3110"/>
                    <a:pt x="2957" y="3119"/>
                    <a:pt x="2944" y="3127"/>
                  </a:cubicBezTo>
                  <a:cubicBezTo>
                    <a:pt x="2930" y="3135"/>
                    <a:pt x="2911" y="3145"/>
                    <a:pt x="2901" y="3148"/>
                  </a:cubicBezTo>
                  <a:cubicBezTo>
                    <a:pt x="2892" y="3152"/>
                    <a:pt x="2885" y="3157"/>
                    <a:pt x="2885" y="3159"/>
                  </a:cubicBezTo>
                  <a:cubicBezTo>
                    <a:pt x="2885" y="3161"/>
                    <a:pt x="2867" y="3172"/>
                    <a:pt x="2845" y="3182"/>
                  </a:cubicBezTo>
                  <a:cubicBezTo>
                    <a:pt x="2823" y="3193"/>
                    <a:pt x="2800" y="3205"/>
                    <a:pt x="2794" y="3210"/>
                  </a:cubicBezTo>
                  <a:cubicBezTo>
                    <a:pt x="2789" y="3214"/>
                    <a:pt x="2781" y="3217"/>
                    <a:pt x="2776" y="3217"/>
                  </a:cubicBezTo>
                  <a:cubicBezTo>
                    <a:pt x="2772" y="3217"/>
                    <a:pt x="2762" y="3222"/>
                    <a:pt x="2754" y="3228"/>
                  </a:cubicBezTo>
                  <a:cubicBezTo>
                    <a:pt x="2746" y="3233"/>
                    <a:pt x="2732" y="3239"/>
                    <a:pt x="2723" y="3241"/>
                  </a:cubicBezTo>
                  <a:cubicBezTo>
                    <a:pt x="2714" y="3243"/>
                    <a:pt x="2698" y="3248"/>
                    <a:pt x="2686" y="3254"/>
                  </a:cubicBezTo>
                  <a:cubicBezTo>
                    <a:pt x="2627" y="3283"/>
                    <a:pt x="2606" y="3292"/>
                    <a:pt x="2598" y="3292"/>
                  </a:cubicBezTo>
                  <a:cubicBezTo>
                    <a:pt x="2594" y="3291"/>
                    <a:pt x="2586" y="3295"/>
                    <a:pt x="2581" y="3300"/>
                  </a:cubicBezTo>
                  <a:cubicBezTo>
                    <a:pt x="2575" y="3304"/>
                    <a:pt x="2561" y="3310"/>
                    <a:pt x="2549" y="3313"/>
                  </a:cubicBezTo>
                  <a:cubicBezTo>
                    <a:pt x="2537" y="3316"/>
                    <a:pt x="2525" y="3320"/>
                    <a:pt x="2523" y="3323"/>
                  </a:cubicBezTo>
                  <a:cubicBezTo>
                    <a:pt x="2522" y="3325"/>
                    <a:pt x="2508" y="3331"/>
                    <a:pt x="2492" y="3334"/>
                  </a:cubicBezTo>
                  <a:cubicBezTo>
                    <a:pt x="2476" y="3337"/>
                    <a:pt x="2459" y="3344"/>
                    <a:pt x="2452" y="3349"/>
                  </a:cubicBezTo>
                  <a:cubicBezTo>
                    <a:pt x="2446" y="3353"/>
                    <a:pt x="2431" y="3358"/>
                    <a:pt x="2419" y="3359"/>
                  </a:cubicBezTo>
                  <a:cubicBezTo>
                    <a:pt x="2407" y="3361"/>
                    <a:pt x="2395" y="3364"/>
                    <a:pt x="2392" y="3368"/>
                  </a:cubicBezTo>
                  <a:cubicBezTo>
                    <a:pt x="2389" y="3371"/>
                    <a:pt x="2376" y="3376"/>
                    <a:pt x="2362" y="3379"/>
                  </a:cubicBezTo>
                  <a:cubicBezTo>
                    <a:pt x="2348" y="3382"/>
                    <a:pt x="2336" y="3386"/>
                    <a:pt x="2334" y="3388"/>
                  </a:cubicBezTo>
                  <a:cubicBezTo>
                    <a:pt x="2330" y="3393"/>
                    <a:pt x="2305" y="3400"/>
                    <a:pt x="2282" y="3403"/>
                  </a:cubicBezTo>
                  <a:cubicBezTo>
                    <a:pt x="2270" y="3405"/>
                    <a:pt x="2253" y="3409"/>
                    <a:pt x="2244" y="3413"/>
                  </a:cubicBezTo>
                  <a:cubicBezTo>
                    <a:pt x="2235" y="3418"/>
                    <a:pt x="2217" y="3423"/>
                    <a:pt x="2204" y="3425"/>
                  </a:cubicBezTo>
                  <a:cubicBezTo>
                    <a:pt x="2190" y="3425"/>
                    <a:pt x="2174" y="3429"/>
                    <a:pt x="2166" y="3432"/>
                  </a:cubicBezTo>
                  <a:cubicBezTo>
                    <a:pt x="2158" y="3436"/>
                    <a:pt x="2137" y="3440"/>
                    <a:pt x="2120" y="3443"/>
                  </a:cubicBezTo>
                  <a:cubicBezTo>
                    <a:pt x="2103" y="3446"/>
                    <a:pt x="2082" y="3450"/>
                    <a:pt x="2073" y="3455"/>
                  </a:cubicBezTo>
                  <a:cubicBezTo>
                    <a:pt x="2065" y="3458"/>
                    <a:pt x="2043" y="3463"/>
                    <a:pt x="2025" y="3465"/>
                  </a:cubicBezTo>
                  <a:cubicBezTo>
                    <a:pt x="2002" y="3467"/>
                    <a:pt x="1989" y="3471"/>
                    <a:pt x="1985" y="3476"/>
                  </a:cubicBezTo>
                  <a:cubicBezTo>
                    <a:pt x="1982" y="3480"/>
                    <a:pt x="1965" y="3485"/>
                    <a:pt x="1938" y="3489"/>
                  </a:cubicBezTo>
                  <a:cubicBezTo>
                    <a:pt x="1915" y="3493"/>
                    <a:pt x="1884" y="3499"/>
                    <a:pt x="1872" y="3504"/>
                  </a:cubicBezTo>
                  <a:cubicBezTo>
                    <a:pt x="1860" y="3507"/>
                    <a:pt x="1830" y="3512"/>
                    <a:pt x="1805" y="3514"/>
                  </a:cubicBezTo>
                  <a:cubicBezTo>
                    <a:pt x="1781" y="3515"/>
                    <a:pt x="1750" y="3519"/>
                    <a:pt x="1738" y="3523"/>
                  </a:cubicBezTo>
                  <a:cubicBezTo>
                    <a:pt x="1726" y="3525"/>
                    <a:pt x="1692" y="3530"/>
                    <a:pt x="1664" y="3533"/>
                  </a:cubicBezTo>
                  <a:cubicBezTo>
                    <a:pt x="1600" y="3537"/>
                    <a:pt x="1581" y="3540"/>
                    <a:pt x="1535" y="3547"/>
                  </a:cubicBezTo>
                  <a:cubicBezTo>
                    <a:pt x="1442" y="3563"/>
                    <a:pt x="1102" y="3569"/>
                    <a:pt x="923" y="3559"/>
                  </a:cubicBezTo>
                  <a:cubicBezTo>
                    <a:pt x="683" y="3546"/>
                    <a:pt x="659" y="3544"/>
                    <a:pt x="638" y="3536"/>
                  </a:cubicBezTo>
                  <a:cubicBezTo>
                    <a:pt x="626" y="3532"/>
                    <a:pt x="585" y="3527"/>
                    <a:pt x="542" y="3524"/>
                  </a:cubicBezTo>
                  <a:cubicBezTo>
                    <a:pt x="501" y="3521"/>
                    <a:pt x="458" y="3518"/>
                    <a:pt x="445" y="3514"/>
                  </a:cubicBezTo>
                  <a:cubicBezTo>
                    <a:pt x="385" y="3502"/>
                    <a:pt x="354" y="3497"/>
                    <a:pt x="336" y="3496"/>
                  </a:cubicBezTo>
                  <a:cubicBezTo>
                    <a:pt x="324" y="3495"/>
                    <a:pt x="303" y="3492"/>
                    <a:pt x="288" y="3488"/>
                  </a:cubicBezTo>
                  <a:cubicBezTo>
                    <a:pt x="274" y="3484"/>
                    <a:pt x="243" y="3477"/>
                    <a:pt x="220" y="3471"/>
                  </a:cubicBezTo>
                  <a:cubicBezTo>
                    <a:pt x="166" y="3461"/>
                    <a:pt x="152" y="3458"/>
                    <a:pt x="152" y="3454"/>
                  </a:cubicBezTo>
                  <a:cubicBezTo>
                    <a:pt x="153" y="3451"/>
                    <a:pt x="138" y="3448"/>
                    <a:pt x="119" y="3443"/>
                  </a:cubicBezTo>
                  <a:cubicBezTo>
                    <a:pt x="102" y="3441"/>
                    <a:pt x="81" y="3436"/>
                    <a:pt x="74" y="3432"/>
                  </a:cubicBezTo>
                  <a:cubicBezTo>
                    <a:pt x="66" y="3429"/>
                    <a:pt x="52" y="3425"/>
                    <a:pt x="42" y="3423"/>
                  </a:cubicBezTo>
                  <a:cubicBezTo>
                    <a:pt x="20" y="3419"/>
                    <a:pt x="0" y="3410"/>
                    <a:pt x="0" y="3404"/>
                  </a:cubicBezTo>
                  <a:cubicBezTo>
                    <a:pt x="0" y="3396"/>
                    <a:pt x="31" y="3372"/>
                    <a:pt x="48" y="3367"/>
                  </a:cubicBezTo>
                  <a:cubicBezTo>
                    <a:pt x="57" y="3364"/>
                    <a:pt x="70" y="3357"/>
                    <a:pt x="77" y="3354"/>
                  </a:cubicBezTo>
                  <a:cubicBezTo>
                    <a:pt x="83" y="3350"/>
                    <a:pt x="96" y="3342"/>
                    <a:pt x="106" y="3337"/>
                  </a:cubicBezTo>
                  <a:cubicBezTo>
                    <a:pt x="116" y="3333"/>
                    <a:pt x="125" y="3328"/>
                    <a:pt x="127" y="3327"/>
                  </a:cubicBezTo>
                  <a:cubicBezTo>
                    <a:pt x="128" y="3325"/>
                    <a:pt x="134" y="3322"/>
                    <a:pt x="139" y="3321"/>
                  </a:cubicBezTo>
                  <a:cubicBezTo>
                    <a:pt x="145" y="3319"/>
                    <a:pt x="154" y="3313"/>
                    <a:pt x="159" y="3309"/>
                  </a:cubicBezTo>
                  <a:cubicBezTo>
                    <a:pt x="163" y="3305"/>
                    <a:pt x="171" y="3301"/>
                    <a:pt x="176" y="3301"/>
                  </a:cubicBezTo>
                  <a:cubicBezTo>
                    <a:pt x="180" y="3301"/>
                    <a:pt x="191" y="3296"/>
                    <a:pt x="199" y="3290"/>
                  </a:cubicBezTo>
                  <a:cubicBezTo>
                    <a:pt x="208" y="3285"/>
                    <a:pt x="223" y="3277"/>
                    <a:pt x="232" y="3274"/>
                  </a:cubicBezTo>
                  <a:cubicBezTo>
                    <a:pt x="243" y="3271"/>
                    <a:pt x="254" y="3265"/>
                    <a:pt x="259" y="3261"/>
                  </a:cubicBezTo>
                  <a:cubicBezTo>
                    <a:pt x="264" y="3256"/>
                    <a:pt x="270" y="3253"/>
                    <a:pt x="272" y="3253"/>
                  </a:cubicBezTo>
                  <a:cubicBezTo>
                    <a:pt x="274" y="3253"/>
                    <a:pt x="283" y="3248"/>
                    <a:pt x="292" y="3243"/>
                  </a:cubicBezTo>
                  <a:cubicBezTo>
                    <a:pt x="301" y="3236"/>
                    <a:pt x="315" y="3230"/>
                    <a:pt x="322" y="3228"/>
                  </a:cubicBezTo>
                  <a:cubicBezTo>
                    <a:pt x="329" y="3226"/>
                    <a:pt x="336" y="3223"/>
                    <a:pt x="337" y="3220"/>
                  </a:cubicBezTo>
                  <a:cubicBezTo>
                    <a:pt x="339" y="3217"/>
                    <a:pt x="345" y="3213"/>
                    <a:pt x="352" y="3211"/>
                  </a:cubicBezTo>
                  <a:cubicBezTo>
                    <a:pt x="359" y="3210"/>
                    <a:pt x="371" y="3204"/>
                    <a:pt x="380" y="3197"/>
                  </a:cubicBezTo>
                  <a:cubicBezTo>
                    <a:pt x="390" y="3192"/>
                    <a:pt x="398" y="3187"/>
                    <a:pt x="400" y="3187"/>
                  </a:cubicBezTo>
                  <a:cubicBezTo>
                    <a:pt x="401" y="3187"/>
                    <a:pt x="411" y="3181"/>
                    <a:pt x="421" y="3174"/>
                  </a:cubicBezTo>
                  <a:cubicBezTo>
                    <a:pt x="439" y="3162"/>
                    <a:pt x="489" y="3138"/>
                    <a:pt x="494" y="3138"/>
                  </a:cubicBezTo>
                  <a:cubicBezTo>
                    <a:pt x="496" y="3138"/>
                    <a:pt x="502" y="3133"/>
                    <a:pt x="509" y="3127"/>
                  </a:cubicBezTo>
                  <a:cubicBezTo>
                    <a:pt x="515" y="3120"/>
                    <a:pt x="528" y="3114"/>
                    <a:pt x="536" y="3112"/>
                  </a:cubicBezTo>
                  <a:cubicBezTo>
                    <a:pt x="544" y="3110"/>
                    <a:pt x="557" y="3103"/>
                    <a:pt x="563" y="3099"/>
                  </a:cubicBezTo>
                  <a:cubicBezTo>
                    <a:pt x="570" y="3094"/>
                    <a:pt x="577" y="3090"/>
                    <a:pt x="579" y="3090"/>
                  </a:cubicBezTo>
                  <a:cubicBezTo>
                    <a:pt x="582" y="3090"/>
                    <a:pt x="592" y="3086"/>
                    <a:pt x="604" y="3081"/>
                  </a:cubicBezTo>
                  <a:cubicBezTo>
                    <a:pt x="614" y="3076"/>
                    <a:pt x="629" y="3070"/>
                    <a:pt x="635" y="3067"/>
                  </a:cubicBezTo>
                  <a:cubicBezTo>
                    <a:pt x="641" y="3065"/>
                    <a:pt x="645" y="3061"/>
                    <a:pt x="645" y="3059"/>
                  </a:cubicBezTo>
                  <a:cubicBezTo>
                    <a:pt x="645" y="3057"/>
                    <a:pt x="654" y="3053"/>
                    <a:pt x="666" y="3049"/>
                  </a:cubicBezTo>
                  <a:cubicBezTo>
                    <a:pt x="677" y="3047"/>
                    <a:pt x="692" y="3038"/>
                    <a:pt x="699" y="3032"/>
                  </a:cubicBezTo>
                  <a:cubicBezTo>
                    <a:pt x="707" y="3024"/>
                    <a:pt x="716" y="3019"/>
                    <a:pt x="720" y="3019"/>
                  </a:cubicBezTo>
                  <a:cubicBezTo>
                    <a:pt x="723" y="3019"/>
                    <a:pt x="728" y="3017"/>
                    <a:pt x="729" y="3013"/>
                  </a:cubicBezTo>
                  <a:cubicBezTo>
                    <a:pt x="730" y="3009"/>
                    <a:pt x="737" y="3005"/>
                    <a:pt x="743" y="3003"/>
                  </a:cubicBezTo>
                  <a:cubicBezTo>
                    <a:pt x="759" y="3000"/>
                    <a:pt x="823" y="2969"/>
                    <a:pt x="825" y="2965"/>
                  </a:cubicBezTo>
                  <a:cubicBezTo>
                    <a:pt x="826" y="2963"/>
                    <a:pt x="829" y="2961"/>
                    <a:pt x="832" y="2961"/>
                  </a:cubicBezTo>
                  <a:cubicBezTo>
                    <a:pt x="836" y="2961"/>
                    <a:pt x="839" y="2960"/>
                    <a:pt x="839" y="2957"/>
                  </a:cubicBezTo>
                  <a:cubicBezTo>
                    <a:pt x="839" y="2955"/>
                    <a:pt x="848" y="2951"/>
                    <a:pt x="859" y="2949"/>
                  </a:cubicBezTo>
                  <a:cubicBezTo>
                    <a:pt x="870" y="2946"/>
                    <a:pt x="881" y="2941"/>
                    <a:pt x="883" y="2938"/>
                  </a:cubicBezTo>
                  <a:cubicBezTo>
                    <a:pt x="885" y="2935"/>
                    <a:pt x="891" y="2930"/>
                    <a:pt x="898" y="2928"/>
                  </a:cubicBezTo>
                  <a:cubicBezTo>
                    <a:pt x="904" y="2924"/>
                    <a:pt x="919" y="2916"/>
                    <a:pt x="932" y="2909"/>
                  </a:cubicBezTo>
                  <a:cubicBezTo>
                    <a:pt x="957" y="2893"/>
                    <a:pt x="981" y="2882"/>
                    <a:pt x="988" y="2882"/>
                  </a:cubicBezTo>
                  <a:cubicBezTo>
                    <a:pt x="991" y="2882"/>
                    <a:pt x="997" y="2879"/>
                    <a:pt x="1002" y="2874"/>
                  </a:cubicBezTo>
                  <a:cubicBezTo>
                    <a:pt x="1007" y="2870"/>
                    <a:pt x="1021" y="2864"/>
                    <a:pt x="1032" y="2860"/>
                  </a:cubicBezTo>
                  <a:cubicBezTo>
                    <a:pt x="1042" y="2858"/>
                    <a:pt x="1051" y="2853"/>
                    <a:pt x="1051" y="2849"/>
                  </a:cubicBezTo>
                  <a:cubicBezTo>
                    <a:pt x="1051" y="2846"/>
                    <a:pt x="1054" y="2843"/>
                    <a:pt x="1058" y="2843"/>
                  </a:cubicBezTo>
                  <a:cubicBezTo>
                    <a:pt x="1067" y="2843"/>
                    <a:pt x="1068" y="2794"/>
                    <a:pt x="1059" y="2791"/>
                  </a:cubicBezTo>
                  <a:cubicBezTo>
                    <a:pt x="1055" y="2790"/>
                    <a:pt x="1051" y="2785"/>
                    <a:pt x="1051" y="2778"/>
                  </a:cubicBezTo>
                  <a:cubicBezTo>
                    <a:pt x="1049" y="2772"/>
                    <a:pt x="1045" y="2767"/>
                    <a:pt x="1043" y="2767"/>
                  </a:cubicBezTo>
                  <a:cubicBezTo>
                    <a:pt x="1040" y="2767"/>
                    <a:pt x="1039" y="2764"/>
                    <a:pt x="1039" y="2761"/>
                  </a:cubicBezTo>
                  <a:cubicBezTo>
                    <a:pt x="1039" y="2758"/>
                    <a:pt x="1037" y="2752"/>
                    <a:pt x="1034" y="2750"/>
                  </a:cubicBezTo>
                  <a:cubicBezTo>
                    <a:pt x="1030" y="2748"/>
                    <a:pt x="1026" y="2740"/>
                    <a:pt x="1025" y="2731"/>
                  </a:cubicBezTo>
                  <a:cubicBezTo>
                    <a:pt x="1023" y="2723"/>
                    <a:pt x="1019" y="2714"/>
                    <a:pt x="1017" y="2710"/>
                  </a:cubicBezTo>
                  <a:cubicBezTo>
                    <a:pt x="1002" y="2694"/>
                    <a:pt x="999" y="2689"/>
                    <a:pt x="999" y="2681"/>
                  </a:cubicBezTo>
                  <a:cubicBezTo>
                    <a:pt x="1000" y="2676"/>
                    <a:pt x="996" y="2668"/>
                    <a:pt x="991" y="2664"/>
                  </a:cubicBezTo>
                  <a:cubicBezTo>
                    <a:pt x="986" y="2659"/>
                    <a:pt x="982" y="2653"/>
                    <a:pt x="982" y="2649"/>
                  </a:cubicBezTo>
                  <a:cubicBezTo>
                    <a:pt x="982" y="2644"/>
                    <a:pt x="981" y="2641"/>
                    <a:pt x="978" y="2641"/>
                  </a:cubicBezTo>
                  <a:cubicBezTo>
                    <a:pt x="976" y="2641"/>
                    <a:pt x="973" y="2634"/>
                    <a:pt x="971" y="2627"/>
                  </a:cubicBezTo>
                  <a:cubicBezTo>
                    <a:pt x="969" y="2620"/>
                    <a:pt x="965" y="2613"/>
                    <a:pt x="962" y="2611"/>
                  </a:cubicBezTo>
                  <a:cubicBezTo>
                    <a:pt x="958" y="2610"/>
                    <a:pt x="956" y="2604"/>
                    <a:pt x="956" y="2597"/>
                  </a:cubicBezTo>
                  <a:cubicBezTo>
                    <a:pt x="956" y="2591"/>
                    <a:pt x="954" y="2586"/>
                    <a:pt x="951" y="2586"/>
                  </a:cubicBezTo>
                  <a:cubicBezTo>
                    <a:pt x="948" y="2586"/>
                    <a:pt x="944" y="2580"/>
                    <a:pt x="942" y="2573"/>
                  </a:cubicBezTo>
                  <a:cubicBezTo>
                    <a:pt x="939" y="2565"/>
                    <a:pt x="936" y="2559"/>
                    <a:pt x="933" y="2559"/>
                  </a:cubicBezTo>
                  <a:cubicBezTo>
                    <a:pt x="931" y="2559"/>
                    <a:pt x="930" y="2554"/>
                    <a:pt x="930" y="2548"/>
                  </a:cubicBezTo>
                  <a:cubicBezTo>
                    <a:pt x="930" y="2541"/>
                    <a:pt x="927" y="2535"/>
                    <a:pt x="923" y="2534"/>
                  </a:cubicBezTo>
                  <a:cubicBezTo>
                    <a:pt x="920" y="2532"/>
                    <a:pt x="916" y="2524"/>
                    <a:pt x="914" y="2516"/>
                  </a:cubicBezTo>
                  <a:cubicBezTo>
                    <a:pt x="913" y="2507"/>
                    <a:pt x="910" y="2500"/>
                    <a:pt x="907" y="2500"/>
                  </a:cubicBezTo>
                  <a:cubicBezTo>
                    <a:pt x="905" y="2500"/>
                    <a:pt x="903" y="2497"/>
                    <a:pt x="903" y="2494"/>
                  </a:cubicBezTo>
                  <a:cubicBezTo>
                    <a:pt x="903" y="2490"/>
                    <a:pt x="900" y="2484"/>
                    <a:pt x="897" y="2481"/>
                  </a:cubicBezTo>
                  <a:cubicBezTo>
                    <a:pt x="894" y="2478"/>
                    <a:pt x="890" y="2468"/>
                    <a:pt x="889" y="2460"/>
                  </a:cubicBezTo>
                  <a:cubicBezTo>
                    <a:pt x="886" y="2446"/>
                    <a:pt x="881" y="2438"/>
                    <a:pt x="867" y="2424"/>
                  </a:cubicBezTo>
                  <a:cubicBezTo>
                    <a:pt x="862" y="2420"/>
                    <a:pt x="859" y="2414"/>
                    <a:pt x="859" y="2409"/>
                  </a:cubicBezTo>
                  <a:cubicBezTo>
                    <a:pt x="859" y="2406"/>
                    <a:pt x="856" y="2401"/>
                    <a:pt x="853" y="2399"/>
                  </a:cubicBezTo>
                  <a:cubicBezTo>
                    <a:pt x="849" y="2398"/>
                    <a:pt x="846" y="2392"/>
                    <a:pt x="846" y="2387"/>
                  </a:cubicBezTo>
                  <a:cubicBezTo>
                    <a:pt x="846" y="2382"/>
                    <a:pt x="844" y="2378"/>
                    <a:pt x="842" y="2378"/>
                  </a:cubicBezTo>
                  <a:cubicBezTo>
                    <a:pt x="840" y="2378"/>
                    <a:pt x="837" y="2372"/>
                    <a:pt x="835" y="2365"/>
                  </a:cubicBezTo>
                  <a:cubicBezTo>
                    <a:pt x="834" y="2357"/>
                    <a:pt x="829" y="2351"/>
                    <a:pt x="825" y="2350"/>
                  </a:cubicBezTo>
                  <a:cubicBezTo>
                    <a:pt x="822" y="2348"/>
                    <a:pt x="819" y="2343"/>
                    <a:pt x="819" y="2338"/>
                  </a:cubicBezTo>
                  <a:cubicBezTo>
                    <a:pt x="819" y="2333"/>
                    <a:pt x="817" y="2329"/>
                    <a:pt x="815" y="2329"/>
                  </a:cubicBezTo>
                  <a:cubicBezTo>
                    <a:pt x="813" y="2329"/>
                    <a:pt x="810" y="2324"/>
                    <a:pt x="809" y="2316"/>
                  </a:cubicBezTo>
                  <a:cubicBezTo>
                    <a:pt x="808" y="2309"/>
                    <a:pt x="803" y="2300"/>
                    <a:pt x="800" y="2297"/>
                  </a:cubicBezTo>
                  <a:cubicBezTo>
                    <a:pt x="796" y="2293"/>
                    <a:pt x="793" y="2285"/>
                    <a:pt x="793" y="2280"/>
                  </a:cubicBezTo>
                  <a:cubicBezTo>
                    <a:pt x="793" y="2275"/>
                    <a:pt x="791" y="2270"/>
                    <a:pt x="787" y="2267"/>
                  </a:cubicBezTo>
                  <a:cubicBezTo>
                    <a:pt x="783" y="2266"/>
                    <a:pt x="779" y="2259"/>
                    <a:pt x="777" y="2252"/>
                  </a:cubicBezTo>
                  <a:cubicBezTo>
                    <a:pt x="776" y="2244"/>
                    <a:pt x="773" y="2239"/>
                    <a:pt x="770" y="2239"/>
                  </a:cubicBezTo>
                  <a:cubicBezTo>
                    <a:pt x="768" y="2239"/>
                    <a:pt x="767" y="2234"/>
                    <a:pt x="767" y="2228"/>
                  </a:cubicBezTo>
                  <a:cubicBezTo>
                    <a:pt x="767" y="2220"/>
                    <a:pt x="764" y="2216"/>
                    <a:pt x="760" y="2216"/>
                  </a:cubicBezTo>
                  <a:cubicBezTo>
                    <a:pt x="756" y="2216"/>
                    <a:pt x="753" y="2212"/>
                    <a:pt x="753" y="2206"/>
                  </a:cubicBezTo>
                  <a:cubicBezTo>
                    <a:pt x="753" y="2199"/>
                    <a:pt x="751" y="2191"/>
                    <a:pt x="747" y="2188"/>
                  </a:cubicBezTo>
                  <a:cubicBezTo>
                    <a:pt x="743" y="2184"/>
                    <a:pt x="740" y="2179"/>
                    <a:pt x="740" y="2177"/>
                  </a:cubicBezTo>
                  <a:cubicBezTo>
                    <a:pt x="740" y="2175"/>
                    <a:pt x="736" y="2169"/>
                    <a:pt x="731" y="2163"/>
                  </a:cubicBezTo>
                  <a:cubicBezTo>
                    <a:pt x="727" y="2157"/>
                    <a:pt x="722" y="2146"/>
                    <a:pt x="723" y="2140"/>
                  </a:cubicBezTo>
                  <a:cubicBezTo>
                    <a:pt x="723" y="2131"/>
                    <a:pt x="718" y="2121"/>
                    <a:pt x="710" y="2113"/>
                  </a:cubicBezTo>
                  <a:cubicBezTo>
                    <a:pt x="702" y="2105"/>
                    <a:pt x="696" y="2096"/>
                    <a:pt x="696" y="2093"/>
                  </a:cubicBezTo>
                  <a:cubicBezTo>
                    <a:pt x="696" y="2089"/>
                    <a:pt x="695" y="2086"/>
                    <a:pt x="692" y="2086"/>
                  </a:cubicBezTo>
                  <a:cubicBezTo>
                    <a:pt x="690" y="2086"/>
                    <a:pt x="686" y="2078"/>
                    <a:pt x="683" y="2067"/>
                  </a:cubicBezTo>
                  <a:cubicBezTo>
                    <a:pt x="680" y="2057"/>
                    <a:pt x="675" y="2046"/>
                    <a:pt x="673" y="2043"/>
                  </a:cubicBezTo>
                  <a:cubicBezTo>
                    <a:pt x="660" y="2028"/>
                    <a:pt x="657" y="2023"/>
                    <a:pt x="657" y="2017"/>
                  </a:cubicBezTo>
                  <a:cubicBezTo>
                    <a:pt x="657" y="2013"/>
                    <a:pt x="653" y="2006"/>
                    <a:pt x="648" y="1999"/>
                  </a:cubicBezTo>
                  <a:cubicBezTo>
                    <a:pt x="639" y="1989"/>
                    <a:pt x="637" y="1966"/>
                    <a:pt x="644" y="1955"/>
                  </a:cubicBezTo>
                  <a:cubicBezTo>
                    <a:pt x="647" y="1952"/>
                    <a:pt x="658" y="1948"/>
                    <a:pt x="670" y="1947"/>
                  </a:cubicBezTo>
                  <a:cubicBezTo>
                    <a:pt x="687" y="1946"/>
                    <a:pt x="695" y="1947"/>
                    <a:pt x="705" y="1954"/>
                  </a:cubicBezTo>
                  <a:cubicBezTo>
                    <a:pt x="716" y="1962"/>
                    <a:pt x="732" y="1965"/>
                    <a:pt x="792" y="1969"/>
                  </a:cubicBezTo>
                  <a:cubicBezTo>
                    <a:pt x="833" y="1973"/>
                    <a:pt x="897" y="1978"/>
                    <a:pt x="934" y="1983"/>
                  </a:cubicBezTo>
                  <a:cubicBezTo>
                    <a:pt x="1027" y="1991"/>
                    <a:pt x="1217" y="1992"/>
                    <a:pt x="1311" y="1984"/>
                  </a:cubicBezTo>
                  <a:cubicBezTo>
                    <a:pt x="1352" y="1980"/>
                    <a:pt x="1403" y="1976"/>
                    <a:pt x="1423" y="1974"/>
                  </a:cubicBezTo>
                  <a:cubicBezTo>
                    <a:pt x="1443" y="1973"/>
                    <a:pt x="1470" y="1968"/>
                    <a:pt x="1484" y="1964"/>
                  </a:cubicBezTo>
                  <a:cubicBezTo>
                    <a:pt x="1497" y="1960"/>
                    <a:pt x="1523" y="1955"/>
                    <a:pt x="1541" y="1953"/>
                  </a:cubicBezTo>
                  <a:cubicBezTo>
                    <a:pt x="1560" y="1951"/>
                    <a:pt x="1581" y="1948"/>
                    <a:pt x="1590" y="1945"/>
                  </a:cubicBezTo>
                  <a:cubicBezTo>
                    <a:pt x="1598" y="1941"/>
                    <a:pt x="1623" y="1936"/>
                    <a:pt x="1644" y="1932"/>
                  </a:cubicBezTo>
                  <a:cubicBezTo>
                    <a:pt x="1666" y="1928"/>
                    <a:pt x="1690" y="1923"/>
                    <a:pt x="1697" y="1919"/>
                  </a:cubicBezTo>
                  <a:cubicBezTo>
                    <a:pt x="1705" y="1916"/>
                    <a:pt x="1723" y="1911"/>
                    <a:pt x="1738" y="1908"/>
                  </a:cubicBezTo>
                  <a:cubicBezTo>
                    <a:pt x="1754" y="1907"/>
                    <a:pt x="1770" y="1902"/>
                    <a:pt x="1775" y="1899"/>
                  </a:cubicBezTo>
                  <a:cubicBezTo>
                    <a:pt x="1787" y="1893"/>
                    <a:pt x="1857" y="1871"/>
                    <a:pt x="1884" y="1863"/>
                  </a:cubicBezTo>
                  <a:cubicBezTo>
                    <a:pt x="1895" y="1860"/>
                    <a:pt x="1908" y="1855"/>
                    <a:pt x="1912" y="1851"/>
                  </a:cubicBezTo>
                  <a:cubicBezTo>
                    <a:pt x="1917" y="1847"/>
                    <a:pt x="1928" y="1841"/>
                    <a:pt x="1937" y="1838"/>
                  </a:cubicBezTo>
                  <a:cubicBezTo>
                    <a:pt x="1946" y="1836"/>
                    <a:pt x="1960" y="1829"/>
                    <a:pt x="1966" y="1825"/>
                  </a:cubicBezTo>
                  <a:cubicBezTo>
                    <a:pt x="1972" y="1821"/>
                    <a:pt x="1986" y="1815"/>
                    <a:pt x="1997" y="1812"/>
                  </a:cubicBezTo>
                  <a:cubicBezTo>
                    <a:pt x="2008" y="1811"/>
                    <a:pt x="2019" y="1806"/>
                    <a:pt x="2022" y="1802"/>
                  </a:cubicBezTo>
                  <a:cubicBezTo>
                    <a:pt x="2024" y="1798"/>
                    <a:pt x="2034" y="1793"/>
                    <a:pt x="2043" y="1792"/>
                  </a:cubicBezTo>
                  <a:cubicBezTo>
                    <a:pt x="2051" y="1791"/>
                    <a:pt x="2062" y="1787"/>
                    <a:pt x="2067" y="1783"/>
                  </a:cubicBezTo>
                  <a:cubicBezTo>
                    <a:pt x="2072" y="1781"/>
                    <a:pt x="2084" y="1775"/>
                    <a:pt x="2094" y="1773"/>
                  </a:cubicBezTo>
                  <a:cubicBezTo>
                    <a:pt x="2104" y="1769"/>
                    <a:pt x="2115" y="1765"/>
                    <a:pt x="2119" y="1761"/>
                  </a:cubicBezTo>
                  <a:cubicBezTo>
                    <a:pt x="2123" y="1758"/>
                    <a:pt x="2133" y="1753"/>
                    <a:pt x="2142" y="1751"/>
                  </a:cubicBezTo>
                  <a:cubicBezTo>
                    <a:pt x="2150" y="1748"/>
                    <a:pt x="2162" y="1740"/>
                    <a:pt x="2168" y="1735"/>
                  </a:cubicBezTo>
                  <a:cubicBezTo>
                    <a:pt x="2174" y="1729"/>
                    <a:pt x="2183" y="1724"/>
                    <a:pt x="2188" y="1721"/>
                  </a:cubicBezTo>
                  <a:cubicBezTo>
                    <a:pt x="2193" y="1720"/>
                    <a:pt x="2201" y="1716"/>
                    <a:pt x="2205" y="1712"/>
                  </a:cubicBezTo>
                  <a:cubicBezTo>
                    <a:pt x="2214" y="1705"/>
                    <a:pt x="2234" y="1694"/>
                    <a:pt x="2259" y="1682"/>
                  </a:cubicBezTo>
                  <a:cubicBezTo>
                    <a:pt x="2269" y="1678"/>
                    <a:pt x="2276" y="1672"/>
                    <a:pt x="2276" y="1669"/>
                  </a:cubicBezTo>
                  <a:cubicBezTo>
                    <a:pt x="2276" y="1666"/>
                    <a:pt x="2279" y="1664"/>
                    <a:pt x="2281" y="1664"/>
                  </a:cubicBezTo>
                  <a:cubicBezTo>
                    <a:pt x="2288" y="1664"/>
                    <a:pt x="2336" y="1633"/>
                    <a:pt x="2351" y="1620"/>
                  </a:cubicBezTo>
                  <a:cubicBezTo>
                    <a:pt x="2356" y="1616"/>
                    <a:pt x="2368" y="1607"/>
                    <a:pt x="2377" y="1601"/>
                  </a:cubicBezTo>
                  <a:cubicBezTo>
                    <a:pt x="2388" y="1594"/>
                    <a:pt x="2402" y="1584"/>
                    <a:pt x="2409" y="1577"/>
                  </a:cubicBezTo>
                  <a:cubicBezTo>
                    <a:pt x="2415" y="1571"/>
                    <a:pt x="2423" y="1565"/>
                    <a:pt x="2425" y="1565"/>
                  </a:cubicBezTo>
                  <a:cubicBezTo>
                    <a:pt x="2428" y="1565"/>
                    <a:pt x="2444" y="1552"/>
                    <a:pt x="2463" y="1534"/>
                  </a:cubicBezTo>
                  <a:cubicBezTo>
                    <a:pt x="2481" y="1516"/>
                    <a:pt x="2499" y="1499"/>
                    <a:pt x="2504" y="1497"/>
                  </a:cubicBezTo>
                  <a:cubicBezTo>
                    <a:pt x="2508" y="1494"/>
                    <a:pt x="2519" y="1486"/>
                    <a:pt x="2529" y="1476"/>
                  </a:cubicBezTo>
                  <a:cubicBezTo>
                    <a:pt x="2540" y="1467"/>
                    <a:pt x="2550" y="1460"/>
                    <a:pt x="2551" y="1460"/>
                  </a:cubicBezTo>
                  <a:cubicBezTo>
                    <a:pt x="2556" y="1460"/>
                    <a:pt x="2620" y="1393"/>
                    <a:pt x="2620" y="1388"/>
                  </a:cubicBezTo>
                  <a:cubicBezTo>
                    <a:pt x="2620" y="1385"/>
                    <a:pt x="2623" y="1384"/>
                    <a:pt x="2626" y="1384"/>
                  </a:cubicBezTo>
                  <a:cubicBezTo>
                    <a:pt x="2632" y="1384"/>
                    <a:pt x="2684" y="1331"/>
                    <a:pt x="2684" y="1324"/>
                  </a:cubicBezTo>
                  <a:cubicBezTo>
                    <a:pt x="2684" y="1323"/>
                    <a:pt x="2693" y="1312"/>
                    <a:pt x="2705" y="1299"/>
                  </a:cubicBezTo>
                  <a:cubicBezTo>
                    <a:pt x="2718" y="1287"/>
                    <a:pt x="2732" y="1271"/>
                    <a:pt x="2739" y="1264"/>
                  </a:cubicBezTo>
                  <a:cubicBezTo>
                    <a:pt x="2745" y="1256"/>
                    <a:pt x="2755" y="1244"/>
                    <a:pt x="2762" y="1237"/>
                  </a:cubicBezTo>
                  <a:cubicBezTo>
                    <a:pt x="2769" y="1230"/>
                    <a:pt x="2775" y="1218"/>
                    <a:pt x="2777" y="1211"/>
                  </a:cubicBezTo>
                  <a:cubicBezTo>
                    <a:pt x="2779" y="1203"/>
                    <a:pt x="2784" y="1195"/>
                    <a:pt x="2789" y="1192"/>
                  </a:cubicBezTo>
                  <a:cubicBezTo>
                    <a:pt x="2800" y="1184"/>
                    <a:pt x="2806" y="1158"/>
                    <a:pt x="2798" y="1156"/>
                  </a:cubicBezTo>
                  <a:cubicBezTo>
                    <a:pt x="2794" y="1154"/>
                    <a:pt x="2775" y="1148"/>
                    <a:pt x="2755" y="1141"/>
                  </a:cubicBezTo>
                  <a:cubicBezTo>
                    <a:pt x="2735" y="1135"/>
                    <a:pt x="2714" y="1130"/>
                    <a:pt x="2709" y="1129"/>
                  </a:cubicBezTo>
                  <a:cubicBezTo>
                    <a:pt x="2702" y="1129"/>
                    <a:pt x="2694" y="1126"/>
                    <a:pt x="2689" y="1123"/>
                  </a:cubicBezTo>
                  <a:cubicBezTo>
                    <a:pt x="2684" y="1119"/>
                    <a:pt x="2668" y="1115"/>
                    <a:pt x="2653" y="1111"/>
                  </a:cubicBezTo>
                  <a:cubicBezTo>
                    <a:pt x="2638" y="1107"/>
                    <a:pt x="2619" y="1101"/>
                    <a:pt x="2611" y="1097"/>
                  </a:cubicBezTo>
                  <a:cubicBezTo>
                    <a:pt x="2602" y="1092"/>
                    <a:pt x="2585" y="1086"/>
                    <a:pt x="2573" y="1084"/>
                  </a:cubicBezTo>
                  <a:cubicBezTo>
                    <a:pt x="2560" y="1083"/>
                    <a:pt x="2545" y="1078"/>
                    <a:pt x="2537" y="1074"/>
                  </a:cubicBezTo>
                  <a:cubicBezTo>
                    <a:pt x="2530" y="1070"/>
                    <a:pt x="2511" y="1064"/>
                    <a:pt x="2497" y="1061"/>
                  </a:cubicBezTo>
                  <a:cubicBezTo>
                    <a:pt x="2482" y="1057"/>
                    <a:pt x="2466" y="1052"/>
                    <a:pt x="2460" y="1048"/>
                  </a:cubicBezTo>
                  <a:cubicBezTo>
                    <a:pt x="2455" y="1045"/>
                    <a:pt x="2441" y="1040"/>
                    <a:pt x="2428" y="1038"/>
                  </a:cubicBezTo>
                  <a:cubicBezTo>
                    <a:pt x="2416" y="1036"/>
                    <a:pt x="2402" y="1032"/>
                    <a:pt x="2397" y="1028"/>
                  </a:cubicBezTo>
                  <a:cubicBezTo>
                    <a:pt x="2392" y="1024"/>
                    <a:pt x="2372" y="1018"/>
                    <a:pt x="2352" y="1014"/>
                  </a:cubicBezTo>
                  <a:cubicBezTo>
                    <a:pt x="2314" y="1004"/>
                    <a:pt x="2268" y="981"/>
                    <a:pt x="2268" y="972"/>
                  </a:cubicBezTo>
                  <a:cubicBezTo>
                    <a:pt x="2268" y="969"/>
                    <a:pt x="2276" y="963"/>
                    <a:pt x="2286" y="958"/>
                  </a:cubicBezTo>
                  <a:cubicBezTo>
                    <a:pt x="2296" y="952"/>
                    <a:pt x="2305" y="946"/>
                    <a:pt x="2308" y="943"/>
                  </a:cubicBezTo>
                  <a:cubicBezTo>
                    <a:pt x="2309" y="940"/>
                    <a:pt x="2318" y="934"/>
                    <a:pt x="2327" y="931"/>
                  </a:cubicBezTo>
                  <a:cubicBezTo>
                    <a:pt x="2336" y="929"/>
                    <a:pt x="2349" y="923"/>
                    <a:pt x="2353" y="918"/>
                  </a:cubicBezTo>
                  <a:cubicBezTo>
                    <a:pt x="2359" y="914"/>
                    <a:pt x="2371" y="909"/>
                    <a:pt x="2380" y="907"/>
                  </a:cubicBezTo>
                  <a:cubicBezTo>
                    <a:pt x="2392" y="905"/>
                    <a:pt x="2399" y="901"/>
                    <a:pt x="2402" y="895"/>
                  </a:cubicBezTo>
                  <a:cubicBezTo>
                    <a:pt x="2405" y="889"/>
                    <a:pt x="2421" y="877"/>
                    <a:pt x="2441" y="867"/>
                  </a:cubicBezTo>
                  <a:cubicBezTo>
                    <a:pt x="2460" y="858"/>
                    <a:pt x="2478" y="848"/>
                    <a:pt x="2481" y="845"/>
                  </a:cubicBezTo>
                  <a:cubicBezTo>
                    <a:pt x="2483" y="842"/>
                    <a:pt x="2493" y="838"/>
                    <a:pt x="2502" y="835"/>
                  </a:cubicBezTo>
                  <a:cubicBezTo>
                    <a:pt x="2511" y="832"/>
                    <a:pt x="2520" y="828"/>
                    <a:pt x="2521" y="826"/>
                  </a:cubicBezTo>
                  <a:cubicBezTo>
                    <a:pt x="2522" y="823"/>
                    <a:pt x="2549" y="810"/>
                    <a:pt x="2581" y="795"/>
                  </a:cubicBezTo>
                  <a:cubicBezTo>
                    <a:pt x="2645" y="764"/>
                    <a:pt x="2690" y="738"/>
                    <a:pt x="2690" y="733"/>
                  </a:cubicBezTo>
                  <a:cubicBezTo>
                    <a:pt x="2690" y="731"/>
                    <a:pt x="2693" y="729"/>
                    <a:pt x="2695" y="729"/>
                  </a:cubicBezTo>
                  <a:cubicBezTo>
                    <a:pt x="2703" y="729"/>
                    <a:pt x="2793" y="684"/>
                    <a:pt x="2816" y="669"/>
                  </a:cubicBezTo>
                  <a:cubicBezTo>
                    <a:pt x="2822" y="664"/>
                    <a:pt x="2833" y="658"/>
                    <a:pt x="2839" y="657"/>
                  </a:cubicBezTo>
                  <a:cubicBezTo>
                    <a:pt x="2844" y="655"/>
                    <a:pt x="2857" y="648"/>
                    <a:pt x="2865" y="643"/>
                  </a:cubicBezTo>
                  <a:cubicBezTo>
                    <a:pt x="2874" y="637"/>
                    <a:pt x="2884" y="632"/>
                    <a:pt x="2886" y="632"/>
                  </a:cubicBezTo>
                  <a:cubicBezTo>
                    <a:pt x="2889" y="633"/>
                    <a:pt x="2899" y="627"/>
                    <a:pt x="2908" y="621"/>
                  </a:cubicBezTo>
                  <a:cubicBezTo>
                    <a:pt x="2917" y="615"/>
                    <a:pt x="2940" y="602"/>
                    <a:pt x="2960" y="593"/>
                  </a:cubicBezTo>
                  <a:cubicBezTo>
                    <a:pt x="2981" y="583"/>
                    <a:pt x="2998" y="574"/>
                    <a:pt x="2998" y="571"/>
                  </a:cubicBezTo>
                  <a:cubicBezTo>
                    <a:pt x="2998" y="569"/>
                    <a:pt x="3006" y="564"/>
                    <a:pt x="3015" y="560"/>
                  </a:cubicBezTo>
                  <a:cubicBezTo>
                    <a:pt x="3026" y="556"/>
                    <a:pt x="3034" y="551"/>
                    <a:pt x="3034" y="549"/>
                  </a:cubicBezTo>
                  <a:cubicBezTo>
                    <a:pt x="3034" y="547"/>
                    <a:pt x="3041" y="543"/>
                    <a:pt x="3050" y="540"/>
                  </a:cubicBezTo>
                  <a:cubicBezTo>
                    <a:pt x="3066" y="536"/>
                    <a:pt x="3083" y="526"/>
                    <a:pt x="3116" y="506"/>
                  </a:cubicBezTo>
                  <a:cubicBezTo>
                    <a:pt x="3123" y="501"/>
                    <a:pt x="3143" y="490"/>
                    <a:pt x="3161" y="481"/>
                  </a:cubicBezTo>
                  <a:cubicBezTo>
                    <a:pt x="3180" y="473"/>
                    <a:pt x="3199" y="463"/>
                    <a:pt x="3206" y="459"/>
                  </a:cubicBezTo>
                  <a:cubicBezTo>
                    <a:pt x="3212" y="455"/>
                    <a:pt x="3224" y="449"/>
                    <a:pt x="3233" y="447"/>
                  </a:cubicBezTo>
                  <a:cubicBezTo>
                    <a:pt x="3261" y="434"/>
                    <a:pt x="3285" y="421"/>
                    <a:pt x="3294" y="413"/>
                  </a:cubicBezTo>
                  <a:cubicBezTo>
                    <a:pt x="3299" y="409"/>
                    <a:pt x="3317" y="399"/>
                    <a:pt x="3335" y="391"/>
                  </a:cubicBezTo>
                  <a:cubicBezTo>
                    <a:pt x="3352" y="383"/>
                    <a:pt x="3367" y="375"/>
                    <a:pt x="3368" y="373"/>
                  </a:cubicBezTo>
                  <a:cubicBezTo>
                    <a:pt x="3369" y="371"/>
                    <a:pt x="3377" y="365"/>
                    <a:pt x="3386" y="360"/>
                  </a:cubicBezTo>
                  <a:cubicBezTo>
                    <a:pt x="3396" y="356"/>
                    <a:pt x="3414" y="346"/>
                    <a:pt x="3429" y="338"/>
                  </a:cubicBezTo>
                  <a:cubicBezTo>
                    <a:pt x="3443" y="331"/>
                    <a:pt x="3463" y="320"/>
                    <a:pt x="3472" y="316"/>
                  </a:cubicBezTo>
                  <a:cubicBezTo>
                    <a:pt x="3480" y="311"/>
                    <a:pt x="3490" y="308"/>
                    <a:pt x="3493" y="308"/>
                  </a:cubicBezTo>
                  <a:cubicBezTo>
                    <a:pt x="3496" y="308"/>
                    <a:pt x="3499" y="306"/>
                    <a:pt x="3499" y="304"/>
                  </a:cubicBezTo>
                  <a:cubicBezTo>
                    <a:pt x="3499" y="301"/>
                    <a:pt x="3506" y="296"/>
                    <a:pt x="3515" y="292"/>
                  </a:cubicBezTo>
                  <a:cubicBezTo>
                    <a:pt x="3525" y="288"/>
                    <a:pt x="3538" y="280"/>
                    <a:pt x="3545" y="276"/>
                  </a:cubicBezTo>
                  <a:cubicBezTo>
                    <a:pt x="3551" y="271"/>
                    <a:pt x="3560" y="268"/>
                    <a:pt x="3563" y="268"/>
                  </a:cubicBezTo>
                  <a:cubicBezTo>
                    <a:pt x="3566" y="268"/>
                    <a:pt x="3577" y="261"/>
                    <a:pt x="3587" y="253"/>
                  </a:cubicBezTo>
                  <a:cubicBezTo>
                    <a:pt x="3597" y="244"/>
                    <a:pt x="3609" y="237"/>
                    <a:pt x="3615" y="237"/>
                  </a:cubicBezTo>
                  <a:cubicBezTo>
                    <a:pt x="3620" y="238"/>
                    <a:pt x="3625" y="235"/>
                    <a:pt x="3626" y="234"/>
                  </a:cubicBezTo>
                  <a:cubicBezTo>
                    <a:pt x="3629" y="227"/>
                    <a:pt x="3670" y="202"/>
                    <a:pt x="3688" y="196"/>
                  </a:cubicBezTo>
                  <a:cubicBezTo>
                    <a:pt x="3698" y="193"/>
                    <a:pt x="3710" y="186"/>
                    <a:pt x="3715" y="181"/>
                  </a:cubicBezTo>
                  <a:cubicBezTo>
                    <a:pt x="3720" y="176"/>
                    <a:pt x="3730" y="170"/>
                    <a:pt x="3738" y="169"/>
                  </a:cubicBezTo>
                  <a:cubicBezTo>
                    <a:pt x="3746" y="167"/>
                    <a:pt x="3752" y="164"/>
                    <a:pt x="3752" y="162"/>
                  </a:cubicBezTo>
                  <a:cubicBezTo>
                    <a:pt x="3752" y="160"/>
                    <a:pt x="3755" y="158"/>
                    <a:pt x="3757" y="158"/>
                  </a:cubicBezTo>
                  <a:cubicBezTo>
                    <a:pt x="3762" y="158"/>
                    <a:pt x="3811" y="136"/>
                    <a:pt x="3815" y="132"/>
                  </a:cubicBezTo>
                  <a:cubicBezTo>
                    <a:pt x="3816" y="130"/>
                    <a:pt x="3822" y="127"/>
                    <a:pt x="3828" y="126"/>
                  </a:cubicBezTo>
                  <a:cubicBezTo>
                    <a:pt x="3834" y="123"/>
                    <a:pt x="3841" y="120"/>
                    <a:pt x="3842" y="119"/>
                  </a:cubicBezTo>
                  <a:cubicBezTo>
                    <a:pt x="3847" y="111"/>
                    <a:pt x="3887" y="88"/>
                    <a:pt x="3893" y="88"/>
                  </a:cubicBezTo>
                  <a:cubicBezTo>
                    <a:pt x="3904" y="88"/>
                    <a:pt x="3924" y="78"/>
                    <a:pt x="3933" y="69"/>
                  </a:cubicBezTo>
                  <a:cubicBezTo>
                    <a:pt x="3938" y="65"/>
                    <a:pt x="3944" y="62"/>
                    <a:pt x="3948" y="62"/>
                  </a:cubicBezTo>
                  <a:cubicBezTo>
                    <a:pt x="3951" y="62"/>
                    <a:pt x="3961" y="55"/>
                    <a:pt x="3970" y="48"/>
                  </a:cubicBezTo>
                  <a:cubicBezTo>
                    <a:pt x="3978" y="40"/>
                    <a:pt x="3988" y="34"/>
                    <a:pt x="3992" y="35"/>
                  </a:cubicBezTo>
                  <a:cubicBezTo>
                    <a:pt x="4006" y="35"/>
                    <a:pt x="4027" y="25"/>
                    <a:pt x="4030" y="17"/>
                  </a:cubicBezTo>
                  <a:cubicBezTo>
                    <a:pt x="4032" y="12"/>
                    <a:pt x="4036" y="8"/>
                    <a:pt x="4039" y="8"/>
                  </a:cubicBezTo>
                  <a:cubicBezTo>
                    <a:pt x="4043" y="8"/>
                    <a:pt x="4046" y="6"/>
                    <a:pt x="4046" y="4"/>
                  </a:cubicBezTo>
                  <a:cubicBezTo>
                    <a:pt x="4046" y="-1"/>
                    <a:pt x="4066" y="-1"/>
                    <a:pt x="4076" y="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FCF6A144-3A8D-130E-1977-FF69ECE81E3B}"/>
                </a:ext>
              </a:extLst>
            </p:cNvPr>
            <p:cNvSpPr/>
            <p:nvPr/>
          </p:nvSpPr>
          <p:spPr>
            <a:xfrm>
              <a:off x="8880618" y="3173084"/>
              <a:ext cx="2829" cy="1870"/>
            </a:xfrm>
            <a:custGeom>
              <a:avLst/>
              <a:gdLst>
                <a:gd name="connsiteX0" fmla="*/ 1851 w 2829"/>
                <a:gd name="connsiteY0" fmla="*/ 7 h 1870"/>
                <a:gd name="connsiteX1" fmla="*/ 1828 w 2829"/>
                <a:gd name="connsiteY1" fmla="*/ 3 h 1870"/>
                <a:gd name="connsiteX2" fmla="*/ 19 w 2829"/>
                <a:gd name="connsiteY2" fmla="*/ 978 h 1870"/>
                <a:gd name="connsiteX3" fmla="*/ 3 w 2829"/>
                <a:gd name="connsiteY3" fmla="*/ 1006 h 1870"/>
                <a:gd name="connsiteX4" fmla="*/ 14 w 2829"/>
                <a:gd name="connsiteY4" fmla="*/ 1014 h 1870"/>
                <a:gd name="connsiteX5" fmla="*/ 653 w 2829"/>
                <a:gd name="connsiteY5" fmla="*/ 1207 h 1870"/>
                <a:gd name="connsiteX6" fmla="*/ 658 w 2829"/>
                <a:gd name="connsiteY6" fmla="*/ 1176 h 1870"/>
                <a:gd name="connsiteX7" fmla="*/ 60 w 2829"/>
                <a:gd name="connsiteY7" fmla="*/ 993 h 1870"/>
                <a:gd name="connsiteX8" fmla="*/ 1830 w 2829"/>
                <a:gd name="connsiteY8" fmla="*/ 39 h 1870"/>
                <a:gd name="connsiteX9" fmla="*/ 2781 w 2829"/>
                <a:gd name="connsiteY9" fmla="*/ 1828 h 1870"/>
                <a:gd name="connsiteX10" fmla="*/ 2204 w 2829"/>
                <a:gd name="connsiteY10" fmla="*/ 1683 h 1870"/>
                <a:gd name="connsiteX11" fmla="*/ 2186 w 2829"/>
                <a:gd name="connsiteY11" fmla="*/ 1705 h 1870"/>
                <a:gd name="connsiteX12" fmla="*/ 2200 w 2829"/>
                <a:gd name="connsiteY12" fmla="*/ 1715 h 1870"/>
                <a:gd name="connsiteX13" fmla="*/ 2807 w 2829"/>
                <a:gd name="connsiteY13" fmla="*/ 1870 h 1870"/>
                <a:gd name="connsiteX14" fmla="*/ 2822 w 2829"/>
                <a:gd name="connsiteY14" fmla="*/ 1868 h 1870"/>
                <a:gd name="connsiteX15" fmla="*/ 2828 w 2829"/>
                <a:gd name="connsiteY15" fmla="*/ 1847 h 1870"/>
                <a:gd name="connsiteX16" fmla="*/ 1852 w 2829"/>
                <a:gd name="connsiteY16" fmla="*/ 8 h 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29" h="1870">
                  <a:moveTo>
                    <a:pt x="1851" y="7"/>
                  </a:moveTo>
                  <a:cubicBezTo>
                    <a:pt x="1842" y="-1"/>
                    <a:pt x="1834" y="-2"/>
                    <a:pt x="1828" y="3"/>
                  </a:cubicBezTo>
                  <a:lnTo>
                    <a:pt x="19" y="978"/>
                  </a:lnTo>
                  <a:cubicBezTo>
                    <a:pt x="2" y="986"/>
                    <a:pt x="-4" y="996"/>
                    <a:pt x="3" y="1006"/>
                  </a:cubicBezTo>
                  <a:cubicBezTo>
                    <a:pt x="8" y="1012"/>
                    <a:pt x="11" y="1014"/>
                    <a:pt x="14" y="1014"/>
                  </a:cubicBezTo>
                  <a:lnTo>
                    <a:pt x="653" y="1207"/>
                  </a:lnTo>
                  <a:lnTo>
                    <a:pt x="658" y="1176"/>
                  </a:lnTo>
                  <a:lnTo>
                    <a:pt x="60" y="993"/>
                  </a:lnTo>
                  <a:lnTo>
                    <a:pt x="1830" y="39"/>
                  </a:lnTo>
                  <a:lnTo>
                    <a:pt x="2781" y="1828"/>
                  </a:lnTo>
                  <a:lnTo>
                    <a:pt x="2204" y="1683"/>
                  </a:lnTo>
                  <a:cubicBezTo>
                    <a:pt x="2187" y="1685"/>
                    <a:pt x="2181" y="1692"/>
                    <a:pt x="2186" y="1705"/>
                  </a:cubicBezTo>
                  <a:cubicBezTo>
                    <a:pt x="2188" y="1710"/>
                    <a:pt x="2192" y="1714"/>
                    <a:pt x="2200" y="1715"/>
                  </a:cubicBezTo>
                  <a:lnTo>
                    <a:pt x="2807" y="1870"/>
                  </a:lnTo>
                  <a:cubicBezTo>
                    <a:pt x="2810" y="1871"/>
                    <a:pt x="2814" y="1871"/>
                    <a:pt x="2822" y="1868"/>
                  </a:cubicBezTo>
                  <a:cubicBezTo>
                    <a:pt x="2829" y="1861"/>
                    <a:pt x="2831" y="1854"/>
                    <a:pt x="2828" y="1847"/>
                  </a:cubicBezTo>
                  <a:lnTo>
                    <a:pt x="1852" y="8"/>
                  </a:ln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2B1351A-3887-3D9E-7632-80995B164EA7}"/>
                </a:ext>
              </a:extLst>
            </p:cNvPr>
            <p:cNvSpPr/>
            <p:nvPr/>
          </p:nvSpPr>
          <p:spPr>
            <a:xfrm>
              <a:off x="8878989" y="3174201"/>
              <a:ext cx="2264" cy="1735"/>
            </a:xfrm>
            <a:custGeom>
              <a:avLst/>
              <a:gdLst>
                <a:gd name="connsiteX0" fmla="*/ 2240 w 2264"/>
                <a:gd name="connsiteY0" fmla="*/ 0 h 1735"/>
                <a:gd name="connsiteX1" fmla="*/ 1352 w 2264"/>
                <a:gd name="connsiteY1" fmla="*/ 725 h 1735"/>
                <a:gd name="connsiteX2" fmla="*/ 600 w 2264"/>
                <a:gd name="connsiteY2" fmla="*/ 891 h 1735"/>
                <a:gd name="connsiteX3" fmla="*/ 327 w 2264"/>
                <a:gd name="connsiteY3" fmla="*/ 886 h 1735"/>
                <a:gd name="connsiteX4" fmla="*/ 20 w 2264"/>
                <a:gd name="connsiteY4" fmla="*/ 812 h 1735"/>
                <a:gd name="connsiteX5" fmla="*/ 4 w 2264"/>
                <a:gd name="connsiteY5" fmla="*/ 817 h 1735"/>
                <a:gd name="connsiteX6" fmla="*/ 3 w 2264"/>
                <a:gd name="connsiteY6" fmla="*/ 837 h 1735"/>
                <a:gd name="connsiteX7" fmla="*/ 470 w 2264"/>
                <a:gd name="connsiteY7" fmla="*/ 1735 h 1735"/>
                <a:gd name="connsiteX8" fmla="*/ 494 w 2264"/>
                <a:gd name="connsiteY8" fmla="*/ 1715 h 1735"/>
                <a:gd name="connsiteX9" fmla="*/ 48 w 2264"/>
                <a:gd name="connsiteY9" fmla="*/ 854 h 1735"/>
                <a:gd name="connsiteX10" fmla="*/ 635 w 2264"/>
                <a:gd name="connsiteY10" fmla="*/ 921 h 1735"/>
                <a:gd name="connsiteX11" fmla="*/ 1412 w 2264"/>
                <a:gd name="connsiteY11" fmla="*/ 737 h 1735"/>
                <a:gd name="connsiteX12" fmla="*/ 1920 w 2264"/>
                <a:gd name="connsiteY12" fmla="*/ 436 h 1735"/>
                <a:gd name="connsiteX13" fmla="*/ 2159 w 2264"/>
                <a:gd name="connsiteY13" fmla="*/ 175 h 1735"/>
                <a:gd name="connsiteX14" fmla="*/ 2265 w 2264"/>
                <a:gd name="connsiteY14" fmla="*/ 21 h 1735"/>
                <a:gd name="connsiteX15" fmla="*/ 2242 w 2264"/>
                <a:gd name="connsiteY15" fmla="*/ 2 h 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64" h="1735">
                  <a:moveTo>
                    <a:pt x="2240" y="0"/>
                  </a:moveTo>
                  <a:cubicBezTo>
                    <a:pt x="2020" y="359"/>
                    <a:pt x="1724" y="601"/>
                    <a:pt x="1352" y="725"/>
                  </a:cubicBezTo>
                  <a:cubicBezTo>
                    <a:pt x="1096" y="816"/>
                    <a:pt x="845" y="871"/>
                    <a:pt x="600" y="891"/>
                  </a:cubicBezTo>
                  <a:cubicBezTo>
                    <a:pt x="504" y="898"/>
                    <a:pt x="413" y="896"/>
                    <a:pt x="327" y="886"/>
                  </a:cubicBezTo>
                  <a:cubicBezTo>
                    <a:pt x="247" y="877"/>
                    <a:pt x="144" y="853"/>
                    <a:pt x="20" y="812"/>
                  </a:cubicBezTo>
                  <a:cubicBezTo>
                    <a:pt x="13" y="811"/>
                    <a:pt x="8" y="813"/>
                    <a:pt x="4" y="817"/>
                  </a:cubicBezTo>
                  <a:cubicBezTo>
                    <a:pt x="-1" y="823"/>
                    <a:pt x="-1" y="830"/>
                    <a:pt x="3" y="837"/>
                  </a:cubicBezTo>
                  <a:lnTo>
                    <a:pt x="470" y="1735"/>
                  </a:lnTo>
                  <a:cubicBezTo>
                    <a:pt x="489" y="1737"/>
                    <a:pt x="497" y="1730"/>
                    <a:pt x="494" y="1715"/>
                  </a:cubicBezTo>
                  <a:lnTo>
                    <a:pt x="48" y="854"/>
                  </a:lnTo>
                  <a:cubicBezTo>
                    <a:pt x="236" y="918"/>
                    <a:pt x="432" y="941"/>
                    <a:pt x="635" y="921"/>
                  </a:cubicBezTo>
                  <a:cubicBezTo>
                    <a:pt x="899" y="895"/>
                    <a:pt x="1158" y="834"/>
                    <a:pt x="1412" y="737"/>
                  </a:cubicBezTo>
                  <a:cubicBezTo>
                    <a:pt x="1612" y="661"/>
                    <a:pt x="1782" y="561"/>
                    <a:pt x="1920" y="436"/>
                  </a:cubicBezTo>
                  <a:cubicBezTo>
                    <a:pt x="2007" y="360"/>
                    <a:pt x="2086" y="272"/>
                    <a:pt x="2159" y="175"/>
                  </a:cubicBezTo>
                  <a:cubicBezTo>
                    <a:pt x="2184" y="142"/>
                    <a:pt x="2219" y="91"/>
                    <a:pt x="2265" y="21"/>
                  </a:cubicBezTo>
                  <a:lnTo>
                    <a:pt x="2242" y="2"/>
                  </a:ln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D6787DC-6995-4BB6-CE16-5FA764B69700}"/>
                </a:ext>
              </a:extLst>
            </p:cNvPr>
            <p:cNvSpPr/>
            <p:nvPr/>
          </p:nvSpPr>
          <p:spPr>
            <a:xfrm>
              <a:off x="8878368" y="3174700"/>
              <a:ext cx="4504" cy="1991"/>
            </a:xfrm>
            <a:custGeom>
              <a:avLst/>
              <a:gdLst>
                <a:gd name="connsiteX0" fmla="*/ 4501 w 4504"/>
                <a:gd name="connsiteY0" fmla="*/ 2 h 1991"/>
                <a:gd name="connsiteX1" fmla="*/ 4478 w 4504"/>
                <a:gd name="connsiteY1" fmla="*/ 8 h 1991"/>
                <a:gd name="connsiteX2" fmla="*/ 4031 w 4504"/>
                <a:gd name="connsiteY2" fmla="*/ 623 h 1991"/>
                <a:gd name="connsiteX3" fmla="*/ 3565 w 4504"/>
                <a:gd name="connsiteY3" fmla="*/ 1105 h 1991"/>
                <a:gd name="connsiteX4" fmla="*/ 2699 w 4504"/>
                <a:gd name="connsiteY4" fmla="*/ 1651 h 1991"/>
                <a:gd name="connsiteX5" fmla="*/ 1450 w 4504"/>
                <a:gd name="connsiteY5" fmla="*/ 1951 h 1991"/>
                <a:gd name="connsiteX6" fmla="*/ 775 w 4504"/>
                <a:gd name="connsiteY6" fmla="*/ 1945 h 1991"/>
                <a:gd name="connsiteX7" fmla="*/ 64 w 4504"/>
                <a:gd name="connsiteY7" fmla="*/ 1819 h 1991"/>
                <a:gd name="connsiteX8" fmla="*/ 1288 w 4504"/>
                <a:gd name="connsiteY8" fmla="*/ 1159 h 1991"/>
                <a:gd name="connsiteX9" fmla="*/ 1276 w 4504"/>
                <a:gd name="connsiteY9" fmla="*/ 1130 h 1991"/>
                <a:gd name="connsiteX10" fmla="*/ 10 w 4504"/>
                <a:gd name="connsiteY10" fmla="*/ 1810 h 1991"/>
                <a:gd name="connsiteX11" fmla="*/ 5 w 4504"/>
                <a:gd name="connsiteY11" fmla="*/ 1837 h 1991"/>
                <a:gd name="connsiteX12" fmla="*/ 742 w 4504"/>
                <a:gd name="connsiteY12" fmla="*/ 1974 h 1991"/>
                <a:gd name="connsiteX13" fmla="*/ 1417 w 4504"/>
                <a:gd name="connsiteY13" fmla="*/ 1983 h 1991"/>
                <a:gd name="connsiteX14" fmla="*/ 2702 w 4504"/>
                <a:gd name="connsiteY14" fmla="*/ 1684 h 1991"/>
                <a:gd name="connsiteX15" fmla="*/ 3620 w 4504"/>
                <a:gd name="connsiteY15" fmla="*/ 1097 h 1991"/>
                <a:gd name="connsiteX16" fmla="*/ 4505 w 4504"/>
                <a:gd name="connsiteY16" fmla="*/ 5 h 1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04" h="1991">
                  <a:moveTo>
                    <a:pt x="4501" y="2"/>
                  </a:moveTo>
                  <a:cubicBezTo>
                    <a:pt x="4489" y="-2"/>
                    <a:pt x="4482" y="0"/>
                    <a:pt x="4478" y="8"/>
                  </a:cubicBezTo>
                  <a:cubicBezTo>
                    <a:pt x="4316" y="260"/>
                    <a:pt x="4167" y="465"/>
                    <a:pt x="4031" y="623"/>
                  </a:cubicBezTo>
                  <a:cubicBezTo>
                    <a:pt x="3884" y="794"/>
                    <a:pt x="3728" y="955"/>
                    <a:pt x="3565" y="1105"/>
                  </a:cubicBezTo>
                  <a:cubicBezTo>
                    <a:pt x="3309" y="1350"/>
                    <a:pt x="3020" y="1532"/>
                    <a:pt x="2699" y="1651"/>
                  </a:cubicBezTo>
                  <a:cubicBezTo>
                    <a:pt x="2257" y="1837"/>
                    <a:pt x="1841" y="1937"/>
                    <a:pt x="1450" y="1951"/>
                  </a:cubicBezTo>
                  <a:cubicBezTo>
                    <a:pt x="1196" y="1966"/>
                    <a:pt x="971" y="1964"/>
                    <a:pt x="775" y="1945"/>
                  </a:cubicBezTo>
                  <a:cubicBezTo>
                    <a:pt x="678" y="1941"/>
                    <a:pt x="441" y="1899"/>
                    <a:pt x="64" y="1819"/>
                  </a:cubicBezTo>
                  <a:lnTo>
                    <a:pt x="1288" y="1159"/>
                  </a:lnTo>
                  <a:lnTo>
                    <a:pt x="1276" y="1130"/>
                  </a:lnTo>
                  <a:lnTo>
                    <a:pt x="10" y="1810"/>
                  </a:lnTo>
                  <a:cubicBezTo>
                    <a:pt x="-1" y="1815"/>
                    <a:pt x="-3" y="1824"/>
                    <a:pt x="5" y="1837"/>
                  </a:cubicBezTo>
                  <a:cubicBezTo>
                    <a:pt x="366" y="1918"/>
                    <a:pt x="612" y="1964"/>
                    <a:pt x="742" y="1974"/>
                  </a:cubicBezTo>
                  <a:cubicBezTo>
                    <a:pt x="938" y="1994"/>
                    <a:pt x="1163" y="1997"/>
                    <a:pt x="1417" y="1983"/>
                  </a:cubicBezTo>
                  <a:cubicBezTo>
                    <a:pt x="1822" y="1974"/>
                    <a:pt x="2251" y="1874"/>
                    <a:pt x="2702" y="1684"/>
                  </a:cubicBezTo>
                  <a:cubicBezTo>
                    <a:pt x="3036" y="1563"/>
                    <a:pt x="3342" y="1368"/>
                    <a:pt x="3620" y="1097"/>
                  </a:cubicBezTo>
                  <a:cubicBezTo>
                    <a:pt x="4006" y="733"/>
                    <a:pt x="4301" y="370"/>
                    <a:pt x="4505" y="5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5E1BFCA-0957-A2CA-A167-593A1CA12817}"/>
                </a:ext>
              </a:extLst>
            </p:cNvPr>
            <p:cNvSpPr/>
            <p:nvPr/>
          </p:nvSpPr>
          <p:spPr>
            <a:xfrm>
              <a:off x="8879761" y="3168650"/>
              <a:ext cx="3563" cy="5022"/>
            </a:xfrm>
            <a:custGeom>
              <a:avLst/>
              <a:gdLst>
                <a:gd name="connsiteX0" fmla="*/ 3 w 3563"/>
                <a:gd name="connsiteY0" fmla="*/ 947 h 5022"/>
                <a:gd name="connsiteX1" fmla="*/ 9 w 3563"/>
                <a:gd name="connsiteY1" fmla="*/ 941 h 5022"/>
                <a:gd name="connsiteX2" fmla="*/ 19 w 3563"/>
                <a:gd name="connsiteY2" fmla="*/ 936 h 5022"/>
                <a:gd name="connsiteX3" fmla="*/ 60 w 3563"/>
                <a:gd name="connsiteY3" fmla="*/ 916 h 5022"/>
                <a:gd name="connsiteX4" fmla="*/ 83 w 3563"/>
                <a:gd name="connsiteY4" fmla="*/ 905 h 5022"/>
                <a:gd name="connsiteX5" fmla="*/ 105 w 3563"/>
                <a:gd name="connsiteY5" fmla="*/ 892 h 5022"/>
                <a:gd name="connsiteX6" fmla="*/ 117 w 3563"/>
                <a:gd name="connsiteY6" fmla="*/ 884 h 5022"/>
                <a:gd name="connsiteX7" fmla="*/ 122 w 3563"/>
                <a:gd name="connsiteY7" fmla="*/ 880 h 5022"/>
                <a:gd name="connsiteX8" fmla="*/ 133 w 3563"/>
                <a:gd name="connsiteY8" fmla="*/ 874 h 5022"/>
                <a:gd name="connsiteX9" fmla="*/ 152 w 3563"/>
                <a:gd name="connsiteY9" fmla="*/ 867 h 5022"/>
                <a:gd name="connsiteX10" fmla="*/ 162 w 3563"/>
                <a:gd name="connsiteY10" fmla="*/ 861 h 5022"/>
                <a:gd name="connsiteX11" fmla="*/ 169 w 3563"/>
                <a:gd name="connsiteY11" fmla="*/ 853 h 5022"/>
                <a:gd name="connsiteX12" fmla="*/ 176 w 3563"/>
                <a:gd name="connsiteY12" fmla="*/ 849 h 5022"/>
                <a:gd name="connsiteX13" fmla="*/ 190 w 3563"/>
                <a:gd name="connsiteY13" fmla="*/ 844 h 5022"/>
                <a:gd name="connsiteX14" fmla="*/ 216 w 3563"/>
                <a:gd name="connsiteY14" fmla="*/ 832 h 5022"/>
                <a:gd name="connsiteX15" fmla="*/ 241 w 3563"/>
                <a:gd name="connsiteY15" fmla="*/ 816 h 5022"/>
                <a:gd name="connsiteX16" fmla="*/ 253 w 3563"/>
                <a:gd name="connsiteY16" fmla="*/ 810 h 5022"/>
                <a:gd name="connsiteX17" fmla="*/ 264 w 3563"/>
                <a:gd name="connsiteY17" fmla="*/ 805 h 5022"/>
                <a:gd name="connsiteX18" fmla="*/ 275 w 3563"/>
                <a:gd name="connsiteY18" fmla="*/ 801 h 5022"/>
                <a:gd name="connsiteX19" fmla="*/ 285 w 3563"/>
                <a:gd name="connsiteY19" fmla="*/ 793 h 5022"/>
                <a:gd name="connsiteX20" fmla="*/ 302 w 3563"/>
                <a:gd name="connsiteY20" fmla="*/ 785 h 5022"/>
                <a:gd name="connsiteX21" fmla="*/ 316 w 3563"/>
                <a:gd name="connsiteY21" fmla="*/ 778 h 5022"/>
                <a:gd name="connsiteX22" fmla="*/ 325 w 3563"/>
                <a:gd name="connsiteY22" fmla="*/ 774 h 5022"/>
                <a:gd name="connsiteX23" fmla="*/ 334 w 3563"/>
                <a:gd name="connsiteY23" fmla="*/ 769 h 5022"/>
                <a:gd name="connsiteX24" fmla="*/ 346 w 3563"/>
                <a:gd name="connsiteY24" fmla="*/ 763 h 5022"/>
                <a:gd name="connsiteX25" fmla="*/ 357 w 3563"/>
                <a:gd name="connsiteY25" fmla="*/ 757 h 5022"/>
                <a:gd name="connsiteX26" fmla="*/ 372 w 3563"/>
                <a:gd name="connsiteY26" fmla="*/ 750 h 5022"/>
                <a:gd name="connsiteX27" fmla="*/ 381 w 3563"/>
                <a:gd name="connsiteY27" fmla="*/ 743 h 5022"/>
                <a:gd name="connsiteX28" fmla="*/ 390 w 3563"/>
                <a:gd name="connsiteY28" fmla="*/ 736 h 5022"/>
                <a:gd name="connsiteX29" fmla="*/ 408 w 3563"/>
                <a:gd name="connsiteY29" fmla="*/ 730 h 5022"/>
                <a:gd name="connsiteX30" fmla="*/ 426 w 3563"/>
                <a:gd name="connsiteY30" fmla="*/ 725 h 5022"/>
                <a:gd name="connsiteX31" fmla="*/ 453 w 3563"/>
                <a:gd name="connsiteY31" fmla="*/ 708 h 5022"/>
                <a:gd name="connsiteX32" fmla="*/ 465 w 3563"/>
                <a:gd name="connsiteY32" fmla="*/ 701 h 5022"/>
                <a:gd name="connsiteX33" fmla="*/ 482 w 3563"/>
                <a:gd name="connsiteY33" fmla="*/ 693 h 5022"/>
                <a:gd name="connsiteX34" fmla="*/ 492 w 3563"/>
                <a:gd name="connsiteY34" fmla="*/ 685 h 5022"/>
                <a:gd name="connsiteX35" fmla="*/ 503 w 3563"/>
                <a:gd name="connsiteY35" fmla="*/ 681 h 5022"/>
                <a:gd name="connsiteX36" fmla="*/ 516 w 3563"/>
                <a:gd name="connsiteY36" fmla="*/ 675 h 5022"/>
                <a:gd name="connsiteX37" fmla="*/ 526 w 3563"/>
                <a:gd name="connsiteY37" fmla="*/ 668 h 5022"/>
                <a:gd name="connsiteX38" fmla="*/ 533 w 3563"/>
                <a:gd name="connsiteY38" fmla="*/ 664 h 5022"/>
                <a:gd name="connsiteX39" fmla="*/ 546 w 3563"/>
                <a:gd name="connsiteY39" fmla="*/ 657 h 5022"/>
                <a:gd name="connsiteX40" fmla="*/ 559 w 3563"/>
                <a:gd name="connsiteY40" fmla="*/ 650 h 5022"/>
                <a:gd name="connsiteX41" fmla="*/ 571 w 3563"/>
                <a:gd name="connsiteY41" fmla="*/ 643 h 5022"/>
                <a:gd name="connsiteX42" fmla="*/ 582 w 3563"/>
                <a:gd name="connsiteY42" fmla="*/ 636 h 5022"/>
                <a:gd name="connsiteX43" fmla="*/ 593 w 3563"/>
                <a:gd name="connsiteY43" fmla="*/ 633 h 5022"/>
                <a:gd name="connsiteX44" fmla="*/ 609 w 3563"/>
                <a:gd name="connsiteY44" fmla="*/ 627 h 5022"/>
                <a:gd name="connsiteX45" fmla="*/ 621 w 3563"/>
                <a:gd name="connsiteY45" fmla="*/ 620 h 5022"/>
                <a:gd name="connsiteX46" fmla="*/ 627 w 3563"/>
                <a:gd name="connsiteY46" fmla="*/ 616 h 5022"/>
                <a:gd name="connsiteX47" fmla="*/ 638 w 3563"/>
                <a:gd name="connsiteY47" fmla="*/ 609 h 5022"/>
                <a:gd name="connsiteX48" fmla="*/ 657 w 3563"/>
                <a:gd name="connsiteY48" fmla="*/ 600 h 5022"/>
                <a:gd name="connsiteX49" fmla="*/ 673 w 3563"/>
                <a:gd name="connsiteY49" fmla="*/ 593 h 5022"/>
                <a:gd name="connsiteX50" fmla="*/ 681 w 3563"/>
                <a:gd name="connsiteY50" fmla="*/ 589 h 5022"/>
                <a:gd name="connsiteX51" fmla="*/ 692 w 3563"/>
                <a:gd name="connsiteY51" fmla="*/ 581 h 5022"/>
                <a:gd name="connsiteX52" fmla="*/ 703 w 3563"/>
                <a:gd name="connsiteY52" fmla="*/ 575 h 5022"/>
                <a:gd name="connsiteX53" fmla="*/ 712 w 3563"/>
                <a:gd name="connsiteY53" fmla="*/ 571 h 5022"/>
                <a:gd name="connsiteX54" fmla="*/ 728 w 3563"/>
                <a:gd name="connsiteY54" fmla="*/ 564 h 5022"/>
                <a:gd name="connsiteX55" fmla="*/ 737 w 3563"/>
                <a:gd name="connsiteY55" fmla="*/ 558 h 5022"/>
                <a:gd name="connsiteX56" fmla="*/ 747 w 3563"/>
                <a:gd name="connsiteY56" fmla="*/ 551 h 5022"/>
                <a:gd name="connsiteX57" fmla="*/ 766 w 3563"/>
                <a:gd name="connsiteY57" fmla="*/ 545 h 5022"/>
                <a:gd name="connsiteX58" fmla="*/ 789 w 3563"/>
                <a:gd name="connsiteY58" fmla="*/ 532 h 5022"/>
                <a:gd name="connsiteX59" fmla="*/ 810 w 3563"/>
                <a:gd name="connsiteY59" fmla="*/ 519 h 5022"/>
                <a:gd name="connsiteX60" fmla="*/ 821 w 3563"/>
                <a:gd name="connsiteY60" fmla="*/ 515 h 5022"/>
                <a:gd name="connsiteX61" fmla="*/ 832 w 3563"/>
                <a:gd name="connsiteY61" fmla="*/ 509 h 5022"/>
                <a:gd name="connsiteX62" fmla="*/ 844 w 3563"/>
                <a:gd name="connsiteY62" fmla="*/ 501 h 5022"/>
                <a:gd name="connsiteX63" fmla="*/ 850 w 3563"/>
                <a:gd name="connsiteY63" fmla="*/ 497 h 5022"/>
                <a:gd name="connsiteX64" fmla="*/ 869 w 3563"/>
                <a:gd name="connsiteY64" fmla="*/ 486 h 5022"/>
                <a:gd name="connsiteX65" fmla="*/ 893 w 3563"/>
                <a:gd name="connsiteY65" fmla="*/ 475 h 5022"/>
                <a:gd name="connsiteX66" fmla="*/ 907 w 3563"/>
                <a:gd name="connsiteY66" fmla="*/ 471 h 5022"/>
                <a:gd name="connsiteX67" fmla="*/ 929 w 3563"/>
                <a:gd name="connsiteY67" fmla="*/ 459 h 5022"/>
                <a:gd name="connsiteX68" fmla="*/ 961 w 3563"/>
                <a:gd name="connsiteY68" fmla="*/ 440 h 5022"/>
                <a:gd name="connsiteX69" fmla="*/ 982 w 3563"/>
                <a:gd name="connsiteY69" fmla="*/ 431 h 5022"/>
                <a:gd name="connsiteX70" fmla="*/ 999 w 3563"/>
                <a:gd name="connsiteY70" fmla="*/ 423 h 5022"/>
                <a:gd name="connsiteX71" fmla="*/ 1015 w 3563"/>
                <a:gd name="connsiteY71" fmla="*/ 414 h 5022"/>
                <a:gd name="connsiteX72" fmla="*/ 1024 w 3563"/>
                <a:gd name="connsiteY72" fmla="*/ 410 h 5022"/>
                <a:gd name="connsiteX73" fmla="*/ 1040 w 3563"/>
                <a:gd name="connsiteY73" fmla="*/ 401 h 5022"/>
                <a:gd name="connsiteX74" fmla="*/ 1056 w 3563"/>
                <a:gd name="connsiteY74" fmla="*/ 392 h 5022"/>
                <a:gd name="connsiteX75" fmla="*/ 1070 w 3563"/>
                <a:gd name="connsiteY75" fmla="*/ 385 h 5022"/>
                <a:gd name="connsiteX76" fmla="*/ 1083 w 3563"/>
                <a:gd name="connsiteY76" fmla="*/ 378 h 5022"/>
                <a:gd name="connsiteX77" fmla="*/ 1101 w 3563"/>
                <a:gd name="connsiteY77" fmla="*/ 369 h 5022"/>
                <a:gd name="connsiteX78" fmla="*/ 1119 w 3563"/>
                <a:gd name="connsiteY78" fmla="*/ 360 h 5022"/>
                <a:gd name="connsiteX79" fmla="*/ 1125 w 3563"/>
                <a:gd name="connsiteY79" fmla="*/ 356 h 5022"/>
                <a:gd name="connsiteX80" fmla="*/ 1164 w 3563"/>
                <a:gd name="connsiteY80" fmla="*/ 331 h 5022"/>
                <a:gd name="connsiteX81" fmla="*/ 1185 w 3563"/>
                <a:gd name="connsiteY81" fmla="*/ 322 h 5022"/>
                <a:gd name="connsiteX82" fmla="*/ 1196 w 3563"/>
                <a:gd name="connsiteY82" fmla="*/ 318 h 5022"/>
                <a:gd name="connsiteX83" fmla="*/ 1209 w 3563"/>
                <a:gd name="connsiteY83" fmla="*/ 311 h 5022"/>
                <a:gd name="connsiteX84" fmla="*/ 1223 w 3563"/>
                <a:gd name="connsiteY84" fmla="*/ 304 h 5022"/>
                <a:gd name="connsiteX85" fmla="*/ 1242 w 3563"/>
                <a:gd name="connsiteY85" fmla="*/ 294 h 5022"/>
                <a:gd name="connsiteX86" fmla="*/ 1265 w 3563"/>
                <a:gd name="connsiteY86" fmla="*/ 284 h 5022"/>
                <a:gd name="connsiteX87" fmla="*/ 1277 w 3563"/>
                <a:gd name="connsiteY87" fmla="*/ 278 h 5022"/>
                <a:gd name="connsiteX88" fmla="*/ 1286 w 3563"/>
                <a:gd name="connsiteY88" fmla="*/ 274 h 5022"/>
                <a:gd name="connsiteX89" fmla="*/ 1294 w 3563"/>
                <a:gd name="connsiteY89" fmla="*/ 269 h 5022"/>
                <a:gd name="connsiteX90" fmla="*/ 1315 w 3563"/>
                <a:gd name="connsiteY90" fmla="*/ 258 h 5022"/>
                <a:gd name="connsiteX91" fmla="*/ 1340 w 3563"/>
                <a:gd name="connsiteY91" fmla="*/ 247 h 5022"/>
                <a:gd name="connsiteX92" fmla="*/ 1356 w 3563"/>
                <a:gd name="connsiteY92" fmla="*/ 238 h 5022"/>
                <a:gd name="connsiteX93" fmla="*/ 1365 w 3563"/>
                <a:gd name="connsiteY93" fmla="*/ 229 h 5022"/>
                <a:gd name="connsiteX94" fmla="*/ 1372 w 3563"/>
                <a:gd name="connsiteY94" fmla="*/ 225 h 5022"/>
                <a:gd name="connsiteX95" fmla="*/ 1386 w 3563"/>
                <a:gd name="connsiteY95" fmla="*/ 218 h 5022"/>
                <a:gd name="connsiteX96" fmla="*/ 1407 w 3563"/>
                <a:gd name="connsiteY96" fmla="*/ 208 h 5022"/>
                <a:gd name="connsiteX97" fmla="*/ 1427 w 3563"/>
                <a:gd name="connsiteY97" fmla="*/ 200 h 5022"/>
                <a:gd name="connsiteX98" fmla="*/ 1442 w 3563"/>
                <a:gd name="connsiteY98" fmla="*/ 191 h 5022"/>
                <a:gd name="connsiteX99" fmla="*/ 1456 w 3563"/>
                <a:gd name="connsiteY99" fmla="*/ 185 h 5022"/>
                <a:gd name="connsiteX100" fmla="*/ 1467 w 3563"/>
                <a:gd name="connsiteY100" fmla="*/ 181 h 5022"/>
                <a:gd name="connsiteX101" fmla="*/ 1473 w 3563"/>
                <a:gd name="connsiteY101" fmla="*/ 177 h 5022"/>
                <a:gd name="connsiteX102" fmla="*/ 1491 w 3563"/>
                <a:gd name="connsiteY102" fmla="*/ 165 h 5022"/>
                <a:gd name="connsiteX103" fmla="*/ 1513 w 3563"/>
                <a:gd name="connsiteY103" fmla="*/ 155 h 5022"/>
                <a:gd name="connsiteX104" fmla="*/ 1523 w 3563"/>
                <a:gd name="connsiteY104" fmla="*/ 148 h 5022"/>
                <a:gd name="connsiteX105" fmla="*/ 1572 w 3563"/>
                <a:gd name="connsiteY105" fmla="*/ 124 h 5022"/>
                <a:gd name="connsiteX106" fmla="*/ 1580 w 3563"/>
                <a:gd name="connsiteY106" fmla="*/ 121 h 5022"/>
                <a:gd name="connsiteX107" fmla="*/ 1594 w 3563"/>
                <a:gd name="connsiteY107" fmla="*/ 114 h 5022"/>
                <a:gd name="connsiteX108" fmla="*/ 1618 w 3563"/>
                <a:gd name="connsiteY108" fmla="*/ 102 h 5022"/>
                <a:gd name="connsiteX109" fmla="*/ 1635 w 3563"/>
                <a:gd name="connsiteY109" fmla="*/ 93 h 5022"/>
                <a:gd name="connsiteX110" fmla="*/ 1644 w 3563"/>
                <a:gd name="connsiteY110" fmla="*/ 89 h 5022"/>
                <a:gd name="connsiteX111" fmla="*/ 1657 w 3563"/>
                <a:gd name="connsiteY111" fmla="*/ 81 h 5022"/>
                <a:gd name="connsiteX112" fmla="*/ 1670 w 3563"/>
                <a:gd name="connsiteY112" fmla="*/ 72 h 5022"/>
                <a:gd name="connsiteX113" fmla="*/ 1687 w 3563"/>
                <a:gd name="connsiteY113" fmla="*/ 64 h 5022"/>
                <a:gd name="connsiteX114" fmla="*/ 1713 w 3563"/>
                <a:gd name="connsiteY114" fmla="*/ 52 h 5022"/>
                <a:gd name="connsiteX115" fmla="*/ 1739 w 3563"/>
                <a:gd name="connsiteY115" fmla="*/ 35 h 5022"/>
                <a:gd name="connsiteX116" fmla="*/ 1756 w 3563"/>
                <a:gd name="connsiteY116" fmla="*/ 25 h 5022"/>
                <a:gd name="connsiteX117" fmla="*/ 1771 w 3563"/>
                <a:gd name="connsiteY117" fmla="*/ 21 h 5022"/>
                <a:gd name="connsiteX118" fmla="*/ 1789 w 3563"/>
                <a:gd name="connsiteY118" fmla="*/ 9 h 5022"/>
                <a:gd name="connsiteX119" fmla="*/ 1809 w 3563"/>
                <a:gd name="connsiteY119" fmla="*/ 0 h 5022"/>
                <a:gd name="connsiteX120" fmla="*/ 1835 w 3563"/>
                <a:gd name="connsiteY120" fmla="*/ 21 h 5022"/>
                <a:gd name="connsiteX121" fmla="*/ 1818 w 3563"/>
                <a:gd name="connsiteY121" fmla="*/ 81 h 5022"/>
                <a:gd name="connsiteX122" fmla="*/ 1812 w 3563"/>
                <a:gd name="connsiteY122" fmla="*/ 104 h 5022"/>
                <a:gd name="connsiteX123" fmla="*/ 1800 w 3563"/>
                <a:gd name="connsiteY123" fmla="*/ 148 h 5022"/>
                <a:gd name="connsiteX124" fmla="*/ 1785 w 3563"/>
                <a:gd name="connsiteY124" fmla="*/ 199 h 5022"/>
                <a:gd name="connsiteX125" fmla="*/ 1775 w 3563"/>
                <a:gd name="connsiteY125" fmla="*/ 236 h 5022"/>
                <a:gd name="connsiteX126" fmla="*/ 1765 w 3563"/>
                <a:gd name="connsiteY126" fmla="*/ 270 h 5022"/>
                <a:gd name="connsiteX127" fmla="*/ 1749 w 3563"/>
                <a:gd name="connsiteY127" fmla="*/ 323 h 5022"/>
                <a:gd name="connsiteX128" fmla="*/ 1738 w 3563"/>
                <a:gd name="connsiteY128" fmla="*/ 362 h 5022"/>
                <a:gd name="connsiteX129" fmla="*/ 1734 w 3563"/>
                <a:gd name="connsiteY129" fmla="*/ 378 h 5022"/>
                <a:gd name="connsiteX130" fmla="*/ 1729 w 3563"/>
                <a:gd name="connsiteY130" fmla="*/ 394 h 5022"/>
                <a:gd name="connsiteX131" fmla="*/ 1725 w 3563"/>
                <a:gd name="connsiteY131" fmla="*/ 410 h 5022"/>
                <a:gd name="connsiteX132" fmla="*/ 1694 w 3563"/>
                <a:gd name="connsiteY132" fmla="*/ 506 h 5022"/>
                <a:gd name="connsiteX133" fmla="*/ 1682 w 3563"/>
                <a:gd name="connsiteY133" fmla="*/ 552 h 5022"/>
                <a:gd name="connsiteX134" fmla="*/ 1685 w 3563"/>
                <a:gd name="connsiteY134" fmla="*/ 605 h 5022"/>
                <a:gd name="connsiteX135" fmla="*/ 1694 w 3563"/>
                <a:gd name="connsiteY135" fmla="*/ 611 h 5022"/>
                <a:gd name="connsiteX136" fmla="*/ 1707 w 3563"/>
                <a:gd name="connsiteY136" fmla="*/ 620 h 5022"/>
                <a:gd name="connsiteX137" fmla="*/ 1717 w 3563"/>
                <a:gd name="connsiteY137" fmla="*/ 627 h 5022"/>
                <a:gd name="connsiteX138" fmla="*/ 1726 w 3563"/>
                <a:gd name="connsiteY138" fmla="*/ 632 h 5022"/>
                <a:gd name="connsiteX139" fmla="*/ 1737 w 3563"/>
                <a:gd name="connsiteY139" fmla="*/ 638 h 5022"/>
                <a:gd name="connsiteX140" fmla="*/ 1746 w 3563"/>
                <a:gd name="connsiteY140" fmla="*/ 645 h 5022"/>
                <a:gd name="connsiteX141" fmla="*/ 1753 w 3563"/>
                <a:gd name="connsiteY141" fmla="*/ 650 h 5022"/>
                <a:gd name="connsiteX142" fmla="*/ 1764 w 3563"/>
                <a:gd name="connsiteY142" fmla="*/ 657 h 5022"/>
                <a:gd name="connsiteX143" fmla="*/ 1775 w 3563"/>
                <a:gd name="connsiteY143" fmla="*/ 663 h 5022"/>
                <a:gd name="connsiteX144" fmla="*/ 1786 w 3563"/>
                <a:gd name="connsiteY144" fmla="*/ 670 h 5022"/>
                <a:gd name="connsiteX145" fmla="*/ 1798 w 3563"/>
                <a:gd name="connsiteY145" fmla="*/ 678 h 5022"/>
                <a:gd name="connsiteX146" fmla="*/ 1804 w 3563"/>
                <a:gd name="connsiteY146" fmla="*/ 682 h 5022"/>
                <a:gd name="connsiteX147" fmla="*/ 1813 w 3563"/>
                <a:gd name="connsiteY147" fmla="*/ 688 h 5022"/>
                <a:gd name="connsiteX148" fmla="*/ 1822 w 3563"/>
                <a:gd name="connsiteY148" fmla="*/ 695 h 5022"/>
                <a:gd name="connsiteX149" fmla="*/ 1829 w 3563"/>
                <a:gd name="connsiteY149" fmla="*/ 700 h 5022"/>
                <a:gd name="connsiteX150" fmla="*/ 1840 w 3563"/>
                <a:gd name="connsiteY150" fmla="*/ 708 h 5022"/>
                <a:gd name="connsiteX151" fmla="*/ 1853 w 3563"/>
                <a:gd name="connsiteY151" fmla="*/ 716 h 5022"/>
                <a:gd name="connsiteX152" fmla="*/ 1862 w 3563"/>
                <a:gd name="connsiteY152" fmla="*/ 723 h 5022"/>
                <a:gd name="connsiteX153" fmla="*/ 1869 w 3563"/>
                <a:gd name="connsiteY153" fmla="*/ 728 h 5022"/>
                <a:gd name="connsiteX154" fmla="*/ 1876 w 3563"/>
                <a:gd name="connsiteY154" fmla="*/ 733 h 5022"/>
                <a:gd name="connsiteX155" fmla="*/ 1885 w 3563"/>
                <a:gd name="connsiteY155" fmla="*/ 739 h 5022"/>
                <a:gd name="connsiteX156" fmla="*/ 1901 w 3563"/>
                <a:gd name="connsiteY156" fmla="*/ 747 h 5022"/>
                <a:gd name="connsiteX157" fmla="*/ 1927 w 3563"/>
                <a:gd name="connsiteY157" fmla="*/ 761 h 5022"/>
                <a:gd name="connsiteX158" fmla="*/ 1945 w 3563"/>
                <a:gd name="connsiteY158" fmla="*/ 774 h 5022"/>
                <a:gd name="connsiteX159" fmla="*/ 1960 w 3563"/>
                <a:gd name="connsiteY159" fmla="*/ 785 h 5022"/>
                <a:gd name="connsiteX160" fmla="*/ 1980 w 3563"/>
                <a:gd name="connsiteY160" fmla="*/ 799 h 5022"/>
                <a:gd name="connsiteX161" fmla="*/ 1990 w 3563"/>
                <a:gd name="connsiteY161" fmla="*/ 806 h 5022"/>
                <a:gd name="connsiteX162" fmla="*/ 1996 w 3563"/>
                <a:gd name="connsiteY162" fmla="*/ 810 h 5022"/>
                <a:gd name="connsiteX163" fmla="*/ 2015 w 3563"/>
                <a:gd name="connsiteY163" fmla="*/ 824 h 5022"/>
                <a:gd name="connsiteX164" fmla="*/ 2034 w 3563"/>
                <a:gd name="connsiteY164" fmla="*/ 838 h 5022"/>
                <a:gd name="connsiteX165" fmla="*/ 2041 w 3563"/>
                <a:gd name="connsiteY165" fmla="*/ 844 h 5022"/>
                <a:gd name="connsiteX166" fmla="*/ 2050 w 3563"/>
                <a:gd name="connsiteY166" fmla="*/ 851 h 5022"/>
                <a:gd name="connsiteX167" fmla="*/ 2058 w 3563"/>
                <a:gd name="connsiteY167" fmla="*/ 857 h 5022"/>
                <a:gd name="connsiteX168" fmla="*/ 2068 w 3563"/>
                <a:gd name="connsiteY168" fmla="*/ 864 h 5022"/>
                <a:gd name="connsiteX169" fmla="*/ 2085 w 3563"/>
                <a:gd name="connsiteY169" fmla="*/ 875 h 5022"/>
                <a:gd name="connsiteX170" fmla="*/ 2102 w 3563"/>
                <a:gd name="connsiteY170" fmla="*/ 889 h 5022"/>
                <a:gd name="connsiteX171" fmla="*/ 2110 w 3563"/>
                <a:gd name="connsiteY171" fmla="*/ 896 h 5022"/>
                <a:gd name="connsiteX172" fmla="*/ 2116 w 3563"/>
                <a:gd name="connsiteY172" fmla="*/ 901 h 5022"/>
                <a:gd name="connsiteX173" fmla="*/ 2125 w 3563"/>
                <a:gd name="connsiteY173" fmla="*/ 908 h 5022"/>
                <a:gd name="connsiteX174" fmla="*/ 2133 w 3563"/>
                <a:gd name="connsiteY174" fmla="*/ 915 h 5022"/>
                <a:gd name="connsiteX175" fmla="*/ 2145 w 3563"/>
                <a:gd name="connsiteY175" fmla="*/ 926 h 5022"/>
                <a:gd name="connsiteX176" fmla="*/ 2156 w 3563"/>
                <a:gd name="connsiteY176" fmla="*/ 938 h 5022"/>
                <a:gd name="connsiteX177" fmla="*/ 2195 w 3563"/>
                <a:gd name="connsiteY177" fmla="*/ 966 h 5022"/>
                <a:gd name="connsiteX178" fmla="*/ 2215 w 3563"/>
                <a:gd name="connsiteY178" fmla="*/ 979 h 5022"/>
                <a:gd name="connsiteX179" fmla="*/ 2221 w 3563"/>
                <a:gd name="connsiteY179" fmla="*/ 983 h 5022"/>
                <a:gd name="connsiteX180" fmla="*/ 2229 w 3563"/>
                <a:gd name="connsiteY180" fmla="*/ 991 h 5022"/>
                <a:gd name="connsiteX181" fmla="*/ 2261 w 3563"/>
                <a:gd name="connsiteY181" fmla="*/ 1025 h 5022"/>
                <a:gd name="connsiteX182" fmla="*/ 2268 w 3563"/>
                <a:gd name="connsiteY182" fmla="*/ 1028 h 5022"/>
                <a:gd name="connsiteX183" fmla="*/ 2288 w 3563"/>
                <a:gd name="connsiteY183" fmla="*/ 1042 h 5022"/>
                <a:gd name="connsiteX184" fmla="*/ 2303 w 3563"/>
                <a:gd name="connsiteY184" fmla="*/ 1056 h 5022"/>
                <a:gd name="connsiteX185" fmla="*/ 2316 w 3563"/>
                <a:gd name="connsiteY185" fmla="*/ 1067 h 5022"/>
                <a:gd name="connsiteX186" fmla="*/ 2332 w 3563"/>
                <a:gd name="connsiteY186" fmla="*/ 1079 h 5022"/>
                <a:gd name="connsiteX187" fmla="*/ 2368 w 3563"/>
                <a:gd name="connsiteY187" fmla="*/ 1116 h 5022"/>
                <a:gd name="connsiteX188" fmla="*/ 2372 w 3563"/>
                <a:gd name="connsiteY188" fmla="*/ 1120 h 5022"/>
                <a:gd name="connsiteX189" fmla="*/ 2423 w 3563"/>
                <a:gd name="connsiteY189" fmla="*/ 1165 h 5022"/>
                <a:gd name="connsiteX190" fmla="*/ 2456 w 3563"/>
                <a:gd name="connsiteY190" fmla="*/ 1202 h 5022"/>
                <a:gd name="connsiteX191" fmla="*/ 2463 w 3563"/>
                <a:gd name="connsiteY191" fmla="*/ 1206 h 5022"/>
                <a:gd name="connsiteX192" fmla="*/ 2469 w 3563"/>
                <a:gd name="connsiteY192" fmla="*/ 1212 h 5022"/>
                <a:gd name="connsiteX193" fmla="*/ 2479 w 3563"/>
                <a:gd name="connsiteY193" fmla="*/ 1224 h 5022"/>
                <a:gd name="connsiteX194" fmla="*/ 2503 w 3563"/>
                <a:gd name="connsiteY194" fmla="*/ 1246 h 5022"/>
                <a:gd name="connsiteX195" fmla="*/ 2519 w 3563"/>
                <a:gd name="connsiteY195" fmla="*/ 1260 h 5022"/>
                <a:gd name="connsiteX196" fmla="*/ 2552 w 3563"/>
                <a:gd name="connsiteY196" fmla="*/ 1288 h 5022"/>
                <a:gd name="connsiteX197" fmla="*/ 2598 w 3563"/>
                <a:gd name="connsiteY197" fmla="*/ 1343 h 5022"/>
                <a:gd name="connsiteX198" fmla="*/ 2605 w 3563"/>
                <a:gd name="connsiteY198" fmla="*/ 1347 h 5022"/>
                <a:gd name="connsiteX199" fmla="*/ 2612 w 3563"/>
                <a:gd name="connsiteY199" fmla="*/ 1351 h 5022"/>
                <a:gd name="connsiteX200" fmla="*/ 2632 w 3563"/>
                <a:gd name="connsiteY200" fmla="*/ 1378 h 5022"/>
                <a:gd name="connsiteX201" fmla="*/ 2719 w 3563"/>
                <a:gd name="connsiteY201" fmla="*/ 1474 h 5022"/>
                <a:gd name="connsiteX202" fmla="*/ 2766 w 3563"/>
                <a:gd name="connsiteY202" fmla="*/ 1532 h 5022"/>
                <a:gd name="connsiteX203" fmla="*/ 2780 w 3563"/>
                <a:gd name="connsiteY203" fmla="*/ 1554 h 5022"/>
                <a:gd name="connsiteX204" fmla="*/ 2791 w 3563"/>
                <a:gd name="connsiteY204" fmla="*/ 1572 h 5022"/>
                <a:gd name="connsiteX205" fmla="*/ 2803 w 3563"/>
                <a:gd name="connsiteY205" fmla="*/ 1586 h 5022"/>
                <a:gd name="connsiteX206" fmla="*/ 2813 w 3563"/>
                <a:gd name="connsiteY206" fmla="*/ 1598 h 5022"/>
                <a:gd name="connsiteX207" fmla="*/ 2826 w 3563"/>
                <a:gd name="connsiteY207" fmla="*/ 1617 h 5022"/>
                <a:gd name="connsiteX208" fmla="*/ 2837 w 3563"/>
                <a:gd name="connsiteY208" fmla="*/ 1627 h 5022"/>
                <a:gd name="connsiteX209" fmla="*/ 2849 w 3563"/>
                <a:gd name="connsiteY209" fmla="*/ 1639 h 5022"/>
                <a:gd name="connsiteX210" fmla="*/ 2864 w 3563"/>
                <a:gd name="connsiteY210" fmla="*/ 1663 h 5022"/>
                <a:gd name="connsiteX211" fmla="*/ 2878 w 3563"/>
                <a:gd name="connsiteY211" fmla="*/ 1685 h 5022"/>
                <a:gd name="connsiteX212" fmla="*/ 2884 w 3563"/>
                <a:gd name="connsiteY212" fmla="*/ 1691 h 5022"/>
                <a:gd name="connsiteX213" fmla="*/ 2896 w 3563"/>
                <a:gd name="connsiteY213" fmla="*/ 1705 h 5022"/>
                <a:gd name="connsiteX214" fmla="*/ 2907 w 3563"/>
                <a:gd name="connsiteY214" fmla="*/ 1718 h 5022"/>
                <a:gd name="connsiteX215" fmla="*/ 2916 w 3563"/>
                <a:gd name="connsiteY215" fmla="*/ 1727 h 5022"/>
                <a:gd name="connsiteX216" fmla="*/ 2960 w 3563"/>
                <a:gd name="connsiteY216" fmla="*/ 1791 h 5022"/>
                <a:gd name="connsiteX217" fmla="*/ 2967 w 3563"/>
                <a:gd name="connsiteY217" fmla="*/ 1801 h 5022"/>
                <a:gd name="connsiteX218" fmla="*/ 2979 w 3563"/>
                <a:gd name="connsiteY218" fmla="*/ 1822 h 5022"/>
                <a:gd name="connsiteX219" fmla="*/ 2993 w 3563"/>
                <a:gd name="connsiteY219" fmla="*/ 1844 h 5022"/>
                <a:gd name="connsiteX220" fmla="*/ 3002 w 3563"/>
                <a:gd name="connsiteY220" fmla="*/ 1857 h 5022"/>
                <a:gd name="connsiteX221" fmla="*/ 3010 w 3563"/>
                <a:gd name="connsiteY221" fmla="*/ 1871 h 5022"/>
                <a:gd name="connsiteX222" fmla="*/ 3020 w 3563"/>
                <a:gd name="connsiteY222" fmla="*/ 1884 h 5022"/>
                <a:gd name="connsiteX223" fmla="*/ 3081 w 3563"/>
                <a:gd name="connsiteY223" fmla="*/ 1990 h 5022"/>
                <a:gd name="connsiteX224" fmla="*/ 3097 w 3563"/>
                <a:gd name="connsiteY224" fmla="*/ 2016 h 5022"/>
                <a:gd name="connsiteX225" fmla="*/ 3106 w 3563"/>
                <a:gd name="connsiteY225" fmla="*/ 2036 h 5022"/>
                <a:gd name="connsiteX226" fmla="*/ 3127 w 3563"/>
                <a:gd name="connsiteY226" fmla="*/ 2079 h 5022"/>
                <a:gd name="connsiteX227" fmla="*/ 3148 w 3563"/>
                <a:gd name="connsiteY227" fmla="*/ 2121 h 5022"/>
                <a:gd name="connsiteX228" fmla="*/ 3159 w 3563"/>
                <a:gd name="connsiteY228" fmla="*/ 2137 h 5022"/>
                <a:gd name="connsiteX229" fmla="*/ 3182 w 3563"/>
                <a:gd name="connsiteY229" fmla="*/ 2177 h 5022"/>
                <a:gd name="connsiteX230" fmla="*/ 3209 w 3563"/>
                <a:gd name="connsiteY230" fmla="*/ 2228 h 5022"/>
                <a:gd name="connsiteX231" fmla="*/ 3217 w 3563"/>
                <a:gd name="connsiteY231" fmla="*/ 2246 h 5022"/>
                <a:gd name="connsiteX232" fmla="*/ 3227 w 3563"/>
                <a:gd name="connsiteY232" fmla="*/ 2269 h 5022"/>
                <a:gd name="connsiteX233" fmla="*/ 3241 w 3563"/>
                <a:gd name="connsiteY233" fmla="*/ 2299 h 5022"/>
                <a:gd name="connsiteX234" fmla="*/ 3254 w 3563"/>
                <a:gd name="connsiteY234" fmla="*/ 2336 h 5022"/>
                <a:gd name="connsiteX235" fmla="*/ 3291 w 3563"/>
                <a:gd name="connsiteY235" fmla="*/ 2424 h 5022"/>
                <a:gd name="connsiteX236" fmla="*/ 3300 w 3563"/>
                <a:gd name="connsiteY236" fmla="*/ 2442 h 5022"/>
                <a:gd name="connsiteX237" fmla="*/ 3313 w 3563"/>
                <a:gd name="connsiteY237" fmla="*/ 2474 h 5022"/>
                <a:gd name="connsiteX238" fmla="*/ 3323 w 3563"/>
                <a:gd name="connsiteY238" fmla="*/ 2499 h 5022"/>
                <a:gd name="connsiteX239" fmla="*/ 3334 w 3563"/>
                <a:gd name="connsiteY239" fmla="*/ 2531 h 5022"/>
                <a:gd name="connsiteX240" fmla="*/ 3348 w 3563"/>
                <a:gd name="connsiteY240" fmla="*/ 2570 h 5022"/>
                <a:gd name="connsiteX241" fmla="*/ 3359 w 3563"/>
                <a:gd name="connsiteY241" fmla="*/ 2604 h 5022"/>
                <a:gd name="connsiteX242" fmla="*/ 3368 w 3563"/>
                <a:gd name="connsiteY242" fmla="*/ 2630 h 5022"/>
                <a:gd name="connsiteX243" fmla="*/ 3379 w 3563"/>
                <a:gd name="connsiteY243" fmla="*/ 2660 h 5022"/>
                <a:gd name="connsiteX244" fmla="*/ 3387 w 3563"/>
                <a:gd name="connsiteY244" fmla="*/ 2689 h 5022"/>
                <a:gd name="connsiteX245" fmla="*/ 3403 w 3563"/>
                <a:gd name="connsiteY245" fmla="*/ 2739 h 5022"/>
                <a:gd name="connsiteX246" fmla="*/ 3413 w 3563"/>
                <a:gd name="connsiteY246" fmla="*/ 2778 h 5022"/>
                <a:gd name="connsiteX247" fmla="*/ 3424 w 3563"/>
                <a:gd name="connsiteY247" fmla="*/ 2819 h 5022"/>
                <a:gd name="connsiteX248" fmla="*/ 3433 w 3563"/>
                <a:gd name="connsiteY248" fmla="*/ 2857 h 5022"/>
                <a:gd name="connsiteX249" fmla="*/ 3442 w 3563"/>
                <a:gd name="connsiteY249" fmla="*/ 2903 h 5022"/>
                <a:gd name="connsiteX250" fmla="*/ 3454 w 3563"/>
                <a:gd name="connsiteY250" fmla="*/ 2949 h 5022"/>
                <a:gd name="connsiteX251" fmla="*/ 3465 w 3563"/>
                <a:gd name="connsiteY251" fmla="*/ 2998 h 5022"/>
                <a:gd name="connsiteX252" fmla="*/ 3476 w 3563"/>
                <a:gd name="connsiteY252" fmla="*/ 3037 h 5022"/>
                <a:gd name="connsiteX253" fmla="*/ 3489 w 3563"/>
                <a:gd name="connsiteY253" fmla="*/ 3085 h 5022"/>
                <a:gd name="connsiteX254" fmla="*/ 3504 w 3563"/>
                <a:gd name="connsiteY254" fmla="*/ 3150 h 5022"/>
                <a:gd name="connsiteX255" fmla="*/ 3513 w 3563"/>
                <a:gd name="connsiteY255" fmla="*/ 3218 h 5022"/>
                <a:gd name="connsiteX256" fmla="*/ 3522 w 3563"/>
                <a:gd name="connsiteY256" fmla="*/ 3285 h 5022"/>
                <a:gd name="connsiteX257" fmla="*/ 3533 w 3563"/>
                <a:gd name="connsiteY257" fmla="*/ 3359 h 5022"/>
                <a:gd name="connsiteX258" fmla="*/ 3548 w 3563"/>
                <a:gd name="connsiteY258" fmla="*/ 3487 h 5022"/>
                <a:gd name="connsiteX259" fmla="*/ 3559 w 3563"/>
                <a:gd name="connsiteY259" fmla="*/ 4100 h 5022"/>
                <a:gd name="connsiteX260" fmla="*/ 3537 w 3563"/>
                <a:gd name="connsiteY260" fmla="*/ 4384 h 5022"/>
                <a:gd name="connsiteX261" fmla="*/ 3524 w 3563"/>
                <a:gd name="connsiteY261" fmla="*/ 4481 h 5022"/>
                <a:gd name="connsiteX262" fmla="*/ 3515 w 3563"/>
                <a:gd name="connsiteY262" fmla="*/ 4577 h 5022"/>
                <a:gd name="connsiteX263" fmla="*/ 3496 w 3563"/>
                <a:gd name="connsiteY263" fmla="*/ 4687 h 5022"/>
                <a:gd name="connsiteX264" fmla="*/ 3488 w 3563"/>
                <a:gd name="connsiteY264" fmla="*/ 4734 h 5022"/>
                <a:gd name="connsiteX265" fmla="*/ 3472 w 3563"/>
                <a:gd name="connsiteY265" fmla="*/ 4803 h 5022"/>
                <a:gd name="connsiteX266" fmla="*/ 3454 w 3563"/>
                <a:gd name="connsiteY266" fmla="*/ 4870 h 5022"/>
                <a:gd name="connsiteX267" fmla="*/ 3444 w 3563"/>
                <a:gd name="connsiteY267" fmla="*/ 4903 h 5022"/>
                <a:gd name="connsiteX268" fmla="*/ 3433 w 3563"/>
                <a:gd name="connsiteY268" fmla="*/ 4949 h 5022"/>
                <a:gd name="connsiteX269" fmla="*/ 3423 w 3563"/>
                <a:gd name="connsiteY269" fmla="*/ 4980 h 5022"/>
                <a:gd name="connsiteX270" fmla="*/ 3405 w 3563"/>
                <a:gd name="connsiteY270" fmla="*/ 5023 h 5022"/>
                <a:gd name="connsiteX271" fmla="*/ 3367 w 3563"/>
                <a:gd name="connsiteY271" fmla="*/ 4974 h 5022"/>
                <a:gd name="connsiteX272" fmla="*/ 3354 w 3563"/>
                <a:gd name="connsiteY272" fmla="*/ 4946 h 5022"/>
                <a:gd name="connsiteX273" fmla="*/ 3338 w 3563"/>
                <a:gd name="connsiteY273" fmla="*/ 4917 h 5022"/>
                <a:gd name="connsiteX274" fmla="*/ 3327 w 3563"/>
                <a:gd name="connsiteY274" fmla="*/ 4895 h 5022"/>
                <a:gd name="connsiteX275" fmla="*/ 3321 w 3563"/>
                <a:gd name="connsiteY275" fmla="*/ 4883 h 5022"/>
                <a:gd name="connsiteX276" fmla="*/ 3309 w 3563"/>
                <a:gd name="connsiteY276" fmla="*/ 4864 h 5022"/>
                <a:gd name="connsiteX277" fmla="*/ 3301 w 3563"/>
                <a:gd name="connsiteY277" fmla="*/ 4847 h 5022"/>
                <a:gd name="connsiteX278" fmla="*/ 3291 w 3563"/>
                <a:gd name="connsiteY278" fmla="*/ 4823 h 5022"/>
                <a:gd name="connsiteX279" fmla="*/ 3275 w 3563"/>
                <a:gd name="connsiteY279" fmla="*/ 4790 h 5022"/>
                <a:gd name="connsiteX280" fmla="*/ 3261 w 3563"/>
                <a:gd name="connsiteY280" fmla="*/ 4763 h 5022"/>
                <a:gd name="connsiteX281" fmla="*/ 3253 w 3563"/>
                <a:gd name="connsiteY281" fmla="*/ 4750 h 5022"/>
                <a:gd name="connsiteX282" fmla="*/ 3242 w 3563"/>
                <a:gd name="connsiteY282" fmla="*/ 4729 h 5022"/>
                <a:gd name="connsiteX283" fmla="*/ 3228 w 3563"/>
                <a:gd name="connsiteY283" fmla="*/ 4700 h 5022"/>
                <a:gd name="connsiteX284" fmla="*/ 3220 w 3563"/>
                <a:gd name="connsiteY284" fmla="*/ 4685 h 5022"/>
                <a:gd name="connsiteX285" fmla="*/ 3211 w 3563"/>
                <a:gd name="connsiteY285" fmla="*/ 4671 h 5022"/>
                <a:gd name="connsiteX286" fmla="*/ 3198 w 3563"/>
                <a:gd name="connsiteY286" fmla="*/ 4642 h 5022"/>
                <a:gd name="connsiteX287" fmla="*/ 3187 w 3563"/>
                <a:gd name="connsiteY287" fmla="*/ 4623 h 5022"/>
                <a:gd name="connsiteX288" fmla="*/ 3174 w 3563"/>
                <a:gd name="connsiteY288" fmla="*/ 4601 h 5022"/>
                <a:gd name="connsiteX289" fmla="*/ 3138 w 3563"/>
                <a:gd name="connsiteY289" fmla="*/ 4528 h 5022"/>
                <a:gd name="connsiteX290" fmla="*/ 3127 w 3563"/>
                <a:gd name="connsiteY290" fmla="*/ 4513 h 5022"/>
                <a:gd name="connsiteX291" fmla="*/ 3112 w 3563"/>
                <a:gd name="connsiteY291" fmla="*/ 4486 h 5022"/>
                <a:gd name="connsiteX292" fmla="*/ 3099 w 3563"/>
                <a:gd name="connsiteY292" fmla="*/ 4459 h 5022"/>
                <a:gd name="connsiteX293" fmla="*/ 3090 w 3563"/>
                <a:gd name="connsiteY293" fmla="*/ 4443 h 5022"/>
                <a:gd name="connsiteX294" fmla="*/ 3081 w 3563"/>
                <a:gd name="connsiteY294" fmla="*/ 4418 h 5022"/>
                <a:gd name="connsiteX295" fmla="*/ 3068 w 3563"/>
                <a:gd name="connsiteY295" fmla="*/ 4388 h 5022"/>
                <a:gd name="connsiteX296" fmla="*/ 3059 w 3563"/>
                <a:gd name="connsiteY296" fmla="*/ 4376 h 5022"/>
                <a:gd name="connsiteX297" fmla="*/ 3049 w 3563"/>
                <a:gd name="connsiteY297" fmla="*/ 4356 h 5022"/>
                <a:gd name="connsiteX298" fmla="*/ 3032 w 3563"/>
                <a:gd name="connsiteY298" fmla="*/ 4322 h 5022"/>
                <a:gd name="connsiteX299" fmla="*/ 3019 w 3563"/>
                <a:gd name="connsiteY299" fmla="*/ 4302 h 5022"/>
                <a:gd name="connsiteX300" fmla="*/ 3013 w 3563"/>
                <a:gd name="connsiteY300" fmla="*/ 4293 h 5022"/>
                <a:gd name="connsiteX301" fmla="*/ 3003 w 3563"/>
                <a:gd name="connsiteY301" fmla="*/ 4278 h 5022"/>
                <a:gd name="connsiteX302" fmla="*/ 2966 w 3563"/>
                <a:gd name="connsiteY302" fmla="*/ 4198 h 5022"/>
                <a:gd name="connsiteX303" fmla="*/ 2962 w 3563"/>
                <a:gd name="connsiteY303" fmla="*/ 4190 h 5022"/>
                <a:gd name="connsiteX304" fmla="*/ 2958 w 3563"/>
                <a:gd name="connsiteY304" fmla="*/ 4184 h 5022"/>
                <a:gd name="connsiteX305" fmla="*/ 2949 w 3563"/>
                <a:gd name="connsiteY305" fmla="*/ 4163 h 5022"/>
                <a:gd name="connsiteX306" fmla="*/ 2939 w 3563"/>
                <a:gd name="connsiteY306" fmla="*/ 4140 h 5022"/>
                <a:gd name="connsiteX307" fmla="*/ 2928 w 3563"/>
                <a:gd name="connsiteY307" fmla="*/ 4124 h 5022"/>
                <a:gd name="connsiteX308" fmla="*/ 2909 w 3563"/>
                <a:gd name="connsiteY308" fmla="*/ 4091 h 5022"/>
                <a:gd name="connsiteX309" fmla="*/ 2883 w 3563"/>
                <a:gd name="connsiteY309" fmla="*/ 4034 h 5022"/>
                <a:gd name="connsiteX310" fmla="*/ 2875 w 3563"/>
                <a:gd name="connsiteY310" fmla="*/ 4020 h 5022"/>
                <a:gd name="connsiteX311" fmla="*/ 2861 w 3563"/>
                <a:gd name="connsiteY311" fmla="*/ 3991 h 5022"/>
                <a:gd name="connsiteX312" fmla="*/ 2850 w 3563"/>
                <a:gd name="connsiteY312" fmla="*/ 3972 h 5022"/>
                <a:gd name="connsiteX313" fmla="*/ 2844 w 3563"/>
                <a:gd name="connsiteY313" fmla="*/ 3965 h 5022"/>
                <a:gd name="connsiteX314" fmla="*/ 2792 w 3563"/>
                <a:gd name="connsiteY314" fmla="*/ 3963 h 5022"/>
                <a:gd name="connsiteX315" fmla="*/ 2778 w 3563"/>
                <a:gd name="connsiteY315" fmla="*/ 3972 h 5022"/>
                <a:gd name="connsiteX316" fmla="*/ 2767 w 3563"/>
                <a:gd name="connsiteY316" fmla="*/ 3979 h 5022"/>
                <a:gd name="connsiteX317" fmla="*/ 2761 w 3563"/>
                <a:gd name="connsiteY317" fmla="*/ 3983 h 5022"/>
                <a:gd name="connsiteX318" fmla="*/ 2750 w 3563"/>
                <a:gd name="connsiteY318" fmla="*/ 3989 h 5022"/>
                <a:gd name="connsiteX319" fmla="*/ 2732 w 3563"/>
                <a:gd name="connsiteY319" fmla="*/ 3998 h 5022"/>
                <a:gd name="connsiteX320" fmla="*/ 2711 w 3563"/>
                <a:gd name="connsiteY320" fmla="*/ 4006 h 5022"/>
                <a:gd name="connsiteX321" fmla="*/ 2681 w 3563"/>
                <a:gd name="connsiteY321" fmla="*/ 4023 h 5022"/>
                <a:gd name="connsiteX322" fmla="*/ 2664 w 3563"/>
                <a:gd name="connsiteY322" fmla="*/ 4032 h 5022"/>
                <a:gd name="connsiteX323" fmla="*/ 2649 w 3563"/>
                <a:gd name="connsiteY323" fmla="*/ 4041 h 5022"/>
                <a:gd name="connsiteX324" fmla="*/ 2640 w 3563"/>
                <a:gd name="connsiteY324" fmla="*/ 4044 h 5022"/>
                <a:gd name="connsiteX325" fmla="*/ 2628 w 3563"/>
                <a:gd name="connsiteY325" fmla="*/ 4052 h 5022"/>
                <a:gd name="connsiteX326" fmla="*/ 2612 w 3563"/>
                <a:gd name="connsiteY326" fmla="*/ 4061 h 5022"/>
                <a:gd name="connsiteX327" fmla="*/ 2598 w 3563"/>
                <a:gd name="connsiteY327" fmla="*/ 4067 h 5022"/>
                <a:gd name="connsiteX328" fmla="*/ 2586 w 3563"/>
                <a:gd name="connsiteY328" fmla="*/ 4072 h 5022"/>
                <a:gd name="connsiteX329" fmla="*/ 2573 w 3563"/>
                <a:gd name="connsiteY329" fmla="*/ 4081 h 5022"/>
                <a:gd name="connsiteX330" fmla="*/ 2559 w 3563"/>
                <a:gd name="connsiteY330" fmla="*/ 4089 h 5022"/>
                <a:gd name="connsiteX331" fmla="*/ 2548 w 3563"/>
                <a:gd name="connsiteY331" fmla="*/ 4093 h 5022"/>
                <a:gd name="connsiteX332" fmla="*/ 2534 w 3563"/>
                <a:gd name="connsiteY332" fmla="*/ 4099 h 5022"/>
                <a:gd name="connsiteX333" fmla="*/ 2516 w 3563"/>
                <a:gd name="connsiteY333" fmla="*/ 4108 h 5022"/>
                <a:gd name="connsiteX334" fmla="*/ 2500 w 3563"/>
                <a:gd name="connsiteY334" fmla="*/ 4115 h 5022"/>
                <a:gd name="connsiteX335" fmla="*/ 2494 w 3563"/>
                <a:gd name="connsiteY335" fmla="*/ 4119 h 5022"/>
                <a:gd name="connsiteX336" fmla="*/ 2481 w 3563"/>
                <a:gd name="connsiteY336" fmla="*/ 4125 h 5022"/>
                <a:gd name="connsiteX337" fmla="*/ 2461 w 3563"/>
                <a:gd name="connsiteY337" fmla="*/ 4134 h 5022"/>
                <a:gd name="connsiteX338" fmla="*/ 2425 w 3563"/>
                <a:gd name="connsiteY338" fmla="*/ 4156 h 5022"/>
                <a:gd name="connsiteX339" fmla="*/ 2410 w 3563"/>
                <a:gd name="connsiteY339" fmla="*/ 4164 h 5022"/>
                <a:gd name="connsiteX340" fmla="*/ 2399 w 3563"/>
                <a:gd name="connsiteY340" fmla="*/ 4170 h 5022"/>
                <a:gd name="connsiteX341" fmla="*/ 2388 w 3563"/>
                <a:gd name="connsiteY341" fmla="*/ 4177 h 5022"/>
                <a:gd name="connsiteX342" fmla="*/ 2378 w 3563"/>
                <a:gd name="connsiteY342" fmla="*/ 4181 h 5022"/>
                <a:gd name="connsiteX343" fmla="*/ 2365 w 3563"/>
                <a:gd name="connsiteY343" fmla="*/ 4188 h 5022"/>
                <a:gd name="connsiteX344" fmla="*/ 2351 w 3563"/>
                <a:gd name="connsiteY344" fmla="*/ 4197 h 5022"/>
                <a:gd name="connsiteX345" fmla="*/ 2339 w 3563"/>
                <a:gd name="connsiteY345" fmla="*/ 4204 h 5022"/>
                <a:gd name="connsiteX346" fmla="*/ 2330 w 3563"/>
                <a:gd name="connsiteY346" fmla="*/ 4208 h 5022"/>
                <a:gd name="connsiteX347" fmla="*/ 2317 w 3563"/>
                <a:gd name="connsiteY347" fmla="*/ 4214 h 5022"/>
                <a:gd name="connsiteX348" fmla="*/ 2296 w 3563"/>
                <a:gd name="connsiteY348" fmla="*/ 4222 h 5022"/>
                <a:gd name="connsiteX349" fmla="*/ 2280 w 3563"/>
                <a:gd name="connsiteY349" fmla="*/ 4228 h 5022"/>
                <a:gd name="connsiteX350" fmla="*/ 2268 w 3563"/>
                <a:gd name="connsiteY350" fmla="*/ 4235 h 5022"/>
                <a:gd name="connsiteX351" fmla="*/ 2251 w 3563"/>
                <a:gd name="connsiteY351" fmla="*/ 4244 h 5022"/>
                <a:gd name="connsiteX352" fmla="*/ 2239 w 3563"/>
                <a:gd name="connsiteY352" fmla="*/ 4251 h 5022"/>
                <a:gd name="connsiteX353" fmla="*/ 2227 w 3563"/>
                <a:gd name="connsiteY353" fmla="*/ 4255 h 5022"/>
                <a:gd name="connsiteX354" fmla="*/ 2216 w 3563"/>
                <a:gd name="connsiteY354" fmla="*/ 4262 h 5022"/>
                <a:gd name="connsiteX355" fmla="*/ 2205 w 3563"/>
                <a:gd name="connsiteY355" fmla="*/ 4268 h 5022"/>
                <a:gd name="connsiteX356" fmla="*/ 2188 w 3563"/>
                <a:gd name="connsiteY356" fmla="*/ 4275 h 5022"/>
                <a:gd name="connsiteX357" fmla="*/ 2177 w 3563"/>
                <a:gd name="connsiteY357" fmla="*/ 4281 h 5022"/>
                <a:gd name="connsiteX358" fmla="*/ 2162 w 3563"/>
                <a:gd name="connsiteY358" fmla="*/ 4290 h 5022"/>
                <a:gd name="connsiteX359" fmla="*/ 2139 w 3563"/>
                <a:gd name="connsiteY359" fmla="*/ 4299 h 5022"/>
                <a:gd name="connsiteX360" fmla="*/ 2113 w 3563"/>
                <a:gd name="connsiteY360" fmla="*/ 4312 h 5022"/>
                <a:gd name="connsiteX361" fmla="*/ 2092 w 3563"/>
                <a:gd name="connsiteY361" fmla="*/ 4325 h 5022"/>
                <a:gd name="connsiteX362" fmla="*/ 2086 w 3563"/>
                <a:gd name="connsiteY362" fmla="*/ 4330 h 5022"/>
                <a:gd name="connsiteX363" fmla="*/ 2067 w 3563"/>
                <a:gd name="connsiteY363" fmla="*/ 4338 h 5022"/>
                <a:gd name="connsiteX364" fmla="*/ 2042 w 3563"/>
                <a:gd name="connsiteY364" fmla="*/ 4348 h 5022"/>
                <a:gd name="connsiteX365" fmla="*/ 2017 w 3563"/>
                <a:gd name="connsiteY365" fmla="*/ 4365 h 5022"/>
                <a:gd name="connsiteX366" fmla="*/ 1999 w 3563"/>
                <a:gd name="connsiteY366" fmla="*/ 4374 h 5022"/>
                <a:gd name="connsiteX367" fmla="*/ 1955 w 3563"/>
                <a:gd name="connsiteY367" fmla="*/ 4378 h 5022"/>
                <a:gd name="connsiteX368" fmla="*/ 1947 w 3563"/>
                <a:gd name="connsiteY368" fmla="*/ 4352 h 5022"/>
                <a:gd name="connsiteX369" fmla="*/ 1954 w 3563"/>
                <a:gd name="connsiteY369" fmla="*/ 4316 h 5022"/>
                <a:gd name="connsiteX370" fmla="*/ 1969 w 3563"/>
                <a:gd name="connsiteY370" fmla="*/ 4230 h 5022"/>
                <a:gd name="connsiteX371" fmla="*/ 1982 w 3563"/>
                <a:gd name="connsiteY371" fmla="*/ 4089 h 5022"/>
                <a:gd name="connsiteX372" fmla="*/ 1983 w 3563"/>
                <a:gd name="connsiteY372" fmla="*/ 3712 h 5022"/>
                <a:gd name="connsiteX373" fmla="*/ 1974 w 3563"/>
                <a:gd name="connsiteY373" fmla="*/ 3599 h 5022"/>
                <a:gd name="connsiteX374" fmla="*/ 1964 w 3563"/>
                <a:gd name="connsiteY374" fmla="*/ 3539 h 5022"/>
                <a:gd name="connsiteX375" fmla="*/ 1953 w 3563"/>
                <a:gd name="connsiteY375" fmla="*/ 3481 h 5022"/>
                <a:gd name="connsiteX376" fmla="*/ 1945 w 3563"/>
                <a:gd name="connsiteY376" fmla="*/ 3433 h 5022"/>
                <a:gd name="connsiteX377" fmla="*/ 1933 w 3563"/>
                <a:gd name="connsiteY377" fmla="*/ 3378 h 5022"/>
                <a:gd name="connsiteX378" fmla="*/ 1920 w 3563"/>
                <a:gd name="connsiteY378" fmla="*/ 3325 h 5022"/>
                <a:gd name="connsiteX379" fmla="*/ 1909 w 3563"/>
                <a:gd name="connsiteY379" fmla="*/ 3284 h 5022"/>
                <a:gd name="connsiteX380" fmla="*/ 1900 w 3563"/>
                <a:gd name="connsiteY380" fmla="*/ 3247 h 5022"/>
                <a:gd name="connsiteX381" fmla="*/ 1864 w 3563"/>
                <a:gd name="connsiteY381" fmla="*/ 3138 h 5022"/>
                <a:gd name="connsiteX382" fmla="*/ 1851 w 3563"/>
                <a:gd name="connsiteY382" fmla="*/ 3110 h 5022"/>
                <a:gd name="connsiteX383" fmla="*/ 1838 w 3563"/>
                <a:gd name="connsiteY383" fmla="*/ 3085 h 5022"/>
                <a:gd name="connsiteX384" fmla="*/ 1825 w 3563"/>
                <a:gd name="connsiteY384" fmla="*/ 3056 h 5022"/>
                <a:gd name="connsiteX385" fmla="*/ 1813 w 3563"/>
                <a:gd name="connsiteY385" fmla="*/ 3025 h 5022"/>
                <a:gd name="connsiteX386" fmla="*/ 1802 w 3563"/>
                <a:gd name="connsiteY386" fmla="*/ 3000 h 5022"/>
                <a:gd name="connsiteX387" fmla="*/ 1792 w 3563"/>
                <a:gd name="connsiteY387" fmla="*/ 2979 h 5022"/>
                <a:gd name="connsiteX388" fmla="*/ 1784 w 3563"/>
                <a:gd name="connsiteY388" fmla="*/ 2955 h 5022"/>
                <a:gd name="connsiteX389" fmla="*/ 1772 w 3563"/>
                <a:gd name="connsiteY389" fmla="*/ 2928 h 5022"/>
                <a:gd name="connsiteX390" fmla="*/ 1761 w 3563"/>
                <a:gd name="connsiteY390" fmla="*/ 2903 h 5022"/>
                <a:gd name="connsiteX391" fmla="*/ 1750 w 3563"/>
                <a:gd name="connsiteY391" fmla="*/ 2881 h 5022"/>
                <a:gd name="connsiteX392" fmla="*/ 1735 w 3563"/>
                <a:gd name="connsiteY392" fmla="*/ 2854 h 5022"/>
                <a:gd name="connsiteX393" fmla="*/ 1722 w 3563"/>
                <a:gd name="connsiteY393" fmla="*/ 2833 h 5022"/>
                <a:gd name="connsiteX394" fmla="*/ 1713 w 3563"/>
                <a:gd name="connsiteY394" fmla="*/ 2816 h 5022"/>
                <a:gd name="connsiteX395" fmla="*/ 1683 w 3563"/>
                <a:gd name="connsiteY395" fmla="*/ 2763 h 5022"/>
                <a:gd name="connsiteX396" fmla="*/ 1669 w 3563"/>
                <a:gd name="connsiteY396" fmla="*/ 2746 h 5022"/>
                <a:gd name="connsiteX397" fmla="*/ 1663 w 3563"/>
                <a:gd name="connsiteY397" fmla="*/ 2741 h 5022"/>
                <a:gd name="connsiteX398" fmla="*/ 1620 w 3563"/>
                <a:gd name="connsiteY398" fmla="*/ 2671 h 5022"/>
                <a:gd name="connsiteX399" fmla="*/ 1601 w 3563"/>
                <a:gd name="connsiteY399" fmla="*/ 2644 h 5022"/>
                <a:gd name="connsiteX400" fmla="*/ 1578 w 3563"/>
                <a:gd name="connsiteY400" fmla="*/ 2614 h 5022"/>
                <a:gd name="connsiteX401" fmla="*/ 1566 w 3563"/>
                <a:gd name="connsiteY401" fmla="*/ 2597 h 5022"/>
                <a:gd name="connsiteX402" fmla="*/ 1534 w 3563"/>
                <a:gd name="connsiteY402" fmla="*/ 2560 h 5022"/>
                <a:gd name="connsiteX403" fmla="*/ 1497 w 3563"/>
                <a:gd name="connsiteY403" fmla="*/ 2519 h 5022"/>
                <a:gd name="connsiteX404" fmla="*/ 1476 w 3563"/>
                <a:gd name="connsiteY404" fmla="*/ 2492 h 5022"/>
                <a:gd name="connsiteX405" fmla="*/ 1460 w 3563"/>
                <a:gd name="connsiteY405" fmla="*/ 2471 h 5022"/>
                <a:gd name="connsiteX406" fmla="*/ 1388 w 3563"/>
                <a:gd name="connsiteY406" fmla="*/ 2402 h 5022"/>
                <a:gd name="connsiteX407" fmla="*/ 1384 w 3563"/>
                <a:gd name="connsiteY407" fmla="*/ 2396 h 5022"/>
                <a:gd name="connsiteX408" fmla="*/ 1325 w 3563"/>
                <a:gd name="connsiteY408" fmla="*/ 2338 h 5022"/>
                <a:gd name="connsiteX409" fmla="*/ 1299 w 3563"/>
                <a:gd name="connsiteY409" fmla="*/ 2316 h 5022"/>
                <a:gd name="connsiteX410" fmla="*/ 1263 w 3563"/>
                <a:gd name="connsiteY410" fmla="*/ 2283 h 5022"/>
                <a:gd name="connsiteX411" fmla="*/ 1236 w 3563"/>
                <a:gd name="connsiteY411" fmla="*/ 2260 h 5022"/>
                <a:gd name="connsiteX412" fmla="*/ 1210 w 3563"/>
                <a:gd name="connsiteY412" fmla="*/ 2244 h 5022"/>
                <a:gd name="connsiteX413" fmla="*/ 1191 w 3563"/>
                <a:gd name="connsiteY413" fmla="*/ 2233 h 5022"/>
                <a:gd name="connsiteX414" fmla="*/ 1155 w 3563"/>
                <a:gd name="connsiteY414" fmla="*/ 2225 h 5022"/>
                <a:gd name="connsiteX415" fmla="*/ 1141 w 3563"/>
                <a:gd name="connsiteY415" fmla="*/ 2267 h 5022"/>
                <a:gd name="connsiteX416" fmla="*/ 1129 w 3563"/>
                <a:gd name="connsiteY416" fmla="*/ 2314 h 5022"/>
                <a:gd name="connsiteX417" fmla="*/ 1123 w 3563"/>
                <a:gd name="connsiteY417" fmla="*/ 2333 h 5022"/>
                <a:gd name="connsiteX418" fmla="*/ 1111 w 3563"/>
                <a:gd name="connsiteY418" fmla="*/ 2369 h 5022"/>
                <a:gd name="connsiteX419" fmla="*/ 1096 w 3563"/>
                <a:gd name="connsiteY419" fmla="*/ 2410 h 5022"/>
                <a:gd name="connsiteX420" fmla="*/ 1085 w 3563"/>
                <a:gd name="connsiteY420" fmla="*/ 2449 h 5022"/>
                <a:gd name="connsiteX421" fmla="*/ 1074 w 3563"/>
                <a:gd name="connsiteY421" fmla="*/ 2485 h 5022"/>
                <a:gd name="connsiteX422" fmla="*/ 1061 w 3563"/>
                <a:gd name="connsiteY422" fmla="*/ 2526 h 5022"/>
                <a:gd name="connsiteX423" fmla="*/ 1048 w 3563"/>
                <a:gd name="connsiteY423" fmla="*/ 2562 h 5022"/>
                <a:gd name="connsiteX424" fmla="*/ 1038 w 3563"/>
                <a:gd name="connsiteY424" fmla="*/ 2593 h 5022"/>
                <a:gd name="connsiteX425" fmla="*/ 1028 w 3563"/>
                <a:gd name="connsiteY425" fmla="*/ 2625 h 5022"/>
                <a:gd name="connsiteX426" fmla="*/ 1014 w 3563"/>
                <a:gd name="connsiteY426" fmla="*/ 2670 h 5022"/>
                <a:gd name="connsiteX427" fmla="*/ 972 w 3563"/>
                <a:gd name="connsiteY427" fmla="*/ 2754 h 5022"/>
                <a:gd name="connsiteX428" fmla="*/ 958 w 3563"/>
                <a:gd name="connsiteY428" fmla="*/ 2736 h 5022"/>
                <a:gd name="connsiteX429" fmla="*/ 943 w 3563"/>
                <a:gd name="connsiteY429" fmla="*/ 2714 h 5022"/>
                <a:gd name="connsiteX430" fmla="*/ 932 w 3563"/>
                <a:gd name="connsiteY430" fmla="*/ 2694 h 5022"/>
                <a:gd name="connsiteX431" fmla="*/ 918 w 3563"/>
                <a:gd name="connsiteY431" fmla="*/ 2669 h 5022"/>
                <a:gd name="connsiteX432" fmla="*/ 907 w 3563"/>
                <a:gd name="connsiteY432" fmla="*/ 2642 h 5022"/>
                <a:gd name="connsiteX433" fmla="*/ 895 w 3563"/>
                <a:gd name="connsiteY433" fmla="*/ 2620 h 5022"/>
                <a:gd name="connsiteX434" fmla="*/ 867 w 3563"/>
                <a:gd name="connsiteY434" fmla="*/ 2581 h 5022"/>
                <a:gd name="connsiteX435" fmla="*/ 845 w 3563"/>
                <a:gd name="connsiteY435" fmla="*/ 2541 h 5022"/>
                <a:gd name="connsiteX436" fmla="*/ 835 w 3563"/>
                <a:gd name="connsiteY436" fmla="*/ 2520 h 5022"/>
                <a:gd name="connsiteX437" fmla="*/ 827 w 3563"/>
                <a:gd name="connsiteY437" fmla="*/ 2501 h 5022"/>
                <a:gd name="connsiteX438" fmla="*/ 795 w 3563"/>
                <a:gd name="connsiteY438" fmla="*/ 2442 h 5022"/>
                <a:gd name="connsiteX439" fmla="*/ 733 w 3563"/>
                <a:gd name="connsiteY439" fmla="*/ 2331 h 5022"/>
                <a:gd name="connsiteX440" fmla="*/ 730 w 3563"/>
                <a:gd name="connsiteY440" fmla="*/ 2327 h 5022"/>
                <a:gd name="connsiteX441" fmla="*/ 668 w 3563"/>
                <a:gd name="connsiteY441" fmla="*/ 2207 h 5022"/>
                <a:gd name="connsiteX442" fmla="*/ 657 w 3563"/>
                <a:gd name="connsiteY442" fmla="*/ 2182 h 5022"/>
                <a:gd name="connsiteX443" fmla="*/ 643 w 3563"/>
                <a:gd name="connsiteY443" fmla="*/ 2157 h 5022"/>
                <a:gd name="connsiteX444" fmla="*/ 632 w 3563"/>
                <a:gd name="connsiteY444" fmla="*/ 2135 h 5022"/>
                <a:gd name="connsiteX445" fmla="*/ 621 w 3563"/>
                <a:gd name="connsiteY445" fmla="*/ 2114 h 5022"/>
                <a:gd name="connsiteX446" fmla="*/ 593 w 3563"/>
                <a:gd name="connsiteY446" fmla="*/ 2062 h 5022"/>
                <a:gd name="connsiteX447" fmla="*/ 571 w 3563"/>
                <a:gd name="connsiteY447" fmla="*/ 2024 h 5022"/>
                <a:gd name="connsiteX448" fmla="*/ 560 w 3563"/>
                <a:gd name="connsiteY448" fmla="*/ 2006 h 5022"/>
                <a:gd name="connsiteX449" fmla="*/ 550 w 3563"/>
                <a:gd name="connsiteY449" fmla="*/ 1988 h 5022"/>
                <a:gd name="connsiteX450" fmla="*/ 540 w 3563"/>
                <a:gd name="connsiteY450" fmla="*/ 1972 h 5022"/>
                <a:gd name="connsiteX451" fmla="*/ 505 w 3563"/>
                <a:gd name="connsiteY451" fmla="*/ 1907 h 5022"/>
                <a:gd name="connsiteX452" fmla="*/ 481 w 3563"/>
                <a:gd name="connsiteY452" fmla="*/ 1862 h 5022"/>
                <a:gd name="connsiteX453" fmla="*/ 460 w 3563"/>
                <a:gd name="connsiteY453" fmla="*/ 1816 h 5022"/>
                <a:gd name="connsiteX454" fmla="*/ 446 w 3563"/>
                <a:gd name="connsiteY454" fmla="*/ 1789 h 5022"/>
                <a:gd name="connsiteX455" fmla="*/ 413 w 3563"/>
                <a:gd name="connsiteY455" fmla="*/ 1729 h 5022"/>
                <a:gd name="connsiteX456" fmla="*/ 391 w 3563"/>
                <a:gd name="connsiteY456" fmla="*/ 1687 h 5022"/>
                <a:gd name="connsiteX457" fmla="*/ 373 w 3563"/>
                <a:gd name="connsiteY457" fmla="*/ 1655 h 5022"/>
                <a:gd name="connsiteX458" fmla="*/ 361 w 3563"/>
                <a:gd name="connsiteY458" fmla="*/ 1637 h 5022"/>
                <a:gd name="connsiteX459" fmla="*/ 339 w 3563"/>
                <a:gd name="connsiteY459" fmla="*/ 1593 h 5022"/>
                <a:gd name="connsiteX460" fmla="*/ 316 w 3563"/>
                <a:gd name="connsiteY460" fmla="*/ 1551 h 5022"/>
                <a:gd name="connsiteX461" fmla="*/ 308 w 3563"/>
                <a:gd name="connsiteY461" fmla="*/ 1529 h 5022"/>
                <a:gd name="connsiteX462" fmla="*/ 304 w 3563"/>
                <a:gd name="connsiteY462" fmla="*/ 1524 h 5022"/>
                <a:gd name="connsiteX463" fmla="*/ 292 w 3563"/>
                <a:gd name="connsiteY463" fmla="*/ 1507 h 5022"/>
                <a:gd name="connsiteX464" fmla="*/ 277 w 3563"/>
                <a:gd name="connsiteY464" fmla="*/ 1477 h 5022"/>
                <a:gd name="connsiteX465" fmla="*/ 268 w 3563"/>
                <a:gd name="connsiteY465" fmla="*/ 1459 h 5022"/>
                <a:gd name="connsiteX466" fmla="*/ 253 w 3563"/>
                <a:gd name="connsiteY466" fmla="*/ 1436 h 5022"/>
                <a:gd name="connsiteX467" fmla="*/ 238 w 3563"/>
                <a:gd name="connsiteY467" fmla="*/ 1408 h 5022"/>
                <a:gd name="connsiteX468" fmla="*/ 234 w 3563"/>
                <a:gd name="connsiteY468" fmla="*/ 1396 h 5022"/>
                <a:gd name="connsiteX469" fmla="*/ 195 w 3563"/>
                <a:gd name="connsiteY469" fmla="*/ 1334 h 5022"/>
                <a:gd name="connsiteX470" fmla="*/ 181 w 3563"/>
                <a:gd name="connsiteY470" fmla="*/ 1308 h 5022"/>
                <a:gd name="connsiteX471" fmla="*/ 168 w 3563"/>
                <a:gd name="connsiteY471" fmla="*/ 1284 h 5022"/>
                <a:gd name="connsiteX472" fmla="*/ 162 w 3563"/>
                <a:gd name="connsiteY472" fmla="*/ 1271 h 5022"/>
                <a:gd name="connsiteX473" fmla="*/ 158 w 3563"/>
                <a:gd name="connsiteY473" fmla="*/ 1266 h 5022"/>
                <a:gd name="connsiteX474" fmla="*/ 131 w 3563"/>
                <a:gd name="connsiteY474" fmla="*/ 1207 h 5022"/>
                <a:gd name="connsiteX475" fmla="*/ 125 w 3563"/>
                <a:gd name="connsiteY475" fmla="*/ 1194 h 5022"/>
                <a:gd name="connsiteX476" fmla="*/ 118 w 3563"/>
                <a:gd name="connsiteY476" fmla="*/ 1181 h 5022"/>
                <a:gd name="connsiteX477" fmla="*/ 88 w 3563"/>
                <a:gd name="connsiteY477" fmla="*/ 1129 h 5022"/>
                <a:gd name="connsiteX478" fmla="*/ 69 w 3563"/>
                <a:gd name="connsiteY478" fmla="*/ 1089 h 5022"/>
                <a:gd name="connsiteX479" fmla="*/ 61 w 3563"/>
                <a:gd name="connsiteY479" fmla="*/ 1075 h 5022"/>
                <a:gd name="connsiteX480" fmla="*/ 48 w 3563"/>
                <a:gd name="connsiteY480" fmla="*/ 1053 h 5022"/>
                <a:gd name="connsiteX481" fmla="*/ 35 w 3563"/>
                <a:gd name="connsiteY481" fmla="*/ 1031 h 5022"/>
                <a:gd name="connsiteX482" fmla="*/ 17 w 3563"/>
                <a:gd name="connsiteY482" fmla="*/ 992 h 5022"/>
                <a:gd name="connsiteX483" fmla="*/ 8 w 3563"/>
                <a:gd name="connsiteY483" fmla="*/ 983 h 5022"/>
                <a:gd name="connsiteX484" fmla="*/ 4 w 3563"/>
                <a:gd name="connsiteY484" fmla="*/ 977 h 5022"/>
                <a:gd name="connsiteX485" fmla="*/ 3 w 3563"/>
                <a:gd name="connsiteY485" fmla="*/ 947 h 5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3563" h="5022">
                  <a:moveTo>
                    <a:pt x="3" y="947"/>
                  </a:moveTo>
                  <a:cubicBezTo>
                    <a:pt x="4" y="944"/>
                    <a:pt x="7" y="941"/>
                    <a:pt x="9" y="941"/>
                  </a:cubicBezTo>
                  <a:cubicBezTo>
                    <a:pt x="12" y="941"/>
                    <a:pt x="16" y="938"/>
                    <a:pt x="19" y="936"/>
                  </a:cubicBezTo>
                  <a:cubicBezTo>
                    <a:pt x="42" y="919"/>
                    <a:pt x="48" y="916"/>
                    <a:pt x="60" y="916"/>
                  </a:cubicBezTo>
                  <a:cubicBezTo>
                    <a:pt x="68" y="916"/>
                    <a:pt x="77" y="911"/>
                    <a:pt x="83" y="905"/>
                  </a:cubicBezTo>
                  <a:cubicBezTo>
                    <a:pt x="88" y="899"/>
                    <a:pt x="99" y="893"/>
                    <a:pt x="105" y="892"/>
                  </a:cubicBezTo>
                  <a:cubicBezTo>
                    <a:pt x="112" y="890"/>
                    <a:pt x="117" y="887"/>
                    <a:pt x="117" y="884"/>
                  </a:cubicBezTo>
                  <a:cubicBezTo>
                    <a:pt x="117" y="882"/>
                    <a:pt x="120" y="880"/>
                    <a:pt x="122" y="880"/>
                  </a:cubicBezTo>
                  <a:cubicBezTo>
                    <a:pt x="125" y="880"/>
                    <a:pt x="130" y="877"/>
                    <a:pt x="133" y="874"/>
                  </a:cubicBezTo>
                  <a:cubicBezTo>
                    <a:pt x="138" y="870"/>
                    <a:pt x="145" y="867"/>
                    <a:pt x="152" y="867"/>
                  </a:cubicBezTo>
                  <a:cubicBezTo>
                    <a:pt x="158" y="867"/>
                    <a:pt x="162" y="864"/>
                    <a:pt x="162" y="861"/>
                  </a:cubicBezTo>
                  <a:cubicBezTo>
                    <a:pt x="162" y="857"/>
                    <a:pt x="165" y="853"/>
                    <a:pt x="169" y="853"/>
                  </a:cubicBezTo>
                  <a:cubicBezTo>
                    <a:pt x="173" y="853"/>
                    <a:pt x="176" y="852"/>
                    <a:pt x="176" y="849"/>
                  </a:cubicBezTo>
                  <a:cubicBezTo>
                    <a:pt x="176" y="847"/>
                    <a:pt x="182" y="844"/>
                    <a:pt x="190" y="844"/>
                  </a:cubicBezTo>
                  <a:cubicBezTo>
                    <a:pt x="198" y="844"/>
                    <a:pt x="208" y="840"/>
                    <a:pt x="216" y="832"/>
                  </a:cubicBezTo>
                  <a:cubicBezTo>
                    <a:pt x="224" y="825"/>
                    <a:pt x="235" y="818"/>
                    <a:pt x="241" y="816"/>
                  </a:cubicBezTo>
                  <a:cubicBezTo>
                    <a:pt x="247" y="815"/>
                    <a:pt x="253" y="812"/>
                    <a:pt x="253" y="810"/>
                  </a:cubicBezTo>
                  <a:cubicBezTo>
                    <a:pt x="253" y="807"/>
                    <a:pt x="258" y="805"/>
                    <a:pt x="264" y="805"/>
                  </a:cubicBezTo>
                  <a:cubicBezTo>
                    <a:pt x="270" y="805"/>
                    <a:pt x="275" y="803"/>
                    <a:pt x="275" y="801"/>
                  </a:cubicBezTo>
                  <a:cubicBezTo>
                    <a:pt x="275" y="799"/>
                    <a:pt x="280" y="795"/>
                    <a:pt x="285" y="793"/>
                  </a:cubicBezTo>
                  <a:cubicBezTo>
                    <a:pt x="291" y="792"/>
                    <a:pt x="298" y="788"/>
                    <a:pt x="302" y="785"/>
                  </a:cubicBezTo>
                  <a:cubicBezTo>
                    <a:pt x="305" y="781"/>
                    <a:pt x="311" y="778"/>
                    <a:pt x="316" y="778"/>
                  </a:cubicBezTo>
                  <a:cubicBezTo>
                    <a:pt x="321" y="778"/>
                    <a:pt x="325" y="777"/>
                    <a:pt x="325" y="774"/>
                  </a:cubicBezTo>
                  <a:cubicBezTo>
                    <a:pt x="325" y="772"/>
                    <a:pt x="329" y="769"/>
                    <a:pt x="334" y="769"/>
                  </a:cubicBezTo>
                  <a:cubicBezTo>
                    <a:pt x="339" y="769"/>
                    <a:pt x="345" y="766"/>
                    <a:pt x="346" y="763"/>
                  </a:cubicBezTo>
                  <a:cubicBezTo>
                    <a:pt x="348" y="759"/>
                    <a:pt x="352" y="757"/>
                    <a:pt x="357" y="757"/>
                  </a:cubicBezTo>
                  <a:cubicBezTo>
                    <a:pt x="361" y="756"/>
                    <a:pt x="367" y="754"/>
                    <a:pt x="372" y="750"/>
                  </a:cubicBezTo>
                  <a:cubicBezTo>
                    <a:pt x="376" y="746"/>
                    <a:pt x="380" y="743"/>
                    <a:pt x="381" y="743"/>
                  </a:cubicBezTo>
                  <a:cubicBezTo>
                    <a:pt x="383" y="743"/>
                    <a:pt x="387" y="740"/>
                    <a:pt x="390" y="736"/>
                  </a:cubicBezTo>
                  <a:cubicBezTo>
                    <a:pt x="394" y="733"/>
                    <a:pt x="403" y="730"/>
                    <a:pt x="408" y="730"/>
                  </a:cubicBezTo>
                  <a:cubicBezTo>
                    <a:pt x="415" y="730"/>
                    <a:pt x="423" y="728"/>
                    <a:pt x="426" y="725"/>
                  </a:cubicBezTo>
                  <a:cubicBezTo>
                    <a:pt x="442" y="711"/>
                    <a:pt x="447" y="708"/>
                    <a:pt x="453" y="708"/>
                  </a:cubicBezTo>
                  <a:cubicBezTo>
                    <a:pt x="456" y="708"/>
                    <a:pt x="462" y="705"/>
                    <a:pt x="465" y="701"/>
                  </a:cubicBezTo>
                  <a:cubicBezTo>
                    <a:pt x="469" y="698"/>
                    <a:pt x="476" y="694"/>
                    <a:pt x="482" y="693"/>
                  </a:cubicBezTo>
                  <a:cubicBezTo>
                    <a:pt x="487" y="692"/>
                    <a:pt x="492" y="688"/>
                    <a:pt x="492" y="685"/>
                  </a:cubicBezTo>
                  <a:cubicBezTo>
                    <a:pt x="492" y="683"/>
                    <a:pt x="497" y="681"/>
                    <a:pt x="503" y="681"/>
                  </a:cubicBezTo>
                  <a:cubicBezTo>
                    <a:pt x="508" y="681"/>
                    <a:pt x="514" y="678"/>
                    <a:pt x="516" y="675"/>
                  </a:cubicBezTo>
                  <a:cubicBezTo>
                    <a:pt x="518" y="671"/>
                    <a:pt x="522" y="668"/>
                    <a:pt x="526" y="668"/>
                  </a:cubicBezTo>
                  <a:cubicBezTo>
                    <a:pt x="529" y="668"/>
                    <a:pt x="533" y="666"/>
                    <a:pt x="533" y="664"/>
                  </a:cubicBezTo>
                  <a:cubicBezTo>
                    <a:pt x="533" y="662"/>
                    <a:pt x="538" y="658"/>
                    <a:pt x="546" y="657"/>
                  </a:cubicBezTo>
                  <a:cubicBezTo>
                    <a:pt x="553" y="656"/>
                    <a:pt x="559" y="652"/>
                    <a:pt x="559" y="650"/>
                  </a:cubicBezTo>
                  <a:cubicBezTo>
                    <a:pt x="560" y="648"/>
                    <a:pt x="565" y="645"/>
                    <a:pt x="571" y="643"/>
                  </a:cubicBezTo>
                  <a:cubicBezTo>
                    <a:pt x="577" y="642"/>
                    <a:pt x="582" y="639"/>
                    <a:pt x="582" y="636"/>
                  </a:cubicBezTo>
                  <a:cubicBezTo>
                    <a:pt x="582" y="634"/>
                    <a:pt x="587" y="633"/>
                    <a:pt x="593" y="633"/>
                  </a:cubicBezTo>
                  <a:cubicBezTo>
                    <a:pt x="598" y="633"/>
                    <a:pt x="606" y="630"/>
                    <a:pt x="609" y="627"/>
                  </a:cubicBezTo>
                  <a:cubicBezTo>
                    <a:pt x="612" y="623"/>
                    <a:pt x="617" y="620"/>
                    <a:pt x="621" y="620"/>
                  </a:cubicBezTo>
                  <a:cubicBezTo>
                    <a:pt x="624" y="620"/>
                    <a:pt x="627" y="618"/>
                    <a:pt x="627" y="616"/>
                  </a:cubicBezTo>
                  <a:cubicBezTo>
                    <a:pt x="627" y="613"/>
                    <a:pt x="632" y="610"/>
                    <a:pt x="638" y="609"/>
                  </a:cubicBezTo>
                  <a:cubicBezTo>
                    <a:pt x="645" y="607"/>
                    <a:pt x="653" y="603"/>
                    <a:pt x="657" y="600"/>
                  </a:cubicBezTo>
                  <a:cubicBezTo>
                    <a:pt x="661" y="596"/>
                    <a:pt x="668" y="593"/>
                    <a:pt x="673" y="593"/>
                  </a:cubicBezTo>
                  <a:cubicBezTo>
                    <a:pt x="677" y="594"/>
                    <a:pt x="681" y="591"/>
                    <a:pt x="681" y="589"/>
                  </a:cubicBezTo>
                  <a:cubicBezTo>
                    <a:pt x="681" y="587"/>
                    <a:pt x="686" y="583"/>
                    <a:pt x="692" y="581"/>
                  </a:cubicBezTo>
                  <a:cubicBezTo>
                    <a:pt x="699" y="581"/>
                    <a:pt x="703" y="577"/>
                    <a:pt x="703" y="575"/>
                  </a:cubicBezTo>
                  <a:cubicBezTo>
                    <a:pt x="704" y="573"/>
                    <a:pt x="708" y="571"/>
                    <a:pt x="712" y="571"/>
                  </a:cubicBezTo>
                  <a:cubicBezTo>
                    <a:pt x="717" y="571"/>
                    <a:pt x="724" y="568"/>
                    <a:pt x="728" y="564"/>
                  </a:cubicBezTo>
                  <a:cubicBezTo>
                    <a:pt x="732" y="561"/>
                    <a:pt x="735" y="558"/>
                    <a:pt x="737" y="558"/>
                  </a:cubicBezTo>
                  <a:cubicBezTo>
                    <a:pt x="739" y="558"/>
                    <a:pt x="743" y="555"/>
                    <a:pt x="747" y="551"/>
                  </a:cubicBezTo>
                  <a:cubicBezTo>
                    <a:pt x="751" y="548"/>
                    <a:pt x="759" y="545"/>
                    <a:pt x="766" y="545"/>
                  </a:cubicBezTo>
                  <a:cubicBezTo>
                    <a:pt x="774" y="545"/>
                    <a:pt x="783" y="540"/>
                    <a:pt x="789" y="532"/>
                  </a:cubicBezTo>
                  <a:cubicBezTo>
                    <a:pt x="796" y="524"/>
                    <a:pt x="805" y="519"/>
                    <a:pt x="810" y="519"/>
                  </a:cubicBezTo>
                  <a:cubicBezTo>
                    <a:pt x="816" y="519"/>
                    <a:pt x="821" y="518"/>
                    <a:pt x="821" y="515"/>
                  </a:cubicBezTo>
                  <a:cubicBezTo>
                    <a:pt x="821" y="513"/>
                    <a:pt x="826" y="510"/>
                    <a:pt x="832" y="509"/>
                  </a:cubicBezTo>
                  <a:cubicBezTo>
                    <a:pt x="838" y="506"/>
                    <a:pt x="844" y="504"/>
                    <a:pt x="844" y="501"/>
                  </a:cubicBezTo>
                  <a:cubicBezTo>
                    <a:pt x="844" y="498"/>
                    <a:pt x="847" y="497"/>
                    <a:pt x="850" y="497"/>
                  </a:cubicBezTo>
                  <a:cubicBezTo>
                    <a:pt x="854" y="497"/>
                    <a:pt x="863" y="492"/>
                    <a:pt x="869" y="486"/>
                  </a:cubicBezTo>
                  <a:cubicBezTo>
                    <a:pt x="876" y="479"/>
                    <a:pt x="885" y="475"/>
                    <a:pt x="893" y="475"/>
                  </a:cubicBezTo>
                  <a:cubicBezTo>
                    <a:pt x="901" y="475"/>
                    <a:pt x="907" y="474"/>
                    <a:pt x="907" y="471"/>
                  </a:cubicBezTo>
                  <a:cubicBezTo>
                    <a:pt x="907" y="470"/>
                    <a:pt x="917" y="465"/>
                    <a:pt x="929" y="459"/>
                  </a:cubicBezTo>
                  <a:cubicBezTo>
                    <a:pt x="940" y="454"/>
                    <a:pt x="956" y="446"/>
                    <a:pt x="961" y="440"/>
                  </a:cubicBezTo>
                  <a:cubicBezTo>
                    <a:pt x="967" y="435"/>
                    <a:pt x="977" y="431"/>
                    <a:pt x="982" y="431"/>
                  </a:cubicBezTo>
                  <a:cubicBezTo>
                    <a:pt x="987" y="431"/>
                    <a:pt x="994" y="427"/>
                    <a:pt x="999" y="423"/>
                  </a:cubicBezTo>
                  <a:cubicBezTo>
                    <a:pt x="1003" y="418"/>
                    <a:pt x="1011" y="414"/>
                    <a:pt x="1015" y="414"/>
                  </a:cubicBezTo>
                  <a:cubicBezTo>
                    <a:pt x="1020" y="414"/>
                    <a:pt x="1024" y="413"/>
                    <a:pt x="1024" y="410"/>
                  </a:cubicBezTo>
                  <a:cubicBezTo>
                    <a:pt x="1024" y="408"/>
                    <a:pt x="1032" y="404"/>
                    <a:pt x="1040" y="401"/>
                  </a:cubicBezTo>
                  <a:cubicBezTo>
                    <a:pt x="1048" y="398"/>
                    <a:pt x="1056" y="394"/>
                    <a:pt x="1056" y="392"/>
                  </a:cubicBezTo>
                  <a:cubicBezTo>
                    <a:pt x="1056" y="389"/>
                    <a:pt x="1062" y="387"/>
                    <a:pt x="1070" y="385"/>
                  </a:cubicBezTo>
                  <a:cubicBezTo>
                    <a:pt x="1077" y="383"/>
                    <a:pt x="1083" y="380"/>
                    <a:pt x="1083" y="378"/>
                  </a:cubicBezTo>
                  <a:cubicBezTo>
                    <a:pt x="1083" y="376"/>
                    <a:pt x="1091" y="372"/>
                    <a:pt x="1101" y="369"/>
                  </a:cubicBezTo>
                  <a:cubicBezTo>
                    <a:pt x="1111" y="367"/>
                    <a:pt x="1119" y="363"/>
                    <a:pt x="1119" y="360"/>
                  </a:cubicBezTo>
                  <a:cubicBezTo>
                    <a:pt x="1119" y="358"/>
                    <a:pt x="1122" y="356"/>
                    <a:pt x="1125" y="356"/>
                  </a:cubicBezTo>
                  <a:cubicBezTo>
                    <a:pt x="1131" y="356"/>
                    <a:pt x="1136" y="353"/>
                    <a:pt x="1164" y="331"/>
                  </a:cubicBezTo>
                  <a:cubicBezTo>
                    <a:pt x="1170" y="326"/>
                    <a:pt x="1179" y="322"/>
                    <a:pt x="1185" y="322"/>
                  </a:cubicBezTo>
                  <a:cubicBezTo>
                    <a:pt x="1191" y="323"/>
                    <a:pt x="1196" y="320"/>
                    <a:pt x="1196" y="318"/>
                  </a:cubicBezTo>
                  <a:cubicBezTo>
                    <a:pt x="1196" y="316"/>
                    <a:pt x="1202" y="313"/>
                    <a:pt x="1209" y="311"/>
                  </a:cubicBezTo>
                  <a:cubicBezTo>
                    <a:pt x="1217" y="309"/>
                    <a:pt x="1223" y="306"/>
                    <a:pt x="1223" y="304"/>
                  </a:cubicBezTo>
                  <a:cubicBezTo>
                    <a:pt x="1223" y="302"/>
                    <a:pt x="1231" y="297"/>
                    <a:pt x="1242" y="294"/>
                  </a:cubicBezTo>
                  <a:cubicBezTo>
                    <a:pt x="1253" y="292"/>
                    <a:pt x="1263" y="287"/>
                    <a:pt x="1265" y="284"/>
                  </a:cubicBezTo>
                  <a:cubicBezTo>
                    <a:pt x="1267" y="280"/>
                    <a:pt x="1273" y="278"/>
                    <a:pt x="1277" y="278"/>
                  </a:cubicBezTo>
                  <a:cubicBezTo>
                    <a:pt x="1282" y="278"/>
                    <a:pt x="1286" y="276"/>
                    <a:pt x="1286" y="274"/>
                  </a:cubicBezTo>
                  <a:cubicBezTo>
                    <a:pt x="1286" y="271"/>
                    <a:pt x="1290" y="269"/>
                    <a:pt x="1294" y="269"/>
                  </a:cubicBezTo>
                  <a:cubicBezTo>
                    <a:pt x="1298" y="269"/>
                    <a:pt x="1308" y="264"/>
                    <a:pt x="1315" y="258"/>
                  </a:cubicBezTo>
                  <a:cubicBezTo>
                    <a:pt x="1322" y="252"/>
                    <a:pt x="1334" y="247"/>
                    <a:pt x="1340" y="247"/>
                  </a:cubicBezTo>
                  <a:cubicBezTo>
                    <a:pt x="1349" y="247"/>
                    <a:pt x="1354" y="245"/>
                    <a:pt x="1356" y="238"/>
                  </a:cubicBezTo>
                  <a:cubicBezTo>
                    <a:pt x="1358" y="233"/>
                    <a:pt x="1362" y="229"/>
                    <a:pt x="1365" y="229"/>
                  </a:cubicBezTo>
                  <a:cubicBezTo>
                    <a:pt x="1369" y="229"/>
                    <a:pt x="1372" y="227"/>
                    <a:pt x="1372" y="225"/>
                  </a:cubicBezTo>
                  <a:cubicBezTo>
                    <a:pt x="1372" y="223"/>
                    <a:pt x="1378" y="219"/>
                    <a:pt x="1386" y="218"/>
                  </a:cubicBezTo>
                  <a:cubicBezTo>
                    <a:pt x="1394" y="217"/>
                    <a:pt x="1404" y="212"/>
                    <a:pt x="1407" y="208"/>
                  </a:cubicBezTo>
                  <a:cubicBezTo>
                    <a:pt x="1411" y="205"/>
                    <a:pt x="1419" y="201"/>
                    <a:pt x="1427" y="200"/>
                  </a:cubicBezTo>
                  <a:cubicBezTo>
                    <a:pt x="1434" y="198"/>
                    <a:pt x="1440" y="194"/>
                    <a:pt x="1442" y="191"/>
                  </a:cubicBezTo>
                  <a:cubicBezTo>
                    <a:pt x="1444" y="187"/>
                    <a:pt x="1450" y="185"/>
                    <a:pt x="1456" y="185"/>
                  </a:cubicBezTo>
                  <a:cubicBezTo>
                    <a:pt x="1462" y="185"/>
                    <a:pt x="1467" y="184"/>
                    <a:pt x="1467" y="181"/>
                  </a:cubicBezTo>
                  <a:cubicBezTo>
                    <a:pt x="1467" y="179"/>
                    <a:pt x="1470" y="177"/>
                    <a:pt x="1473" y="177"/>
                  </a:cubicBezTo>
                  <a:cubicBezTo>
                    <a:pt x="1475" y="176"/>
                    <a:pt x="1484" y="172"/>
                    <a:pt x="1491" y="165"/>
                  </a:cubicBezTo>
                  <a:cubicBezTo>
                    <a:pt x="1498" y="159"/>
                    <a:pt x="1508" y="155"/>
                    <a:pt x="1513" y="155"/>
                  </a:cubicBezTo>
                  <a:cubicBezTo>
                    <a:pt x="1517" y="155"/>
                    <a:pt x="1522" y="152"/>
                    <a:pt x="1523" y="148"/>
                  </a:cubicBezTo>
                  <a:cubicBezTo>
                    <a:pt x="1526" y="140"/>
                    <a:pt x="1559" y="124"/>
                    <a:pt x="1572" y="124"/>
                  </a:cubicBezTo>
                  <a:cubicBezTo>
                    <a:pt x="1576" y="124"/>
                    <a:pt x="1580" y="123"/>
                    <a:pt x="1580" y="121"/>
                  </a:cubicBezTo>
                  <a:cubicBezTo>
                    <a:pt x="1580" y="118"/>
                    <a:pt x="1586" y="115"/>
                    <a:pt x="1594" y="114"/>
                  </a:cubicBezTo>
                  <a:cubicBezTo>
                    <a:pt x="1602" y="112"/>
                    <a:pt x="1613" y="106"/>
                    <a:pt x="1618" y="102"/>
                  </a:cubicBezTo>
                  <a:cubicBezTo>
                    <a:pt x="1623" y="96"/>
                    <a:pt x="1631" y="93"/>
                    <a:pt x="1635" y="93"/>
                  </a:cubicBezTo>
                  <a:cubicBezTo>
                    <a:pt x="1640" y="93"/>
                    <a:pt x="1644" y="92"/>
                    <a:pt x="1644" y="89"/>
                  </a:cubicBezTo>
                  <a:cubicBezTo>
                    <a:pt x="1644" y="87"/>
                    <a:pt x="1649" y="83"/>
                    <a:pt x="1657" y="81"/>
                  </a:cubicBezTo>
                  <a:cubicBezTo>
                    <a:pt x="1664" y="78"/>
                    <a:pt x="1670" y="74"/>
                    <a:pt x="1670" y="72"/>
                  </a:cubicBezTo>
                  <a:cubicBezTo>
                    <a:pt x="1670" y="69"/>
                    <a:pt x="1678" y="66"/>
                    <a:pt x="1687" y="64"/>
                  </a:cubicBezTo>
                  <a:cubicBezTo>
                    <a:pt x="1696" y="63"/>
                    <a:pt x="1708" y="57"/>
                    <a:pt x="1713" y="52"/>
                  </a:cubicBezTo>
                  <a:cubicBezTo>
                    <a:pt x="1718" y="46"/>
                    <a:pt x="1730" y="39"/>
                    <a:pt x="1739" y="35"/>
                  </a:cubicBezTo>
                  <a:cubicBezTo>
                    <a:pt x="1748" y="31"/>
                    <a:pt x="1756" y="27"/>
                    <a:pt x="1756" y="25"/>
                  </a:cubicBezTo>
                  <a:cubicBezTo>
                    <a:pt x="1756" y="24"/>
                    <a:pt x="1763" y="21"/>
                    <a:pt x="1771" y="21"/>
                  </a:cubicBezTo>
                  <a:cubicBezTo>
                    <a:pt x="1781" y="18"/>
                    <a:pt x="1787" y="14"/>
                    <a:pt x="1789" y="9"/>
                  </a:cubicBezTo>
                  <a:cubicBezTo>
                    <a:pt x="1791" y="1"/>
                    <a:pt x="1795" y="0"/>
                    <a:pt x="1809" y="0"/>
                  </a:cubicBezTo>
                  <a:cubicBezTo>
                    <a:pt x="1828" y="0"/>
                    <a:pt x="1837" y="8"/>
                    <a:pt x="1835" y="21"/>
                  </a:cubicBezTo>
                  <a:cubicBezTo>
                    <a:pt x="1827" y="57"/>
                    <a:pt x="1821" y="81"/>
                    <a:pt x="1818" y="81"/>
                  </a:cubicBezTo>
                  <a:cubicBezTo>
                    <a:pt x="1816" y="81"/>
                    <a:pt x="1813" y="92"/>
                    <a:pt x="1812" y="104"/>
                  </a:cubicBezTo>
                  <a:cubicBezTo>
                    <a:pt x="1810" y="117"/>
                    <a:pt x="1805" y="137"/>
                    <a:pt x="1800" y="148"/>
                  </a:cubicBezTo>
                  <a:cubicBezTo>
                    <a:pt x="1795" y="159"/>
                    <a:pt x="1788" y="182"/>
                    <a:pt x="1785" y="199"/>
                  </a:cubicBezTo>
                  <a:cubicBezTo>
                    <a:pt x="1782" y="217"/>
                    <a:pt x="1778" y="233"/>
                    <a:pt x="1775" y="236"/>
                  </a:cubicBezTo>
                  <a:cubicBezTo>
                    <a:pt x="1773" y="239"/>
                    <a:pt x="1768" y="254"/>
                    <a:pt x="1765" y="270"/>
                  </a:cubicBezTo>
                  <a:cubicBezTo>
                    <a:pt x="1761" y="285"/>
                    <a:pt x="1754" y="309"/>
                    <a:pt x="1749" y="323"/>
                  </a:cubicBezTo>
                  <a:cubicBezTo>
                    <a:pt x="1744" y="336"/>
                    <a:pt x="1739" y="354"/>
                    <a:pt x="1738" y="362"/>
                  </a:cubicBezTo>
                  <a:cubicBezTo>
                    <a:pt x="1738" y="369"/>
                    <a:pt x="1736" y="377"/>
                    <a:pt x="1734" y="378"/>
                  </a:cubicBezTo>
                  <a:cubicBezTo>
                    <a:pt x="1731" y="380"/>
                    <a:pt x="1729" y="387"/>
                    <a:pt x="1729" y="394"/>
                  </a:cubicBezTo>
                  <a:cubicBezTo>
                    <a:pt x="1729" y="401"/>
                    <a:pt x="1727" y="408"/>
                    <a:pt x="1725" y="410"/>
                  </a:cubicBezTo>
                  <a:cubicBezTo>
                    <a:pt x="1721" y="415"/>
                    <a:pt x="1699" y="483"/>
                    <a:pt x="1694" y="506"/>
                  </a:cubicBezTo>
                  <a:cubicBezTo>
                    <a:pt x="1693" y="515"/>
                    <a:pt x="1687" y="535"/>
                    <a:pt x="1682" y="552"/>
                  </a:cubicBezTo>
                  <a:cubicBezTo>
                    <a:pt x="1672" y="583"/>
                    <a:pt x="1673" y="604"/>
                    <a:pt x="1685" y="605"/>
                  </a:cubicBezTo>
                  <a:cubicBezTo>
                    <a:pt x="1689" y="605"/>
                    <a:pt x="1692" y="607"/>
                    <a:pt x="1694" y="611"/>
                  </a:cubicBezTo>
                  <a:cubicBezTo>
                    <a:pt x="1695" y="615"/>
                    <a:pt x="1700" y="619"/>
                    <a:pt x="1707" y="620"/>
                  </a:cubicBezTo>
                  <a:cubicBezTo>
                    <a:pt x="1713" y="622"/>
                    <a:pt x="1717" y="625"/>
                    <a:pt x="1717" y="627"/>
                  </a:cubicBezTo>
                  <a:cubicBezTo>
                    <a:pt x="1717" y="630"/>
                    <a:pt x="1722" y="632"/>
                    <a:pt x="1726" y="632"/>
                  </a:cubicBezTo>
                  <a:cubicBezTo>
                    <a:pt x="1730" y="632"/>
                    <a:pt x="1735" y="634"/>
                    <a:pt x="1737" y="638"/>
                  </a:cubicBezTo>
                  <a:cubicBezTo>
                    <a:pt x="1738" y="642"/>
                    <a:pt x="1743" y="645"/>
                    <a:pt x="1746" y="645"/>
                  </a:cubicBezTo>
                  <a:cubicBezTo>
                    <a:pt x="1750" y="645"/>
                    <a:pt x="1753" y="647"/>
                    <a:pt x="1753" y="650"/>
                  </a:cubicBezTo>
                  <a:cubicBezTo>
                    <a:pt x="1753" y="651"/>
                    <a:pt x="1758" y="654"/>
                    <a:pt x="1764" y="657"/>
                  </a:cubicBezTo>
                  <a:cubicBezTo>
                    <a:pt x="1771" y="658"/>
                    <a:pt x="1775" y="662"/>
                    <a:pt x="1775" y="663"/>
                  </a:cubicBezTo>
                  <a:cubicBezTo>
                    <a:pt x="1775" y="665"/>
                    <a:pt x="1780" y="669"/>
                    <a:pt x="1786" y="670"/>
                  </a:cubicBezTo>
                  <a:cubicBezTo>
                    <a:pt x="1793" y="672"/>
                    <a:pt x="1798" y="675"/>
                    <a:pt x="1798" y="678"/>
                  </a:cubicBezTo>
                  <a:cubicBezTo>
                    <a:pt x="1798" y="680"/>
                    <a:pt x="1801" y="682"/>
                    <a:pt x="1804" y="682"/>
                  </a:cubicBezTo>
                  <a:cubicBezTo>
                    <a:pt x="1808" y="682"/>
                    <a:pt x="1812" y="685"/>
                    <a:pt x="1813" y="688"/>
                  </a:cubicBezTo>
                  <a:cubicBezTo>
                    <a:pt x="1815" y="692"/>
                    <a:pt x="1819" y="695"/>
                    <a:pt x="1822" y="695"/>
                  </a:cubicBezTo>
                  <a:cubicBezTo>
                    <a:pt x="1826" y="696"/>
                    <a:pt x="1829" y="697"/>
                    <a:pt x="1829" y="700"/>
                  </a:cubicBezTo>
                  <a:cubicBezTo>
                    <a:pt x="1829" y="702"/>
                    <a:pt x="1834" y="706"/>
                    <a:pt x="1840" y="708"/>
                  </a:cubicBezTo>
                  <a:cubicBezTo>
                    <a:pt x="1846" y="709"/>
                    <a:pt x="1852" y="713"/>
                    <a:pt x="1853" y="716"/>
                  </a:cubicBezTo>
                  <a:cubicBezTo>
                    <a:pt x="1854" y="720"/>
                    <a:pt x="1858" y="723"/>
                    <a:pt x="1862" y="723"/>
                  </a:cubicBezTo>
                  <a:cubicBezTo>
                    <a:pt x="1866" y="724"/>
                    <a:pt x="1869" y="726"/>
                    <a:pt x="1869" y="728"/>
                  </a:cubicBezTo>
                  <a:cubicBezTo>
                    <a:pt x="1869" y="730"/>
                    <a:pt x="1873" y="733"/>
                    <a:pt x="1876" y="733"/>
                  </a:cubicBezTo>
                  <a:cubicBezTo>
                    <a:pt x="1880" y="733"/>
                    <a:pt x="1884" y="736"/>
                    <a:pt x="1885" y="739"/>
                  </a:cubicBezTo>
                  <a:cubicBezTo>
                    <a:pt x="1887" y="743"/>
                    <a:pt x="1894" y="747"/>
                    <a:pt x="1901" y="747"/>
                  </a:cubicBezTo>
                  <a:cubicBezTo>
                    <a:pt x="1910" y="747"/>
                    <a:pt x="1919" y="752"/>
                    <a:pt x="1927" y="761"/>
                  </a:cubicBezTo>
                  <a:cubicBezTo>
                    <a:pt x="1934" y="768"/>
                    <a:pt x="1942" y="774"/>
                    <a:pt x="1945" y="774"/>
                  </a:cubicBezTo>
                  <a:cubicBezTo>
                    <a:pt x="1948" y="774"/>
                    <a:pt x="1955" y="779"/>
                    <a:pt x="1960" y="785"/>
                  </a:cubicBezTo>
                  <a:cubicBezTo>
                    <a:pt x="1965" y="791"/>
                    <a:pt x="1974" y="797"/>
                    <a:pt x="1980" y="799"/>
                  </a:cubicBezTo>
                  <a:cubicBezTo>
                    <a:pt x="1986" y="800"/>
                    <a:pt x="1990" y="804"/>
                    <a:pt x="1990" y="806"/>
                  </a:cubicBezTo>
                  <a:cubicBezTo>
                    <a:pt x="1990" y="808"/>
                    <a:pt x="1993" y="810"/>
                    <a:pt x="1996" y="810"/>
                  </a:cubicBezTo>
                  <a:cubicBezTo>
                    <a:pt x="2000" y="810"/>
                    <a:pt x="2009" y="817"/>
                    <a:pt x="2015" y="824"/>
                  </a:cubicBezTo>
                  <a:cubicBezTo>
                    <a:pt x="2023" y="832"/>
                    <a:pt x="2031" y="838"/>
                    <a:pt x="2034" y="838"/>
                  </a:cubicBezTo>
                  <a:cubicBezTo>
                    <a:pt x="2036" y="838"/>
                    <a:pt x="2039" y="841"/>
                    <a:pt x="2041" y="844"/>
                  </a:cubicBezTo>
                  <a:cubicBezTo>
                    <a:pt x="2042" y="848"/>
                    <a:pt x="2046" y="851"/>
                    <a:pt x="2050" y="851"/>
                  </a:cubicBezTo>
                  <a:cubicBezTo>
                    <a:pt x="2053" y="851"/>
                    <a:pt x="2056" y="854"/>
                    <a:pt x="2058" y="857"/>
                  </a:cubicBezTo>
                  <a:cubicBezTo>
                    <a:pt x="2059" y="861"/>
                    <a:pt x="2064" y="864"/>
                    <a:pt x="2068" y="864"/>
                  </a:cubicBezTo>
                  <a:cubicBezTo>
                    <a:pt x="2072" y="864"/>
                    <a:pt x="2080" y="869"/>
                    <a:pt x="2085" y="875"/>
                  </a:cubicBezTo>
                  <a:cubicBezTo>
                    <a:pt x="2090" y="881"/>
                    <a:pt x="2098" y="887"/>
                    <a:pt x="2102" y="889"/>
                  </a:cubicBezTo>
                  <a:cubicBezTo>
                    <a:pt x="2106" y="890"/>
                    <a:pt x="2110" y="894"/>
                    <a:pt x="2110" y="896"/>
                  </a:cubicBezTo>
                  <a:cubicBezTo>
                    <a:pt x="2110" y="898"/>
                    <a:pt x="2112" y="901"/>
                    <a:pt x="2116" y="901"/>
                  </a:cubicBezTo>
                  <a:cubicBezTo>
                    <a:pt x="2119" y="901"/>
                    <a:pt x="2123" y="904"/>
                    <a:pt x="2125" y="908"/>
                  </a:cubicBezTo>
                  <a:cubicBezTo>
                    <a:pt x="2126" y="911"/>
                    <a:pt x="2130" y="915"/>
                    <a:pt x="2133" y="915"/>
                  </a:cubicBezTo>
                  <a:cubicBezTo>
                    <a:pt x="2137" y="915"/>
                    <a:pt x="2142" y="920"/>
                    <a:pt x="2145" y="926"/>
                  </a:cubicBezTo>
                  <a:cubicBezTo>
                    <a:pt x="2148" y="933"/>
                    <a:pt x="2153" y="938"/>
                    <a:pt x="2156" y="938"/>
                  </a:cubicBezTo>
                  <a:cubicBezTo>
                    <a:pt x="2162" y="938"/>
                    <a:pt x="2174" y="947"/>
                    <a:pt x="2195" y="966"/>
                  </a:cubicBezTo>
                  <a:cubicBezTo>
                    <a:pt x="2202" y="972"/>
                    <a:pt x="2211" y="979"/>
                    <a:pt x="2215" y="979"/>
                  </a:cubicBezTo>
                  <a:cubicBezTo>
                    <a:pt x="2218" y="979"/>
                    <a:pt x="2221" y="981"/>
                    <a:pt x="2221" y="983"/>
                  </a:cubicBezTo>
                  <a:cubicBezTo>
                    <a:pt x="2221" y="986"/>
                    <a:pt x="2224" y="989"/>
                    <a:pt x="2229" y="991"/>
                  </a:cubicBezTo>
                  <a:cubicBezTo>
                    <a:pt x="2237" y="994"/>
                    <a:pt x="2261" y="1019"/>
                    <a:pt x="2261" y="1025"/>
                  </a:cubicBezTo>
                  <a:cubicBezTo>
                    <a:pt x="2261" y="1026"/>
                    <a:pt x="2264" y="1028"/>
                    <a:pt x="2268" y="1028"/>
                  </a:cubicBezTo>
                  <a:cubicBezTo>
                    <a:pt x="2273" y="1029"/>
                    <a:pt x="2282" y="1035"/>
                    <a:pt x="2288" y="1042"/>
                  </a:cubicBezTo>
                  <a:cubicBezTo>
                    <a:pt x="2294" y="1049"/>
                    <a:pt x="2300" y="1056"/>
                    <a:pt x="2303" y="1056"/>
                  </a:cubicBezTo>
                  <a:cubicBezTo>
                    <a:pt x="2304" y="1056"/>
                    <a:pt x="2310" y="1061"/>
                    <a:pt x="2316" y="1067"/>
                  </a:cubicBezTo>
                  <a:cubicBezTo>
                    <a:pt x="2322" y="1073"/>
                    <a:pt x="2329" y="1079"/>
                    <a:pt x="2332" y="1079"/>
                  </a:cubicBezTo>
                  <a:cubicBezTo>
                    <a:pt x="2338" y="1079"/>
                    <a:pt x="2368" y="1110"/>
                    <a:pt x="2368" y="1116"/>
                  </a:cubicBezTo>
                  <a:cubicBezTo>
                    <a:pt x="2368" y="1119"/>
                    <a:pt x="2370" y="1120"/>
                    <a:pt x="2372" y="1120"/>
                  </a:cubicBezTo>
                  <a:cubicBezTo>
                    <a:pt x="2379" y="1120"/>
                    <a:pt x="2386" y="1126"/>
                    <a:pt x="2423" y="1165"/>
                  </a:cubicBezTo>
                  <a:cubicBezTo>
                    <a:pt x="2441" y="1184"/>
                    <a:pt x="2456" y="1200"/>
                    <a:pt x="2456" y="1202"/>
                  </a:cubicBezTo>
                  <a:cubicBezTo>
                    <a:pt x="2456" y="1205"/>
                    <a:pt x="2459" y="1206"/>
                    <a:pt x="2463" y="1206"/>
                  </a:cubicBezTo>
                  <a:cubicBezTo>
                    <a:pt x="2466" y="1206"/>
                    <a:pt x="2469" y="1209"/>
                    <a:pt x="2469" y="1212"/>
                  </a:cubicBezTo>
                  <a:cubicBezTo>
                    <a:pt x="2469" y="1215"/>
                    <a:pt x="2474" y="1221"/>
                    <a:pt x="2479" y="1224"/>
                  </a:cubicBezTo>
                  <a:cubicBezTo>
                    <a:pt x="2484" y="1228"/>
                    <a:pt x="2495" y="1238"/>
                    <a:pt x="2503" y="1246"/>
                  </a:cubicBezTo>
                  <a:cubicBezTo>
                    <a:pt x="2510" y="1253"/>
                    <a:pt x="2518" y="1260"/>
                    <a:pt x="2519" y="1260"/>
                  </a:cubicBezTo>
                  <a:cubicBezTo>
                    <a:pt x="2522" y="1260"/>
                    <a:pt x="2543" y="1278"/>
                    <a:pt x="2552" y="1288"/>
                  </a:cubicBezTo>
                  <a:cubicBezTo>
                    <a:pt x="2582" y="1320"/>
                    <a:pt x="2598" y="1340"/>
                    <a:pt x="2598" y="1343"/>
                  </a:cubicBezTo>
                  <a:cubicBezTo>
                    <a:pt x="2598" y="1345"/>
                    <a:pt x="2601" y="1347"/>
                    <a:pt x="2605" y="1347"/>
                  </a:cubicBezTo>
                  <a:cubicBezTo>
                    <a:pt x="2609" y="1347"/>
                    <a:pt x="2612" y="1350"/>
                    <a:pt x="2612" y="1351"/>
                  </a:cubicBezTo>
                  <a:cubicBezTo>
                    <a:pt x="2612" y="1354"/>
                    <a:pt x="2621" y="1366"/>
                    <a:pt x="2632" y="1378"/>
                  </a:cubicBezTo>
                  <a:cubicBezTo>
                    <a:pt x="2686" y="1436"/>
                    <a:pt x="2708" y="1461"/>
                    <a:pt x="2719" y="1474"/>
                  </a:cubicBezTo>
                  <a:cubicBezTo>
                    <a:pt x="2741" y="1503"/>
                    <a:pt x="2752" y="1516"/>
                    <a:pt x="2766" y="1532"/>
                  </a:cubicBezTo>
                  <a:cubicBezTo>
                    <a:pt x="2774" y="1540"/>
                    <a:pt x="2780" y="1550"/>
                    <a:pt x="2780" y="1554"/>
                  </a:cubicBezTo>
                  <a:cubicBezTo>
                    <a:pt x="2780" y="1558"/>
                    <a:pt x="2785" y="1566"/>
                    <a:pt x="2791" y="1572"/>
                  </a:cubicBezTo>
                  <a:cubicBezTo>
                    <a:pt x="2797" y="1578"/>
                    <a:pt x="2803" y="1583"/>
                    <a:pt x="2803" y="1586"/>
                  </a:cubicBezTo>
                  <a:cubicBezTo>
                    <a:pt x="2803" y="1587"/>
                    <a:pt x="2807" y="1593"/>
                    <a:pt x="2813" y="1598"/>
                  </a:cubicBezTo>
                  <a:cubicBezTo>
                    <a:pt x="2819" y="1604"/>
                    <a:pt x="2824" y="1613"/>
                    <a:pt x="2826" y="1617"/>
                  </a:cubicBezTo>
                  <a:cubicBezTo>
                    <a:pt x="2826" y="1622"/>
                    <a:pt x="2832" y="1626"/>
                    <a:pt x="2837" y="1627"/>
                  </a:cubicBezTo>
                  <a:cubicBezTo>
                    <a:pt x="2842" y="1628"/>
                    <a:pt x="2848" y="1633"/>
                    <a:pt x="2849" y="1639"/>
                  </a:cubicBezTo>
                  <a:cubicBezTo>
                    <a:pt x="2850" y="1644"/>
                    <a:pt x="2857" y="1655"/>
                    <a:pt x="2864" y="1663"/>
                  </a:cubicBezTo>
                  <a:cubicBezTo>
                    <a:pt x="2871" y="1672"/>
                    <a:pt x="2878" y="1682"/>
                    <a:pt x="2878" y="1685"/>
                  </a:cubicBezTo>
                  <a:cubicBezTo>
                    <a:pt x="2878" y="1688"/>
                    <a:pt x="2880" y="1691"/>
                    <a:pt x="2884" y="1691"/>
                  </a:cubicBezTo>
                  <a:cubicBezTo>
                    <a:pt x="2887" y="1691"/>
                    <a:pt x="2893" y="1697"/>
                    <a:pt x="2896" y="1705"/>
                  </a:cubicBezTo>
                  <a:cubicBezTo>
                    <a:pt x="2899" y="1712"/>
                    <a:pt x="2904" y="1718"/>
                    <a:pt x="2907" y="1718"/>
                  </a:cubicBezTo>
                  <a:cubicBezTo>
                    <a:pt x="2911" y="1718"/>
                    <a:pt x="2915" y="1722"/>
                    <a:pt x="2916" y="1727"/>
                  </a:cubicBezTo>
                  <a:cubicBezTo>
                    <a:pt x="2920" y="1738"/>
                    <a:pt x="2952" y="1785"/>
                    <a:pt x="2960" y="1791"/>
                  </a:cubicBezTo>
                  <a:cubicBezTo>
                    <a:pt x="2963" y="1794"/>
                    <a:pt x="2967" y="1799"/>
                    <a:pt x="2967" y="1801"/>
                  </a:cubicBezTo>
                  <a:cubicBezTo>
                    <a:pt x="2967" y="1803"/>
                    <a:pt x="2972" y="1813"/>
                    <a:pt x="2979" y="1822"/>
                  </a:cubicBezTo>
                  <a:cubicBezTo>
                    <a:pt x="2987" y="1830"/>
                    <a:pt x="2993" y="1840"/>
                    <a:pt x="2993" y="1844"/>
                  </a:cubicBezTo>
                  <a:cubicBezTo>
                    <a:pt x="2993" y="1846"/>
                    <a:pt x="2997" y="1853"/>
                    <a:pt x="3002" y="1857"/>
                  </a:cubicBezTo>
                  <a:cubicBezTo>
                    <a:pt x="3006" y="1862"/>
                    <a:pt x="3010" y="1868"/>
                    <a:pt x="3010" y="1871"/>
                  </a:cubicBezTo>
                  <a:cubicBezTo>
                    <a:pt x="3010" y="1874"/>
                    <a:pt x="3014" y="1880"/>
                    <a:pt x="3020" y="1884"/>
                  </a:cubicBezTo>
                  <a:cubicBezTo>
                    <a:pt x="3028" y="1892"/>
                    <a:pt x="3050" y="1931"/>
                    <a:pt x="3081" y="1990"/>
                  </a:cubicBezTo>
                  <a:cubicBezTo>
                    <a:pt x="3088" y="2003"/>
                    <a:pt x="3095" y="2015"/>
                    <a:pt x="3097" y="2016"/>
                  </a:cubicBezTo>
                  <a:cubicBezTo>
                    <a:pt x="3099" y="2017"/>
                    <a:pt x="3103" y="2027"/>
                    <a:pt x="3106" y="2036"/>
                  </a:cubicBezTo>
                  <a:cubicBezTo>
                    <a:pt x="3109" y="2046"/>
                    <a:pt x="3119" y="2066"/>
                    <a:pt x="3127" y="2079"/>
                  </a:cubicBezTo>
                  <a:cubicBezTo>
                    <a:pt x="3135" y="2093"/>
                    <a:pt x="3144" y="2111"/>
                    <a:pt x="3148" y="2121"/>
                  </a:cubicBezTo>
                  <a:cubicBezTo>
                    <a:pt x="3152" y="2130"/>
                    <a:pt x="3157" y="2137"/>
                    <a:pt x="3159" y="2137"/>
                  </a:cubicBezTo>
                  <a:cubicBezTo>
                    <a:pt x="3161" y="2138"/>
                    <a:pt x="3171" y="2156"/>
                    <a:pt x="3182" y="2177"/>
                  </a:cubicBezTo>
                  <a:cubicBezTo>
                    <a:pt x="3193" y="2199"/>
                    <a:pt x="3205" y="2222"/>
                    <a:pt x="3209" y="2228"/>
                  </a:cubicBezTo>
                  <a:cubicBezTo>
                    <a:pt x="3213" y="2234"/>
                    <a:pt x="3217" y="2242"/>
                    <a:pt x="3217" y="2246"/>
                  </a:cubicBezTo>
                  <a:cubicBezTo>
                    <a:pt x="3217" y="2250"/>
                    <a:pt x="3222" y="2260"/>
                    <a:pt x="3227" y="2269"/>
                  </a:cubicBezTo>
                  <a:cubicBezTo>
                    <a:pt x="3233" y="2276"/>
                    <a:pt x="3239" y="2290"/>
                    <a:pt x="3241" y="2299"/>
                  </a:cubicBezTo>
                  <a:cubicBezTo>
                    <a:pt x="3242" y="2308"/>
                    <a:pt x="3248" y="2324"/>
                    <a:pt x="3254" y="2336"/>
                  </a:cubicBezTo>
                  <a:cubicBezTo>
                    <a:pt x="3283" y="2395"/>
                    <a:pt x="3292" y="2416"/>
                    <a:pt x="3291" y="2424"/>
                  </a:cubicBezTo>
                  <a:cubicBezTo>
                    <a:pt x="3291" y="2428"/>
                    <a:pt x="3295" y="2437"/>
                    <a:pt x="3300" y="2442"/>
                  </a:cubicBezTo>
                  <a:cubicBezTo>
                    <a:pt x="3304" y="2448"/>
                    <a:pt x="3310" y="2461"/>
                    <a:pt x="3313" y="2474"/>
                  </a:cubicBezTo>
                  <a:cubicBezTo>
                    <a:pt x="3316" y="2486"/>
                    <a:pt x="3320" y="2498"/>
                    <a:pt x="3323" y="2499"/>
                  </a:cubicBezTo>
                  <a:cubicBezTo>
                    <a:pt x="3325" y="2501"/>
                    <a:pt x="3330" y="2515"/>
                    <a:pt x="3334" y="2531"/>
                  </a:cubicBezTo>
                  <a:cubicBezTo>
                    <a:pt x="3337" y="2546"/>
                    <a:pt x="3344" y="2564"/>
                    <a:pt x="3348" y="2570"/>
                  </a:cubicBezTo>
                  <a:cubicBezTo>
                    <a:pt x="3353" y="2577"/>
                    <a:pt x="3358" y="2591"/>
                    <a:pt x="3359" y="2604"/>
                  </a:cubicBezTo>
                  <a:cubicBezTo>
                    <a:pt x="3361" y="2616"/>
                    <a:pt x="3365" y="2628"/>
                    <a:pt x="3368" y="2630"/>
                  </a:cubicBezTo>
                  <a:cubicBezTo>
                    <a:pt x="3371" y="2633"/>
                    <a:pt x="3377" y="2647"/>
                    <a:pt x="3379" y="2660"/>
                  </a:cubicBezTo>
                  <a:cubicBezTo>
                    <a:pt x="3382" y="2674"/>
                    <a:pt x="3386" y="2687"/>
                    <a:pt x="3387" y="2689"/>
                  </a:cubicBezTo>
                  <a:cubicBezTo>
                    <a:pt x="3393" y="2692"/>
                    <a:pt x="3400" y="2717"/>
                    <a:pt x="3403" y="2739"/>
                  </a:cubicBezTo>
                  <a:cubicBezTo>
                    <a:pt x="3405" y="2753"/>
                    <a:pt x="3409" y="2770"/>
                    <a:pt x="3413" y="2778"/>
                  </a:cubicBezTo>
                  <a:cubicBezTo>
                    <a:pt x="3418" y="2787"/>
                    <a:pt x="3422" y="2805"/>
                    <a:pt x="3424" y="2819"/>
                  </a:cubicBezTo>
                  <a:cubicBezTo>
                    <a:pt x="3426" y="2832"/>
                    <a:pt x="3429" y="2849"/>
                    <a:pt x="3433" y="2857"/>
                  </a:cubicBezTo>
                  <a:cubicBezTo>
                    <a:pt x="3435" y="2865"/>
                    <a:pt x="3440" y="2885"/>
                    <a:pt x="3442" y="2903"/>
                  </a:cubicBezTo>
                  <a:cubicBezTo>
                    <a:pt x="3445" y="2920"/>
                    <a:pt x="3450" y="2941"/>
                    <a:pt x="3454" y="2949"/>
                  </a:cubicBezTo>
                  <a:cubicBezTo>
                    <a:pt x="3458" y="2957"/>
                    <a:pt x="3463" y="2979"/>
                    <a:pt x="3465" y="2998"/>
                  </a:cubicBezTo>
                  <a:cubicBezTo>
                    <a:pt x="3467" y="3020"/>
                    <a:pt x="3471" y="3033"/>
                    <a:pt x="3476" y="3037"/>
                  </a:cubicBezTo>
                  <a:cubicBezTo>
                    <a:pt x="3480" y="3040"/>
                    <a:pt x="3485" y="3058"/>
                    <a:pt x="3489" y="3085"/>
                  </a:cubicBezTo>
                  <a:cubicBezTo>
                    <a:pt x="3493" y="3108"/>
                    <a:pt x="3499" y="3138"/>
                    <a:pt x="3504" y="3150"/>
                  </a:cubicBezTo>
                  <a:cubicBezTo>
                    <a:pt x="3508" y="3163"/>
                    <a:pt x="3513" y="3193"/>
                    <a:pt x="3513" y="3218"/>
                  </a:cubicBezTo>
                  <a:cubicBezTo>
                    <a:pt x="3515" y="3242"/>
                    <a:pt x="3519" y="3273"/>
                    <a:pt x="3522" y="3285"/>
                  </a:cubicBezTo>
                  <a:cubicBezTo>
                    <a:pt x="3525" y="3297"/>
                    <a:pt x="3530" y="3330"/>
                    <a:pt x="3533" y="3359"/>
                  </a:cubicBezTo>
                  <a:cubicBezTo>
                    <a:pt x="3538" y="3423"/>
                    <a:pt x="3540" y="3442"/>
                    <a:pt x="3548" y="3487"/>
                  </a:cubicBezTo>
                  <a:cubicBezTo>
                    <a:pt x="3563" y="3580"/>
                    <a:pt x="3569" y="3920"/>
                    <a:pt x="3559" y="4100"/>
                  </a:cubicBezTo>
                  <a:cubicBezTo>
                    <a:pt x="3546" y="4338"/>
                    <a:pt x="3543" y="4362"/>
                    <a:pt x="3537" y="4384"/>
                  </a:cubicBezTo>
                  <a:cubicBezTo>
                    <a:pt x="3532" y="4397"/>
                    <a:pt x="3527" y="4437"/>
                    <a:pt x="3524" y="4481"/>
                  </a:cubicBezTo>
                  <a:cubicBezTo>
                    <a:pt x="3521" y="4521"/>
                    <a:pt x="3517" y="4564"/>
                    <a:pt x="3515" y="4577"/>
                  </a:cubicBezTo>
                  <a:cubicBezTo>
                    <a:pt x="3502" y="4637"/>
                    <a:pt x="3496" y="4668"/>
                    <a:pt x="3496" y="4687"/>
                  </a:cubicBezTo>
                  <a:cubicBezTo>
                    <a:pt x="3495" y="4699"/>
                    <a:pt x="3492" y="4720"/>
                    <a:pt x="3488" y="4734"/>
                  </a:cubicBezTo>
                  <a:cubicBezTo>
                    <a:pt x="3484" y="4749"/>
                    <a:pt x="3477" y="4780"/>
                    <a:pt x="3472" y="4803"/>
                  </a:cubicBezTo>
                  <a:cubicBezTo>
                    <a:pt x="3462" y="4856"/>
                    <a:pt x="3458" y="4870"/>
                    <a:pt x="3454" y="4870"/>
                  </a:cubicBezTo>
                  <a:cubicBezTo>
                    <a:pt x="3451" y="4870"/>
                    <a:pt x="3448" y="4885"/>
                    <a:pt x="3444" y="4903"/>
                  </a:cubicBezTo>
                  <a:cubicBezTo>
                    <a:pt x="3441" y="4921"/>
                    <a:pt x="3436" y="4942"/>
                    <a:pt x="3433" y="4949"/>
                  </a:cubicBezTo>
                  <a:cubicBezTo>
                    <a:pt x="3429" y="4957"/>
                    <a:pt x="3425" y="4970"/>
                    <a:pt x="3423" y="4980"/>
                  </a:cubicBezTo>
                  <a:cubicBezTo>
                    <a:pt x="3419" y="5002"/>
                    <a:pt x="3410" y="5023"/>
                    <a:pt x="3405" y="5023"/>
                  </a:cubicBezTo>
                  <a:cubicBezTo>
                    <a:pt x="3396" y="5022"/>
                    <a:pt x="3373" y="4991"/>
                    <a:pt x="3367" y="4974"/>
                  </a:cubicBezTo>
                  <a:cubicBezTo>
                    <a:pt x="3364" y="4965"/>
                    <a:pt x="3358" y="4952"/>
                    <a:pt x="3354" y="4946"/>
                  </a:cubicBezTo>
                  <a:cubicBezTo>
                    <a:pt x="3350" y="4940"/>
                    <a:pt x="3343" y="4927"/>
                    <a:pt x="3338" y="4917"/>
                  </a:cubicBezTo>
                  <a:cubicBezTo>
                    <a:pt x="3334" y="4906"/>
                    <a:pt x="3329" y="4897"/>
                    <a:pt x="3327" y="4895"/>
                  </a:cubicBezTo>
                  <a:cubicBezTo>
                    <a:pt x="3326" y="4895"/>
                    <a:pt x="3323" y="4888"/>
                    <a:pt x="3321" y="4883"/>
                  </a:cubicBezTo>
                  <a:cubicBezTo>
                    <a:pt x="3319" y="4877"/>
                    <a:pt x="3314" y="4868"/>
                    <a:pt x="3309" y="4864"/>
                  </a:cubicBezTo>
                  <a:cubicBezTo>
                    <a:pt x="3305" y="4859"/>
                    <a:pt x="3301" y="4851"/>
                    <a:pt x="3301" y="4847"/>
                  </a:cubicBezTo>
                  <a:cubicBezTo>
                    <a:pt x="3301" y="4843"/>
                    <a:pt x="3296" y="4832"/>
                    <a:pt x="3291" y="4823"/>
                  </a:cubicBezTo>
                  <a:cubicBezTo>
                    <a:pt x="3285" y="4815"/>
                    <a:pt x="3278" y="4800"/>
                    <a:pt x="3275" y="4790"/>
                  </a:cubicBezTo>
                  <a:cubicBezTo>
                    <a:pt x="3272" y="4780"/>
                    <a:pt x="3265" y="4768"/>
                    <a:pt x="3261" y="4763"/>
                  </a:cubicBezTo>
                  <a:cubicBezTo>
                    <a:pt x="3257" y="4757"/>
                    <a:pt x="3253" y="4752"/>
                    <a:pt x="3253" y="4750"/>
                  </a:cubicBezTo>
                  <a:cubicBezTo>
                    <a:pt x="3253" y="4747"/>
                    <a:pt x="3248" y="4739"/>
                    <a:pt x="3242" y="4729"/>
                  </a:cubicBezTo>
                  <a:cubicBezTo>
                    <a:pt x="3236" y="4720"/>
                    <a:pt x="3230" y="4707"/>
                    <a:pt x="3228" y="4700"/>
                  </a:cubicBezTo>
                  <a:cubicBezTo>
                    <a:pt x="3227" y="4693"/>
                    <a:pt x="3223" y="4686"/>
                    <a:pt x="3220" y="4685"/>
                  </a:cubicBezTo>
                  <a:cubicBezTo>
                    <a:pt x="3217" y="4684"/>
                    <a:pt x="3213" y="4678"/>
                    <a:pt x="3211" y="4671"/>
                  </a:cubicBezTo>
                  <a:cubicBezTo>
                    <a:pt x="3210" y="4664"/>
                    <a:pt x="3204" y="4651"/>
                    <a:pt x="3198" y="4642"/>
                  </a:cubicBezTo>
                  <a:cubicBezTo>
                    <a:pt x="3192" y="4632"/>
                    <a:pt x="3187" y="4624"/>
                    <a:pt x="3187" y="4623"/>
                  </a:cubicBezTo>
                  <a:cubicBezTo>
                    <a:pt x="3187" y="4620"/>
                    <a:pt x="3181" y="4611"/>
                    <a:pt x="3174" y="4601"/>
                  </a:cubicBezTo>
                  <a:cubicBezTo>
                    <a:pt x="3163" y="4583"/>
                    <a:pt x="3138" y="4533"/>
                    <a:pt x="3138" y="4528"/>
                  </a:cubicBezTo>
                  <a:cubicBezTo>
                    <a:pt x="3138" y="4526"/>
                    <a:pt x="3133" y="4520"/>
                    <a:pt x="3127" y="4513"/>
                  </a:cubicBezTo>
                  <a:cubicBezTo>
                    <a:pt x="3121" y="4507"/>
                    <a:pt x="3114" y="4494"/>
                    <a:pt x="3112" y="4486"/>
                  </a:cubicBezTo>
                  <a:cubicBezTo>
                    <a:pt x="3110" y="4478"/>
                    <a:pt x="3104" y="4466"/>
                    <a:pt x="3099" y="4459"/>
                  </a:cubicBezTo>
                  <a:cubicBezTo>
                    <a:pt x="3094" y="4452"/>
                    <a:pt x="3090" y="4445"/>
                    <a:pt x="3090" y="4443"/>
                  </a:cubicBezTo>
                  <a:cubicBezTo>
                    <a:pt x="3090" y="4441"/>
                    <a:pt x="3086" y="4430"/>
                    <a:pt x="3081" y="4418"/>
                  </a:cubicBezTo>
                  <a:cubicBezTo>
                    <a:pt x="3076" y="4407"/>
                    <a:pt x="3070" y="4394"/>
                    <a:pt x="3068" y="4388"/>
                  </a:cubicBezTo>
                  <a:cubicBezTo>
                    <a:pt x="3065" y="4381"/>
                    <a:pt x="3061" y="4376"/>
                    <a:pt x="3059" y="4376"/>
                  </a:cubicBezTo>
                  <a:cubicBezTo>
                    <a:pt x="3057" y="4376"/>
                    <a:pt x="3052" y="4367"/>
                    <a:pt x="3049" y="4356"/>
                  </a:cubicBezTo>
                  <a:cubicBezTo>
                    <a:pt x="3046" y="4345"/>
                    <a:pt x="3038" y="4329"/>
                    <a:pt x="3032" y="4322"/>
                  </a:cubicBezTo>
                  <a:cubicBezTo>
                    <a:pt x="3025" y="4314"/>
                    <a:pt x="3019" y="4305"/>
                    <a:pt x="3019" y="4302"/>
                  </a:cubicBezTo>
                  <a:cubicBezTo>
                    <a:pt x="3019" y="4298"/>
                    <a:pt x="3017" y="4294"/>
                    <a:pt x="3013" y="4293"/>
                  </a:cubicBezTo>
                  <a:cubicBezTo>
                    <a:pt x="3009" y="4291"/>
                    <a:pt x="3005" y="4285"/>
                    <a:pt x="3003" y="4278"/>
                  </a:cubicBezTo>
                  <a:cubicBezTo>
                    <a:pt x="3000" y="4263"/>
                    <a:pt x="2970" y="4200"/>
                    <a:pt x="2966" y="4198"/>
                  </a:cubicBezTo>
                  <a:cubicBezTo>
                    <a:pt x="2964" y="4197"/>
                    <a:pt x="2962" y="4194"/>
                    <a:pt x="2962" y="4190"/>
                  </a:cubicBezTo>
                  <a:cubicBezTo>
                    <a:pt x="2962" y="4187"/>
                    <a:pt x="2960" y="4184"/>
                    <a:pt x="2958" y="4184"/>
                  </a:cubicBezTo>
                  <a:cubicBezTo>
                    <a:pt x="2956" y="4184"/>
                    <a:pt x="2952" y="4175"/>
                    <a:pt x="2949" y="4163"/>
                  </a:cubicBezTo>
                  <a:cubicBezTo>
                    <a:pt x="2947" y="4153"/>
                    <a:pt x="2942" y="4141"/>
                    <a:pt x="2939" y="4140"/>
                  </a:cubicBezTo>
                  <a:cubicBezTo>
                    <a:pt x="2936" y="4138"/>
                    <a:pt x="2931" y="4131"/>
                    <a:pt x="2928" y="4124"/>
                  </a:cubicBezTo>
                  <a:cubicBezTo>
                    <a:pt x="2925" y="4118"/>
                    <a:pt x="2917" y="4104"/>
                    <a:pt x="2909" y="4091"/>
                  </a:cubicBezTo>
                  <a:cubicBezTo>
                    <a:pt x="2894" y="4065"/>
                    <a:pt x="2883" y="4041"/>
                    <a:pt x="2883" y="4034"/>
                  </a:cubicBezTo>
                  <a:cubicBezTo>
                    <a:pt x="2883" y="4031"/>
                    <a:pt x="2879" y="4025"/>
                    <a:pt x="2875" y="4020"/>
                  </a:cubicBezTo>
                  <a:cubicBezTo>
                    <a:pt x="2870" y="4015"/>
                    <a:pt x="2864" y="4002"/>
                    <a:pt x="2861" y="3991"/>
                  </a:cubicBezTo>
                  <a:cubicBezTo>
                    <a:pt x="2858" y="3981"/>
                    <a:pt x="2853" y="3972"/>
                    <a:pt x="2850" y="3972"/>
                  </a:cubicBezTo>
                  <a:cubicBezTo>
                    <a:pt x="2847" y="3972"/>
                    <a:pt x="2844" y="3969"/>
                    <a:pt x="2844" y="3965"/>
                  </a:cubicBezTo>
                  <a:cubicBezTo>
                    <a:pt x="2844" y="3955"/>
                    <a:pt x="2796" y="3954"/>
                    <a:pt x="2792" y="3963"/>
                  </a:cubicBezTo>
                  <a:cubicBezTo>
                    <a:pt x="2790" y="3967"/>
                    <a:pt x="2785" y="3971"/>
                    <a:pt x="2778" y="3972"/>
                  </a:cubicBezTo>
                  <a:cubicBezTo>
                    <a:pt x="2772" y="3974"/>
                    <a:pt x="2767" y="3977"/>
                    <a:pt x="2767" y="3979"/>
                  </a:cubicBezTo>
                  <a:cubicBezTo>
                    <a:pt x="2767" y="3982"/>
                    <a:pt x="2764" y="3984"/>
                    <a:pt x="2761" y="3983"/>
                  </a:cubicBezTo>
                  <a:cubicBezTo>
                    <a:pt x="2757" y="3983"/>
                    <a:pt x="2752" y="3986"/>
                    <a:pt x="2750" y="3989"/>
                  </a:cubicBezTo>
                  <a:cubicBezTo>
                    <a:pt x="2748" y="3992"/>
                    <a:pt x="2740" y="3996"/>
                    <a:pt x="2732" y="3998"/>
                  </a:cubicBezTo>
                  <a:cubicBezTo>
                    <a:pt x="2724" y="3999"/>
                    <a:pt x="2714" y="4003"/>
                    <a:pt x="2711" y="4006"/>
                  </a:cubicBezTo>
                  <a:cubicBezTo>
                    <a:pt x="2694" y="4020"/>
                    <a:pt x="2690" y="4023"/>
                    <a:pt x="2681" y="4023"/>
                  </a:cubicBezTo>
                  <a:cubicBezTo>
                    <a:pt x="2676" y="4023"/>
                    <a:pt x="2669" y="4027"/>
                    <a:pt x="2664" y="4032"/>
                  </a:cubicBezTo>
                  <a:cubicBezTo>
                    <a:pt x="2660" y="4036"/>
                    <a:pt x="2653" y="4041"/>
                    <a:pt x="2649" y="4041"/>
                  </a:cubicBezTo>
                  <a:cubicBezTo>
                    <a:pt x="2644" y="4041"/>
                    <a:pt x="2641" y="4043"/>
                    <a:pt x="2640" y="4044"/>
                  </a:cubicBezTo>
                  <a:cubicBezTo>
                    <a:pt x="2640" y="4047"/>
                    <a:pt x="2635" y="4050"/>
                    <a:pt x="2628" y="4052"/>
                  </a:cubicBezTo>
                  <a:cubicBezTo>
                    <a:pt x="2621" y="4053"/>
                    <a:pt x="2613" y="4057"/>
                    <a:pt x="2612" y="4061"/>
                  </a:cubicBezTo>
                  <a:cubicBezTo>
                    <a:pt x="2610" y="4064"/>
                    <a:pt x="2604" y="4067"/>
                    <a:pt x="2598" y="4067"/>
                  </a:cubicBezTo>
                  <a:cubicBezTo>
                    <a:pt x="2591" y="4067"/>
                    <a:pt x="2586" y="4069"/>
                    <a:pt x="2586" y="4072"/>
                  </a:cubicBezTo>
                  <a:cubicBezTo>
                    <a:pt x="2586" y="4074"/>
                    <a:pt x="2581" y="4079"/>
                    <a:pt x="2573" y="4081"/>
                  </a:cubicBezTo>
                  <a:cubicBezTo>
                    <a:pt x="2565" y="4083"/>
                    <a:pt x="2559" y="4087"/>
                    <a:pt x="2559" y="4089"/>
                  </a:cubicBezTo>
                  <a:cubicBezTo>
                    <a:pt x="2559" y="4091"/>
                    <a:pt x="2554" y="4093"/>
                    <a:pt x="2548" y="4093"/>
                  </a:cubicBezTo>
                  <a:cubicBezTo>
                    <a:pt x="2542" y="4093"/>
                    <a:pt x="2535" y="4096"/>
                    <a:pt x="2534" y="4099"/>
                  </a:cubicBezTo>
                  <a:cubicBezTo>
                    <a:pt x="2533" y="4103"/>
                    <a:pt x="2524" y="4107"/>
                    <a:pt x="2516" y="4108"/>
                  </a:cubicBezTo>
                  <a:cubicBezTo>
                    <a:pt x="2508" y="4110"/>
                    <a:pt x="2500" y="4112"/>
                    <a:pt x="2500" y="4115"/>
                  </a:cubicBezTo>
                  <a:cubicBezTo>
                    <a:pt x="2500" y="4117"/>
                    <a:pt x="2497" y="4119"/>
                    <a:pt x="2494" y="4119"/>
                  </a:cubicBezTo>
                  <a:cubicBezTo>
                    <a:pt x="2490" y="4119"/>
                    <a:pt x="2485" y="4122"/>
                    <a:pt x="2481" y="4125"/>
                  </a:cubicBezTo>
                  <a:cubicBezTo>
                    <a:pt x="2478" y="4129"/>
                    <a:pt x="2469" y="4132"/>
                    <a:pt x="2461" y="4134"/>
                  </a:cubicBezTo>
                  <a:cubicBezTo>
                    <a:pt x="2446" y="4138"/>
                    <a:pt x="2439" y="4141"/>
                    <a:pt x="2425" y="4156"/>
                  </a:cubicBezTo>
                  <a:cubicBezTo>
                    <a:pt x="2421" y="4160"/>
                    <a:pt x="2414" y="4164"/>
                    <a:pt x="2410" y="4164"/>
                  </a:cubicBezTo>
                  <a:cubicBezTo>
                    <a:pt x="2406" y="4164"/>
                    <a:pt x="2401" y="4166"/>
                    <a:pt x="2399" y="4170"/>
                  </a:cubicBezTo>
                  <a:cubicBezTo>
                    <a:pt x="2398" y="4174"/>
                    <a:pt x="2393" y="4177"/>
                    <a:pt x="2388" y="4177"/>
                  </a:cubicBezTo>
                  <a:cubicBezTo>
                    <a:pt x="2383" y="4177"/>
                    <a:pt x="2378" y="4178"/>
                    <a:pt x="2378" y="4181"/>
                  </a:cubicBezTo>
                  <a:cubicBezTo>
                    <a:pt x="2378" y="4183"/>
                    <a:pt x="2372" y="4186"/>
                    <a:pt x="2365" y="4188"/>
                  </a:cubicBezTo>
                  <a:cubicBezTo>
                    <a:pt x="2358" y="4189"/>
                    <a:pt x="2352" y="4194"/>
                    <a:pt x="2351" y="4197"/>
                  </a:cubicBezTo>
                  <a:cubicBezTo>
                    <a:pt x="2349" y="4201"/>
                    <a:pt x="2344" y="4204"/>
                    <a:pt x="2339" y="4204"/>
                  </a:cubicBezTo>
                  <a:cubicBezTo>
                    <a:pt x="2334" y="4204"/>
                    <a:pt x="2330" y="4206"/>
                    <a:pt x="2330" y="4208"/>
                  </a:cubicBezTo>
                  <a:cubicBezTo>
                    <a:pt x="2330" y="4210"/>
                    <a:pt x="2324" y="4213"/>
                    <a:pt x="2317" y="4214"/>
                  </a:cubicBezTo>
                  <a:cubicBezTo>
                    <a:pt x="2309" y="4214"/>
                    <a:pt x="2300" y="4219"/>
                    <a:pt x="2296" y="4222"/>
                  </a:cubicBezTo>
                  <a:cubicBezTo>
                    <a:pt x="2292" y="4225"/>
                    <a:pt x="2285" y="4228"/>
                    <a:pt x="2280" y="4228"/>
                  </a:cubicBezTo>
                  <a:cubicBezTo>
                    <a:pt x="2275" y="4228"/>
                    <a:pt x="2269" y="4231"/>
                    <a:pt x="2268" y="4235"/>
                  </a:cubicBezTo>
                  <a:cubicBezTo>
                    <a:pt x="2266" y="4238"/>
                    <a:pt x="2259" y="4243"/>
                    <a:pt x="2251" y="4244"/>
                  </a:cubicBezTo>
                  <a:cubicBezTo>
                    <a:pt x="2244" y="4245"/>
                    <a:pt x="2239" y="4248"/>
                    <a:pt x="2239" y="4251"/>
                  </a:cubicBezTo>
                  <a:cubicBezTo>
                    <a:pt x="2239" y="4253"/>
                    <a:pt x="2233" y="4255"/>
                    <a:pt x="2227" y="4255"/>
                  </a:cubicBezTo>
                  <a:cubicBezTo>
                    <a:pt x="2220" y="4255"/>
                    <a:pt x="2216" y="4258"/>
                    <a:pt x="2216" y="4262"/>
                  </a:cubicBezTo>
                  <a:cubicBezTo>
                    <a:pt x="2216" y="4266"/>
                    <a:pt x="2212" y="4268"/>
                    <a:pt x="2205" y="4268"/>
                  </a:cubicBezTo>
                  <a:cubicBezTo>
                    <a:pt x="2199" y="4268"/>
                    <a:pt x="2191" y="4271"/>
                    <a:pt x="2188" y="4275"/>
                  </a:cubicBezTo>
                  <a:cubicBezTo>
                    <a:pt x="2184" y="4278"/>
                    <a:pt x="2179" y="4281"/>
                    <a:pt x="2177" y="4281"/>
                  </a:cubicBezTo>
                  <a:cubicBezTo>
                    <a:pt x="2174" y="4281"/>
                    <a:pt x="2168" y="4285"/>
                    <a:pt x="2162" y="4290"/>
                  </a:cubicBezTo>
                  <a:cubicBezTo>
                    <a:pt x="2156" y="4295"/>
                    <a:pt x="2146" y="4299"/>
                    <a:pt x="2139" y="4299"/>
                  </a:cubicBezTo>
                  <a:cubicBezTo>
                    <a:pt x="2131" y="4299"/>
                    <a:pt x="2121" y="4304"/>
                    <a:pt x="2113" y="4312"/>
                  </a:cubicBezTo>
                  <a:cubicBezTo>
                    <a:pt x="2105" y="4319"/>
                    <a:pt x="2096" y="4325"/>
                    <a:pt x="2092" y="4325"/>
                  </a:cubicBezTo>
                  <a:cubicBezTo>
                    <a:pt x="2089" y="4325"/>
                    <a:pt x="2086" y="4328"/>
                    <a:pt x="2086" y="4330"/>
                  </a:cubicBezTo>
                  <a:cubicBezTo>
                    <a:pt x="2086" y="4332"/>
                    <a:pt x="2077" y="4337"/>
                    <a:pt x="2067" y="4338"/>
                  </a:cubicBezTo>
                  <a:cubicBezTo>
                    <a:pt x="2057" y="4341"/>
                    <a:pt x="2046" y="4346"/>
                    <a:pt x="2042" y="4348"/>
                  </a:cubicBezTo>
                  <a:cubicBezTo>
                    <a:pt x="2027" y="4362"/>
                    <a:pt x="2022" y="4365"/>
                    <a:pt x="2017" y="4365"/>
                  </a:cubicBezTo>
                  <a:cubicBezTo>
                    <a:pt x="2013" y="4365"/>
                    <a:pt x="2005" y="4368"/>
                    <a:pt x="1999" y="4374"/>
                  </a:cubicBezTo>
                  <a:cubicBezTo>
                    <a:pt x="1989" y="4383"/>
                    <a:pt x="1965" y="4385"/>
                    <a:pt x="1955" y="4378"/>
                  </a:cubicBezTo>
                  <a:cubicBezTo>
                    <a:pt x="1952" y="4376"/>
                    <a:pt x="1948" y="4364"/>
                    <a:pt x="1947" y="4352"/>
                  </a:cubicBezTo>
                  <a:cubicBezTo>
                    <a:pt x="1945" y="4334"/>
                    <a:pt x="1947" y="4326"/>
                    <a:pt x="1954" y="4316"/>
                  </a:cubicBezTo>
                  <a:cubicBezTo>
                    <a:pt x="1961" y="4306"/>
                    <a:pt x="1964" y="4290"/>
                    <a:pt x="1969" y="4230"/>
                  </a:cubicBezTo>
                  <a:cubicBezTo>
                    <a:pt x="1973" y="4189"/>
                    <a:pt x="1978" y="4126"/>
                    <a:pt x="1982" y="4089"/>
                  </a:cubicBezTo>
                  <a:cubicBezTo>
                    <a:pt x="1991" y="3996"/>
                    <a:pt x="1991" y="3805"/>
                    <a:pt x="1983" y="3712"/>
                  </a:cubicBezTo>
                  <a:cubicBezTo>
                    <a:pt x="1980" y="3670"/>
                    <a:pt x="1976" y="3619"/>
                    <a:pt x="1974" y="3599"/>
                  </a:cubicBezTo>
                  <a:cubicBezTo>
                    <a:pt x="1973" y="3580"/>
                    <a:pt x="1968" y="3552"/>
                    <a:pt x="1964" y="3539"/>
                  </a:cubicBezTo>
                  <a:cubicBezTo>
                    <a:pt x="1960" y="3525"/>
                    <a:pt x="1955" y="3499"/>
                    <a:pt x="1953" y="3481"/>
                  </a:cubicBezTo>
                  <a:cubicBezTo>
                    <a:pt x="1952" y="3462"/>
                    <a:pt x="1948" y="3441"/>
                    <a:pt x="1945" y="3433"/>
                  </a:cubicBezTo>
                  <a:cubicBezTo>
                    <a:pt x="1942" y="3425"/>
                    <a:pt x="1936" y="3400"/>
                    <a:pt x="1933" y="3378"/>
                  </a:cubicBezTo>
                  <a:cubicBezTo>
                    <a:pt x="1929" y="3357"/>
                    <a:pt x="1923" y="3333"/>
                    <a:pt x="1920" y="3325"/>
                  </a:cubicBezTo>
                  <a:cubicBezTo>
                    <a:pt x="1916" y="3318"/>
                    <a:pt x="1911" y="3299"/>
                    <a:pt x="1909" y="3284"/>
                  </a:cubicBezTo>
                  <a:cubicBezTo>
                    <a:pt x="1907" y="3268"/>
                    <a:pt x="1902" y="3252"/>
                    <a:pt x="1900" y="3247"/>
                  </a:cubicBezTo>
                  <a:cubicBezTo>
                    <a:pt x="1894" y="3235"/>
                    <a:pt x="1871" y="3165"/>
                    <a:pt x="1864" y="3138"/>
                  </a:cubicBezTo>
                  <a:cubicBezTo>
                    <a:pt x="1861" y="3126"/>
                    <a:pt x="1855" y="3114"/>
                    <a:pt x="1851" y="3110"/>
                  </a:cubicBezTo>
                  <a:cubicBezTo>
                    <a:pt x="1847" y="3105"/>
                    <a:pt x="1842" y="3095"/>
                    <a:pt x="1838" y="3085"/>
                  </a:cubicBezTo>
                  <a:cubicBezTo>
                    <a:pt x="1836" y="3076"/>
                    <a:pt x="1829" y="3062"/>
                    <a:pt x="1825" y="3056"/>
                  </a:cubicBezTo>
                  <a:cubicBezTo>
                    <a:pt x="1821" y="3050"/>
                    <a:pt x="1815" y="3035"/>
                    <a:pt x="1813" y="3025"/>
                  </a:cubicBezTo>
                  <a:cubicBezTo>
                    <a:pt x="1811" y="3014"/>
                    <a:pt x="1805" y="3003"/>
                    <a:pt x="1802" y="3000"/>
                  </a:cubicBezTo>
                  <a:cubicBezTo>
                    <a:pt x="1798" y="2997"/>
                    <a:pt x="1793" y="2988"/>
                    <a:pt x="1792" y="2979"/>
                  </a:cubicBezTo>
                  <a:cubicBezTo>
                    <a:pt x="1790" y="2971"/>
                    <a:pt x="1787" y="2960"/>
                    <a:pt x="1784" y="2955"/>
                  </a:cubicBezTo>
                  <a:cubicBezTo>
                    <a:pt x="1781" y="2950"/>
                    <a:pt x="1775" y="2938"/>
                    <a:pt x="1772" y="2928"/>
                  </a:cubicBezTo>
                  <a:cubicBezTo>
                    <a:pt x="1770" y="2918"/>
                    <a:pt x="1764" y="2907"/>
                    <a:pt x="1761" y="2903"/>
                  </a:cubicBezTo>
                  <a:cubicBezTo>
                    <a:pt x="1758" y="2899"/>
                    <a:pt x="1753" y="2888"/>
                    <a:pt x="1750" y="2881"/>
                  </a:cubicBezTo>
                  <a:cubicBezTo>
                    <a:pt x="1747" y="2872"/>
                    <a:pt x="1740" y="2860"/>
                    <a:pt x="1735" y="2854"/>
                  </a:cubicBezTo>
                  <a:cubicBezTo>
                    <a:pt x="1729" y="2848"/>
                    <a:pt x="1723" y="2838"/>
                    <a:pt x="1722" y="2833"/>
                  </a:cubicBezTo>
                  <a:cubicBezTo>
                    <a:pt x="1720" y="2829"/>
                    <a:pt x="1716" y="2820"/>
                    <a:pt x="1713" y="2816"/>
                  </a:cubicBezTo>
                  <a:cubicBezTo>
                    <a:pt x="1705" y="2808"/>
                    <a:pt x="1693" y="2787"/>
                    <a:pt x="1683" y="2763"/>
                  </a:cubicBezTo>
                  <a:cubicBezTo>
                    <a:pt x="1678" y="2754"/>
                    <a:pt x="1672" y="2746"/>
                    <a:pt x="1669" y="2746"/>
                  </a:cubicBezTo>
                  <a:cubicBezTo>
                    <a:pt x="1666" y="2746"/>
                    <a:pt x="1663" y="2743"/>
                    <a:pt x="1663" y="2741"/>
                  </a:cubicBezTo>
                  <a:cubicBezTo>
                    <a:pt x="1663" y="2734"/>
                    <a:pt x="1633" y="2686"/>
                    <a:pt x="1620" y="2671"/>
                  </a:cubicBezTo>
                  <a:cubicBezTo>
                    <a:pt x="1616" y="2666"/>
                    <a:pt x="1607" y="2654"/>
                    <a:pt x="1601" y="2644"/>
                  </a:cubicBezTo>
                  <a:cubicBezTo>
                    <a:pt x="1594" y="2634"/>
                    <a:pt x="1584" y="2620"/>
                    <a:pt x="1578" y="2614"/>
                  </a:cubicBezTo>
                  <a:cubicBezTo>
                    <a:pt x="1571" y="2607"/>
                    <a:pt x="1566" y="2599"/>
                    <a:pt x="1566" y="2597"/>
                  </a:cubicBezTo>
                  <a:cubicBezTo>
                    <a:pt x="1566" y="2594"/>
                    <a:pt x="1552" y="2578"/>
                    <a:pt x="1534" y="2560"/>
                  </a:cubicBezTo>
                  <a:cubicBezTo>
                    <a:pt x="1516" y="2541"/>
                    <a:pt x="1499" y="2523"/>
                    <a:pt x="1497" y="2519"/>
                  </a:cubicBezTo>
                  <a:cubicBezTo>
                    <a:pt x="1495" y="2514"/>
                    <a:pt x="1486" y="2502"/>
                    <a:pt x="1476" y="2492"/>
                  </a:cubicBezTo>
                  <a:cubicBezTo>
                    <a:pt x="1467" y="2483"/>
                    <a:pt x="1460" y="2472"/>
                    <a:pt x="1460" y="2471"/>
                  </a:cubicBezTo>
                  <a:cubicBezTo>
                    <a:pt x="1460" y="2466"/>
                    <a:pt x="1394" y="2402"/>
                    <a:pt x="1388" y="2402"/>
                  </a:cubicBezTo>
                  <a:cubicBezTo>
                    <a:pt x="1386" y="2402"/>
                    <a:pt x="1384" y="2400"/>
                    <a:pt x="1384" y="2396"/>
                  </a:cubicBezTo>
                  <a:cubicBezTo>
                    <a:pt x="1384" y="2391"/>
                    <a:pt x="1331" y="2338"/>
                    <a:pt x="1325" y="2338"/>
                  </a:cubicBezTo>
                  <a:cubicBezTo>
                    <a:pt x="1323" y="2338"/>
                    <a:pt x="1312" y="2328"/>
                    <a:pt x="1299" y="2316"/>
                  </a:cubicBezTo>
                  <a:cubicBezTo>
                    <a:pt x="1287" y="2304"/>
                    <a:pt x="1270" y="2289"/>
                    <a:pt x="1263" y="2283"/>
                  </a:cubicBezTo>
                  <a:cubicBezTo>
                    <a:pt x="1256" y="2277"/>
                    <a:pt x="1244" y="2267"/>
                    <a:pt x="1236" y="2260"/>
                  </a:cubicBezTo>
                  <a:cubicBezTo>
                    <a:pt x="1229" y="2253"/>
                    <a:pt x="1217" y="2246"/>
                    <a:pt x="1210" y="2244"/>
                  </a:cubicBezTo>
                  <a:cubicBezTo>
                    <a:pt x="1202" y="2243"/>
                    <a:pt x="1194" y="2238"/>
                    <a:pt x="1191" y="2233"/>
                  </a:cubicBezTo>
                  <a:cubicBezTo>
                    <a:pt x="1183" y="2222"/>
                    <a:pt x="1157" y="2216"/>
                    <a:pt x="1155" y="2225"/>
                  </a:cubicBezTo>
                  <a:cubicBezTo>
                    <a:pt x="1154" y="2228"/>
                    <a:pt x="1148" y="2247"/>
                    <a:pt x="1141" y="2267"/>
                  </a:cubicBezTo>
                  <a:cubicBezTo>
                    <a:pt x="1134" y="2287"/>
                    <a:pt x="1129" y="2308"/>
                    <a:pt x="1129" y="2314"/>
                  </a:cubicBezTo>
                  <a:cubicBezTo>
                    <a:pt x="1129" y="2320"/>
                    <a:pt x="1126" y="2329"/>
                    <a:pt x="1123" y="2333"/>
                  </a:cubicBezTo>
                  <a:cubicBezTo>
                    <a:pt x="1119" y="2338"/>
                    <a:pt x="1114" y="2355"/>
                    <a:pt x="1111" y="2369"/>
                  </a:cubicBezTo>
                  <a:cubicBezTo>
                    <a:pt x="1107" y="2383"/>
                    <a:pt x="1101" y="2403"/>
                    <a:pt x="1096" y="2410"/>
                  </a:cubicBezTo>
                  <a:cubicBezTo>
                    <a:pt x="1092" y="2419"/>
                    <a:pt x="1086" y="2437"/>
                    <a:pt x="1085" y="2449"/>
                  </a:cubicBezTo>
                  <a:cubicBezTo>
                    <a:pt x="1083" y="2462"/>
                    <a:pt x="1078" y="2477"/>
                    <a:pt x="1074" y="2485"/>
                  </a:cubicBezTo>
                  <a:cubicBezTo>
                    <a:pt x="1071" y="2492"/>
                    <a:pt x="1064" y="2510"/>
                    <a:pt x="1061" y="2526"/>
                  </a:cubicBezTo>
                  <a:cubicBezTo>
                    <a:pt x="1057" y="2540"/>
                    <a:pt x="1051" y="2557"/>
                    <a:pt x="1048" y="2562"/>
                  </a:cubicBezTo>
                  <a:cubicBezTo>
                    <a:pt x="1044" y="2567"/>
                    <a:pt x="1040" y="2581"/>
                    <a:pt x="1038" y="2593"/>
                  </a:cubicBezTo>
                  <a:cubicBezTo>
                    <a:pt x="1036" y="2605"/>
                    <a:pt x="1032" y="2620"/>
                    <a:pt x="1028" y="2625"/>
                  </a:cubicBezTo>
                  <a:cubicBezTo>
                    <a:pt x="1024" y="2630"/>
                    <a:pt x="1018" y="2650"/>
                    <a:pt x="1014" y="2670"/>
                  </a:cubicBezTo>
                  <a:cubicBezTo>
                    <a:pt x="1004" y="2709"/>
                    <a:pt x="981" y="2754"/>
                    <a:pt x="972" y="2754"/>
                  </a:cubicBezTo>
                  <a:cubicBezTo>
                    <a:pt x="969" y="2754"/>
                    <a:pt x="962" y="2745"/>
                    <a:pt x="958" y="2736"/>
                  </a:cubicBezTo>
                  <a:cubicBezTo>
                    <a:pt x="952" y="2726"/>
                    <a:pt x="946" y="2716"/>
                    <a:pt x="943" y="2714"/>
                  </a:cubicBezTo>
                  <a:cubicBezTo>
                    <a:pt x="940" y="2712"/>
                    <a:pt x="935" y="2703"/>
                    <a:pt x="932" y="2694"/>
                  </a:cubicBezTo>
                  <a:cubicBezTo>
                    <a:pt x="929" y="2685"/>
                    <a:pt x="923" y="2674"/>
                    <a:pt x="918" y="2669"/>
                  </a:cubicBezTo>
                  <a:cubicBezTo>
                    <a:pt x="914" y="2664"/>
                    <a:pt x="909" y="2651"/>
                    <a:pt x="907" y="2642"/>
                  </a:cubicBezTo>
                  <a:cubicBezTo>
                    <a:pt x="905" y="2630"/>
                    <a:pt x="901" y="2623"/>
                    <a:pt x="895" y="2620"/>
                  </a:cubicBezTo>
                  <a:cubicBezTo>
                    <a:pt x="889" y="2617"/>
                    <a:pt x="877" y="2601"/>
                    <a:pt x="867" y="2581"/>
                  </a:cubicBezTo>
                  <a:cubicBezTo>
                    <a:pt x="858" y="2562"/>
                    <a:pt x="848" y="2544"/>
                    <a:pt x="845" y="2541"/>
                  </a:cubicBezTo>
                  <a:cubicBezTo>
                    <a:pt x="842" y="2539"/>
                    <a:pt x="838" y="2529"/>
                    <a:pt x="835" y="2520"/>
                  </a:cubicBezTo>
                  <a:cubicBezTo>
                    <a:pt x="832" y="2511"/>
                    <a:pt x="828" y="2502"/>
                    <a:pt x="827" y="2501"/>
                  </a:cubicBezTo>
                  <a:cubicBezTo>
                    <a:pt x="824" y="2499"/>
                    <a:pt x="810" y="2472"/>
                    <a:pt x="795" y="2442"/>
                  </a:cubicBezTo>
                  <a:cubicBezTo>
                    <a:pt x="765" y="2377"/>
                    <a:pt x="739" y="2331"/>
                    <a:pt x="733" y="2331"/>
                  </a:cubicBezTo>
                  <a:cubicBezTo>
                    <a:pt x="731" y="2331"/>
                    <a:pt x="730" y="2329"/>
                    <a:pt x="730" y="2327"/>
                  </a:cubicBezTo>
                  <a:cubicBezTo>
                    <a:pt x="730" y="2318"/>
                    <a:pt x="684" y="2229"/>
                    <a:pt x="668" y="2207"/>
                  </a:cubicBezTo>
                  <a:cubicBezTo>
                    <a:pt x="664" y="2200"/>
                    <a:pt x="659" y="2189"/>
                    <a:pt x="657" y="2182"/>
                  </a:cubicBezTo>
                  <a:cubicBezTo>
                    <a:pt x="655" y="2177"/>
                    <a:pt x="649" y="2165"/>
                    <a:pt x="643" y="2157"/>
                  </a:cubicBezTo>
                  <a:cubicBezTo>
                    <a:pt x="637" y="2148"/>
                    <a:pt x="632" y="2138"/>
                    <a:pt x="632" y="2135"/>
                  </a:cubicBezTo>
                  <a:cubicBezTo>
                    <a:pt x="632" y="2132"/>
                    <a:pt x="627" y="2122"/>
                    <a:pt x="621" y="2114"/>
                  </a:cubicBezTo>
                  <a:cubicBezTo>
                    <a:pt x="615" y="2105"/>
                    <a:pt x="602" y="2082"/>
                    <a:pt x="593" y="2062"/>
                  </a:cubicBezTo>
                  <a:cubicBezTo>
                    <a:pt x="583" y="2041"/>
                    <a:pt x="574" y="2024"/>
                    <a:pt x="571" y="2024"/>
                  </a:cubicBezTo>
                  <a:cubicBezTo>
                    <a:pt x="569" y="2024"/>
                    <a:pt x="564" y="2016"/>
                    <a:pt x="560" y="2006"/>
                  </a:cubicBezTo>
                  <a:cubicBezTo>
                    <a:pt x="557" y="1996"/>
                    <a:pt x="552" y="1988"/>
                    <a:pt x="550" y="1988"/>
                  </a:cubicBezTo>
                  <a:cubicBezTo>
                    <a:pt x="547" y="1988"/>
                    <a:pt x="543" y="1981"/>
                    <a:pt x="540" y="1972"/>
                  </a:cubicBezTo>
                  <a:cubicBezTo>
                    <a:pt x="536" y="1956"/>
                    <a:pt x="526" y="1939"/>
                    <a:pt x="505" y="1907"/>
                  </a:cubicBezTo>
                  <a:cubicBezTo>
                    <a:pt x="500" y="1900"/>
                    <a:pt x="490" y="1880"/>
                    <a:pt x="481" y="1862"/>
                  </a:cubicBezTo>
                  <a:cubicBezTo>
                    <a:pt x="473" y="1843"/>
                    <a:pt x="463" y="1823"/>
                    <a:pt x="460" y="1816"/>
                  </a:cubicBezTo>
                  <a:cubicBezTo>
                    <a:pt x="456" y="1810"/>
                    <a:pt x="450" y="1798"/>
                    <a:pt x="446" y="1789"/>
                  </a:cubicBezTo>
                  <a:cubicBezTo>
                    <a:pt x="434" y="1761"/>
                    <a:pt x="421" y="1738"/>
                    <a:pt x="413" y="1729"/>
                  </a:cubicBezTo>
                  <a:cubicBezTo>
                    <a:pt x="409" y="1723"/>
                    <a:pt x="399" y="1705"/>
                    <a:pt x="391" y="1687"/>
                  </a:cubicBezTo>
                  <a:cubicBezTo>
                    <a:pt x="383" y="1670"/>
                    <a:pt x="375" y="1655"/>
                    <a:pt x="373" y="1655"/>
                  </a:cubicBezTo>
                  <a:cubicBezTo>
                    <a:pt x="370" y="1653"/>
                    <a:pt x="365" y="1646"/>
                    <a:pt x="361" y="1637"/>
                  </a:cubicBezTo>
                  <a:cubicBezTo>
                    <a:pt x="356" y="1627"/>
                    <a:pt x="347" y="1608"/>
                    <a:pt x="339" y="1593"/>
                  </a:cubicBezTo>
                  <a:cubicBezTo>
                    <a:pt x="331" y="1578"/>
                    <a:pt x="321" y="1559"/>
                    <a:pt x="316" y="1551"/>
                  </a:cubicBezTo>
                  <a:cubicBezTo>
                    <a:pt x="312" y="1542"/>
                    <a:pt x="308" y="1533"/>
                    <a:pt x="308" y="1529"/>
                  </a:cubicBezTo>
                  <a:cubicBezTo>
                    <a:pt x="308" y="1526"/>
                    <a:pt x="306" y="1524"/>
                    <a:pt x="304" y="1524"/>
                  </a:cubicBezTo>
                  <a:cubicBezTo>
                    <a:pt x="301" y="1524"/>
                    <a:pt x="297" y="1516"/>
                    <a:pt x="292" y="1507"/>
                  </a:cubicBezTo>
                  <a:cubicBezTo>
                    <a:pt x="288" y="1498"/>
                    <a:pt x="281" y="1484"/>
                    <a:pt x="277" y="1477"/>
                  </a:cubicBezTo>
                  <a:cubicBezTo>
                    <a:pt x="272" y="1471"/>
                    <a:pt x="268" y="1463"/>
                    <a:pt x="268" y="1459"/>
                  </a:cubicBezTo>
                  <a:cubicBezTo>
                    <a:pt x="268" y="1456"/>
                    <a:pt x="261" y="1445"/>
                    <a:pt x="253" y="1436"/>
                  </a:cubicBezTo>
                  <a:cubicBezTo>
                    <a:pt x="244" y="1426"/>
                    <a:pt x="238" y="1413"/>
                    <a:pt x="238" y="1408"/>
                  </a:cubicBezTo>
                  <a:cubicBezTo>
                    <a:pt x="238" y="1402"/>
                    <a:pt x="236" y="1397"/>
                    <a:pt x="234" y="1396"/>
                  </a:cubicBezTo>
                  <a:cubicBezTo>
                    <a:pt x="227" y="1393"/>
                    <a:pt x="201" y="1352"/>
                    <a:pt x="195" y="1334"/>
                  </a:cubicBezTo>
                  <a:cubicBezTo>
                    <a:pt x="192" y="1324"/>
                    <a:pt x="185" y="1312"/>
                    <a:pt x="181" y="1308"/>
                  </a:cubicBezTo>
                  <a:cubicBezTo>
                    <a:pt x="176" y="1302"/>
                    <a:pt x="170" y="1293"/>
                    <a:pt x="168" y="1284"/>
                  </a:cubicBezTo>
                  <a:cubicBezTo>
                    <a:pt x="167" y="1277"/>
                    <a:pt x="164" y="1271"/>
                    <a:pt x="162" y="1271"/>
                  </a:cubicBezTo>
                  <a:cubicBezTo>
                    <a:pt x="159" y="1271"/>
                    <a:pt x="158" y="1268"/>
                    <a:pt x="158" y="1266"/>
                  </a:cubicBezTo>
                  <a:cubicBezTo>
                    <a:pt x="158" y="1260"/>
                    <a:pt x="135" y="1210"/>
                    <a:pt x="131" y="1207"/>
                  </a:cubicBezTo>
                  <a:cubicBezTo>
                    <a:pt x="130" y="1206"/>
                    <a:pt x="127" y="1200"/>
                    <a:pt x="125" y="1194"/>
                  </a:cubicBezTo>
                  <a:cubicBezTo>
                    <a:pt x="123" y="1188"/>
                    <a:pt x="120" y="1182"/>
                    <a:pt x="118" y="1181"/>
                  </a:cubicBezTo>
                  <a:cubicBezTo>
                    <a:pt x="112" y="1176"/>
                    <a:pt x="88" y="1135"/>
                    <a:pt x="88" y="1129"/>
                  </a:cubicBezTo>
                  <a:cubicBezTo>
                    <a:pt x="88" y="1119"/>
                    <a:pt x="78" y="1098"/>
                    <a:pt x="69" y="1089"/>
                  </a:cubicBezTo>
                  <a:cubicBezTo>
                    <a:pt x="65" y="1085"/>
                    <a:pt x="61" y="1079"/>
                    <a:pt x="61" y="1075"/>
                  </a:cubicBezTo>
                  <a:cubicBezTo>
                    <a:pt x="61" y="1072"/>
                    <a:pt x="55" y="1061"/>
                    <a:pt x="48" y="1053"/>
                  </a:cubicBezTo>
                  <a:cubicBezTo>
                    <a:pt x="40" y="1045"/>
                    <a:pt x="35" y="1035"/>
                    <a:pt x="35" y="1031"/>
                  </a:cubicBezTo>
                  <a:cubicBezTo>
                    <a:pt x="35" y="1016"/>
                    <a:pt x="25" y="995"/>
                    <a:pt x="17" y="992"/>
                  </a:cubicBezTo>
                  <a:cubicBezTo>
                    <a:pt x="12" y="991"/>
                    <a:pt x="8" y="987"/>
                    <a:pt x="8" y="983"/>
                  </a:cubicBezTo>
                  <a:cubicBezTo>
                    <a:pt x="8" y="980"/>
                    <a:pt x="6" y="977"/>
                    <a:pt x="4" y="977"/>
                  </a:cubicBezTo>
                  <a:cubicBezTo>
                    <a:pt x="-1" y="977"/>
                    <a:pt x="-1" y="956"/>
                    <a:pt x="3" y="94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C0479EC4-25B4-1BC8-1005-F3714FC66A37}"/>
                </a:ext>
              </a:extLst>
            </p:cNvPr>
            <p:cNvSpPr/>
            <p:nvPr/>
          </p:nvSpPr>
          <p:spPr>
            <a:xfrm>
              <a:off x="8879735" y="3168617"/>
              <a:ext cx="1870" cy="2829"/>
            </a:xfrm>
            <a:custGeom>
              <a:avLst/>
              <a:gdLst>
                <a:gd name="connsiteX0" fmla="*/ 7 w 1870"/>
                <a:gd name="connsiteY0" fmla="*/ 979 h 2829"/>
                <a:gd name="connsiteX1" fmla="*/ 3 w 1870"/>
                <a:gd name="connsiteY1" fmla="*/ 1002 h 2829"/>
                <a:gd name="connsiteX2" fmla="*/ 978 w 1870"/>
                <a:gd name="connsiteY2" fmla="*/ 2810 h 2829"/>
                <a:gd name="connsiteX3" fmla="*/ 1005 w 1870"/>
                <a:gd name="connsiteY3" fmla="*/ 2827 h 2829"/>
                <a:gd name="connsiteX4" fmla="*/ 1013 w 1870"/>
                <a:gd name="connsiteY4" fmla="*/ 2815 h 2829"/>
                <a:gd name="connsiteX5" fmla="*/ 1206 w 1870"/>
                <a:gd name="connsiteY5" fmla="*/ 2177 h 2829"/>
                <a:gd name="connsiteX6" fmla="*/ 1175 w 1870"/>
                <a:gd name="connsiteY6" fmla="*/ 2172 h 2829"/>
                <a:gd name="connsiteX7" fmla="*/ 993 w 1870"/>
                <a:gd name="connsiteY7" fmla="*/ 2770 h 2829"/>
                <a:gd name="connsiteX8" fmla="*/ 39 w 1870"/>
                <a:gd name="connsiteY8" fmla="*/ 999 h 2829"/>
                <a:gd name="connsiteX9" fmla="*/ 1828 w 1870"/>
                <a:gd name="connsiteY9" fmla="*/ 49 h 2829"/>
                <a:gd name="connsiteX10" fmla="*/ 1683 w 1870"/>
                <a:gd name="connsiteY10" fmla="*/ 625 h 2829"/>
                <a:gd name="connsiteX11" fmla="*/ 1704 w 1870"/>
                <a:gd name="connsiteY11" fmla="*/ 644 h 2829"/>
                <a:gd name="connsiteX12" fmla="*/ 1715 w 1870"/>
                <a:gd name="connsiteY12" fmla="*/ 629 h 2829"/>
                <a:gd name="connsiteX13" fmla="*/ 1870 w 1870"/>
                <a:gd name="connsiteY13" fmla="*/ 22 h 2829"/>
                <a:gd name="connsiteX14" fmla="*/ 1868 w 1870"/>
                <a:gd name="connsiteY14" fmla="*/ 7 h 2829"/>
                <a:gd name="connsiteX15" fmla="*/ 1847 w 1870"/>
                <a:gd name="connsiteY15" fmla="*/ 2 h 2829"/>
                <a:gd name="connsiteX16" fmla="*/ 8 w 1870"/>
                <a:gd name="connsiteY16" fmla="*/ 978 h 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0" h="2829">
                  <a:moveTo>
                    <a:pt x="7" y="979"/>
                  </a:moveTo>
                  <a:cubicBezTo>
                    <a:pt x="-1" y="988"/>
                    <a:pt x="-2" y="996"/>
                    <a:pt x="3" y="1002"/>
                  </a:cubicBezTo>
                  <a:lnTo>
                    <a:pt x="978" y="2810"/>
                  </a:lnTo>
                  <a:cubicBezTo>
                    <a:pt x="986" y="2828"/>
                    <a:pt x="995" y="2834"/>
                    <a:pt x="1005" y="2827"/>
                  </a:cubicBezTo>
                  <a:cubicBezTo>
                    <a:pt x="1011" y="2822"/>
                    <a:pt x="1014" y="2818"/>
                    <a:pt x="1013" y="2815"/>
                  </a:cubicBezTo>
                  <a:lnTo>
                    <a:pt x="1206" y="2177"/>
                  </a:lnTo>
                  <a:lnTo>
                    <a:pt x="1175" y="2172"/>
                  </a:lnTo>
                  <a:lnTo>
                    <a:pt x="993" y="2770"/>
                  </a:lnTo>
                  <a:lnTo>
                    <a:pt x="39" y="999"/>
                  </a:lnTo>
                  <a:lnTo>
                    <a:pt x="1828" y="49"/>
                  </a:lnTo>
                  <a:lnTo>
                    <a:pt x="1683" y="625"/>
                  </a:lnTo>
                  <a:cubicBezTo>
                    <a:pt x="1684" y="642"/>
                    <a:pt x="1692" y="648"/>
                    <a:pt x="1704" y="644"/>
                  </a:cubicBezTo>
                  <a:cubicBezTo>
                    <a:pt x="1710" y="642"/>
                    <a:pt x="1713" y="637"/>
                    <a:pt x="1715" y="629"/>
                  </a:cubicBezTo>
                  <a:lnTo>
                    <a:pt x="1870" y="22"/>
                  </a:lnTo>
                  <a:cubicBezTo>
                    <a:pt x="1872" y="20"/>
                    <a:pt x="1871" y="15"/>
                    <a:pt x="1868" y="7"/>
                  </a:cubicBezTo>
                  <a:cubicBezTo>
                    <a:pt x="1861" y="0"/>
                    <a:pt x="1854" y="-2"/>
                    <a:pt x="1847" y="2"/>
                  </a:cubicBezTo>
                  <a:lnTo>
                    <a:pt x="8" y="978"/>
                  </a:ln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F6C72FF-F2DD-2FCC-0275-553D693D0CC0}"/>
                </a:ext>
              </a:extLst>
            </p:cNvPr>
            <p:cNvSpPr/>
            <p:nvPr/>
          </p:nvSpPr>
          <p:spPr>
            <a:xfrm>
              <a:off x="8880852" y="3170810"/>
              <a:ext cx="1735" cy="2264"/>
            </a:xfrm>
            <a:custGeom>
              <a:avLst/>
              <a:gdLst>
                <a:gd name="connsiteX0" fmla="*/ 0 w 1735"/>
                <a:gd name="connsiteY0" fmla="*/ 25 h 2264"/>
                <a:gd name="connsiteX1" fmla="*/ 725 w 1735"/>
                <a:gd name="connsiteY1" fmla="*/ 912 h 2264"/>
                <a:gd name="connsiteX2" fmla="*/ 891 w 1735"/>
                <a:gd name="connsiteY2" fmla="*/ 1665 h 2264"/>
                <a:gd name="connsiteX3" fmla="*/ 885 w 1735"/>
                <a:gd name="connsiteY3" fmla="*/ 1938 h 2264"/>
                <a:gd name="connsiteX4" fmla="*/ 812 w 1735"/>
                <a:gd name="connsiteY4" fmla="*/ 2245 h 2264"/>
                <a:gd name="connsiteX5" fmla="*/ 817 w 1735"/>
                <a:gd name="connsiteY5" fmla="*/ 2260 h 2264"/>
                <a:gd name="connsiteX6" fmla="*/ 836 w 1735"/>
                <a:gd name="connsiteY6" fmla="*/ 2262 h 2264"/>
                <a:gd name="connsiteX7" fmla="*/ 1735 w 1735"/>
                <a:gd name="connsiteY7" fmla="*/ 1794 h 2264"/>
                <a:gd name="connsiteX8" fmla="*/ 1716 w 1735"/>
                <a:gd name="connsiteY8" fmla="*/ 1771 h 2264"/>
                <a:gd name="connsiteX9" fmla="*/ 854 w 1735"/>
                <a:gd name="connsiteY9" fmla="*/ 2216 h 2264"/>
                <a:gd name="connsiteX10" fmla="*/ 921 w 1735"/>
                <a:gd name="connsiteY10" fmla="*/ 1629 h 2264"/>
                <a:gd name="connsiteX11" fmla="*/ 737 w 1735"/>
                <a:gd name="connsiteY11" fmla="*/ 852 h 2264"/>
                <a:gd name="connsiteX12" fmla="*/ 436 w 1735"/>
                <a:gd name="connsiteY12" fmla="*/ 344 h 2264"/>
                <a:gd name="connsiteX13" fmla="*/ 174 w 1735"/>
                <a:gd name="connsiteY13" fmla="*/ 106 h 2264"/>
                <a:gd name="connsiteX14" fmla="*/ 20 w 1735"/>
                <a:gd name="connsiteY14" fmla="*/ 0 h 2264"/>
                <a:gd name="connsiteX15" fmla="*/ 2 w 1735"/>
                <a:gd name="connsiteY15" fmla="*/ 22 h 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35" h="2264">
                  <a:moveTo>
                    <a:pt x="0" y="25"/>
                  </a:moveTo>
                  <a:cubicBezTo>
                    <a:pt x="359" y="244"/>
                    <a:pt x="601" y="540"/>
                    <a:pt x="725" y="912"/>
                  </a:cubicBezTo>
                  <a:cubicBezTo>
                    <a:pt x="816" y="1170"/>
                    <a:pt x="871" y="1420"/>
                    <a:pt x="891" y="1665"/>
                  </a:cubicBezTo>
                  <a:cubicBezTo>
                    <a:pt x="898" y="1761"/>
                    <a:pt x="896" y="1852"/>
                    <a:pt x="885" y="1938"/>
                  </a:cubicBezTo>
                  <a:cubicBezTo>
                    <a:pt x="876" y="2018"/>
                    <a:pt x="852" y="2120"/>
                    <a:pt x="812" y="2245"/>
                  </a:cubicBezTo>
                  <a:cubicBezTo>
                    <a:pt x="811" y="2251"/>
                    <a:pt x="812" y="2256"/>
                    <a:pt x="817" y="2260"/>
                  </a:cubicBezTo>
                  <a:cubicBezTo>
                    <a:pt x="823" y="2265"/>
                    <a:pt x="829" y="2266"/>
                    <a:pt x="836" y="2262"/>
                  </a:cubicBezTo>
                  <a:lnTo>
                    <a:pt x="1735" y="1794"/>
                  </a:lnTo>
                  <a:cubicBezTo>
                    <a:pt x="1738" y="1776"/>
                    <a:pt x="1731" y="1769"/>
                    <a:pt x="1716" y="1771"/>
                  </a:cubicBezTo>
                  <a:lnTo>
                    <a:pt x="854" y="2216"/>
                  </a:lnTo>
                  <a:cubicBezTo>
                    <a:pt x="918" y="2029"/>
                    <a:pt x="940" y="1833"/>
                    <a:pt x="921" y="1629"/>
                  </a:cubicBezTo>
                  <a:cubicBezTo>
                    <a:pt x="895" y="1366"/>
                    <a:pt x="834" y="1106"/>
                    <a:pt x="737" y="852"/>
                  </a:cubicBezTo>
                  <a:cubicBezTo>
                    <a:pt x="661" y="652"/>
                    <a:pt x="561" y="482"/>
                    <a:pt x="436" y="344"/>
                  </a:cubicBezTo>
                  <a:cubicBezTo>
                    <a:pt x="360" y="257"/>
                    <a:pt x="272" y="178"/>
                    <a:pt x="174" y="106"/>
                  </a:cubicBezTo>
                  <a:cubicBezTo>
                    <a:pt x="141" y="81"/>
                    <a:pt x="90" y="45"/>
                    <a:pt x="20" y="0"/>
                  </a:cubicBezTo>
                  <a:lnTo>
                    <a:pt x="2" y="22"/>
                  </a:ln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238525D-045E-0886-C6B2-A805BEEC1986}"/>
                </a:ext>
              </a:extLst>
            </p:cNvPr>
            <p:cNvSpPr/>
            <p:nvPr/>
          </p:nvSpPr>
          <p:spPr>
            <a:xfrm>
              <a:off x="8881350" y="3169190"/>
              <a:ext cx="1992" cy="4505"/>
            </a:xfrm>
            <a:custGeom>
              <a:avLst/>
              <a:gdLst>
                <a:gd name="connsiteX0" fmla="*/ 2 w 1992"/>
                <a:gd name="connsiteY0" fmla="*/ 3 h 4505"/>
                <a:gd name="connsiteX1" fmla="*/ 8 w 1992"/>
                <a:gd name="connsiteY1" fmla="*/ 27 h 4505"/>
                <a:gd name="connsiteX2" fmla="*/ 623 w 1992"/>
                <a:gd name="connsiteY2" fmla="*/ 475 h 4505"/>
                <a:gd name="connsiteX3" fmla="*/ 1105 w 1992"/>
                <a:gd name="connsiteY3" fmla="*/ 941 h 4505"/>
                <a:gd name="connsiteX4" fmla="*/ 1651 w 1992"/>
                <a:gd name="connsiteY4" fmla="*/ 1807 h 4505"/>
                <a:gd name="connsiteX5" fmla="*/ 1951 w 1992"/>
                <a:gd name="connsiteY5" fmla="*/ 3056 h 4505"/>
                <a:gd name="connsiteX6" fmla="*/ 1945 w 1992"/>
                <a:gd name="connsiteY6" fmla="*/ 3731 h 4505"/>
                <a:gd name="connsiteX7" fmla="*/ 1820 w 1992"/>
                <a:gd name="connsiteY7" fmla="*/ 4442 h 4505"/>
                <a:gd name="connsiteX8" fmla="*/ 1160 w 1992"/>
                <a:gd name="connsiteY8" fmla="*/ 3218 h 4505"/>
                <a:gd name="connsiteX9" fmla="*/ 1130 w 1992"/>
                <a:gd name="connsiteY9" fmla="*/ 3229 h 4505"/>
                <a:gd name="connsiteX10" fmla="*/ 1810 w 1992"/>
                <a:gd name="connsiteY10" fmla="*/ 4496 h 4505"/>
                <a:gd name="connsiteX11" fmla="*/ 1837 w 1992"/>
                <a:gd name="connsiteY11" fmla="*/ 4501 h 4505"/>
                <a:gd name="connsiteX12" fmla="*/ 1974 w 1992"/>
                <a:gd name="connsiteY12" fmla="*/ 3763 h 4505"/>
                <a:gd name="connsiteX13" fmla="*/ 1984 w 1992"/>
                <a:gd name="connsiteY13" fmla="*/ 3089 h 4505"/>
                <a:gd name="connsiteX14" fmla="*/ 1684 w 1992"/>
                <a:gd name="connsiteY14" fmla="*/ 1803 h 4505"/>
                <a:gd name="connsiteX15" fmla="*/ 1098 w 1992"/>
                <a:gd name="connsiteY15" fmla="*/ 885 h 4505"/>
                <a:gd name="connsiteX16" fmla="*/ 5 w 1992"/>
                <a:gd name="connsiteY16" fmla="*/ 0 h 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92" h="4505">
                  <a:moveTo>
                    <a:pt x="2" y="3"/>
                  </a:moveTo>
                  <a:cubicBezTo>
                    <a:pt x="-2" y="15"/>
                    <a:pt x="0" y="23"/>
                    <a:pt x="8" y="27"/>
                  </a:cubicBezTo>
                  <a:cubicBezTo>
                    <a:pt x="260" y="190"/>
                    <a:pt x="465" y="339"/>
                    <a:pt x="623" y="475"/>
                  </a:cubicBezTo>
                  <a:cubicBezTo>
                    <a:pt x="794" y="623"/>
                    <a:pt x="955" y="778"/>
                    <a:pt x="1105" y="941"/>
                  </a:cubicBezTo>
                  <a:cubicBezTo>
                    <a:pt x="1351" y="1197"/>
                    <a:pt x="1532" y="1486"/>
                    <a:pt x="1651" y="1807"/>
                  </a:cubicBezTo>
                  <a:cubicBezTo>
                    <a:pt x="1837" y="2249"/>
                    <a:pt x="1937" y="2665"/>
                    <a:pt x="1951" y="3056"/>
                  </a:cubicBezTo>
                  <a:cubicBezTo>
                    <a:pt x="1966" y="3310"/>
                    <a:pt x="1964" y="3534"/>
                    <a:pt x="1945" y="3731"/>
                  </a:cubicBezTo>
                  <a:cubicBezTo>
                    <a:pt x="1941" y="3828"/>
                    <a:pt x="1899" y="4065"/>
                    <a:pt x="1820" y="4442"/>
                  </a:cubicBezTo>
                  <a:lnTo>
                    <a:pt x="1160" y="3218"/>
                  </a:lnTo>
                  <a:lnTo>
                    <a:pt x="1130" y="3229"/>
                  </a:lnTo>
                  <a:lnTo>
                    <a:pt x="1810" y="4496"/>
                  </a:lnTo>
                  <a:cubicBezTo>
                    <a:pt x="1815" y="4507"/>
                    <a:pt x="1824" y="4509"/>
                    <a:pt x="1837" y="4501"/>
                  </a:cubicBezTo>
                  <a:cubicBezTo>
                    <a:pt x="1918" y="4140"/>
                    <a:pt x="1964" y="3894"/>
                    <a:pt x="1974" y="3763"/>
                  </a:cubicBezTo>
                  <a:cubicBezTo>
                    <a:pt x="1995" y="3567"/>
                    <a:pt x="1998" y="3342"/>
                    <a:pt x="1984" y="3089"/>
                  </a:cubicBezTo>
                  <a:cubicBezTo>
                    <a:pt x="1974" y="2683"/>
                    <a:pt x="1874" y="2255"/>
                    <a:pt x="1684" y="1803"/>
                  </a:cubicBezTo>
                  <a:cubicBezTo>
                    <a:pt x="1564" y="1470"/>
                    <a:pt x="1368" y="1164"/>
                    <a:pt x="1098" y="885"/>
                  </a:cubicBezTo>
                  <a:cubicBezTo>
                    <a:pt x="734" y="499"/>
                    <a:pt x="370" y="204"/>
                    <a:pt x="5" y="0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E8F2179A-F23F-B14A-0F15-D79DC25BB60C}"/>
              </a:ext>
            </a:extLst>
          </p:cNvPr>
          <p:cNvGrpSpPr/>
          <p:nvPr/>
        </p:nvGrpSpPr>
        <p:grpSpPr>
          <a:xfrm>
            <a:off x="8652016" y="857728"/>
            <a:ext cx="2376614" cy="2407830"/>
            <a:chOff x="6295570" y="4172373"/>
            <a:chExt cx="4111814" cy="4165823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F195824F-564D-115B-23B9-B103A92B42F8}"/>
                </a:ext>
              </a:extLst>
            </p:cNvPr>
            <p:cNvSpPr/>
            <p:nvPr/>
          </p:nvSpPr>
          <p:spPr>
            <a:xfrm rot="20803620">
              <a:off x="7707141" y="5335059"/>
              <a:ext cx="2700243" cy="3003137"/>
            </a:xfrm>
            <a:custGeom>
              <a:avLst/>
              <a:gdLst>
                <a:gd name="connsiteX0" fmla="*/ 2584174 w 2700243"/>
                <a:gd name="connsiteY0" fmla="*/ 3 h 3003137"/>
                <a:gd name="connsiteX1" fmla="*/ 2434955 w 2700243"/>
                <a:gd name="connsiteY1" fmla="*/ 1625634 h 3003137"/>
                <a:gd name="connsiteX2" fmla="*/ 723979 w 2700243"/>
                <a:gd name="connsiteY2" fmla="*/ 2598994 h 3003137"/>
                <a:gd name="connsiteX3" fmla="*/ 721957 w 2700243"/>
                <a:gd name="connsiteY3" fmla="*/ 3003140 h 3003137"/>
                <a:gd name="connsiteX4" fmla="*/ 0 w 2700243"/>
                <a:gd name="connsiteY4" fmla="*/ 2096827 h 3003137"/>
                <a:gd name="connsiteX5" fmla="*/ 754047 w 2700243"/>
                <a:gd name="connsiteY5" fmla="*/ 1238519 h 3003137"/>
                <a:gd name="connsiteX6" fmla="*/ 746384 w 2700243"/>
                <a:gd name="connsiteY6" fmla="*/ 1707483 h 3003137"/>
                <a:gd name="connsiteX7" fmla="*/ 1654117 w 2700243"/>
                <a:gd name="connsiteY7" fmla="*/ 1180846 h 3003137"/>
                <a:gd name="connsiteX8" fmla="*/ 1775703 w 2700243"/>
                <a:gd name="connsiteY8" fmla="*/ 443163 h 3003137"/>
                <a:gd name="connsiteX9" fmla="*/ 2359510 w 2700243"/>
                <a:gd name="connsiteY9" fmla="*/ 554320 h 3003137"/>
                <a:gd name="connsiteX10" fmla="*/ 2584214 w 2700243"/>
                <a:gd name="connsiteY10" fmla="*/ 3 h 3003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00243" h="3003137">
                  <a:moveTo>
                    <a:pt x="2584174" y="3"/>
                  </a:moveTo>
                  <a:cubicBezTo>
                    <a:pt x="2593026" y="11235"/>
                    <a:pt x="2920263" y="796350"/>
                    <a:pt x="2434955" y="1625634"/>
                  </a:cubicBezTo>
                  <a:cubicBezTo>
                    <a:pt x="1852425" y="2621092"/>
                    <a:pt x="747125" y="2612139"/>
                    <a:pt x="723979" y="2598994"/>
                  </a:cubicBezTo>
                  <a:lnTo>
                    <a:pt x="721957" y="3003140"/>
                  </a:lnTo>
                  <a:lnTo>
                    <a:pt x="0" y="2096827"/>
                  </a:lnTo>
                  <a:lnTo>
                    <a:pt x="754047" y="1238519"/>
                  </a:lnTo>
                  <a:lnTo>
                    <a:pt x="746384" y="1707483"/>
                  </a:lnTo>
                  <a:cubicBezTo>
                    <a:pt x="765319" y="1707079"/>
                    <a:pt x="1334238" y="1713897"/>
                    <a:pt x="1654117" y="1180846"/>
                  </a:cubicBezTo>
                  <a:cubicBezTo>
                    <a:pt x="1863895" y="831268"/>
                    <a:pt x="1778008" y="454317"/>
                    <a:pt x="1775703" y="443163"/>
                  </a:cubicBezTo>
                  <a:lnTo>
                    <a:pt x="2359510" y="554320"/>
                  </a:lnTo>
                  <a:lnTo>
                    <a:pt x="2584214" y="3"/>
                  </a:lnTo>
                  <a:close/>
                </a:path>
              </a:pathLst>
            </a:custGeom>
            <a:solidFill>
              <a:srgbClr val="000000"/>
            </a:soli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F677A7BA-3BCA-5CE3-1368-947D955F46AA}"/>
                </a:ext>
              </a:extLst>
            </p:cNvPr>
            <p:cNvSpPr/>
            <p:nvPr/>
          </p:nvSpPr>
          <p:spPr>
            <a:xfrm rot="20803620">
              <a:off x="6295570" y="5077639"/>
              <a:ext cx="1720215" cy="3256479"/>
            </a:xfrm>
            <a:custGeom>
              <a:avLst/>
              <a:gdLst>
                <a:gd name="connsiteX0" fmla="*/ 1704951 w 1720215"/>
                <a:gd name="connsiteY0" fmla="*/ 3256452 h 3256479"/>
                <a:gd name="connsiteX1" fmla="*/ 352592 w 1720215"/>
                <a:gd name="connsiteY1" fmla="*/ 2316125 h 3256479"/>
                <a:gd name="connsiteX2" fmla="*/ 353739 w 1720215"/>
                <a:gd name="connsiteY2" fmla="*/ 367500 h 3256479"/>
                <a:gd name="connsiteX3" fmla="*/ 0 w 1720215"/>
                <a:gd name="connsiteY3" fmla="*/ 163703 h 3256479"/>
                <a:gd name="connsiteX4" fmla="*/ 1156525 w 1720215"/>
                <a:gd name="connsiteY4" fmla="*/ -3 h 3256479"/>
                <a:gd name="connsiteX5" fmla="*/ 1532896 w 1720215"/>
                <a:gd name="connsiteY5" fmla="*/ 1073465 h 3256479"/>
                <a:gd name="connsiteX6" fmla="*/ 1125083 w 1720215"/>
                <a:gd name="connsiteY6" fmla="*/ 832435 h 3256479"/>
                <a:gd name="connsiteX7" fmla="*/ 1133485 w 1720215"/>
                <a:gd name="connsiteY7" fmla="*/ 1871326 h 3256479"/>
                <a:gd name="connsiteX8" fmla="*/ 1720216 w 1720215"/>
                <a:gd name="connsiteY8" fmla="*/ 2344052 h 3256479"/>
                <a:gd name="connsiteX9" fmla="*/ 1330748 w 1720215"/>
                <a:gd name="connsiteY9" fmla="*/ 2787298 h 3256479"/>
                <a:gd name="connsiteX10" fmla="*/ 1704966 w 1720215"/>
                <a:gd name="connsiteY10" fmla="*/ 3256452 h 3256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0215" h="3256479">
                  <a:moveTo>
                    <a:pt x="1704951" y="3256452"/>
                  </a:moveTo>
                  <a:cubicBezTo>
                    <a:pt x="1690667" y="3258400"/>
                    <a:pt x="837900" y="3145448"/>
                    <a:pt x="352592" y="2316125"/>
                  </a:cubicBezTo>
                  <a:cubicBezTo>
                    <a:pt x="-229938" y="1320667"/>
                    <a:pt x="330602" y="380645"/>
                    <a:pt x="353739" y="367500"/>
                  </a:cubicBezTo>
                  <a:lnTo>
                    <a:pt x="0" y="163703"/>
                  </a:lnTo>
                  <a:lnTo>
                    <a:pt x="1156525" y="-3"/>
                  </a:lnTo>
                  <a:lnTo>
                    <a:pt x="1532896" y="1073465"/>
                  </a:lnTo>
                  <a:lnTo>
                    <a:pt x="1125083" y="832435"/>
                  </a:lnTo>
                  <a:cubicBezTo>
                    <a:pt x="1115971" y="848815"/>
                    <a:pt x="825522" y="1331506"/>
                    <a:pt x="1133485" y="1871326"/>
                  </a:cubicBezTo>
                  <a:cubicBezTo>
                    <a:pt x="1335444" y="2225361"/>
                    <a:pt x="1709271" y="2340452"/>
                    <a:pt x="1720216" y="2344052"/>
                  </a:cubicBezTo>
                  <a:lnTo>
                    <a:pt x="1330748" y="2787298"/>
                  </a:lnTo>
                  <a:lnTo>
                    <a:pt x="1704966" y="3256452"/>
                  </a:lnTo>
                  <a:close/>
                </a:path>
              </a:pathLst>
            </a:custGeom>
            <a:solidFill>
              <a:srgbClr val="000000"/>
            </a:soli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6416843-A6B0-2239-75E0-A0F2F392716B}"/>
                </a:ext>
              </a:extLst>
            </p:cNvPr>
            <p:cNvSpPr/>
            <p:nvPr/>
          </p:nvSpPr>
          <p:spPr>
            <a:xfrm rot="20803620">
              <a:off x="6513739" y="4172373"/>
              <a:ext cx="3567198" cy="1844954"/>
            </a:xfrm>
            <a:custGeom>
              <a:avLst/>
              <a:gdLst>
                <a:gd name="connsiteX0" fmla="*/ 86 w 3567198"/>
                <a:gd name="connsiteY0" fmla="*/ 685343 h 1844954"/>
                <a:gd name="connsiteX1" fmla="*/ 1501607 w 3567198"/>
                <a:gd name="connsiteY1" fmla="*/ 0 h 1844954"/>
                <a:gd name="connsiteX2" fmla="*/ 3211439 w 3567198"/>
                <a:gd name="connsiteY2" fmla="*/ 975265 h 1844954"/>
                <a:gd name="connsiteX3" fmla="*/ 3567198 w 3567198"/>
                <a:gd name="connsiteY3" fmla="*/ 774916 h 1844954"/>
                <a:gd name="connsiteX4" fmla="*/ 3132639 w 3567198"/>
                <a:gd name="connsiteY4" fmla="*/ 1844954 h 1844954"/>
                <a:gd name="connsiteX5" fmla="*/ 2002212 w 3567198"/>
                <a:gd name="connsiteY5" fmla="*/ 1629823 h 1844954"/>
                <a:gd name="connsiteX6" fmla="*/ 2417693 w 3567198"/>
                <a:gd name="connsiteY6" fmla="*/ 1401890 h 1844954"/>
                <a:gd name="connsiteX7" fmla="*/ 1501559 w 3567198"/>
                <a:gd name="connsiteY7" fmla="*/ 889606 h 1844954"/>
                <a:gd name="connsiteX8" fmla="*/ 793252 w 3567198"/>
                <a:gd name="connsiteY8" fmla="*/ 1154563 h 1844954"/>
                <a:gd name="connsiteX9" fmla="*/ 598922 w 3567198"/>
                <a:gd name="connsiteY9" fmla="*/ 600170 h 1844954"/>
                <a:gd name="connsiteX10" fmla="*/ 0 w 3567198"/>
                <a:gd name="connsiteY10" fmla="*/ 685334 h 1844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67198" h="1844954">
                  <a:moveTo>
                    <a:pt x="86" y="685343"/>
                  </a:moveTo>
                  <a:cubicBezTo>
                    <a:pt x="5518" y="672164"/>
                    <a:pt x="531057" y="0"/>
                    <a:pt x="1501607" y="0"/>
                  </a:cubicBezTo>
                  <a:cubicBezTo>
                    <a:pt x="2666705" y="0"/>
                    <a:pt x="3211439" y="948928"/>
                    <a:pt x="3211439" y="975265"/>
                  </a:cubicBezTo>
                  <a:lnTo>
                    <a:pt x="3567198" y="774916"/>
                  </a:lnTo>
                  <a:lnTo>
                    <a:pt x="3132639" y="1844954"/>
                  </a:lnTo>
                  <a:lnTo>
                    <a:pt x="2002212" y="1629823"/>
                  </a:lnTo>
                  <a:lnTo>
                    <a:pt x="2417693" y="1401890"/>
                  </a:lnTo>
                  <a:cubicBezTo>
                    <a:pt x="2407871" y="1385913"/>
                    <a:pt x="2129399" y="896398"/>
                    <a:pt x="1501559" y="889606"/>
                  </a:cubicBezTo>
                  <a:cubicBezTo>
                    <a:pt x="1089822" y="885153"/>
                    <a:pt x="801881" y="1147010"/>
                    <a:pt x="793252" y="1154563"/>
                  </a:cubicBezTo>
                  <a:lnTo>
                    <a:pt x="598922" y="600170"/>
                  </a:lnTo>
                  <a:lnTo>
                    <a:pt x="0" y="685334"/>
                  </a:lnTo>
                  <a:close/>
                </a:path>
              </a:pathLst>
            </a:custGeom>
            <a:solidFill>
              <a:srgbClr val="000000"/>
            </a:soli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55" name="图形 98">
            <a:extLst>
              <a:ext uri="{FF2B5EF4-FFF2-40B4-BE49-F238E27FC236}">
                <a16:creationId xmlns:a16="http://schemas.microsoft.com/office/drawing/2014/main" id="{7C2FD880-3595-51B6-E0C3-23A54B666BA1}"/>
              </a:ext>
            </a:extLst>
          </p:cNvPr>
          <p:cNvSpPr/>
          <p:nvPr/>
        </p:nvSpPr>
        <p:spPr>
          <a:xfrm>
            <a:off x="8449224" y="3979315"/>
            <a:ext cx="2403074" cy="2232034"/>
          </a:xfrm>
          <a:custGeom>
            <a:avLst/>
            <a:gdLst>
              <a:gd name="connsiteX0" fmla="*/ 342905 w 1028699"/>
              <a:gd name="connsiteY0" fmla="*/ 0 h 955481"/>
              <a:gd name="connsiteX1" fmla="*/ 171455 w 1028699"/>
              <a:gd name="connsiteY1" fmla="*/ 297066 h 955481"/>
              <a:gd name="connsiteX2" fmla="*/ 381005 w 1028699"/>
              <a:gd name="connsiteY2" fmla="*/ 417909 h 955481"/>
              <a:gd name="connsiteX3" fmla="*/ 514355 w 1028699"/>
              <a:gd name="connsiteY3" fmla="*/ 186928 h 955481"/>
              <a:gd name="connsiteX4" fmla="*/ 560789 w 1028699"/>
              <a:gd name="connsiteY4" fmla="*/ 269081 h 955481"/>
              <a:gd name="connsiteX5" fmla="*/ 505425 w 1028699"/>
              <a:gd name="connsiteY5" fmla="*/ 301228 h 955481"/>
              <a:gd name="connsiteX6" fmla="*/ 718547 w 1028699"/>
              <a:gd name="connsiteY6" fmla="*/ 298847 h 955481"/>
              <a:gd name="connsiteX7" fmla="*/ 789389 w 1028699"/>
              <a:gd name="connsiteY7" fmla="*/ 179194 h 955481"/>
              <a:gd name="connsiteX8" fmla="*/ 826894 w 1028699"/>
              <a:gd name="connsiteY8" fmla="*/ 115494 h 955481"/>
              <a:gd name="connsiteX9" fmla="*/ 770934 w 1028699"/>
              <a:gd name="connsiteY9" fmla="*/ 147641 h 955481"/>
              <a:gd name="connsiteX10" fmla="*/ 685805 w 1028699"/>
              <a:gd name="connsiteY10" fmla="*/ 4 h 955481"/>
              <a:gd name="connsiteX11" fmla="*/ 342905 w 1028699"/>
              <a:gd name="connsiteY11" fmla="*/ 4 h 955481"/>
              <a:gd name="connsiteX12" fmla="*/ 857255 w 1028699"/>
              <a:gd name="connsiteY12" fmla="*/ 297066 h 955481"/>
              <a:gd name="connsiteX13" fmla="*/ 645914 w 1028699"/>
              <a:gd name="connsiteY13" fmla="*/ 419100 h 955481"/>
              <a:gd name="connsiteX14" fmla="*/ 774502 w 1028699"/>
              <a:gd name="connsiteY14" fmla="*/ 645319 h 955481"/>
              <a:gd name="connsiteX15" fmla="*/ 686991 w 1028699"/>
              <a:gd name="connsiteY15" fmla="*/ 645915 h 955481"/>
              <a:gd name="connsiteX16" fmla="*/ 686991 w 1028699"/>
              <a:gd name="connsiteY16" fmla="*/ 584003 h 955481"/>
              <a:gd name="connsiteX17" fmla="*/ 652462 w 1028699"/>
              <a:gd name="connsiteY17" fmla="*/ 645915 h 955481"/>
              <a:gd name="connsiteX18" fmla="*/ 582216 w 1028699"/>
              <a:gd name="connsiteY18" fmla="*/ 769740 h 955481"/>
              <a:gd name="connsiteX19" fmla="*/ 582216 w 1028699"/>
              <a:gd name="connsiteY19" fmla="*/ 770334 h 955481"/>
              <a:gd name="connsiteX20" fmla="*/ 650677 w 1028699"/>
              <a:gd name="connsiteY20" fmla="*/ 891187 h 955481"/>
              <a:gd name="connsiteX21" fmla="*/ 686991 w 1028699"/>
              <a:gd name="connsiteY21" fmla="*/ 955481 h 955481"/>
              <a:gd name="connsiteX22" fmla="*/ 686991 w 1028699"/>
              <a:gd name="connsiteY22" fmla="*/ 891187 h 955481"/>
              <a:gd name="connsiteX23" fmla="*/ 857250 w 1028699"/>
              <a:gd name="connsiteY23" fmla="*/ 891187 h 955481"/>
              <a:gd name="connsiteX24" fmla="*/ 1028700 w 1028699"/>
              <a:gd name="connsiteY24" fmla="*/ 594122 h 955481"/>
              <a:gd name="connsiteX25" fmla="*/ 857250 w 1028699"/>
              <a:gd name="connsiteY25" fmla="*/ 297066 h 955481"/>
              <a:gd name="connsiteX26" fmla="*/ 29170 w 1028699"/>
              <a:gd name="connsiteY26" fmla="*/ 413747 h 955481"/>
              <a:gd name="connsiteX27" fmla="*/ 85725 w 1028699"/>
              <a:gd name="connsiteY27" fmla="*/ 446488 h 955481"/>
              <a:gd name="connsiteX28" fmla="*/ 0 w 1028699"/>
              <a:gd name="connsiteY28" fmla="*/ 594126 h 955481"/>
              <a:gd name="connsiteX29" fmla="*/ 171450 w 1028699"/>
              <a:gd name="connsiteY29" fmla="*/ 891191 h 955481"/>
              <a:gd name="connsiteX30" fmla="*/ 514350 w 1028699"/>
              <a:gd name="connsiteY30" fmla="*/ 891191 h 955481"/>
              <a:gd name="connsiteX31" fmla="*/ 514350 w 1028699"/>
              <a:gd name="connsiteY31" fmla="*/ 647113 h 955481"/>
              <a:gd name="connsiteX32" fmla="*/ 247650 w 1028699"/>
              <a:gd name="connsiteY32" fmla="*/ 648898 h 955481"/>
              <a:gd name="connsiteX33" fmla="*/ 294680 w 1028699"/>
              <a:gd name="connsiteY33" fmla="*/ 567341 h 955481"/>
              <a:gd name="connsiteX34" fmla="*/ 350639 w 1028699"/>
              <a:gd name="connsiteY34" fmla="*/ 599488 h 955481"/>
              <a:gd name="connsiteX35" fmla="*/ 242292 w 1028699"/>
              <a:gd name="connsiteY35" fmla="*/ 416132 h 955481"/>
              <a:gd name="connsiteX36" fmla="*/ 29170 w 1028699"/>
              <a:gd name="connsiteY36" fmla="*/ 413751 h 955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28699" h="955481">
                <a:moveTo>
                  <a:pt x="342905" y="0"/>
                </a:moveTo>
                <a:lnTo>
                  <a:pt x="171455" y="297066"/>
                </a:lnTo>
                <a:lnTo>
                  <a:pt x="381005" y="417909"/>
                </a:lnTo>
                <a:lnTo>
                  <a:pt x="514355" y="186928"/>
                </a:lnTo>
                <a:lnTo>
                  <a:pt x="560789" y="269081"/>
                </a:lnTo>
                <a:lnTo>
                  <a:pt x="505425" y="301228"/>
                </a:lnTo>
                <a:lnTo>
                  <a:pt x="718547" y="298847"/>
                </a:lnTo>
                <a:lnTo>
                  <a:pt x="789389" y="179194"/>
                </a:lnTo>
                <a:lnTo>
                  <a:pt x="826894" y="115494"/>
                </a:lnTo>
                <a:lnTo>
                  <a:pt x="770934" y="147641"/>
                </a:lnTo>
                <a:lnTo>
                  <a:pt x="685805" y="4"/>
                </a:lnTo>
                <a:lnTo>
                  <a:pt x="342905" y="4"/>
                </a:lnTo>
                <a:close/>
                <a:moveTo>
                  <a:pt x="857255" y="297066"/>
                </a:moveTo>
                <a:lnTo>
                  <a:pt x="645914" y="419100"/>
                </a:lnTo>
                <a:lnTo>
                  <a:pt x="774502" y="645319"/>
                </a:lnTo>
                <a:lnTo>
                  <a:pt x="686991" y="645915"/>
                </a:lnTo>
                <a:lnTo>
                  <a:pt x="686991" y="584003"/>
                </a:lnTo>
                <a:lnTo>
                  <a:pt x="652462" y="645915"/>
                </a:lnTo>
                <a:lnTo>
                  <a:pt x="582216" y="769740"/>
                </a:lnTo>
                <a:lnTo>
                  <a:pt x="582216" y="770334"/>
                </a:lnTo>
                <a:lnTo>
                  <a:pt x="650677" y="891187"/>
                </a:lnTo>
                <a:lnTo>
                  <a:pt x="686991" y="955481"/>
                </a:lnTo>
                <a:lnTo>
                  <a:pt x="686991" y="891187"/>
                </a:lnTo>
                <a:lnTo>
                  <a:pt x="857250" y="891187"/>
                </a:lnTo>
                <a:lnTo>
                  <a:pt x="1028700" y="594122"/>
                </a:lnTo>
                <a:lnTo>
                  <a:pt x="857250" y="297066"/>
                </a:lnTo>
                <a:close/>
                <a:moveTo>
                  <a:pt x="29170" y="413747"/>
                </a:moveTo>
                <a:lnTo>
                  <a:pt x="85725" y="446488"/>
                </a:lnTo>
                <a:lnTo>
                  <a:pt x="0" y="594126"/>
                </a:lnTo>
                <a:lnTo>
                  <a:pt x="171450" y="891191"/>
                </a:lnTo>
                <a:lnTo>
                  <a:pt x="514350" y="891191"/>
                </a:lnTo>
                <a:lnTo>
                  <a:pt x="514350" y="647113"/>
                </a:lnTo>
                <a:lnTo>
                  <a:pt x="247650" y="648898"/>
                </a:lnTo>
                <a:lnTo>
                  <a:pt x="294680" y="567341"/>
                </a:lnTo>
                <a:lnTo>
                  <a:pt x="350639" y="599488"/>
                </a:lnTo>
                <a:lnTo>
                  <a:pt x="242292" y="416132"/>
                </a:lnTo>
                <a:lnTo>
                  <a:pt x="29170" y="413751"/>
                </a:lnTo>
                <a:close/>
              </a:path>
            </a:pathLst>
          </a:custGeom>
          <a:solidFill>
            <a:srgbClr val="000000"/>
          </a:solidFill>
          <a:ln w="571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89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>
            <a:extLst>
              <a:ext uri="{FF2B5EF4-FFF2-40B4-BE49-F238E27FC236}">
                <a16:creationId xmlns:a16="http://schemas.microsoft.com/office/drawing/2014/main" id="{43C1ED8B-586C-5496-F3A5-E55971D6C611}"/>
              </a:ext>
            </a:extLst>
          </p:cNvPr>
          <p:cNvGrpSpPr/>
          <p:nvPr/>
        </p:nvGrpSpPr>
        <p:grpSpPr>
          <a:xfrm rot="16200000">
            <a:off x="7391862" y="2594659"/>
            <a:ext cx="5566281" cy="1831746"/>
            <a:chOff x="5715000" y="3305175"/>
            <a:chExt cx="756256" cy="248868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2CD1F633-10D2-F2B3-26DC-AEFCBB539E1B}"/>
                </a:ext>
              </a:extLst>
            </p:cNvPr>
            <p:cNvSpPr/>
            <p:nvPr/>
          </p:nvSpPr>
          <p:spPr>
            <a:xfrm>
              <a:off x="5715000" y="3515325"/>
              <a:ext cx="614562" cy="9525"/>
            </a:xfrm>
            <a:custGeom>
              <a:avLst/>
              <a:gdLst>
                <a:gd name="connsiteX0" fmla="*/ 614563 w 614562"/>
                <a:gd name="connsiteY0" fmla="*/ 0 h 9525"/>
                <a:gd name="connsiteX1" fmla="*/ 0 w 6145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4562" h="9525">
                  <a:moveTo>
                    <a:pt x="614563" y="0"/>
                  </a:moveTo>
                  <a:lnTo>
                    <a:pt x="0" y="0"/>
                  </a:lnTo>
                </a:path>
              </a:pathLst>
            </a:custGeom>
            <a:noFill/>
            <a:ln w="12954" cap="flat">
              <a:solidFill>
                <a:srgbClr val="01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A24BA01-D2E1-3C65-DB3D-631FA1DC507F}"/>
                </a:ext>
              </a:extLst>
            </p:cNvPr>
            <p:cNvSpPr/>
            <p:nvPr/>
          </p:nvSpPr>
          <p:spPr>
            <a:xfrm>
              <a:off x="6311503" y="3476596"/>
              <a:ext cx="159753" cy="77447"/>
            </a:xfrm>
            <a:custGeom>
              <a:avLst/>
              <a:gdLst>
                <a:gd name="connsiteX0" fmla="*/ 159753 w 159753"/>
                <a:gd name="connsiteY0" fmla="*/ 38729 h 77447"/>
                <a:gd name="connsiteX1" fmla="*/ 0 w 159753"/>
                <a:gd name="connsiteY1" fmla="*/ 0 h 77447"/>
                <a:gd name="connsiteX2" fmla="*/ 18059 w 159753"/>
                <a:gd name="connsiteY2" fmla="*/ 38729 h 77447"/>
                <a:gd name="connsiteX3" fmla="*/ 0 w 159753"/>
                <a:gd name="connsiteY3" fmla="*/ 77448 h 77447"/>
                <a:gd name="connsiteX4" fmla="*/ 159753 w 159753"/>
                <a:gd name="connsiteY4" fmla="*/ 38729 h 7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53" h="77447">
                  <a:moveTo>
                    <a:pt x="159753" y="38729"/>
                  </a:moveTo>
                  <a:lnTo>
                    <a:pt x="0" y="0"/>
                  </a:lnTo>
                  <a:cubicBezTo>
                    <a:pt x="11430" y="9611"/>
                    <a:pt x="18059" y="23774"/>
                    <a:pt x="18059" y="38729"/>
                  </a:cubicBezTo>
                  <a:cubicBezTo>
                    <a:pt x="18059" y="53683"/>
                    <a:pt x="11440" y="67866"/>
                    <a:pt x="0" y="77448"/>
                  </a:cubicBezTo>
                  <a:lnTo>
                    <a:pt x="159753" y="38729"/>
                  </a:ln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79162FD-0048-0CF1-0DEB-17E1E07375F9}"/>
                </a:ext>
              </a:extLst>
            </p:cNvPr>
            <p:cNvSpPr/>
            <p:nvPr/>
          </p:nvSpPr>
          <p:spPr>
            <a:xfrm>
              <a:off x="6090456" y="3407063"/>
              <a:ext cx="183661" cy="108156"/>
            </a:xfrm>
            <a:custGeom>
              <a:avLst/>
              <a:gdLst>
                <a:gd name="connsiteX0" fmla="*/ 0 w 183661"/>
                <a:gd name="connsiteY0" fmla="*/ 108156 h 108156"/>
                <a:gd name="connsiteX1" fmla="*/ 183661 w 183661"/>
                <a:gd name="connsiteY1" fmla="*/ 0 h 10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661" h="108156">
                  <a:moveTo>
                    <a:pt x="0" y="108156"/>
                  </a:moveTo>
                  <a:cubicBezTo>
                    <a:pt x="76333" y="108156"/>
                    <a:pt x="146647" y="66732"/>
                    <a:pt x="183661" y="0"/>
                  </a:cubicBezTo>
                </a:path>
              </a:pathLst>
            </a:custGeom>
            <a:noFill/>
            <a:ln w="12954" cap="flat">
              <a:solidFill>
                <a:srgbClr val="01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C9F23114-35C4-145C-CD85-E8088B1E274F}"/>
                </a:ext>
              </a:extLst>
            </p:cNvPr>
            <p:cNvSpPr/>
            <p:nvPr/>
          </p:nvSpPr>
          <p:spPr>
            <a:xfrm>
              <a:off x="6233750" y="3305175"/>
              <a:ext cx="72075" cy="128006"/>
            </a:xfrm>
            <a:custGeom>
              <a:avLst/>
              <a:gdLst>
                <a:gd name="connsiteX0" fmla="*/ 66723 w 72075"/>
                <a:gd name="connsiteY0" fmla="*/ 0 h 128006"/>
                <a:gd name="connsiteX1" fmla="*/ 72076 w 72075"/>
                <a:gd name="connsiteY1" fmla="*/ 128006 h 128006"/>
                <a:gd name="connsiteX2" fmla="*/ 40376 w 72075"/>
                <a:gd name="connsiteY2" fmla="*/ 101870 h 128006"/>
                <a:gd name="connsiteX3" fmla="*/ 0 w 72075"/>
                <a:gd name="connsiteY3" fmla="*/ 109347 h 128006"/>
                <a:gd name="connsiteX4" fmla="*/ 66723 w 72075"/>
                <a:gd name="connsiteY4" fmla="*/ 0 h 12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75" h="128006">
                  <a:moveTo>
                    <a:pt x="66723" y="0"/>
                  </a:moveTo>
                  <a:lnTo>
                    <a:pt x="72076" y="128006"/>
                  </a:lnTo>
                  <a:cubicBezTo>
                    <a:pt x="65913" y="115043"/>
                    <a:pt x="54292" y="105461"/>
                    <a:pt x="40376" y="101870"/>
                  </a:cubicBezTo>
                  <a:cubicBezTo>
                    <a:pt x="26460" y="98279"/>
                    <a:pt x="11687" y="101013"/>
                    <a:pt x="0" y="109347"/>
                  </a:cubicBezTo>
                  <a:lnTo>
                    <a:pt x="66723" y="0"/>
                  </a:ln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8" name="图形 84">
            <a:extLst>
              <a:ext uri="{FF2B5EF4-FFF2-40B4-BE49-F238E27FC236}">
                <a16:creationId xmlns:a16="http://schemas.microsoft.com/office/drawing/2014/main" id="{7DCA3871-FCD7-C1AC-CBD7-6CDDFFBDBD02}"/>
              </a:ext>
            </a:extLst>
          </p:cNvPr>
          <p:cNvGrpSpPr/>
          <p:nvPr/>
        </p:nvGrpSpPr>
        <p:grpSpPr>
          <a:xfrm>
            <a:off x="1176572" y="1169754"/>
            <a:ext cx="1832038" cy="1912233"/>
            <a:chOff x="3797697" y="1090638"/>
            <a:chExt cx="4567689" cy="4767633"/>
          </a:xfrm>
          <a:solidFill>
            <a:srgbClr val="44AA00"/>
          </a:solidFill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A3A61499-E182-36F6-910A-0BE4EDAD375F}"/>
                </a:ext>
              </a:extLst>
            </p:cNvPr>
            <p:cNvSpPr/>
            <p:nvPr/>
          </p:nvSpPr>
          <p:spPr>
            <a:xfrm>
              <a:off x="3797697" y="1090638"/>
              <a:ext cx="2181198" cy="3209717"/>
            </a:xfrm>
            <a:custGeom>
              <a:avLst/>
              <a:gdLst>
                <a:gd name="connsiteX0" fmla="*/ 1356752 w 2181198"/>
                <a:gd name="connsiteY0" fmla="*/ 334154 h 3209717"/>
                <a:gd name="connsiteX1" fmla="*/ 1422755 w 2181198"/>
                <a:gd name="connsiteY1" fmla="*/ -333 h 3209717"/>
                <a:gd name="connsiteX2" fmla="*/ 2181346 w 2181198"/>
                <a:gd name="connsiteY2" fmla="*/ 905694 h 3209717"/>
                <a:gd name="connsiteX3" fmla="*/ 1067878 w 2181198"/>
                <a:gd name="connsiteY3" fmla="*/ 1174032 h 3209717"/>
                <a:gd name="connsiteX4" fmla="*/ 1531170 w 2181198"/>
                <a:gd name="connsiteY4" fmla="*/ 673715 h 3209717"/>
                <a:gd name="connsiteX5" fmla="*/ 1224693 w 2181198"/>
                <a:gd name="connsiteY5" fmla="*/ 2908864 h 3209717"/>
                <a:gd name="connsiteX6" fmla="*/ 832333 w 2181198"/>
                <a:gd name="connsiteY6" fmla="*/ 2815080 h 3209717"/>
                <a:gd name="connsiteX7" fmla="*/ 892888 w 2181198"/>
                <a:gd name="connsiteY7" fmla="*/ 3209385 h 3209717"/>
                <a:gd name="connsiteX8" fmla="*/ 1356700 w 2181198"/>
                <a:gd name="connsiteY8" fmla="*/ 334166 h 3209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1198" h="3209717">
                  <a:moveTo>
                    <a:pt x="1356752" y="334154"/>
                  </a:moveTo>
                  <a:lnTo>
                    <a:pt x="1422755" y="-333"/>
                  </a:lnTo>
                  <a:cubicBezTo>
                    <a:pt x="1843479" y="423822"/>
                    <a:pt x="1949471" y="569730"/>
                    <a:pt x="2181346" y="905694"/>
                  </a:cubicBezTo>
                  <a:lnTo>
                    <a:pt x="1067878" y="1174032"/>
                  </a:lnTo>
                  <a:cubicBezTo>
                    <a:pt x="1304317" y="825009"/>
                    <a:pt x="1531170" y="673715"/>
                    <a:pt x="1531170" y="673715"/>
                  </a:cubicBezTo>
                  <a:cubicBezTo>
                    <a:pt x="1122101" y="355053"/>
                    <a:pt x="-522231" y="1184772"/>
                    <a:pt x="1224693" y="2908864"/>
                  </a:cubicBezTo>
                  <a:cubicBezTo>
                    <a:pt x="1061453" y="2874103"/>
                    <a:pt x="912051" y="2841699"/>
                    <a:pt x="832333" y="2815080"/>
                  </a:cubicBezTo>
                  <a:cubicBezTo>
                    <a:pt x="838725" y="2947971"/>
                    <a:pt x="873490" y="3016958"/>
                    <a:pt x="892888" y="3209385"/>
                  </a:cubicBezTo>
                  <a:cubicBezTo>
                    <a:pt x="-1235686" y="915386"/>
                    <a:pt x="1073441" y="162400"/>
                    <a:pt x="1356700" y="33416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567CE31-19E3-0AD8-09CF-BAEF94846A78}"/>
                </a:ext>
              </a:extLst>
            </p:cNvPr>
            <p:cNvSpPr/>
            <p:nvPr/>
          </p:nvSpPr>
          <p:spPr>
            <a:xfrm>
              <a:off x="4804697" y="4016648"/>
              <a:ext cx="2461000" cy="1841624"/>
            </a:xfrm>
            <a:custGeom>
              <a:avLst/>
              <a:gdLst>
                <a:gd name="connsiteX0" fmla="*/ 476008 w 2461000"/>
                <a:gd name="connsiteY0" fmla="*/ 1255444 h 1841624"/>
                <a:gd name="connsiteX1" fmla="*/ 157 w 2461000"/>
                <a:gd name="connsiteY1" fmla="*/ 363038 h 1841624"/>
                <a:gd name="connsiteX2" fmla="*/ 1119135 w 2461000"/>
                <a:gd name="connsiteY2" fmla="*/ 608803 h 1841624"/>
                <a:gd name="connsiteX3" fmla="*/ 689989 w 2461000"/>
                <a:gd name="connsiteY3" fmla="*/ 742088 h 1841624"/>
                <a:gd name="connsiteX4" fmla="*/ 1262682 w 2461000"/>
                <a:gd name="connsiteY4" fmla="*/ 1386296 h 1841624"/>
                <a:gd name="connsiteX5" fmla="*/ 1955155 w 2461000"/>
                <a:gd name="connsiteY5" fmla="*/ -314 h 1841624"/>
                <a:gd name="connsiteX6" fmla="*/ 1956962 w 2461000"/>
                <a:gd name="connsiteY6" fmla="*/ 608969 h 1841624"/>
                <a:gd name="connsiteX7" fmla="*/ 2461157 w 2461000"/>
                <a:gd name="connsiteY7" fmla="*/ 437338 h 1841624"/>
                <a:gd name="connsiteX8" fmla="*/ 1243923 w 2461000"/>
                <a:gd name="connsiteY8" fmla="*/ 1841311 h 1841624"/>
                <a:gd name="connsiteX9" fmla="*/ 552074 w 2461000"/>
                <a:gd name="connsiteY9" fmla="*/ 927081 h 1841624"/>
                <a:gd name="connsiteX10" fmla="*/ 475988 w 2461000"/>
                <a:gd name="connsiteY10" fmla="*/ 1255413 h 1841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61000" h="1841624">
                  <a:moveTo>
                    <a:pt x="476008" y="1255444"/>
                  </a:moveTo>
                  <a:lnTo>
                    <a:pt x="157" y="363038"/>
                  </a:lnTo>
                  <a:lnTo>
                    <a:pt x="1119135" y="608803"/>
                  </a:lnTo>
                  <a:cubicBezTo>
                    <a:pt x="1119135" y="608803"/>
                    <a:pt x="783857" y="659703"/>
                    <a:pt x="689989" y="742088"/>
                  </a:cubicBezTo>
                  <a:cubicBezTo>
                    <a:pt x="855184" y="1013629"/>
                    <a:pt x="1062208" y="1148921"/>
                    <a:pt x="1262682" y="1386296"/>
                  </a:cubicBezTo>
                  <a:cubicBezTo>
                    <a:pt x="1484201" y="981907"/>
                    <a:pt x="1754764" y="694967"/>
                    <a:pt x="1955155" y="-314"/>
                  </a:cubicBezTo>
                  <a:cubicBezTo>
                    <a:pt x="1974126" y="408433"/>
                    <a:pt x="1956962" y="608969"/>
                    <a:pt x="1956962" y="608969"/>
                  </a:cubicBezTo>
                  <a:cubicBezTo>
                    <a:pt x="1956962" y="608969"/>
                    <a:pt x="2308043" y="505124"/>
                    <a:pt x="2461157" y="437338"/>
                  </a:cubicBezTo>
                  <a:cubicBezTo>
                    <a:pt x="2050508" y="791456"/>
                    <a:pt x="1623764" y="1339216"/>
                    <a:pt x="1243923" y="1841311"/>
                  </a:cubicBezTo>
                  <a:cubicBezTo>
                    <a:pt x="1003439" y="1469767"/>
                    <a:pt x="847560" y="1343999"/>
                    <a:pt x="552074" y="927081"/>
                  </a:cubicBezTo>
                  <a:lnTo>
                    <a:pt x="475988" y="12554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81C60394-6EB0-5D93-25E1-FD57EB0F4C55}"/>
                </a:ext>
              </a:extLst>
            </p:cNvPr>
            <p:cNvSpPr/>
            <p:nvPr/>
          </p:nvSpPr>
          <p:spPr>
            <a:xfrm>
              <a:off x="6000508" y="1338304"/>
              <a:ext cx="2364877" cy="2995602"/>
            </a:xfrm>
            <a:custGeom>
              <a:avLst/>
              <a:gdLst>
                <a:gd name="connsiteX0" fmla="*/ 2365018 w 2364877"/>
                <a:gd name="connsiteY0" fmla="*/ 1979561 h 2995602"/>
                <a:gd name="connsiteX1" fmla="*/ 1409873 w 2364877"/>
                <a:gd name="connsiteY1" fmla="*/ 2995271 h 2995602"/>
                <a:gd name="connsiteX2" fmla="*/ 1150289 w 2364877"/>
                <a:gd name="connsiteY2" fmla="*/ 1564473 h 2995602"/>
                <a:gd name="connsiteX3" fmla="*/ 1593087 w 2364877"/>
                <a:gd name="connsiteY3" fmla="*/ 1909940 h 2995602"/>
                <a:gd name="connsiteX4" fmla="*/ 317523 w 2364877"/>
                <a:gd name="connsiteY4" fmla="*/ 1170907 h 2995602"/>
                <a:gd name="connsiteX5" fmla="*/ 341350 w 2364877"/>
                <a:gd name="connsiteY5" fmla="*/ 690564 h 2995602"/>
                <a:gd name="connsiteX6" fmla="*/ 167 w 2364877"/>
                <a:gd name="connsiteY6" fmla="*/ 812952 h 2995602"/>
                <a:gd name="connsiteX7" fmla="*/ 1976730 w 2364877"/>
                <a:gd name="connsiteY7" fmla="*/ 2048382 h 2995602"/>
                <a:gd name="connsiteX8" fmla="*/ 2365045 w 2364877"/>
                <a:gd name="connsiteY8" fmla="*/ 1979543 h 299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4877" h="2995602">
                  <a:moveTo>
                    <a:pt x="2365018" y="1979561"/>
                  </a:moveTo>
                  <a:lnTo>
                    <a:pt x="1409873" y="2995271"/>
                  </a:lnTo>
                  <a:cubicBezTo>
                    <a:pt x="1409873" y="2995271"/>
                    <a:pt x="1358516" y="2461090"/>
                    <a:pt x="1150289" y="1564473"/>
                  </a:cubicBezTo>
                  <a:cubicBezTo>
                    <a:pt x="1344234" y="1878394"/>
                    <a:pt x="1593087" y="1909940"/>
                    <a:pt x="1593087" y="1909940"/>
                  </a:cubicBezTo>
                  <a:cubicBezTo>
                    <a:pt x="2499956" y="679501"/>
                    <a:pt x="887815" y="-551146"/>
                    <a:pt x="317523" y="1170907"/>
                  </a:cubicBezTo>
                  <a:cubicBezTo>
                    <a:pt x="334292" y="862497"/>
                    <a:pt x="341350" y="690564"/>
                    <a:pt x="341350" y="690564"/>
                  </a:cubicBezTo>
                  <a:cubicBezTo>
                    <a:pt x="341350" y="690564"/>
                    <a:pt x="432296" y="655448"/>
                    <a:pt x="167" y="812952"/>
                  </a:cubicBezTo>
                  <a:cubicBezTo>
                    <a:pt x="1256184" y="-1084902"/>
                    <a:pt x="2952118" y="764019"/>
                    <a:pt x="1976730" y="2048382"/>
                  </a:cubicBezTo>
                  <a:lnTo>
                    <a:pt x="2365045" y="19795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A34D364F-A3B8-63C4-DD83-D26B6BFEA83F}"/>
              </a:ext>
            </a:extLst>
          </p:cNvPr>
          <p:cNvSpPr/>
          <p:nvPr/>
        </p:nvSpPr>
        <p:spPr>
          <a:xfrm>
            <a:off x="6310796" y="4031988"/>
            <a:ext cx="1999629" cy="2077368"/>
          </a:xfrm>
          <a:custGeom>
            <a:avLst/>
            <a:gdLst>
              <a:gd name="connsiteX0" fmla="*/ 701232 w 913295"/>
              <a:gd name="connsiteY0" fmla="*/ 268917 h 948801"/>
              <a:gd name="connsiteX1" fmla="*/ 465679 w 913295"/>
              <a:gd name="connsiteY1" fmla="*/ -431 h 948801"/>
              <a:gd name="connsiteX2" fmla="*/ 223192 w 913295"/>
              <a:gd name="connsiteY2" fmla="*/ 278442 h 948801"/>
              <a:gd name="connsiteX3" fmla="*/ 351398 w 913295"/>
              <a:gd name="connsiteY3" fmla="*/ 272506 h 948801"/>
              <a:gd name="connsiteX4" fmla="*/ -227 w 913295"/>
              <a:gd name="connsiteY4" fmla="*/ 789599 h 948801"/>
              <a:gd name="connsiteX5" fmla="*/ 165156 w 913295"/>
              <a:gd name="connsiteY5" fmla="*/ 946399 h 948801"/>
              <a:gd name="connsiteX6" fmla="*/ 476957 w 913295"/>
              <a:gd name="connsiteY6" fmla="*/ 607605 h 948801"/>
              <a:gd name="connsiteX7" fmla="*/ 777490 w 913295"/>
              <a:gd name="connsiteY7" fmla="*/ 948371 h 948801"/>
              <a:gd name="connsiteX8" fmla="*/ 913068 w 913295"/>
              <a:gd name="connsiteY8" fmla="*/ 742469 h 948801"/>
              <a:gd name="connsiteX9" fmla="*/ 570464 w 913295"/>
              <a:gd name="connsiteY9" fmla="*/ 268924 h 948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3295" h="948801">
                <a:moveTo>
                  <a:pt x="701232" y="268917"/>
                </a:moveTo>
                <a:lnTo>
                  <a:pt x="465679" y="-431"/>
                </a:lnTo>
                <a:lnTo>
                  <a:pt x="223192" y="278442"/>
                </a:lnTo>
                <a:lnTo>
                  <a:pt x="351398" y="272506"/>
                </a:lnTo>
                <a:cubicBezTo>
                  <a:pt x="400906" y="552055"/>
                  <a:pt x="87127" y="742679"/>
                  <a:pt x="-227" y="789599"/>
                </a:cubicBezTo>
                <a:lnTo>
                  <a:pt x="165156" y="946399"/>
                </a:lnTo>
                <a:cubicBezTo>
                  <a:pt x="329205" y="841758"/>
                  <a:pt x="455478" y="719342"/>
                  <a:pt x="476957" y="607605"/>
                </a:cubicBezTo>
                <a:cubicBezTo>
                  <a:pt x="552172" y="763834"/>
                  <a:pt x="670962" y="874647"/>
                  <a:pt x="777490" y="948371"/>
                </a:cubicBezTo>
                <a:lnTo>
                  <a:pt x="913068" y="742469"/>
                </a:lnTo>
                <a:cubicBezTo>
                  <a:pt x="668152" y="588869"/>
                  <a:pt x="582094" y="515212"/>
                  <a:pt x="570464" y="268924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392BEEC6-0737-A12D-6952-9A53024FC3E2}"/>
              </a:ext>
            </a:extLst>
          </p:cNvPr>
          <p:cNvSpPr/>
          <p:nvPr/>
        </p:nvSpPr>
        <p:spPr>
          <a:xfrm>
            <a:off x="3980595" y="1462354"/>
            <a:ext cx="1709976" cy="1711372"/>
          </a:xfrm>
          <a:custGeom>
            <a:avLst/>
            <a:gdLst>
              <a:gd name="connsiteX0" fmla="*/ 309387 w 934134"/>
              <a:gd name="connsiteY0" fmla="*/ 934284 h 934897"/>
              <a:gd name="connsiteX1" fmla="*/ 623531 w 934134"/>
              <a:gd name="connsiteY1" fmla="*/ 928813 h 934897"/>
              <a:gd name="connsiteX2" fmla="*/ 793963 w 934134"/>
              <a:gd name="connsiteY2" fmla="*/ 244813 h 934897"/>
              <a:gd name="connsiteX3" fmla="*/ 903614 w 934134"/>
              <a:gd name="connsiteY3" fmla="*/ 329002 h 934897"/>
              <a:gd name="connsiteX4" fmla="*/ 933173 w 934134"/>
              <a:gd name="connsiteY4" fmla="*/ 6952 h 934897"/>
              <a:gd name="connsiteX5" fmla="*/ 599293 w 934134"/>
              <a:gd name="connsiteY5" fmla="*/ 80262 h 934897"/>
              <a:gd name="connsiteX6" fmla="*/ 673600 w 934134"/>
              <a:gd name="connsiteY6" fmla="*/ 152608 h 934897"/>
              <a:gd name="connsiteX7" fmla="*/ 465737 w 934134"/>
              <a:gd name="connsiteY7" fmla="*/ 492240 h 934897"/>
              <a:gd name="connsiteX8" fmla="*/ 222106 w 934134"/>
              <a:gd name="connsiteY8" fmla="*/ 165390 h 934897"/>
              <a:gd name="connsiteX9" fmla="*/ 309258 w 934134"/>
              <a:gd name="connsiteY9" fmla="*/ 79716 h 934897"/>
              <a:gd name="connsiteX10" fmla="*/ -962 w 934134"/>
              <a:gd name="connsiteY10" fmla="*/ -613 h 934897"/>
              <a:gd name="connsiteX11" fmla="*/ 275 w 934134"/>
              <a:gd name="connsiteY11" fmla="*/ 46078 h 934897"/>
              <a:gd name="connsiteX12" fmla="*/ 8612 w 934134"/>
              <a:gd name="connsiteY12" fmla="*/ 360879 h 934897"/>
              <a:gd name="connsiteX13" fmla="*/ 114283 w 934134"/>
              <a:gd name="connsiteY13" fmla="*/ 260295 h 934897"/>
              <a:gd name="connsiteX14" fmla="*/ 309402 w 934134"/>
              <a:gd name="connsiteY14" fmla="*/ 934284 h 93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34134" h="934897">
                <a:moveTo>
                  <a:pt x="309387" y="934284"/>
                </a:moveTo>
                <a:lnTo>
                  <a:pt x="623531" y="928813"/>
                </a:lnTo>
                <a:cubicBezTo>
                  <a:pt x="570056" y="552490"/>
                  <a:pt x="609944" y="420540"/>
                  <a:pt x="793963" y="244813"/>
                </a:cubicBezTo>
                <a:lnTo>
                  <a:pt x="903614" y="329002"/>
                </a:lnTo>
                <a:lnTo>
                  <a:pt x="933173" y="6952"/>
                </a:lnTo>
                <a:lnTo>
                  <a:pt x="599293" y="80262"/>
                </a:lnTo>
                <a:lnTo>
                  <a:pt x="673600" y="152608"/>
                </a:lnTo>
                <a:cubicBezTo>
                  <a:pt x="537669" y="285376"/>
                  <a:pt x="491225" y="392428"/>
                  <a:pt x="465737" y="492240"/>
                </a:cubicBezTo>
                <a:cubicBezTo>
                  <a:pt x="417713" y="343822"/>
                  <a:pt x="319699" y="237913"/>
                  <a:pt x="222106" y="165390"/>
                </a:cubicBezTo>
                <a:lnTo>
                  <a:pt x="309258" y="79716"/>
                </a:lnTo>
                <a:lnTo>
                  <a:pt x="-962" y="-613"/>
                </a:lnTo>
                <a:lnTo>
                  <a:pt x="275" y="46078"/>
                </a:lnTo>
                <a:lnTo>
                  <a:pt x="8612" y="360879"/>
                </a:lnTo>
                <a:lnTo>
                  <a:pt x="114283" y="260295"/>
                </a:lnTo>
                <a:cubicBezTo>
                  <a:pt x="374182" y="498487"/>
                  <a:pt x="312917" y="603348"/>
                  <a:pt x="309402" y="934284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9F945967-14E6-1A1E-FBF3-67613FBA0ADD}"/>
              </a:ext>
            </a:extLst>
          </p:cNvPr>
          <p:cNvSpPr/>
          <p:nvPr/>
        </p:nvSpPr>
        <p:spPr>
          <a:xfrm>
            <a:off x="1052912" y="3898513"/>
            <a:ext cx="2502438" cy="2086738"/>
          </a:xfrm>
          <a:custGeom>
            <a:avLst/>
            <a:gdLst>
              <a:gd name="connsiteX0" fmla="*/ 2287194 w 4899624"/>
              <a:gd name="connsiteY0" fmla="*/ 2671079 h 4085709"/>
              <a:gd name="connsiteX1" fmla="*/ 2430976 w 4899624"/>
              <a:gd name="connsiteY1" fmla="*/ 2468909 h 4085709"/>
              <a:gd name="connsiteX2" fmla="*/ 2430806 w 4899624"/>
              <a:gd name="connsiteY2" fmla="*/ 2424334 h 4085709"/>
              <a:gd name="connsiteX3" fmla="*/ 2247684 w 4899624"/>
              <a:gd name="connsiteY3" fmla="*/ 1708033 h 4085709"/>
              <a:gd name="connsiteX4" fmla="*/ 3422106 w 4899624"/>
              <a:gd name="connsiteY4" fmla="*/ 1705675 h 4085709"/>
              <a:gd name="connsiteX5" fmla="*/ 3897660 w 4899624"/>
              <a:gd name="connsiteY5" fmla="*/ 1988222 h 4085709"/>
              <a:gd name="connsiteX6" fmla="*/ 4116438 w 4899624"/>
              <a:gd name="connsiteY6" fmla="*/ 2620922 h 4085709"/>
              <a:gd name="connsiteX7" fmla="*/ 4121796 w 4899624"/>
              <a:gd name="connsiteY7" fmla="*/ 4085710 h 4085709"/>
              <a:gd name="connsiteX8" fmla="*/ 4899624 w 4899624"/>
              <a:gd name="connsiteY8" fmla="*/ 4083208 h 4085709"/>
              <a:gd name="connsiteX9" fmla="*/ 4894266 w 4899624"/>
              <a:gd name="connsiteY9" fmla="*/ 2618420 h 4085709"/>
              <a:gd name="connsiteX10" fmla="*/ 4483747 w 4899624"/>
              <a:gd name="connsiteY10" fmla="*/ 1410901 h 4085709"/>
              <a:gd name="connsiteX11" fmla="*/ 3419007 w 4899624"/>
              <a:gd name="connsiteY11" fmla="*/ 921699 h 4085709"/>
              <a:gd name="connsiteX12" fmla="*/ 2244585 w 4899624"/>
              <a:gd name="connsiteY12" fmla="*/ 924057 h 4085709"/>
              <a:gd name="connsiteX13" fmla="*/ 2403955 w 4899624"/>
              <a:gd name="connsiteY13" fmla="*/ 208640 h 4085709"/>
              <a:gd name="connsiteX14" fmla="*/ 2403695 w 4899624"/>
              <a:gd name="connsiteY14" fmla="*/ 139431 h 4085709"/>
              <a:gd name="connsiteX15" fmla="*/ 2258993 w 4899624"/>
              <a:gd name="connsiteY15" fmla="*/ 2 h 4085709"/>
              <a:gd name="connsiteX16" fmla="*/ 2186918 w 4899624"/>
              <a:gd name="connsiteY16" fmla="*/ 28290 h 4085709"/>
              <a:gd name="connsiteX17" fmla="*/ 0 w 4899624"/>
              <a:gd name="connsiteY17" fmla="*/ 1334634 h 4085709"/>
              <a:gd name="connsiteX18" fmla="*/ 2214767 w 4899624"/>
              <a:gd name="connsiteY18" fmla="*/ 2649211 h 4085709"/>
              <a:gd name="connsiteX19" fmla="*/ 2287207 w 4899624"/>
              <a:gd name="connsiteY19" fmla="*/ 2671099 h 4085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99624" h="4085709">
                <a:moveTo>
                  <a:pt x="2287194" y="2671079"/>
                </a:moveTo>
                <a:cubicBezTo>
                  <a:pt x="2383733" y="2670696"/>
                  <a:pt x="2431479" y="2603527"/>
                  <a:pt x="2430976" y="2468909"/>
                </a:cubicBezTo>
                <a:lnTo>
                  <a:pt x="2430806" y="2424334"/>
                </a:lnTo>
                <a:lnTo>
                  <a:pt x="2247684" y="1708033"/>
                </a:lnTo>
                <a:lnTo>
                  <a:pt x="3422106" y="1705675"/>
                </a:lnTo>
                <a:cubicBezTo>
                  <a:pt x="3626918" y="1705263"/>
                  <a:pt x="3752974" y="1809367"/>
                  <a:pt x="3897660" y="1988222"/>
                </a:cubicBezTo>
                <a:cubicBezTo>
                  <a:pt x="4042865" y="2167072"/>
                  <a:pt x="4111177" y="2367411"/>
                  <a:pt x="4116438" y="2620922"/>
                </a:cubicBezTo>
                <a:lnTo>
                  <a:pt x="4121796" y="4085710"/>
                </a:lnTo>
                <a:lnTo>
                  <a:pt x="4899624" y="4083208"/>
                </a:lnTo>
                <a:lnTo>
                  <a:pt x="4894266" y="2618420"/>
                </a:lnTo>
                <a:cubicBezTo>
                  <a:pt x="4892518" y="2140629"/>
                  <a:pt x="4755639" y="1738205"/>
                  <a:pt x="4483747" y="1410901"/>
                </a:cubicBezTo>
                <a:cubicBezTo>
                  <a:pt x="4211856" y="1083596"/>
                  <a:pt x="3792007" y="920870"/>
                  <a:pt x="3419007" y="921699"/>
                </a:cubicBezTo>
                <a:lnTo>
                  <a:pt x="2244585" y="924057"/>
                </a:lnTo>
                <a:lnTo>
                  <a:pt x="2403955" y="208640"/>
                </a:lnTo>
                <a:lnTo>
                  <a:pt x="2403695" y="139431"/>
                </a:lnTo>
                <a:cubicBezTo>
                  <a:pt x="2403346" y="46243"/>
                  <a:pt x="2355168" y="-379"/>
                  <a:pt x="2258993" y="2"/>
                </a:cubicBezTo>
                <a:cubicBezTo>
                  <a:pt x="2234991" y="94"/>
                  <a:pt x="2210667" y="9822"/>
                  <a:pt x="2186918" y="28290"/>
                </a:cubicBezTo>
                <a:cubicBezTo>
                  <a:pt x="123081" y="1261062"/>
                  <a:pt x="2183049" y="35961"/>
                  <a:pt x="0" y="1334634"/>
                </a:cubicBezTo>
                <a:cubicBezTo>
                  <a:pt x="2204047" y="2662582"/>
                  <a:pt x="620433" y="1713077"/>
                  <a:pt x="2214767" y="2649211"/>
                </a:cubicBezTo>
                <a:cubicBezTo>
                  <a:pt x="2239367" y="2663900"/>
                  <a:pt x="2263391" y="2671194"/>
                  <a:pt x="2287207" y="2671099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971A5A38-F786-8416-6A86-ACFD39579F97}"/>
              </a:ext>
            </a:extLst>
          </p:cNvPr>
          <p:cNvSpPr/>
          <p:nvPr/>
        </p:nvSpPr>
        <p:spPr>
          <a:xfrm>
            <a:off x="3142142" y="1264571"/>
            <a:ext cx="6757200" cy="6757200"/>
          </a:xfrm>
          <a:custGeom>
            <a:avLst/>
            <a:gdLst>
              <a:gd name="connsiteX0" fmla="*/ 2309 w 6757200"/>
              <a:gd name="connsiteY0" fmla="*/ -2082 h 6757200"/>
              <a:gd name="connsiteX1" fmla="*/ 6759510 w 6757200"/>
              <a:gd name="connsiteY1" fmla="*/ -2082 h 6757200"/>
              <a:gd name="connsiteX2" fmla="*/ 6759510 w 6757200"/>
              <a:gd name="connsiteY2" fmla="*/ 6755118 h 6757200"/>
              <a:gd name="connsiteX3" fmla="*/ 2309 w 6757200"/>
              <a:gd name="connsiteY3" fmla="*/ 6755118 h 67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7200" h="6757200">
                <a:moveTo>
                  <a:pt x="2309" y="-2082"/>
                </a:moveTo>
                <a:lnTo>
                  <a:pt x="6759510" y="-2082"/>
                </a:lnTo>
                <a:lnTo>
                  <a:pt x="6759510" y="6755118"/>
                </a:lnTo>
                <a:lnTo>
                  <a:pt x="2309" y="6755118"/>
                </a:lnTo>
                <a:close/>
              </a:path>
            </a:pathLst>
          </a:custGeom>
          <a:noFill/>
          <a:ln w="10360" cap="flat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7386F3B0-F533-DF6D-EBF7-92A9088B5A5F}"/>
              </a:ext>
            </a:extLst>
          </p:cNvPr>
          <p:cNvSpPr/>
          <p:nvPr/>
        </p:nvSpPr>
        <p:spPr>
          <a:xfrm>
            <a:off x="4129952" y="3842311"/>
            <a:ext cx="1951078" cy="2222416"/>
          </a:xfrm>
          <a:custGeom>
            <a:avLst/>
            <a:gdLst>
              <a:gd name="connsiteX0" fmla="*/ 1151713 w 4792331"/>
              <a:gd name="connsiteY0" fmla="*/ 12223 h 5458803"/>
              <a:gd name="connsiteX1" fmla="*/ 35506 w 4792331"/>
              <a:gd name="connsiteY1" fmla="*/ 1886845 h 5458803"/>
              <a:gd name="connsiteX2" fmla="*/ 13514 w 4792331"/>
              <a:gd name="connsiteY2" fmla="*/ 1959919 h 5458803"/>
              <a:gd name="connsiteX3" fmla="*/ 174558 w 4792331"/>
              <a:gd name="connsiteY3" fmla="*/ 2124043 h 5458803"/>
              <a:gd name="connsiteX4" fmla="*/ 212395 w 4792331"/>
              <a:gd name="connsiteY4" fmla="*/ 2114820 h 5458803"/>
              <a:gd name="connsiteX5" fmla="*/ 813300 w 4792331"/>
              <a:gd name="connsiteY5" fmla="*/ 1937452 h 5458803"/>
              <a:gd name="connsiteX6" fmla="*/ 818740 w 4792331"/>
              <a:gd name="connsiteY6" fmla="*/ 5471023 h 5458803"/>
              <a:gd name="connsiteX7" fmla="*/ 1520626 w 4792331"/>
              <a:gd name="connsiteY7" fmla="*/ 5471023 h 5458803"/>
              <a:gd name="connsiteX8" fmla="*/ 1524409 w 4792331"/>
              <a:gd name="connsiteY8" fmla="*/ 4639808 h 5458803"/>
              <a:gd name="connsiteX9" fmla="*/ 1752146 w 4792331"/>
              <a:gd name="connsiteY9" fmla="*/ 4092822 h 5458803"/>
              <a:gd name="connsiteX10" fmla="*/ 2301970 w 4792331"/>
              <a:gd name="connsiteY10" fmla="*/ 3862013 h 5458803"/>
              <a:gd name="connsiteX11" fmla="*/ 2863858 w 4792331"/>
              <a:gd name="connsiteY11" fmla="*/ 3864851 h 5458803"/>
              <a:gd name="connsiteX12" fmla="*/ 2694300 w 4792331"/>
              <a:gd name="connsiteY12" fmla="*/ 4461503 h 5458803"/>
              <a:gd name="connsiteX13" fmla="*/ 2684841 w 4792331"/>
              <a:gd name="connsiteY13" fmla="*/ 4505962 h 5458803"/>
              <a:gd name="connsiteX14" fmla="*/ 2826732 w 4792331"/>
              <a:gd name="connsiteY14" fmla="*/ 4670321 h 5458803"/>
              <a:gd name="connsiteX15" fmla="*/ 2915180 w 4792331"/>
              <a:gd name="connsiteY15" fmla="*/ 4638395 h 5458803"/>
              <a:gd name="connsiteX16" fmla="*/ 4805845 w 4792331"/>
              <a:gd name="connsiteY16" fmla="*/ 3506674 h 5458803"/>
              <a:gd name="connsiteX17" fmla="*/ 2931526 w 4792331"/>
              <a:gd name="connsiteY17" fmla="*/ 2390467 h 5458803"/>
              <a:gd name="connsiteX18" fmla="*/ 2858453 w 4792331"/>
              <a:gd name="connsiteY18" fmla="*/ 2368475 h 5458803"/>
              <a:gd name="connsiteX19" fmla="*/ 2694329 w 4792331"/>
              <a:gd name="connsiteY19" fmla="*/ 2529519 h 5458803"/>
              <a:gd name="connsiteX20" fmla="*/ 2703552 w 4792331"/>
              <a:gd name="connsiteY20" fmla="*/ 2567356 h 5458803"/>
              <a:gd name="connsiteX21" fmla="*/ 2879966 w 4792331"/>
              <a:gd name="connsiteY21" fmla="*/ 3165901 h 5458803"/>
              <a:gd name="connsiteX22" fmla="*/ 2299160 w 4792331"/>
              <a:gd name="connsiteY22" fmla="*/ 3163063 h 5458803"/>
              <a:gd name="connsiteX23" fmla="*/ 1514712 w 4792331"/>
              <a:gd name="connsiteY23" fmla="*/ 3381340 h 5458803"/>
              <a:gd name="connsiteX24" fmla="*/ 1505480 w 4792331"/>
              <a:gd name="connsiteY24" fmla="*/ 1953276 h 5458803"/>
              <a:gd name="connsiteX25" fmla="*/ 2106340 w 4792331"/>
              <a:gd name="connsiteY25" fmla="*/ 2123999 h 5458803"/>
              <a:gd name="connsiteX26" fmla="*/ 2150799 w 4792331"/>
              <a:gd name="connsiteY26" fmla="*/ 2133458 h 5458803"/>
              <a:gd name="connsiteX27" fmla="*/ 2315158 w 4792331"/>
              <a:gd name="connsiteY27" fmla="*/ 1991333 h 5458803"/>
              <a:gd name="connsiteX28" fmla="*/ 2283232 w 4792331"/>
              <a:gd name="connsiteY28" fmla="*/ 1902884 h 5458803"/>
              <a:gd name="connsiteX29" fmla="*/ 1151663 w 4792331"/>
              <a:gd name="connsiteY29" fmla="*/ 12219 h 545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792331" h="5458803">
                <a:moveTo>
                  <a:pt x="1151713" y="12223"/>
                </a:moveTo>
                <a:lnTo>
                  <a:pt x="35506" y="1886845"/>
                </a:lnTo>
                <a:cubicBezTo>
                  <a:pt x="19723" y="1912172"/>
                  <a:pt x="13514" y="1937529"/>
                  <a:pt x="13514" y="1959919"/>
                </a:cubicBezTo>
                <a:cubicBezTo>
                  <a:pt x="13514" y="2070405"/>
                  <a:pt x="67013" y="2124043"/>
                  <a:pt x="174558" y="2124043"/>
                </a:cubicBezTo>
                <a:cubicBezTo>
                  <a:pt x="190341" y="2124043"/>
                  <a:pt x="203219" y="2121060"/>
                  <a:pt x="212395" y="2114820"/>
                </a:cubicBezTo>
                <a:lnTo>
                  <a:pt x="813300" y="1937452"/>
                </a:lnTo>
                <a:lnTo>
                  <a:pt x="818740" y="5471023"/>
                </a:lnTo>
                <a:lnTo>
                  <a:pt x="1520626" y="5471023"/>
                </a:lnTo>
                <a:lnTo>
                  <a:pt x="1524409" y="4639808"/>
                </a:lnTo>
                <a:cubicBezTo>
                  <a:pt x="1524409" y="4428016"/>
                  <a:pt x="1600183" y="4244414"/>
                  <a:pt x="1752146" y="4092822"/>
                </a:cubicBezTo>
                <a:cubicBezTo>
                  <a:pt x="1900439" y="3937922"/>
                  <a:pt x="2083943" y="3862013"/>
                  <a:pt x="2301970" y="3862013"/>
                </a:cubicBezTo>
                <a:lnTo>
                  <a:pt x="2863858" y="3864851"/>
                </a:lnTo>
                <a:lnTo>
                  <a:pt x="2694300" y="4461503"/>
                </a:lnTo>
                <a:cubicBezTo>
                  <a:pt x="2687693" y="4471046"/>
                  <a:pt x="2684841" y="4486875"/>
                  <a:pt x="2684841" y="4505962"/>
                </a:cubicBezTo>
                <a:cubicBezTo>
                  <a:pt x="2684841" y="4616447"/>
                  <a:pt x="2732032" y="4670321"/>
                  <a:pt x="2826732" y="4670321"/>
                </a:cubicBezTo>
                <a:cubicBezTo>
                  <a:pt x="2861602" y="4670321"/>
                  <a:pt x="2890217" y="4660785"/>
                  <a:pt x="2915180" y="4638395"/>
                </a:cubicBezTo>
                <a:lnTo>
                  <a:pt x="4805845" y="3506674"/>
                </a:lnTo>
                <a:lnTo>
                  <a:pt x="2931526" y="2390467"/>
                </a:lnTo>
                <a:cubicBezTo>
                  <a:pt x="2906199" y="2374684"/>
                  <a:pt x="2880843" y="2368475"/>
                  <a:pt x="2858453" y="2368475"/>
                </a:cubicBezTo>
                <a:cubicBezTo>
                  <a:pt x="2747967" y="2368475"/>
                  <a:pt x="2694329" y="2421974"/>
                  <a:pt x="2694329" y="2529519"/>
                </a:cubicBezTo>
                <a:cubicBezTo>
                  <a:pt x="2694329" y="2545302"/>
                  <a:pt x="2697312" y="2558180"/>
                  <a:pt x="2703552" y="2567356"/>
                </a:cubicBezTo>
                <a:lnTo>
                  <a:pt x="2879966" y="3165901"/>
                </a:lnTo>
                <a:lnTo>
                  <a:pt x="2299160" y="3163063"/>
                </a:lnTo>
                <a:cubicBezTo>
                  <a:pt x="2008083" y="3163063"/>
                  <a:pt x="1748919" y="3235617"/>
                  <a:pt x="1514712" y="3381340"/>
                </a:cubicBezTo>
                <a:lnTo>
                  <a:pt x="1505480" y="1953276"/>
                </a:lnTo>
                <a:lnTo>
                  <a:pt x="2106340" y="2123999"/>
                </a:lnTo>
                <a:cubicBezTo>
                  <a:pt x="2115883" y="2130606"/>
                  <a:pt x="2131712" y="2133458"/>
                  <a:pt x="2150799" y="2133458"/>
                </a:cubicBezTo>
                <a:cubicBezTo>
                  <a:pt x="2261284" y="2133458"/>
                  <a:pt x="2315158" y="2086031"/>
                  <a:pt x="2315158" y="1991333"/>
                </a:cubicBezTo>
                <a:cubicBezTo>
                  <a:pt x="2315158" y="1956463"/>
                  <a:pt x="2305622" y="1927848"/>
                  <a:pt x="2283232" y="1902884"/>
                </a:cubicBezTo>
                <a:lnTo>
                  <a:pt x="1151663" y="12219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9DF9FB5B-404D-7E77-CA45-756F440040FD}"/>
              </a:ext>
            </a:extLst>
          </p:cNvPr>
          <p:cNvSpPr/>
          <p:nvPr/>
        </p:nvSpPr>
        <p:spPr>
          <a:xfrm rot="16200000">
            <a:off x="8302053" y="4149894"/>
            <a:ext cx="2296557" cy="1533109"/>
          </a:xfrm>
          <a:custGeom>
            <a:avLst/>
            <a:gdLst>
              <a:gd name="connsiteX0" fmla="*/ -11 w 903731"/>
              <a:gd name="connsiteY0" fmla="*/ 307127 h 603302"/>
              <a:gd name="connsiteX1" fmla="*/ -11 w 903731"/>
              <a:gd name="connsiteY1" fmla="*/ 208404 h 603302"/>
              <a:gd name="connsiteX2" fmla="*/ 552708 w 903731"/>
              <a:gd name="connsiteY2" fmla="*/ 208404 h 603302"/>
              <a:gd name="connsiteX3" fmla="*/ 355268 w 903731"/>
              <a:gd name="connsiteY3" fmla="*/ -11 h 603302"/>
              <a:gd name="connsiteX4" fmla="*/ 596583 w 903731"/>
              <a:gd name="connsiteY4" fmla="*/ -11 h 603302"/>
              <a:gd name="connsiteX5" fmla="*/ 903721 w 903731"/>
              <a:gd name="connsiteY5" fmla="*/ 301637 h 603302"/>
              <a:gd name="connsiteX6" fmla="*/ 596583 w 903731"/>
              <a:gd name="connsiteY6" fmla="*/ 603291 h 603302"/>
              <a:gd name="connsiteX7" fmla="*/ 355268 w 903731"/>
              <a:gd name="connsiteY7" fmla="*/ 603291 h 603302"/>
              <a:gd name="connsiteX8" fmla="*/ 552708 w 903731"/>
              <a:gd name="connsiteY8" fmla="*/ 394877 h 603302"/>
              <a:gd name="connsiteX9" fmla="*/ -11 w 903731"/>
              <a:gd name="connsiteY9" fmla="*/ 394877 h 603302"/>
              <a:gd name="connsiteX10" fmla="*/ -11 w 903731"/>
              <a:gd name="connsiteY10" fmla="*/ 296153 h 603302"/>
              <a:gd name="connsiteX11" fmla="*/ -11 w 903731"/>
              <a:gd name="connsiteY11" fmla="*/ 307122 h 603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3731" h="603302">
                <a:moveTo>
                  <a:pt x="-11" y="307127"/>
                </a:moveTo>
                <a:lnTo>
                  <a:pt x="-11" y="208404"/>
                </a:lnTo>
                <a:lnTo>
                  <a:pt x="552708" y="208404"/>
                </a:lnTo>
                <a:lnTo>
                  <a:pt x="355268" y="-11"/>
                </a:lnTo>
                <a:lnTo>
                  <a:pt x="596583" y="-11"/>
                </a:lnTo>
                <a:lnTo>
                  <a:pt x="903721" y="301637"/>
                </a:lnTo>
                <a:lnTo>
                  <a:pt x="596583" y="603291"/>
                </a:lnTo>
                <a:lnTo>
                  <a:pt x="355268" y="603291"/>
                </a:lnTo>
                <a:lnTo>
                  <a:pt x="552708" y="394877"/>
                </a:lnTo>
                <a:lnTo>
                  <a:pt x="-11" y="394877"/>
                </a:lnTo>
                <a:lnTo>
                  <a:pt x="-11" y="296153"/>
                </a:lnTo>
                <a:lnTo>
                  <a:pt x="-11" y="307122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24" name="图形 2">
            <a:extLst>
              <a:ext uri="{FF2B5EF4-FFF2-40B4-BE49-F238E27FC236}">
                <a16:creationId xmlns:a16="http://schemas.microsoft.com/office/drawing/2014/main" id="{2AD95131-AAA5-3061-0F2D-D0910170E48C}"/>
              </a:ext>
            </a:extLst>
          </p:cNvPr>
          <p:cNvGrpSpPr/>
          <p:nvPr/>
        </p:nvGrpSpPr>
        <p:grpSpPr>
          <a:xfrm>
            <a:off x="6540032" y="1377494"/>
            <a:ext cx="1709976" cy="1795503"/>
            <a:chOff x="5106473" y="1971304"/>
            <a:chExt cx="1313645" cy="1379349"/>
          </a:xfrm>
          <a:solidFill>
            <a:srgbClr val="000000"/>
          </a:solidFill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24BB6719-C981-3DBB-6C53-DB74F3751309}"/>
                </a:ext>
              </a:extLst>
            </p:cNvPr>
            <p:cNvSpPr/>
            <p:nvPr/>
          </p:nvSpPr>
          <p:spPr>
            <a:xfrm>
              <a:off x="5106473" y="3219289"/>
              <a:ext cx="1313645" cy="131364"/>
            </a:xfrm>
            <a:custGeom>
              <a:avLst/>
              <a:gdLst>
                <a:gd name="connsiteX0" fmla="*/ 0 w 1313645"/>
                <a:gd name="connsiteY0" fmla="*/ 0 h 131364"/>
                <a:gd name="connsiteX1" fmla="*/ 1313646 w 1313645"/>
                <a:gd name="connsiteY1" fmla="*/ 0 h 131364"/>
                <a:gd name="connsiteX2" fmla="*/ 1313646 w 1313645"/>
                <a:gd name="connsiteY2" fmla="*/ 131365 h 131364"/>
                <a:gd name="connsiteX3" fmla="*/ 0 w 1313645"/>
                <a:gd name="connsiteY3" fmla="*/ 131365 h 13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3645" h="131364">
                  <a:moveTo>
                    <a:pt x="0" y="0"/>
                  </a:moveTo>
                  <a:lnTo>
                    <a:pt x="1313646" y="0"/>
                  </a:lnTo>
                  <a:lnTo>
                    <a:pt x="1313646" y="131365"/>
                  </a:lnTo>
                  <a:lnTo>
                    <a:pt x="0" y="131365"/>
                  </a:lnTo>
                  <a:close/>
                </a:path>
              </a:pathLst>
            </a:custGeom>
            <a:solidFill>
              <a:srgbClr val="000000"/>
            </a:solidFill>
            <a:ln w="30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23F0A8D-DE8D-B50A-3691-91A78692F50A}"/>
                </a:ext>
              </a:extLst>
            </p:cNvPr>
            <p:cNvSpPr/>
            <p:nvPr/>
          </p:nvSpPr>
          <p:spPr>
            <a:xfrm>
              <a:off x="5329800" y="2234070"/>
              <a:ext cx="210185" cy="919570"/>
            </a:xfrm>
            <a:custGeom>
              <a:avLst/>
              <a:gdLst>
                <a:gd name="connsiteX0" fmla="*/ 0 w 210185"/>
                <a:gd name="connsiteY0" fmla="*/ 0 h 919570"/>
                <a:gd name="connsiteX1" fmla="*/ 210186 w 210185"/>
                <a:gd name="connsiteY1" fmla="*/ 0 h 919570"/>
                <a:gd name="connsiteX2" fmla="*/ 210186 w 210185"/>
                <a:gd name="connsiteY2" fmla="*/ 919570 h 919570"/>
                <a:gd name="connsiteX3" fmla="*/ 0 w 210185"/>
                <a:gd name="connsiteY3" fmla="*/ 919570 h 91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185" h="919570">
                  <a:moveTo>
                    <a:pt x="0" y="0"/>
                  </a:moveTo>
                  <a:lnTo>
                    <a:pt x="210186" y="0"/>
                  </a:lnTo>
                  <a:lnTo>
                    <a:pt x="210186" y="919570"/>
                  </a:lnTo>
                  <a:lnTo>
                    <a:pt x="0" y="919570"/>
                  </a:lnTo>
                  <a:close/>
                </a:path>
              </a:pathLst>
            </a:custGeom>
            <a:solidFill>
              <a:srgbClr val="000000"/>
            </a:solidFill>
            <a:ln w="30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5CB9DC74-4530-4225-54D8-2A99D7844238}"/>
                </a:ext>
              </a:extLst>
            </p:cNvPr>
            <p:cNvSpPr/>
            <p:nvPr/>
          </p:nvSpPr>
          <p:spPr>
            <a:xfrm>
              <a:off x="5237868" y="1971304"/>
              <a:ext cx="394112" cy="328414"/>
            </a:xfrm>
            <a:custGeom>
              <a:avLst/>
              <a:gdLst>
                <a:gd name="connsiteX0" fmla="*/ 394100 w 394112"/>
                <a:gd name="connsiteY0" fmla="*/ 328415 h 328414"/>
                <a:gd name="connsiteX1" fmla="*/ 0 w 394112"/>
                <a:gd name="connsiteY1" fmla="*/ 328415 h 328414"/>
                <a:gd name="connsiteX2" fmla="*/ 98528 w 394112"/>
                <a:gd name="connsiteY2" fmla="*/ 164207 h 328414"/>
                <a:gd name="connsiteX3" fmla="*/ 197056 w 394112"/>
                <a:gd name="connsiteY3" fmla="*/ 0 h 328414"/>
                <a:gd name="connsiteX4" fmla="*/ 295584 w 394112"/>
                <a:gd name="connsiteY4" fmla="*/ 164207 h 328414"/>
                <a:gd name="connsiteX5" fmla="*/ 394112 w 394112"/>
                <a:gd name="connsiteY5" fmla="*/ 328415 h 328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4112" h="328414">
                  <a:moveTo>
                    <a:pt x="394100" y="328415"/>
                  </a:moveTo>
                  <a:lnTo>
                    <a:pt x="0" y="328415"/>
                  </a:lnTo>
                  <a:lnTo>
                    <a:pt x="98528" y="164207"/>
                  </a:lnTo>
                  <a:lnTo>
                    <a:pt x="197056" y="0"/>
                  </a:lnTo>
                  <a:lnTo>
                    <a:pt x="295584" y="164207"/>
                  </a:lnTo>
                  <a:lnTo>
                    <a:pt x="394112" y="328415"/>
                  </a:lnTo>
                  <a:close/>
                </a:path>
              </a:pathLst>
            </a:custGeom>
            <a:solidFill>
              <a:srgbClr val="000000"/>
            </a:solidFill>
            <a:ln w="30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66CA315B-5665-93C6-61A8-00010E265421}"/>
                </a:ext>
              </a:extLst>
            </p:cNvPr>
            <p:cNvSpPr/>
            <p:nvPr/>
          </p:nvSpPr>
          <p:spPr>
            <a:xfrm>
              <a:off x="5986654" y="2234070"/>
              <a:ext cx="210185" cy="919570"/>
            </a:xfrm>
            <a:custGeom>
              <a:avLst/>
              <a:gdLst>
                <a:gd name="connsiteX0" fmla="*/ 0 w 210185"/>
                <a:gd name="connsiteY0" fmla="*/ 0 h 919570"/>
                <a:gd name="connsiteX1" fmla="*/ 210186 w 210185"/>
                <a:gd name="connsiteY1" fmla="*/ 0 h 919570"/>
                <a:gd name="connsiteX2" fmla="*/ 210186 w 210185"/>
                <a:gd name="connsiteY2" fmla="*/ 919570 h 919570"/>
                <a:gd name="connsiteX3" fmla="*/ 0 w 210185"/>
                <a:gd name="connsiteY3" fmla="*/ 919570 h 91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185" h="919570">
                  <a:moveTo>
                    <a:pt x="0" y="0"/>
                  </a:moveTo>
                  <a:lnTo>
                    <a:pt x="210186" y="0"/>
                  </a:lnTo>
                  <a:lnTo>
                    <a:pt x="210186" y="919570"/>
                  </a:lnTo>
                  <a:lnTo>
                    <a:pt x="0" y="919570"/>
                  </a:lnTo>
                  <a:close/>
                </a:path>
              </a:pathLst>
            </a:custGeom>
            <a:solidFill>
              <a:srgbClr val="000000"/>
            </a:solidFill>
            <a:ln w="30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EECD8DD9-3E79-D942-AA9F-6C70B3FEC8F6}"/>
                </a:ext>
              </a:extLst>
            </p:cNvPr>
            <p:cNvSpPr/>
            <p:nvPr/>
          </p:nvSpPr>
          <p:spPr>
            <a:xfrm>
              <a:off x="5894660" y="1971304"/>
              <a:ext cx="394112" cy="328414"/>
            </a:xfrm>
            <a:custGeom>
              <a:avLst/>
              <a:gdLst>
                <a:gd name="connsiteX0" fmla="*/ 394100 w 394112"/>
                <a:gd name="connsiteY0" fmla="*/ 328415 h 328414"/>
                <a:gd name="connsiteX1" fmla="*/ 0 w 394112"/>
                <a:gd name="connsiteY1" fmla="*/ 328415 h 328414"/>
                <a:gd name="connsiteX2" fmla="*/ 98528 w 394112"/>
                <a:gd name="connsiteY2" fmla="*/ 164207 h 328414"/>
                <a:gd name="connsiteX3" fmla="*/ 197056 w 394112"/>
                <a:gd name="connsiteY3" fmla="*/ 0 h 328414"/>
                <a:gd name="connsiteX4" fmla="*/ 295584 w 394112"/>
                <a:gd name="connsiteY4" fmla="*/ 164207 h 328414"/>
                <a:gd name="connsiteX5" fmla="*/ 394112 w 394112"/>
                <a:gd name="connsiteY5" fmla="*/ 328415 h 328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4112" h="328414">
                  <a:moveTo>
                    <a:pt x="394100" y="328415"/>
                  </a:moveTo>
                  <a:lnTo>
                    <a:pt x="0" y="328415"/>
                  </a:lnTo>
                  <a:lnTo>
                    <a:pt x="98528" y="164207"/>
                  </a:lnTo>
                  <a:lnTo>
                    <a:pt x="197056" y="0"/>
                  </a:lnTo>
                  <a:lnTo>
                    <a:pt x="295584" y="164207"/>
                  </a:lnTo>
                  <a:lnTo>
                    <a:pt x="394112" y="328415"/>
                  </a:lnTo>
                  <a:close/>
                </a:path>
              </a:pathLst>
            </a:custGeom>
            <a:solidFill>
              <a:srgbClr val="000000"/>
            </a:solidFill>
            <a:ln w="30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67706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6BB9907C-5F89-85EC-CF4A-BCB4EB329CDA}"/>
              </a:ext>
            </a:extLst>
          </p:cNvPr>
          <p:cNvSpPr/>
          <p:nvPr/>
        </p:nvSpPr>
        <p:spPr>
          <a:xfrm>
            <a:off x="1303325" y="1060142"/>
            <a:ext cx="4425223" cy="962746"/>
          </a:xfrm>
          <a:custGeom>
            <a:avLst/>
            <a:gdLst>
              <a:gd name="connsiteX0" fmla="*/ 0 w 1285615"/>
              <a:gd name="connsiteY0" fmla="*/ 0 h 279697"/>
              <a:gd name="connsiteX1" fmla="*/ 28426 w 1285615"/>
              <a:gd name="connsiteY1" fmla="*/ 96584 h 279697"/>
              <a:gd name="connsiteX2" fmla="*/ 40077 w 1285615"/>
              <a:gd name="connsiteY2" fmla="*/ 139849 h 279697"/>
              <a:gd name="connsiteX3" fmla="*/ 28426 w 1285615"/>
              <a:gd name="connsiteY3" fmla="*/ 183114 h 279697"/>
              <a:gd name="connsiteX4" fmla="*/ 0 w 1285615"/>
              <a:gd name="connsiteY4" fmla="*/ 279698 h 279697"/>
              <a:gd name="connsiteX5" fmla="*/ 283435 w 1285615"/>
              <a:gd name="connsiteY5" fmla="*/ 171808 h 279697"/>
              <a:gd name="connsiteX6" fmla="*/ 1084155 w 1285615"/>
              <a:gd name="connsiteY6" fmla="*/ 170450 h 279697"/>
              <a:gd name="connsiteX7" fmla="*/ 991770 w 1285615"/>
              <a:gd name="connsiteY7" fmla="*/ 270196 h 279697"/>
              <a:gd name="connsiteX8" fmla="*/ 1285616 w 1285615"/>
              <a:gd name="connsiteY8" fmla="*/ 139856 h 279697"/>
              <a:gd name="connsiteX9" fmla="*/ 991770 w 1285615"/>
              <a:gd name="connsiteY9" fmla="*/ 9516 h 279697"/>
              <a:gd name="connsiteX10" fmla="*/ 1084155 w 1285615"/>
              <a:gd name="connsiteY10" fmla="*/ 109262 h 279697"/>
              <a:gd name="connsiteX11" fmla="*/ 283435 w 1285615"/>
              <a:gd name="connsiteY11" fmla="*/ 107904 h 279697"/>
              <a:gd name="connsiteX12" fmla="*/ 0 w 1285615"/>
              <a:gd name="connsiteY12" fmla="*/ 14 h 27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85615" h="279697">
                <a:moveTo>
                  <a:pt x="0" y="0"/>
                </a:moveTo>
                <a:lnTo>
                  <a:pt x="28426" y="96584"/>
                </a:lnTo>
                <a:lnTo>
                  <a:pt x="40077" y="139849"/>
                </a:lnTo>
                <a:lnTo>
                  <a:pt x="28426" y="183114"/>
                </a:lnTo>
                <a:lnTo>
                  <a:pt x="0" y="279698"/>
                </a:lnTo>
                <a:lnTo>
                  <a:pt x="283435" y="171808"/>
                </a:lnTo>
                <a:cubicBezTo>
                  <a:pt x="283435" y="171808"/>
                  <a:pt x="1080002" y="169234"/>
                  <a:pt x="1084155" y="170450"/>
                </a:cubicBezTo>
                <a:cubicBezTo>
                  <a:pt x="1034463" y="224575"/>
                  <a:pt x="991770" y="270196"/>
                  <a:pt x="991770" y="270196"/>
                </a:cubicBezTo>
                <a:cubicBezTo>
                  <a:pt x="1107346" y="238270"/>
                  <a:pt x="1189785" y="169403"/>
                  <a:pt x="1285616" y="139856"/>
                </a:cubicBezTo>
                <a:cubicBezTo>
                  <a:pt x="1189785" y="110312"/>
                  <a:pt x="1107346" y="41444"/>
                  <a:pt x="991770" y="9516"/>
                </a:cubicBezTo>
                <a:cubicBezTo>
                  <a:pt x="991770" y="9516"/>
                  <a:pt x="1034463" y="55138"/>
                  <a:pt x="1084155" y="109262"/>
                </a:cubicBezTo>
                <a:lnTo>
                  <a:pt x="283435" y="107904"/>
                </a:lnTo>
                <a:lnTo>
                  <a:pt x="0" y="14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F4B8231-841B-D3BE-0114-2D099BE7B6D7}"/>
              </a:ext>
            </a:extLst>
          </p:cNvPr>
          <p:cNvSpPr/>
          <p:nvPr/>
        </p:nvSpPr>
        <p:spPr>
          <a:xfrm>
            <a:off x="1290622" y="2761969"/>
            <a:ext cx="4425223" cy="1064751"/>
          </a:xfrm>
          <a:custGeom>
            <a:avLst/>
            <a:gdLst>
              <a:gd name="connsiteX0" fmla="*/ 0 w 1236181"/>
              <a:gd name="connsiteY0" fmla="*/ 0 h 297437"/>
              <a:gd name="connsiteX1" fmla="*/ 70810 w 1236181"/>
              <a:gd name="connsiteY1" fmla="*/ 148447 h 297437"/>
              <a:gd name="connsiteX2" fmla="*/ 0 w 1236181"/>
              <a:gd name="connsiteY2" fmla="*/ 297437 h 297437"/>
              <a:gd name="connsiteX3" fmla="*/ 426234 w 1236181"/>
              <a:gd name="connsiteY3" fmla="*/ 188281 h 297437"/>
              <a:gd name="connsiteX4" fmla="*/ 1039568 w 1236181"/>
              <a:gd name="connsiteY4" fmla="*/ 189910 h 297437"/>
              <a:gd name="connsiteX5" fmla="*/ 988444 w 1236181"/>
              <a:gd name="connsiteY5" fmla="*/ 286122 h 297437"/>
              <a:gd name="connsiteX6" fmla="*/ 1236179 w 1236181"/>
              <a:gd name="connsiteY6" fmla="*/ 148724 h 297437"/>
              <a:gd name="connsiteX7" fmla="*/ 988444 w 1236181"/>
              <a:gd name="connsiteY7" fmla="*/ 11326 h 297437"/>
              <a:gd name="connsiteX8" fmla="*/ 1039568 w 1236181"/>
              <a:gd name="connsiteY8" fmla="*/ 107538 h 297437"/>
              <a:gd name="connsiteX9" fmla="*/ 426234 w 1236181"/>
              <a:gd name="connsiteY9" fmla="*/ 109167 h 297437"/>
              <a:gd name="connsiteX10" fmla="*/ 0 w 1236181"/>
              <a:gd name="connsiteY10" fmla="*/ 10 h 29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36181" h="297437">
                <a:moveTo>
                  <a:pt x="0" y="0"/>
                </a:moveTo>
                <a:cubicBezTo>
                  <a:pt x="44619" y="23442"/>
                  <a:pt x="71646" y="133026"/>
                  <a:pt x="70810" y="148447"/>
                </a:cubicBezTo>
                <a:cubicBezTo>
                  <a:pt x="69974" y="163863"/>
                  <a:pt x="44619" y="273987"/>
                  <a:pt x="0" y="297437"/>
                </a:cubicBezTo>
                <a:cubicBezTo>
                  <a:pt x="90483" y="254582"/>
                  <a:pt x="326355" y="181899"/>
                  <a:pt x="426234" y="188281"/>
                </a:cubicBezTo>
                <a:lnTo>
                  <a:pt x="1039568" y="189910"/>
                </a:lnTo>
                <a:cubicBezTo>
                  <a:pt x="1031456" y="251108"/>
                  <a:pt x="979958" y="286131"/>
                  <a:pt x="988444" y="286122"/>
                </a:cubicBezTo>
                <a:cubicBezTo>
                  <a:pt x="1113745" y="286121"/>
                  <a:pt x="1236713" y="164192"/>
                  <a:pt x="1236179" y="148724"/>
                </a:cubicBezTo>
                <a:cubicBezTo>
                  <a:pt x="1235654" y="133301"/>
                  <a:pt x="1113745" y="11326"/>
                  <a:pt x="988444" y="11326"/>
                </a:cubicBezTo>
                <a:cubicBezTo>
                  <a:pt x="979958" y="11326"/>
                  <a:pt x="1031457" y="46344"/>
                  <a:pt x="1039568" y="107538"/>
                </a:cubicBezTo>
                <a:lnTo>
                  <a:pt x="426234" y="109167"/>
                </a:lnTo>
                <a:cubicBezTo>
                  <a:pt x="319897" y="115546"/>
                  <a:pt x="90478" y="42862"/>
                  <a:pt x="0" y="1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B53DBC6-C3EC-F589-68CB-8C49E06E254D}"/>
              </a:ext>
            </a:extLst>
          </p:cNvPr>
          <p:cNvSpPr/>
          <p:nvPr/>
        </p:nvSpPr>
        <p:spPr>
          <a:xfrm>
            <a:off x="1187332" y="4620548"/>
            <a:ext cx="4766818" cy="1001228"/>
          </a:xfrm>
          <a:custGeom>
            <a:avLst/>
            <a:gdLst>
              <a:gd name="connsiteX0" fmla="*/ 0 w 1331605"/>
              <a:gd name="connsiteY0" fmla="*/ 0 h 279692"/>
              <a:gd name="connsiteX1" fmla="*/ 33037 w 1331605"/>
              <a:gd name="connsiteY1" fmla="*/ 139846 h 279692"/>
              <a:gd name="connsiteX2" fmla="*/ 0 w 1331605"/>
              <a:gd name="connsiteY2" fmla="*/ 279692 h 279692"/>
              <a:gd name="connsiteX3" fmla="*/ 122139 w 1331605"/>
              <a:gd name="connsiteY3" fmla="*/ 178680 h 279692"/>
              <a:gd name="connsiteX4" fmla="*/ 94921 w 1331605"/>
              <a:gd name="connsiteY4" fmla="*/ 279692 h 279692"/>
              <a:gd name="connsiteX5" fmla="*/ 216546 w 1331605"/>
              <a:gd name="connsiteY5" fmla="*/ 178680 h 279692"/>
              <a:gd name="connsiteX6" fmla="*/ 189843 w 1331605"/>
              <a:gd name="connsiteY6" fmla="*/ 279692 h 279692"/>
              <a:gd name="connsiteX7" fmla="*/ 311896 w 1331605"/>
              <a:gd name="connsiteY7" fmla="*/ 178680 h 279692"/>
              <a:gd name="connsiteX8" fmla="*/ 1103986 w 1331605"/>
              <a:gd name="connsiteY8" fmla="*/ 178680 h 279692"/>
              <a:gd name="connsiteX9" fmla="*/ 1079507 w 1331605"/>
              <a:gd name="connsiteY9" fmla="*/ 279692 h 279692"/>
              <a:gd name="connsiteX10" fmla="*/ 1331606 w 1331605"/>
              <a:gd name="connsiteY10" fmla="*/ 139846 h 279692"/>
              <a:gd name="connsiteX11" fmla="*/ 1079507 w 1331605"/>
              <a:gd name="connsiteY11" fmla="*/ 0 h 279692"/>
              <a:gd name="connsiteX12" fmla="*/ 1103986 w 1331605"/>
              <a:gd name="connsiteY12" fmla="*/ 101108 h 279692"/>
              <a:gd name="connsiteX13" fmla="*/ 311896 w 1331605"/>
              <a:gd name="connsiteY13" fmla="*/ 101108 h 279692"/>
              <a:gd name="connsiteX14" fmla="*/ 189843 w 1331605"/>
              <a:gd name="connsiteY14" fmla="*/ 0 h 279692"/>
              <a:gd name="connsiteX15" fmla="*/ 216546 w 1331605"/>
              <a:gd name="connsiteY15" fmla="*/ 101108 h 279692"/>
              <a:gd name="connsiteX16" fmla="*/ 94921 w 1331605"/>
              <a:gd name="connsiteY16" fmla="*/ 0 h 279692"/>
              <a:gd name="connsiteX17" fmla="*/ 122139 w 1331605"/>
              <a:gd name="connsiteY17" fmla="*/ 101108 h 279692"/>
              <a:gd name="connsiteX18" fmla="*/ 0 w 1331605"/>
              <a:gd name="connsiteY18" fmla="*/ 0 h 279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31605" h="279692">
                <a:moveTo>
                  <a:pt x="0" y="0"/>
                </a:moveTo>
                <a:lnTo>
                  <a:pt x="33037" y="139846"/>
                </a:lnTo>
                <a:lnTo>
                  <a:pt x="0" y="279692"/>
                </a:lnTo>
                <a:lnTo>
                  <a:pt x="122139" y="178680"/>
                </a:lnTo>
                <a:lnTo>
                  <a:pt x="94921" y="279692"/>
                </a:lnTo>
                <a:lnTo>
                  <a:pt x="216546" y="178680"/>
                </a:lnTo>
                <a:lnTo>
                  <a:pt x="189843" y="279692"/>
                </a:lnTo>
                <a:lnTo>
                  <a:pt x="311896" y="178680"/>
                </a:lnTo>
                <a:lnTo>
                  <a:pt x="1103986" y="178680"/>
                </a:lnTo>
                <a:lnTo>
                  <a:pt x="1079507" y="279692"/>
                </a:lnTo>
                <a:lnTo>
                  <a:pt x="1331606" y="139846"/>
                </a:lnTo>
                <a:lnTo>
                  <a:pt x="1079507" y="0"/>
                </a:lnTo>
                <a:lnTo>
                  <a:pt x="1103986" y="101108"/>
                </a:lnTo>
                <a:lnTo>
                  <a:pt x="311896" y="101108"/>
                </a:lnTo>
                <a:lnTo>
                  <a:pt x="189843" y="0"/>
                </a:lnTo>
                <a:lnTo>
                  <a:pt x="216546" y="101108"/>
                </a:lnTo>
                <a:lnTo>
                  <a:pt x="94921" y="0"/>
                </a:lnTo>
                <a:lnTo>
                  <a:pt x="122139" y="10110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F88B846-C619-7EF7-3305-5154B5E63E34}"/>
              </a:ext>
            </a:extLst>
          </p:cNvPr>
          <p:cNvSpPr/>
          <p:nvPr/>
        </p:nvSpPr>
        <p:spPr>
          <a:xfrm>
            <a:off x="6960649" y="4683898"/>
            <a:ext cx="4044020" cy="799912"/>
          </a:xfrm>
          <a:custGeom>
            <a:avLst/>
            <a:gdLst>
              <a:gd name="connsiteX0" fmla="*/ 0 w 1414005"/>
              <a:gd name="connsiteY0" fmla="*/ 0 h 279692"/>
              <a:gd name="connsiteX1" fmla="*/ 35029 w 1414005"/>
              <a:gd name="connsiteY1" fmla="*/ 139846 h 279692"/>
              <a:gd name="connsiteX2" fmla="*/ 0 w 1414005"/>
              <a:gd name="connsiteY2" fmla="*/ 279692 h 279692"/>
              <a:gd name="connsiteX3" fmla="*/ 255156 w 1414005"/>
              <a:gd name="connsiteY3" fmla="*/ 279692 h 279692"/>
              <a:gd name="connsiteX4" fmla="*/ 283487 w 1414005"/>
              <a:gd name="connsiteY4" fmla="*/ 178679 h 279692"/>
              <a:gd name="connsiteX5" fmla="*/ 1080282 w 1414005"/>
              <a:gd name="connsiteY5" fmla="*/ 178679 h 279692"/>
              <a:gd name="connsiteX6" fmla="*/ 1051589 w 1414005"/>
              <a:gd name="connsiteY6" fmla="*/ 279692 h 279692"/>
              <a:gd name="connsiteX7" fmla="*/ 1414005 w 1414005"/>
              <a:gd name="connsiteY7" fmla="*/ 139846 h 279692"/>
              <a:gd name="connsiteX8" fmla="*/ 1051589 w 1414005"/>
              <a:gd name="connsiteY8" fmla="*/ 0 h 279692"/>
              <a:gd name="connsiteX9" fmla="*/ 1080282 w 1414005"/>
              <a:gd name="connsiteY9" fmla="*/ 101108 h 279692"/>
              <a:gd name="connsiteX10" fmla="*/ 283487 w 1414005"/>
              <a:gd name="connsiteY10" fmla="*/ 101108 h 279692"/>
              <a:gd name="connsiteX11" fmla="*/ 255156 w 1414005"/>
              <a:gd name="connsiteY11" fmla="*/ 0 h 279692"/>
              <a:gd name="connsiteX12" fmla="*/ 0 w 1414005"/>
              <a:gd name="connsiteY12" fmla="*/ 0 h 279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14005" h="279692">
                <a:moveTo>
                  <a:pt x="0" y="0"/>
                </a:moveTo>
                <a:lnTo>
                  <a:pt x="35029" y="139846"/>
                </a:lnTo>
                <a:lnTo>
                  <a:pt x="0" y="279692"/>
                </a:lnTo>
                <a:lnTo>
                  <a:pt x="255156" y="279692"/>
                </a:lnTo>
                <a:lnTo>
                  <a:pt x="283487" y="178679"/>
                </a:lnTo>
                <a:lnTo>
                  <a:pt x="1080282" y="178679"/>
                </a:lnTo>
                <a:lnTo>
                  <a:pt x="1051589" y="279692"/>
                </a:lnTo>
                <a:lnTo>
                  <a:pt x="1414005" y="139846"/>
                </a:lnTo>
                <a:lnTo>
                  <a:pt x="1051589" y="0"/>
                </a:lnTo>
                <a:lnTo>
                  <a:pt x="1080282" y="101108"/>
                </a:lnTo>
                <a:lnTo>
                  <a:pt x="283487" y="101108"/>
                </a:lnTo>
                <a:lnTo>
                  <a:pt x="25515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00EA07C2-0C7B-C9B3-AD49-7068C2AA7373}"/>
              </a:ext>
            </a:extLst>
          </p:cNvPr>
          <p:cNvSpPr/>
          <p:nvPr/>
        </p:nvSpPr>
        <p:spPr>
          <a:xfrm>
            <a:off x="6823922" y="1060142"/>
            <a:ext cx="4180746" cy="1084186"/>
          </a:xfrm>
          <a:custGeom>
            <a:avLst/>
            <a:gdLst>
              <a:gd name="connsiteX0" fmla="*/ 0 w 1167887"/>
              <a:gd name="connsiteY0" fmla="*/ 10 h 302866"/>
              <a:gd name="connsiteX1" fmla="*/ 99184 w 1167887"/>
              <a:gd name="connsiteY1" fmla="*/ 151438 h 302866"/>
              <a:gd name="connsiteX2" fmla="*/ 0 w 1167887"/>
              <a:gd name="connsiteY2" fmla="*/ 302866 h 302866"/>
              <a:gd name="connsiteX3" fmla="*/ 36644 w 1167887"/>
              <a:gd name="connsiteY3" fmla="*/ 302866 h 302866"/>
              <a:gd name="connsiteX4" fmla="*/ 109524 w 1167887"/>
              <a:gd name="connsiteY4" fmla="*/ 201759 h 302866"/>
              <a:gd name="connsiteX5" fmla="*/ 146169 w 1167887"/>
              <a:gd name="connsiteY5" fmla="*/ 201759 h 302866"/>
              <a:gd name="connsiteX6" fmla="*/ 73287 w 1167887"/>
              <a:gd name="connsiteY6" fmla="*/ 302866 h 302866"/>
              <a:gd name="connsiteX7" fmla="*/ 110013 w 1167887"/>
              <a:gd name="connsiteY7" fmla="*/ 302866 h 302866"/>
              <a:gd name="connsiteX8" fmla="*/ 182812 w 1167887"/>
              <a:gd name="connsiteY8" fmla="*/ 201759 h 302866"/>
              <a:gd name="connsiteX9" fmla="*/ 219538 w 1167887"/>
              <a:gd name="connsiteY9" fmla="*/ 201759 h 302866"/>
              <a:gd name="connsiteX10" fmla="*/ 146738 w 1167887"/>
              <a:gd name="connsiteY10" fmla="*/ 302866 h 302866"/>
              <a:gd name="connsiteX11" fmla="*/ 183464 w 1167887"/>
              <a:gd name="connsiteY11" fmla="*/ 302866 h 302866"/>
              <a:gd name="connsiteX12" fmla="*/ 256181 w 1167887"/>
              <a:gd name="connsiteY12" fmla="*/ 201759 h 302866"/>
              <a:gd name="connsiteX13" fmla="*/ 292825 w 1167887"/>
              <a:gd name="connsiteY13" fmla="*/ 201759 h 302866"/>
              <a:gd name="connsiteX14" fmla="*/ 220108 w 1167887"/>
              <a:gd name="connsiteY14" fmla="*/ 302866 h 302866"/>
              <a:gd name="connsiteX15" fmla="*/ 256751 w 1167887"/>
              <a:gd name="connsiteY15" fmla="*/ 302866 h 302866"/>
              <a:gd name="connsiteX16" fmla="*/ 329469 w 1167887"/>
              <a:gd name="connsiteY16" fmla="*/ 201759 h 302866"/>
              <a:gd name="connsiteX17" fmla="*/ 859345 w 1167887"/>
              <a:gd name="connsiteY17" fmla="*/ 201759 h 302866"/>
              <a:gd name="connsiteX18" fmla="*/ 859345 w 1167887"/>
              <a:gd name="connsiteY18" fmla="*/ 301504 h 302866"/>
              <a:gd name="connsiteX19" fmla="*/ 1167888 w 1167887"/>
              <a:gd name="connsiteY19" fmla="*/ 151428 h 302866"/>
              <a:gd name="connsiteX20" fmla="*/ 859345 w 1167887"/>
              <a:gd name="connsiteY20" fmla="*/ 1448 h 302866"/>
              <a:gd name="connsiteX21" fmla="*/ 859345 w 1167887"/>
              <a:gd name="connsiteY21" fmla="*/ 101108 h 302866"/>
              <a:gd name="connsiteX22" fmla="*/ 329393 w 1167887"/>
              <a:gd name="connsiteY22" fmla="*/ 101108 h 302866"/>
              <a:gd name="connsiteX23" fmla="*/ 256675 w 1167887"/>
              <a:gd name="connsiteY23" fmla="*/ 0 h 302866"/>
              <a:gd name="connsiteX24" fmla="*/ 220031 w 1167887"/>
              <a:gd name="connsiteY24" fmla="*/ 0 h 302866"/>
              <a:gd name="connsiteX25" fmla="*/ 292749 w 1167887"/>
              <a:gd name="connsiteY25" fmla="*/ 101108 h 302866"/>
              <a:gd name="connsiteX26" fmla="*/ 256105 w 1167887"/>
              <a:gd name="connsiteY26" fmla="*/ 101108 h 302866"/>
              <a:gd name="connsiteX27" fmla="*/ 183388 w 1167887"/>
              <a:gd name="connsiteY27" fmla="*/ 0 h 302866"/>
              <a:gd name="connsiteX28" fmla="*/ 146744 w 1167887"/>
              <a:gd name="connsiteY28" fmla="*/ 0 h 302866"/>
              <a:gd name="connsiteX29" fmla="*/ 219462 w 1167887"/>
              <a:gd name="connsiteY29" fmla="*/ 101108 h 302866"/>
              <a:gd name="connsiteX30" fmla="*/ 182818 w 1167887"/>
              <a:gd name="connsiteY30" fmla="*/ 101108 h 302866"/>
              <a:gd name="connsiteX31" fmla="*/ 110018 w 1167887"/>
              <a:gd name="connsiteY31" fmla="*/ 0 h 302866"/>
              <a:gd name="connsiteX32" fmla="*/ 73293 w 1167887"/>
              <a:gd name="connsiteY32" fmla="*/ 0 h 302866"/>
              <a:gd name="connsiteX33" fmla="*/ 146174 w 1167887"/>
              <a:gd name="connsiteY33" fmla="*/ 101108 h 302866"/>
              <a:gd name="connsiteX34" fmla="*/ 109530 w 1167887"/>
              <a:gd name="connsiteY34" fmla="*/ 101108 h 302866"/>
              <a:gd name="connsiteX35" fmla="*/ 36649 w 1167887"/>
              <a:gd name="connsiteY35" fmla="*/ 0 h 302866"/>
              <a:gd name="connsiteX36" fmla="*/ 6 w 1167887"/>
              <a:gd name="connsiteY36" fmla="*/ 0 h 30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167887" h="302866">
                <a:moveTo>
                  <a:pt x="0" y="10"/>
                </a:moveTo>
                <a:lnTo>
                  <a:pt x="99184" y="151438"/>
                </a:lnTo>
                <a:lnTo>
                  <a:pt x="0" y="302866"/>
                </a:lnTo>
                <a:lnTo>
                  <a:pt x="36644" y="302866"/>
                </a:lnTo>
                <a:lnTo>
                  <a:pt x="109524" y="201759"/>
                </a:lnTo>
                <a:lnTo>
                  <a:pt x="146169" y="201759"/>
                </a:lnTo>
                <a:lnTo>
                  <a:pt x="73287" y="302866"/>
                </a:lnTo>
                <a:lnTo>
                  <a:pt x="110013" y="302866"/>
                </a:lnTo>
                <a:lnTo>
                  <a:pt x="182812" y="201759"/>
                </a:lnTo>
                <a:lnTo>
                  <a:pt x="219538" y="201759"/>
                </a:lnTo>
                <a:lnTo>
                  <a:pt x="146738" y="302866"/>
                </a:lnTo>
                <a:lnTo>
                  <a:pt x="183464" y="302866"/>
                </a:lnTo>
                <a:lnTo>
                  <a:pt x="256181" y="201759"/>
                </a:lnTo>
                <a:lnTo>
                  <a:pt x="292825" y="201759"/>
                </a:lnTo>
                <a:lnTo>
                  <a:pt x="220108" y="302866"/>
                </a:lnTo>
                <a:lnTo>
                  <a:pt x="256751" y="302866"/>
                </a:lnTo>
                <a:lnTo>
                  <a:pt x="329469" y="201759"/>
                </a:lnTo>
                <a:lnTo>
                  <a:pt x="859345" y="201759"/>
                </a:lnTo>
                <a:lnTo>
                  <a:pt x="859345" y="301504"/>
                </a:lnTo>
                <a:lnTo>
                  <a:pt x="1167888" y="151428"/>
                </a:lnTo>
                <a:lnTo>
                  <a:pt x="859345" y="1448"/>
                </a:lnTo>
                <a:lnTo>
                  <a:pt x="859345" y="101108"/>
                </a:lnTo>
                <a:lnTo>
                  <a:pt x="329393" y="101108"/>
                </a:lnTo>
                <a:lnTo>
                  <a:pt x="256675" y="0"/>
                </a:lnTo>
                <a:lnTo>
                  <a:pt x="220031" y="0"/>
                </a:lnTo>
                <a:lnTo>
                  <a:pt x="292749" y="101108"/>
                </a:lnTo>
                <a:lnTo>
                  <a:pt x="256105" y="101108"/>
                </a:lnTo>
                <a:lnTo>
                  <a:pt x="183388" y="0"/>
                </a:lnTo>
                <a:lnTo>
                  <a:pt x="146744" y="0"/>
                </a:lnTo>
                <a:lnTo>
                  <a:pt x="219462" y="101108"/>
                </a:lnTo>
                <a:lnTo>
                  <a:pt x="182818" y="101108"/>
                </a:lnTo>
                <a:lnTo>
                  <a:pt x="110018" y="0"/>
                </a:lnTo>
                <a:lnTo>
                  <a:pt x="73293" y="0"/>
                </a:lnTo>
                <a:lnTo>
                  <a:pt x="146174" y="101108"/>
                </a:lnTo>
                <a:lnTo>
                  <a:pt x="109530" y="101108"/>
                </a:lnTo>
                <a:lnTo>
                  <a:pt x="36649" y="0"/>
                </a:lnTo>
                <a:lnTo>
                  <a:pt x="6" y="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2D89879-372B-E473-3180-AD01777F8ACD}"/>
              </a:ext>
            </a:extLst>
          </p:cNvPr>
          <p:cNvSpPr/>
          <p:nvPr/>
        </p:nvSpPr>
        <p:spPr>
          <a:xfrm>
            <a:off x="7859194" y="2742734"/>
            <a:ext cx="2246929" cy="1276215"/>
          </a:xfrm>
          <a:custGeom>
            <a:avLst/>
            <a:gdLst>
              <a:gd name="connsiteX0" fmla="*/ 0 w 861769"/>
              <a:gd name="connsiteY0" fmla="*/ 28480 h 489469"/>
              <a:gd name="connsiteX1" fmla="*/ 48420 w 861769"/>
              <a:gd name="connsiteY1" fmla="*/ 28480 h 489469"/>
              <a:gd name="connsiteX2" fmla="*/ 60664 w 861769"/>
              <a:gd name="connsiteY2" fmla="*/ 217761 h 489469"/>
              <a:gd name="connsiteX3" fmla="*/ 751598 w 861769"/>
              <a:gd name="connsiteY3" fmla="*/ 217761 h 489469"/>
              <a:gd name="connsiteX4" fmla="*/ 717273 w 861769"/>
              <a:gd name="connsiteY4" fmla="*/ 178586 h 489469"/>
              <a:gd name="connsiteX5" fmla="*/ 623026 w 861769"/>
              <a:gd name="connsiteY5" fmla="*/ 849 h 489469"/>
              <a:gd name="connsiteX6" fmla="*/ 861770 w 861769"/>
              <a:gd name="connsiteY6" fmla="*/ 238879 h 489469"/>
              <a:gd name="connsiteX7" fmla="*/ 623026 w 861769"/>
              <a:gd name="connsiteY7" fmla="*/ 489367 h 489469"/>
              <a:gd name="connsiteX8" fmla="*/ 715032 w 861769"/>
              <a:gd name="connsiteY8" fmla="*/ 310736 h 489469"/>
              <a:gd name="connsiteX9" fmla="*/ 749753 w 861769"/>
              <a:gd name="connsiteY9" fmla="*/ 269990 h 489469"/>
              <a:gd name="connsiteX10" fmla="*/ 60667 w 861769"/>
              <a:gd name="connsiteY10" fmla="*/ 269990 h 489469"/>
              <a:gd name="connsiteX11" fmla="*/ 48423 w 861769"/>
              <a:gd name="connsiteY11" fmla="*/ 448821 h 489469"/>
              <a:gd name="connsiteX12" fmla="*/ 3 w 861769"/>
              <a:gd name="connsiteY12" fmla="*/ 448821 h 489469"/>
              <a:gd name="connsiteX13" fmla="*/ 3 w 861769"/>
              <a:gd name="connsiteY13" fmla="*/ 28483 h 489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1769" h="489469">
                <a:moveTo>
                  <a:pt x="0" y="28480"/>
                </a:moveTo>
                <a:lnTo>
                  <a:pt x="48420" y="28480"/>
                </a:lnTo>
                <a:lnTo>
                  <a:pt x="60664" y="217761"/>
                </a:lnTo>
                <a:lnTo>
                  <a:pt x="751598" y="217761"/>
                </a:lnTo>
                <a:lnTo>
                  <a:pt x="717273" y="178586"/>
                </a:lnTo>
                <a:cubicBezTo>
                  <a:pt x="669437" y="120525"/>
                  <a:pt x="610317" y="-11819"/>
                  <a:pt x="623026" y="849"/>
                </a:cubicBezTo>
                <a:lnTo>
                  <a:pt x="861770" y="238879"/>
                </a:lnTo>
                <a:lnTo>
                  <a:pt x="623026" y="489367"/>
                </a:lnTo>
                <a:cubicBezTo>
                  <a:pt x="619547" y="493017"/>
                  <a:pt x="639875" y="398305"/>
                  <a:pt x="715032" y="310736"/>
                </a:cubicBezTo>
                <a:lnTo>
                  <a:pt x="749753" y="269990"/>
                </a:lnTo>
                <a:lnTo>
                  <a:pt x="60667" y="269990"/>
                </a:lnTo>
                <a:lnTo>
                  <a:pt x="48423" y="448821"/>
                </a:lnTo>
                <a:lnTo>
                  <a:pt x="3" y="448821"/>
                </a:lnTo>
                <a:lnTo>
                  <a:pt x="3" y="28483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614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177335B-24BD-56E0-4CFF-8D509D3BCEF2}"/>
              </a:ext>
            </a:extLst>
          </p:cNvPr>
          <p:cNvSpPr/>
          <p:nvPr/>
        </p:nvSpPr>
        <p:spPr>
          <a:xfrm>
            <a:off x="1137582" y="3193881"/>
            <a:ext cx="1934516" cy="520196"/>
          </a:xfrm>
          <a:custGeom>
            <a:avLst/>
            <a:gdLst>
              <a:gd name="connsiteX0" fmla="*/ 1934353 w 1934516"/>
              <a:gd name="connsiteY0" fmla="*/ 135554 h 520196"/>
              <a:gd name="connsiteX1" fmla="*/ 1068530 w 1934516"/>
              <a:gd name="connsiteY1" fmla="*/ 297479 h 520196"/>
              <a:gd name="connsiteX2" fmla="*/ 19828 w 1934516"/>
              <a:gd name="connsiteY2" fmla="*/ 41257 h 520196"/>
              <a:gd name="connsiteX3" fmla="*/ 3635 w 1934516"/>
              <a:gd name="connsiteY3" fmla="*/ 127935 h 520196"/>
              <a:gd name="connsiteX4" fmla="*/ 8398 w 1934516"/>
              <a:gd name="connsiteY4" fmla="*/ 244139 h 520196"/>
              <a:gd name="connsiteX5" fmla="*/ 778 w 1934516"/>
              <a:gd name="connsiteY5" fmla="*/ 125077 h 520196"/>
              <a:gd name="connsiteX6" fmla="*/ 19828 w 1934516"/>
              <a:gd name="connsiteY6" fmla="*/ 40304 h 520196"/>
              <a:gd name="connsiteX7" fmla="*/ 196993 w 1934516"/>
              <a:gd name="connsiteY7" fmla="*/ 45067 h 520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4516" h="520196">
                <a:moveTo>
                  <a:pt x="1934353" y="135554"/>
                </a:moveTo>
                <a:cubicBezTo>
                  <a:pt x="1944830" y="138412"/>
                  <a:pt x="1450483" y="-260686"/>
                  <a:pt x="1068530" y="297479"/>
                </a:cubicBezTo>
                <a:cubicBezTo>
                  <a:pt x="642763" y="919462"/>
                  <a:pt x="19828" y="41257"/>
                  <a:pt x="19828" y="41257"/>
                </a:cubicBezTo>
                <a:cubicBezTo>
                  <a:pt x="19828" y="41257"/>
                  <a:pt x="12208" y="66022"/>
                  <a:pt x="3635" y="127935"/>
                </a:cubicBezTo>
                <a:cubicBezTo>
                  <a:pt x="-3985" y="181275"/>
                  <a:pt x="8398" y="244139"/>
                  <a:pt x="8398" y="244139"/>
                </a:cubicBezTo>
                <a:cubicBezTo>
                  <a:pt x="8398" y="244139"/>
                  <a:pt x="-3032" y="165082"/>
                  <a:pt x="778" y="125077"/>
                </a:cubicBezTo>
                <a:cubicBezTo>
                  <a:pt x="6493" y="70785"/>
                  <a:pt x="19828" y="40304"/>
                  <a:pt x="19828" y="40304"/>
                </a:cubicBezTo>
                <a:cubicBezTo>
                  <a:pt x="19828" y="40304"/>
                  <a:pt x="134128" y="109837"/>
                  <a:pt x="196993" y="45067"/>
                </a:cubicBezTo>
              </a:path>
            </a:pathLst>
          </a:custGeom>
          <a:noFill/>
          <a:ln w="47625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534ADAF-0CCB-44FF-91CB-968A133D1DC9}"/>
              </a:ext>
            </a:extLst>
          </p:cNvPr>
          <p:cNvSpPr/>
          <p:nvPr/>
        </p:nvSpPr>
        <p:spPr>
          <a:xfrm rot="17686582">
            <a:off x="9445759" y="4334035"/>
            <a:ext cx="1309687" cy="1702117"/>
          </a:xfrm>
          <a:custGeom>
            <a:avLst/>
            <a:gdLst>
              <a:gd name="connsiteX0" fmla="*/ 0 w 1309687"/>
              <a:gd name="connsiteY0" fmla="*/ 0 h 1702117"/>
              <a:gd name="connsiteX1" fmla="*/ 931545 w 1309687"/>
              <a:gd name="connsiteY1" fmla="*/ 882967 h 1702117"/>
              <a:gd name="connsiteX2" fmla="*/ 303847 w 1309687"/>
              <a:gd name="connsiteY2" fmla="*/ 590550 h 1702117"/>
              <a:gd name="connsiteX3" fmla="*/ 1125855 w 1309687"/>
              <a:gd name="connsiteY3" fmla="*/ 683895 h 1702117"/>
              <a:gd name="connsiteX4" fmla="*/ 1223963 w 1309687"/>
              <a:gd name="connsiteY4" fmla="*/ 1702118 h 1702117"/>
              <a:gd name="connsiteX5" fmla="*/ 1309688 w 1309687"/>
              <a:gd name="connsiteY5" fmla="*/ 1594485 h 1702117"/>
              <a:gd name="connsiteX6" fmla="*/ 1223963 w 1309687"/>
              <a:gd name="connsiteY6" fmla="*/ 1702118 h 1702117"/>
              <a:gd name="connsiteX7" fmla="*/ 1118235 w 1309687"/>
              <a:gd name="connsiteY7" fmla="*/ 1597343 h 1702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9687" h="1702117">
                <a:moveTo>
                  <a:pt x="0" y="0"/>
                </a:moveTo>
                <a:cubicBezTo>
                  <a:pt x="0" y="0"/>
                  <a:pt x="1235393" y="292417"/>
                  <a:pt x="931545" y="882967"/>
                </a:cubicBezTo>
                <a:cubicBezTo>
                  <a:pt x="720090" y="1293495"/>
                  <a:pt x="178118" y="931545"/>
                  <a:pt x="303847" y="590550"/>
                </a:cubicBezTo>
                <a:cubicBezTo>
                  <a:pt x="407670" y="308610"/>
                  <a:pt x="888682" y="219075"/>
                  <a:pt x="1125855" y="683895"/>
                </a:cubicBezTo>
                <a:cubicBezTo>
                  <a:pt x="1227773" y="883920"/>
                  <a:pt x="1286827" y="1130617"/>
                  <a:pt x="1223963" y="1702118"/>
                </a:cubicBezTo>
                <a:lnTo>
                  <a:pt x="1309688" y="1594485"/>
                </a:lnTo>
                <a:lnTo>
                  <a:pt x="1223963" y="1702118"/>
                </a:lnTo>
                <a:cubicBezTo>
                  <a:pt x="1223963" y="1702118"/>
                  <a:pt x="1161098" y="1621155"/>
                  <a:pt x="1118235" y="1597343"/>
                </a:cubicBezTo>
              </a:path>
            </a:pathLst>
          </a:custGeom>
          <a:noFill/>
          <a:ln w="47625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" name="图形 4">
            <a:extLst>
              <a:ext uri="{FF2B5EF4-FFF2-40B4-BE49-F238E27FC236}">
                <a16:creationId xmlns:a16="http://schemas.microsoft.com/office/drawing/2014/main" id="{24D09A45-A2B5-52DF-D58D-F9C7DFE5E71C}"/>
              </a:ext>
            </a:extLst>
          </p:cNvPr>
          <p:cNvGrpSpPr/>
          <p:nvPr/>
        </p:nvGrpSpPr>
        <p:grpSpPr>
          <a:xfrm rot="19468716">
            <a:off x="1747458" y="5281453"/>
            <a:ext cx="1619249" cy="1079182"/>
            <a:chOff x="2564130" y="1915477"/>
            <a:chExt cx="1619249" cy="1079182"/>
          </a:xfrm>
          <a:noFill/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3A2A86D-3AF1-8CCC-2886-6AB253FCF974}"/>
                </a:ext>
              </a:extLst>
            </p:cNvPr>
            <p:cNvSpPr/>
            <p:nvPr/>
          </p:nvSpPr>
          <p:spPr>
            <a:xfrm>
              <a:off x="2583180" y="1991981"/>
              <a:ext cx="1600199" cy="1002677"/>
            </a:xfrm>
            <a:custGeom>
              <a:avLst/>
              <a:gdLst>
                <a:gd name="connsiteX0" fmla="*/ 1600200 w 1600199"/>
                <a:gd name="connsiteY0" fmla="*/ 1002678 h 1002677"/>
                <a:gd name="connsiteX1" fmla="*/ 792480 w 1600199"/>
                <a:gd name="connsiteY1" fmla="*/ 377838 h 1002677"/>
                <a:gd name="connsiteX2" fmla="*/ 0 w 1600199"/>
                <a:gd name="connsiteY2" fmla="*/ 6363 h 100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199" h="1002677">
                  <a:moveTo>
                    <a:pt x="1600200" y="1002678"/>
                  </a:moveTo>
                  <a:cubicBezTo>
                    <a:pt x="1486853" y="415938"/>
                    <a:pt x="624840" y="1002678"/>
                    <a:pt x="792480" y="377838"/>
                  </a:cubicBezTo>
                  <a:cubicBezTo>
                    <a:pt x="902970" y="-33642"/>
                    <a:pt x="193358" y="-7925"/>
                    <a:pt x="0" y="6363"/>
                  </a:cubicBezTo>
                </a:path>
              </a:pathLst>
            </a:custGeom>
            <a:noFill/>
            <a:ln w="47625" cap="rnd">
              <a:solidFill>
                <a:srgbClr val="000000"/>
              </a:solidFill>
              <a:custDash>
                <a:ds d="0" sp="75291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1140CA5-0CB2-7546-EADF-B57AD8537228}"/>
                </a:ext>
              </a:extLst>
            </p:cNvPr>
            <p:cNvSpPr/>
            <p:nvPr/>
          </p:nvSpPr>
          <p:spPr>
            <a:xfrm>
              <a:off x="2598419" y="1915477"/>
              <a:ext cx="27622" cy="30479"/>
            </a:xfrm>
            <a:custGeom>
              <a:avLst/>
              <a:gdLst>
                <a:gd name="connsiteX0" fmla="*/ 0 w 27622"/>
                <a:gd name="connsiteY0" fmla="*/ 30480 h 30479"/>
                <a:gd name="connsiteX1" fmla="*/ 8573 w 27622"/>
                <a:gd name="connsiteY1" fmla="*/ 20955 h 30479"/>
                <a:gd name="connsiteX2" fmla="*/ 27623 w 27622"/>
                <a:gd name="connsiteY2" fmla="*/ 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622" h="30479">
                  <a:moveTo>
                    <a:pt x="0" y="30480"/>
                  </a:moveTo>
                  <a:cubicBezTo>
                    <a:pt x="2857" y="27622"/>
                    <a:pt x="6668" y="23813"/>
                    <a:pt x="8573" y="20955"/>
                  </a:cubicBezTo>
                  <a:cubicBezTo>
                    <a:pt x="15240" y="13335"/>
                    <a:pt x="22860" y="6667"/>
                    <a:pt x="27623" y="0"/>
                  </a:cubicBezTo>
                </a:path>
              </a:pathLst>
            </a:custGeom>
            <a:noFill/>
            <a:ln w="47625" cap="rnd">
              <a:solidFill>
                <a:srgbClr val="000000"/>
              </a:solidFill>
              <a:custDash>
                <a:ds d="0" sp="662333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CACE2BB-7CBA-9ED9-58DE-BAEC7BD5E682}"/>
                </a:ext>
              </a:extLst>
            </p:cNvPr>
            <p:cNvSpPr/>
            <p:nvPr/>
          </p:nvSpPr>
          <p:spPr>
            <a:xfrm>
              <a:off x="2564130" y="1947862"/>
              <a:ext cx="31432" cy="30479"/>
            </a:xfrm>
            <a:custGeom>
              <a:avLst/>
              <a:gdLst>
                <a:gd name="connsiteX0" fmla="*/ 31432 w 31432"/>
                <a:gd name="connsiteY0" fmla="*/ 0 h 30479"/>
                <a:gd name="connsiteX1" fmla="*/ 0 w 31432"/>
                <a:gd name="connsiteY1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432" h="30479">
                  <a:moveTo>
                    <a:pt x="31432" y="0"/>
                  </a:moveTo>
                  <a:cubicBezTo>
                    <a:pt x="20002" y="11430"/>
                    <a:pt x="9525" y="21908"/>
                    <a:pt x="0" y="30480"/>
                  </a:cubicBezTo>
                </a:path>
              </a:pathLst>
            </a:custGeom>
            <a:noFill/>
            <a:ln w="47625" cap="rnd">
              <a:solidFill>
                <a:srgbClr val="000000"/>
              </a:solidFill>
              <a:custDash>
                <a:ds d="0" sp="68949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0ACAD18-745F-63E7-C14B-CD131DD4967B}"/>
                </a:ext>
              </a:extLst>
            </p:cNvPr>
            <p:cNvSpPr/>
            <p:nvPr/>
          </p:nvSpPr>
          <p:spPr>
            <a:xfrm>
              <a:off x="2589847" y="2064066"/>
              <a:ext cx="26669" cy="30479"/>
            </a:xfrm>
            <a:custGeom>
              <a:avLst/>
              <a:gdLst>
                <a:gd name="connsiteX0" fmla="*/ 0 w 26669"/>
                <a:gd name="connsiteY0" fmla="*/ 0 h 30479"/>
                <a:gd name="connsiteX1" fmla="*/ 26670 w 26669"/>
                <a:gd name="connsiteY1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69" h="30479">
                  <a:moveTo>
                    <a:pt x="0" y="0"/>
                  </a:moveTo>
                  <a:cubicBezTo>
                    <a:pt x="8572" y="9525"/>
                    <a:pt x="18097" y="19050"/>
                    <a:pt x="26670" y="30480"/>
                  </a:cubicBezTo>
                </a:path>
              </a:pathLst>
            </a:custGeom>
            <a:noFill/>
            <a:ln w="47625" cap="rnd">
              <a:solidFill>
                <a:srgbClr val="000000"/>
              </a:solidFill>
              <a:custDash>
                <a:ds d="0" sp="632505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AD95D4E-F069-8AEC-1CAF-F81C2006BDFE}"/>
              </a:ext>
            </a:extLst>
          </p:cNvPr>
          <p:cNvSpPr/>
          <p:nvPr/>
        </p:nvSpPr>
        <p:spPr>
          <a:xfrm>
            <a:off x="5907220" y="1136120"/>
            <a:ext cx="2346456" cy="1363119"/>
          </a:xfrm>
          <a:custGeom>
            <a:avLst/>
            <a:gdLst>
              <a:gd name="connsiteX0" fmla="*/ 0 w 1088707"/>
              <a:gd name="connsiteY0" fmla="*/ 632460 h 632459"/>
              <a:gd name="connsiteX1" fmla="*/ 507682 w 1088707"/>
              <a:gd name="connsiteY1" fmla="*/ 296228 h 632459"/>
              <a:gd name="connsiteX2" fmla="*/ 1088707 w 1088707"/>
              <a:gd name="connsiteY2" fmla="*/ 5715 h 632459"/>
              <a:gd name="connsiteX3" fmla="*/ 1080135 w 1088707"/>
              <a:gd name="connsiteY3" fmla="*/ 98108 h 632459"/>
              <a:gd name="connsiteX4" fmla="*/ 1078230 w 1088707"/>
              <a:gd name="connsiteY4" fmla="*/ 130492 h 632459"/>
              <a:gd name="connsiteX5" fmla="*/ 1079182 w 1088707"/>
              <a:gd name="connsiteY5" fmla="*/ 175260 h 632459"/>
              <a:gd name="connsiteX6" fmla="*/ 1079182 w 1088707"/>
              <a:gd name="connsiteY6" fmla="*/ 119063 h 632459"/>
              <a:gd name="connsiteX7" fmla="*/ 1088707 w 1088707"/>
              <a:gd name="connsiteY7" fmla="*/ 0 h 632459"/>
              <a:gd name="connsiteX8" fmla="*/ 964882 w 1088707"/>
              <a:gd name="connsiteY8" fmla="*/ 16192 h 632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8707" h="632459">
                <a:moveTo>
                  <a:pt x="0" y="632460"/>
                </a:moveTo>
                <a:cubicBezTo>
                  <a:pt x="0" y="632460"/>
                  <a:pt x="125730" y="169545"/>
                  <a:pt x="507682" y="296228"/>
                </a:cubicBezTo>
                <a:cubicBezTo>
                  <a:pt x="840105" y="405765"/>
                  <a:pt x="1088707" y="5715"/>
                  <a:pt x="1088707" y="5715"/>
                </a:cubicBezTo>
                <a:cubicBezTo>
                  <a:pt x="1088707" y="5715"/>
                  <a:pt x="1082993" y="53340"/>
                  <a:pt x="1080135" y="98108"/>
                </a:cubicBezTo>
                <a:cubicBezTo>
                  <a:pt x="1079182" y="109538"/>
                  <a:pt x="1079182" y="120015"/>
                  <a:pt x="1078230" y="130492"/>
                </a:cubicBezTo>
                <a:cubicBezTo>
                  <a:pt x="1077277" y="155258"/>
                  <a:pt x="1079182" y="175260"/>
                  <a:pt x="1079182" y="175260"/>
                </a:cubicBezTo>
                <a:cubicBezTo>
                  <a:pt x="1079182" y="175260"/>
                  <a:pt x="1077277" y="150495"/>
                  <a:pt x="1079182" y="119063"/>
                </a:cubicBezTo>
                <a:cubicBezTo>
                  <a:pt x="1082040" y="67627"/>
                  <a:pt x="1088707" y="0"/>
                  <a:pt x="1088707" y="0"/>
                </a:cubicBezTo>
                <a:cubicBezTo>
                  <a:pt x="1088707" y="0"/>
                  <a:pt x="996315" y="29527"/>
                  <a:pt x="964882" y="16192"/>
                </a:cubicBezTo>
              </a:path>
            </a:pathLst>
          </a:custGeom>
          <a:noFill/>
          <a:ln w="47625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37EE576-D003-A90A-2E86-F52EB10DA23F}"/>
              </a:ext>
            </a:extLst>
          </p:cNvPr>
          <p:cNvSpPr/>
          <p:nvPr/>
        </p:nvSpPr>
        <p:spPr>
          <a:xfrm>
            <a:off x="9410517" y="1222056"/>
            <a:ext cx="1677352" cy="916870"/>
          </a:xfrm>
          <a:custGeom>
            <a:avLst/>
            <a:gdLst>
              <a:gd name="connsiteX0" fmla="*/ 0 w 1677352"/>
              <a:gd name="connsiteY0" fmla="*/ 916870 h 916870"/>
              <a:gd name="connsiteX1" fmla="*/ 770573 w 1677352"/>
              <a:gd name="connsiteY1" fmla="*/ 11995 h 916870"/>
              <a:gd name="connsiteX2" fmla="*/ 1669733 w 1677352"/>
              <a:gd name="connsiteY2" fmla="*/ 480625 h 916870"/>
              <a:gd name="connsiteX3" fmla="*/ 1641158 w 1677352"/>
              <a:gd name="connsiteY3" fmla="*/ 392043 h 916870"/>
              <a:gd name="connsiteX4" fmla="*/ 1634490 w 1677352"/>
              <a:gd name="connsiteY4" fmla="*/ 281553 h 916870"/>
              <a:gd name="connsiteX5" fmla="*/ 1641158 w 1677352"/>
              <a:gd name="connsiteY5" fmla="*/ 388233 h 916870"/>
              <a:gd name="connsiteX6" fmla="*/ 1677353 w 1677352"/>
              <a:gd name="connsiteY6" fmla="*/ 487293 h 916870"/>
              <a:gd name="connsiteX7" fmla="*/ 1500188 w 1677352"/>
              <a:gd name="connsiteY7" fmla="*/ 497770 h 916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77352" h="916870">
                <a:moveTo>
                  <a:pt x="0" y="916870"/>
                </a:moveTo>
                <a:cubicBezTo>
                  <a:pt x="101918" y="192970"/>
                  <a:pt x="560070" y="49143"/>
                  <a:pt x="770573" y="11995"/>
                </a:cubicBezTo>
                <a:cubicBezTo>
                  <a:pt x="1349693" y="-88970"/>
                  <a:pt x="1669733" y="480625"/>
                  <a:pt x="1669733" y="480625"/>
                </a:cubicBezTo>
                <a:cubicBezTo>
                  <a:pt x="1669733" y="480625"/>
                  <a:pt x="1655446" y="436810"/>
                  <a:pt x="1641158" y="392043"/>
                </a:cubicBezTo>
                <a:cubicBezTo>
                  <a:pt x="1624965" y="340608"/>
                  <a:pt x="1634490" y="281553"/>
                  <a:pt x="1634490" y="281553"/>
                </a:cubicBezTo>
                <a:cubicBezTo>
                  <a:pt x="1634490" y="281553"/>
                  <a:pt x="1625918" y="339655"/>
                  <a:pt x="1641158" y="388233"/>
                </a:cubicBezTo>
                <a:cubicBezTo>
                  <a:pt x="1658303" y="439668"/>
                  <a:pt x="1677353" y="487293"/>
                  <a:pt x="1677353" y="487293"/>
                </a:cubicBezTo>
                <a:cubicBezTo>
                  <a:pt x="1677353" y="487293"/>
                  <a:pt x="1515428" y="428238"/>
                  <a:pt x="1500188" y="497770"/>
                </a:cubicBezTo>
              </a:path>
            </a:pathLst>
          </a:custGeom>
          <a:noFill/>
          <a:ln w="47625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10B3D86-02B7-38A4-803F-35AB0E19B28B}"/>
              </a:ext>
            </a:extLst>
          </p:cNvPr>
          <p:cNvSpPr/>
          <p:nvPr/>
        </p:nvSpPr>
        <p:spPr>
          <a:xfrm>
            <a:off x="6080180" y="4386530"/>
            <a:ext cx="363854" cy="1605915"/>
          </a:xfrm>
          <a:custGeom>
            <a:avLst/>
            <a:gdLst>
              <a:gd name="connsiteX0" fmla="*/ 363855 w 363854"/>
              <a:gd name="connsiteY0" fmla="*/ 0 h 1605915"/>
              <a:gd name="connsiteX1" fmla="*/ 64770 w 363854"/>
              <a:gd name="connsiteY1" fmla="*/ 888683 h 1605915"/>
              <a:gd name="connsiteX2" fmla="*/ 360997 w 363854"/>
              <a:gd name="connsiteY2" fmla="*/ 651510 h 1605915"/>
              <a:gd name="connsiteX3" fmla="*/ 138113 w 363854"/>
              <a:gd name="connsiteY3" fmla="*/ 1599248 h 1605915"/>
              <a:gd name="connsiteX4" fmla="*/ 0 w 363854"/>
              <a:gd name="connsiteY4" fmla="*/ 1406842 h 1605915"/>
              <a:gd name="connsiteX5" fmla="*/ 138113 w 363854"/>
              <a:gd name="connsiteY5" fmla="*/ 1605915 h 1605915"/>
              <a:gd name="connsiteX6" fmla="*/ 325755 w 363854"/>
              <a:gd name="connsiteY6" fmla="*/ 1405890 h 160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3854" h="1605915">
                <a:moveTo>
                  <a:pt x="363855" y="0"/>
                </a:moveTo>
                <a:lnTo>
                  <a:pt x="64770" y="888683"/>
                </a:lnTo>
                <a:lnTo>
                  <a:pt x="360997" y="651510"/>
                </a:lnTo>
                <a:cubicBezTo>
                  <a:pt x="207645" y="1257300"/>
                  <a:pt x="138113" y="1599248"/>
                  <a:pt x="138113" y="1599248"/>
                </a:cubicBezTo>
                <a:lnTo>
                  <a:pt x="0" y="1406842"/>
                </a:lnTo>
                <a:lnTo>
                  <a:pt x="138113" y="1605915"/>
                </a:lnTo>
                <a:cubicBezTo>
                  <a:pt x="138113" y="1605915"/>
                  <a:pt x="259080" y="1431608"/>
                  <a:pt x="325755" y="1405890"/>
                </a:cubicBezTo>
              </a:path>
            </a:pathLst>
          </a:custGeom>
          <a:noFill/>
          <a:ln w="47625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42C2DC0-BB90-36CD-BB02-2B8FFA45E7D6}"/>
              </a:ext>
            </a:extLst>
          </p:cNvPr>
          <p:cNvSpPr/>
          <p:nvPr/>
        </p:nvSpPr>
        <p:spPr>
          <a:xfrm>
            <a:off x="6318461" y="3366251"/>
            <a:ext cx="2214562" cy="340530"/>
          </a:xfrm>
          <a:custGeom>
            <a:avLst/>
            <a:gdLst>
              <a:gd name="connsiteX0" fmla="*/ 0 w 2214562"/>
              <a:gd name="connsiteY0" fmla="*/ 164782 h 340530"/>
              <a:gd name="connsiteX1" fmla="*/ 539115 w 2214562"/>
              <a:gd name="connsiteY1" fmla="*/ 147638 h 340530"/>
              <a:gd name="connsiteX2" fmla="*/ 912495 w 2214562"/>
              <a:gd name="connsiteY2" fmla="*/ 313372 h 340530"/>
              <a:gd name="connsiteX3" fmla="*/ 1572578 w 2214562"/>
              <a:gd name="connsiteY3" fmla="*/ 67628 h 340530"/>
              <a:gd name="connsiteX4" fmla="*/ 1501140 w 2214562"/>
              <a:gd name="connsiteY4" fmla="*/ 284797 h 340530"/>
              <a:gd name="connsiteX5" fmla="*/ 2209800 w 2214562"/>
              <a:gd name="connsiteY5" fmla="*/ 69532 h 340530"/>
              <a:gd name="connsiteX6" fmla="*/ 2125980 w 2214562"/>
              <a:gd name="connsiteY6" fmla="*/ 234315 h 340530"/>
              <a:gd name="connsiteX7" fmla="*/ 2214563 w 2214562"/>
              <a:gd name="connsiteY7" fmla="*/ 68580 h 340530"/>
              <a:gd name="connsiteX8" fmla="*/ 1991678 w 2214562"/>
              <a:gd name="connsiteY8" fmla="*/ 0 h 34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4562" h="340530">
                <a:moveTo>
                  <a:pt x="0" y="164782"/>
                </a:moveTo>
                <a:cubicBezTo>
                  <a:pt x="0" y="164782"/>
                  <a:pt x="354330" y="239078"/>
                  <a:pt x="539115" y="147638"/>
                </a:cubicBezTo>
                <a:cubicBezTo>
                  <a:pt x="830580" y="3810"/>
                  <a:pt x="1132523" y="-16193"/>
                  <a:pt x="912495" y="313372"/>
                </a:cubicBezTo>
                <a:cubicBezTo>
                  <a:pt x="818198" y="454342"/>
                  <a:pt x="1395413" y="-2858"/>
                  <a:pt x="1572578" y="67628"/>
                </a:cubicBezTo>
                <a:cubicBezTo>
                  <a:pt x="1706880" y="121920"/>
                  <a:pt x="1363028" y="293370"/>
                  <a:pt x="1501140" y="284797"/>
                </a:cubicBezTo>
                <a:cubicBezTo>
                  <a:pt x="1875473" y="260032"/>
                  <a:pt x="2209800" y="69532"/>
                  <a:pt x="2209800" y="69532"/>
                </a:cubicBezTo>
                <a:lnTo>
                  <a:pt x="2125980" y="234315"/>
                </a:lnTo>
                <a:lnTo>
                  <a:pt x="2214563" y="68580"/>
                </a:lnTo>
                <a:cubicBezTo>
                  <a:pt x="2214563" y="68580"/>
                  <a:pt x="2037398" y="39053"/>
                  <a:pt x="1991678" y="0"/>
                </a:cubicBezTo>
              </a:path>
            </a:pathLst>
          </a:custGeom>
          <a:noFill/>
          <a:ln w="47625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F3E6B59A-FB74-B125-2168-EE5D83FD30D9}"/>
              </a:ext>
            </a:extLst>
          </p:cNvPr>
          <p:cNvSpPr/>
          <p:nvPr/>
        </p:nvSpPr>
        <p:spPr>
          <a:xfrm>
            <a:off x="7948431" y="2497898"/>
            <a:ext cx="3338512" cy="1070683"/>
          </a:xfrm>
          <a:custGeom>
            <a:avLst/>
            <a:gdLst>
              <a:gd name="connsiteX0" fmla="*/ 0 w 3338512"/>
              <a:gd name="connsiteY0" fmla="*/ 182917 h 1070683"/>
              <a:gd name="connsiteX1" fmla="*/ 937260 w 3338512"/>
              <a:gd name="connsiteY1" fmla="*/ 255307 h 1070683"/>
              <a:gd name="connsiteX2" fmla="*/ 3338513 w 3338512"/>
              <a:gd name="connsiteY2" fmla="*/ 787754 h 1070683"/>
              <a:gd name="connsiteX3" fmla="*/ 3236595 w 3338512"/>
              <a:gd name="connsiteY3" fmla="*/ 976349 h 1070683"/>
              <a:gd name="connsiteX4" fmla="*/ 3338513 w 3338512"/>
              <a:gd name="connsiteY4" fmla="*/ 787754 h 1070683"/>
              <a:gd name="connsiteX5" fmla="*/ 3126105 w 3338512"/>
              <a:gd name="connsiteY5" fmla="*/ 667739 h 1070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8512" h="1070683">
                <a:moveTo>
                  <a:pt x="0" y="182917"/>
                </a:moveTo>
                <a:cubicBezTo>
                  <a:pt x="0" y="182917"/>
                  <a:pt x="425768" y="-273331"/>
                  <a:pt x="937260" y="255307"/>
                </a:cubicBezTo>
                <a:cubicBezTo>
                  <a:pt x="2270760" y="1632622"/>
                  <a:pt x="3194685" y="865859"/>
                  <a:pt x="3338513" y="787754"/>
                </a:cubicBezTo>
                <a:lnTo>
                  <a:pt x="3236595" y="976349"/>
                </a:lnTo>
                <a:lnTo>
                  <a:pt x="3338513" y="787754"/>
                </a:lnTo>
                <a:cubicBezTo>
                  <a:pt x="3338513" y="787754"/>
                  <a:pt x="3158490" y="731557"/>
                  <a:pt x="3126105" y="667739"/>
                </a:cubicBezTo>
              </a:path>
            </a:pathLst>
          </a:custGeom>
          <a:noFill/>
          <a:ln w="47625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A689F53-19F7-2BBC-5ABB-C881D2334C74}"/>
              </a:ext>
            </a:extLst>
          </p:cNvPr>
          <p:cNvSpPr/>
          <p:nvPr/>
        </p:nvSpPr>
        <p:spPr>
          <a:xfrm rot="2590627">
            <a:off x="1516632" y="3667525"/>
            <a:ext cx="2602230" cy="2660332"/>
          </a:xfrm>
          <a:custGeom>
            <a:avLst/>
            <a:gdLst>
              <a:gd name="connsiteX0" fmla="*/ 2602230 w 2602230"/>
              <a:gd name="connsiteY0" fmla="*/ 0 h 2660332"/>
              <a:gd name="connsiteX1" fmla="*/ 1922145 w 2602230"/>
              <a:gd name="connsiteY1" fmla="*/ 1060133 h 2660332"/>
              <a:gd name="connsiteX2" fmla="*/ 507683 w 2602230"/>
              <a:gd name="connsiteY2" fmla="*/ 1403985 h 2660332"/>
              <a:gd name="connsiteX3" fmla="*/ 142875 w 2602230"/>
              <a:gd name="connsiteY3" fmla="*/ 2660333 h 2660332"/>
              <a:gd name="connsiteX4" fmla="*/ 76200 w 2602230"/>
              <a:gd name="connsiteY4" fmla="*/ 2510790 h 2660332"/>
              <a:gd name="connsiteX5" fmla="*/ 0 w 2602230"/>
              <a:gd name="connsiteY5" fmla="*/ 2405063 h 2660332"/>
              <a:gd name="connsiteX6" fmla="*/ 81915 w 2602230"/>
              <a:gd name="connsiteY6" fmla="*/ 2514600 h 2660332"/>
              <a:gd name="connsiteX7" fmla="*/ 90488 w 2602230"/>
              <a:gd name="connsiteY7" fmla="*/ 2535555 h 2660332"/>
              <a:gd name="connsiteX8" fmla="*/ 141923 w 2602230"/>
              <a:gd name="connsiteY8" fmla="*/ 2659380 h 2660332"/>
              <a:gd name="connsiteX9" fmla="*/ 249555 w 2602230"/>
              <a:gd name="connsiteY9" fmla="*/ 2459355 h 266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02230" h="2660332">
                <a:moveTo>
                  <a:pt x="2602230" y="0"/>
                </a:moveTo>
                <a:cubicBezTo>
                  <a:pt x="2602230" y="0"/>
                  <a:pt x="2538413" y="822960"/>
                  <a:pt x="1922145" y="1060133"/>
                </a:cubicBezTo>
                <a:cubicBezTo>
                  <a:pt x="1305878" y="1297305"/>
                  <a:pt x="947738" y="1027747"/>
                  <a:pt x="507683" y="1403985"/>
                </a:cubicBezTo>
                <a:cubicBezTo>
                  <a:pt x="119063" y="1736408"/>
                  <a:pt x="142875" y="2660333"/>
                  <a:pt x="142875" y="2660333"/>
                </a:cubicBezTo>
                <a:cubicBezTo>
                  <a:pt x="142875" y="2660333"/>
                  <a:pt x="109538" y="2584133"/>
                  <a:pt x="76200" y="2510790"/>
                </a:cubicBezTo>
                <a:cubicBezTo>
                  <a:pt x="45720" y="2442210"/>
                  <a:pt x="0" y="2405063"/>
                  <a:pt x="0" y="2405063"/>
                </a:cubicBezTo>
                <a:cubicBezTo>
                  <a:pt x="0" y="2405063"/>
                  <a:pt x="51435" y="2443163"/>
                  <a:pt x="81915" y="2514600"/>
                </a:cubicBezTo>
                <a:cubicBezTo>
                  <a:pt x="84773" y="2521267"/>
                  <a:pt x="87630" y="2528888"/>
                  <a:pt x="90488" y="2535555"/>
                </a:cubicBezTo>
                <a:cubicBezTo>
                  <a:pt x="117158" y="2600325"/>
                  <a:pt x="141923" y="2659380"/>
                  <a:pt x="141923" y="2659380"/>
                </a:cubicBezTo>
                <a:cubicBezTo>
                  <a:pt x="141923" y="2659380"/>
                  <a:pt x="201930" y="2511742"/>
                  <a:pt x="249555" y="2459355"/>
                </a:cubicBezTo>
              </a:path>
            </a:pathLst>
          </a:custGeom>
          <a:noFill/>
          <a:ln w="47625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A48EB28B-287F-B24B-B36A-8866AEFABC4A}"/>
              </a:ext>
            </a:extLst>
          </p:cNvPr>
          <p:cNvSpPr/>
          <p:nvPr/>
        </p:nvSpPr>
        <p:spPr>
          <a:xfrm>
            <a:off x="1068523" y="885689"/>
            <a:ext cx="2787014" cy="1589605"/>
          </a:xfrm>
          <a:custGeom>
            <a:avLst/>
            <a:gdLst>
              <a:gd name="connsiteX0" fmla="*/ 2787015 w 2787014"/>
              <a:gd name="connsiteY0" fmla="*/ 1409802 h 1589605"/>
              <a:gd name="connsiteX1" fmla="*/ 1347787 w 2787014"/>
              <a:gd name="connsiteY1" fmla="*/ 1316457 h 1589605"/>
              <a:gd name="connsiteX2" fmla="*/ 1482090 w 2787014"/>
              <a:gd name="connsiteY2" fmla="*/ 450635 h 1589605"/>
              <a:gd name="connsiteX3" fmla="*/ 2018348 w 2787014"/>
              <a:gd name="connsiteY3" fmla="*/ 882117 h 1589605"/>
              <a:gd name="connsiteX4" fmla="*/ 1277302 w 2787014"/>
              <a:gd name="connsiteY4" fmla="*/ 1184060 h 1589605"/>
              <a:gd name="connsiteX5" fmla="*/ 529590 w 2787014"/>
              <a:gd name="connsiteY5" fmla="*/ 406820 h 1589605"/>
              <a:gd name="connsiteX6" fmla="*/ 1104900 w 2787014"/>
              <a:gd name="connsiteY6" fmla="*/ 171552 h 1589605"/>
              <a:gd name="connsiteX7" fmla="*/ 535305 w 2787014"/>
              <a:gd name="connsiteY7" fmla="*/ 511595 h 1589605"/>
              <a:gd name="connsiteX8" fmla="*/ 21908 w 2787014"/>
              <a:gd name="connsiteY8" fmla="*/ 8675 h 1589605"/>
              <a:gd name="connsiteX9" fmla="*/ 0 w 2787014"/>
              <a:gd name="connsiteY9" fmla="*/ 155360 h 1589605"/>
              <a:gd name="connsiteX10" fmla="*/ 21908 w 2787014"/>
              <a:gd name="connsiteY10" fmla="*/ 8675 h 1589605"/>
              <a:gd name="connsiteX11" fmla="*/ 160020 w 2787014"/>
              <a:gd name="connsiteY11" fmla="*/ 56300 h 158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87014" h="1589605">
                <a:moveTo>
                  <a:pt x="2787015" y="1409802"/>
                </a:moveTo>
                <a:cubicBezTo>
                  <a:pt x="2787015" y="1409802"/>
                  <a:pt x="1883093" y="1870812"/>
                  <a:pt x="1347787" y="1316457"/>
                </a:cubicBezTo>
                <a:cubicBezTo>
                  <a:pt x="1147763" y="1110717"/>
                  <a:pt x="1145858" y="697332"/>
                  <a:pt x="1482090" y="450635"/>
                </a:cubicBezTo>
                <a:cubicBezTo>
                  <a:pt x="1818323" y="203937"/>
                  <a:pt x="2200275" y="508737"/>
                  <a:pt x="2018348" y="882117"/>
                </a:cubicBezTo>
                <a:cubicBezTo>
                  <a:pt x="1880235" y="1173582"/>
                  <a:pt x="1574483" y="1283120"/>
                  <a:pt x="1277302" y="1184060"/>
                </a:cubicBezTo>
                <a:cubicBezTo>
                  <a:pt x="979170" y="1085000"/>
                  <a:pt x="562927" y="809727"/>
                  <a:pt x="529590" y="406820"/>
                </a:cubicBezTo>
                <a:cubicBezTo>
                  <a:pt x="498158" y="17247"/>
                  <a:pt x="1059180" y="-154203"/>
                  <a:pt x="1104900" y="171552"/>
                </a:cubicBezTo>
                <a:cubicBezTo>
                  <a:pt x="1143952" y="455397"/>
                  <a:pt x="854393" y="645897"/>
                  <a:pt x="535305" y="511595"/>
                </a:cubicBezTo>
                <a:cubicBezTo>
                  <a:pt x="230505" y="383007"/>
                  <a:pt x="21908" y="8675"/>
                  <a:pt x="21908" y="8675"/>
                </a:cubicBezTo>
                <a:lnTo>
                  <a:pt x="0" y="155360"/>
                </a:lnTo>
                <a:lnTo>
                  <a:pt x="21908" y="8675"/>
                </a:lnTo>
                <a:cubicBezTo>
                  <a:pt x="21908" y="8675"/>
                  <a:pt x="111442" y="62015"/>
                  <a:pt x="160020" y="56300"/>
                </a:cubicBezTo>
              </a:path>
            </a:pathLst>
          </a:custGeom>
          <a:noFill/>
          <a:ln w="47625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251AFCB-CF29-7856-731F-0B8E42B74907}"/>
              </a:ext>
            </a:extLst>
          </p:cNvPr>
          <p:cNvSpPr/>
          <p:nvPr/>
        </p:nvSpPr>
        <p:spPr>
          <a:xfrm>
            <a:off x="4174859" y="3360433"/>
            <a:ext cx="1054417" cy="447675"/>
          </a:xfrm>
          <a:custGeom>
            <a:avLst/>
            <a:gdLst>
              <a:gd name="connsiteX0" fmla="*/ 1054417 w 1054417"/>
              <a:gd name="connsiteY0" fmla="*/ 0 h 447675"/>
              <a:gd name="connsiteX1" fmla="*/ 9525 w 1054417"/>
              <a:gd name="connsiteY1" fmla="*/ 368618 h 447675"/>
              <a:gd name="connsiteX2" fmla="*/ 99060 w 1054417"/>
              <a:gd name="connsiteY2" fmla="*/ 393383 h 447675"/>
              <a:gd name="connsiteX3" fmla="*/ 196215 w 1054417"/>
              <a:gd name="connsiteY3" fmla="*/ 447675 h 447675"/>
              <a:gd name="connsiteX4" fmla="*/ 102870 w 1054417"/>
              <a:gd name="connsiteY4" fmla="*/ 396240 h 447675"/>
              <a:gd name="connsiteX5" fmla="*/ 0 w 1054417"/>
              <a:gd name="connsiteY5" fmla="*/ 372428 h 447675"/>
              <a:gd name="connsiteX6" fmla="*/ 96202 w 1054417"/>
              <a:gd name="connsiteY6" fmla="*/ 216218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4417" h="447675">
                <a:moveTo>
                  <a:pt x="1054417" y="0"/>
                </a:moveTo>
                <a:lnTo>
                  <a:pt x="9525" y="368618"/>
                </a:lnTo>
                <a:cubicBezTo>
                  <a:pt x="9525" y="368618"/>
                  <a:pt x="53340" y="380047"/>
                  <a:pt x="99060" y="393383"/>
                </a:cubicBezTo>
                <a:cubicBezTo>
                  <a:pt x="151447" y="407670"/>
                  <a:pt x="196215" y="447675"/>
                  <a:pt x="196215" y="447675"/>
                </a:cubicBezTo>
                <a:cubicBezTo>
                  <a:pt x="196215" y="447675"/>
                  <a:pt x="152400" y="407670"/>
                  <a:pt x="102870" y="396240"/>
                </a:cubicBezTo>
                <a:cubicBezTo>
                  <a:pt x="49530" y="383858"/>
                  <a:pt x="0" y="372428"/>
                  <a:pt x="0" y="372428"/>
                </a:cubicBezTo>
                <a:cubicBezTo>
                  <a:pt x="0" y="372428"/>
                  <a:pt x="82868" y="294322"/>
                  <a:pt x="96202" y="216218"/>
                </a:cubicBezTo>
              </a:path>
            </a:pathLst>
          </a:custGeom>
          <a:noFill/>
          <a:ln w="47625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2" name="图形 4">
            <a:extLst>
              <a:ext uri="{FF2B5EF4-FFF2-40B4-BE49-F238E27FC236}">
                <a16:creationId xmlns:a16="http://schemas.microsoft.com/office/drawing/2014/main" id="{0CB9319E-A70B-864D-7361-AF976162995A}"/>
              </a:ext>
            </a:extLst>
          </p:cNvPr>
          <p:cNvGrpSpPr/>
          <p:nvPr/>
        </p:nvGrpSpPr>
        <p:grpSpPr>
          <a:xfrm>
            <a:off x="5068226" y="4793731"/>
            <a:ext cx="507682" cy="873442"/>
            <a:chOff x="4384357" y="4855844"/>
            <a:chExt cx="507682" cy="873442"/>
          </a:xfrm>
          <a:noFill/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05C5170-904D-E2A6-C024-9410F8C11617}"/>
                </a:ext>
              </a:extLst>
            </p:cNvPr>
            <p:cNvSpPr/>
            <p:nvPr/>
          </p:nvSpPr>
          <p:spPr>
            <a:xfrm>
              <a:off x="4424362" y="4855844"/>
              <a:ext cx="467677" cy="849629"/>
            </a:xfrm>
            <a:custGeom>
              <a:avLst/>
              <a:gdLst>
                <a:gd name="connsiteX0" fmla="*/ 467678 w 467677"/>
                <a:gd name="connsiteY0" fmla="*/ 0 h 849629"/>
                <a:gd name="connsiteX1" fmla="*/ 0 w 467677"/>
                <a:gd name="connsiteY1" fmla="*/ 849630 h 84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7677" h="849629">
                  <a:moveTo>
                    <a:pt x="467678" y="0"/>
                  </a:moveTo>
                  <a:lnTo>
                    <a:pt x="0" y="849630"/>
                  </a:lnTo>
                </a:path>
              </a:pathLst>
            </a:custGeom>
            <a:ln w="47625" cap="rnd">
              <a:solidFill>
                <a:srgbClr val="000000"/>
              </a:solidFill>
              <a:custDash>
                <a:ds d="0" sp="72723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6BCADFE-2821-57A3-A41A-4CA856C037E7}"/>
                </a:ext>
              </a:extLst>
            </p:cNvPr>
            <p:cNvSpPr/>
            <p:nvPr/>
          </p:nvSpPr>
          <p:spPr>
            <a:xfrm>
              <a:off x="4494847" y="5685472"/>
              <a:ext cx="48577" cy="14287"/>
            </a:xfrm>
            <a:custGeom>
              <a:avLst/>
              <a:gdLst>
                <a:gd name="connsiteX0" fmla="*/ 0 w 48577"/>
                <a:gd name="connsiteY0" fmla="*/ 14288 h 14287"/>
                <a:gd name="connsiteX1" fmla="*/ 48578 w 48577"/>
                <a:gd name="connsiteY1" fmla="*/ 0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14287">
                  <a:moveTo>
                    <a:pt x="0" y="14288"/>
                  </a:moveTo>
                  <a:cubicBezTo>
                    <a:pt x="16193" y="6667"/>
                    <a:pt x="33338" y="1905"/>
                    <a:pt x="48578" y="0"/>
                  </a:cubicBezTo>
                </a:path>
              </a:pathLst>
            </a:custGeom>
            <a:noFill/>
            <a:ln w="47625" cap="rnd">
              <a:solidFill>
                <a:srgbClr val="000000"/>
              </a:solidFill>
              <a:custDash>
                <a:ds d="0" sp="808853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8CD7044-404D-A067-ACBA-502FC59CB11C}"/>
                </a:ext>
              </a:extLst>
            </p:cNvPr>
            <p:cNvSpPr/>
            <p:nvPr/>
          </p:nvSpPr>
          <p:spPr>
            <a:xfrm>
              <a:off x="4444365" y="5703569"/>
              <a:ext cx="46672" cy="25717"/>
            </a:xfrm>
            <a:custGeom>
              <a:avLst/>
              <a:gdLst>
                <a:gd name="connsiteX0" fmla="*/ 46672 w 46672"/>
                <a:gd name="connsiteY0" fmla="*/ 0 h 25717"/>
                <a:gd name="connsiteX1" fmla="*/ 45720 w 46672"/>
                <a:gd name="connsiteY1" fmla="*/ 953 h 25717"/>
                <a:gd name="connsiteX2" fmla="*/ 0 w 46672"/>
                <a:gd name="connsiteY2" fmla="*/ 25718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672" h="25717">
                  <a:moveTo>
                    <a:pt x="46672" y="0"/>
                  </a:moveTo>
                  <a:cubicBezTo>
                    <a:pt x="46672" y="0"/>
                    <a:pt x="45720" y="0"/>
                    <a:pt x="45720" y="953"/>
                  </a:cubicBezTo>
                  <a:cubicBezTo>
                    <a:pt x="29527" y="9525"/>
                    <a:pt x="13335" y="18098"/>
                    <a:pt x="0" y="25718"/>
                  </a:cubicBezTo>
                </a:path>
              </a:pathLst>
            </a:custGeom>
            <a:noFill/>
            <a:ln w="47625" cap="rnd">
              <a:solidFill>
                <a:srgbClr val="000000"/>
              </a:solidFill>
              <a:custDash>
                <a:ds d="0" sp="838125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70AD567-6A63-6619-9DDF-8F59CFB2FE3A}"/>
                </a:ext>
              </a:extLst>
            </p:cNvPr>
            <p:cNvSpPr/>
            <p:nvPr/>
          </p:nvSpPr>
          <p:spPr>
            <a:xfrm>
              <a:off x="4384357" y="5614987"/>
              <a:ext cx="10477" cy="45719"/>
            </a:xfrm>
            <a:custGeom>
              <a:avLst/>
              <a:gdLst>
                <a:gd name="connsiteX0" fmla="*/ 10477 w 10477"/>
                <a:gd name="connsiteY0" fmla="*/ 45720 h 45719"/>
                <a:gd name="connsiteX1" fmla="*/ 0 w 10477"/>
                <a:gd name="connsiteY1" fmla="*/ 0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77" h="45719">
                  <a:moveTo>
                    <a:pt x="10477" y="45720"/>
                  </a:moveTo>
                  <a:cubicBezTo>
                    <a:pt x="8572" y="31432"/>
                    <a:pt x="4763" y="15240"/>
                    <a:pt x="0" y="0"/>
                  </a:cubicBezTo>
                </a:path>
              </a:pathLst>
            </a:custGeom>
            <a:noFill/>
            <a:ln w="47625" cap="rnd">
              <a:solidFill>
                <a:srgbClr val="000000"/>
              </a:solidFill>
              <a:custDash>
                <a:ds d="0" sp="735053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图形 4">
            <a:extLst>
              <a:ext uri="{FF2B5EF4-FFF2-40B4-BE49-F238E27FC236}">
                <a16:creationId xmlns:a16="http://schemas.microsoft.com/office/drawing/2014/main" id="{1400348D-282E-5C96-B61D-ABF51D72B0B5}"/>
              </a:ext>
            </a:extLst>
          </p:cNvPr>
          <p:cNvGrpSpPr/>
          <p:nvPr/>
        </p:nvGrpSpPr>
        <p:grpSpPr>
          <a:xfrm>
            <a:off x="4751923" y="815749"/>
            <a:ext cx="611665" cy="1875472"/>
            <a:chOff x="6446090" y="906779"/>
            <a:chExt cx="611665" cy="1875472"/>
          </a:xfrm>
          <a:noFill/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0178AEC-C74E-76EE-8356-E1C8C30E9E83}"/>
                </a:ext>
              </a:extLst>
            </p:cNvPr>
            <p:cNvSpPr/>
            <p:nvPr/>
          </p:nvSpPr>
          <p:spPr>
            <a:xfrm>
              <a:off x="6898005" y="931544"/>
              <a:ext cx="16192" cy="43815"/>
            </a:xfrm>
            <a:custGeom>
              <a:avLst/>
              <a:gdLst>
                <a:gd name="connsiteX0" fmla="*/ 0 w 16192"/>
                <a:gd name="connsiteY0" fmla="*/ 43815 h 43815"/>
                <a:gd name="connsiteX1" fmla="*/ 16192 w 16192"/>
                <a:gd name="connsiteY1" fmla="*/ 0 h 4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92" h="43815">
                  <a:moveTo>
                    <a:pt x="0" y="43815"/>
                  </a:moveTo>
                  <a:cubicBezTo>
                    <a:pt x="6667" y="28575"/>
                    <a:pt x="11430" y="13335"/>
                    <a:pt x="16192" y="0"/>
                  </a:cubicBezTo>
                </a:path>
              </a:pathLst>
            </a:custGeom>
            <a:noFill/>
            <a:ln w="47625" cap="rnd">
              <a:solidFill>
                <a:srgbClr val="000000"/>
              </a:solidFill>
              <a:custDash>
                <a:ds d="0" sp="71205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04163D8-CE40-E78B-3CB5-19FE9108AA4B}"/>
                </a:ext>
              </a:extLst>
            </p:cNvPr>
            <p:cNvSpPr/>
            <p:nvPr/>
          </p:nvSpPr>
          <p:spPr>
            <a:xfrm>
              <a:off x="7007542" y="915352"/>
              <a:ext cx="41909" cy="14287"/>
            </a:xfrm>
            <a:custGeom>
              <a:avLst/>
              <a:gdLst>
                <a:gd name="connsiteX0" fmla="*/ 0 w 41909"/>
                <a:gd name="connsiteY0" fmla="*/ 0 h 14287"/>
                <a:gd name="connsiteX1" fmla="*/ 41910 w 41909"/>
                <a:gd name="connsiteY1" fmla="*/ 14287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909" h="14287">
                  <a:moveTo>
                    <a:pt x="0" y="0"/>
                  </a:moveTo>
                  <a:lnTo>
                    <a:pt x="41910" y="14287"/>
                  </a:lnTo>
                </a:path>
              </a:pathLst>
            </a:custGeom>
            <a:ln w="47625" cap="rnd">
              <a:solidFill>
                <a:srgbClr val="000000"/>
              </a:solidFill>
              <a:custDash>
                <a:ds d="0" sp="672337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2941FF9-6A84-116C-9BC2-3C94B3722BC1}"/>
                </a:ext>
              </a:extLst>
            </p:cNvPr>
            <p:cNvSpPr/>
            <p:nvPr/>
          </p:nvSpPr>
          <p:spPr>
            <a:xfrm>
              <a:off x="6967537" y="906779"/>
              <a:ext cx="40957" cy="12382"/>
            </a:xfrm>
            <a:custGeom>
              <a:avLst/>
              <a:gdLst>
                <a:gd name="connsiteX0" fmla="*/ 40957 w 40957"/>
                <a:gd name="connsiteY0" fmla="*/ 12383 h 12382"/>
                <a:gd name="connsiteX1" fmla="*/ 0 w 40957"/>
                <a:gd name="connsiteY1" fmla="*/ 0 h 1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57" h="12382">
                  <a:moveTo>
                    <a:pt x="40957" y="12383"/>
                  </a:moveTo>
                  <a:lnTo>
                    <a:pt x="0" y="0"/>
                  </a:lnTo>
                </a:path>
              </a:pathLst>
            </a:custGeom>
            <a:ln w="47625" cap="rnd">
              <a:solidFill>
                <a:srgbClr val="000000"/>
              </a:solidFill>
              <a:custDash>
                <a:ds d="0" sp="657953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7AA19CD-13C5-318B-859B-7040FF0B3AF3}"/>
                </a:ext>
              </a:extLst>
            </p:cNvPr>
            <p:cNvSpPr/>
            <p:nvPr/>
          </p:nvSpPr>
          <p:spPr>
            <a:xfrm>
              <a:off x="6446090" y="980122"/>
              <a:ext cx="611665" cy="1802130"/>
            </a:xfrm>
            <a:custGeom>
              <a:avLst/>
              <a:gdLst>
                <a:gd name="connsiteX0" fmla="*/ 530020 w 611665"/>
                <a:gd name="connsiteY0" fmla="*/ 0 h 1802130"/>
                <a:gd name="connsiteX1" fmla="*/ 525257 w 611665"/>
                <a:gd name="connsiteY1" fmla="*/ 641032 h 1802130"/>
                <a:gd name="connsiteX2" fmla="*/ 18527 w 611665"/>
                <a:gd name="connsiteY2" fmla="*/ 1211580 h 1802130"/>
                <a:gd name="connsiteX3" fmla="*/ 265225 w 611665"/>
                <a:gd name="connsiteY3" fmla="*/ 1802130 h 180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665" h="1802130">
                  <a:moveTo>
                    <a:pt x="530020" y="0"/>
                  </a:moveTo>
                  <a:cubicBezTo>
                    <a:pt x="593837" y="124777"/>
                    <a:pt x="678610" y="368617"/>
                    <a:pt x="525257" y="641032"/>
                  </a:cubicBezTo>
                  <a:cubicBezTo>
                    <a:pt x="413815" y="838200"/>
                    <a:pt x="99490" y="869632"/>
                    <a:pt x="18527" y="1211580"/>
                  </a:cubicBezTo>
                  <a:cubicBezTo>
                    <a:pt x="-41480" y="1463040"/>
                    <a:pt x="45197" y="1663065"/>
                    <a:pt x="265225" y="1802130"/>
                  </a:cubicBezTo>
                </a:path>
              </a:pathLst>
            </a:custGeom>
            <a:noFill/>
            <a:ln w="47625" cap="rnd">
              <a:solidFill>
                <a:srgbClr val="000000"/>
              </a:solidFill>
              <a:custDash>
                <a:ds d="0" sp="764415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图形 4">
            <a:extLst>
              <a:ext uri="{FF2B5EF4-FFF2-40B4-BE49-F238E27FC236}">
                <a16:creationId xmlns:a16="http://schemas.microsoft.com/office/drawing/2014/main" id="{176ECC37-33BC-DDDB-B072-68BD6AFAAF0C}"/>
              </a:ext>
            </a:extLst>
          </p:cNvPr>
          <p:cNvGrpSpPr/>
          <p:nvPr/>
        </p:nvGrpSpPr>
        <p:grpSpPr>
          <a:xfrm rot="15293998">
            <a:off x="7404754" y="4677411"/>
            <a:ext cx="1002982" cy="1015364"/>
            <a:chOff x="7820025" y="4669154"/>
            <a:chExt cx="1002982" cy="1015364"/>
          </a:xfrm>
          <a:noFill/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1B85F4E-B8EC-DC7B-734B-1E88D3C1B65F}"/>
                </a:ext>
              </a:extLst>
            </p:cNvPr>
            <p:cNvSpPr/>
            <p:nvPr/>
          </p:nvSpPr>
          <p:spPr>
            <a:xfrm>
              <a:off x="8784907" y="5527356"/>
              <a:ext cx="35242" cy="31432"/>
            </a:xfrm>
            <a:custGeom>
              <a:avLst/>
              <a:gdLst>
                <a:gd name="connsiteX0" fmla="*/ 0 w 35242"/>
                <a:gd name="connsiteY0" fmla="*/ 0 h 31432"/>
                <a:gd name="connsiteX1" fmla="*/ 35243 w 35242"/>
                <a:gd name="connsiteY1" fmla="*/ 31432 h 3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242" h="31432">
                  <a:moveTo>
                    <a:pt x="0" y="0"/>
                  </a:moveTo>
                  <a:cubicBezTo>
                    <a:pt x="11430" y="11430"/>
                    <a:pt x="23813" y="21907"/>
                    <a:pt x="35243" y="31432"/>
                  </a:cubicBezTo>
                </a:path>
              </a:pathLst>
            </a:custGeom>
            <a:noFill/>
            <a:ln w="47625" cap="rnd">
              <a:solidFill>
                <a:srgbClr val="000000"/>
              </a:solidFill>
              <a:custDash>
                <a:ds d="0" sp="71205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97B47C9-5AC6-0F68-7DB5-3B7616222C19}"/>
                </a:ext>
              </a:extLst>
            </p:cNvPr>
            <p:cNvSpPr/>
            <p:nvPr/>
          </p:nvSpPr>
          <p:spPr>
            <a:xfrm>
              <a:off x="8770620" y="5651182"/>
              <a:ext cx="29527" cy="33337"/>
            </a:xfrm>
            <a:custGeom>
              <a:avLst/>
              <a:gdLst>
                <a:gd name="connsiteX0" fmla="*/ 29528 w 29527"/>
                <a:gd name="connsiteY0" fmla="*/ 0 h 33337"/>
                <a:gd name="connsiteX1" fmla="*/ 0 w 29527"/>
                <a:gd name="connsiteY1" fmla="*/ 33337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27" h="33337">
                  <a:moveTo>
                    <a:pt x="29528" y="0"/>
                  </a:moveTo>
                  <a:lnTo>
                    <a:pt x="0" y="33337"/>
                  </a:lnTo>
                </a:path>
              </a:pathLst>
            </a:custGeom>
            <a:ln w="47625" cap="rnd">
              <a:solidFill>
                <a:srgbClr val="000000"/>
              </a:solidFill>
              <a:custDash>
                <a:ds d="0" sp="672337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A5ED015-086C-777F-FA9C-764F9896BD39}"/>
                </a:ext>
              </a:extLst>
            </p:cNvPr>
            <p:cNvSpPr/>
            <p:nvPr/>
          </p:nvSpPr>
          <p:spPr>
            <a:xfrm>
              <a:off x="8795385" y="5617844"/>
              <a:ext cx="27622" cy="33337"/>
            </a:xfrm>
            <a:custGeom>
              <a:avLst/>
              <a:gdLst>
                <a:gd name="connsiteX0" fmla="*/ 0 w 27622"/>
                <a:gd name="connsiteY0" fmla="*/ 33337 h 33337"/>
                <a:gd name="connsiteX1" fmla="*/ 27622 w 27622"/>
                <a:gd name="connsiteY1" fmla="*/ 0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22" h="33337">
                  <a:moveTo>
                    <a:pt x="0" y="33337"/>
                  </a:moveTo>
                  <a:lnTo>
                    <a:pt x="27622" y="0"/>
                  </a:lnTo>
                </a:path>
              </a:pathLst>
            </a:custGeom>
            <a:ln w="47625" cap="rnd">
              <a:solidFill>
                <a:srgbClr val="000000"/>
              </a:solidFill>
              <a:custDash>
                <a:ds d="0" sp="657953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9A513CC-1E92-F1DC-A29A-33E5D0697437}"/>
                </a:ext>
              </a:extLst>
            </p:cNvPr>
            <p:cNvSpPr/>
            <p:nvPr/>
          </p:nvSpPr>
          <p:spPr>
            <a:xfrm>
              <a:off x="7820025" y="4669154"/>
              <a:ext cx="931544" cy="931888"/>
            </a:xfrm>
            <a:custGeom>
              <a:avLst/>
              <a:gdLst>
                <a:gd name="connsiteX0" fmla="*/ 931545 w 931544"/>
                <a:gd name="connsiteY0" fmla="*/ 928688 h 931888"/>
                <a:gd name="connsiteX1" fmla="*/ 339090 w 931544"/>
                <a:gd name="connsiteY1" fmla="*/ 683895 h 931888"/>
                <a:gd name="connsiteX2" fmla="*/ 0 w 931544"/>
                <a:gd name="connsiteY2" fmla="*/ 0 h 931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544" h="931888">
                  <a:moveTo>
                    <a:pt x="931545" y="928688"/>
                  </a:moveTo>
                  <a:cubicBezTo>
                    <a:pt x="792480" y="941070"/>
                    <a:pt x="533400" y="928688"/>
                    <a:pt x="339090" y="683895"/>
                  </a:cubicBezTo>
                  <a:cubicBezTo>
                    <a:pt x="198120" y="506730"/>
                    <a:pt x="286702" y="203835"/>
                    <a:pt x="0" y="0"/>
                  </a:cubicBezTo>
                </a:path>
              </a:pathLst>
            </a:custGeom>
            <a:noFill/>
            <a:ln w="47625" cap="rnd">
              <a:solidFill>
                <a:srgbClr val="000000"/>
              </a:solidFill>
              <a:custDash>
                <a:ds d="0" sp="764415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96759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3DD8169-0717-B577-CF2D-07377F533096}"/>
              </a:ext>
            </a:extLst>
          </p:cNvPr>
          <p:cNvSpPr txBox="1"/>
          <p:nvPr/>
        </p:nvSpPr>
        <p:spPr>
          <a:xfrm>
            <a:off x="2637183" y="2517913"/>
            <a:ext cx="5213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990668897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24</Words>
  <Application>Microsoft Office PowerPoint</Application>
  <PresentationFormat>宽屏</PresentationFormat>
  <Paragraphs>8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等线 Light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30+矢量箭头ppt素材打包下载</dc:title>
  <dc:creator>51PPT模板网</dc:creator>
  <cp:keywords>www.51pptmoban.com</cp:keywords>
  <dc:description>www.51pptmoban.com</dc:description>
  <cp:lastModifiedBy>Win user</cp:lastModifiedBy>
  <cp:revision>22</cp:revision>
  <dcterms:created xsi:type="dcterms:W3CDTF">2022-11-22T01:40:11Z</dcterms:created>
  <dcterms:modified xsi:type="dcterms:W3CDTF">2022-11-22T13:13:31Z</dcterms:modified>
</cp:coreProperties>
</file>