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258" r:id="rId4"/>
    <p:sldId id="259" r:id="rId5"/>
    <p:sldId id="260" r:id="rId6"/>
    <p:sldId id="264" r:id="rId7"/>
    <p:sldId id="265" r:id="rId8"/>
    <p:sldId id="266" r:id="rId9"/>
    <p:sldId id="267" r:id="rId10"/>
    <p:sldId id="261" r:id="rId11"/>
    <p:sldId id="269" r:id="rId12"/>
    <p:sldId id="262" r:id="rId13"/>
    <p:sldId id="270" r:id="rId14"/>
    <p:sldId id="263" r:id="rId15"/>
    <p:sldId id="271" r:id="rId16"/>
    <p:sldId id="268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99E2"/>
    <a:srgbClr val="F9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356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EAB8E-2AC2-4A0B-8F0D-9F261896AE93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3013F-36EB-44D2-B05D-BFD0E1087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17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910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649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263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987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601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216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53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40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8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292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363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097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87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168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3013F-36EB-44D2-B05D-BFD0E1087D0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563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>
            <p:custDataLst>
              <p:tags r:id="rId1"/>
            </p:custDataLst>
          </p:nvPr>
        </p:nvSpPr>
        <p:spPr>
          <a:xfrm>
            <a:off x="1896745" y="3382010"/>
            <a:ext cx="2964180" cy="29641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饼形 3"/>
          <p:cNvSpPr/>
          <p:nvPr>
            <p:custDataLst>
              <p:tags r:id="rId2"/>
            </p:custDataLst>
          </p:nvPr>
        </p:nvSpPr>
        <p:spPr>
          <a:xfrm flipH="1" flipV="1">
            <a:off x="-1988820" y="-1969770"/>
            <a:ext cx="3885565" cy="3846195"/>
          </a:xfrm>
          <a:prstGeom prst="pie">
            <a:avLst>
              <a:gd name="adj1" fmla="val 10788754"/>
              <a:gd name="adj2" fmla="val 16243697"/>
            </a:avLst>
          </a:prstGeom>
          <a:gradFill>
            <a:gsLst>
              <a:gs pos="0">
                <a:srgbClr val="BADAEB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9505315" y="3917950"/>
            <a:ext cx="3181350" cy="3181350"/>
          </a:xfrm>
          <a:prstGeom prst="ellipse">
            <a:avLst/>
          </a:prstGeom>
          <a:gradFill>
            <a:gsLst>
              <a:gs pos="62000">
                <a:srgbClr val="5DC5EE">
                  <a:alpha val="100000"/>
                </a:srgbClr>
              </a:gs>
              <a:gs pos="0">
                <a:srgbClr val="BADAEB"/>
              </a:gs>
              <a:gs pos="10000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646430" y="5302250"/>
            <a:ext cx="1043940" cy="1043940"/>
          </a:xfrm>
          <a:prstGeom prst="ellipse">
            <a:avLst/>
          </a:prstGeom>
          <a:gradFill>
            <a:gsLst>
              <a:gs pos="62000">
                <a:srgbClr val="5DC5EE">
                  <a:alpha val="100000"/>
                </a:srgbClr>
              </a:gs>
              <a:gs pos="0">
                <a:srgbClr val="BADAEB"/>
              </a:gs>
              <a:gs pos="10000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3970020" y="577850"/>
            <a:ext cx="2151380" cy="2151380"/>
          </a:xfrm>
          <a:prstGeom prst="ellipse">
            <a:avLst/>
          </a:prstGeom>
          <a:gradFill>
            <a:gsLst>
              <a:gs pos="62000">
                <a:srgbClr val="5DC5EE">
                  <a:alpha val="100000"/>
                </a:srgbClr>
              </a:gs>
              <a:gs pos="0">
                <a:srgbClr val="BADAEB"/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8787130" y="476885"/>
            <a:ext cx="2132330" cy="213233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椭圆 10"/>
          <p:cNvSpPr/>
          <p:nvPr>
            <p:custDataLst>
              <p:tags r:id="rId7"/>
            </p:custDataLst>
          </p:nvPr>
        </p:nvSpPr>
        <p:spPr>
          <a:xfrm>
            <a:off x="10050145" y="-675005"/>
            <a:ext cx="2091690" cy="2091690"/>
          </a:xfrm>
          <a:prstGeom prst="ellipse">
            <a:avLst/>
          </a:prstGeom>
          <a:gradFill>
            <a:gsLst>
              <a:gs pos="62000">
                <a:srgbClr val="5DC5EE">
                  <a:alpha val="100000"/>
                </a:srgbClr>
              </a:gs>
              <a:gs pos="0">
                <a:srgbClr val="BADAEB"/>
              </a:gs>
              <a:gs pos="10000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0" y="992505"/>
            <a:ext cx="10224770" cy="3598545"/>
            <a:chOff x="0" y="1643"/>
            <a:chExt cx="16102" cy="5667"/>
          </a:xfrm>
        </p:grpSpPr>
        <p:sp>
          <p:nvSpPr>
            <p:cNvPr id="14" name="任意多边形 13"/>
            <p:cNvSpPr/>
            <p:nvPr>
              <p:custDataLst>
                <p:tags r:id="rId8"/>
              </p:custDataLst>
            </p:nvPr>
          </p:nvSpPr>
          <p:spPr>
            <a:xfrm>
              <a:off x="0" y="1643"/>
              <a:ext cx="16102" cy="566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6102" h="5667">
                  <a:moveTo>
                    <a:pt x="0" y="0"/>
                  </a:moveTo>
                  <a:lnTo>
                    <a:pt x="15823" y="0"/>
                  </a:lnTo>
                  <a:cubicBezTo>
                    <a:pt x="15977" y="0"/>
                    <a:pt x="16102" y="125"/>
                    <a:pt x="16102" y="279"/>
                  </a:cubicBezTo>
                  <a:lnTo>
                    <a:pt x="16102" y="5388"/>
                  </a:lnTo>
                  <a:cubicBezTo>
                    <a:pt x="16102" y="5542"/>
                    <a:pt x="15977" y="5667"/>
                    <a:pt x="15823" y="5667"/>
                  </a:cubicBezTo>
                  <a:lnTo>
                    <a:pt x="0" y="56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>
                <a:alpha val="90000"/>
              </a:schemeClr>
            </a:solidFill>
            <a:ln w="25400">
              <a:solidFill>
                <a:schemeClr val="lt1">
                  <a:lumMod val="75000"/>
                </a:schemeClr>
              </a:solidFill>
            </a:ln>
            <a:effectLst>
              <a:outerShdw blurRad="241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92" y="3473"/>
              <a:ext cx="9823" cy="15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6000" b="1" dirty="0">
                  <a:gradFill>
                    <a:gsLst>
                      <a:gs pos="0">
                        <a:schemeClr val="accent3">
                          <a:lumMod val="50000"/>
                        </a:schemeClr>
                      </a:gs>
                      <a:gs pos="5000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阿里巴巴普惠体 B" panose="00020600040101010101" charset="-122"/>
                  <a:ea typeface="阿里巴巴普惠体 B" panose="00020600040101010101" charset="-122"/>
                </a:rPr>
                <a:t>简易工作汇报模板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92" y="5629"/>
              <a:ext cx="1467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汇报人：</a:t>
              </a:r>
              <a:r>
                <a:rPr lang="en-US" altLang="zh-CN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XXXXXX              </a:t>
              </a:r>
              <a:r>
                <a:rPr lang="zh-CN" altLang="en-US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所属部门：</a:t>
              </a:r>
              <a:r>
                <a:rPr lang="en-US" altLang="zh-CN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XXXXXX</a:t>
              </a:r>
              <a:r>
                <a:rPr lang="zh-CN" altLang="en-US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部</a:t>
              </a:r>
              <a:r>
                <a:rPr lang="en-US" altLang="zh-CN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          20XX</a:t>
              </a:r>
              <a:r>
                <a:rPr lang="zh-CN" altLang="en-US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年</a:t>
              </a:r>
              <a:r>
                <a:rPr lang="en-US" altLang="zh-CN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X</a:t>
              </a:r>
              <a:r>
                <a:rPr lang="zh-CN" altLang="en-US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月</a:t>
              </a:r>
              <a:r>
                <a:rPr lang="en-US" altLang="zh-CN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X</a:t>
              </a:r>
              <a:r>
                <a:rPr lang="zh-CN" altLang="en-US" sz="2400" dirty="0">
                  <a:solidFill>
                    <a:schemeClr val="accent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</a:rPr>
                <a:t>日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39420" y="1543050"/>
            <a:ext cx="4443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2">
                    <a:lumMod val="75000"/>
                  </a:schemeClr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XXXXXX</a:t>
            </a:r>
            <a:r>
              <a:rPr lang="zh-CN" altLang="en-US" sz="2000">
                <a:solidFill>
                  <a:schemeClr val="accent2">
                    <a:lumMod val="75000"/>
                  </a:schemeClr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股份有限公司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0" y="1416050"/>
            <a:ext cx="9968865" cy="304800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699" h="4800">
                <a:moveTo>
                  <a:pt x="0" y="0"/>
                </a:moveTo>
                <a:lnTo>
                  <a:pt x="13299" y="0"/>
                </a:lnTo>
                <a:cubicBezTo>
                  <a:pt x="14624" y="0"/>
                  <a:pt x="15699" y="1075"/>
                  <a:pt x="15699" y="2400"/>
                </a:cubicBezTo>
                <a:cubicBezTo>
                  <a:pt x="15699" y="3725"/>
                  <a:pt x="14624" y="4800"/>
                  <a:pt x="13299" y="4800"/>
                </a:cubicBez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2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outerShdw blurRad="50800" dist="12700" dir="24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18440" y="1647190"/>
            <a:ext cx="2585720" cy="2585720"/>
            <a:chOff x="4745" y="3217"/>
            <a:chExt cx="4072" cy="4072"/>
          </a:xfrm>
        </p:grpSpPr>
        <p:sp>
          <p:nvSpPr>
            <p:cNvPr id="4" name="椭圆 3"/>
            <p:cNvSpPr/>
            <p:nvPr/>
          </p:nvSpPr>
          <p:spPr>
            <a:xfrm>
              <a:off x="4745" y="3217"/>
              <a:ext cx="4072" cy="4072"/>
            </a:xfrm>
            <a:prstGeom prst="ellipse">
              <a:avLst/>
            </a:prstGeom>
            <a:gradFill>
              <a:gsLst>
                <a:gs pos="46000">
                  <a:srgbClr val="F9FBFA">
                    <a:alpha val="80000"/>
                  </a:srgbClr>
                </a:gs>
                <a:gs pos="100000">
                  <a:srgbClr val="00B0F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868" y="4309"/>
              <a:ext cx="1826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7200" b="1"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Impact" panose="020B0806030902050204" charset="0"/>
                  <a:ea typeface="庞门正道标题体3.0" panose="02010600030101010101" charset="-122"/>
                  <a:cs typeface="Impact" panose="020B0806030902050204" charset="0"/>
                </a:rPr>
                <a:t>03</a:t>
              </a: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0" y="357505"/>
            <a:ext cx="7828915" cy="3232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891" h="1218">
                <a:moveTo>
                  <a:pt x="0" y="0"/>
                </a:moveTo>
                <a:lnTo>
                  <a:pt x="7688" y="0"/>
                </a:lnTo>
                <a:cubicBezTo>
                  <a:pt x="7800" y="0"/>
                  <a:pt x="7891" y="91"/>
                  <a:pt x="7891" y="203"/>
                </a:cubicBezTo>
                <a:lnTo>
                  <a:pt x="7891" y="1015"/>
                </a:lnTo>
                <a:cubicBezTo>
                  <a:pt x="7891" y="1127"/>
                  <a:pt x="7800" y="1218"/>
                  <a:pt x="7688" y="1218"/>
                </a:cubicBezTo>
                <a:lnTo>
                  <a:pt x="0" y="121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5000">
                <a:srgbClr val="7DD6F5">
                  <a:alpha val="100000"/>
                </a:srgbClr>
              </a:gs>
              <a:gs pos="0">
                <a:srgbClr val="F9FBFA">
                  <a:alpha val="80000"/>
                </a:srgbClr>
              </a:gs>
              <a:gs pos="100000">
                <a:srgbClr val="00B0F0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H="1" flipV="1">
            <a:off x="7134225" y="6049645"/>
            <a:ext cx="5057775" cy="7620"/>
          </a:xfrm>
          <a:prstGeom prst="line">
            <a:avLst/>
          </a:prstGeom>
          <a:ln w="190500" cap="rnd"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082925" y="1647190"/>
            <a:ext cx="605917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6600" b="1">
                <a:gradFill>
                  <a:gsLst>
                    <a:gs pos="53000">
                      <a:schemeClr val="accent3">
                        <a:lumMod val="75000"/>
                      </a:schemeClr>
                    </a:gs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5400000"/>
                </a:gra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第三部分主标题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082925" y="3137535"/>
            <a:ext cx="30276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rgbClr val="0070C0"/>
                </a:solidFill>
                <a:effectLst/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第三部分副标题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-64135" y="-15240"/>
            <a:ext cx="2863850" cy="68732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01" h="10824">
                <a:moveTo>
                  <a:pt x="0" y="0"/>
                </a:moveTo>
                <a:lnTo>
                  <a:pt x="6026" y="0"/>
                </a:lnTo>
                <a:lnTo>
                  <a:pt x="6076" y="33"/>
                </a:lnTo>
                <a:cubicBezTo>
                  <a:pt x="7898" y="1232"/>
                  <a:pt x="9101" y="3296"/>
                  <a:pt x="9101" y="5640"/>
                </a:cubicBezTo>
                <a:cubicBezTo>
                  <a:pt x="9101" y="7724"/>
                  <a:pt x="8151" y="9586"/>
                  <a:pt x="6660" y="10816"/>
                </a:cubicBezTo>
                <a:lnTo>
                  <a:pt x="6650" y="10824"/>
                </a:lnTo>
                <a:lnTo>
                  <a:pt x="0" y="108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88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8755" y="322580"/>
            <a:ext cx="26009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项目</a:t>
            </a:r>
            <a:r>
              <a:rPr lang="en-US" altLang="zh-CN" sz="3200" b="1">
                <a:solidFill>
                  <a:schemeClr val="bg1"/>
                </a:solidFill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3</a:t>
            </a: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bg1"/>
                </a:solidFill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具体内容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253615" y="1724660"/>
            <a:ext cx="6489065" cy="762000"/>
            <a:chOff x="3549" y="2716"/>
            <a:chExt cx="10219" cy="1200"/>
          </a:xfrm>
        </p:grpSpPr>
        <p:sp>
          <p:nvSpPr>
            <p:cNvPr id="17" name="椭圆 16"/>
            <p:cNvSpPr/>
            <p:nvPr/>
          </p:nvSpPr>
          <p:spPr>
            <a:xfrm>
              <a:off x="3549" y="2716"/>
              <a:ext cx="1200" cy="120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1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000" y="2820"/>
              <a:ext cx="8768" cy="993"/>
              <a:chOff x="5357" y="2780"/>
              <a:chExt cx="8768" cy="1296"/>
            </a:xfrm>
            <a:gradFill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/>
            </a:gradFill>
          </p:grpSpPr>
          <p:sp>
            <p:nvSpPr>
              <p:cNvPr id="18" name="矩形 17"/>
              <p:cNvSpPr/>
              <p:nvPr/>
            </p:nvSpPr>
            <p:spPr>
              <a:xfrm>
                <a:off x="5789" y="2780"/>
                <a:ext cx="8336" cy="12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zh-CN" altLang="en-US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请输入子项目内容</a:t>
                </a:r>
                <a:r>
                  <a:rPr lang="en-US" altLang="zh-CN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1</a:t>
                </a:r>
              </a:p>
            </p:txBody>
          </p:sp>
          <p:sp>
            <p:nvSpPr>
              <p:cNvPr id="19" name="直角三角形 18"/>
              <p:cNvSpPr/>
              <p:nvPr/>
            </p:nvSpPr>
            <p:spPr>
              <a:xfrm flipH="1" flipV="1">
                <a:off x="5357" y="2780"/>
                <a:ext cx="432" cy="43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380615" y="2755900"/>
            <a:ext cx="6489065" cy="762000"/>
            <a:chOff x="3549" y="2716"/>
            <a:chExt cx="10219" cy="1200"/>
          </a:xfrm>
        </p:grpSpPr>
        <p:sp>
          <p:nvSpPr>
            <p:cNvPr id="23" name="椭圆 22"/>
            <p:cNvSpPr/>
            <p:nvPr/>
          </p:nvSpPr>
          <p:spPr>
            <a:xfrm>
              <a:off x="3549" y="2716"/>
              <a:ext cx="1200" cy="120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2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000" y="2820"/>
              <a:ext cx="8768" cy="993"/>
              <a:chOff x="5357" y="2780"/>
              <a:chExt cx="8768" cy="1296"/>
            </a:xfrm>
            <a:gradFill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/>
            </a:gradFill>
          </p:grpSpPr>
          <p:sp>
            <p:nvSpPr>
              <p:cNvPr id="25" name="矩形 24"/>
              <p:cNvSpPr/>
              <p:nvPr/>
            </p:nvSpPr>
            <p:spPr>
              <a:xfrm>
                <a:off x="5789" y="2780"/>
                <a:ext cx="8336" cy="12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zh-CN" altLang="en-US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请输入子项目内容</a:t>
                </a:r>
                <a:r>
                  <a:rPr lang="en-US" altLang="zh-CN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2</a:t>
                </a:r>
              </a:p>
            </p:txBody>
          </p:sp>
          <p:sp>
            <p:nvSpPr>
              <p:cNvPr id="26" name="直角三角形 25"/>
              <p:cNvSpPr/>
              <p:nvPr/>
            </p:nvSpPr>
            <p:spPr>
              <a:xfrm flipH="1" flipV="1">
                <a:off x="5357" y="2780"/>
                <a:ext cx="432" cy="43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380615" y="3787140"/>
            <a:ext cx="6489065" cy="762000"/>
            <a:chOff x="3549" y="2716"/>
            <a:chExt cx="10219" cy="1200"/>
          </a:xfrm>
        </p:grpSpPr>
        <p:sp>
          <p:nvSpPr>
            <p:cNvPr id="28" name="椭圆 27"/>
            <p:cNvSpPr/>
            <p:nvPr/>
          </p:nvSpPr>
          <p:spPr>
            <a:xfrm>
              <a:off x="3549" y="2716"/>
              <a:ext cx="1200" cy="120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3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000" y="2820"/>
              <a:ext cx="8768" cy="993"/>
              <a:chOff x="5357" y="2780"/>
              <a:chExt cx="8768" cy="1296"/>
            </a:xfrm>
            <a:gradFill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/>
            </a:gradFill>
          </p:grpSpPr>
          <p:sp>
            <p:nvSpPr>
              <p:cNvPr id="30" name="矩形 29"/>
              <p:cNvSpPr/>
              <p:nvPr/>
            </p:nvSpPr>
            <p:spPr>
              <a:xfrm>
                <a:off x="5789" y="2780"/>
                <a:ext cx="8336" cy="12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zh-CN" altLang="en-US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请输入子项目内容</a:t>
                </a:r>
                <a:r>
                  <a:rPr lang="en-US" altLang="zh-CN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3</a:t>
                </a:r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 flipH="1" flipV="1">
                <a:off x="5357" y="2780"/>
                <a:ext cx="432" cy="43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253615" y="4884420"/>
            <a:ext cx="6489065" cy="762000"/>
            <a:chOff x="3549" y="2716"/>
            <a:chExt cx="10219" cy="1200"/>
          </a:xfrm>
        </p:grpSpPr>
        <p:sp>
          <p:nvSpPr>
            <p:cNvPr id="33" name="椭圆 32"/>
            <p:cNvSpPr/>
            <p:nvPr/>
          </p:nvSpPr>
          <p:spPr>
            <a:xfrm>
              <a:off x="3549" y="2716"/>
              <a:ext cx="1200" cy="120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4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000" y="2820"/>
              <a:ext cx="8768" cy="993"/>
              <a:chOff x="5357" y="2780"/>
              <a:chExt cx="8768" cy="1296"/>
            </a:xfrm>
            <a:gradFill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/>
            </a:gradFill>
          </p:grpSpPr>
          <p:sp>
            <p:nvSpPr>
              <p:cNvPr id="35" name="矩形 34"/>
              <p:cNvSpPr/>
              <p:nvPr/>
            </p:nvSpPr>
            <p:spPr>
              <a:xfrm>
                <a:off x="5789" y="2780"/>
                <a:ext cx="8336" cy="12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zh-CN" altLang="en-US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请输入子项目内容</a:t>
                </a:r>
                <a:r>
                  <a:rPr lang="en-US" altLang="zh-CN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4</a:t>
                </a:r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 flipH="1" flipV="1">
                <a:off x="5357" y="2780"/>
                <a:ext cx="432" cy="43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0" y="1416050"/>
            <a:ext cx="9968865" cy="304800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699" h="4800">
                <a:moveTo>
                  <a:pt x="0" y="0"/>
                </a:moveTo>
                <a:lnTo>
                  <a:pt x="13299" y="0"/>
                </a:lnTo>
                <a:cubicBezTo>
                  <a:pt x="14624" y="0"/>
                  <a:pt x="15699" y="1075"/>
                  <a:pt x="15699" y="2400"/>
                </a:cubicBezTo>
                <a:cubicBezTo>
                  <a:pt x="15699" y="3725"/>
                  <a:pt x="14624" y="4800"/>
                  <a:pt x="13299" y="4800"/>
                </a:cubicBez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2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outerShdw blurRad="50800" dist="12700" dir="24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18440" y="1647190"/>
            <a:ext cx="2585720" cy="2585720"/>
            <a:chOff x="4745" y="3217"/>
            <a:chExt cx="4072" cy="4072"/>
          </a:xfrm>
        </p:grpSpPr>
        <p:sp>
          <p:nvSpPr>
            <p:cNvPr id="4" name="椭圆 3"/>
            <p:cNvSpPr/>
            <p:nvPr/>
          </p:nvSpPr>
          <p:spPr>
            <a:xfrm>
              <a:off x="4745" y="3217"/>
              <a:ext cx="4072" cy="4072"/>
            </a:xfrm>
            <a:prstGeom prst="ellipse">
              <a:avLst/>
            </a:prstGeom>
            <a:gradFill>
              <a:gsLst>
                <a:gs pos="46000">
                  <a:srgbClr val="F9FBFA">
                    <a:alpha val="80000"/>
                  </a:srgbClr>
                </a:gs>
                <a:gs pos="100000">
                  <a:srgbClr val="00B0F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891" y="4309"/>
              <a:ext cx="1781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7200" b="1"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Impact" panose="020B0806030902050204" charset="0"/>
                  <a:ea typeface="庞门正道标题体3.0" panose="02010600030101010101" charset="-122"/>
                  <a:cs typeface="Impact" panose="020B0806030902050204" charset="0"/>
                </a:rPr>
                <a:t>04</a:t>
              </a: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0" y="357505"/>
            <a:ext cx="7828915" cy="3232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891" h="1218">
                <a:moveTo>
                  <a:pt x="0" y="0"/>
                </a:moveTo>
                <a:lnTo>
                  <a:pt x="7688" y="0"/>
                </a:lnTo>
                <a:cubicBezTo>
                  <a:pt x="7800" y="0"/>
                  <a:pt x="7891" y="91"/>
                  <a:pt x="7891" y="203"/>
                </a:cubicBezTo>
                <a:lnTo>
                  <a:pt x="7891" y="1015"/>
                </a:lnTo>
                <a:cubicBezTo>
                  <a:pt x="7891" y="1127"/>
                  <a:pt x="7800" y="1218"/>
                  <a:pt x="7688" y="1218"/>
                </a:cubicBezTo>
                <a:lnTo>
                  <a:pt x="0" y="121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5000">
                <a:srgbClr val="7DD6F5">
                  <a:alpha val="100000"/>
                </a:srgbClr>
              </a:gs>
              <a:gs pos="0">
                <a:srgbClr val="F9FBFA">
                  <a:alpha val="80000"/>
                </a:srgbClr>
              </a:gs>
              <a:gs pos="100000">
                <a:srgbClr val="00B0F0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H="1" flipV="1">
            <a:off x="7134225" y="6049645"/>
            <a:ext cx="5057775" cy="7620"/>
          </a:xfrm>
          <a:prstGeom prst="line">
            <a:avLst/>
          </a:prstGeom>
          <a:ln w="190500" cap="rnd"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082925" y="1647190"/>
            <a:ext cx="605917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6600" b="1">
                <a:gradFill>
                  <a:gsLst>
                    <a:gs pos="53000">
                      <a:schemeClr val="accent3">
                        <a:lumMod val="75000"/>
                      </a:schemeClr>
                    </a:gs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5400000"/>
                </a:gra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第四部分主标题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082925" y="3137535"/>
            <a:ext cx="30276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rgbClr val="0070C0"/>
                </a:solidFill>
                <a:effectLst/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第四部分副标题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-64135" y="-15240"/>
            <a:ext cx="2863850" cy="68732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01" h="10824">
                <a:moveTo>
                  <a:pt x="0" y="0"/>
                </a:moveTo>
                <a:lnTo>
                  <a:pt x="6026" y="0"/>
                </a:lnTo>
                <a:lnTo>
                  <a:pt x="6076" y="33"/>
                </a:lnTo>
                <a:cubicBezTo>
                  <a:pt x="7898" y="1232"/>
                  <a:pt x="9101" y="3296"/>
                  <a:pt x="9101" y="5640"/>
                </a:cubicBezTo>
                <a:cubicBezTo>
                  <a:pt x="9101" y="7724"/>
                  <a:pt x="8151" y="9586"/>
                  <a:pt x="6660" y="10816"/>
                </a:cubicBezTo>
                <a:lnTo>
                  <a:pt x="6650" y="10824"/>
                </a:lnTo>
                <a:lnTo>
                  <a:pt x="0" y="108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88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8755" y="322580"/>
            <a:ext cx="26009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项目</a:t>
            </a:r>
            <a:r>
              <a:rPr lang="en-US" altLang="zh-CN" sz="3200" b="1">
                <a:solidFill>
                  <a:schemeClr val="bg1"/>
                </a:solidFill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4</a:t>
            </a: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bg1"/>
                </a:solidFill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具体内容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253615" y="1724660"/>
            <a:ext cx="6489065" cy="762000"/>
            <a:chOff x="3549" y="2716"/>
            <a:chExt cx="10219" cy="1200"/>
          </a:xfrm>
        </p:grpSpPr>
        <p:sp>
          <p:nvSpPr>
            <p:cNvPr id="17" name="椭圆 16"/>
            <p:cNvSpPr/>
            <p:nvPr/>
          </p:nvSpPr>
          <p:spPr>
            <a:xfrm>
              <a:off x="3549" y="2716"/>
              <a:ext cx="1200" cy="120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1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000" y="2820"/>
              <a:ext cx="8768" cy="993"/>
              <a:chOff x="5357" y="2780"/>
              <a:chExt cx="8768" cy="1296"/>
            </a:xfrm>
            <a:gradFill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/>
            </a:gradFill>
          </p:grpSpPr>
          <p:sp>
            <p:nvSpPr>
              <p:cNvPr id="18" name="矩形 17"/>
              <p:cNvSpPr/>
              <p:nvPr/>
            </p:nvSpPr>
            <p:spPr>
              <a:xfrm>
                <a:off x="5789" y="2780"/>
                <a:ext cx="8336" cy="12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zh-CN" altLang="en-US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请输入子项目内容</a:t>
                </a:r>
                <a:r>
                  <a:rPr lang="en-US" altLang="zh-CN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1</a:t>
                </a:r>
              </a:p>
            </p:txBody>
          </p:sp>
          <p:sp>
            <p:nvSpPr>
              <p:cNvPr id="19" name="直角三角形 18"/>
              <p:cNvSpPr/>
              <p:nvPr/>
            </p:nvSpPr>
            <p:spPr>
              <a:xfrm flipH="1" flipV="1">
                <a:off x="5357" y="2780"/>
                <a:ext cx="432" cy="43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380615" y="2755900"/>
            <a:ext cx="6489065" cy="762000"/>
            <a:chOff x="3549" y="2716"/>
            <a:chExt cx="10219" cy="1200"/>
          </a:xfrm>
        </p:grpSpPr>
        <p:sp>
          <p:nvSpPr>
            <p:cNvPr id="23" name="椭圆 22"/>
            <p:cNvSpPr/>
            <p:nvPr/>
          </p:nvSpPr>
          <p:spPr>
            <a:xfrm>
              <a:off x="3549" y="2716"/>
              <a:ext cx="1200" cy="120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2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000" y="2820"/>
              <a:ext cx="8768" cy="993"/>
              <a:chOff x="5357" y="2780"/>
              <a:chExt cx="8768" cy="1296"/>
            </a:xfrm>
            <a:gradFill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/>
            </a:gradFill>
          </p:grpSpPr>
          <p:sp>
            <p:nvSpPr>
              <p:cNvPr id="25" name="矩形 24"/>
              <p:cNvSpPr/>
              <p:nvPr/>
            </p:nvSpPr>
            <p:spPr>
              <a:xfrm>
                <a:off x="5789" y="2780"/>
                <a:ext cx="8336" cy="12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zh-CN" altLang="en-US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请输入子项目内容</a:t>
                </a:r>
                <a:r>
                  <a:rPr lang="en-US" altLang="zh-CN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2</a:t>
                </a:r>
              </a:p>
            </p:txBody>
          </p:sp>
          <p:sp>
            <p:nvSpPr>
              <p:cNvPr id="26" name="直角三角形 25"/>
              <p:cNvSpPr/>
              <p:nvPr/>
            </p:nvSpPr>
            <p:spPr>
              <a:xfrm flipH="1" flipV="1">
                <a:off x="5357" y="2780"/>
                <a:ext cx="432" cy="43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380615" y="3787140"/>
            <a:ext cx="6489065" cy="762000"/>
            <a:chOff x="3549" y="2716"/>
            <a:chExt cx="10219" cy="1200"/>
          </a:xfrm>
        </p:grpSpPr>
        <p:sp>
          <p:nvSpPr>
            <p:cNvPr id="28" name="椭圆 27"/>
            <p:cNvSpPr/>
            <p:nvPr/>
          </p:nvSpPr>
          <p:spPr>
            <a:xfrm>
              <a:off x="3549" y="2716"/>
              <a:ext cx="1200" cy="120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3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000" y="2820"/>
              <a:ext cx="8768" cy="993"/>
              <a:chOff x="5357" y="2780"/>
              <a:chExt cx="8768" cy="1296"/>
            </a:xfrm>
            <a:gradFill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/>
            </a:gradFill>
          </p:grpSpPr>
          <p:sp>
            <p:nvSpPr>
              <p:cNvPr id="30" name="矩形 29"/>
              <p:cNvSpPr/>
              <p:nvPr/>
            </p:nvSpPr>
            <p:spPr>
              <a:xfrm>
                <a:off x="5789" y="2780"/>
                <a:ext cx="8336" cy="12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zh-CN" altLang="en-US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请输入子项目内容</a:t>
                </a:r>
                <a:r>
                  <a:rPr lang="en-US" altLang="zh-CN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3</a:t>
                </a:r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 flipH="1" flipV="1">
                <a:off x="5357" y="2780"/>
                <a:ext cx="432" cy="43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253615" y="4884420"/>
            <a:ext cx="6489065" cy="762000"/>
            <a:chOff x="3549" y="2716"/>
            <a:chExt cx="10219" cy="1200"/>
          </a:xfrm>
        </p:grpSpPr>
        <p:sp>
          <p:nvSpPr>
            <p:cNvPr id="33" name="椭圆 32"/>
            <p:cNvSpPr/>
            <p:nvPr/>
          </p:nvSpPr>
          <p:spPr>
            <a:xfrm>
              <a:off x="3549" y="2716"/>
              <a:ext cx="1200" cy="1200"/>
            </a:xfrm>
            <a:prstGeom prst="ellipse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4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4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000" y="2820"/>
              <a:ext cx="8768" cy="993"/>
              <a:chOff x="5357" y="2780"/>
              <a:chExt cx="8768" cy="1296"/>
            </a:xfrm>
            <a:gradFill>
              <a:gsLst>
                <a:gs pos="100000">
                  <a:schemeClr val="accent3">
                    <a:lumMod val="20000"/>
                    <a:lumOff val="8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5400000"/>
            </a:gradFill>
          </p:grpSpPr>
          <p:sp>
            <p:nvSpPr>
              <p:cNvPr id="35" name="矩形 34"/>
              <p:cNvSpPr/>
              <p:nvPr/>
            </p:nvSpPr>
            <p:spPr>
              <a:xfrm>
                <a:off x="5789" y="2780"/>
                <a:ext cx="8336" cy="12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zh-CN" altLang="en-US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请输入子项目内容</a:t>
                </a:r>
                <a:r>
                  <a:rPr lang="en-US" altLang="zh-CN">
                    <a:solidFill>
                      <a:schemeClr val="accent1">
                        <a:lumMod val="50000"/>
                      </a:schemeClr>
                    </a:solidFill>
                    <a:latin typeface="阿里巴巴普惠体 R" panose="00020600040101010101" charset="-122"/>
                    <a:ea typeface="阿里巴巴普惠体 R" panose="00020600040101010101" charset="-122"/>
                  </a:rPr>
                  <a:t>4</a:t>
                </a:r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 flipH="1" flipV="1">
                <a:off x="5357" y="2780"/>
                <a:ext cx="432" cy="43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55888" y="619760"/>
            <a:ext cx="6877685" cy="2214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13800">
                <a:gradFill>
                  <a:gsLst>
                    <a:gs pos="54000">
                      <a:srgbClr val="00B0F0"/>
                    </a:gs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3">
                        <a:lumMod val="40000"/>
                        <a:lumOff val="6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阿里巴巴普惠体 R" panose="00020600040101010101" charset="-122"/>
                <a:ea typeface="阿里巴巴普惠体 R" panose="00020600040101010101" charset="-122"/>
                <a:cs typeface="Impact" panose="020B0806030902050204" charset="0"/>
              </a:rPr>
              <a:t>THANKS</a:t>
            </a:r>
          </a:p>
        </p:txBody>
      </p:sp>
      <p:sp>
        <p:nvSpPr>
          <p:cNvPr id="5" name="矩形 4"/>
          <p:cNvSpPr/>
          <p:nvPr/>
        </p:nvSpPr>
        <p:spPr>
          <a:xfrm>
            <a:off x="3870325" y="2976880"/>
            <a:ext cx="4450080" cy="13836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</a:rPr>
              <a:t>汇报结束，感谢各位到来！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</a:rPr>
              <a:t>祝各位同事工作开心顺利！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-635" y="4229735"/>
            <a:ext cx="12192635" cy="26282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624" h="4740">
                <a:moveTo>
                  <a:pt x="0" y="0"/>
                </a:moveTo>
                <a:lnTo>
                  <a:pt x="13" y="7"/>
                </a:lnTo>
                <a:cubicBezTo>
                  <a:pt x="1491" y="835"/>
                  <a:pt x="5767" y="1433"/>
                  <a:pt x="10812" y="1433"/>
                </a:cubicBezTo>
                <a:cubicBezTo>
                  <a:pt x="15857" y="1433"/>
                  <a:pt x="20133" y="835"/>
                  <a:pt x="21611" y="7"/>
                </a:cubicBezTo>
                <a:lnTo>
                  <a:pt x="21624" y="0"/>
                </a:lnTo>
                <a:lnTo>
                  <a:pt x="21624" y="4740"/>
                </a:lnTo>
                <a:lnTo>
                  <a:pt x="0" y="474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88000"/>
                </a:schemeClr>
              </a:gs>
              <a:gs pos="0">
                <a:schemeClr val="accent3">
                  <a:lumMod val="86000"/>
                  <a:alpha val="42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1" grpId="0" animBg="1"/>
      <p:bldP spid="1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498C399-C81A-F1BD-E203-E5F302DD0D17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Amor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小凯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作品</a:t>
            </a:r>
            <a:endParaRPr lang="en-US" altLang="zh-CN" sz="1800" kern="0" dirty="0">
              <a:solidFill>
                <a:srgbClr val="000000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en-US" altLang="zh-CN" kern="0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en-US" altLang="zh-CN" sz="1800" kern="0" dirty="0">
              <a:solidFill>
                <a:srgbClr val="000000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www.51pptmoban.com</a:t>
            </a:r>
            <a:r>
              <a:rPr lang="en-US" altLang="zh-CN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795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4678045"/>
            <a:ext cx="12192000" cy="21799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320" h="4536">
                <a:moveTo>
                  <a:pt x="9630" y="0"/>
                </a:moveTo>
                <a:cubicBezTo>
                  <a:pt x="13798" y="0"/>
                  <a:pt x="17423" y="684"/>
                  <a:pt x="19281" y="1691"/>
                </a:cubicBezTo>
                <a:lnTo>
                  <a:pt x="19320" y="1712"/>
                </a:lnTo>
                <a:lnTo>
                  <a:pt x="19320" y="4536"/>
                </a:lnTo>
                <a:lnTo>
                  <a:pt x="0" y="4536"/>
                </a:lnTo>
                <a:lnTo>
                  <a:pt x="0" y="1680"/>
                </a:lnTo>
                <a:lnTo>
                  <a:pt x="43" y="1657"/>
                </a:lnTo>
                <a:cubicBezTo>
                  <a:pt x="1920" y="668"/>
                  <a:pt x="5510" y="0"/>
                  <a:pt x="9630" y="0"/>
                </a:cubicBezTo>
                <a:close/>
              </a:path>
            </a:pathLst>
          </a:custGeom>
          <a:gradFill>
            <a:gsLst>
              <a:gs pos="0">
                <a:srgbClr val="5DC5EE"/>
              </a:gs>
              <a:gs pos="100000">
                <a:srgbClr val="00B0F0"/>
              </a:gs>
            </a:gsLst>
            <a:lin ang="5400000"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0" y="-15240"/>
            <a:ext cx="12192000" cy="1173480"/>
          </a:xfrm>
          <a:prstGeom prst="rect">
            <a:avLst/>
          </a:prstGeom>
          <a:gradFill>
            <a:gsLst>
              <a:gs pos="0">
                <a:srgbClr val="5DC5EE"/>
              </a:gs>
              <a:gs pos="100000">
                <a:srgbClr val="00B0F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005" y="-52705"/>
            <a:ext cx="2311400" cy="12484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63550" y="2891155"/>
            <a:ext cx="2296160" cy="2553335"/>
            <a:chOff x="550" y="4607"/>
            <a:chExt cx="3616" cy="4021"/>
          </a:xfrm>
        </p:grpSpPr>
        <p:sp>
          <p:nvSpPr>
            <p:cNvPr id="7" name="椭圆 6"/>
            <p:cNvSpPr/>
            <p:nvPr/>
          </p:nvSpPr>
          <p:spPr>
            <a:xfrm>
              <a:off x="1758" y="7428"/>
              <a:ext cx="1200" cy="1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accent2"/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1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rcRect l="21556" t="31472" r="17583" b="32417"/>
            <a:stretch>
              <a:fillRect/>
            </a:stretch>
          </p:blipFill>
          <p:spPr>
            <a:xfrm>
              <a:off x="1840" y="6420"/>
              <a:ext cx="1036" cy="615"/>
            </a:xfrm>
            <a:prstGeom prst="rect">
              <a:avLst/>
            </a:prstGeom>
          </p:spPr>
        </p:pic>
        <p:sp>
          <p:nvSpPr>
            <p:cNvPr id="10" name="对角圆角矩形 9"/>
            <p:cNvSpPr/>
            <p:nvPr/>
          </p:nvSpPr>
          <p:spPr>
            <a:xfrm>
              <a:off x="550" y="4607"/>
              <a:ext cx="3616" cy="1420"/>
            </a:xfrm>
            <a:prstGeom prst="round2DiagRect">
              <a:avLst/>
            </a:prstGeom>
            <a:gradFill>
              <a:gsLst>
                <a:gs pos="0">
                  <a:srgbClr val="5DC5EE"/>
                </a:gs>
                <a:gs pos="100000">
                  <a:srgbClr val="00B0F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第一部分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42335" y="2556510"/>
            <a:ext cx="2296160" cy="2553335"/>
            <a:chOff x="550" y="4607"/>
            <a:chExt cx="3616" cy="4021"/>
          </a:xfrm>
        </p:grpSpPr>
        <p:sp>
          <p:nvSpPr>
            <p:cNvPr id="13" name="椭圆 12"/>
            <p:cNvSpPr/>
            <p:nvPr/>
          </p:nvSpPr>
          <p:spPr>
            <a:xfrm>
              <a:off x="1758" y="7428"/>
              <a:ext cx="1200" cy="1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accent2"/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2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rcRect l="21556" t="31472" r="17583" b="32417"/>
            <a:stretch>
              <a:fillRect/>
            </a:stretch>
          </p:blipFill>
          <p:spPr>
            <a:xfrm>
              <a:off x="1840" y="6420"/>
              <a:ext cx="1036" cy="615"/>
            </a:xfrm>
            <a:prstGeom prst="rect">
              <a:avLst/>
            </a:prstGeom>
          </p:spPr>
        </p:pic>
        <p:sp>
          <p:nvSpPr>
            <p:cNvPr id="15" name="对角圆角矩形 14"/>
            <p:cNvSpPr/>
            <p:nvPr/>
          </p:nvSpPr>
          <p:spPr>
            <a:xfrm>
              <a:off x="550" y="4607"/>
              <a:ext cx="3616" cy="1420"/>
            </a:xfrm>
            <a:prstGeom prst="round2DiagRect">
              <a:avLst/>
            </a:prstGeom>
            <a:gradFill>
              <a:gsLst>
                <a:gs pos="0">
                  <a:srgbClr val="5DC5EE"/>
                </a:gs>
                <a:gs pos="100000">
                  <a:srgbClr val="00B0F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第二部分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21120" y="2556510"/>
            <a:ext cx="2296160" cy="2553335"/>
            <a:chOff x="550" y="4607"/>
            <a:chExt cx="3616" cy="4021"/>
          </a:xfrm>
        </p:grpSpPr>
        <p:sp>
          <p:nvSpPr>
            <p:cNvPr id="17" name="椭圆 16"/>
            <p:cNvSpPr/>
            <p:nvPr/>
          </p:nvSpPr>
          <p:spPr>
            <a:xfrm>
              <a:off x="1758" y="7428"/>
              <a:ext cx="1200" cy="1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accent2"/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3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/>
            <a:srcRect l="21556" t="31472" r="17583" b="32417"/>
            <a:stretch>
              <a:fillRect/>
            </a:stretch>
          </p:blipFill>
          <p:spPr>
            <a:xfrm>
              <a:off x="1840" y="6420"/>
              <a:ext cx="1036" cy="615"/>
            </a:xfrm>
            <a:prstGeom prst="rect">
              <a:avLst/>
            </a:prstGeom>
          </p:spPr>
        </p:pic>
        <p:sp>
          <p:nvSpPr>
            <p:cNvPr id="19" name="对角圆角矩形 18"/>
            <p:cNvSpPr/>
            <p:nvPr/>
          </p:nvSpPr>
          <p:spPr>
            <a:xfrm>
              <a:off x="550" y="4607"/>
              <a:ext cx="3616" cy="1420"/>
            </a:xfrm>
            <a:prstGeom prst="round2DiagRect">
              <a:avLst/>
            </a:prstGeom>
            <a:gradFill>
              <a:gsLst>
                <a:gs pos="0">
                  <a:srgbClr val="5DC5EE"/>
                </a:gs>
                <a:gs pos="100000">
                  <a:srgbClr val="00B0F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第三部分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399905" y="2891155"/>
            <a:ext cx="2296160" cy="2553335"/>
            <a:chOff x="550" y="4607"/>
            <a:chExt cx="3616" cy="4021"/>
          </a:xfrm>
        </p:grpSpPr>
        <p:sp>
          <p:nvSpPr>
            <p:cNvPr id="21" name="椭圆 20"/>
            <p:cNvSpPr/>
            <p:nvPr/>
          </p:nvSpPr>
          <p:spPr>
            <a:xfrm>
              <a:off x="1758" y="7428"/>
              <a:ext cx="1200" cy="12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accent2"/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4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rcRect l="21556" t="31472" r="17583" b="32417"/>
            <a:stretch>
              <a:fillRect/>
            </a:stretch>
          </p:blipFill>
          <p:spPr>
            <a:xfrm>
              <a:off x="1840" y="6420"/>
              <a:ext cx="1036" cy="615"/>
            </a:xfrm>
            <a:prstGeom prst="rect">
              <a:avLst/>
            </a:prstGeom>
          </p:spPr>
        </p:pic>
        <p:sp>
          <p:nvSpPr>
            <p:cNvPr id="23" name="对角圆角矩形 22"/>
            <p:cNvSpPr/>
            <p:nvPr/>
          </p:nvSpPr>
          <p:spPr>
            <a:xfrm>
              <a:off x="550" y="4607"/>
              <a:ext cx="3616" cy="1420"/>
            </a:xfrm>
            <a:prstGeom prst="round2DiagRect">
              <a:avLst/>
            </a:prstGeom>
            <a:gradFill>
              <a:gsLst>
                <a:gs pos="0">
                  <a:srgbClr val="5DC5EE"/>
                </a:gs>
                <a:gs pos="100000">
                  <a:srgbClr val="00B0F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第四部分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0" y="1416050"/>
            <a:ext cx="9968865" cy="304800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699" h="4800">
                <a:moveTo>
                  <a:pt x="0" y="0"/>
                </a:moveTo>
                <a:lnTo>
                  <a:pt x="13299" y="0"/>
                </a:lnTo>
                <a:cubicBezTo>
                  <a:pt x="14624" y="0"/>
                  <a:pt x="15699" y="1075"/>
                  <a:pt x="15699" y="2400"/>
                </a:cubicBezTo>
                <a:cubicBezTo>
                  <a:pt x="15699" y="3725"/>
                  <a:pt x="14624" y="4800"/>
                  <a:pt x="13299" y="4800"/>
                </a:cubicBez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2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outerShdw blurRad="50800" dist="12700" dir="24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18440" y="1647190"/>
            <a:ext cx="2585720" cy="2585720"/>
            <a:chOff x="4745" y="3217"/>
            <a:chExt cx="4072" cy="4072"/>
          </a:xfrm>
        </p:grpSpPr>
        <p:sp>
          <p:nvSpPr>
            <p:cNvPr id="4" name="椭圆 3"/>
            <p:cNvSpPr/>
            <p:nvPr/>
          </p:nvSpPr>
          <p:spPr>
            <a:xfrm>
              <a:off x="4745" y="3217"/>
              <a:ext cx="4072" cy="4072"/>
            </a:xfrm>
            <a:prstGeom prst="ellipse">
              <a:avLst/>
            </a:prstGeom>
            <a:gradFill>
              <a:gsLst>
                <a:gs pos="46000">
                  <a:srgbClr val="F9FBFA">
                    <a:alpha val="80000"/>
                  </a:srgbClr>
                </a:gs>
                <a:gs pos="100000">
                  <a:srgbClr val="00B0F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976" y="4309"/>
              <a:ext cx="1610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7200" b="1"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Impact" panose="020B0806030902050204" charset="0"/>
                  <a:ea typeface="庞门正道标题体3.0" panose="02010600030101010101" charset="-122"/>
                  <a:cs typeface="Impact" panose="020B0806030902050204" charset="0"/>
                </a:rPr>
                <a:t>01</a:t>
              </a: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0" y="357505"/>
            <a:ext cx="7828915" cy="3232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891" h="1218">
                <a:moveTo>
                  <a:pt x="0" y="0"/>
                </a:moveTo>
                <a:lnTo>
                  <a:pt x="7688" y="0"/>
                </a:lnTo>
                <a:cubicBezTo>
                  <a:pt x="7800" y="0"/>
                  <a:pt x="7891" y="91"/>
                  <a:pt x="7891" y="203"/>
                </a:cubicBezTo>
                <a:lnTo>
                  <a:pt x="7891" y="1015"/>
                </a:lnTo>
                <a:cubicBezTo>
                  <a:pt x="7891" y="1127"/>
                  <a:pt x="7800" y="1218"/>
                  <a:pt x="7688" y="1218"/>
                </a:cubicBezTo>
                <a:lnTo>
                  <a:pt x="0" y="121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5000">
                <a:srgbClr val="7DD6F5">
                  <a:alpha val="100000"/>
                </a:srgbClr>
              </a:gs>
              <a:gs pos="0">
                <a:srgbClr val="F9FBFA">
                  <a:alpha val="80000"/>
                </a:srgbClr>
              </a:gs>
              <a:gs pos="100000">
                <a:srgbClr val="00B0F0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H="1" flipV="1">
            <a:off x="7134225" y="6049645"/>
            <a:ext cx="5057775" cy="7620"/>
          </a:xfrm>
          <a:prstGeom prst="line">
            <a:avLst/>
          </a:prstGeom>
          <a:ln w="190500" cap="rnd"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082925" y="1647190"/>
            <a:ext cx="605917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6600" b="1">
                <a:gradFill>
                  <a:gsLst>
                    <a:gs pos="53000">
                      <a:schemeClr val="accent3">
                        <a:lumMod val="75000"/>
                      </a:schemeClr>
                    </a:gs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5400000"/>
                </a:gra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第一部分主标题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082925" y="3137535"/>
            <a:ext cx="30276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rgbClr val="0070C0"/>
                </a:solidFill>
                <a:effectLst/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第一部分副标题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7030085" y="0"/>
            <a:ext cx="5161915" cy="6903085"/>
          </a:xfrm>
          <a:custGeom>
            <a:avLst/>
            <a:gdLst>
              <a:gd name="connisteX0" fmla="*/ 1821229 w 8195909"/>
              <a:gd name="connsiteY0" fmla="*/ 603658 h 8756521"/>
              <a:gd name="connisteX1" fmla="*/ 20369 w 8195909"/>
              <a:gd name="connsiteY1" fmla="*/ 2588033 h 8756521"/>
              <a:gd name="connisteX2" fmla="*/ 920799 w 8195909"/>
              <a:gd name="connsiteY2" fmla="*/ 4573678 h 8756521"/>
              <a:gd name="connisteX3" fmla="*/ 43229 w 8195909"/>
              <a:gd name="connsiteY3" fmla="*/ 7113678 h 8756521"/>
              <a:gd name="connisteX4" fmla="*/ 2028874 w 8195909"/>
              <a:gd name="connsiteY4" fmla="*/ 7783603 h 8756521"/>
              <a:gd name="connisteX5" fmla="*/ 7409229 w 8195909"/>
              <a:gd name="connsiteY5" fmla="*/ 8176033 h 8756521"/>
              <a:gd name="connisteX6" fmla="*/ 7340014 w 8195909"/>
              <a:gd name="connsiteY6" fmla="*/ 695733 h 8756521"/>
              <a:gd name="connisteX7" fmla="*/ 1774874 w 8195909"/>
              <a:gd name="connsiteY7" fmla="*/ 603658 h 8756521"/>
              <a:gd name="connisteX8" fmla="*/ 1752014 w 8195909"/>
              <a:gd name="connsiteY8" fmla="*/ 650013 h 8756521"/>
              <a:gd name="connisteX9" fmla="*/ 1729154 w 8195909"/>
              <a:gd name="connsiteY9" fmla="*/ 626518 h 8756521"/>
              <a:gd name="connisteX10" fmla="*/ 1729154 w 8195909"/>
              <a:gd name="connsiteY10" fmla="*/ 626518 h 8756521"/>
              <a:gd name="connisteX11" fmla="*/ 1774874 w 8195909"/>
              <a:gd name="connsiteY11" fmla="*/ 534443 h 8756521"/>
              <a:gd name="connisteX12" fmla="*/ 1682799 w 8195909"/>
              <a:gd name="connsiteY12" fmla="*/ 695733 h 8756521"/>
              <a:gd name="connisteX13" fmla="*/ 1774874 w 8195909"/>
              <a:gd name="connsiteY13" fmla="*/ 650013 h 8756521"/>
              <a:gd name="connisteX14" fmla="*/ 2006014 w 8195909"/>
              <a:gd name="connsiteY14" fmla="*/ 650013 h 8756521"/>
              <a:gd name="connisteX15" fmla="*/ 1798369 w 8195909"/>
              <a:gd name="connsiteY15" fmla="*/ 650013 h 875652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</a:cxnLst>
            <a:rect l="l" t="t" r="r" b="b"/>
            <a:pathLst>
              <a:path w="9760" h="10871">
                <a:moveTo>
                  <a:pt x="2399" y="0"/>
                </a:moveTo>
                <a:lnTo>
                  <a:pt x="9760" y="0"/>
                </a:lnTo>
                <a:lnTo>
                  <a:pt x="9760" y="10871"/>
                </a:lnTo>
                <a:lnTo>
                  <a:pt x="111" y="10871"/>
                </a:lnTo>
                <a:lnTo>
                  <a:pt x="110" y="10868"/>
                </a:lnTo>
                <a:cubicBezTo>
                  <a:pt x="96" y="10829"/>
                  <a:pt x="82" y="10788"/>
                  <a:pt x="68" y="10745"/>
                </a:cubicBezTo>
                <a:cubicBezTo>
                  <a:pt x="-281" y="9642"/>
                  <a:pt x="1457" y="7937"/>
                  <a:pt x="1450" y="6383"/>
                </a:cubicBezTo>
                <a:cubicBezTo>
                  <a:pt x="1443" y="4829"/>
                  <a:pt x="-252" y="4336"/>
                  <a:pt x="32" y="2973"/>
                </a:cubicBezTo>
                <a:cubicBezTo>
                  <a:pt x="258" y="1887"/>
                  <a:pt x="1546" y="757"/>
                  <a:pt x="2362" y="33"/>
                </a:cubicBezTo>
                <a:lnTo>
                  <a:pt x="2399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88000"/>
                </a:schemeClr>
              </a:gs>
              <a:gs pos="0">
                <a:schemeClr val="accent3">
                  <a:lumMod val="86000"/>
                  <a:alpha val="1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1935" y="184150"/>
            <a:ext cx="45612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1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   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2    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3    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4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19075" y="565150"/>
            <a:ext cx="4583430" cy="1143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19075" y="807720"/>
            <a:ext cx="316103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XX</a:t>
            </a:r>
            <a:r>
              <a:rPr lang="zh-CN" altLang="en-US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原则</a:t>
            </a:r>
            <a:r>
              <a:rPr lang="en-US" altLang="zh-CN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/</a:t>
            </a:r>
            <a:r>
              <a:rPr lang="zh-CN" altLang="en-US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总则</a:t>
            </a:r>
            <a:r>
              <a:rPr lang="en-US" altLang="zh-CN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/</a:t>
            </a:r>
            <a:r>
              <a:rPr lang="zh-CN" altLang="en-US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宗旨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19200" y="1813560"/>
            <a:ext cx="3987165" cy="701040"/>
            <a:chOff x="1120" y="2856"/>
            <a:chExt cx="6279" cy="1104"/>
          </a:xfrm>
        </p:grpSpPr>
        <p:sp>
          <p:nvSpPr>
            <p:cNvPr id="7" name="椭圆 6"/>
            <p:cNvSpPr/>
            <p:nvPr/>
          </p:nvSpPr>
          <p:spPr>
            <a:xfrm>
              <a:off x="1120" y="2856"/>
              <a:ext cx="1104" cy="1104"/>
            </a:xfrm>
            <a:prstGeom prst="ellipse">
              <a:avLst/>
            </a:prstGeom>
            <a:gradFill>
              <a:gsLst>
                <a:gs pos="47000">
                  <a:srgbClr val="F9FBFA">
                    <a:alpha val="80000"/>
                  </a:srgbClr>
                </a:gs>
                <a:gs pos="100000">
                  <a:srgbClr val="0070C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01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11" y="2997"/>
              <a:ext cx="488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请在此输入内容</a:t>
              </a:r>
              <a:r>
                <a:rPr lang="en-US" altLang="zh-CN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1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19200" y="2631440"/>
            <a:ext cx="3987165" cy="701040"/>
            <a:chOff x="1120" y="2856"/>
            <a:chExt cx="6279" cy="1104"/>
          </a:xfrm>
        </p:grpSpPr>
        <p:sp>
          <p:nvSpPr>
            <p:cNvPr id="11" name="椭圆 10"/>
            <p:cNvSpPr/>
            <p:nvPr/>
          </p:nvSpPr>
          <p:spPr>
            <a:xfrm>
              <a:off x="1120" y="2856"/>
              <a:ext cx="1104" cy="1104"/>
            </a:xfrm>
            <a:prstGeom prst="ellipse">
              <a:avLst/>
            </a:prstGeom>
            <a:gradFill>
              <a:gsLst>
                <a:gs pos="47000">
                  <a:srgbClr val="F9FBFA">
                    <a:alpha val="80000"/>
                  </a:srgbClr>
                </a:gs>
                <a:gs pos="100000">
                  <a:srgbClr val="0070C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02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511" y="2997"/>
              <a:ext cx="488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请在此输入内容</a:t>
              </a:r>
              <a:r>
                <a:rPr lang="en-US" altLang="zh-CN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2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19200" y="3449320"/>
            <a:ext cx="3987165" cy="701040"/>
            <a:chOff x="1120" y="2856"/>
            <a:chExt cx="6279" cy="1104"/>
          </a:xfrm>
        </p:grpSpPr>
        <p:sp>
          <p:nvSpPr>
            <p:cNvPr id="14" name="椭圆 13"/>
            <p:cNvSpPr/>
            <p:nvPr/>
          </p:nvSpPr>
          <p:spPr>
            <a:xfrm>
              <a:off x="1120" y="2856"/>
              <a:ext cx="1104" cy="1104"/>
            </a:xfrm>
            <a:prstGeom prst="ellipse">
              <a:avLst/>
            </a:prstGeom>
            <a:gradFill>
              <a:gsLst>
                <a:gs pos="47000">
                  <a:srgbClr val="F9FBFA">
                    <a:alpha val="80000"/>
                  </a:srgbClr>
                </a:gs>
                <a:gs pos="100000">
                  <a:srgbClr val="0070C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03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11" y="2997"/>
              <a:ext cx="488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请在此输入内容</a:t>
              </a:r>
              <a:r>
                <a:rPr lang="en-US" altLang="zh-CN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3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19200" y="4267200"/>
            <a:ext cx="3987165" cy="701040"/>
            <a:chOff x="1120" y="2856"/>
            <a:chExt cx="6279" cy="1104"/>
          </a:xfrm>
        </p:grpSpPr>
        <p:sp>
          <p:nvSpPr>
            <p:cNvPr id="17" name="椭圆 16"/>
            <p:cNvSpPr/>
            <p:nvPr/>
          </p:nvSpPr>
          <p:spPr>
            <a:xfrm>
              <a:off x="1120" y="2856"/>
              <a:ext cx="1104" cy="1104"/>
            </a:xfrm>
            <a:prstGeom prst="ellipse">
              <a:avLst/>
            </a:prstGeom>
            <a:gradFill>
              <a:gsLst>
                <a:gs pos="47000">
                  <a:srgbClr val="F9FBFA">
                    <a:alpha val="80000"/>
                  </a:srgbClr>
                </a:gs>
                <a:gs pos="100000">
                  <a:srgbClr val="0070C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04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511" y="2997"/>
              <a:ext cx="488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请在此输入内容</a:t>
              </a:r>
              <a:r>
                <a:rPr lang="en-US" altLang="zh-CN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4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19200" y="5085080"/>
            <a:ext cx="3987165" cy="701040"/>
            <a:chOff x="1120" y="2856"/>
            <a:chExt cx="6279" cy="1104"/>
          </a:xfrm>
        </p:grpSpPr>
        <p:sp>
          <p:nvSpPr>
            <p:cNvPr id="20" name="椭圆 19"/>
            <p:cNvSpPr/>
            <p:nvPr/>
          </p:nvSpPr>
          <p:spPr>
            <a:xfrm>
              <a:off x="1120" y="2856"/>
              <a:ext cx="1104" cy="1104"/>
            </a:xfrm>
            <a:prstGeom prst="ellipse">
              <a:avLst/>
            </a:prstGeom>
            <a:gradFill>
              <a:gsLst>
                <a:gs pos="47000">
                  <a:srgbClr val="F9FBFA">
                    <a:alpha val="80000"/>
                  </a:srgbClr>
                </a:gs>
                <a:gs pos="100000">
                  <a:srgbClr val="0070C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accent2">
                      <a:lumMod val="75000"/>
                    </a:schemeClr>
                  </a:solidFill>
                  <a:latin typeface="Impact" panose="020B0806030902050204" charset="0"/>
                  <a:cs typeface="Impact" panose="020B0806030902050204" charset="0"/>
                </a:rPr>
                <a:t>05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11" y="2997"/>
              <a:ext cx="488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请在此输入内容</a:t>
              </a:r>
              <a:r>
                <a:rPr lang="en-US" altLang="zh-CN" sz="2800">
                  <a:solidFill>
                    <a:schemeClr val="accent2">
                      <a:lumMod val="75000"/>
                    </a:schemeClr>
                  </a:solidFill>
                  <a:latin typeface="阿里巴巴普惠体 R" panose="00020600040101010101" charset="-122"/>
                  <a:ea typeface="阿里巴巴普惠体 R" panose="00020600040101010101" charset="-122"/>
                </a:rPr>
                <a:t>5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10605" y="960755"/>
            <a:ext cx="4735830" cy="4735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1935" y="184150"/>
            <a:ext cx="45612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1     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2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   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3    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4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19075" y="565150"/>
            <a:ext cx="4583430" cy="1143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19075" y="807720"/>
            <a:ext cx="138176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XX</a:t>
            </a:r>
            <a:r>
              <a:rPr lang="zh-CN" altLang="en-US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流程</a:t>
            </a:r>
          </a:p>
        </p:txBody>
      </p:sp>
      <p:sp>
        <p:nvSpPr>
          <p:cNvPr id="2" name="右箭头 1"/>
          <p:cNvSpPr/>
          <p:nvPr/>
        </p:nvSpPr>
        <p:spPr>
          <a:xfrm>
            <a:off x="106045" y="3454400"/>
            <a:ext cx="11979275" cy="173355"/>
          </a:xfrm>
          <a:prstGeom prst="rightArrow">
            <a:avLst>
              <a:gd name="adj1" fmla="val 50000"/>
              <a:gd name="adj2" fmla="val 194000"/>
            </a:avLst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955040" y="2169160"/>
            <a:ext cx="1341120" cy="1584960"/>
            <a:chOff x="1504" y="3416"/>
            <a:chExt cx="2112" cy="2496"/>
          </a:xfrm>
        </p:grpSpPr>
        <p:sp>
          <p:nvSpPr>
            <p:cNvPr id="3" name="椭圆 2"/>
            <p:cNvSpPr/>
            <p:nvPr/>
          </p:nvSpPr>
          <p:spPr>
            <a:xfrm>
              <a:off x="1504" y="5240"/>
              <a:ext cx="672" cy="672"/>
            </a:xfrm>
            <a:prstGeom prst="ellipse">
              <a:avLst/>
            </a:prstGeom>
            <a:gradFill>
              <a:gsLst>
                <a:gs pos="42000">
                  <a:schemeClr val="accent3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1840" y="3416"/>
              <a:ext cx="0" cy="1824"/>
            </a:xfrm>
            <a:prstGeom prst="line">
              <a:avLst/>
            </a:prstGeom>
            <a:ln w="25400">
              <a:gradFill>
                <a:gsLst>
                  <a:gs pos="0">
                    <a:schemeClr val="accent4">
                      <a:lumMod val="92000"/>
                      <a:lumOff val="8000"/>
                    </a:schemeClr>
                  </a:gs>
                  <a:gs pos="100000">
                    <a:schemeClr val="accent3">
                      <a:lumMod val="63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1840" y="3416"/>
              <a:ext cx="177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2400" b="1">
                  <a:solidFill>
                    <a:schemeClr val="accent2">
                      <a:lumMod val="7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阿里巴巴普惠体 R" panose="00020600040101010101" charset="-122"/>
                </a:rPr>
                <a:t>01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流程</a:t>
              </a:r>
              <a:r>
                <a:rPr lang="en-US" altLang="zh-CN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1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63800" y="3328035"/>
            <a:ext cx="1341120" cy="1584960"/>
            <a:chOff x="4200" y="5241"/>
            <a:chExt cx="2112" cy="2496"/>
          </a:xfrm>
        </p:grpSpPr>
        <p:sp>
          <p:nvSpPr>
            <p:cNvPr id="24" name="椭圆 23"/>
            <p:cNvSpPr/>
            <p:nvPr/>
          </p:nvSpPr>
          <p:spPr>
            <a:xfrm>
              <a:off x="4200" y="5241"/>
              <a:ext cx="672" cy="672"/>
            </a:xfrm>
            <a:prstGeom prst="ellipse">
              <a:avLst/>
            </a:prstGeom>
            <a:gradFill>
              <a:gsLst>
                <a:gs pos="42000">
                  <a:schemeClr val="accent3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4536" y="5913"/>
              <a:ext cx="0" cy="1824"/>
            </a:xfrm>
            <a:prstGeom prst="line">
              <a:avLst/>
            </a:prstGeom>
            <a:ln w="25400">
              <a:gradFill>
                <a:gsLst>
                  <a:gs pos="0">
                    <a:schemeClr val="accent4">
                      <a:lumMod val="92000"/>
                      <a:lumOff val="8000"/>
                    </a:schemeClr>
                  </a:gs>
                  <a:gs pos="100000">
                    <a:schemeClr val="accent3">
                      <a:lumMod val="63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4536" y="6285"/>
              <a:ext cx="177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2400" b="1">
                  <a:solidFill>
                    <a:schemeClr val="accent2">
                      <a:lumMod val="7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阿里巴巴普惠体 R" panose="00020600040101010101" charset="-122"/>
                </a:rPr>
                <a:t>02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流程</a:t>
              </a:r>
              <a:r>
                <a:rPr lang="en-US" altLang="zh-CN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2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72560" y="2169795"/>
            <a:ext cx="1341120" cy="1584960"/>
            <a:chOff x="1504" y="3416"/>
            <a:chExt cx="2112" cy="2496"/>
          </a:xfrm>
        </p:grpSpPr>
        <p:sp>
          <p:nvSpPr>
            <p:cNvPr id="30" name="椭圆 29"/>
            <p:cNvSpPr/>
            <p:nvPr/>
          </p:nvSpPr>
          <p:spPr>
            <a:xfrm>
              <a:off x="1504" y="5240"/>
              <a:ext cx="672" cy="672"/>
            </a:xfrm>
            <a:prstGeom prst="ellipse">
              <a:avLst/>
            </a:prstGeom>
            <a:gradFill>
              <a:gsLst>
                <a:gs pos="42000">
                  <a:schemeClr val="accent3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V="1">
              <a:off x="1840" y="3416"/>
              <a:ext cx="0" cy="1824"/>
            </a:xfrm>
            <a:prstGeom prst="line">
              <a:avLst/>
            </a:prstGeom>
            <a:ln w="25400">
              <a:gradFill>
                <a:gsLst>
                  <a:gs pos="0">
                    <a:schemeClr val="accent4">
                      <a:lumMod val="92000"/>
                      <a:lumOff val="8000"/>
                    </a:schemeClr>
                  </a:gs>
                  <a:gs pos="100000">
                    <a:schemeClr val="accent3">
                      <a:lumMod val="63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1840" y="3416"/>
              <a:ext cx="177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2400" b="1">
                  <a:solidFill>
                    <a:schemeClr val="accent2">
                      <a:lumMod val="7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阿里巴巴普惠体 R" panose="00020600040101010101" charset="-122"/>
                </a:rPr>
                <a:t>03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流程</a:t>
              </a:r>
              <a:r>
                <a:rPr lang="en-US" altLang="zh-CN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3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81320" y="3327400"/>
            <a:ext cx="1341120" cy="1584960"/>
            <a:chOff x="4200" y="5241"/>
            <a:chExt cx="2112" cy="2496"/>
          </a:xfrm>
        </p:grpSpPr>
        <p:sp>
          <p:nvSpPr>
            <p:cNvPr id="34" name="椭圆 33"/>
            <p:cNvSpPr/>
            <p:nvPr/>
          </p:nvSpPr>
          <p:spPr>
            <a:xfrm>
              <a:off x="4200" y="5241"/>
              <a:ext cx="672" cy="672"/>
            </a:xfrm>
            <a:prstGeom prst="ellipse">
              <a:avLst/>
            </a:prstGeom>
            <a:gradFill>
              <a:gsLst>
                <a:gs pos="42000">
                  <a:schemeClr val="accent3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536" y="5913"/>
              <a:ext cx="0" cy="1824"/>
            </a:xfrm>
            <a:prstGeom prst="line">
              <a:avLst/>
            </a:prstGeom>
            <a:ln w="25400">
              <a:gradFill>
                <a:gsLst>
                  <a:gs pos="0">
                    <a:schemeClr val="accent4">
                      <a:lumMod val="92000"/>
                      <a:lumOff val="8000"/>
                    </a:schemeClr>
                  </a:gs>
                  <a:gs pos="100000">
                    <a:schemeClr val="accent3">
                      <a:lumMod val="63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4536" y="6285"/>
              <a:ext cx="177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2400" b="1">
                  <a:solidFill>
                    <a:schemeClr val="accent2">
                      <a:lumMod val="7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阿里巴巴普惠体 R" panose="00020600040101010101" charset="-122"/>
                </a:rPr>
                <a:t>04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流程</a:t>
              </a:r>
              <a:r>
                <a:rPr lang="en-US" altLang="zh-CN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4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498840" y="3327400"/>
            <a:ext cx="1341120" cy="1584960"/>
            <a:chOff x="4200" y="5241"/>
            <a:chExt cx="2112" cy="2496"/>
          </a:xfrm>
        </p:grpSpPr>
        <p:sp>
          <p:nvSpPr>
            <p:cNvPr id="38" name="椭圆 37"/>
            <p:cNvSpPr/>
            <p:nvPr/>
          </p:nvSpPr>
          <p:spPr>
            <a:xfrm>
              <a:off x="4200" y="5241"/>
              <a:ext cx="672" cy="672"/>
            </a:xfrm>
            <a:prstGeom prst="ellipse">
              <a:avLst/>
            </a:prstGeom>
            <a:gradFill>
              <a:gsLst>
                <a:gs pos="42000">
                  <a:schemeClr val="accent3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4536" y="5913"/>
              <a:ext cx="0" cy="1824"/>
            </a:xfrm>
            <a:prstGeom prst="line">
              <a:avLst/>
            </a:prstGeom>
            <a:ln w="25400">
              <a:gradFill>
                <a:gsLst>
                  <a:gs pos="0">
                    <a:schemeClr val="accent4">
                      <a:lumMod val="92000"/>
                      <a:lumOff val="8000"/>
                    </a:schemeClr>
                  </a:gs>
                  <a:gs pos="100000">
                    <a:schemeClr val="accent3">
                      <a:lumMod val="63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4536" y="6285"/>
              <a:ext cx="177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2400" b="1">
                  <a:solidFill>
                    <a:schemeClr val="accent2">
                      <a:lumMod val="7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阿里巴巴普惠体 R" panose="00020600040101010101" charset="-122"/>
                </a:rPr>
                <a:t>06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流程</a:t>
              </a:r>
              <a:r>
                <a:rPr lang="en-US" altLang="zh-CN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6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90080" y="2169160"/>
            <a:ext cx="1341120" cy="1584960"/>
            <a:chOff x="1504" y="3416"/>
            <a:chExt cx="2112" cy="2496"/>
          </a:xfrm>
        </p:grpSpPr>
        <p:sp>
          <p:nvSpPr>
            <p:cNvPr id="42" name="椭圆 41"/>
            <p:cNvSpPr/>
            <p:nvPr/>
          </p:nvSpPr>
          <p:spPr>
            <a:xfrm>
              <a:off x="1504" y="5240"/>
              <a:ext cx="672" cy="672"/>
            </a:xfrm>
            <a:prstGeom prst="ellipse">
              <a:avLst/>
            </a:prstGeom>
            <a:gradFill>
              <a:gsLst>
                <a:gs pos="42000">
                  <a:schemeClr val="accent3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V="1">
              <a:off x="1840" y="3416"/>
              <a:ext cx="0" cy="1824"/>
            </a:xfrm>
            <a:prstGeom prst="line">
              <a:avLst/>
            </a:prstGeom>
            <a:ln w="25400">
              <a:gradFill>
                <a:gsLst>
                  <a:gs pos="0">
                    <a:schemeClr val="accent4">
                      <a:lumMod val="92000"/>
                      <a:lumOff val="8000"/>
                    </a:schemeClr>
                  </a:gs>
                  <a:gs pos="100000">
                    <a:schemeClr val="accent3">
                      <a:lumMod val="63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1840" y="3416"/>
              <a:ext cx="177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2400" b="1">
                  <a:solidFill>
                    <a:schemeClr val="accent2">
                      <a:lumMod val="7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阿里巴巴普惠体 R" panose="00020600040101010101" charset="-122"/>
                </a:rPr>
                <a:t>05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流程</a:t>
              </a:r>
              <a:r>
                <a:rPr lang="en-US" altLang="zh-CN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5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007600" y="2169795"/>
            <a:ext cx="1341120" cy="1584960"/>
            <a:chOff x="1504" y="3416"/>
            <a:chExt cx="2112" cy="2496"/>
          </a:xfrm>
        </p:grpSpPr>
        <p:sp>
          <p:nvSpPr>
            <p:cNvPr id="46" name="椭圆 45"/>
            <p:cNvSpPr/>
            <p:nvPr/>
          </p:nvSpPr>
          <p:spPr>
            <a:xfrm>
              <a:off x="1504" y="5240"/>
              <a:ext cx="672" cy="672"/>
            </a:xfrm>
            <a:prstGeom prst="ellipse">
              <a:avLst/>
            </a:prstGeom>
            <a:gradFill>
              <a:gsLst>
                <a:gs pos="42000">
                  <a:schemeClr val="accent3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/>
            <p:nvPr/>
          </p:nvCxnSpPr>
          <p:spPr>
            <a:xfrm flipV="1">
              <a:off x="1840" y="3416"/>
              <a:ext cx="0" cy="1824"/>
            </a:xfrm>
            <a:prstGeom prst="line">
              <a:avLst/>
            </a:prstGeom>
            <a:ln w="25400">
              <a:gradFill>
                <a:gsLst>
                  <a:gs pos="0">
                    <a:schemeClr val="accent4">
                      <a:lumMod val="92000"/>
                      <a:lumOff val="8000"/>
                    </a:schemeClr>
                  </a:gs>
                  <a:gs pos="100000">
                    <a:schemeClr val="accent3">
                      <a:lumMod val="63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1840" y="3416"/>
              <a:ext cx="177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2400" b="1">
                  <a:solidFill>
                    <a:schemeClr val="accent2">
                      <a:lumMod val="7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阿里巴巴普惠体 R" panose="00020600040101010101" charset="-122"/>
                </a:rPr>
                <a:t>07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流程</a:t>
              </a:r>
              <a:r>
                <a:rPr lang="en-US" altLang="zh-CN" sz="2000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7</a:t>
              </a: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41935" y="5461000"/>
            <a:ext cx="71755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阿里巴巴普惠体 R" panose="00020600040101010101" charset="-122"/>
                <a:ea typeface="阿里巴巴普惠体 R" panose="00020600040101010101" charset="-122"/>
              </a:rPr>
              <a:t>①根据自己实际工作内容，可自由增减流程项，自由排布分布密度。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阿里巴巴普惠体 R" panose="00020600040101010101" charset="-122"/>
                <a:ea typeface="阿里巴巴普惠体 R" panose="00020600040101010101" charset="-122"/>
              </a:rPr>
              <a:t>②箭头线和项目点的圆球为非图片形式，可自由修改为自己喜欢的样式。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阿里巴巴普惠体 R" panose="00020600040101010101" charset="-122"/>
                <a:ea typeface="阿里巴巴普惠体 R" panose="00020600040101010101" charset="-122"/>
              </a:rPr>
              <a:t>③此文本框可用于补充项目附件等内容。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9" grpId="0"/>
      <p:bldP spid="4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1935" y="184150"/>
            <a:ext cx="45612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1      </a:t>
            </a:r>
            <a:r>
              <a:rPr lang="zh-CN" altLang="en-US" b="1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 b="1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2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    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3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   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4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19075" y="565150"/>
            <a:ext cx="4583430" cy="1143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19075" y="807720"/>
            <a:ext cx="209296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XX</a:t>
            </a:r>
            <a:r>
              <a:rPr lang="zh-CN" altLang="en-US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项目内容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896360"/>
            <a:ext cx="12192635" cy="2987040"/>
          </a:xfrm>
          <a:prstGeom prst="rect">
            <a:avLst/>
          </a:prstGeom>
          <a:gradFill>
            <a:gsLst>
              <a:gs pos="100000">
                <a:schemeClr val="accent3">
                  <a:lumMod val="88000"/>
                </a:schemeClr>
              </a:gs>
              <a:gs pos="0">
                <a:schemeClr val="accent3">
                  <a:lumMod val="86000"/>
                  <a:alpha val="42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99440" y="2143760"/>
            <a:ext cx="2479040" cy="3101340"/>
            <a:chOff x="752" y="3376"/>
            <a:chExt cx="3904" cy="4884"/>
          </a:xfrm>
        </p:grpSpPr>
        <p:sp>
          <p:nvSpPr>
            <p:cNvPr id="8" name="圆角矩形 7"/>
            <p:cNvSpPr/>
            <p:nvPr/>
          </p:nvSpPr>
          <p:spPr>
            <a:xfrm>
              <a:off x="752" y="3812"/>
              <a:ext cx="3904" cy="4449"/>
            </a:xfrm>
            <a:prstGeom prst="roundRect">
              <a:avLst>
                <a:gd name="adj" fmla="val 5312"/>
              </a:avLst>
            </a:prstGeom>
            <a:solidFill>
              <a:srgbClr val="F9FBF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88" y="5419"/>
              <a:ext cx="323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2"/>
                  </a:solidFill>
                  <a:latin typeface="阿里巴巴普惠体 B" panose="00020600040101010101" charset="-122"/>
                  <a:ea typeface="阿里巴巴普惠体 B" panose="00020600040101010101" charset="-122"/>
                  <a:cs typeface="阿里巴巴普惠体 B" panose="00020600040101010101" charset="-122"/>
                </a:rPr>
                <a:t>项目内容</a:t>
              </a:r>
              <a:r>
                <a:rPr lang="en-US" altLang="zh-CN" sz="2400">
                  <a:solidFill>
                    <a:schemeClr val="bg2"/>
                  </a:solidFill>
                  <a:latin typeface="阿里巴巴普惠体 B" panose="00020600040101010101" charset="-122"/>
                  <a:ea typeface="阿里巴巴普惠体 B" panose="00020600040101010101" charset="-122"/>
                  <a:cs typeface="阿里巴巴普惠体 B" panose="00020600040101010101" charset="-122"/>
                </a:rPr>
                <a:t>1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40" y="6660"/>
              <a:ext cx="292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</a:rPr>
                <a:t>必要的文字说明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088" y="3376"/>
              <a:ext cx="1088" cy="1208"/>
              <a:chOff x="1088" y="3280"/>
              <a:chExt cx="1088" cy="1208"/>
            </a:xfrm>
          </p:grpSpPr>
          <p:sp>
            <p:nvSpPr>
              <p:cNvPr id="11" name="流程图: 手动输入 10"/>
              <p:cNvSpPr/>
              <p:nvPr/>
            </p:nvSpPr>
            <p:spPr>
              <a:xfrm>
                <a:off x="1088" y="3280"/>
                <a:ext cx="768" cy="1208"/>
              </a:xfrm>
              <a:prstGeom prst="flowChartManualInp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>
                    <a:latin typeface="Impact" panose="020B0806030902050204" charset="0"/>
                    <a:cs typeface="Impact" panose="020B0806030902050204" charset="0"/>
                  </a:rPr>
                  <a:t>1</a:t>
                </a:r>
              </a:p>
            </p:txBody>
          </p:sp>
          <p:sp>
            <p:nvSpPr>
              <p:cNvPr id="12" name="直角三角形 11"/>
              <p:cNvSpPr/>
              <p:nvPr/>
            </p:nvSpPr>
            <p:spPr>
              <a:xfrm>
                <a:off x="1856" y="3284"/>
                <a:ext cx="320" cy="432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3413760" y="2148840"/>
            <a:ext cx="2479040" cy="3101975"/>
            <a:chOff x="752" y="3376"/>
            <a:chExt cx="3904" cy="4885"/>
          </a:xfrm>
        </p:grpSpPr>
        <p:sp>
          <p:nvSpPr>
            <p:cNvPr id="16" name="圆角矩形 15"/>
            <p:cNvSpPr/>
            <p:nvPr/>
          </p:nvSpPr>
          <p:spPr>
            <a:xfrm>
              <a:off x="752" y="3812"/>
              <a:ext cx="3904" cy="4449"/>
            </a:xfrm>
            <a:prstGeom prst="roundRect">
              <a:avLst>
                <a:gd name="adj" fmla="val 5312"/>
              </a:avLst>
            </a:prstGeom>
            <a:solidFill>
              <a:srgbClr val="F9FBF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88" y="5419"/>
              <a:ext cx="323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2"/>
                  </a:solidFill>
                  <a:latin typeface="阿里巴巴普惠体 B" panose="00020600040101010101" charset="-122"/>
                  <a:ea typeface="阿里巴巴普惠体 B" panose="00020600040101010101" charset="-122"/>
                  <a:cs typeface="阿里巴巴普惠体 B" panose="00020600040101010101" charset="-122"/>
                </a:rPr>
                <a:t>项目内容</a:t>
              </a:r>
              <a:r>
                <a:rPr lang="en-US" altLang="zh-CN" sz="2400">
                  <a:solidFill>
                    <a:schemeClr val="bg2"/>
                  </a:solidFill>
                  <a:latin typeface="阿里巴巴普惠体 B" panose="00020600040101010101" charset="-122"/>
                  <a:ea typeface="阿里巴巴普惠体 B" panose="00020600040101010101" charset="-122"/>
                  <a:cs typeface="阿里巴巴普惠体 B" panose="00020600040101010101" charset="-122"/>
                </a:rPr>
                <a:t>2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40" y="6660"/>
              <a:ext cx="292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</a:rPr>
                <a:t>必要的文字说明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088" y="3376"/>
              <a:ext cx="1088" cy="1208"/>
              <a:chOff x="1088" y="3280"/>
              <a:chExt cx="1088" cy="1208"/>
            </a:xfrm>
          </p:grpSpPr>
          <p:sp>
            <p:nvSpPr>
              <p:cNvPr id="20" name="流程图: 手动输入 19"/>
              <p:cNvSpPr/>
              <p:nvPr/>
            </p:nvSpPr>
            <p:spPr>
              <a:xfrm>
                <a:off x="1088" y="3280"/>
                <a:ext cx="768" cy="1208"/>
              </a:xfrm>
              <a:prstGeom prst="flowChartManualInp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>
                    <a:latin typeface="Impact" panose="020B0806030902050204" charset="0"/>
                    <a:cs typeface="Impact" panose="020B0806030902050204" charset="0"/>
                  </a:rPr>
                  <a:t>2</a:t>
                </a:r>
              </a:p>
            </p:txBody>
          </p:sp>
          <p:sp>
            <p:nvSpPr>
              <p:cNvPr id="21" name="直角三角形 20"/>
              <p:cNvSpPr/>
              <p:nvPr/>
            </p:nvSpPr>
            <p:spPr>
              <a:xfrm>
                <a:off x="1856" y="3284"/>
                <a:ext cx="320" cy="432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228080" y="2151380"/>
            <a:ext cx="2479040" cy="3101975"/>
            <a:chOff x="752" y="3376"/>
            <a:chExt cx="3904" cy="4885"/>
          </a:xfrm>
        </p:grpSpPr>
        <p:sp>
          <p:nvSpPr>
            <p:cNvPr id="51" name="圆角矩形 50"/>
            <p:cNvSpPr/>
            <p:nvPr/>
          </p:nvSpPr>
          <p:spPr>
            <a:xfrm>
              <a:off x="752" y="3812"/>
              <a:ext cx="3904" cy="4449"/>
            </a:xfrm>
            <a:prstGeom prst="roundRect">
              <a:avLst>
                <a:gd name="adj" fmla="val 5312"/>
              </a:avLst>
            </a:prstGeom>
            <a:solidFill>
              <a:srgbClr val="F9FBF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88" y="5419"/>
              <a:ext cx="323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2"/>
                  </a:solidFill>
                  <a:latin typeface="阿里巴巴普惠体 B" panose="00020600040101010101" charset="-122"/>
                  <a:ea typeface="阿里巴巴普惠体 B" panose="00020600040101010101" charset="-122"/>
                  <a:cs typeface="阿里巴巴普惠体 B" panose="00020600040101010101" charset="-122"/>
                </a:rPr>
                <a:t>项目内容</a:t>
              </a:r>
              <a:r>
                <a:rPr lang="en-US" altLang="zh-CN" sz="2400">
                  <a:solidFill>
                    <a:schemeClr val="bg2"/>
                  </a:solidFill>
                  <a:latin typeface="阿里巴巴普惠体 B" panose="00020600040101010101" charset="-122"/>
                  <a:ea typeface="阿里巴巴普惠体 B" panose="00020600040101010101" charset="-122"/>
                  <a:cs typeface="阿里巴巴普惠体 B" panose="00020600040101010101" charset="-122"/>
                </a:rPr>
                <a:t>3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240" y="6660"/>
              <a:ext cx="292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</a:rPr>
                <a:t>必要的文字说明</a:t>
              </a: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088" y="3376"/>
              <a:ext cx="1088" cy="1208"/>
              <a:chOff x="1088" y="3280"/>
              <a:chExt cx="1088" cy="1208"/>
            </a:xfrm>
          </p:grpSpPr>
          <p:sp>
            <p:nvSpPr>
              <p:cNvPr id="55" name="流程图: 手动输入 54"/>
              <p:cNvSpPr/>
              <p:nvPr/>
            </p:nvSpPr>
            <p:spPr>
              <a:xfrm>
                <a:off x="1088" y="3280"/>
                <a:ext cx="768" cy="1208"/>
              </a:xfrm>
              <a:prstGeom prst="flowChartManualInp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>
                    <a:latin typeface="Impact" panose="020B0806030902050204" charset="0"/>
                    <a:cs typeface="Impact" panose="020B0806030902050204" charset="0"/>
                  </a:rPr>
                  <a:t>3</a:t>
                </a:r>
              </a:p>
            </p:txBody>
          </p:sp>
          <p:sp>
            <p:nvSpPr>
              <p:cNvPr id="56" name="直角三角形 55"/>
              <p:cNvSpPr/>
              <p:nvPr/>
            </p:nvSpPr>
            <p:spPr>
              <a:xfrm>
                <a:off x="1856" y="3284"/>
                <a:ext cx="320" cy="432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9042400" y="2153920"/>
            <a:ext cx="2479040" cy="3101975"/>
            <a:chOff x="752" y="3376"/>
            <a:chExt cx="3904" cy="4885"/>
          </a:xfrm>
        </p:grpSpPr>
        <p:sp>
          <p:nvSpPr>
            <p:cNvPr id="58" name="圆角矩形 57"/>
            <p:cNvSpPr/>
            <p:nvPr/>
          </p:nvSpPr>
          <p:spPr>
            <a:xfrm>
              <a:off x="752" y="3812"/>
              <a:ext cx="3904" cy="4449"/>
            </a:xfrm>
            <a:prstGeom prst="roundRect">
              <a:avLst>
                <a:gd name="adj" fmla="val 5312"/>
              </a:avLst>
            </a:prstGeom>
            <a:solidFill>
              <a:srgbClr val="F9FBFA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088" y="5419"/>
              <a:ext cx="323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2"/>
                  </a:solidFill>
                  <a:latin typeface="阿里巴巴普惠体 B" panose="00020600040101010101" charset="-122"/>
                  <a:ea typeface="阿里巴巴普惠体 B" panose="00020600040101010101" charset="-122"/>
                  <a:cs typeface="阿里巴巴普惠体 B" panose="00020600040101010101" charset="-122"/>
                </a:rPr>
                <a:t>项目内容</a:t>
              </a:r>
              <a:r>
                <a:rPr lang="en-US" altLang="zh-CN" sz="2400">
                  <a:solidFill>
                    <a:schemeClr val="bg2"/>
                  </a:solidFill>
                  <a:latin typeface="阿里巴巴普惠体 B" panose="00020600040101010101" charset="-122"/>
                  <a:ea typeface="阿里巴巴普惠体 B" panose="00020600040101010101" charset="-122"/>
                  <a:cs typeface="阿里巴巴普惠体 B" panose="00020600040101010101" charset="-122"/>
                </a:rPr>
                <a:t>4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240" y="6660"/>
              <a:ext cx="292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</a:rPr>
                <a:t>必要的文字说明</a:t>
              </a: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088" y="3376"/>
              <a:ext cx="1088" cy="1208"/>
              <a:chOff x="1088" y="3280"/>
              <a:chExt cx="1088" cy="1208"/>
            </a:xfrm>
          </p:grpSpPr>
          <p:sp>
            <p:nvSpPr>
              <p:cNvPr id="62" name="流程图: 手动输入 61"/>
              <p:cNvSpPr/>
              <p:nvPr/>
            </p:nvSpPr>
            <p:spPr>
              <a:xfrm>
                <a:off x="1088" y="3280"/>
                <a:ext cx="768" cy="1208"/>
              </a:xfrm>
              <a:prstGeom prst="flowChartManualInpu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>
                    <a:latin typeface="Impact" panose="020B0806030902050204" charset="0"/>
                    <a:cs typeface="Impact" panose="020B0806030902050204" charset="0"/>
                  </a:rPr>
                  <a:t>4</a:t>
                </a:r>
              </a:p>
            </p:txBody>
          </p:sp>
          <p:sp>
            <p:nvSpPr>
              <p:cNvPr id="63" name="直角三角形 62"/>
              <p:cNvSpPr/>
              <p:nvPr/>
            </p:nvSpPr>
            <p:spPr>
              <a:xfrm>
                <a:off x="1856" y="3284"/>
                <a:ext cx="320" cy="432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1935" y="184150"/>
            <a:ext cx="45612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1      </a:t>
            </a:r>
            <a:r>
              <a:rPr lang="zh-CN" altLang="en-US" b="1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 b="1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2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   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3     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子项目</a:t>
            </a:r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4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19075" y="565150"/>
            <a:ext cx="4583430" cy="1143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19075" y="807720"/>
            <a:ext cx="209296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XX</a:t>
            </a:r>
            <a:r>
              <a:rPr lang="zh-CN" altLang="en-US" sz="2800" b="1">
                <a:solidFill>
                  <a:schemeClr val="accent1"/>
                </a:solidFill>
                <a:effectLst/>
                <a:latin typeface="阿里巴巴普惠体 B" panose="00020600040101010101" charset="-122"/>
                <a:ea typeface="阿里巴巴普惠体 B" panose="00020600040101010101" charset="-122"/>
                <a:cs typeface="阿里巴巴普惠体 B" panose="00020600040101010101" charset="-122"/>
              </a:rPr>
              <a:t>项目内容</a:t>
            </a:r>
          </a:p>
        </p:txBody>
      </p:sp>
      <p:sp>
        <p:nvSpPr>
          <p:cNvPr id="3" name="矩形 2"/>
          <p:cNvSpPr/>
          <p:nvPr/>
        </p:nvSpPr>
        <p:spPr>
          <a:xfrm>
            <a:off x="8625205" y="0"/>
            <a:ext cx="3567430" cy="6883400"/>
          </a:xfrm>
          <a:prstGeom prst="rect">
            <a:avLst/>
          </a:prstGeom>
          <a:gradFill>
            <a:gsLst>
              <a:gs pos="100000">
                <a:schemeClr val="accent3">
                  <a:lumMod val="88000"/>
                </a:schemeClr>
              </a:gs>
              <a:gs pos="0">
                <a:schemeClr val="accent3">
                  <a:lumMod val="86000"/>
                  <a:alpha val="6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680085" y="1816100"/>
            <a:ext cx="7559675" cy="763270"/>
            <a:chOff x="1071" y="2860"/>
            <a:chExt cx="11905" cy="1202"/>
          </a:xfrm>
        </p:grpSpPr>
        <p:sp>
          <p:nvSpPr>
            <p:cNvPr id="22" name="菱形 21"/>
            <p:cNvSpPr/>
            <p:nvPr/>
          </p:nvSpPr>
          <p:spPr>
            <a:xfrm>
              <a:off x="1071" y="2860"/>
              <a:ext cx="1202" cy="1202"/>
            </a:xfrm>
            <a:prstGeom prst="diamond">
              <a:avLst/>
            </a:prstGeom>
            <a:gradFill>
              <a:gsLst>
                <a:gs pos="100000">
                  <a:schemeClr val="accent2"/>
                </a:gs>
                <a:gs pos="6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accent2"/>
                  </a:solidFill>
                  <a:latin typeface="Impact" panose="020B0806030902050204" charset="0"/>
                  <a:cs typeface="Impact" panose="020B0806030902050204" charset="0"/>
                </a:rPr>
                <a:t>1</a:t>
              </a: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2480" y="3013"/>
              <a:ext cx="10496" cy="896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请在此输入项目内容</a:t>
              </a:r>
              <a:r>
                <a:rPr lang="en-US" altLang="zh-CN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1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085" y="2705100"/>
            <a:ext cx="7559675" cy="763270"/>
            <a:chOff x="1071" y="2860"/>
            <a:chExt cx="11905" cy="1202"/>
          </a:xfrm>
        </p:grpSpPr>
        <p:sp>
          <p:nvSpPr>
            <p:cNvPr id="26" name="菱形 25"/>
            <p:cNvSpPr/>
            <p:nvPr/>
          </p:nvSpPr>
          <p:spPr>
            <a:xfrm>
              <a:off x="1071" y="2860"/>
              <a:ext cx="1202" cy="1202"/>
            </a:xfrm>
            <a:prstGeom prst="diamond">
              <a:avLst/>
            </a:prstGeom>
            <a:gradFill>
              <a:gsLst>
                <a:gs pos="100000">
                  <a:schemeClr val="accent2"/>
                </a:gs>
                <a:gs pos="6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accent2"/>
                  </a:solidFill>
                  <a:latin typeface="Impact" panose="020B0806030902050204" charset="0"/>
                  <a:cs typeface="Impact" panose="020B0806030902050204" charset="0"/>
                </a:rPr>
                <a:t>2</a:t>
              </a: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480" y="3013"/>
              <a:ext cx="10496" cy="896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请在此输入项目内容</a:t>
              </a:r>
              <a:r>
                <a:rPr lang="en-US" altLang="zh-CN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2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0085" y="3594100"/>
            <a:ext cx="7559675" cy="763270"/>
            <a:chOff x="1071" y="2860"/>
            <a:chExt cx="11905" cy="1202"/>
          </a:xfrm>
        </p:grpSpPr>
        <p:sp>
          <p:nvSpPr>
            <p:cNvPr id="29" name="菱形 28"/>
            <p:cNvSpPr/>
            <p:nvPr/>
          </p:nvSpPr>
          <p:spPr>
            <a:xfrm>
              <a:off x="1071" y="2860"/>
              <a:ext cx="1202" cy="1202"/>
            </a:xfrm>
            <a:prstGeom prst="diamond">
              <a:avLst/>
            </a:prstGeom>
            <a:gradFill>
              <a:gsLst>
                <a:gs pos="100000">
                  <a:schemeClr val="accent2"/>
                </a:gs>
                <a:gs pos="6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accent2"/>
                  </a:solidFill>
                  <a:latin typeface="Impact" panose="020B0806030902050204" charset="0"/>
                  <a:cs typeface="Impact" panose="020B0806030902050204" charset="0"/>
                </a:rPr>
                <a:t>3</a:t>
              </a: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2480" y="3013"/>
              <a:ext cx="10496" cy="896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请在此输入项目内容</a:t>
              </a:r>
              <a:r>
                <a:rPr lang="en-US" altLang="zh-CN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3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0085" y="4483100"/>
            <a:ext cx="7559675" cy="763270"/>
            <a:chOff x="1071" y="2860"/>
            <a:chExt cx="11905" cy="1202"/>
          </a:xfrm>
        </p:grpSpPr>
        <p:sp>
          <p:nvSpPr>
            <p:cNvPr id="32" name="菱形 31"/>
            <p:cNvSpPr/>
            <p:nvPr/>
          </p:nvSpPr>
          <p:spPr>
            <a:xfrm>
              <a:off x="1071" y="2860"/>
              <a:ext cx="1202" cy="1202"/>
            </a:xfrm>
            <a:prstGeom prst="diamond">
              <a:avLst/>
            </a:prstGeom>
            <a:gradFill>
              <a:gsLst>
                <a:gs pos="100000">
                  <a:schemeClr val="accent2"/>
                </a:gs>
                <a:gs pos="6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accent2"/>
                  </a:solidFill>
                  <a:latin typeface="Impact" panose="020B0806030902050204" charset="0"/>
                  <a:cs typeface="Impact" panose="020B0806030902050204" charset="0"/>
                </a:rPr>
                <a:t>4</a:t>
              </a: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2480" y="3013"/>
              <a:ext cx="10496" cy="896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请在此输入项目内容</a:t>
              </a:r>
              <a:r>
                <a:rPr lang="en-US" altLang="zh-CN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4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0085" y="5372100"/>
            <a:ext cx="7559675" cy="763270"/>
            <a:chOff x="1071" y="2860"/>
            <a:chExt cx="11905" cy="1202"/>
          </a:xfrm>
        </p:grpSpPr>
        <p:sp>
          <p:nvSpPr>
            <p:cNvPr id="35" name="菱形 34"/>
            <p:cNvSpPr/>
            <p:nvPr/>
          </p:nvSpPr>
          <p:spPr>
            <a:xfrm>
              <a:off x="1071" y="2860"/>
              <a:ext cx="1202" cy="1202"/>
            </a:xfrm>
            <a:prstGeom prst="diamond">
              <a:avLst/>
            </a:prstGeom>
            <a:gradFill>
              <a:gsLst>
                <a:gs pos="100000">
                  <a:schemeClr val="accent2"/>
                </a:gs>
                <a:gs pos="6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accent2"/>
                  </a:solidFill>
                  <a:latin typeface="Impact" panose="020B0806030902050204" charset="0"/>
                  <a:cs typeface="Impact" panose="020B0806030902050204" charset="0"/>
                </a:rPr>
                <a:t>5</a:t>
              </a: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2480" y="3013"/>
              <a:ext cx="10496" cy="896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请在此输入项目内容</a:t>
              </a:r>
              <a:r>
                <a:rPr lang="en-US" altLang="zh-CN">
                  <a:solidFill>
                    <a:schemeClr val="bg2"/>
                  </a:solidFill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5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844915" y="807720"/>
            <a:ext cx="3128010" cy="3846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阿里巴巴普惠体 B" panose="00020600040101010101" charset="-122"/>
                <a:ea typeface="阿里巴巴普惠体 B" panose="00020600040101010101" charset="-122"/>
              </a:rPr>
              <a:t>补充说明</a:t>
            </a:r>
          </a:p>
          <a:p>
            <a:pPr indent="0">
              <a:lnSpc>
                <a:spcPct val="150000"/>
              </a:lnSpc>
              <a:buFont typeface="+mj-ea"/>
              <a:buNone/>
            </a:pPr>
            <a:r>
              <a:rPr lang="zh-CN" altLang="en-US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</a:rPr>
              <a:t>请在此输入说明内容，</a:t>
            </a:r>
            <a:r>
              <a:rPr lang="zh-CN" altLang="en-US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sym typeface="+mn-ea"/>
              </a:rPr>
              <a:t>请在此输入说明内容，请在此输入说明内容，请在此输入说明内容，请在此输入说明内容，请在此输入说明内容，请在此输入说明内容，请在此输入说明内容。</a:t>
            </a:r>
            <a:endParaRPr lang="zh-CN" altLang="en-US">
              <a:solidFill>
                <a:schemeClr val="bg1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  <a:p>
            <a:pPr indent="0">
              <a:lnSpc>
                <a:spcPct val="150000"/>
              </a:lnSpc>
              <a:buFont typeface="+mj-ea"/>
              <a:buNone/>
            </a:pPr>
            <a:endParaRPr lang="zh-CN" altLang="en-US">
              <a:solidFill>
                <a:schemeClr val="bg1"/>
              </a:solidFill>
              <a:latin typeface="阿里巴巴普惠体 R" panose="00020600040101010101" charset="-122"/>
              <a:ea typeface="阿里巴巴普惠体 R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7" grpId="0"/>
      <p:bldP spid="3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0" y="1416050"/>
            <a:ext cx="9968865" cy="304800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699" h="4800">
                <a:moveTo>
                  <a:pt x="0" y="0"/>
                </a:moveTo>
                <a:lnTo>
                  <a:pt x="13299" y="0"/>
                </a:lnTo>
                <a:cubicBezTo>
                  <a:pt x="14624" y="0"/>
                  <a:pt x="15699" y="1075"/>
                  <a:pt x="15699" y="2400"/>
                </a:cubicBezTo>
                <a:cubicBezTo>
                  <a:pt x="15699" y="3725"/>
                  <a:pt x="14624" y="4800"/>
                  <a:pt x="13299" y="4800"/>
                </a:cubicBezTo>
                <a:lnTo>
                  <a:pt x="0" y="48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2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outerShdw blurRad="50800" dist="12700" dir="24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18440" y="1647190"/>
            <a:ext cx="2585720" cy="2585720"/>
            <a:chOff x="4745" y="3217"/>
            <a:chExt cx="4072" cy="4072"/>
          </a:xfrm>
        </p:grpSpPr>
        <p:sp>
          <p:nvSpPr>
            <p:cNvPr id="4" name="椭圆 3"/>
            <p:cNvSpPr/>
            <p:nvPr/>
          </p:nvSpPr>
          <p:spPr>
            <a:xfrm>
              <a:off x="4745" y="3217"/>
              <a:ext cx="4072" cy="4072"/>
            </a:xfrm>
            <a:prstGeom prst="ellipse">
              <a:avLst/>
            </a:prstGeom>
            <a:gradFill>
              <a:gsLst>
                <a:gs pos="46000">
                  <a:srgbClr val="F9FBFA">
                    <a:alpha val="80000"/>
                  </a:srgbClr>
                </a:gs>
                <a:gs pos="100000">
                  <a:srgbClr val="00B0F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889" y="4309"/>
              <a:ext cx="1785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7200" b="1"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Impact" panose="020B0806030902050204" charset="0"/>
                  <a:ea typeface="庞门正道标题体3.0" panose="02010600030101010101" charset="-122"/>
                  <a:cs typeface="Impact" panose="020B0806030902050204" charset="0"/>
                </a:rPr>
                <a:t>02</a:t>
              </a: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0" y="357505"/>
            <a:ext cx="7828915" cy="3232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891" h="1218">
                <a:moveTo>
                  <a:pt x="0" y="0"/>
                </a:moveTo>
                <a:lnTo>
                  <a:pt x="7688" y="0"/>
                </a:lnTo>
                <a:cubicBezTo>
                  <a:pt x="7800" y="0"/>
                  <a:pt x="7891" y="91"/>
                  <a:pt x="7891" y="203"/>
                </a:cubicBezTo>
                <a:lnTo>
                  <a:pt x="7891" y="1015"/>
                </a:lnTo>
                <a:cubicBezTo>
                  <a:pt x="7891" y="1127"/>
                  <a:pt x="7800" y="1218"/>
                  <a:pt x="7688" y="1218"/>
                </a:cubicBezTo>
                <a:lnTo>
                  <a:pt x="0" y="121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5000">
                <a:srgbClr val="7DD6F5">
                  <a:alpha val="100000"/>
                </a:srgbClr>
              </a:gs>
              <a:gs pos="0">
                <a:srgbClr val="F9FBFA">
                  <a:alpha val="80000"/>
                </a:srgbClr>
              </a:gs>
              <a:gs pos="100000">
                <a:srgbClr val="00B0F0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H="1" flipV="1">
            <a:off x="7134225" y="6049645"/>
            <a:ext cx="5057775" cy="7620"/>
          </a:xfrm>
          <a:prstGeom prst="line">
            <a:avLst/>
          </a:prstGeom>
          <a:ln w="190500" cap="rnd"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082925" y="1647190"/>
            <a:ext cx="605917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6600" b="1">
                <a:gradFill>
                  <a:gsLst>
                    <a:gs pos="53000">
                      <a:schemeClr val="accent3">
                        <a:lumMod val="75000"/>
                      </a:schemeClr>
                    </a:gs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5400000"/>
                </a:gra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第二部分主标题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082925" y="3137535"/>
            <a:ext cx="30276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rgbClr val="0070C0"/>
                </a:solidFill>
                <a:effectLst/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第二部分副标题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135245" y="1889125"/>
            <a:ext cx="1921510" cy="1921510"/>
          </a:xfrm>
          <a:prstGeom prst="ellipse">
            <a:avLst/>
          </a:prstGeom>
          <a:gradFill>
            <a:gsLst>
              <a:gs pos="100000">
                <a:schemeClr val="accent3">
                  <a:lumMod val="88000"/>
                </a:schemeClr>
              </a:gs>
              <a:gs pos="5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阿里巴巴普惠体 B" panose="00020600040101010101" charset="-122"/>
                <a:ea typeface="阿里巴巴普惠体 B" panose="00020600040101010101" charset="-122"/>
              </a:rPr>
              <a:t>项目内容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14400" y="665480"/>
            <a:ext cx="5100320" cy="2123440"/>
            <a:chOff x="1440" y="1960"/>
            <a:chExt cx="8032" cy="3344"/>
          </a:xfrm>
        </p:grpSpPr>
        <p:sp>
          <p:nvSpPr>
            <p:cNvPr id="8" name="任意多边形 7"/>
            <p:cNvSpPr/>
            <p:nvPr/>
          </p:nvSpPr>
          <p:spPr>
            <a:xfrm>
              <a:off x="1440" y="1960"/>
              <a:ext cx="8032" cy="3344"/>
            </a:xfrm>
            <a:custGeom>
              <a:avLst/>
              <a:gdLst>
                <a:gd name="adj" fmla="val 7565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032" h="3344">
                  <a:moveTo>
                    <a:pt x="253" y="0"/>
                  </a:moveTo>
                  <a:lnTo>
                    <a:pt x="7779" y="0"/>
                  </a:lnTo>
                  <a:cubicBezTo>
                    <a:pt x="7919" y="0"/>
                    <a:pt x="8032" y="113"/>
                    <a:pt x="8032" y="253"/>
                  </a:cubicBezTo>
                  <a:lnTo>
                    <a:pt x="8032" y="1821"/>
                  </a:lnTo>
                  <a:lnTo>
                    <a:pt x="7994" y="1824"/>
                  </a:lnTo>
                  <a:cubicBezTo>
                    <a:pt x="7216" y="1903"/>
                    <a:pt x="6600" y="2532"/>
                    <a:pt x="6541" y="3315"/>
                  </a:cubicBezTo>
                  <a:lnTo>
                    <a:pt x="6539" y="3344"/>
                  </a:lnTo>
                  <a:lnTo>
                    <a:pt x="253" y="3344"/>
                  </a:lnTo>
                  <a:cubicBezTo>
                    <a:pt x="113" y="3344"/>
                    <a:pt x="0" y="3231"/>
                    <a:pt x="0" y="3091"/>
                  </a:cubicBezTo>
                  <a:lnTo>
                    <a:pt x="0" y="253"/>
                  </a:lnTo>
                  <a:cubicBezTo>
                    <a:pt x="0" y="113"/>
                    <a:pt x="113" y="0"/>
                    <a:pt x="25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五边形 14"/>
            <p:cNvSpPr/>
            <p:nvPr/>
          </p:nvSpPr>
          <p:spPr>
            <a:xfrm>
              <a:off x="1440" y="2232"/>
              <a:ext cx="2722" cy="62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子项目</a:t>
              </a:r>
              <a:r>
                <a:rPr lang="en-US" altLang="zh-CN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1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52" y="2920"/>
              <a:ext cx="653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</a:rPr>
                <a:t>请输入项目具体内容，请输入项目具体内容，</a:t>
              </a:r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  <a:sym typeface="+mn-ea"/>
                </a:rPr>
                <a:t>请输入项目具体内容，请输入项目具体内容，请输入项目具体内容，请输入项目具体内容。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7120" y="665480"/>
            <a:ext cx="5100320" cy="2123440"/>
            <a:chOff x="1536" y="2064"/>
            <a:chExt cx="8032" cy="3344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1536" y="2064"/>
              <a:ext cx="8032" cy="3344"/>
            </a:xfrm>
            <a:custGeom>
              <a:avLst/>
              <a:gdLst>
                <a:gd name="adj" fmla="val 7565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032" h="3344">
                  <a:moveTo>
                    <a:pt x="253" y="0"/>
                  </a:moveTo>
                  <a:lnTo>
                    <a:pt x="7779" y="0"/>
                  </a:lnTo>
                  <a:cubicBezTo>
                    <a:pt x="7919" y="0"/>
                    <a:pt x="8032" y="113"/>
                    <a:pt x="8032" y="253"/>
                  </a:cubicBezTo>
                  <a:lnTo>
                    <a:pt x="8032" y="1821"/>
                  </a:lnTo>
                  <a:lnTo>
                    <a:pt x="7994" y="1824"/>
                  </a:lnTo>
                  <a:cubicBezTo>
                    <a:pt x="7216" y="1903"/>
                    <a:pt x="6600" y="2532"/>
                    <a:pt x="6541" y="3315"/>
                  </a:cubicBezTo>
                  <a:lnTo>
                    <a:pt x="6539" y="3344"/>
                  </a:lnTo>
                  <a:lnTo>
                    <a:pt x="253" y="3344"/>
                  </a:lnTo>
                  <a:cubicBezTo>
                    <a:pt x="113" y="3344"/>
                    <a:pt x="0" y="3231"/>
                    <a:pt x="0" y="3091"/>
                  </a:cubicBezTo>
                  <a:lnTo>
                    <a:pt x="0" y="253"/>
                  </a:lnTo>
                  <a:cubicBezTo>
                    <a:pt x="0" y="113"/>
                    <a:pt x="113" y="0"/>
                    <a:pt x="25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五边形 19"/>
            <p:cNvSpPr/>
            <p:nvPr/>
          </p:nvSpPr>
          <p:spPr>
            <a:xfrm flipH="1">
              <a:off x="6846" y="2336"/>
              <a:ext cx="2722" cy="62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子项目</a:t>
              </a:r>
              <a:r>
                <a:rPr lang="en-US" altLang="zh-CN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2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936" y="3024"/>
              <a:ext cx="653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</a:rPr>
                <a:t>请输入项目具体内容，请输入项目具体内容，</a:t>
              </a:r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  <a:sym typeface="+mn-ea"/>
                </a:rPr>
                <a:t>请输入项目具体内容，请输入项目具体内容，请输入项目具体内容，请输入项目具体内容。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4400" y="2905760"/>
            <a:ext cx="5100320" cy="2123440"/>
            <a:chOff x="1440" y="1960"/>
            <a:chExt cx="8032" cy="3344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1440" y="1960"/>
              <a:ext cx="8032" cy="3344"/>
            </a:xfrm>
            <a:custGeom>
              <a:avLst/>
              <a:gdLst>
                <a:gd name="adj" fmla="val 7565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032" h="3344">
                  <a:moveTo>
                    <a:pt x="253" y="0"/>
                  </a:moveTo>
                  <a:lnTo>
                    <a:pt x="7779" y="0"/>
                  </a:lnTo>
                  <a:cubicBezTo>
                    <a:pt x="7919" y="0"/>
                    <a:pt x="8032" y="113"/>
                    <a:pt x="8032" y="253"/>
                  </a:cubicBezTo>
                  <a:lnTo>
                    <a:pt x="8032" y="1821"/>
                  </a:lnTo>
                  <a:lnTo>
                    <a:pt x="7994" y="1824"/>
                  </a:lnTo>
                  <a:cubicBezTo>
                    <a:pt x="7216" y="1903"/>
                    <a:pt x="6600" y="2532"/>
                    <a:pt x="6541" y="3315"/>
                  </a:cubicBezTo>
                  <a:lnTo>
                    <a:pt x="6539" y="3344"/>
                  </a:lnTo>
                  <a:lnTo>
                    <a:pt x="253" y="3344"/>
                  </a:lnTo>
                  <a:cubicBezTo>
                    <a:pt x="113" y="3344"/>
                    <a:pt x="0" y="3231"/>
                    <a:pt x="0" y="3091"/>
                  </a:cubicBezTo>
                  <a:lnTo>
                    <a:pt x="0" y="253"/>
                  </a:lnTo>
                  <a:cubicBezTo>
                    <a:pt x="0" y="113"/>
                    <a:pt x="113" y="0"/>
                    <a:pt x="25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五边形 23"/>
            <p:cNvSpPr/>
            <p:nvPr/>
          </p:nvSpPr>
          <p:spPr>
            <a:xfrm>
              <a:off x="1440" y="2232"/>
              <a:ext cx="2722" cy="62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子项目</a:t>
              </a:r>
              <a:r>
                <a:rPr lang="en-US" altLang="zh-CN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3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52" y="2920"/>
              <a:ext cx="653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</a:rPr>
                <a:t>请输入项目具体内容，请输入项目具体内容，</a:t>
              </a:r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  <a:sym typeface="+mn-ea"/>
                </a:rPr>
                <a:t>请输入项目具体内容，请输入项目具体内容，请输入项目具体内容，请输入项目具体内容。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6167120" y="2905760"/>
            <a:ext cx="5100320" cy="2123440"/>
            <a:chOff x="1440" y="1960"/>
            <a:chExt cx="8032" cy="3344"/>
          </a:xfrm>
        </p:grpSpPr>
        <p:sp>
          <p:nvSpPr>
            <p:cNvPr id="27" name="任意多边形 26"/>
            <p:cNvSpPr/>
            <p:nvPr/>
          </p:nvSpPr>
          <p:spPr>
            <a:xfrm flipV="1">
              <a:off x="1440" y="1960"/>
              <a:ext cx="8032" cy="3344"/>
            </a:xfrm>
            <a:custGeom>
              <a:avLst/>
              <a:gdLst>
                <a:gd name="adj" fmla="val 7565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032" h="3344">
                  <a:moveTo>
                    <a:pt x="253" y="0"/>
                  </a:moveTo>
                  <a:lnTo>
                    <a:pt x="7779" y="0"/>
                  </a:lnTo>
                  <a:cubicBezTo>
                    <a:pt x="7919" y="0"/>
                    <a:pt x="8032" y="113"/>
                    <a:pt x="8032" y="253"/>
                  </a:cubicBezTo>
                  <a:lnTo>
                    <a:pt x="8032" y="1821"/>
                  </a:lnTo>
                  <a:lnTo>
                    <a:pt x="7994" y="1824"/>
                  </a:lnTo>
                  <a:cubicBezTo>
                    <a:pt x="7216" y="1903"/>
                    <a:pt x="6600" y="2532"/>
                    <a:pt x="6541" y="3315"/>
                  </a:cubicBezTo>
                  <a:lnTo>
                    <a:pt x="6539" y="3344"/>
                  </a:lnTo>
                  <a:lnTo>
                    <a:pt x="253" y="3344"/>
                  </a:lnTo>
                  <a:cubicBezTo>
                    <a:pt x="113" y="3344"/>
                    <a:pt x="0" y="3231"/>
                    <a:pt x="0" y="3091"/>
                  </a:cubicBezTo>
                  <a:lnTo>
                    <a:pt x="0" y="253"/>
                  </a:lnTo>
                  <a:cubicBezTo>
                    <a:pt x="0" y="113"/>
                    <a:pt x="113" y="0"/>
                    <a:pt x="25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五边形 27"/>
            <p:cNvSpPr/>
            <p:nvPr/>
          </p:nvSpPr>
          <p:spPr>
            <a:xfrm>
              <a:off x="1440" y="2232"/>
              <a:ext cx="2722" cy="62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子项目</a:t>
              </a:r>
              <a:r>
                <a:rPr lang="en-US" altLang="zh-CN">
                  <a:latin typeface="阿里巴巴普惠体 R" panose="00020600040101010101" charset="-122"/>
                  <a:ea typeface="阿里巴巴普惠体 R" panose="00020600040101010101" charset="-122"/>
                  <a:cs typeface="阿里巴巴普惠体 R" panose="00020600040101010101" charset="-122"/>
                </a:rPr>
                <a:t>4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552" y="2920"/>
              <a:ext cx="653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</a:rPr>
                <a:t>请输入项目具体内容，请输入项目具体内容，</a:t>
              </a:r>
              <a:r>
                <a:rPr lang="zh-CN" altLang="en-US" sz="1600">
                  <a:latin typeface="阿里巴巴普惠体 R" panose="00020600040101010101" charset="-122"/>
                  <a:ea typeface="阿里巴巴普惠体 R" panose="00020600040101010101" charset="-122"/>
                  <a:sym typeface="+mn-ea"/>
                </a:rPr>
                <a:t>请输入项目具体内容，请输入项目具体内容，请输入项目具体内容，请输入项目具体内容。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5460365"/>
            <a:ext cx="12192000" cy="1397635"/>
          </a:xfrm>
          <a:prstGeom prst="rect">
            <a:avLst/>
          </a:prstGeom>
          <a:gradFill>
            <a:gsLst>
              <a:gs pos="100000">
                <a:schemeClr val="accent3">
                  <a:lumMod val="88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26720" y="5740400"/>
            <a:ext cx="68072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①补充说明</a:t>
            </a:r>
            <a:r>
              <a:rPr lang="en-US" altLang="zh-CN" sz="1600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1</a:t>
            </a:r>
            <a:r>
              <a:rPr lang="zh-CN" altLang="en-US" sz="1600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：</a:t>
            </a:r>
            <a:r>
              <a:rPr lang="en-US" altLang="zh-CN" sz="1600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xxxxxxxxxxxxxxxxxxxx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</a:rPr>
              <a:t>②</a:t>
            </a:r>
            <a:r>
              <a:rPr lang="zh-CN" altLang="en-US" sz="1600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  <a:sym typeface="+mn-ea"/>
              </a:rPr>
              <a:t>补充说明</a:t>
            </a:r>
            <a:r>
              <a:rPr lang="en-US" altLang="zh-CN" sz="1600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  <a:sym typeface="+mn-ea"/>
              </a:rPr>
              <a:t>2</a:t>
            </a:r>
            <a:r>
              <a:rPr lang="zh-CN" altLang="en-US" sz="1600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  <a:sym typeface="+mn-ea"/>
              </a:rPr>
              <a:t>：</a:t>
            </a:r>
            <a:r>
              <a:rPr lang="en-US" altLang="zh-CN" sz="1600">
                <a:solidFill>
                  <a:schemeClr val="bg1"/>
                </a:solidFill>
                <a:latin typeface="阿里巴巴普惠体 R" panose="00020600040101010101" charset="-122"/>
                <a:ea typeface="阿里巴巴普惠体 R" panose="00020600040101010101" charset="-122"/>
                <a:cs typeface="阿里巴巴普惠体 R" panose="00020600040101010101" charset="-122"/>
                <a:sym typeface="+mn-ea"/>
              </a:rPr>
              <a:t>xxxxxxxxxxxxxxxxxxxx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6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6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24243C"/>
      </a:dk2>
      <a:lt2>
        <a:srgbClr val="33334C"/>
      </a:lt2>
      <a:accent1>
        <a:srgbClr val="4567DB"/>
      </a:accent1>
      <a:accent2>
        <a:srgbClr val="008DFA"/>
      </a:accent2>
      <a:accent3>
        <a:srgbClr val="00AAF3"/>
      </a:accent3>
      <a:accent4>
        <a:srgbClr val="00C0C8"/>
      </a:accent4>
      <a:accent5>
        <a:srgbClr val="00D18A"/>
      </a:accent5>
      <a:accent6>
        <a:srgbClr val="67DB45"/>
      </a:accent6>
      <a:hlink>
        <a:srgbClr val="658BD5"/>
      </a:hlink>
      <a:folHlink>
        <a:srgbClr val="A16AA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24243C"/>
      </a:dk2>
      <a:lt2>
        <a:srgbClr val="33334C"/>
      </a:lt2>
      <a:accent1>
        <a:srgbClr val="4567DB"/>
      </a:accent1>
      <a:accent2>
        <a:srgbClr val="008DFA"/>
      </a:accent2>
      <a:accent3>
        <a:srgbClr val="00AAF3"/>
      </a:accent3>
      <a:accent4>
        <a:srgbClr val="00C0C8"/>
      </a:accent4>
      <a:accent5>
        <a:srgbClr val="00D18A"/>
      </a:accent5>
      <a:accent6>
        <a:srgbClr val="67DB45"/>
      </a:accent6>
      <a:hlink>
        <a:srgbClr val="658BD5"/>
      </a:hlink>
      <a:folHlink>
        <a:srgbClr val="A16AA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624</Words>
  <Application>Microsoft Office PowerPoint</Application>
  <PresentationFormat>宽屏</PresentationFormat>
  <Paragraphs>135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阿里巴巴普惠体 B</vt:lpstr>
      <vt:lpstr>阿里巴巴普惠体 R</vt:lpstr>
      <vt:lpstr>等线</vt:lpstr>
      <vt:lpstr>思源黑体 CN Medium</vt:lpstr>
      <vt:lpstr>Arial</vt:lpstr>
      <vt:lpstr>Calibri</vt:lpstr>
      <vt:lpstr>Impact</vt:lpstr>
      <vt:lpstr>Verdana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简易几何风工作汇报ppt模板</dc:title>
  <dc:creator>Amor小凯</dc:creator>
  <cp:keywords>51PPT模板网</cp:keywords>
  <dc:description>www.51pptmoban.com</dc:description>
  <cp:lastModifiedBy>Win user</cp:lastModifiedBy>
  <cp:revision>69</cp:revision>
  <dcterms:created xsi:type="dcterms:W3CDTF">2022-11-12T10:32:00Z</dcterms:created>
  <dcterms:modified xsi:type="dcterms:W3CDTF">2022-11-22T13:24:38Z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513C531F91E148649D074DC292672AAB</vt:lpwstr>
  </property>
  <property fmtid="{D5CDD505-2E9C-101B-9397-08002B2CF9AE}" pid="3" name="KSOProductBuildVer">
    <vt:lpwstr>2052-11.1.0.11751</vt:lpwstr>
  </property>
</Properties>
</file>