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notesMasterIdLst>
    <p:notesMasterId r:id="rId27"/>
  </p:notesMasterIdLst>
  <p:sldIdLst>
    <p:sldId id="257" r:id="rId2"/>
    <p:sldId id="284" r:id="rId3"/>
    <p:sldId id="285" r:id="rId4"/>
    <p:sldId id="286" r:id="rId5"/>
    <p:sldId id="287" r:id="rId6"/>
    <p:sldId id="288" r:id="rId7"/>
    <p:sldId id="290" r:id="rId8"/>
    <p:sldId id="291" r:id="rId9"/>
    <p:sldId id="292" r:id="rId10"/>
    <p:sldId id="294" r:id="rId11"/>
    <p:sldId id="293" r:id="rId12"/>
    <p:sldId id="295" r:id="rId13"/>
    <p:sldId id="296" r:id="rId14"/>
    <p:sldId id="297" r:id="rId15"/>
    <p:sldId id="299" r:id="rId16"/>
    <p:sldId id="300" r:id="rId17"/>
    <p:sldId id="301" r:id="rId18"/>
    <p:sldId id="302" r:id="rId19"/>
    <p:sldId id="298" r:id="rId20"/>
    <p:sldId id="303" r:id="rId21"/>
    <p:sldId id="304" r:id="rId22"/>
    <p:sldId id="305" r:id="rId23"/>
    <p:sldId id="306" r:id="rId24"/>
    <p:sldId id="283" r:id="rId25"/>
    <p:sldId id="307" r:id="rId2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57" autoAdjust="0"/>
  </p:normalViewPr>
  <p:slideViewPr>
    <p:cSldViewPr snapToGrid="0">
      <p:cViewPr>
        <p:scale>
          <a:sx n="75" d="100"/>
          <a:sy n="75" d="100"/>
        </p:scale>
        <p:origin x="2820" y="1338"/>
      </p:cViewPr>
      <p:guideLst>
        <p:guide pos="2880"/>
        <p:guide orient="horz" pos="1620"/>
      </p:guideLst>
    </p:cSldViewPr>
  </p:slideViewPr>
  <p:notesTextViewPr>
    <p:cViewPr>
      <p:scale>
        <a:sx n="25" d="100"/>
        <a:sy n="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BBF705-BFF3-4216-9E37-B3984F6E59EA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9CCEE1-4B14-4932-BAF4-26CAB1B5A0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274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87992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1250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7991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5934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26736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198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16056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20593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61672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97741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2117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36308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67101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19993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79372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6200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579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875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99822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051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1378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67931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4651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9E1AFCC-C84D-7727-EB41-BF6FED6F75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1FAD51C-3F56-E3DD-F504-7157ECF6E4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0941" y="3266593"/>
            <a:ext cx="2699956" cy="239351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6D9C92C-C5E2-B2DE-1684-8031C5D42A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4045"/>
            <a:ext cx="1162939" cy="1492741"/>
          </a:xfrm>
          <a:prstGeom prst="rect">
            <a:avLst/>
          </a:prstGeom>
        </p:spPr>
      </p:pic>
      <p:pic>
        <p:nvPicPr>
          <p:cNvPr id="10" name="Picture 16">
            <a:extLst>
              <a:ext uri="{FF2B5EF4-FFF2-40B4-BE49-F238E27FC236}">
                <a16:creationId xmlns:a16="http://schemas.microsoft.com/office/drawing/2014/main" id="{F1CCC7F3-334D-C8A2-9CE5-A614B9C9263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0000"/>
          </a:blip>
          <a:stretch>
            <a:fillRect/>
          </a:stretch>
        </p:blipFill>
        <p:spPr>
          <a:xfrm rot="10800000">
            <a:off x="-716" y="3179869"/>
            <a:ext cx="9144716" cy="2792187"/>
          </a:xfrm>
          <a:prstGeom prst="rect">
            <a:avLst/>
          </a:prstGeom>
        </p:spPr>
      </p:pic>
      <p:sp>
        <p:nvSpPr>
          <p:cNvPr id="11" name="卷形: 垂直 10">
            <a:extLst>
              <a:ext uri="{FF2B5EF4-FFF2-40B4-BE49-F238E27FC236}">
                <a16:creationId xmlns:a16="http://schemas.microsoft.com/office/drawing/2014/main" id="{690F826B-B33E-D74B-7EDD-A531709FCDF8}"/>
              </a:ext>
            </a:extLst>
          </p:cNvPr>
          <p:cNvSpPr/>
          <p:nvPr userDrawn="1"/>
        </p:nvSpPr>
        <p:spPr>
          <a:xfrm>
            <a:off x="243081" y="402459"/>
            <a:ext cx="8657838" cy="4310578"/>
          </a:xfrm>
          <a:prstGeom prst="verticalScroll">
            <a:avLst>
              <a:gd name="adj" fmla="val 2525"/>
            </a:avLst>
          </a:prstGeom>
          <a:solidFill>
            <a:schemeClr val="bg1">
              <a:alpha val="71000"/>
            </a:schemeClr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5">
            <a:extLst>
              <a:ext uri="{FF2B5EF4-FFF2-40B4-BE49-F238E27FC236}">
                <a16:creationId xmlns:a16="http://schemas.microsoft.com/office/drawing/2014/main" id="{5519701B-67ED-0199-4AB4-47212F5BFCFC}"/>
              </a:ext>
            </a:extLst>
          </p:cNvPr>
          <p:cNvPicPr>
            <a:picLocks noChangeArrowheads="1"/>
          </p:cNvPicPr>
          <p:nvPr userDrawn="1"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56106"/>
            <a:ext cx="804669" cy="602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3486F97B-A0DA-AF1C-43BC-CC0BE91BD620}"/>
              </a:ext>
            </a:extLst>
          </p:cNvPr>
          <p:cNvGrpSpPr/>
          <p:nvPr userDrawn="1"/>
        </p:nvGrpSpPr>
        <p:grpSpPr>
          <a:xfrm>
            <a:off x="2537831" y="213743"/>
            <a:ext cx="4067622" cy="528600"/>
            <a:chOff x="2451830" y="213743"/>
            <a:chExt cx="4067622" cy="52860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5D7721A-5117-FD6B-68E9-F832DBDDC37F}"/>
                </a:ext>
              </a:extLst>
            </p:cNvPr>
            <p:cNvGrpSpPr/>
            <p:nvPr/>
          </p:nvGrpSpPr>
          <p:grpSpPr>
            <a:xfrm>
              <a:off x="2451830" y="295749"/>
              <a:ext cx="4067622" cy="290247"/>
              <a:chOff x="2563402" y="295853"/>
              <a:chExt cx="4067622" cy="290247"/>
            </a:xfrm>
          </p:grpSpPr>
          <p:sp>
            <p:nvSpPr>
              <p:cNvPr id="23" name="Freeform 2754">
                <a:extLst>
                  <a:ext uri="{FF2B5EF4-FFF2-40B4-BE49-F238E27FC236}">
                    <a16:creationId xmlns:a16="http://schemas.microsoft.com/office/drawing/2014/main" id="{F061B104-CCE5-4C8B-383F-587BFA283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3402" y="295853"/>
                <a:ext cx="3754863" cy="290247"/>
              </a:xfrm>
              <a:custGeom>
                <a:avLst/>
                <a:gdLst>
                  <a:gd name="T0" fmla="*/ 1082 w 1119"/>
                  <a:gd name="T1" fmla="*/ 131 h 181"/>
                  <a:gd name="T2" fmla="*/ 1078 w 1119"/>
                  <a:gd name="T3" fmla="*/ 135 h 181"/>
                  <a:gd name="T4" fmla="*/ 1057 w 1119"/>
                  <a:gd name="T5" fmla="*/ 108 h 181"/>
                  <a:gd name="T6" fmla="*/ 1018 w 1119"/>
                  <a:gd name="T7" fmla="*/ 140 h 181"/>
                  <a:gd name="T8" fmla="*/ 982 w 1119"/>
                  <a:gd name="T9" fmla="*/ 111 h 181"/>
                  <a:gd name="T10" fmla="*/ 1000 w 1119"/>
                  <a:gd name="T11" fmla="*/ 100 h 181"/>
                  <a:gd name="T12" fmla="*/ 1004 w 1119"/>
                  <a:gd name="T13" fmla="*/ 57 h 181"/>
                  <a:gd name="T14" fmla="*/ 984 w 1119"/>
                  <a:gd name="T15" fmla="*/ 77 h 181"/>
                  <a:gd name="T16" fmla="*/ 974 w 1119"/>
                  <a:gd name="T17" fmla="*/ 55 h 181"/>
                  <a:gd name="T18" fmla="*/ 950 w 1119"/>
                  <a:gd name="T19" fmla="*/ 52 h 181"/>
                  <a:gd name="T20" fmla="*/ 954 w 1119"/>
                  <a:gd name="T21" fmla="*/ 97 h 181"/>
                  <a:gd name="T22" fmla="*/ 960 w 1119"/>
                  <a:gd name="T23" fmla="*/ 63 h 181"/>
                  <a:gd name="T24" fmla="*/ 894 w 1119"/>
                  <a:gd name="T25" fmla="*/ 66 h 181"/>
                  <a:gd name="T26" fmla="*/ 935 w 1119"/>
                  <a:gd name="T27" fmla="*/ 91 h 181"/>
                  <a:gd name="T28" fmla="*/ 881 w 1119"/>
                  <a:gd name="T29" fmla="*/ 73 h 181"/>
                  <a:gd name="T30" fmla="*/ 833 w 1119"/>
                  <a:gd name="T31" fmla="*/ 60 h 181"/>
                  <a:gd name="T32" fmla="*/ 884 w 1119"/>
                  <a:gd name="T33" fmla="*/ 58 h 181"/>
                  <a:gd name="T34" fmla="*/ 853 w 1119"/>
                  <a:gd name="T35" fmla="*/ 20 h 181"/>
                  <a:gd name="T36" fmla="*/ 829 w 1119"/>
                  <a:gd name="T37" fmla="*/ 40 h 181"/>
                  <a:gd name="T38" fmla="*/ 768 w 1119"/>
                  <a:gd name="T39" fmla="*/ 78 h 181"/>
                  <a:gd name="T40" fmla="*/ 806 w 1119"/>
                  <a:gd name="T41" fmla="*/ 25 h 181"/>
                  <a:gd name="T42" fmla="*/ 771 w 1119"/>
                  <a:gd name="T43" fmla="*/ 22 h 181"/>
                  <a:gd name="T44" fmla="*/ 764 w 1119"/>
                  <a:gd name="T45" fmla="*/ 15 h 181"/>
                  <a:gd name="T46" fmla="*/ 709 w 1119"/>
                  <a:gd name="T47" fmla="*/ 15 h 181"/>
                  <a:gd name="T48" fmla="*/ 628 w 1119"/>
                  <a:gd name="T49" fmla="*/ 18 h 181"/>
                  <a:gd name="T50" fmla="*/ 555 w 1119"/>
                  <a:gd name="T51" fmla="*/ 12 h 181"/>
                  <a:gd name="T52" fmla="*/ 441 w 1119"/>
                  <a:gd name="T53" fmla="*/ 16 h 181"/>
                  <a:gd name="T54" fmla="*/ 422 w 1119"/>
                  <a:gd name="T55" fmla="*/ 30 h 181"/>
                  <a:gd name="T56" fmla="*/ 332 w 1119"/>
                  <a:gd name="T57" fmla="*/ 24 h 181"/>
                  <a:gd name="T58" fmla="*/ 230 w 1119"/>
                  <a:gd name="T59" fmla="*/ 35 h 181"/>
                  <a:gd name="T60" fmla="*/ 180 w 1119"/>
                  <a:gd name="T61" fmla="*/ 18 h 181"/>
                  <a:gd name="T62" fmla="*/ 145 w 1119"/>
                  <a:gd name="T63" fmla="*/ 16 h 181"/>
                  <a:gd name="T64" fmla="*/ 76 w 1119"/>
                  <a:gd name="T65" fmla="*/ 20 h 181"/>
                  <a:gd name="T66" fmla="*/ 162 w 1119"/>
                  <a:gd name="T67" fmla="*/ 20 h 181"/>
                  <a:gd name="T68" fmla="*/ 139 w 1119"/>
                  <a:gd name="T69" fmla="*/ 32 h 181"/>
                  <a:gd name="T70" fmla="*/ 62 w 1119"/>
                  <a:gd name="T71" fmla="*/ 38 h 181"/>
                  <a:gd name="T72" fmla="*/ 31 w 1119"/>
                  <a:gd name="T73" fmla="*/ 44 h 181"/>
                  <a:gd name="T74" fmla="*/ 16 w 1119"/>
                  <a:gd name="T75" fmla="*/ 70 h 181"/>
                  <a:gd name="T76" fmla="*/ 4 w 1119"/>
                  <a:gd name="T77" fmla="*/ 82 h 181"/>
                  <a:gd name="T78" fmla="*/ 15 w 1119"/>
                  <a:gd name="T79" fmla="*/ 91 h 181"/>
                  <a:gd name="T80" fmla="*/ 10 w 1119"/>
                  <a:gd name="T81" fmla="*/ 110 h 181"/>
                  <a:gd name="T82" fmla="*/ 58 w 1119"/>
                  <a:gd name="T83" fmla="*/ 114 h 181"/>
                  <a:gd name="T84" fmla="*/ 78 w 1119"/>
                  <a:gd name="T85" fmla="*/ 116 h 181"/>
                  <a:gd name="T86" fmla="*/ 38 w 1119"/>
                  <a:gd name="T87" fmla="*/ 121 h 181"/>
                  <a:gd name="T88" fmla="*/ 4 w 1119"/>
                  <a:gd name="T89" fmla="*/ 138 h 181"/>
                  <a:gd name="T90" fmla="*/ 28 w 1119"/>
                  <a:gd name="T91" fmla="*/ 154 h 181"/>
                  <a:gd name="T92" fmla="*/ 38 w 1119"/>
                  <a:gd name="T93" fmla="*/ 152 h 181"/>
                  <a:gd name="T94" fmla="*/ 72 w 1119"/>
                  <a:gd name="T95" fmla="*/ 152 h 181"/>
                  <a:gd name="T96" fmla="*/ 95 w 1119"/>
                  <a:gd name="T97" fmla="*/ 150 h 181"/>
                  <a:gd name="T98" fmla="*/ 107 w 1119"/>
                  <a:gd name="T99" fmla="*/ 156 h 181"/>
                  <a:gd name="T100" fmla="*/ 116 w 1119"/>
                  <a:gd name="T101" fmla="*/ 160 h 181"/>
                  <a:gd name="T102" fmla="*/ 124 w 1119"/>
                  <a:gd name="T103" fmla="*/ 162 h 181"/>
                  <a:gd name="T104" fmla="*/ 139 w 1119"/>
                  <a:gd name="T105" fmla="*/ 176 h 181"/>
                  <a:gd name="T106" fmla="*/ 223 w 1119"/>
                  <a:gd name="T107" fmla="*/ 177 h 181"/>
                  <a:gd name="T108" fmla="*/ 303 w 1119"/>
                  <a:gd name="T109" fmla="*/ 179 h 181"/>
                  <a:gd name="T110" fmla="*/ 375 w 1119"/>
                  <a:gd name="T111" fmla="*/ 180 h 181"/>
                  <a:gd name="T112" fmla="*/ 478 w 1119"/>
                  <a:gd name="T113" fmla="*/ 172 h 181"/>
                  <a:gd name="T114" fmla="*/ 543 w 1119"/>
                  <a:gd name="T115" fmla="*/ 172 h 181"/>
                  <a:gd name="T116" fmla="*/ 623 w 1119"/>
                  <a:gd name="T117" fmla="*/ 176 h 181"/>
                  <a:gd name="T118" fmla="*/ 684 w 1119"/>
                  <a:gd name="T119" fmla="*/ 175 h 181"/>
                  <a:gd name="T120" fmla="*/ 784 w 1119"/>
                  <a:gd name="T121" fmla="*/ 172 h 181"/>
                  <a:gd name="T122" fmla="*/ 944 w 1119"/>
                  <a:gd name="T123" fmla="*/ 16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9" h="181">
                    <a:moveTo>
                      <a:pt x="1101" y="149"/>
                    </a:moveTo>
                    <a:cubicBezTo>
                      <a:pt x="1101" y="149"/>
                      <a:pt x="1100" y="149"/>
                      <a:pt x="1100" y="149"/>
                    </a:cubicBezTo>
                    <a:cubicBezTo>
                      <a:pt x="1099" y="149"/>
                      <a:pt x="1098" y="147"/>
                      <a:pt x="1098" y="146"/>
                    </a:cubicBezTo>
                    <a:cubicBezTo>
                      <a:pt x="1100" y="144"/>
                      <a:pt x="1096" y="142"/>
                      <a:pt x="1097" y="140"/>
                    </a:cubicBezTo>
                    <a:cubicBezTo>
                      <a:pt x="1098" y="140"/>
                      <a:pt x="1099" y="140"/>
                      <a:pt x="1100" y="140"/>
                    </a:cubicBezTo>
                    <a:cubicBezTo>
                      <a:pt x="1100" y="139"/>
                      <a:pt x="1100" y="139"/>
                      <a:pt x="1100" y="139"/>
                    </a:cubicBezTo>
                    <a:cubicBezTo>
                      <a:pt x="1100" y="139"/>
                      <a:pt x="1101" y="139"/>
                      <a:pt x="1101" y="140"/>
                    </a:cubicBezTo>
                    <a:cubicBezTo>
                      <a:pt x="1103" y="140"/>
                      <a:pt x="1105" y="140"/>
                      <a:pt x="1106" y="140"/>
                    </a:cubicBezTo>
                    <a:cubicBezTo>
                      <a:pt x="1109" y="141"/>
                      <a:pt x="1110" y="139"/>
                      <a:pt x="1113" y="140"/>
                    </a:cubicBezTo>
                    <a:cubicBezTo>
                      <a:pt x="1112" y="139"/>
                      <a:pt x="1111" y="138"/>
                      <a:pt x="1111" y="137"/>
                    </a:cubicBezTo>
                    <a:cubicBezTo>
                      <a:pt x="1110" y="137"/>
                      <a:pt x="1110" y="137"/>
                      <a:pt x="1109" y="137"/>
                    </a:cubicBezTo>
                    <a:cubicBezTo>
                      <a:pt x="1109" y="137"/>
                      <a:pt x="1108" y="136"/>
                      <a:pt x="1107" y="135"/>
                    </a:cubicBezTo>
                    <a:cubicBezTo>
                      <a:pt x="1106" y="135"/>
                      <a:pt x="1103" y="135"/>
                      <a:pt x="1103" y="135"/>
                    </a:cubicBezTo>
                    <a:cubicBezTo>
                      <a:pt x="1105" y="132"/>
                      <a:pt x="1105" y="132"/>
                      <a:pt x="1107" y="130"/>
                    </a:cubicBezTo>
                    <a:cubicBezTo>
                      <a:pt x="1107" y="129"/>
                      <a:pt x="1110" y="131"/>
                      <a:pt x="1111" y="131"/>
                    </a:cubicBezTo>
                    <a:cubicBezTo>
                      <a:pt x="1113" y="132"/>
                      <a:pt x="1114" y="131"/>
                      <a:pt x="1115" y="131"/>
                    </a:cubicBezTo>
                    <a:cubicBezTo>
                      <a:pt x="1115" y="130"/>
                      <a:pt x="1114" y="130"/>
                      <a:pt x="1114" y="130"/>
                    </a:cubicBezTo>
                    <a:cubicBezTo>
                      <a:pt x="1115" y="130"/>
                      <a:pt x="1115" y="130"/>
                      <a:pt x="1115" y="131"/>
                    </a:cubicBezTo>
                    <a:cubicBezTo>
                      <a:pt x="1116" y="130"/>
                      <a:pt x="1117" y="130"/>
                      <a:pt x="1118" y="129"/>
                    </a:cubicBezTo>
                    <a:cubicBezTo>
                      <a:pt x="1117" y="129"/>
                      <a:pt x="1116" y="128"/>
                      <a:pt x="1114" y="127"/>
                    </a:cubicBezTo>
                    <a:cubicBezTo>
                      <a:pt x="1113" y="127"/>
                      <a:pt x="1115" y="126"/>
                      <a:pt x="1116" y="126"/>
                    </a:cubicBezTo>
                    <a:cubicBezTo>
                      <a:pt x="1117" y="123"/>
                      <a:pt x="1116" y="123"/>
                      <a:pt x="1117" y="121"/>
                    </a:cubicBezTo>
                    <a:cubicBezTo>
                      <a:pt x="1118" y="120"/>
                      <a:pt x="1118" y="119"/>
                      <a:pt x="1119" y="119"/>
                    </a:cubicBezTo>
                    <a:cubicBezTo>
                      <a:pt x="1119" y="118"/>
                      <a:pt x="1118" y="118"/>
                      <a:pt x="1118" y="117"/>
                    </a:cubicBezTo>
                    <a:cubicBezTo>
                      <a:pt x="1118" y="117"/>
                      <a:pt x="1117" y="117"/>
                      <a:pt x="1117" y="117"/>
                    </a:cubicBezTo>
                    <a:cubicBezTo>
                      <a:pt x="1117" y="117"/>
                      <a:pt x="1116" y="117"/>
                      <a:pt x="1115" y="117"/>
                    </a:cubicBezTo>
                    <a:cubicBezTo>
                      <a:pt x="1116" y="117"/>
                      <a:pt x="1117" y="117"/>
                      <a:pt x="1117" y="116"/>
                    </a:cubicBezTo>
                    <a:cubicBezTo>
                      <a:pt x="1116" y="117"/>
                      <a:pt x="1114" y="117"/>
                      <a:pt x="1113" y="116"/>
                    </a:cubicBezTo>
                    <a:cubicBezTo>
                      <a:pt x="1113" y="116"/>
                      <a:pt x="1113" y="116"/>
                      <a:pt x="1113" y="116"/>
                    </a:cubicBezTo>
                    <a:cubicBezTo>
                      <a:pt x="1112" y="116"/>
                      <a:pt x="1110" y="116"/>
                      <a:pt x="1110" y="116"/>
                    </a:cubicBezTo>
                    <a:cubicBezTo>
                      <a:pt x="1108" y="119"/>
                      <a:pt x="1117" y="121"/>
                      <a:pt x="1115" y="124"/>
                    </a:cubicBezTo>
                    <a:cubicBezTo>
                      <a:pt x="1115" y="124"/>
                      <a:pt x="1111" y="122"/>
                      <a:pt x="1109" y="121"/>
                    </a:cubicBezTo>
                    <a:cubicBezTo>
                      <a:pt x="1110" y="122"/>
                      <a:pt x="1110" y="123"/>
                      <a:pt x="1109" y="124"/>
                    </a:cubicBezTo>
                    <a:cubicBezTo>
                      <a:pt x="1109" y="124"/>
                      <a:pt x="1108" y="122"/>
                      <a:pt x="1107" y="121"/>
                    </a:cubicBezTo>
                    <a:cubicBezTo>
                      <a:pt x="1105" y="122"/>
                      <a:pt x="1102" y="124"/>
                      <a:pt x="1100" y="124"/>
                    </a:cubicBezTo>
                    <a:cubicBezTo>
                      <a:pt x="1099" y="123"/>
                      <a:pt x="1099" y="123"/>
                      <a:pt x="1099" y="121"/>
                    </a:cubicBezTo>
                    <a:cubicBezTo>
                      <a:pt x="1099" y="121"/>
                      <a:pt x="1099" y="121"/>
                      <a:pt x="1099" y="121"/>
                    </a:cubicBezTo>
                    <a:cubicBezTo>
                      <a:pt x="1098" y="121"/>
                      <a:pt x="1095" y="120"/>
                      <a:pt x="1095" y="119"/>
                    </a:cubicBezTo>
                    <a:cubicBezTo>
                      <a:pt x="1094" y="119"/>
                      <a:pt x="1094" y="119"/>
                      <a:pt x="1093" y="119"/>
                    </a:cubicBezTo>
                    <a:cubicBezTo>
                      <a:pt x="1092" y="119"/>
                      <a:pt x="1091" y="120"/>
                      <a:pt x="1091" y="120"/>
                    </a:cubicBezTo>
                    <a:cubicBezTo>
                      <a:pt x="1088" y="119"/>
                      <a:pt x="1087" y="119"/>
                      <a:pt x="1085" y="118"/>
                    </a:cubicBezTo>
                    <a:cubicBezTo>
                      <a:pt x="1085" y="118"/>
                      <a:pt x="1085" y="119"/>
                      <a:pt x="1084" y="119"/>
                    </a:cubicBezTo>
                    <a:cubicBezTo>
                      <a:pt x="1087" y="120"/>
                      <a:pt x="1086" y="122"/>
                      <a:pt x="1089" y="123"/>
                    </a:cubicBezTo>
                    <a:cubicBezTo>
                      <a:pt x="1089" y="123"/>
                      <a:pt x="1089" y="123"/>
                      <a:pt x="1089" y="123"/>
                    </a:cubicBezTo>
                    <a:cubicBezTo>
                      <a:pt x="1089" y="123"/>
                      <a:pt x="1089" y="122"/>
                      <a:pt x="1089" y="122"/>
                    </a:cubicBezTo>
                    <a:cubicBezTo>
                      <a:pt x="1090" y="122"/>
                      <a:pt x="1090" y="123"/>
                      <a:pt x="1089" y="123"/>
                    </a:cubicBezTo>
                    <a:cubicBezTo>
                      <a:pt x="1088" y="123"/>
                      <a:pt x="1088" y="124"/>
                      <a:pt x="1087" y="124"/>
                    </a:cubicBezTo>
                    <a:cubicBezTo>
                      <a:pt x="1089" y="124"/>
                      <a:pt x="1090" y="124"/>
                      <a:pt x="1090" y="125"/>
                    </a:cubicBezTo>
                    <a:cubicBezTo>
                      <a:pt x="1089" y="126"/>
                      <a:pt x="1087" y="126"/>
                      <a:pt x="1085" y="126"/>
                    </a:cubicBezTo>
                    <a:cubicBezTo>
                      <a:pt x="1085" y="126"/>
                      <a:pt x="1085" y="126"/>
                      <a:pt x="1085" y="126"/>
                    </a:cubicBezTo>
                    <a:cubicBezTo>
                      <a:pt x="1084" y="127"/>
                      <a:pt x="1084" y="129"/>
                      <a:pt x="1084" y="130"/>
                    </a:cubicBezTo>
                    <a:cubicBezTo>
                      <a:pt x="1084" y="130"/>
                      <a:pt x="1084" y="130"/>
                      <a:pt x="1083" y="130"/>
                    </a:cubicBezTo>
                    <a:cubicBezTo>
                      <a:pt x="1082" y="130"/>
                      <a:pt x="1082" y="129"/>
                      <a:pt x="1081" y="129"/>
                    </a:cubicBezTo>
                    <a:cubicBezTo>
                      <a:pt x="1081" y="130"/>
                      <a:pt x="1082" y="130"/>
                      <a:pt x="1082" y="131"/>
                    </a:cubicBezTo>
                    <a:cubicBezTo>
                      <a:pt x="1083" y="131"/>
                      <a:pt x="1083" y="130"/>
                      <a:pt x="1083" y="130"/>
                    </a:cubicBezTo>
                    <a:cubicBezTo>
                      <a:pt x="1083" y="131"/>
                      <a:pt x="1083" y="131"/>
                      <a:pt x="1083" y="131"/>
                    </a:cubicBezTo>
                    <a:cubicBezTo>
                      <a:pt x="1083" y="131"/>
                      <a:pt x="1083" y="131"/>
                      <a:pt x="1082" y="131"/>
                    </a:cubicBezTo>
                    <a:cubicBezTo>
                      <a:pt x="1081" y="131"/>
                      <a:pt x="1080" y="132"/>
                      <a:pt x="1079" y="132"/>
                    </a:cubicBezTo>
                    <a:cubicBezTo>
                      <a:pt x="1078" y="133"/>
                      <a:pt x="1082" y="135"/>
                      <a:pt x="1084" y="137"/>
                    </a:cubicBezTo>
                    <a:cubicBezTo>
                      <a:pt x="1084" y="136"/>
                      <a:pt x="1083" y="135"/>
                      <a:pt x="1084" y="134"/>
                    </a:cubicBezTo>
                    <a:cubicBezTo>
                      <a:pt x="1085" y="133"/>
                      <a:pt x="1090" y="133"/>
                      <a:pt x="1092" y="133"/>
                    </a:cubicBezTo>
                    <a:cubicBezTo>
                      <a:pt x="1093" y="133"/>
                      <a:pt x="1095" y="132"/>
                      <a:pt x="1095" y="132"/>
                    </a:cubicBezTo>
                    <a:cubicBezTo>
                      <a:pt x="1096" y="130"/>
                      <a:pt x="1097" y="130"/>
                      <a:pt x="1097" y="129"/>
                    </a:cubicBezTo>
                    <a:cubicBezTo>
                      <a:pt x="1097" y="129"/>
                      <a:pt x="1097" y="129"/>
                      <a:pt x="1097" y="128"/>
                    </a:cubicBezTo>
                    <a:cubicBezTo>
                      <a:pt x="1097" y="128"/>
                      <a:pt x="1097" y="128"/>
                      <a:pt x="1098" y="128"/>
                    </a:cubicBezTo>
                    <a:cubicBezTo>
                      <a:pt x="1098" y="128"/>
                      <a:pt x="1098" y="128"/>
                      <a:pt x="1098" y="127"/>
                    </a:cubicBezTo>
                    <a:cubicBezTo>
                      <a:pt x="1099" y="127"/>
                      <a:pt x="1096" y="124"/>
                      <a:pt x="1097" y="125"/>
                    </a:cubicBezTo>
                    <a:cubicBezTo>
                      <a:pt x="1098" y="125"/>
                      <a:pt x="1098" y="127"/>
                      <a:pt x="1099" y="128"/>
                    </a:cubicBezTo>
                    <a:cubicBezTo>
                      <a:pt x="1100" y="128"/>
                      <a:pt x="1101" y="128"/>
                      <a:pt x="1102" y="127"/>
                    </a:cubicBezTo>
                    <a:cubicBezTo>
                      <a:pt x="1102" y="126"/>
                      <a:pt x="1098" y="124"/>
                      <a:pt x="1099" y="124"/>
                    </a:cubicBezTo>
                    <a:cubicBezTo>
                      <a:pt x="1102" y="125"/>
                      <a:pt x="1102" y="125"/>
                      <a:pt x="1105" y="126"/>
                    </a:cubicBezTo>
                    <a:cubicBezTo>
                      <a:pt x="1106" y="127"/>
                      <a:pt x="1102" y="126"/>
                      <a:pt x="1102" y="127"/>
                    </a:cubicBezTo>
                    <a:cubicBezTo>
                      <a:pt x="1101" y="128"/>
                      <a:pt x="1102" y="129"/>
                      <a:pt x="1103" y="130"/>
                    </a:cubicBezTo>
                    <a:cubicBezTo>
                      <a:pt x="1105" y="130"/>
                      <a:pt x="1107" y="130"/>
                      <a:pt x="1106" y="130"/>
                    </a:cubicBezTo>
                    <a:cubicBezTo>
                      <a:pt x="1106" y="131"/>
                      <a:pt x="1105" y="131"/>
                      <a:pt x="1103" y="131"/>
                    </a:cubicBezTo>
                    <a:cubicBezTo>
                      <a:pt x="1104" y="132"/>
                      <a:pt x="1104" y="132"/>
                      <a:pt x="1103" y="133"/>
                    </a:cubicBezTo>
                    <a:cubicBezTo>
                      <a:pt x="1103" y="133"/>
                      <a:pt x="1099" y="137"/>
                      <a:pt x="1098" y="137"/>
                    </a:cubicBezTo>
                    <a:cubicBezTo>
                      <a:pt x="1098" y="137"/>
                      <a:pt x="1097" y="136"/>
                      <a:pt x="1097" y="136"/>
                    </a:cubicBezTo>
                    <a:cubicBezTo>
                      <a:pt x="1096" y="137"/>
                      <a:pt x="1095" y="137"/>
                      <a:pt x="1095" y="137"/>
                    </a:cubicBezTo>
                    <a:cubicBezTo>
                      <a:pt x="1094" y="140"/>
                      <a:pt x="1097" y="141"/>
                      <a:pt x="1095" y="143"/>
                    </a:cubicBezTo>
                    <a:cubicBezTo>
                      <a:pt x="1095" y="143"/>
                      <a:pt x="1092" y="147"/>
                      <a:pt x="1091" y="147"/>
                    </a:cubicBezTo>
                    <a:cubicBezTo>
                      <a:pt x="1093" y="147"/>
                      <a:pt x="1094" y="148"/>
                      <a:pt x="1094" y="149"/>
                    </a:cubicBezTo>
                    <a:cubicBezTo>
                      <a:pt x="1094" y="151"/>
                      <a:pt x="1093" y="153"/>
                      <a:pt x="1090" y="154"/>
                    </a:cubicBezTo>
                    <a:cubicBezTo>
                      <a:pt x="1090" y="154"/>
                      <a:pt x="1090" y="154"/>
                      <a:pt x="1090" y="154"/>
                    </a:cubicBezTo>
                    <a:cubicBezTo>
                      <a:pt x="1090" y="154"/>
                      <a:pt x="1090" y="154"/>
                      <a:pt x="1090" y="154"/>
                    </a:cubicBezTo>
                    <a:cubicBezTo>
                      <a:pt x="1086" y="157"/>
                      <a:pt x="1079" y="158"/>
                      <a:pt x="1075" y="156"/>
                    </a:cubicBezTo>
                    <a:cubicBezTo>
                      <a:pt x="1074" y="156"/>
                      <a:pt x="1079" y="153"/>
                      <a:pt x="1079" y="153"/>
                    </a:cubicBezTo>
                    <a:cubicBezTo>
                      <a:pt x="1079" y="151"/>
                      <a:pt x="1080" y="150"/>
                      <a:pt x="1082" y="149"/>
                    </a:cubicBezTo>
                    <a:cubicBezTo>
                      <a:pt x="1082" y="149"/>
                      <a:pt x="1082" y="149"/>
                      <a:pt x="1082" y="149"/>
                    </a:cubicBezTo>
                    <a:cubicBezTo>
                      <a:pt x="1082" y="149"/>
                      <a:pt x="1081" y="149"/>
                      <a:pt x="1081" y="149"/>
                    </a:cubicBezTo>
                    <a:cubicBezTo>
                      <a:pt x="1080" y="148"/>
                      <a:pt x="1079" y="147"/>
                      <a:pt x="1078" y="146"/>
                    </a:cubicBezTo>
                    <a:cubicBezTo>
                      <a:pt x="1076" y="146"/>
                      <a:pt x="1071" y="145"/>
                      <a:pt x="1069" y="146"/>
                    </a:cubicBezTo>
                    <a:cubicBezTo>
                      <a:pt x="1068" y="145"/>
                      <a:pt x="1068" y="145"/>
                      <a:pt x="1066" y="144"/>
                    </a:cubicBezTo>
                    <a:cubicBezTo>
                      <a:pt x="1065" y="144"/>
                      <a:pt x="1060" y="145"/>
                      <a:pt x="1061" y="144"/>
                    </a:cubicBezTo>
                    <a:cubicBezTo>
                      <a:pt x="1062" y="142"/>
                      <a:pt x="1063" y="142"/>
                      <a:pt x="1065" y="140"/>
                    </a:cubicBezTo>
                    <a:cubicBezTo>
                      <a:pt x="1065" y="139"/>
                      <a:pt x="1069" y="138"/>
                      <a:pt x="1070" y="138"/>
                    </a:cubicBezTo>
                    <a:cubicBezTo>
                      <a:pt x="1073" y="139"/>
                      <a:pt x="1073" y="139"/>
                      <a:pt x="1077" y="140"/>
                    </a:cubicBezTo>
                    <a:cubicBezTo>
                      <a:pt x="1077" y="140"/>
                      <a:pt x="1080" y="144"/>
                      <a:pt x="1080" y="145"/>
                    </a:cubicBezTo>
                    <a:cubicBezTo>
                      <a:pt x="1080" y="145"/>
                      <a:pt x="1080" y="145"/>
                      <a:pt x="1080" y="145"/>
                    </a:cubicBezTo>
                    <a:cubicBezTo>
                      <a:pt x="1081" y="146"/>
                      <a:pt x="1082" y="147"/>
                      <a:pt x="1083" y="147"/>
                    </a:cubicBezTo>
                    <a:cubicBezTo>
                      <a:pt x="1085" y="148"/>
                      <a:pt x="1087" y="146"/>
                      <a:pt x="1090" y="145"/>
                    </a:cubicBezTo>
                    <a:cubicBezTo>
                      <a:pt x="1090" y="144"/>
                      <a:pt x="1090" y="144"/>
                      <a:pt x="1090" y="144"/>
                    </a:cubicBezTo>
                    <a:cubicBezTo>
                      <a:pt x="1089" y="143"/>
                      <a:pt x="1087" y="143"/>
                      <a:pt x="1086" y="142"/>
                    </a:cubicBezTo>
                    <a:cubicBezTo>
                      <a:pt x="1085" y="141"/>
                      <a:pt x="1079" y="141"/>
                      <a:pt x="1079" y="141"/>
                    </a:cubicBezTo>
                    <a:cubicBezTo>
                      <a:pt x="1080" y="139"/>
                      <a:pt x="1081" y="138"/>
                      <a:pt x="1082" y="137"/>
                    </a:cubicBezTo>
                    <a:cubicBezTo>
                      <a:pt x="1081" y="136"/>
                      <a:pt x="1080" y="135"/>
                      <a:pt x="1080" y="135"/>
                    </a:cubicBezTo>
                    <a:cubicBezTo>
                      <a:pt x="1079" y="135"/>
                      <a:pt x="1078" y="135"/>
                      <a:pt x="1077" y="135"/>
                    </a:cubicBezTo>
                    <a:cubicBezTo>
                      <a:pt x="1077" y="135"/>
                      <a:pt x="1077" y="135"/>
                      <a:pt x="1078" y="135"/>
                    </a:cubicBezTo>
                    <a:cubicBezTo>
                      <a:pt x="1081" y="138"/>
                      <a:pt x="1076" y="136"/>
                      <a:pt x="1075" y="138"/>
                    </a:cubicBezTo>
                    <a:cubicBezTo>
                      <a:pt x="1072" y="140"/>
                      <a:pt x="1073" y="135"/>
                      <a:pt x="1070" y="134"/>
                    </a:cubicBezTo>
                    <a:cubicBezTo>
                      <a:pt x="1069" y="134"/>
                      <a:pt x="1067" y="135"/>
                      <a:pt x="1066" y="135"/>
                    </a:cubicBezTo>
                    <a:cubicBezTo>
                      <a:pt x="1065" y="135"/>
                      <a:pt x="1065" y="135"/>
                      <a:pt x="1065" y="136"/>
                    </a:cubicBezTo>
                    <a:cubicBezTo>
                      <a:pt x="1060" y="139"/>
                      <a:pt x="1055" y="136"/>
                      <a:pt x="1052" y="135"/>
                    </a:cubicBezTo>
                    <a:cubicBezTo>
                      <a:pt x="1051" y="135"/>
                      <a:pt x="1052" y="132"/>
                      <a:pt x="1053" y="131"/>
                    </a:cubicBezTo>
                    <a:cubicBezTo>
                      <a:pt x="1053" y="131"/>
                      <a:pt x="1053" y="131"/>
                      <a:pt x="1053" y="131"/>
                    </a:cubicBezTo>
                    <a:cubicBezTo>
                      <a:pt x="1053" y="130"/>
                      <a:pt x="1053" y="129"/>
                      <a:pt x="1053" y="128"/>
                    </a:cubicBezTo>
                    <a:cubicBezTo>
                      <a:pt x="1055" y="126"/>
                      <a:pt x="1059" y="127"/>
                      <a:pt x="1060" y="125"/>
                    </a:cubicBezTo>
                    <a:cubicBezTo>
                      <a:pt x="1061" y="125"/>
                      <a:pt x="1060" y="122"/>
                      <a:pt x="1061" y="123"/>
                    </a:cubicBezTo>
                    <a:cubicBezTo>
                      <a:pt x="1064" y="124"/>
                      <a:pt x="1066" y="122"/>
                      <a:pt x="1069" y="123"/>
                    </a:cubicBezTo>
                    <a:cubicBezTo>
                      <a:pt x="1069" y="122"/>
                      <a:pt x="1069" y="121"/>
                      <a:pt x="1068" y="121"/>
                    </a:cubicBezTo>
                    <a:cubicBezTo>
                      <a:pt x="1065" y="120"/>
                      <a:pt x="1063" y="123"/>
                      <a:pt x="1060" y="122"/>
                    </a:cubicBezTo>
                    <a:cubicBezTo>
                      <a:pt x="1059" y="122"/>
                      <a:pt x="1057" y="120"/>
                      <a:pt x="1057" y="120"/>
                    </a:cubicBezTo>
                    <a:cubicBezTo>
                      <a:pt x="1059" y="117"/>
                      <a:pt x="1059" y="118"/>
                      <a:pt x="1061" y="115"/>
                    </a:cubicBezTo>
                    <a:cubicBezTo>
                      <a:pt x="1061" y="115"/>
                      <a:pt x="1063" y="116"/>
                      <a:pt x="1064" y="116"/>
                    </a:cubicBezTo>
                    <a:cubicBezTo>
                      <a:pt x="1066" y="117"/>
                      <a:pt x="1068" y="116"/>
                      <a:pt x="1070" y="116"/>
                    </a:cubicBezTo>
                    <a:cubicBezTo>
                      <a:pt x="1071" y="116"/>
                      <a:pt x="1071" y="116"/>
                      <a:pt x="1072" y="116"/>
                    </a:cubicBezTo>
                    <a:cubicBezTo>
                      <a:pt x="1072" y="116"/>
                      <a:pt x="1072" y="116"/>
                      <a:pt x="1072" y="116"/>
                    </a:cubicBezTo>
                    <a:cubicBezTo>
                      <a:pt x="1073" y="117"/>
                      <a:pt x="1076" y="119"/>
                      <a:pt x="1075" y="120"/>
                    </a:cubicBezTo>
                    <a:cubicBezTo>
                      <a:pt x="1075" y="120"/>
                      <a:pt x="1075" y="120"/>
                      <a:pt x="1075" y="121"/>
                    </a:cubicBezTo>
                    <a:cubicBezTo>
                      <a:pt x="1075" y="121"/>
                      <a:pt x="1075" y="121"/>
                      <a:pt x="1076" y="122"/>
                    </a:cubicBezTo>
                    <a:cubicBezTo>
                      <a:pt x="1077" y="121"/>
                      <a:pt x="1077" y="120"/>
                      <a:pt x="1079" y="119"/>
                    </a:cubicBezTo>
                    <a:cubicBezTo>
                      <a:pt x="1079" y="118"/>
                      <a:pt x="1080" y="118"/>
                      <a:pt x="1081" y="118"/>
                    </a:cubicBezTo>
                    <a:cubicBezTo>
                      <a:pt x="1081" y="117"/>
                      <a:pt x="1082" y="115"/>
                      <a:pt x="1083" y="115"/>
                    </a:cubicBezTo>
                    <a:cubicBezTo>
                      <a:pt x="1084" y="113"/>
                      <a:pt x="1084" y="113"/>
                      <a:pt x="1085" y="111"/>
                    </a:cubicBezTo>
                    <a:cubicBezTo>
                      <a:pt x="1084" y="111"/>
                      <a:pt x="1084" y="112"/>
                      <a:pt x="1083" y="113"/>
                    </a:cubicBezTo>
                    <a:cubicBezTo>
                      <a:pt x="1083" y="113"/>
                      <a:pt x="1080" y="109"/>
                      <a:pt x="1079" y="109"/>
                    </a:cubicBezTo>
                    <a:cubicBezTo>
                      <a:pt x="1076" y="108"/>
                      <a:pt x="1074" y="111"/>
                      <a:pt x="1070" y="110"/>
                    </a:cubicBezTo>
                    <a:cubicBezTo>
                      <a:pt x="1070" y="110"/>
                      <a:pt x="1073" y="110"/>
                      <a:pt x="1074" y="109"/>
                    </a:cubicBezTo>
                    <a:cubicBezTo>
                      <a:pt x="1074" y="109"/>
                      <a:pt x="1074" y="109"/>
                      <a:pt x="1074" y="108"/>
                    </a:cubicBezTo>
                    <a:cubicBezTo>
                      <a:pt x="1074" y="108"/>
                      <a:pt x="1073" y="108"/>
                      <a:pt x="1073" y="108"/>
                    </a:cubicBezTo>
                    <a:cubicBezTo>
                      <a:pt x="1073" y="108"/>
                      <a:pt x="1074" y="108"/>
                      <a:pt x="1074" y="108"/>
                    </a:cubicBezTo>
                    <a:cubicBezTo>
                      <a:pt x="1074" y="107"/>
                      <a:pt x="1072" y="106"/>
                      <a:pt x="1072" y="104"/>
                    </a:cubicBezTo>
                    <a:cubicBezTo>
                      <a:pt x="1072" y="104"/>
                      <a:pt x="1072" y="104"/>
                      <a:pt x="1072" y="104"/>
                    </a:cubicBezTo>
                    <a:cubicBezTo>
                      <a:pt x="1071" y="104"/>
                      <a:pt x="1072" y="104"/>
                      <a:pt x="1073" y="103"/>
                    </a:cubicBezTo>
                    <a:cubicBezTo>
                      <a:pt x="1073" y="103"/>
                      <a:pt x="1072" y="103"/>
                      <a:pt x="1072" y="103"/>
                    </a:cubicBezTo>
                    <a:cubicBezTo>
                      <a:pt x="1072" y="103"/>
                      <a:pt x="1071" y="103"/>
                      <a:pt x="1071" y="103"/>
                    </a:cubicBezTo>
                    <a:cubicBezTo>
                      <a:pt x="1071" y="104"/>
                      <a:pt x="1071" y="104"/>
                      <a:pt x="1071" y="104"/>
                    </a:cubicBezTo>
                    <a:cubicBezTo>
                      <a:pt x="1070" y="104"/>
                      <a:pt x="1070" y="104"/>
                      <a:pt x="1069" y="104"/>
                    </a:cubicBezTo>
                    <a:cubicBezTo>
                      <a:pt x="1069" y="104"/>
                      <a:pt x="1069" y="103"/>
                      <a:pt x="1069" y="103"/>
                    </a:cubicBezTo>
                    <a:cubicBezTo>
                      <a:pt x="1067" y="104"/>
                      <a:pt x="1065" y="103"/>
                      <a:pt x="1063" y="103"/>
                    </a:cubicBezTo>
                    <a:cubicBezTo>
                      <a:pt x="1063" y="103"/>
                      <a:pt x="1063" y="103"/>
                      <a:pt x="1063" y="103"/>
                    </a:cubicBezTo>
                    <a:cubicBezTo>
                      <a:pt x="1063" y="103"/>
                      <a:pt x="1063" y="103"/>
                      <a:pt x="1063" y="103"/>
                    </a:cubicBezTo>
                    <a:cubicBezTo>
                      <a:pt x="1063" y="103"/>
                      <a:pt x="1063" y="103"/>
                      <a:pt x="1063" y="103"/>
                    </a:cubicBezTo>
                    <a:cubicBezTo>
                      <a:pt x="1062" y="103"/>
                      <a:pt x="1061" y="103"/>
                      <a:pt x="1061" y="103"/>
                    </a:cubicBezTo>
                    <a:cubicBezTo>
                      <a:pt x="1060" y="105"/>
                      <a:pt x="1061" y="106"/>
                      <a:pt x="1060" y="108"/>
                    </a:cubicBezTo>
                    <a:cubicBezTo>
                      <a:pt x="1059" y="108"/>
                      <a:pt x="1059" y="107"/>
                      <a:pt x="1058" y="107"/>
                    </a:cubicBezTo>
                    <a:cubicBezTo>
                      <a:pt x="1059" y="107"/>
                      <a:pt x="1058" y="108"/>
                      <a:pt x="1059" y="108"/>
                    </a:cubicBezTo>
                    <a:cubicBezTo>
                      <a:pt x="1059" y="108"/>
                      <a:pt x="1058" y="108"/>
                      <a:pt x="1058" y="108"/>
                    </a:cubicBezTo>
                    <a:cubicBezTo>
                      <a:pt x="1058" y="108"/>
                      <a:pt x="1058" y="108"/>
                      <a:pt x="1058" y="108"/>
                    </a:cubicBezTo>
                    <a:cubicBezTo>
                      <a:pt x="1058" y="108"/>
                      <a:pt x="1058" y="108"/>
                      <a:pt x="1058" y="108"/>
                    </a:cubicBezTo>
                    <a:cubicBezTo>
                      <a:pt x="1057" y="108"/>
                      <a:pt x="1057" y="108"/>
                      <a:pt x="1057" y="108"/>
                    </a:cubicBezTo>
                    <a:cubicBezTo>
                      <a:pt x="1057" y="108"/>
                      <a:pt x="1057" y="108"/>
                      <a:pt x="1057" y="108"/>
                    </a:cubicBezTo>
                    <a:cubicBezTo>
                      <a:pt x="1055" y="107"/>
                      <a:pt x="1054" y="108"/>
                      <a:pt x="1052" y="107"/>
                    </a:cubicBezTo>
                    <a:cubicBezTo>
                      <a:pt x="1052" y="108"/>
                      <a:pt x="1052" y="108"/>
                      <a:pt x="1052" y="108"/>
                    </a:cubicBezTo>
                    <a:cubicBezTo>
                      <a:pt x="1053" y="109"/>
                      <a:pt x="1053" y="110"/>
                      <a:pt x="1056" y="111"/>
                    </a:cubicBezTo>
                    <a:cubicBezTo>
                      <a:pt x="1057" y="111"/>
                      <a:pt x="1061" y="112"/>
                      <a:pt x="1061" y="112"/>
                    </a:cubicBezTo>
                    <a:cubicBezTo>
                      <a:pt x="1060" y="114"/>
                      <a:pt x="1054" y="113"/>
                      <a:pt x="1052" y="114"/>
                    </a:cubicBezTo>
                    <a:cubicBezTo>
                      <a:pt x="1052" y="114"/>
                      <a:pt x="1052" y="115"/>
                      <a:pt x="1053" y="115"/>
                    </a:cubicBezTo>
                    <a:cubicBezTo>
                      <a:pt x="1054" y="115"/>
                      <a:pt x="1057" y="113"/>
                      <a:pt x="1057" y="114"/>
                    </a:cubicBezTo>
                    <a:cubicBezTo>
                      <a:pt x="1055" y="116"/>
                      <a:pt x="1053" y="116"/>
                      <a:pt x="1051" y="118"/>
                    </a:cubicBezTo>
                    <a:cubicBezTo>
                      <a:pt x="1051" y="118"/>
                      <a:pt x="1050" y="122"/>
                      <a:pt x="1049" y="121"/>
                    </a:cubicBezTo>
                    <a:cubicBezTo>
                      <a:pt x="1048" y="121"/>
                      <a:pt x="1047" y="121"/>
                      <a:pt x="1047" y="121"/>
                    </a:cubicBezTo>
                    <a:cubicBezTo>
                      <a:pt x="1047" y="121"/>
                      <a:pt x="1047" y="121"/>
                      <a:pt x="1048" y="122"/>
                    </a:cubicBezTo>
                    <a:cubicBezTo>
                      <a:pt x="1049" y="122"/>
                      <a:pt x="1055" y="123"/>
                      <a:pt x="1055" y="123"/>
                    </a:cubicBezTo>
                    <a:cubicBezTo>
                      <a:pt x="1053" y="126"/>
                      <a:pt x="1051" y="125"/>
                      <a:pt x="1050" y="127"/>
                    </a:cubicBezTo>
                    <a:cubicBezTo>
                      <a:pt x="1050" y="128"/>
                      <a:pt x="1048" y="128"/>
                      <a:pt x="1046" y="129"/>
                    </a:cubicBezTo>
                    <a:cubicBezTo>
                      <a:pt x="1046" y="129"/>
                      <a:pt x="1046" y="129"/>
                      <a:pt x="1046" y="129"/>
                    </a:cubicBezTo>
                    <a:cubicBezTo>
                      <a:pt x="1046" y="129"/>
                      <a:pt x="1045" y="129"/>
                      <a:pt x="1045" y="129"/>
                    </a:cubicBezTo>
                    <a:cubicBezTo>
                      <a:pt x="1045" y="129"/>
                      <a:pt x="1044" y="129"/>
                      <a:pt x="1044" y="129"/>
                    </a:cubicBezTo>
                    <a:cubicBezTo>
                      <a:pt x="1044" y="130"/>
                      <a:pt x="1043" y="132"/>
                      <a:pt x="1043" y="132"/>
                    </a:cubicBezTo>
                    <a:cubicBezTo>
                      <a:pt x="1041" y="135"/>
                      <a:pt x="1038" y="133"/>
                      <a:pt x="1036" y="135"/>
                    </a:cubicBezTo>
                    <a:cubicBezTo>
                      <a:pt x="1036" y="136"/>
                      <a:pt x="1037" y="136"/>
                      <a:pt x="1038" y="137"/>
                    </a:cubicBezTo>
                    <a:cubicBezTo>
                      <a:pt x="1040" y="139"/>
                      <a:pt x="1043" y="141"/>
                      <a:pt x="1042" y="142"/>
                    </a:cubicBezTo>
                    <a:cubicBezTo>
                      <a:pt x="1040" y="143"/>
                      <a:pt x="1038" y="140"/>
                      <a:pt x="1036" y="138"/>
                    </a:cubicBezTo>
                    <a:cubicBezTo>
                      <a:pt x="1036" y="139"/>
                      <a:pt x="1036" y="140"/>
                      <a:pt x="1035" y="139"/>
                    </a:cubicBezTo>
                    <a:cubicBezTo>
                      <a:pt x="1032" y="138"/>
                      <a:pt x="1033" y="138"/>
                      <a:pt x="1029" y="137"/>
                    </a:cubicBezTo>
                    <a:cubicBezTo>
                      <a:pt x="1029" y="136"/>
                      <a:pt x="1030" y="134"/>
                      <a:pt x="1031" y="134"/>
                    </a:cubicBezTo>
                    <a:cubicBezTo>
                      <a:pt x="1030" y="133"/>
                      <a:pt x="1029" y="132"/>
                      <a:pt x="1030" y="131"/>
                    </a:cubicBezTo>
                    <a:cubicBezTo>
                      <a:pt x="1030" y="131"/>
                      <a:pt x="1030" y="131"/>
                      <a:pt x="1031" y="131"/>
                    </a:cubicBezTo>
                    <a:cubicBezTo>
                      <a:pt x="1030" y="130"/>
                      <a:pt x="1029" y="129"/>
                      <a:pt x="1030" y="128"/>
                    </a:cubicBezTo>
                    <a:cubicBezTo>
                      <a:pt x="1030" y="127"/>
                      <a:pt x="1034" y="129"/>
                      <a:pt x="1035" y="130"/>
                    </a:cubicBezTo>
                    <a:cubicBezTo>
                      <a:pt x="1037" y="131"/>
                      <a:pt x="1039" y="129"/>
                      <a:pt x="1041" y="128"/>
                    </a:cubicBezTo>
                    <a:cubicBezTo>
                      <a:pt x="1041" y="128"/>
                      <a:pt x="1041" y="128"/>
                      <a:pt x="1041" y="128"/>
                    </a:cubicBezTo>
                    <a:cubicBezTo>
                      <a:pt x="1039" y="129"/>
                      <a:pt x="1038" y="130"/>
                      <a:pt x="1036" y="129"/>
                    </a:cubicBezTo>
                    <a:cubicBezTo>
                      <a:pt x="1035" y="129"/>
                      <a:pt x="1037" y="128"/>
                      <a:pt x="1038" y="127"/>
                    </a:cubicBezTo>
                    <a:cubicBezTo>
                      <a:pt x="1037" y="127"/>
                      <a:pt x="1037" y="127"/>
                      <a:pt x="1037" y="127"/>
                    </a:cubicBezTo>
                    <a:cubicBezTo>
                      <a:pt x="1036" y="126"/>
                      <a:pt x="1037" y="126"/>
                      <a:pt x="1038" y="126"/>
                    </a:cubicBezTo>
                    <a:cubicBezTo>
                      <a:pt x="1038" y="124"/>
                      <a:pt x="1035" y="123"/>
                      <a:pt x="1034" y="121"/>
                    </a:cubicBezTo>
                    <a:cubicBezTo>
                      <a:pt x="1033" y="122"/>
                      <a:pt x="1031" y="122"/>
                      <a:pt x="1030" y="122"/>
                    </a:cubicBezTo>
                    <a:cubicBezTo>
                      <a:pt x="1030" y="123"/>
                      <a:pt x="1028" y="124"/>
                      <a:pt x="1028" y="123"/>
                    </a:cubicBezTo>
                    <a:cubicBezTo>
                      <a:pt x="1028" y="123"/>
                      <a:pt x="1029" y="122"/>
                      <a:pt x="1030" y="122"/>
                    </a:cubicBezTo>
                    <a:cubicBezTo>
                      <a:pt x="1030" y="122"/>
                      <a:pt x="1030" y="122"/>
                      <a:pt x="1029" y="122"/>
                    </a:cubicBezTo>
                    <a:cubicBezTo>
                      <a:pt x="1029" y="122"/>
                      <a:pt x="1029" y="122"/>
                      <a:pt x="1028" y="122"/>
                    </a:cubicBezTo>
                    <a:cubicBezTo>
                      <a:pt x="1028" y="122"/>
                      <a:pt x="1028" y="123"/>
                      <a:pt x="1028" y="123"/>
                    </a:cubicBezTo>
                    <a:cubicBezTo>
                      <a:pt x="1028" y="122"/>
                      <a:pt x="1027" y="122"/>
                      <a:pt x="1027" y="122"/>
                    </a:cubicBezTo>
                    <a:cubicBezTo>
                      <a:pt x="1024" y="123"/>
                      <a:pt x="1022" y="127"/>
                      <a:pt x="1019" y="126"/>
                    </a:cubicBezTo>
                    <a:cubicBezTo>
                      <a:pt x="1020" y="126"/>
                      <a:pt x="1021" y="127"/>
                      <a:pt x="1022" y="127"/>
                    </a:cubicBezTo>
                    <a:cubicBezTo>
                      <a:pt x="1024" y="126"/>
                      <a:pt x="1026" y="124"/>
                      <a:pt x="1028" y="125"/>
                    </a:cubicBezTo>
                    <a:cubicBezTo>
                      <a:pt x="1028" y="125"/>
                      <a:pt x="1028" y="128"/>
                      <a:pt x="1027" y="130"/>
                    </a:cubicBezTo>
                    <a:cubicBezTo>
                      <a:pt x="1028" y="131"/>
                      <a:pt x="1030" y="132"/>
                      <a:pt x="1029" y="133"/>
                    </a:cubicBezTo>
                    <a:cubicBezTo>
                      <a:pt x="1029" y="133"/>
                      <a:pt x="1028" y="132"/>
                      <a:pt x="1027" y="131"/>
                    </a:cubicBezTo>
                    <a:cubicBezTo>
                      <a:pt x="1026" y="133"/>
                      <a:pt x="1026" y="133"/>
                      <a:pt x="1025" y="135"/>
                    </a:cubicBezTo>
                    <a:cubicBezTo>
                      <a:pt x="1024" y="136"/>
                      <a:pt x="1022" y="134"/>
                      <a:pt x="1022" y="134"/>
                    </a:cubicBezTo>
                    <a:cubicBezTo>
                      <a:pt x="1019" y="133"/>
                      <a:pt x="1017" y="134"/>
                      <a:pt x="1015" y="135"/>
                    </a:cubicBezTo>
                    <a:cubicBezTo>
                      <a:pt x="1016" y="136"/>
                      <a:pt x="1016" y="138"/>
                      <a:pt x="1018" y="139"/>
                    </a:cubicBezTo>
                    <a:cubicBezTo>
                      <a:pt x="1019" y="139"/>
                      <a:pt x="1018" y="139"/>
                      <a:pt x="1018" y="140"/>
                    </a:cubicBezTo>
                    <a:cubicBezTo>
                      <a:pt x="1016" y="142"/>
                      <a:pt x="1015" y="142"/>
                      <a:pt x="1014" y="144"/>
                    </a:cubicBezTo>
                    <a:cubicBezTo>
                      <a:pt x="1014" y="145"/>
                      <a:pt x="1014" y="146"/>
                      <a:pt x="1014" y="146"/>
                    </a:cubicBezTo>
                    <a:cubicBezTo>
                      <a:pt x="1014" y="146"/>
                      <a:pt x="1015" y="146"/>
                      <a:pt x="1015" y="147"/>
                    </a:cubicBezTo>
                    <a:cubicBezTo>
                      <a:pt x="1015" y="149"/>
                      <a:pt x="1011" y="154"/>
                      <a:pt x="1007" y="156"/>
                    </a:cubicBezTo>
                    <a:cubicBezTo>
                      <a:pt x="1003" y="156"/>
                      <a:pt x="1002" y="158"/>
                      <a:pt x="999" y="157"/>
                    </a:cubicBezTo>
                    <a:cubicBezTo>
                      <a:pt x="998" y="156"/>
                      <a:pt x="995" y="152"/>
                      <a:pt x="996" y="151"/>
                    </a:cubicBezTo>
                    <a:cubicBezTo>
                      <a:pt x="997" y="149"/>
                      <a:pt x="998" y="149"/>
                      <a:pt x="1000" y="147"/>
                    </a:cubicBezTo>
                    <a:cubicBezTo>
                      <a:pt x="1000" y="146"/>
                      <a:pt x="1005" y="145"/>
                      <a:pt x="1006" y="145"/>
                    </a:cubicBezTo>
                    <a:cubicBezTo>
                      <a:pt x="1007" y="146"/>
                      <a:pt x="1007" y="146"/>
                      <a:pt x="1008" y="146"/>
                    </a:cubicBezTo>
                    <a:cubicBezTo>
                      <a:pt x="1008" y="146"/>
                      <a:pt x="1007" y="146"/>
                      <a:pt x="1006" y="145"/>
                    </a:cubicBezTo>
                    <a:cubicBezTo>
                      <a:pt x="1005" y="145"/>
                      <a:pt x="1002" y="141"/>
                      <a:pt x="1003" y="141"/>
                    </a:cubicBezTo>
                    <a:cubicBezTo>
                      <a:pt x="1004" y="138"/>
                      <a:pt x="1007" y="139"/>
                      <a:pt x="1009" y="137"/>
                    </a:cubicBezTo>
                    <a:cubicBezTo>
                      <a:pt x="1009" y="137"/>
                      <a:pt x="1012" y="134"/>
                      <a:pt x="1014" y="134"/>
                    </a:cubicBezTo>
                    <a:cubicBezTo>
                      <a:pt x="1014" y="133"/>
                      <a:pt x="1015" y="133"/>
                      <a:pt x="1016" y="132"/>
                    </a:cubicBezTo>
                    <a:cubicBezTo>
                      <a:pt x="1015" y="133"/>
                      <a:pt x="1014" y="133"/>
                      <a:pt x="1013" y="133"/>
                    </a:cubicBezTo>
                    <a:cubicBezTo>
                      <a:pt x="1012" y="133"/>
                      <a:pt x="1015" y="129"/>
                      <a:pt x="1016" y="128"/>
                    </a:cubicBezTo>
                    <a:cubicBezTo>
                      <a:pt x="1017" y="127"/>
                      <a:pt x="1018" y="127"/>
                      <a:pt x="1018" y="126"/>
                    </a:cubicBezTo>
                    <a:cubicBezTo>
                      <a:pt x="1019" y="126"/>
                      <a:pt x="1019" y="126"/>
                      <a:pt x="1019" y="126"/>
                    </a:cubicBezTo>
                    <a:cubicBezTo>
                      <a:pt x="1018" y="125"/>
                      <a:pt x="1019" y="121"/>
                      <a:pt x="1020" y="120"/>
                    </a:cubicBezTo>
                    <a:cubicBezTo>
                      <a:pt x="1021" y="119"/>
                      <a:pt x="1019" y="118"/>
                      <a:pt x="1019" y="117"/>
                    </a:cubicBezTo>
                    <a:cubicBezTo>
                      <a:pt x="1018" y="117"/>
                      <a:pt x="1015" y="116"/>
                      <a:pt x="1014" y="116"/>
                    </a:cubicBezTo>
                    <a:cubicBezTo>
                      <a:pt x="1012" y="116"/>
                      <a:pt x="1010" y="116"/>
                      <a:pt x="1010" y="117"/>
                    </a:cubicBezTo>
                    <a:cubicBezTo>
                      <a:pt x="1010" y="118"/>
                      <a:pt x="1010" y="119"/>
                      <a:pt x="1010" y="120"/>
                    </a:cubicBezTo>
                    <a:cubicBezTo>
                      <a:pt x="1011" y="120"/>
                      <a:pt x="1011" y="120"/>
                      <a:pt x="1012" y="120"/>
                    </a:cubicBezTo>
                    <a:cubicBezTo>
                      <a:pt x="1012" y="120"/>
                      <a:pt x="1012" y="121"/>
                      <a:pt x="1012" y="122"/>
                    </a:cubicBezTo>
                    <a:cubicBezTo>
                      <a:pt x="1014" y="122"/>
                      <a:pt x="1015" y="122"/>
                      <a:pt x="1015" y="123"/>
                    </a:cubicBezTo>
                    <a:cubicBezTo>
                      <a:pt x="1015" y="124"/>
                      <a:pt x="1013" y="124"/>
                      <a:pt x="1012" y="124"/>
                    </a:cubicBezTo>
                    <a:cubicBezTo>
                      <a:pt x="1012" y="124"/>
                      <a:pt x="1011" y="125"/>
                      <a:pt x="1011" y="125"/>
                    </a:cubicBezTo>
                    <a:cubicBezTo>
                      <a:pt x="1010" y="127"/>
                      <a:pt x="1009" y="127"/>
                      <a:pt x="1007" y="129"/>
                    </a:cubicBezTo>
                    <a:cubicBezTo>
                      <a:pt x="1007" y="130"/>
                      <a:pt x="1004" y="134"/>
                      <a:pt x="1003" y="133"/>
                    </a:cubicBezTo>
                    <a:cubicBezTo>
                      <a:pt x="999" y="132"/>
                      <a:pt x="1004" y="126"/>
                      <a:pt x="1001" y="125"/>
                    </a:cubicBezTo>
                    <a:cubicBezTo>
                      <a:pt x="1000" y="124"/>
                      <a:pt x="1000" y="125"/>
                      <a:pt x="1000" y="125"/>
                    </a:cubicBezTo>
                    <a:cubicBezTo>
                      <a:pt x="999" y="124"/>
                      <a:pt x="997" y="123"/>
                      <a:pt x="996" y="122"/>
                    </a:cubicBezTo>
                    <a:cubicBezTo>
                      <a:pt x="995" y="122"/>
                      <a:pt x="990" y="124"/>
                      <a:pt x="989" y="123"/>
                    </a:cubicBezTo>
                    <a:cubicBezTo>
                      <a:pt x="988" y="123"/>
                      <a:pt x="988" y="123"/>
                      <a:pt x="988" y="123"/>
                    </a:cubicBezTo>
                    <a:cubicBezTo>
                      <a:pt x="988" y="123"/>
                      <a:pt x="988" y="123"/>
                      <a:pt x="988" y="123"/>
                    </a:cubicBezTo>
                    <a:cubicBezTo>
                      <a:pt x="988" y="123"/>
                      <a:pt x="989" y="124"/>
                      <a:pt x="989" y="124"/>
                    </a:cubicBezTo>
                    <a:cubicBezTo>
                      <a:pt x="989" y="124"/>
                      <a:pt x="989" y="124"/>
                      <a:pt x="990" y="124"/>
                    </a:cubicBezTo>
                    <a:cubicBezTo>
                      <a:pt x="990" y="124"/>
                      <a:pt x="990" y="124"/>
                      <a:pt x="989" y="124"/>
                    </a:cubicBezTo>
                    <a:cubicBezTo>
                      <a:pt x="986" y="123"/>
                      <a:pt x="985" y="125"/>
                      <a:pt x="982" y="124"/>
                    </a:cubicBezTo>
                    <a:cubicBezTo>
                      <a:pt x="981" y="123"/>
                      <a:pt x="982" y="122"/>
                      <a:pt x="982" y="121"/>
                    </a:cubicBezTo>
                    <a:cubicBezTo>
                      <a:pt x="982" y="121"/>
                      <a:pt x="982" y="121"/>
                      <a:pt x="983" y="120"/>
                    </a:cubicBezTo>
                    <a:cubicBezTo>
                      <a:pt x="982" y="120"/>
                      <a:pt x="983" y="120"/>
                      <a:pt x="983" y="120"/>
                    </a:cubicBezTo>
                    <a:cubicBezTo>
                      <a:pt x="983" y="119"/>
                      <a:pt x="983" y="118"/>
                      <a:pt x="984" y="116"/>
                    </a:cubicBezTo>
                    <a:cubicBezTo>
                      <a:pt x="984" y="116"/>
                      <a:pt x="985" y="116"/>
                      <a:pt x="985" y="116"/>
                    </a:cubicBezTo>
                    <a:cubicBezTo>
                      <a:pt x="984" y="114"/>
                      <a:pt x="982" y="113"/>
                      <a:pt x="983" y="112"/>
                    </a:cubicBezTo>
                    <a:cubicBezTo>
                      <a:pt x="984" y="111"/>
                      <a:pt x="990" y="109"/>
                      <a:pt x="991" y="109"/>
                    </a:cubicBezTo>
                    <a:cubicBezTo>
                      <a:pt x="991" y="109"/>
                      <a:pt x="991" y="109"/>
                      <a:pt x="991" y="109"/>
                    </a:cubicBezTo>
                    <a:cubicBezTo>
                      <a:pt x="993" y="109"/>
                      <a:pt x="994" y="108"/>
                      <a:pt x="995" y="107"/>
                    </a:cubicBezTo>
                    <a:cubicBezTo>
                      <a:pt x="994" y="107"/>
                      <a:pt x="994" y="107"/>
                      <a:pt x="993" y="106"/>
                    </a:cubicBezTo>
                    <a:cubicBezTo>
                      <a:pt x="992" y="106"/>
                      <a:pt x="988" y="106"/>
                      <a:pt x="987" y="106"/>
                    </a:cubicBezTo>
                    <a:cubicBezTo>
                      <a:pt x="986" y="107"/>
                      <a:pt x="985" y="107"/>
                      <a:pt x="984" y="109"/>
                    </a:cubicBezTo>
                    <a:cubicBezTo>
                      <a:pt x="984" y="109"/>
                      <a:pt x="983" y="110"/>
                      <a:pt x="982" y="110"/>
                    </a:cubicBezTo>
                    <a:cubicBezTo>
                      <a:pt x="982" y="111"/>
                      <a:pt x="982" y="111"/>
                      <a:pt x="982" y="111"/>
                    </a:cubicBezTo>
                    <a:cubicBezTo>
                      <a:pt x="981" y="113"/>
                      <a:pt x="980" y="113"/>
                      <a:pt x="979" y="114"/>
                    </a:cubicBezTo>
                    <a:cubicBezTo>
                      <a:pt x="981" y="115"/>
                      <a:pt x="984" y="116"/>
                      <a:pt x="983" y="116"/>
                    </a:cubicBezTo>
                    <a:cubicBezTo>
                      <a:pt x="982" y="118"/>
                      <a:pt x="980" y="118"/>
                      <a:pt x="978" y="120"/>
                    </a:cubicBezTo>
                    <a:cubicBezTo>
                      <a:pt x="978" y="121"/>
                      <a:pt x="976" y="117"/>
                      <a:pt x="975" y="117"/>
                    </a:cubicBezTo>
                    <a:cubicBezTo>
                      <a:pt x="972" y="116"/>
                      <a:pt x="970" y="119"/>
                      <a:pt x="967" y="118"/>
                    </a:cubicBezTo>
                    <a:cubicBezTo>
                      <a:pt x="969" y="119"/>
                      <a:pt x="966" y="125"/>
                      <a:pt x="968" y="127"/>
                    </a:cubicBezTo>
                    <a:cubicBezTo>
                      <a:pt x="967" y="127"/>
                      <a:pt x="965" y="127"/>
                      <a:pt x="965" y="128"/>
                    </a:cubicBezTo>
                    <a:cubicBezTo>
                      <a:pt x="962" y="130"/>
                      <a:pt x="960" y="132"/>
                      <a:pt x="958" y="131"/>
                    </a:cubicBezTo>
                    <a:cubicBezTo>
                      <a:pt x="957" y="131"/>
                      <a:pt x="954" y="126"/>
                      <a:pt x="955" y="125"/>
                    </a:cubicBezTo>
                    <a:cubicBezTo>
                      <a:pt x="956" y="123"/>
                      <a:pt x="962" y="125"/>
                      <a:pt x="964" y="123"/>
                    </a:cubicBezTo>
                    <a:cubicBezTo>
                      <a:pt x="964" y="122"/>
                      <a:pt x="965" y="118"/>
                      <a:pt x="966" y="118"/>
                    </a:cubicBezTo>
                    <a:cubicBezTo>
                      <a:pt x="965" y="118"/>
                      <a:pt x="962" y="115"/>
                      <a:pt x="962" y="115"/>
                    </a:cubicBezTo>
                    <a:cubicBezTo>
                      <a:pt x="963" y="112"/>
                      <a:pt x="963" y="112"/>
                      <a:pt x="964" y="110"/>
                    </a:cubicBezTo>
                    <a:cubicBezTo>
                      <a:pt x="964" y="110"/>
                      <a:pt x="966" y="109"/>
                      <a:pt x="968" y="109"/>
                    </a:cubicBezTo>
                    <a:cubicBezTo>
                      <a:pt x="967" y="108"/>
                      <a:pt x="966" y="107"/>
                      <a:pt x="967" y="106"/>
                    </a:cubicBezTo>
                    <a:cubicBezTo>
                      <a:pt x="967" y="106"/>
                      <a:pt x="969" y="107"/>
                      <a:pt x="970" y="108"/>
                    </a:cubicBezTo>
                    <a:cubicBezTo>
                      <a:pt x="972" y="108"/>
                      <a:pt x="973" y="108"/>
                      <a:pt x="973" y="108"/>
                    </a:cubicBezTo>
                    <a:cubicBezTo>
                      <a:pt x="974" y="108"/>
                      <a:pt x="974" y="108"/>
                      <a:pt x="974" y="108"/>
                    </a:cubicBezTo>
                    <a:cubicBezTo>
                      <a:pt x="975" y="108"/>
                      <a:pt x="977" y="107"/>
                      <a:pt x="977" y="107"/>
                    </a:cubicBezTo>
                    <a:cubicBezTo>
                      <a:pt x="978" y="106"/>
                      <a:pt x="978" y="106"/>
                      <a:pt x="978" y="106"/>
                    </a:cubicBezTo>
                    <a:cubicBezTo>
                      <a:pt x="977" y="106"/>
                      <a:pt x="975" y="107"/>
                      <a:pt x="973" y="106"/>
                    </a:cubicBezTo>
                    <a:cubicBezTo>
                      <a:pt x="972" y="106"/>
                      <a:pt x="977" y="103"/>
                      <a:pt x="977" y="102"/>
                    </a:cubicBezTo>
                    <a:cubicBezTo>
                      <a:pt x="978" y="102"/>
                      <a:pt x="978" y="102"/>
                      <a:pt x="978" y="102"/>
                    </a:cubicBezTo>
                    <a:cubicBezTo>
                      <a:pt x="978" y="102"/>
                      <a:pt x="978" y="102"/>
                      <a:pt x="978" y="102"/>
                    </a:cubicBezTo>
                    <a:cubicBezTo>
                      <a:pt x="977" y="101"/>
                      <a:pt x="978" y="101"/>
                      <a:pt x="978" y="101"/>
                    </a:cubicBezTo>
                    <a:cubicBezTo>
                      <a:pt x="979" y="100"/>
                      <a:pt x="981" y="100"/>
                      <a:pt x="982" y="98"/>
                    </a:cubicBezTo>
                    <a:cubicBezTo>
                      <a:pt x="982" y="98"/>
                      <a:pt x="981" y="95"/>
                      <a:pt x="982" y="95"/>
                    </a:cubicBezTo>
                    <a:cubicBezTo>
                      <a:pt x="984" y="96"/>
                      <a:pt x="982" y="100"/>
                      <a:pt x="984" y="101"/>
                    </a:cubicBezTo>
                    <a:cubicBezTo>
                      <a:pt x="984" y="101"/>
                      <a:pt x="985" y="101"/>
                      <a:pt x="986" y="101"/>
                    </a:cubicBezTo>
                    <a:cubicBezTo>
                      <a:pt x="986" y="101"/>
                      <a:pt x="986" y="101"/>
                      <a:pt x="986" y="101"/>
                    </a:cubicBezTo>
                    <a:cubicBezTo>
                      <a:pt x="987" y="101"/>
                      <a:pt x="990" y="100"/>
                      <a:pt x="989" y="101"/>
                    </a:cubicBezTo>
                    <a:cubicBezTo>
                      <a:pt x="989" y="102"/>
                      <a:pt x="988" y="102"/>
                      <a:pt x="987" y="102"/>
                    </a:cubicBezTo>
                    <a:cubicBezTo>
                      <a:pt x="987" y="103"/>
                      <a:pt x="987" y="103"/>
                      <a:pt x="988" y="104"/>
                    </a:cubicBezTo>
                    <a:cubicBezTo>
                      <a:pt x="988" y="103"/>
                      <a:pt x="988" y="103"/>
                      <a:pt x="989" y="101"/>
                    </a:cubicBezTo>
                    <a:cubicBezTo>
                      <a:pt x="989" y="101"/>
                      <a:pt x="989" y="101"/>
                      <a:pt x="989" y="101"/>
                    </a:cubicBezTo>
                    <a:cubicBezTo>
                      <a:pt x="989" y="101"/>
                      <a:pt x="989" y="101"/>
                      <a:pt x="990" y="101"/>
                    </a:cubicBezTo>
                    <a:cubicBezTo>
                      <a:pt x="990" y="101"/>
                      <a:pt x="990" y="101"/>
                      <a:pt x="990" y="101"/>
                    </a:cubicBezTo>
                    <a:cubicBezTo>
                      <a:pt x="990" y="101"/>
                      <a:pt x="990" y="101"/>
                      <a:pt x="990" y="101"/>
                    </a:cubicBezTo>
                    <a:cubicBezTo>
                      <a:pt x="990" y="101"/>
                      <a:pt x="991" y="101"/>
                      <a:pt x="991" y="101"/>
                    </a:cubicBezTo>
                    <a:cubicBezTo>
                      <a:pt x="991" y="101"/>
                      <a:pt x="991" y="102"/>
                      <a:pt x="991" y="102"/>
                    </a:cubicBezTo>
                    <a:cubicBezTo>
                      <a:pt x="992" y="103"/>
                      <a:pt x="993" y="105"/>
                      <a:pt x="994" y="105"/>
                    </a:cubicBezTo>
                    <a:cubicBezTo>
                      <a:pt x="994" y="105"/>
                      <a:pt x="995" y="105"/>
                      <a:pt x="995" y="105"/>
                    </a:cubicBezTo>
                    <a:cubicBezTo>
                      <a:pt x="995" y="105"/>
                      <a:pt x="995" y="104"/>
                      <a:pt x="996" y="104"/>
                    </a:cubicBezTo>
                    <a:cubicBezTo>
                      <a:pt x="995" y="104"/>
                      <a:pt x="995" y="104"/>
                      <a:pt x="995" y="104"/>
                    </a:cubicBezTo>
                    <a:cubicBezTo>
                      <a:pt x="995" y="103"/>
                      <a:pt x="995" y="103"/>
                      <a:pt x="996" y="103"/>
                    </a:cubicBezTo>
                    <a:cubicBezTo>
                      <a:pt x="996" y="103"/>
                      <a:pt x="996" y="103"/>
                      <a:pt x="996" y="104"/>
                    </a:cubicBezTo>
                    <a:cubicBezTo>
                      <a:pt x="997" y="104"/>
                      <a:pt x="998" y="105"/>
                      <a:pt x="999" y="105"/>
                    </a:cubicBezTo>
                    <a:cubicBezTo>
                      <a:pt x="1000" y="105"/>
                      <a:pt x="1000" y="105"/>
                      <a:pt x="1001" y="105"/>
                    </a:cubicBezTo>
                    <a:cubicBezTo>
                      <a:pt x="1001" y="105"/>
                      <a:pt x="1001" y="105"/>
                      <a:pt x="1001" y="105"/>
                    </a:cubicBezTo>
                    <a:cubicBezTo>
                      <a:pt x="1001" y="105"/>
                      <a:pt x="1001" y="105"/>
                      <a:pt x="1002" y="105"/>
                    </a:cubicBezTo>
                    <a:cubicBezTo>
                      <a:pt x="1000" y="104"/>
                      <a:pt x="1000" y="103"/>
                      <a:pt x="998" y="102"/>
                    </a:cubicBezTo>
                    <a:cubicBezTo>
                      <a:pt x="999" y="102"/>
                      <a:pt x="999" y="102"/>
                      <a:pt x="1000" y="101"/>
                    </a:cubicBezTo>
                    <a:cubicBezTo>
                      <a:pt x="999" y="101"/>
                      <a:pt x="999" y="101"/>
                      <a:pt x="999" y="101"/>
                    </a:cubicBezTo>
                    <a:cubicBezTo>
                      <a:pt x="999" y="101"/>
                      <a:pt x="1000" y="101"/>
                      <a:pt x="1000" y="100"/>
                    </a:cubicBezTo>
                    <a:cubicBezTo>
                      <a:pt x="1000" y="100"/>
                      <a:pt x="1000" y="100"/>
                      <a:pt x="1000" y="100"/>
                    </a:cubicBezTo>
                    <a:cubicBezTo>
                      <a:pt x="1000" y="99"/>
                      <a:pt x="998" y="98"/>
                      <a:pt x="996" y="97"/>
                    </a:cubicBezTo>
                    <a:cubicBezTo>
                      <a:pt x="996" y="97"/>
                      <a:pt x="996" y="97"/>
                      <a:pt x="996" y="96"/>
                    </a:cubicBezTo>
                    <a:cubicBezTo>
                      <a:pt x="996" y="96"/>
                      <a:pt x="996" y="96"/>
                      <a:pt x="996" y="96"/>
                    </a:cubicBezTo>
                    <a:cubicBezTo>
                      <a:pt x="996" y="96"/>
                      <a:pt x="995" y="96"/>
                      <a:pt x="995" y="96"/>
                    </a:cubicBezTo>
                    <a:cubicBezTo>
                      <a:pt x="994" y="97"/>
                      <a:pt x="991" y="96"/>
                      <a:pt x="990" y="98"/>
                    </a:cubicBezTo>
                    <a:cubicBezTo>
                      <a:pt x="990" y="99"/>
                      <a:pt x="989" y="97"/>
                      <a:pt x="988" y="97"/>
                    </a:cubicBezTo>
                    <a:cubicBezTo>
                      <a:pt x="985" y="96"/>
                      <a:pt x="985" y="96"/>
                      <a:pt x="982" y="95"/>
                    </a:cubicBezTo>
                    <a:cubicBezTo>
                      <a:pt x="981" y="95"/>
                      <a:pt x="976" y="94"/>
                      <a:pt x="977" y="94"/>
                    </a:cubicBezTo>
                    <a:cubicBezTo>
                      <a:pt x="978" y="92"/>
                      <a:pt x="980" y="92"/>
                      <a:pt x="982" y="90"/>
                    </a:cubicBezTo>
                    <a:cubicBezTo>
                      <a:pt x="982" y="89"/>
                      <a:pt x="986" y="87"/>
                      <a:pt x="987" y="87"/>
                    </a:cubicBezTo>
                    <a:cubicBezTo>
                      <a:pt x="990" y="88"/>
                      <a:pt x="988" y="92"/>
                      <a:pt x="991" y="93"/>
                    </a:cubicBezTo>
                    <a:cubicBezTo>
                      <a:pt x="992" y="93"/>
                      <a:pt x="995" y="94"/>
                      <a:pt x="996" y="94"/>
                    </a:cubicBezTo>
                    <a:cubicBezTo>
                      <a:pt x="996" y="94"/>
                      <a:pt x="996" y="94"/>
                      <a:pt x="996" y="94"/>
                    </a:cubicBezTo>
                    <a:cubicBezTo>
                      <a:pt x="997" y="94"/>
                      <a:pt x="997" y="95"/>
                      <a:pt x="997" y="96"/>
                    </a:cubicBezTo>
                    <a:cubicBezTo>
                      <a:pt x="998" y="97"/>
                      <a:pt x="999" y="98"/>
                      <a:pt x="999" y="98"/>
                    </a:cubicBezTo>
                    <a:cubicBezTo>
                      <a:pt x="1000" y="98"/>
                      <a:pt x="1001" y="98"/>
                      <a:pt x="1001" y="98"/>
                    </a:cubicBezTo>
                    <a:cubicBezTo>
                      <a:pt x="1001" y="98"/>
                      <a:pt x="1001" y="98"/>
                      <a:pt x="1001" y="98"/>
                    </a:cubicBezTo>
                    <a:cubicBezTo>
                      <a:pt x="1001" y="97"/>
                      <a:pt x="1001" y="97"/>
                      <a:pt x="1001" y="97"/>
                    </a:cubicBezTo>
                    <a:cubicBezTo>
                      <a:pt x="1002" y="97"/>
                      <a:pt x="1002" y="97"/>
                      <a:pt x="1003" y="97"/>
                    </a:cubicBezTo>
                    <a:cubicBezTo>
                      <a:pt x="1004" y="95"/>
                      <a:pt x="1004" y="95"/>
                      <a:pt x="1005" y="93"/>
                    </a:cubicBezTo>
                    <a:cubicBezTo>
                      <a:pt x="1005" y="93"/>
                      <a:pt x="1005" y="93"/>
                      <a:pt x="1005" y="93"/>
                    </a:cubicBezTo>
                    <a:cubicBezTo>
                      <a:pt x="1004" y="93"/>
                      <a:pt x="1004" y="93"/>
                      <a:pt x="1003" y="93"/>
                    </a:cubicBezTo>
                    <a:cubicBezTo>
                      <a:pt x="1002" y="93"/>
                      <a:pt x="1000" y="91"/>
                      <a:pt x="999" y="89"/>
                    </a:cubicBezTo>
                    <a:cubicBezTo>
                      <a:pt x="997" y="89"/>
                      <a:pt x="994" y="89"/>
                      <a:pt x="994" y="89"/>
                    </a:cubicBezTo>
                    <a:cubicBezTo>
                      <a:pt x="991" y="88"/>
                      <a:pt x="992" y="85"/>
                      <a:pt x="990" y="84"/>
                    </a:cubicBezTo>
                    <a:cubicBezTo>
                      <a:pt x="988" y="84"/>
                      <a:pt x="987" y="83"/>
                      <a:pt x="987" y="82"/>
                    </a:cubicBezTo>
                    <a:cubicBezTo>
                      <a:pt x="988" y="82"/>
                      <a:pt x="989" y="83"/>
                      <a:pt x="990" y="84"/>
                    </a:cubicBezTo>
                    <a:cubicBezTo>
                      <a:pt x="990" y="82"/>
                      <a:pt x="990" y="82"/>
                      <a:pt x="991" y="80"/>
                    </a:cubicBezTo>
                    <a:cubicBezTo>
                      <a:pt x="992" y="80"/>
                      <a:pt x="992" y="79"/>
                      <a:pt x="992" y="79"/>
                    </a:cubicBezTo>
                    <a:cubicBezTo>
                      <a:pt x="992" y="78"/>
                      <a:pt x="992" y="77"/>
                      <a:pt x="992" y="76"/>
                    </a:cubicBezTo>
                    <a:cubicBezTo>
                      <a:pt x="993" y="75"/>
                      <a:pt x="993" y="77"/>
                      <a:pt x="993" y="77"/>
                    </a:cubicBezTo>
                    <a:cubicBezTo>
                      <a:pt x="994" y="77"/>
                      <a:pt x="994" y="77"/>
                      <a:pt x="994" y="77"/>
                    </a:cubicBezTo>
                    <a:cubicBezTo>
                      <a:pt x="994" y="77"/>
                      <a:pt x="995" y="78"/>
                      <a:pt x="995" y="78"/>
                    </a:cubicBezTo>
                    <a:cubicBezTo>
                      <a:pt x="996" y="78"/>
                      <a:pt x="997" y="77"/>
                      <a:pt x="998" y="76"/>
                    </a:cubicBezTo>
                    <a:cubicBezTo>
                      <a:pt x="997" y="76"/>
                      <a:pt x="997" y="76"/>
                      <a:pt x="995" y="75"/>
                    </a:cubicBezTo>
                    <a:cubicBezTo>
                      <a:pt x="994" y="75"/>
                      <a:pt x="990" y="73"/>
                      <a:pt x="990" y="73"/>
                    </a:cubicBezTo>
                    <a:cubicBezTo>
                      <a:pt x="992" y="70"/>
                      <a:pt x="993" y="71"/>
                      <a:pt x="994" y="68"/>
                    </a:cubicBezTo>
                    <a:cubicBezTo>
                      <a:pt x="995" y="68"/>
                      <a:pt x="1000" y="66"/>
                      <a:pt x="1001" y="66"/>
                    </a:cubicBezTo>
                    <a:cubicBezTo>
                      <a:pt x="1001" y="66"/>
                      <a:pt x="1001" y="66"/>
                      <a:pt x="1002" y="66"/>
                    </a:cubicBezTo>
                    <a:cubicBezTo>
                      <a:pt x="1002" y="66"/>
                      <a:pt x="1002" y="66"/>
                      <a:pt x="1002" y="66"/>
                    </a:cubicBezTo>
                    <a:cubicBezTo>
                      <a:pt x="1002" y="66"/>
                      <a:pt x="1002" y="65"/>
                      <a:pt x="1003" y="65"/>
                    </a:cubicBezTo>
                    <a:cubicBezTo>
                      <a:pt x="1003" y="64"/>
                      <a:pt x="1002" y="64"/>
                      <a:pt x="1002" y="64"/>
                    </a:cubicBezTo>
                    <a:cubicBezTo>
                      <a:pt x="1001" y="64"/>
                      <a:pt x="1002" y="64"/>
                      <a:pt x="1002" y="63"/>
                    </a:cubicBezTo>
                    <a:cubicBezTo>
                      <a:pt x="1002" y="63"/>
                      <a:pt x="1002" y="63"/>
                      <a:pt x="1002" y="62"/>
                    </a:cubicBezTo>
                    <a:cubicBezTo>
                      <a:pt x="1001" y="62"/>
                      <a:pt x="1000" y="62"/>
                      <a:pt x="1000" y="61"/>
                    </a:cubicBezTo>
                    <a:cubicBezTo>
                      <a:pt x="1002" y="61"/>
                      <a:pt x="1001" y="60"/>
                      <a:pt x="1002" y="59"/>
                    </a:cubicBezTo>
                    <a:cubicBezTo>
                      <a:pt x="1000" y="59"/>
                      <a:pt x="1002" y="60"/>
                      <a:pt x="1000" y="60"/>
                    </a:cubicBezTo>
                    <a:cubicBezTo>
                      <a:pt x="1002" y="59"/>
                      <a:pt x="997" y="60"/>
                      <a:pt x="997" y="59"/>
                    </a:cubicBezTo>
                    <a:cubicBezTo>
                      <a:pt x="999" y="58"/>
                      <a:pt x="996" y="57"/>
                      <a:pt x="998" y="56"/>
                    </a:cubicBezTo>
                    <a:cubicBezTo>
                      <a:pt x="998" y="57"/>
                      <a:pt x="998" y="58"/>
                      <a:pt x="1001" y="58"/>
                    </a:cubicBezTo>
                    <a:cubicBezTo>
                      <a:pt x="1001" y="58"/>
                      <a:pt x="1000" y="57"/>
                      <a:pt x="1001" y="57"/>
                    </a:cubicBezTo>
                    <a:cubicBezTo>
                      <a:pt x="1002" y="57"/>
                      <a:pt x="1003" y="57"/>
                      <a:pt x="1003" y="58"/>
                    </a:cubicBezTo>
                    <a:cubicBezTo>
                      <a:pt x="1003" y="58"/>
                      <a:pt x="1003" y="58"/>
                      <a:pt x="1004" y="57"/>
                    </a:cubicBezTo>
                    <a:cubicBezTo>
                      <a:pt x="1003" y="57"/>
                      <a:pt x="1002" y="57"/>
                      <a:pt x="1002" y="56"/>
                    </a:cubicBezTo>
                    <a:cubicBezTo>
                      <a:pt x="1003" y="56"/>
                      <a:pt x="1003" y="56"/>
                      <a:pt x="1003" y="56"/>
                    </a:cubicBezTo>
                    <a:cubicBezTo>
                      <a:pt x="1003" y="56"/>
                      <a:pt x="1004" y="58"/>
                      <a:pt x="1004" y="57"/>
                    </a:cubicBezTo>
                    <a:cubicBezTo>
                      <a:pt x="1004" y="57"/>
                      <a:pt x="1004" y="57"/>
                      <a:pt x="1004" y="57"/>
                    </a:cubicBezTo>
                    <a:cubicBezTo>
                      <a:pt x="1004" y="57"/>
                      <a:pt x="1004" y="57"/>
                      <a:pt x="1005" y="57"/>
                    </a:cubicBezTo>
                    <a:cubicBezTo>
                      <a:pt x="1005" y="57"/>
                      <a:pt x="1004" y="56"/>
                      <a:pt x="1004" y="56"/>
                    </a:cubicBezTo>
                    <a:cubicBezTo>
                      <a:pt x="1005" y="56"/>
                      <a:pt x="1005" y="55"/>
                      <a:pt x="1006" y="55"/>
                    </a:cubicBezTo>
                    <a:cubicBezTo>
                      <a:pt x="1006" y="55"/>
                      <a:pt x="1007" y="55"/>
                      <a:pt x="1007" y="55"/>
                    </a:cubicBezTo>
                    <a:cubicBezTo>
                      <a:pt x="1007" y="54"/>
                      <a:pt x="1009" y="54"/>
                      <a:pt x="1008" y="53"/>
                    </a:cubicBezTo>
                    <a:cubicBezTo>
                      <a:pt x="1008" y="53"/>
                      <a:pt x="1007" y="53"/>
                      <a:pt x="1007" y="53"/>
                    </a:cubicBezTo>
                    <a:cubicBezTo>
                      <a:pt x="1006" y="53"/>
                      <a:pt x="1007" y="54"/>
                      <a:pt x="1006" y="54"/>
                    </a:cubicBezTo>
                    <a:cubicBezTo>
                      <a:pt x="1005" y="54"/>
                      <a:pt x="1006" y="53"/>
                      <a:pt x="1006" y="53"/>
                    </a:cubicBezTo>
                    <a:cubicBezTo>
                      <a:pt x="1006" y="53"/>
                      <a:pt x="1005" y="53"/>
                      <a:pt x="1005" y="53"/>
                    </a:cubicBezTo>
                    <a:cubicBezTo>
                      <a:pt x="1005" y="52"/>
                      <a:pt x="1005" y="52"/>
                      <a:pt x="1005" y="52"/>
                    </a:cubicBezTo>
                    <a:cubicBezTo>
                      <a:pt x="1005" y="52"/>
                      <a:pt x="1004" y="52"/>
                      <a:pt x="1004" y="52"/>
                    </a:cubicBezTo>
                    <a:cubicBezTo>
                      <a:pt x="1004" y="52"/>
                      <a:pt x="1004" y="52"/>
                      <a:pt x="1004" y="51"/>
                    </a:cubicBezTo>
                    <a:cubicBezTo>
                      <a:pt x="1004" y="51"/>
                      <a:pt x="1004" y="51"/>
                      <a:pt x="1004" y="50"/>
                    </a:cubicBezTo>
                    <a:cubicBezTo>
                      <a:pt x="1004" y="51"/>
                      <a:pt x="1004" y="51"/>
                      <a:pt x="1004" y="51"/>
                    </a:cubicBezTo>
                    <a:cubicBezTo>
                      <a:pt x="1004" y="52"/>
                      <a:pt x="1002" y="52"/>
                      <a:pt x="1000" y="52"/>
                    </a:cubicBezTo>
                    <a:cubicBezTo>
                      <a:pt x="1000" y="53"/>
                      <a:pt x="1000" y="53"/>
                      <a:pt x="1000" y="53"/>
                    </a:cubicBezTo>
                    <a:cubicBezTo>
                      <a:pt x="1000" y="53"/>
                      <a:pt x="1000" y="53"/>
                      <a:pt x="1000" y="53"/>
                    </a:cubicBezTo>
                    <a:cubicBezTo>
                      <a:pt x="1000" y="53"/>
                      <a:pt x="999" y="53"/>
                      <a:pt x="999" y="53"/>
                    </a:cubicBezTo>
                    <a:cubicBezTo>
                      <a:pt x="999" y="53"/>
                      <a:pt x="999" y="53"/>
                      <a:pt x="999" y="53"/>
                    </a:cubicBezTo>
                    <a:cubicBezTo>
                      <a:pt x="999" y="53"/>
                      <a:pt x="1000" y="53"/>
                      <a:pt x="1000" y="54"/>
                    </a:cubicBezTo>
                    <a:cubicBezTo>
                      <a:pt x="1000" y="54"/>
                      <a:pt x="998" y="53"/>
                      <a:pt x="999" y="54"/>
                    </a:cubicBezTo>
                    <a:cubicBezTo>
                      <a:pt x="998" y="54"/>
                      <a:pt x="998" y="54"/>
                      <a:pt x="998" y="54"/>
                    </a:cubicBezTo>
                    <a:cubicBezTo>
                      <a:pt x="998" y="54"/>
                      <a:pt x="998" y="54"/>
                      <a:pt x="998" y="54"/>
                    </a:cubicBezTo>
                    <a:cubicBezTo>
                      <a:pt x="999" y="54"/>
                      <a:pt x="999" y="54"/>
                      <a:pt x="999" y="54"/>
                    </a:cubicBezTo>
                    <a:cubicBezTo>
                      <a:pt x="999" y="56"/>
                      <a:pt x="996" y="57"/>
                      <a:pt x="995" y="55"/>
                    </a:cubicBezTo>
                    <a:cubicBezTo>
                      <a:pt x="994" y="56"/>
                      <a:pt x="992" y="58"/>
                      <a:pt x="991" y="59"/>
                    </a:cubicBezTo>
                    <a:cubicBezTo>
                      <a:pt x="991" y="59"/>
                      <a:pt x="992" y="60"/>
                      <a:pt x="993" y="61"/>
                    </a:cubicBezTo>
                    <a:cubicBezTo>
                      <a:pt x="993" y="61"/>
                      <a:pt x="993" y="61"/>
                      <a:pt x="993" y="61"/>
                    </a:cubicBezTo>
                    <a:cubicBezTo>
                      <a:pt x="993" y="60"/>
                      <a:pt x="994" y="60"/>
                      <a:pt x="994" y="60"/>
                    </a:cubicBezTo>
                    <a:cubicBezTo>
                      <a:pt x="994" y="60"/>
                      <a:pt x="994" y="60"/>
                      <a:pt x="994" y="60"/>
                    </a:cubicBezTo>
                    <a:cubicBezTo>
                      <a:pt x="994" y="60"/>
                      <a:pt x="994" y="61"/>
                      <a:pt x="993" y="61"/>
                    </a:cubicBezTo>
                    <a:cubicBezTo>
                      <a:pt x="994" y="61"/>
                      <a:pt x="994" y="61"/>
                      <a:pt x="994" y="61"/>
                    </a:cubicBezTo>
                    <a:cubicBezTo>
                      <a:pt x="995" y="61"/>
                      <a:pt x="994" y="63"/>
                      <a:pt x="994" y="63"/>
                    </a:cubicBezTo>
                    <a:cubicBezTo>
                      <a:pt x="993" y="65"/>
                      <a:pt x="993" y="66"/>
                      <a:pt x="993" y="67"/>
                    </a:cubicBezTo>
                    <a:cubicBezTo>
                      <a:pt x="993" y="68"/>
                      <a:pt x="994" y="68"/>
                      <a:pt x="993" y="68"/>
                    </a:cubicBezTo>
                    <a:cubicBezTo>
                      <a:pt x="992" y="70"/>
                      <a:pt x="991" y="70"/>
                      <a:pt x="990" y="72"/>
                    </a:cubicBezTo>
                    <a:cubicBezTo>
                      <a:pt x="990" y="72"/>
                      <a:pt x="990" y="72"/>
                      <a:pt x="990" y="73"/>
                    </a:cubicBezTo>
                    <a:cubicBezTo>
                      <a:pt x="990" y="73"/>
                      <a:pt x="990" y="73"/>
                      <a:pt x="989" y="72"/>
                    </a:cubicBezTo>
                    <a:cubicBezTo>
                      <a:pt x="989" y="73"/>
                      <a:pt x="988" y="73"/>
                      <a:pt x="987" y="74"/>
                    </a:cubicBezTo>
                    <a:cubicBezTo>
                      <a:pt x="987" y="74"/>
                      <a:pt x="987" y="74"/>
                      <a:pt x="987" y="74"/>
                    </a:cubicBezTo>
                    <a:cubicBezTo>
                      <a:pt x="987" y="74"/>
                      <a:pt x="987" y="74"/>
                      <a:pt x="987" y="74"/>
                    </a:cubicBezTo>
                    <a:cubicBezTo>
                      <a:pt x="987" y="74"/>
                      <a:pt x="988" y="75"/>
                      <a:pt x="988" y="75"/>
                    </a:cubicBezTo>
                    <a:cubicBezTo>
                      <a:pt x="988" y="76"/>
                      <a:pt x="986" y="75"/>
                      <a:pt x="987" y="76"/>
                    </a:cubicBezTo>
                    <a:cubicBezTo>
                      <a:pt x="986" y="76"/>
                      <a:pt x="986" y="75"/>
                      <a:pt x="986" y="75"/>
                    </a:cubicBezTo>
                    <a:cubicBezTo>
                      <a:pt x="985" y="76"/>
                      <a:pt x="984" y="76"/>
                      <a:pt x="984" y="77"/>
                    </a:cubicBezTo>
                    <a:cubicBezTo>
                      <a:pt x="983" y="77"/>
                      <a:pt x="983" y="77"/>
                      <a:pt x="983" y="78"/>
                    </a:cubicBezTo>
                    <a:cubicBezTo>
                      <a:pt x="984" y="78"/>
                      <a:pt x="985" y="77"/>
                      <a:pt x="985" y="78"/>
                    </a:cubicBezTo>
                    <a:cubicBezTo>
                      <a:pt x="985" y="78"/>
                      <a:pt x="983" y="78"/>
                      <a:pt x="983" y="78"/>
                    </a:cubicBezTo>
                    <a:cubicBezTo>
                      <a:pt x="983" y="78"/>
                      <a:pt x="982" y="78"/>
                      <a:pt x="983" y="78"/>
                    </a:cubicBezTo>
                    <a:cubicBezTo>
                      <a:pt x="983" y="77"/>
                      <a:pt x="983" y="77"/>
                      <a:pt x="984" y="77"/>
                    </a:cubicBezTo>
                    <a:cubicBezTo>
                      <a:pt x="984" y="76"/>
                      <a:pt x="984" y="76"/>
                      <a:pt x="984" y="76"/>
                    </a:cubicBezTo>
                    <a:cubicBezTo>
                      <a:pt x="981" y="75"/>
                      <a:pt x="978" y="78"/>
                      <a:pt x="975" y="77"/>
                    </a:cubicBezTo>
                    <a:cubicBezTo>
                      <a:pt x="974" y="76"/>
                      <a:pt x="973" y="75"/>
                      <a:pt x="973" y="74"/>
                    </a:cubicBezTo>
                    <a:cubicBezTo>
                      <a:pt x="975" y="73"/>
                      <a:pt x="974" y="71"/>
                      <a:pt x="979" y="71"/>
                    </a:cubicBezTo>
                    <a:cubicBezTo>
                      <a:pt x="980" y="72"/>
                      <a:pt x="981" y="71"/>
                      <a:pt x="982" y="71"/>
                    </a:cubicBezTo>
                    <a:cubicBezTo>
                      <a:pt x="982" y="70"/>
                      <a:pt x="982" y="70"/>
                      <a:pt x="981" y="69"/>
                    </a:cubicBezTo>
                    <a:cubicBezTo>
                      <a:pt x="981" y="69"/>
                      <a:pt x="981" y="69"/>
                      <a:pt x="981" y="70"/>
                    </a:cubicBezTo>
                    <a:cubicBezTo>
                      <a:pt x="981" y="70"/>
                      <a:pt x="981" y="70"/>
                      <a:pt x="980" y="69"/>
                    </a:cubicBezTo>
                    <a:cubicBezTo>
                      <a:pt x="980" y="69"/>
                      <a:pt x="980" y="70"/>
                      <a:pt x="980" y="70"/>
                    </a:cubicBezTo>
                    <a:cubicBezTo>
                      <a:pt x="979" y="70"/>
                      <a:pt x="979" y="70"/>
                      <a:pt x="979" y="70"/>
                    </a:cubicBezTo>
                    <a:cubicBezTo>
                      <a:pt x="979" y="69"/>
                      <a:pt x="979" y="69"/>
                      <a:pt x="979" y="69"/>
                    </a:cubicBezTo>
                    <a:cubicBezTo>
                      <a:pt x="980" y="69"/>
                      <a:pt x="980" y="69"/>
                      <a:pt x="980" y="69"/>
                    </a:cubicBezTo>
                    <a:cubicBezTo>
                      <a:pt x="980" y="69"/>
                      <a:pt x="980" y="69"/>
                      <a:pt x="980" y="68"/>
                    </a:cubicBezTo>
                    <a:cubicBezTo>
                      <a:pt x="980" y="68"/>
                      <a:pt x="980" y="68"/>
                      <a:pt x="980" y="68"/>
                    </a:cubicBezTo>
                    <a:cubicBezTo>
                      <a:pt x="982" y="68"/>
                      <a:pt x="980" y="68"/>
                      <a:pt x="981" y="67"/>
                    </a:cubicBezTo>
                    <a:cubicBezTo>
                      <a:pt x="981" y="67"/>
                      <a:pt x="981" y="67"/>
                      <a:pt x="981" y="66"/>
                    </a:cubicBezTo>
                    <a:cubicBezTo>
                      <a:pt x="982" y="66"/>
                      <a:pt x="982" y="67"/>
                      <a:pt x="982" y="67"/>
                    </a:cubicBezTo>
                    <a:cubicBezTo>
                      <a:pt x="982" y="67"/>
                      <a:pt x="982" y="67"/>
                      <a:pt x="982" y="67"/>
                    </a:cubicBezTo>
                    <a:cubicBezTo>
                      <a:pt x="982" y="67"/>
                      <a:pt x="982" y="67"/>
                      <a:pt x="982" y="67"/>
                    </a:cubicBezTo>
                    <a:cubicBezTo>
                      <a:pt x="983" y="67"/>
                      <a:pt x="983" y="67"/>
                      <a:pt x="983" y="67"/>
                    </a:cubicBezTo>
                    <a:cubicBezTo>
                      <a:pt x="983" y="67"/>
                      <a:pt x="984" y="67"/>
                      <a:pt x="984" y="67"/>
                    </a:cubicBezTo>
                    <a:cubicBezTo>
                      <a:pt x="984" y="67"/>
                      <a:pt x="984" y="67"/>
                      <a:pt x="984" y="67"/>
                    </a:cubicBezTo>
                    <a:cubicBezTo>
                      <a:pt x="984" y="67"/>
                      <a:pt x="985" y="67"/>
                      <a:pt x="985" y="66"/>
                    </a:cubicBezTo>
                    <a:cubicBezTo>
                      <a:pt x="985" y="66"/>
                      <a:pt x="985" y="65"/>
                      <a:pt x="984" y="65"/>
                    </a:cubicBezTo>
                    <a:cubicBezTo>
                      <a:pt x="984" y="65"/>
                      <a:pt x="984" y="65"/>
                      <a:pt x="984" y="65"/>
                    </a:cubicBezTo>
                    <a:cubicBezTo>
                      <a:pt x="983" y="65"/>
                      <a:pt x="983" y="65"/>
                      <a:pt x="983" y="65"/>
                    </a:cubicBezTo>
                    <a:cubicBezTo>
                      <a:pt x="983" y="65"/>
                      <a:pt x="982" y="66"/>
                      <a:pt x="983" y="65"/>
                    </a:cubicBezTo>
                    <a:cubicBezTo>
                      <a:pt x="983" y="65"/>
                      <a:pt x="983" y="64"/>
                      <a:pt x="983" y="64"/>
                    </a:cubicBezTo>
                    <a:cubicBezTo>
                      <a:pt x="983" y="64"/>
                      <a:pt x="983" y="64"/>
                      <a:pt x="983" y="64"/>
                    </a:cubicBezTo>
                    <a:cubicBezTo>
                      <a:pt x="983" y="64"/>
                      <a:pt x="983" y="63"/>
                      <a:pt x="983" y="63"/>
                    </a:cubicBezTo>
                    <a:cubicBezTo>
                      <a:pt x="983" y="62"/>
                      <a:pt x="984" y="61"/>
                      <a:pt x="985" y="60"/>
                    </a:cubicBezTo>
                    <a:cubicBezTo>
                      <a:pt x="984" y="59"/>
                      <a:pt x="984" y="59"/>
                      <a:pt x="984" y="59"/>
                    </a:cubicBezTo>
                    <a:cubicBezTo>
                      <a:pt x="985" y="59"/>
                      <a:pt x="985" y="58"/>
                      <a:pt x="986" y="58"/>
                    </a:cubicBezTo>
                    <a:cubicBezTo>
                      <a:pt x="986" y="58"/>
                      <a:pt x="986" y="59"/>
                      <a:pt x="986" y="59"/>
                    </a:cubicBezTo>
                    <a:cubicBezTo>
                      <a:pt x="986" y="58"/>
                      <a:pt x="986" y="58"/>
                      <a:pt x="987" y="57"/>
                    </a:cubicBezTo>
                    <a:cubicBezTo>
                      <a:pt x="987" y="57"/>
                      <a:pt x="987" y="57"/>
                      <a:pt x="987" y="57"/>
                    </a:cubicBezTo>
                    <a:cubicBezTo>
                      <a:pt x="986" y="57"/>
                      <a:pt x="986" y="58"/>
                      <a:pt x="985" y="57"/>
                    </a:cubicBezTo>
                    <a:cubicBezTo>
                      <a:pt x="985" y="56"/>
                      <a:pt x="986" y="56"/>
                      <a:pt x="985" y="56"/>
                    </a:cubicBezTo>
                    <a:cubicBezTo>
                      <a:pt x="985" y="56"/>
                      <a:pt x="984" y="56"/>
                      <a:pt x="984" y="56"/>
                    </a:cubicBezTo>
                    <a:cubicBezTo>
                      <a:pt x="984" y="56"/>
                      <a:pt x="983" y="57"/>
                      <a:pt x="983" y="57"/>
                    </a:cubicBezTo>
                    <a:cubicBezTo>
                      <a:pt x="983" y="58"/>
                      <a:pt x="976" y="60"/>
                      <a:pt x="975" y="60"/>
                    </a:cubicBezTo>
                    <a:cubicBezTo>
                      <a:pt x="974" y="59"/>
                      <a:pt x="974" y="59"/>
                      <a:pt x="974" y="59"/>
                    </a:cubicBezTo>
                    <a:cubicBezTo>
                      <a:pt x="974" y="59"/>
                      <a:pt x="974" y="60"/>
                      <a:pt x="974" y="60"/>
                    </a:cubicBezTo>
                    <a:cubicBezTo>
                      <a:pt x="972" y="60"/>
                      <a:pt x="972" y="60"/>
                      <a:pt x="972" y="60"/>
                    </a:cubicBezTo>
                    <a:cubicBezTo>
                      <a:pt x="972" y="59"/>
                      <a:pt x="971" y="59"/>
                      <a:pt x="972" y="58"/>
                    </a:cubicBezTo>
                    <a:cubicBezTo>
                      <a:pt x="972" y="58"/>
                      <a:pt x="972" y="57"/>
                      <a:pt x="973" y="58"/>
                    </a:cubicBezTo>
                    <a:cubicBezTo>
                      <a:pt x="973" y="58"/>
                      <a:pt x="973" y="59"/>
                      <a:pt x="972" y="58"/>
                    </a:cubicBezTo>
                    <a:cubicBezTo>
                      <a:pt x="972" y="59"/>
                      <a:pt x="973" y="59"/>
                      <a:pt x="974" y="58"/>
                    </a:cubicBezTo>
                    <a:cubicBezTo>
                      <a:pt x="974" y="58"/>
                      <a:pt x="973" y="58"/>
                      <a:pt x="973" y="58"/>
                    </a:cubicBezTo>
                    <a:cubicBezTo>
                      <a:pt x="973" y="58"/>
                      <a:pt x="973" y="58"/>
                      <a:pt x="973" y="58"/>
                    </a:cubicBezTo>
                    <a:cubicBezTo>
                      <a:pt x="973" y="57"/>
                      <a:pt x="973" y="57"/>
                      <a:pt x="973" y="57"/>
                    </a:cubicBezTo>
                    <a:cubicBezTo>
                      <a:pt x="973" y="56"/>
                      <a:pt x="974" y="56"/>
                      <a:pt x="974" y="55"/>
                    </a:cubicBezTo>
                    <a:cubicBezTo>
                      <a:pt x="974" y="55"/>
                      <a:pt x="974" y="55"/>
                      <a:pt x="974" y="55"/>
                    </a:cubicBezTo>
                    <a:cubicBezTo>
                      <a:pt x="974" y="55"/>
                      <a:pt x="974" y="55"/>
                      <a:pt x="974" y="55"/>
                    </a:cubicBezTo>
                    <a:cubicBezTo>
                      <a:pt x="974" y="55"/>
                      <a:pt x="974" y="55"/>
                      <a:pt x="974" y="55"/>
                    </a:cubicBezTo>
                    <a:cubicBezTo>
                      <a:pt x="973" y="54"/>
                      <a:pt x="973" y="54"/>
                      <a:pt x="973" y="54"/>
                    </a:cubicBezTo>
                    <a:cubicBezTo>
                      <a:pt x="972" y="54"/>
                      <a:pt x="971" y="54"/>
                      <a:pt x="971" y="54"/>
                    </a:cubicBezTo>
                    <a:cubicBezTo>
                      <a:pt x="971" y="54"/>
                      <a:pt x="971" y="53"/>
                      <a:pt x="971" y="53"/>
                    </a:cubicBezTo>
                    <a:cubicBezTo>
                      <a:pt x="971" y="53"/>
                      <a:pt x="971" y="52"/>
                      <a:pt x="972" y="52"/>
                    </a:cubicBezTo>
                    <a:cubicBezTo>
                      <a:pt x="971" y="52"/>
                      <a:pt x="971" y="52"/>
                      <a:pt x="971" y="52"/>
                    </a:cubicBezTo>
                    <a:cubicBezTo>
                      <a:pt x="971" y="52"/>
                      <a:pt x="971" y="52"/>
                      <a:pt x="971" y="52"/>
                    </a:cubicBezTo>
                    <a:cubicBezTo>
                      <a:pt x="971" y="52"/>
                      <a:pt x="970" y="52"/>
                      <a:pt x="970" y="52"/>
                    </a:cubicBezTo>
                    <a:cubicBezTo>
                      <a:pt x="969" y="52"/>
                      <a:pt x="967" y="53"/>
                      <a:pt x="968" y="52"/>
                    </a:cubicBezTo>
                    <a:cubicBezTo>
                      <a:pt x="968" y="52"/>
                      <a:pt x="969" y="51"/>
                      <a:pt x="969" y="51"/>
                    </a:cubicBezTo>
                    <a:cubicBezTo>
                      <a:pt x="969" y="50"/>
                      <a:pt x="968" y="50"/>
                      <a:pt x="968" y="50"/>
                    </a:cubicBezTo>
                    <a:cubicBezTo>
                      <a:pt x="969" y="50"/>
                      <a:pt x="969" y="50"/>
                      <a:pt x="969" y="50"/>
                    </a:cubicBezTo>
                    <a:cubicBezTo>
                      <a:pt x="969" y="50"/>
                      <a:pt x="969" y="49"/>
                      <a:pt x="969" y="49"/>
                    </a:cubicBezTo>
                    <a:cubicBezTo>
                      <a:pt x="969" y="48"/>
                      <a:pt x="969" y="48"/>
                      <a:pt x="968" y="48"/>
                    </a:cubicBezTo>
                    <a:cubicBezTo>
                      <a:pt x="968" y="48"/>
                      <a:pt x="968" y="48"/>
                      <a:pt x="968" y="48"/>
                    </a:cubicBezTo>
                    <a:cubicBezTo>
                      <a:pt x="968" y="48"/>
                      <a:pt x="968" y="49"/>
                      <a:pt x="967" y="49"/>
                    </a:cubicBezTo>
                    <a:cubicBezTo>
                      <a:pt x="967" y="49"/>
                      <a:pt x="967" y="48"/>
                      <a:pt x="967" y="48"/>
                    </a:cubicBezTo>
                    <a:cubicBezTo>
                      <a:pt x="967" y="48"/>
                      <a:pt x="967" y="48"/>
                      <a:pt x="966" y="48"/>
                    </a:cubicBezTo>
                    <a:cubicBezTo>
                      <a:pt x="966" y="49"/>
                      <a:pt x="966" y="49"/>
                      <a:pt x="966" y="49"/>
                    </a:cubicBezTo>
                    <a:cubicBezTo>
                      <a:pt x="966" y="49"/>
                      <a:pt x="966" y="49"/>
                      <a:pt x="966" y="49"/>
                    </a:cubicBezTo>
                    <a:cubicBezTo>
                      <a:pt x="964" y="49"/>
                      <a:pt x="961" y="49"/>
                      <a:pt x="960" y="50"/>
                    </a:cubicBezTo>
                    <a:cubicBezTo>
                      <a:pt x="960" y="50"/>
                      <a:pt x="961" y="51"/>
                      <a:pt x="961" y="51"/>
                    </a:cubicBezTo>
                    <a:cubicBezTo>
                      <a:pt x="961" y="51"/>
                      <a:pt x="962" y="51"/>
                      <a:pt x="962" y="51"/>
                    </a:cubicBezTo>
                    <a:cubicBezTo>
                      <a:pt x="962" y="52"/>
                      <a:pt x="961" y="52"/>
                      <a:pt x="961" y="52"/>
                    </a:cubicBezTo>
                    <a:cubicBezTo>
                      <a:pt x="961" y="53"/>
                      <a:pt x="961" y="53"/>
                      <a:pt x="960" y="53"/>
                    </a:cubicBezTo>
                    <a:cubicBezTo>
                      <a:pt x="960" y="53"/>
                      <a:pt x="960" y="52"/>
                      <a:pt x="960" y="52"/>
                    </a:cubicBezTo>
                    <a:cubicBezTo>
                      <a:pt x="960" y="53"/>
                      <a:pt x="959" y="53"/>
                      <a:pt x="959" y="54"/>
                    </a:cubicBezTo>
                    <a:cubicBezTo>
                      <a:pt x="958" y="54"/>
                      <a:pt x="957" y="54"/>
                      <a:pt x="956" y="54"/>
                    </a:cubicBezTo>
                    <a:cubicBezTo>
                      <a:pt x="956" y="53"/>
                      <a:pt x="958" y="52"/>
                      <a:pt x="957" y="52"/>
                    </a:cubicBezTo>
                    <a:cubicBezTo>
                      <a:pt x="957" y="53"/>
                      <a:pt x="956" y="52"/>
                      <a:pt x="955" y="52"/>
                    </a:cubicBezTo>
                    <a:cubicBezTo>
                      <a:pt x="955" y="52"/>
                      <a:pt x="955" y="53"/>
                      <a:pt x="955" y="53"/>
                    </a:cubicBezTo>
                    <a:cubicBezTo>
                      <a:pt x="954" y="53"/>
                      <a:pt x="954" y="53"/>
                      <a:pt x="953" y="53"/>
                    </a:cubicBezTo>
                    <a:cubicBezTo>
                      <a:pt x="953" y="53"/>
                      <a:pt x="953" y="53"/>
                      <a:pt x="953" y="53"/>
                    </a:cubicBezTo>
                    <a:cubicBezTo>
                      <a:pt x="953" y="53"/>
                      <a:pt x="953" y="53"/>
                      <a:pt x="953" y="53"/>
                    </a:cubicBezTo>
                    <a:cubicBezTo>
                      <a:pt x="953" y="52"/>
                      <a:pt x="954" y="51"/>
                      <a:pt x="955" y="51"/>
                    </a:cubicBezTo>
                    <a:cubicBezTo>
                      <a:pt x="956" y="51"/>
                      <a:pt x="956" y="51"/>
                      <a:pt x="957" y="51"/>
                    </a:cubicBezTo>
                    <a:cubicBezTo>
                      <a:pt x="957" y="50"/>
                      <a:pt x="956" y="50"/>
                      <a:pt x="956" y="50"/>
                    </a:cubicBezTo>
                    <a:cubicBezTo>
                      <a:pt x="957" y="50"/>
                      <a:pt x="958" y="50"/>
                      <a:pt x="959" y="50"/>
                    </a:cubicBezTo>
                    <a:cubicBezTo>
                      <a:pt x="958" y="50"/>
                      <a:pt x="958" y="49"/>
                      <a:pt x="956" y="48"/>
                    </a:cubicBezTo>
                    <a:cubicBezTo>
                      <a:pt x="956" y="49"/>
                      <a:pt x="956" y="49"/>
                      <a:pt x="956" y="49"/>
                    </a:cubicBezTo>
                    <a:cubicBezTo>
                      <a:pt x="956" y="49"/>
                      <a:pt x="956" y="49"/>
                      <a:pt x="956" y="49"/>
                    </a:cubicBezTo>
                    <a:cubicBezTo>
                      <a:pt x="956" y="49"/>
                      <a:pt x="955" y="49"/>
                      <a:pt x="955" y="49"/>
                    </a:cubicBezTo>
                    <a:cubicBezTo>
                      <a:pt x="958" y="49"/>
                      <a:pt x="956" y="49"/>
                      <a:pt x="955" y="49"/>
                    </a:cubicBezTo>
                    <a:cubicBezTo>
                      <a:pt x="954" y="49"/>
                      <a:pt x="954" y="49"/>
                      <a:pt x="953" y="49"/>
                    </a:cubicBezTo>
                    <a:cubicBezTo>
                      <a:pt x="954" y="49"/>
                      <a:pt x="954" y="49"/>
                      <a:pt x="955" y="48"/>
                    </a:cubicBezTo>
                    <a:cubicBezTo>
                      <a:pt x="954" y="48"/>
                      <a:pt x="954" y="47"/>
                      <a:pt x="952" y="47"/>
                    </a:cubicBezTo>
                    <a:cubicBezTo>
                      <a:pt x="952" y="47"/>
                      <a:pt x="952" y="47"/>
                      <a:pt x="952" y="47"/>
                    </a:cubicBezTo>
                    <a:cubicBezTo>
                      <a:pt x="951" y="47"/>
                      <a:pt x="950" y="47"/>
                      <a:pt x="949" y="47"/>
                    </a:cubicBezTo>
                    <a:cubicBezTo>
                      <a:pt x="950" y="48"/>
                      <a:pt x="950" y="49"/>
                      <a:pt x="949" y="51"/>
                    </a:cubicBezTo>
                    <a:cubicBezTo>
                      <a:pt x="949" y="51"/>
                      <a:pt x="950" y="52"/>
                      <a:pt x="950" y="52"/>
                    </a:cubicBezTo>
                    <a:cubicBezTo>
                      <a:pt x="951" y="52"/>
                      <a:pt x="950" y="51"/>
                      <a:pt x="949" y="51"/>
                    </a:cubicBezTo>
                    <a:cubicBezTo>
                      <a:pt x="950" y="50"/>
                      <a:pt x="952" y="49"/>
                      <a:pt x="953" y="50"/>
                    </a:cubicBezTo>
                    <a:cubicBezTo>
                      <a:pt x="953" y="51"/>
                      <a:pt x="952" y="51"/>
                      <a:pt x="952" y="52"/>
                    </a:cubicBezTo>
                    <a:cubicBezTo>
                      <a:pt x="951" y="52"/>
                      <a:pt x="951" y="52"/>
                      <a:pt x="950" y="52"/>
                    </a:cubicBezTo>
                    <a:cubicBezTo>
                      <a:pt x="950" y="52"/>
                      <a:pt x="949" y="52"/>
                      <a:pt x="949" y="52"/>
                    </a:cubicBezTo>
                    <a:cubicBezTo>
                      <a:pt x="949" y="52"/>
                      <a:pt x="949" y="52"/>
                      <a:pt x="948" y="52"/>
                    </a:cubicBezTo>
                    <a:cubicBezTo>
                      <a:pt x="949" y="52"/>
                      <a:pt x="949" y="52"/>
                      <a:pt x="949" y="52"/>
                    </a:cubicBezTo>
                    <a:cubicBezTo>
                      <a:pt x="949" y="53"/>
                      <a:pt x="949" y="53"/>
                      <a:pt x="949" y="53"/>
                    </a:cubicBezTo>
                    <a:cubicBezTo>
                      <a:pt x="949" y="53"/>
                      <a:pt x="949" y="53"/>
                      <a:pt x="949" y="53"/>
                    </a:cubicBezTo>
                    <a:cubicBezTo>
                      <a:pt x="949" y="53"/>
                      <a:pt x="949" y="53"/>
                      <a:pt x="949" y="53"/>
                    </a:cubicBezTo>
                    <a:cubicBezTo>
                      <a:pt x="950" y="53"/>
                      <a:pt x="950" y="53"/>
                      <a:pt x="950" y="53"/>
                    </a:cubicBezTo>
                    <a:cubicBezTo>
                      <a:pt x="951" y="54"/>
                      <a:pt x="951" y="54"/>
                      <a:pt x="952" y="54"/>
                    </a:cubicBezTo>
                    <a:cubicBezTo>
                      <a:pt x="955" y="55"/>
                      <a:pt x="954" y="56"/>
                      <a:pt x="957" y="57"/>
                    </a:cubicBezTo>
                    <a:cubicBezTo>
                      <a:pt x="957" y="57"/>
                      <a:pt x="958" y="57"/>
                      <a:pt x="958" y="57"/>
                    </a:cubicBezTo>
                    <a:cubicBezTo>
                      <a:pt x="958" y="57"/>
                      <a:pt x="958" y="57"/>
                      <a:pt x="958" y="57"/>
                    </a:cubicBezTo>
                    <a:cubicBezTo>
                      <a:pt x="958" y="57"/>
                      <a:pt x="959" y="57"/>
                      <a:pt x="959" y="57"/>
                    </a:cubicBezTo>
                    <a:cubicBezTo>
                      <a:pt x="959" y="57"/>
                      <a:pt x="959" y="57"/>
                      <a:pt x="959" y="57"/>
                    </a:cubicBezTo>
                    <a:cubicBezTo>
                      <a:pt x="959" y="57"/>
                      <a:pt x="959" y="57"/>
                      <a:pt x="959" y="57"/>
                    </a:cubicBezTo>
                    <a:cubicBezTo>
                      <a:pt x="959" y="57"/>
                      <a:pt x="959" y="57"/>
                      <a:pt x="959" y="57"/>
                    </a:cubicBezTo>
                    <a:cubicBezTo>
                      <a:pt x="960" y="57"/>
                      <a:pt x="961" y="57"/>
                      <a:pt x="961" y="57"/>
                    </a:cubicBezTo>
                    <a:cubicBezTo>
                      <a:pt x="960" y="58"/>
                      <a:pt x="960" y="58"/>
                      <a:pt x="960" y="58"/>
                    </a:cubicBezTo>
                    <a:cubicBezTo>
                      <a:pt x="960" y="58"/>
                      <a:pt x="961" y="58"/>
                      <a:pt x="960" y="58"/>
                    </a:cubicBezTo>
                    <a:cubicBezTo>
                      <a:pt x="960" y="58"/>
                      <a:pt x="960" y="58"/>
                      <a:pt x="960" y="58"/>
                    </a:cubicBezTo>
                    <a:cubicBezTo>
                      <a:pt x="960" y="59"/>
                      <a:pt x="961" y="60"/>
                      <a:pt x="961" y="61"/>
                    </a:cubicBezTo>
                    <a:cubicBezTo>
                      <a:pt x="963" y="60"/>
                      <a:pt x="961" y="58"/>
                      <a:pt x="961" y="57"/>
                    </a:cubicBezTo>
                    <a:cubicBezTo>
                      <a:pt x="961" y="57"/>
                      <a:pt x="962" y="57"/>
                      <a:pt x="962" y="57"/>
                    </a:cubicBezTo>
                    <a:cubicBezTo>
                      <a:pt x="962" y="57"/>
                      <a:pt x="962" y="57"/>
                      <a:pt x="962" y="57"/>
                    </a:cubicBezTo>
                    <a:cubicBezTo>
                      <a:pt x="963" y="57"/>
                      <a:pt x="963" y="57"/>
                      <a:pt x="963" y="57"/>
                    </a:cubicBezTo>
                    <a:cubicBezTo>
                      <a:pt x="963" y="58"/>
                      <a:pt x="962" y="58"/>
                      <a:pt x="962" y="58"/>
                    </a:cubicBezTo>
                    <a:cubicBezTo>
                      <a:pt x="963" y="58"/>
                      <a:pt x="963" y="58"/>
                      <a:pt x="963" y="57"/>
                    </a:cubicBezTo>
                    <a:cubicBezTo>
                      <a:pt x="963" y="57"/>
                      <a:pt x="964" y="57"/>
                      <a:pt x="964" y="58"/>
                    </a:cubicBezTo>
                    <a:cubicBezTo>
                      <a:pt x="964" y="58"/>
                      <a:pt x="964" y="57"/>
                      <a:pt x="965" y="57"/>
                    </a:cubicBezTo>
                    <a:cubicBezTo>
                      <a:pt x="964" y="56"/>
                      <a:pt x="963" y="57"/>
                      <a:pt x="963" y="57"/>
                    </a:cubicBezTo>
                    <a:cubicBezTo>
                      <a:pt x="965" y="57"/>
                      <a:pt x="966" y="56"/>
                      <a:pt x="966" y="57"/>
                    </a:cubicBezTo>
                    <a:cubicBezTo>
                      <a:pt x="967" y="57"/>
                      <a:pt x="967" y="57"/>
                      <a:pt x="967" y="57"/>
                    </a:cubicBezTo>
                    <a:cubicBezTo>
                      <a:pt x="967" y="57"/>
                      <a:pt x="967" y="57"/>
                      <a:pt x="967" y="57"/>
                    </a:cubicBezTo>
                    <a:cubicBezTo>
                      <a:pt x="968" y="57"/>
                      <a:pt x="968" y="56"/>
                      <a:pt x="969" y="56"/>
                    </a:cubicBezTo>
                    <a:cubicBezTo>
                      <a:pt x="969" y="56"/>
                      <a:pt x="969" y="57"/>
                      <a:pt x="969" y="57"/>
                    </a:cubicBezTo>
                    <a:cubicBezTo>
                      <a:pt x="969" y="57"/>
                      <a:pt x="969" y="57"/>
                      <a:pt x="969" y="57"/>
                    </a:cubicBezTo>
                    <a:cubicBezTo>
                      <a:pt x="972" y="58"/>
                      <a:pt x="969" y="62"/>
                      <a:pt x="972" y="63"/>
                    </a:cubicBezTo>
                    <a:cubicBezTo>
                      <a:pt x="973" y="64"/>
                      <a:pt x="979" y="63"/>
                      <a:pt x="979" y="63"/>
                    </a:cubicBezTo>
                    <a:cubicBezTo>
                      <a:pt x="977" y="66"/>
                      <a:pt x="975" y="65"/>
                      <a:pt x="974" y="67"/>
                    </a:cubicBezTo>
                    <a:cubicBezTo>
                      <a:pt x="974" y="67"/>
                      <a:pt x="973" y="68"/>
                      <a:pt x="971" y="69"/>
                    </a:cubicBezTo>
                    <a:cubicBezTo>
                      <a:pt x="972" y="71"/>
                      <a:pt x="971" y="72"/>
                      <a:pt x="969" y="73"/>
                    </a:cubicBezTo>
                    <a:cubicBezTo>
                      <a:pt x="969" y="73"/>
                      <a:pt x="969" y="73"/>
                      <a:pt x="969" y="73"/>
                    </a:cubicBezTo>
                    <a:cubicBezTo>
                      <a:pt x="968" y="75"/>
                      <a:pt x="967" y="75"/>
                      <a:pt x="966" y="77"/>
                    </a:cubicBezTo>
                    <a:cubicBezTo>
                      <a:pt x="965" y="78"/>
                      <a:pt x="965" y="76"/>
                      <a:pt x="964" y="75"/>
                    </a:cubicBezTo>
                    <a:cubicBezTo>
                      <a:pt x="961" y="74"/>
                      <a:pt x="959" y="78"/>
                      <a:pt x="956" y="78"/>
                    </a:cubicBezTo>
                    <a:cubicBezTo>
                      <a:pt x="958" y="79"/>
                      <a:pt x="957" y="81"/>
                      <a:pt x="960" y="82"/>
                    </a:cubicBezTo>
                    <a:cubicBezTo>
                      <a:pt x="961" y="83"/>
                      <a:pt x="965" y="84"/>
                      <a:pt x="964" y="84"/>
                    </a:cubicBezTo>
                    <a:cubicBezTo>
                      <a:pt x="963" y="87"/>
                      <a:pt x="960" y="86"/>
                      <a:pt x="959" y="88"/>
                    </a:cubicBezTo>
                    <a:cubicBezTo>
                      <a:pt x="958" y="89"/>
                      <a:pt x="959" y="85"/>
                      <a:pt x="958" y="85"/>
                    </a:cubicBezTo>
                    <a:cubicBezTo>
                      <a:pt x="956" y="85"/>
                      <a:pt x="955" y="86"/>
                      <a:pt x="953" y="87"/>
                    </a:cubicBezTo>
                    <a:cubicBezTo>
                      <a:pt x="953" y="88"/>
                      <a:pt x="954" y="89"/>
                      <a:pt x="955" y="89"/>
                    </a:cubicBezTo>
                    <a:cubicBezTo>
                      <a:pt x="956" y="89"/>
                      <a:pt x="958" y="89"/>
                      <a:pt x="958" y="90"/>
                    </a:cubicBezTo>
                    <a:cubicBezTo>
                      <a:pt x="956" y="92"/>
                      <a:pt x="958" y="93"/>
                      <a:pt x="956" y="95"/>
                    </a:cubicBezTo>
                    <a:cubicBezTo>
                      <a:pt x="956" y="95"/>
                      <a:pt x="955" y="95"/>
                      <a:pt x="954" y="95"/>
                    </a:cubicBezTo>
                    <a:cubicBezTo>
                      <a:pt x="955" y="96"/>
                      <a:pt x="954" y="96"/>
                      <a:pt x="954" y="97"/>
                    </a:cubicBezTo>
                    <a:cubicBezTo>
                      <a:pt x="954" y="96"/>
                      <a:pt x="954" y="96"/>
                      <a:pt x="954" y="96"/>
                    </a:cubicBezTo>
                    <a:cubicBezTo>
                      <a:pt x="954" y="96"/>
                      <a:pt x="954" y="96"/>
                      <a:pt x="954" y="96"/>
                    </a:cubicBezTo>
                    <a:cubicBezTo>
                      <a:pt x="954" y="97"/>
                      <a:pt x="954" y="97"/>
                      <a:pt x="953" y="99"/>
                    </a:cubicBezTo>
                    <a:cubicBezTo>
                      <a:pt x="953" y="99"/>
                      <a:pt x="953" y="99"/>
                      <a:pt x="952" y="99"/>
                    </a:cubicBezTo>
                    <a:cubicBezTo>
                      <a:pt x="953" y="100"/>
                      <a:pt x="953" y="101"/>
                      <a:pt x="952" y="101"/>
                    </a:cubicBezTo>
                    <a:cubicBezTo>
                      <a:pt x="951" y="103"/>
                      <a:pt x="948" y="102"/>
                      <a:pt x="946" y="104"/>
                    </a:cubicBezTo>
                    <a:cubicBezTo>
                      <a:pt x="946" y="105"/>
                      <a:pt x="943" y="107"/>
                      <a:pt x="943" y="106"/>
                    </a:cubicBezTo>
                    <a:cubicBezTo>
                      <a:pt x="939" y="105"/>
                      <a:pt x="941" y="103"/>
                      <a:pt x="938" y="102"/>
                    </a:cubicBezTo>
                    <a:cubicBezTo>
                      <a:pt x="937" y="102"/>
                      <a:pt x="935" y="101"/>
                      <a:pt x="935" y="101"/>
                    </a:cubicBezTo>
                    <a:cubicBezTo>
                      <a:pt x="937" y="98"/>
                      <a:pt x="942" y="100"/>
                      <a:pt x="943" y="98"/>
                    </a:cubicBezTo>
                    <a:cubicBezTo>
                      <a:pt x="943" y="98"/>
                      <a:pt x="943" y="97"/>
                      <a:pt x="943" y="97"/>
                    </a:cubicBezTo>
                    <a:cubicBezTo>
                      <a:pt x="943" y="97"/>
                      <a:pt x="943" y="97"/>
                      <a:pt x="942" y="97"/>
                    </a:cubicBezTo>
                    <a:cubicBezTo>
                      <a:pt x="941" y="97"/>
                      <a:pt x="938" y="95"/>
                      <a:pt x="939" y="94"/>
                    </a:cubicBezTo>
                    <a:cubicBezTo>
                      <a:pt x="940" y="92"/>
                      <a:pt x="946" y="94"/>
                      <a:pt x="949" y="93"/>
                    </a:cubicBezTo>
                    <a:cubicBezTo>
                      <a:pt x="948" y="92"/>
                      <a:pt x="949" y="90"/>
                      <a:pt x="947" y="89"/>
                    </a:cubicBezTo>
                    <a:cubicBezTo>
                      <a:pt x="946" y="89"/>
                      <a:pt x="942" y="91"/>
                      <a:pt x="943" y="90"/>
                    </a:cubicBezTo>
                    <a:cubicBezTo>
                      <a:pt x="944" y="88"/>
                      <a:pt x="950" y="90"/>
                      <a:pt x="951" y="88"/>
                    </a:cubicBezTo>
                    <a:cubicBezTo>
                      <a:pt x="950" y="89"/>
                      <a:pt x="949" y="89"/>
                      <a:pt x="948" y="89"/>
                    </a:cubicBezTo>
                    <a:cubicBezTo>
                      <a:pt x="947" y="88"/>
                      <a:pt x="947" y="85"/>
                      <a:pt x="947" y="84"/>
                    </a:cubicBezTo>
                    <a:cubicBezTo>
                      <a:pt x="949" y="82"/>
                      <a:pt x="948" y="82"/>
                      <a:pt x="949" y="80"/>
                    </a:cubicBezTo>
                    <a:cubicBezTo>
                      <a:pt x="950" y="79"/>
                      <a:pt x="954" y="78"/>
                      <a:pt x="955" y="78"/>
                    </a:cubicBezTo>
                    <a:cubicBezTo>
                      <a:pt x="955" y="77"/>
                      <a:pt x="958" y="76"/>
                      <a:pt x="959" y="75"/>
                    </a:cubicBezTo>
                    <a:cubicBezTo>
                      <a:pt x="959" y="74"/>
                      <a:pt x="960" y="74"/>
                      <a:pt x="960" y="73"/>
                    </a:cubicBezTo>
                    <a:cubicBezTo>
                      <a:pt x="960" y="73"/>
                      <a:pt x="959" y="73"/>
                      <a:pt x="959" y="73"/>
                    </a:cubicBezTo>
                    <a:cubicBezTo>
                      <a:pt x="958" y="73"/>
                      <a:pt x="957" y="72"/>
                      <a:pt x="957" y="70"/>
                    </a:cubicBezTo>
                    <a:cubicBezTo>
                      <a:pt x="956" y="71"/>
                      <a:pt x="956" y="71"/>
                      <a:pt x="956" y="71"/>
                    </a:cubicBezTo>
                    <a:cubicBezTo>
                      <a:pt x="955" y="71"/>
                      <a:pt x="956" y="70"/>
                      <a:pt x="955" y="70"/>
                    </a:cubicBezTo>
                    <a:cubicBezTo>
                      <a:pt x="955" y="70"/>
                      <a:pt x="955" y="70"/>
                      <a:pt x="955" y="70"/>
                    </a:cubicBezTo>
                    <a:cubicBezTo>
                      <a:pt x="955" y="70"/>
                      <a:pt x="955" y="70"/>
                      <a:pt x="954" y="69"/>
                    </a:cubicBezTo>
                    <a:cubicBezTo>
                      <a:pt x="954" y="69"/>
                      <a:pt x="953" y="70"/>
                      <a:pt x="954" y="70"/>
                    </a:cubicBezTo>
                    <a:cubicBezTo>
                      <a:pt x="953" y="70"/>
                      <a:pt x="953" y="70"/>
                      <a:pt x="953" y="69"/>
                    </a:cubicBezTo>
                    <a:cubicBezTo>
                      <a:pt x="951" y="70"/>
                      <a:pt x="949" y="70"/>
                      <a:pt x="948" y="72"/>
                    </a:cubicBezTo>
                    <a:cubicBezTo>
                      <a:pt x="948" y="72"/>
                      <a:pt x="947" y="74"/>
                      <a:pt x="946" y="75"/>
                    </a:cubicBezTo>
                    <a:cubicBezTo>
                      <a:pt x="946" y="75"/>
                      <a:pt x="946" y="75"/>
                      <a:pt x="946" y="75"/>
                    </a:cubicBezTo>
                    <a:cubicBezTo>
                      <a:pt x="945" y="74"/>
                      <a:pt x="944" y="74"/>
                      <a:pt x="943" y="74"/>
                    </a:cubicBezTo>
                    <a:cubicBezTo>
                      <a:pt x="943" y="79"/>
                      <a:pt x="938" y="83"/>
                      <a:pt x="933" y="79"/>
                    </a:cubicBezTo>
                    <a:cubicBezTo>
                      <a:pt x="932" y="79"/>
                      <a:pt x="937" y="76"/>
                      <a:pt x="937" y="75"/>
                    </a:cubicBezTo>
                    <a:cubicBezTo>
                      <a:pt x="937" y="72"/>
                      <a:pt x="939" y="70"/>
                      <a:pt x="941" y="71"/>
                    </a:cubicBezTo>
                    <a:cubicBezTo>
                      <a:pt x="941" y="70"/>
                      <a:pt x="942" y="70"/>
                      <a:pt x="942" y="70"/>
                    </a:cubicBezTo>
                    <a:cubicBezTo>
                      <a:pt x="943" y="68"/>
                      <a:pt x="943" y="68"/>
                      <a:pt x="944" y="67"/>
                    </a:cubicBezTo>
                    <a:cubicBezTo>
                      <a:pt x="944" y="67"/>
                      <a:pt x="945" y="67"/>
                      <a:pt x="945" y="67"/>
                    </a:cubicBezTo>
                    <a:cubicBezTo>
                      <a:pt x="945" y="67"/>
                      <a:pt x="945" y="67"/>
                      <a:pt x="946" y="67"/>
                    </a:cubicBezTo>
                    <a:cubicBezTo>
                      <a:pt x="947" y="67"/>
                      <a:pt x="949" y="66"/>
                      <a:pt x="951" y="66"/>
                    </a:cubicBezTo>
                    <a:cubicBezTo>
                      <a:pt x="952" y="67"/>
                      <a:pt x="954" y="67"/>
                      <a:pt x="954" y="68"/>
                    </a:cubicBezTo>
                    <a:cubicBezTo>
                      <a:pt x="955" y="68"/>
                      <a:pt x="955" y="68"/>
                      <a:pt x="955" y="68"/>
                    </a:cubicBezTo>
                    <a:cubicBezTo>
                      <a:pt x="955" y="68"/>
                      <a:pt x="955" y="67"/>
                      <a:pt x="955" y="67"/>
                    </a:cubicBezTo>
                    <a:cubicBezTo>
                      <a:pt x="956" y="67"/>
                      <a:pt x="956" y="67"/>
                      <a:pt x="956" y="67"/>
                    </a:cubicBezTo>
                    <a:cubicBezTo>
                      <a:pt x="957" y="67"/>
                      <a:pt x="957" y="68"/>
                      <a:pt x="956" y="68"/>
                    </a:cubicBezTo>
                    <a:cubicBezTo>
                      <a:pt x="956" y="68"/>
                      <a:pt x="956" y="68"/>
                      <a:pt x="955" y="68"/>
                    </a:cubicBezTo>
                    <a:cubicBezTo>
                      <a:pt x="955" y="68"/>
                      <a:pt x="955" y="69"/>
                      <a:pt x="956" y="70"/>
                    </a:cubicBezTo>
                    <a:cubicBezTo>
                      <a:pt x="957" y="70"/>
                      <a:pt x="956" y="69"/>
                      <a:pt x="957" y="69"/>
                    </a:cubicBezTo>
                    <a:cubicBezTo>
                      <a:pt x="957" y="68"/>
                      <a:pt x="958" y="67"/>
                      <a:pt x="959" y="66"/>
                    </a:cubicBezTo>
                    <a:cubicBezTo>
                      <a:pt x="959" y="66"/>
                      <a:pt x="959" y="65"/>
                      <a:pt x="959" y="65"/>
                    </a:cubicBezTo>
                    <a:cubicBezTo>
                      <a:pt x="960" y="65"/>
                      <a:pt x="960" y="64"/>
                      <a:pt x="960" y="63"/>
                    </a:cubicBezTo>
                    <a:cubicBezTo>
                      <a:pt x="958" y="62"/>
                      <a:pt x="956" y="61"/>
                      <a:pt x="955" y="60"/>
                    </a:cubicBezTo>
                    <a:cubicBezTo>
                      <a:pt x="953" y="60"/>
                      <a:pt x="951" y="62"/>
                      <a:pt x="949" y="63"/>
                    </a:cubicBezTo>
                    <a:cubicBezTo>
                      <a:pt x="949" y="63"/>
                      <a:pt x="949" y="63"/>
                      <a:pt x="950" y="64"/>
                    </a:cubicBezTo>
                    <a:cubicBezTo>
                      <a:pt x="950" y="64"/>
                      <a:pt x="949" y="65"/>
                      <a:pt x="950" y="65"/>
                    </a:cubicBezTo>
                    <a:cubicBezTo>
                      <a:pt x="950" y="66"/>
                      <a:pt x="949" y="66"/>
                      <a:pt x="948" y="66"/>
                    </a:cubicBezTo>
                    <a:cubicBezTo>
                      <a:pt x="948" y="65"/>
                      <a:pt x="948" y="65"/>
                      <a:pt x="947" y="64"/>
                    </a:cubicBezTo>
                    <a:cubicBezTo>
                      <a:pt x="947" y="64"/>
                      <a:pt x="947" y="65"/>
                      <a:pt x="947" y="65"/>
                    </a:cubicBezTo>
                    <a:cubicBezTo>
                      <a:pt x="946" y="65"/>
                      <a:pt x="946" y="64"/>
                      <a:pt x="946" y="63"/>
                    </a:cubicBezTo>
                    <a:cubicBezTo>
                      <a:pt x="947" y="63"/>
                      <a:pt x="947" y="63"/>
                      <a:pt x="947" y="63"/>
                    </a:cubicBezTo>
                    <a:cubicBezTo>
                      <a:pt x="947" y="63"/>
                      <a:pt x="947" y="63"/>
                      <a:pt x="947" y="63"/>
                    </a:cubicBezTo>
                    <a:cubicBezTo>
                      <a:pt x="947" y="63"/>
                      <a:pt x="946" y="63"/>
                      <a:pt x="946" y="63"/>
                    </a:cubicBezTo>
                    <a:cubicBezTo>
                      <a:pt x="945" y="63"/>
                      <a:pt x="946" y="59"/>
                      <a:pt x="946" y="58"/>
                    </a:cubicBezTo>
                    <a:cubicBezTo>
                      <a:pt x="947" y="56"/>
                      <a:pt x="947" y="56"/>
                      <a:pt x="947" y="55"/>
                    </a:cubicBezTo>
                    <a:cubicBezTo>
                      <a:pt x="947" y="55"/>
                      <a:pt x="947" y="55"/>
                      <a:pt x="946" y="55"/>
                    </a:cubicBezTo>
                    <a:cubicBezTo>
                      <a:pt x="945" y="56"/>
                      <a:pt x="944" y="56"/>
                      <a:pt x="943" y="55"/>
                    </a:cubicBezTo>
                    <a:cubicBezTo>
                      <a:pt x="943" y="56"/>
                      <a:pt x="943" y="56"/>
                      <a:pt x="943" y="57"/>
                    </a:cubicBezTo>
                    <a:cubicBezTo>
                      <a:pt x="943" y="57"/>
                      <a:pt x="944" y="57"/>
                      <a:pt x="944" y="58"/>
                    </a:cubicBezTo>
                    <a:cubicBezTo>
                      <a:pt x="945" y="62"/>
                      <a:pt x="938" y="64"/>
                      <a:pt x="932" y="64"/>
                    </a:cubicBezTo>
                    <a:cubicBezTo>
                      <a:pt x="933" y="65"/>
                      <a:pt x="934" y="66"/>
                      <a:pt x="933" y="67"/>
                    </a:cubicBezTo>
                    <a:cubicBezTo>
                      <a:pt x="933" y="67"/>
                      <a:pt x="933" y="67"/>
                      <a:pt x="933" y="67"/>
                    </a:cubicBezTo>
                    <a:cubicBezTo>
                      <a:pt x="933" y="67"/>
                      <a:pt x="933" y="67"/>
                      <a:pt x="933" y="67"/>
                    </a:cubicBezTo>
                    <a:cubicBezTo>
                      <a:pt x="933" y="67"/>
                      <a:pt x="933" y="67"/>
                      <a:pt x="933" y="67"/>
                    </a:cubicBezTo>
                    <a:cubicBezTo>
                      <a:pt x="932" y="68"/>
                      <a:pt x="931" y="69"/>
                      <a:pt x="931" y="69"/>
                    </a:cubicBezTo>
                    <a:cubicBezTo>
                      <a:pt x="927" y="68"/>
                      <a:pt x="928" y="66"/>
                      <a:pt x="925" y="65"/>
                    </a:cubicBezTo>
                    <a:cubicBezTo>
                      <a:pt x="924" y="65"/>
                      <a:pt x="923" y="64"/>
                      <a:pt x="924" y="64"/>
                    </a:cubicBezTo>
                    <a:cubicBezTo>
                      <a:pt x="924" y="64"/>
                      <a:pt x="924" y="63"/>
                      <a:pt x="924" y="63"/>
                    </a:cubicBezTo>
                    <a:cubicBezTo>
                      <a:pt x="923" y="63"/>
                      <a:pt x="923" y="63"/>
                      <a:pt x="922" y="63"/>
                    </a:cubicBezTo>
                    <a:cubicBezTo>
                      <a:pt x="922" y="62"/>
                      <a:pt x="922" y="62"/>
                      <a:pt x="922" y="61"/>
                    </a:cubicBezTo>
                    <a:cubicBezTo>
                      <a:pt x="922" y="61"/>
                      <a:pt x="923" y="61"/>
                      <a:pt x="923" y="61"/>
                    </a:cubicBezTo>
                    <a:cubicBezTo>
                      <a:pt x="923" y="61"/>
                      <a:pt x="922" y="60"/>
                      <a:pt x="922" y="59"/>
                    </a:cubicBezTo>
                    <a:cubicBezTo>
                      <a:pt x="921" y="60"/>
                      <a:pt x="920" y="60"/>
                      <a:pt x="919" y="60"/>
                    </a:cubicBezTo>
                    <a:cubicBezTo>
                      <a:pt x="920" y="61"/>
                      <a:pt x="922" y="62"/>
                      <a:pt x="921" y="63"/>
                    </a:cubicBezTo>
                    <a:cubicBezTo>
                      <a:pt x="921" y="64"/>
                      <a:pt x="918" y="62"/>
                      <a:pt x="917" y="62"/>
                    </a:cubicBezTo>
                    <a:cubicBezTo>
                      <a:pt x="917" y="62"/>
                      <a:pt x="917" y="63"/>
                      <a:pt x="918" y="62"/>
                    </a:cubicBezTo>
                    <a:cubicBezTo>
                      <a:pt x="918" y="63"/>
                      <a:pt x="918" y="63"/>
                      <a:pt x="917" y="63"/>
                    </a:cubicBezTo>
                    <a:cubicBezTo>
                      <a:pt x="918" y="64"/>
                      <a:pt x="918" y="66"/>
                      <a:pt x="915" y="68"/>
                    </a:cubicBezTo>
                    <a:cubicBezTo>
                      <a:pt x="914" y="69"/>
                      <a:pt x="913" y="69"/>
                      <a:pt x="911" y="69"/>
                    </a:cubicBezTo>
                    <a:cubicBezTo>
                      <a:pt x="912" y="70"/>
                      <a:pt x="912" y="71"/>
                      <a:pt x="911" y="73"/>
                    </a:cubicBezTo>
                    <a:cubicBezTo>
                      <a:pt x="911" y="73"/>
                      <a:pt x="910" y="74"/>
                      <a:pt x="909" y="75"/>
                    </a:cubicBezTo>
                    <a:cubicBezTo>
                      <a:pt x="909" y="75"/>
                      <a:pt x="910" y="75"/>
                      <a:pt x="910" y="75"/>
                    </a:cubicBezTo>
                    <a:cubicBezTo>
                      <a:pt x="910" y="75"/>
                      <a:pt x="910" y="76"/>
                      <a:pt x="911" y="76"/>
                    </a:cubicBezTo>
                    <a:cubicBezTo>
                      <a:pt x="909" y="77"/>
                      <a:pt x="909" y="75"/>
                      <a:pt x="909" y="76"/>
                    </a:cubicBezTo>
                    <a:cubicBezTo>
                      <a:pt x="908" y="76"/>
                      <a:pt x="908" y="76"/>
                      <a:pt x="908" y="75"/>
                    </a:cubicBezTo>
                    <a:cubicBezTo>
                      <a:pt x="907" y="76"/>
                      <a:pt x="907" y="76"/>
                      <a:pt x="906" y="76"/>
                    </a:cubicBezTo>
                    <a:cubicBezTo>
                      <a:pt x="904" y="76"/>
                      <a:pt x="906" y="72"/>
                      <a:pt x="906" y="70"/>
                    </a:cubicBezTo>
                    <a:cubicBezTo>
                      <a:pt x="905" y="69"/>
                      <a:pt x="904" y="69"/>
                      <a:pt x="904" y="69"/>
                    </a:cubicBezTo>
                    <a:cubicBezTo>
                      <a:pt x="904" y="69"/>
                      <a:pt x="904" y="68"/>
                      <a:pt x="904" y="68"/>
                    </a:cubicBezTo>
                    <a:cubicBezTo>
                      <a:pt x="903" y="67"/>
                      <a:pt x="901" y="70"/>
                      <a:pt x="902" y="70"/>
                    </a:cubicBezTo>
                    <a:cubicBezTo>
                      <a:pt x="903" y="68"/>
                      <a:pt x="900" y="67"/>
                      <a:pt x="900" y="65"/>
                    </a:cubicBezTo>
                    <a:cubicBezTo>
                      <a:pt x="900" y="65"/>
                      <a:pt x="900" y="65"/>
                      <a:pt x="900" y="65"/>
                    </a:cubicBezTo>
                    <a:cubicBezTo>
                      <a:pt x="900" y="66"/>
                      <a:pt x="901" y="67"/>
                      <a:pt x="900" y="69"/>
                    </a:cubicBezTo>
                    <a:cubicBezTo>
                      <a:pt x="899" y="70"/>
                      <a:pt x="896" y="65"/>
                      <a:pt x="895" y="65"/>
                    </a:cubicBezTo>
                    <a:cubicBezTo>
                      <a:pt x="894" y="64"/>
                      <a:pt x="893" y="65"/>
                      <a:pt x="892" y="65"/>
                    </a:cubicBezTo>
                    <a:cubicBezTo>
                      <a:pt x="892" y="65"/>
                      <a:pt x="893" y="65"/>
                      <a:pt x="894" y="66"/>
                    </a:cubicBezTo>
                    <a:cubicBezTo>
                      <a:pt x="895" y="66"/>
                      <a:pt x="899" y="69"/>
                      <a:pt x="898" y="69"/>
                    </a:cubicBezTo>
                    <a:cubicBezTo>
                      <a:pt x="897" y="71"/>
                      <a:pt x="894" y="70"/>
                      <a:pt x="891" y="70"/>
                    </a:cubicBezTo>
                    <a:cubicBezTo>
                      <a:pt x="890" y="71"/>
                      <a:pt x="887" y="72"/>
                      <a:pt x="887" y="72"/>
                    </a:cubicBezTo>
                    <a:cubicBezTo>
                      <a:pt x="887" y="73"/>
                      <a:pt x="887" y="73"/>
                      <a:pt x="887" y="73"/>
                    </a:cubicBezTo>
                    <a:cubicBezTo>
                      <a:pt x="887" y="73"/>
                      <a:pt x="887" y="74"/>
                      <a:pt x="887" y="74"/>
                    </a:cubicBezTo>
                    <a:cubicBezTo>
                      <a:pt x="889" y="76"/>
                      <a:pt x="892" y="77"/>
                      <a:pt x="891" y="79"/>
                    </a:cubicBezTo>
                    <a:cubicBezTo>
                      <a:pt x="891" y="79"/>
                      <a:pt x="888" y="81"/>
                      <a:pt x="886" y="82"/>
                    </a:cubicBezTo>
                    <a:cubicBezTo>
                      <a:pt x="886" y="82"/>
                      <a:pt x="886" y="82"/>
                      <a:pt x="886" y="83"/>
                    </a:cubicBezTo>
                    <a:cubicBezTo>
                      <a:pt x="888" y="81"/>
                      <a:pt x="895" y="84"/>
                      <a:pt x="897" y="82"/>
                    </a:cubicBezTo>
                    <a:cubicBezTo>
                      <a:pt x="897" y="81"/>
                      <a:pt x="896" y="77"/>
                      <a:pt x="897" y="77"/>
                    </a:cubicBezTo>
                    <a:cubicBezTo>
                      <a:pt x="900" y="78"/>
                      <a:pt x="900" y="78"/>
                      <a:pt x="902" y="79"/>
                    </a:cubicBezTo>
                    <a:cubicBezTo>
                      <a:pt x="902" y="79"/>
                      <a:pt x="902" y="80"/>
                      <a:pt x="903" y="80"/>
                    </a:cubicBezTo>
                    <a:cubicBezTo>
                      <a:pt x="903" y="80"/>
                      <a:pt x="903" y="80"/>
                      <a:pt x="903" y="79"/>
                    </a:cubicBezTo>
                    <a:cubicBezTo>
                      <a:pt x="903" y="79"/>
                      <a:pt x="903" y="79"/>
                      <a:pt x="903" y="79"/>
                    </a:cubicBezTo>
                    <a:cubicBezTo>
                      <a:pt x="904" y="80"/>
                      <a:pt x="905" y="84"/>
                      <a:pt x="905" y="85"/>
                    </a:cubicBezTo>
                    <a:cubicBezTo>
                      <a:pt x="904" y="86"/>
                      <a:pt x="902" y="86"/>
                      <a:pt x="900" y="86"/>
                    </a:cubicBezTo>
                    <a:cubicBezTo>
                      <a:pt x="900" y="87"/>
                      <a:pt x="900" y="87"/>
                      <a:pt x="900" y="87"/>
                    </a:cubicBezTo>
                    <a:cubicBezTo>
                      <a:pt x="900" y="87"/>
                      <a:pt x="900" y="87"/>
                      <a:pt x="900" y="87"/>
                    </a:cubicBezTo>
                    <a:cubicBezTo>
                      <a:pt x="899" y="88"/>
                      <a:pt x="898" y="88"/>
                      <a:pt x="898" y="89"/>
                    </a:cubicBezTo>
                    <a:cubicBezTo>
                      <a:pt x="897" y="90"/>
                      <a:pt x="899" y="91"/>
                      <a:pt x="900" y="92"/>
                    </a:cubicBezTo>
                    <a:cubicBezTo>
                      <a:pt x="902" y="92"/>
                      <a:pt x="903" y="92"/>
                      <a:pt x="904" y="91"/>
                    </a:cubicBezTo>
                    <a:cubicBezTo>
                      <a:pt x="904" y="90"/>
                      <a:pt x="906" y="91"/>
                      <a:pt x="907" y="91"/>
                    </a:cubicBezTo>
                    <a:cubicBezTo>
                      <a:pt x="907" y="91"/>
                      <a:pt x="907" y="91"/>
                      <a:pt x="907" y="91"/>
                    </a:cubicBezTo>
                    <a:cubicBezTo>
                      <a:pt x="906" y="90"/>
                      <a:pt x="903" y="90"/>
                      <a:pt x="904" y="90"/>
                    </a:cubicBezTo>
                    <a:cubicBezTo>
                      <a:pt x="905" y="87"/>
                      <a:pt x="904" y="87"/>
                      <a:pt x="906" y="85"/>
                    </a:cubicBezTo>
                    <a:cubicBezTo>
                      <a:pt x="906" y="84"/>
                      <a:pt x="910" y="83"/>
                      <a:pt x="912" y="82"/>
                    </a:cubicBezTo>
                    <a:cubicBezTo>
                      <a:pt x="912" y="81"/>
                      <a:pt x="912" y="80"/>
                      <a:pt x="912" y="80"/>
                    </a:cubicBezTo>
                    <a:cubicBezTo>
                      <a:pt x="914" y="77"/>
                      <a:pt x="913" y="77"/>
                      <a:pt x="915" y="75"/>
                    </a:cubicBezTo>
                    <a:cubicBezTo>
                      <a:pt x="920" y="75"/>
                      <a:pt x="926" y="76"/>
                      <a:pt x="928" y="79"/>
                    </a:cubicBezTo>
                    <a:cubicBezTo>
                      <a:pt x="928" y="79"/>
                      <a:pt x="928" y="78"/>
                      <a:pt x="928" y="78"/>
                    </a:cubicBezTo>
                    <a:cubicBezTo>
                      <a:pt x="928" y="78"/>
                      <a:pt x="928" y="78"/>
                      <a:pt x="929" y="78"/>
                    </a:cubicBezTo>
                    <a:cubicBezTo>
                      <a:pt x="928" y="78"/>
                      <a:pt x="926" y="76"/>
                      <a:pt x="926" y="76"/>
                    </a:cubicBezTo>
                    <a:cubicBezTo>
                      <a:pt x="922" y="75"/>
                      <a:pt x="922" y="75"/>
                      <a:pt x="919" y="74"/>
                    </a:cubicBezTo>
                    <a:cubicBezTo>
                      <a:pt x="918" y="74"/>
                      <a:pt x="915" y="75"/>
                      <a:pt x="915" y="74"/>
                    </a:cubicBezTo>
                    <a:cubicBezTo>
                      <a:pt x="917" y="72"/>
                      <a:pt x="913" y="71"/>
                      <a:pt x="915" y="68"/>
                    </a:cubicBezTo>
                    <a:cubicBezTo>
                      <a:pt x="915" y="68"/>
                      <a:pt x="924" y="66"/>
                      <a:pt x="924" y="66"/>
                    </a:cubicBezTo>
                    <a:cubicBezTo>
                      <a:pt x="928" y="67"/>
                      <a:pt x="925" y="72"/>
                      <a:pt x="928" y="73"/>
                    </a:cubicBezTo>
                    <a:cubicBezTo>
                      <a:pt x="929" y="73"/>
                      <a:pt x="933" y="74"/>
                      <a:pt x="933" y="74"/>
                    </a:cubicBezTo>
                    <a:cubicBezTo>
                      <a:pt x="932" y="77"/>
                      <a:pt x="931" y="76"/>
                      <a:pt x="930" y="79"/>
                    </a:cubicBezTo>
                    <a:cubicBezTo>
                      <a:pt x="932" y="79"/>
                      <a:pt x="935" y="81"/>
                      <a:pt x="937" y="84"/>
                    </a:cubicBezTo>
                    <a:cubicBezTo>
                      <a:pt x="937" y="86"/>
                      <a:pt x="944" y="88"/>
                      <a:pt x="942" y="90"/>
                    </a:cubicBezTo>
                    <a:cubicBezTo>
                      <a:pt x="942" y="90"/>
                      <a:pt x="941" y="90"/>
                      <a:pt x="940" y="89"/>
                    </a:cubicBezTo>
                    <a:cubicBezTo>
                      <a:pt x="940" y="89"/>
                      <a:pt x="940" y="89"/>
                      <a:pt x="940" y="89"/>
                    </a:cubicBezTo>
                    <a:cubicBezTo>
                      <a:pt x="941" y="89"/>
                      <a:pt x="941" y="90"/>
                      <a:pt x="941" y="90"/>
                    </a:cubicBezTo>
                    <a:cubicBezTo>
                      <a:pt x="941" y="90"/>
                      <a:pt x="941" y="90"/>
                      <a:pt x="940" y="90"/>
                    </a:cubicBezTo>
                    <a:cubicBezTo>
                      <a:pt x="940" y="90"/>
                      <a:pt x="940" y="90"/>
                      <a:pt x="940" y="90"/>
                    </a:cubicBezTo>
                    <a:cubicBezTo>
                      <a:pt x="940" y="89"/>
                      <a:pt x="939" y="89"/>
                      <a:pt x="939" y="89"/>
                    </a:cubicBezTo>
                    <a:cubicBezTo>
                      <a:pt x="940" y="89"/>
                      <a:pt x="940" y="88"/>
                      <a:pt x="940" y="88"/>
                    </a:cubicBezTo>
                    <a:cubicBezTo>
                      <a:pt x="939" y="87"/>
                      <a:pt x="938" y="86"/>
                      <a:pt x="938" y="86"/>
                    </a:cubicBezTo>
                    <a:cubicBezTo>
                      <a:pt x="937" y="86"/>
                      <a:pt x="936" y="86"/>
                      <a:pt x="935" y="86"/>
                    </a:cubicBezTo>
                    <a:cubicBezTo>
                      <a:pt x="936" y="86"/>
                      <a:pt x="936" y="87"/>
                      <a:pt x="937" y="87"/>
                    </a:cubicBezTo>
                    <a:cubicBezTo>
                      <a:pt x="938" y="87"/>
                      <a:pt x="937" y="88"/>
                      <a:pt x="937" y="88"/>
                    </a:cubicBezTo>
                    <a:cubicBezTo>
                      <a:pt x="936" y="90"/>
                      <a:pt x="935" y="90"/>
                      <a:pt x="934" y="91"/>
                    </a:cubicBezTo>
                    <a:cubicBezTo>
                      <a:pt x="935" y="91"/>
                      <a:pt x="935" y="91"/>
                      <a:pt x="935" y="91"/>
                    </a:cubicBezTo>
                    <a:cubicBezTo>
                      <a:pt x="935" y="91"/>
                      <a:pt x="935" y="91"/>
                      <a:pt x="935" y="91"/>
                    </a:cubicBezTo>
                    <a:cubicBezTo>
                      <a:pt x="935" y="91"/>
                      <a:pt x="934" y="91"/>
                      <a:pt x="934" y="91"/>
                    </a:cubicBezTo>
                    <a:cubicBezTo>
                      <a:pt x="934" y="91"/>
                      <a:pt x="933" y="92"/>
                      <a:pt x="933" y="92"/>
                    </a:cubicBezTo>
                    <a:cubicBezTo>
                      <a:pt x="932" y="93"/>
                      <a:pt x="934" y="94"/>
                      <a:pt x="933" y="94"/>
                    </a:cubicBezTo>
                    <a:cubicBezTo>
                      <a:pt x="930" y="93"/>
                      <a:pt x="932" y="90"/>
                      <a:pt x="928" y="89"/>
                    </a:cubicBezTo>
                    <a:cubicBezTo>
                      <a:pt x="927" y="89"/>
                      <a:pt x="925" y="91"/>
                      <a:pt x="925" y="90"/>
                    </a:cubicBezTo>
                    <a:cubicBezTo>
                      <a:pt x="927" y="88"/>
                      <a:pt x="924" y="87"/>
                      <a:pt x="923" y="85"/>
                    </a:cubicBezTo>
                    <a:cubicBezTo>
                      <a:pt x="921" y="86"/>
                      <a:pt x="919" y="86"/>
                      <a:pt x="918" y="86"/>
                    </a:cubicBezTo>
                    <a:cubicBezTo>
                      <a:pt x="916" y="85"/>
                      <a:pt x="916" y="85"/>
                      <a:pt x="915" y="84"/>
                    </a:cubicBezTo>
                    <a:cubicBezTo>
                      <a:pt x="915" y="86"/>
                      <a:pt x="914" y="87"/>
                      <a:pt x="915" y="88"/>
                    </a:cubicBezTo>
                    <a:cubicBezTo>
                      <a:pt x="916" y="89"/>
                      <a:pt x="916" y="89"/>
                      <a:pt x="916" y="89"/>
                    </a:cubicBezTo>
                    <a:cubicBezTo>
                      <a:pt x="915" y="89"/>
                      <a:pt x="915" y="88"/>
                      <a:pt x="915" y="88"/>
                    </a:cubicBezTo>
                    <a:cubicBezTo>
                      <a:pt x="914" y="87"/>
                      <a:pt x="913" y="87"/>
                      <a:pt x="913" y="87"/>
                    </a:cubicBezTo>
                    <a:cubicBezTo>
                      <a:pt x="911" y="90"/>
                      <a:pt x="919" y="92"/>
                      <a:pt x="918" y="95"/>
                    </a:cubicBezTo>
                    <a:cubicBezTo>
                      <a:pt x="918" y="95"/>
                      <a:pt x="917" y="95"/>
                      <a:pt x="917" y="95"/>
                    </a:cubicBezTo>
                    <a:cubicBezTo>
                      <a:pt x="915" y="97"/>
                      <a:pt x="915" y="97"/>
                      <a:pt x="913" y="99"/>
                    </a:cubicBezTo>
                    <a:cubicBezTo>
                      <a:pt x="913" y="100"/>
                      <a:pt x="911" y="100"/>
                      <a:pt x="910" y="100"/>
                    </a:cubicBezTo>
                    <a:cubicBezTo>
                      <a:pt x="906" y="99"/>
                      <a:pt x="906" y="99"/>
                      <a:pt x="903" y="98"/>
                    </a:cubicBezTo>
                    <a:cubicBezTo>
                      <a:pt x="902" y="98"/>
                      <a:pt x="897" y="95"/>
                      <a:pt x="898" y="94"/>
                    </a:cubicBezTo>
                    <a:cubicBezTo>
                      <a:pt x="898" y="94"/>
                      <a:pt x="898" y="93"/>
                      <a:pt x="898" y="93"/>
                    </a:cubicBezTo>
                    <a:cubicBezTo>
                      <a:pt x="898" y="92"/>
                      <a:pt x="897" y="92"/>
                      <a:pt x="896" y="92"/>
                    </a:cubicBezTo>
                    <a:cubicBezTo>
                      <a:pt x="893" y="90"/>
                      <a:pt x="891" y="94"/>
                      <a:pt x="887" y="93"/>
                    </a:cubicBezTo>
                    <a:cubicBezTo>
                      <a:pt x="886" y="93"/>
                      <a:pt x="889" y="92"/>
                      <a:pt x="889" y="91"/>
                    </a:cubicBezTo>
                    <a:cubicBezTo>
                      <a:pt x="891" y="89"/>
                      <a:pt x="893" y="90"/>
                      <a:pt x="894" y="87"/>
                    </a:cubicBezTo>
                    <a:cubicBezTo>
                      <a:pt x="894" y="87"/>
                      <a:pt x="893" y="86"/>
                      <a:pt x="892" y="86"/>
                    </a:cubicBezTo>
                    <a:cubicBezTo>
                      <a:pt x="892" y="86"/>
                      <a:pt x="892" y="86"/>
                      <a:pt x="892" y="86"/>
                    </a:cubicBezTo>
                    <a:cubicBezTo>
                      <a:pt x="892" y="86"/>
                      <a:pt x="892" y="86"/>
                      <a:pt x="892" y="86"/>
                    </a:cubicBezTo>
                    <a:cubicBezTo>
                      <a:pt x="893" y="87"/>
                      <a:pt x="895" y="86"/>
                      <a:pt x="896" y="86"/>
                    </a:cubicBezTo>
                    <a:cubicBezTo>
                      <a:pt x="895" y="85"/>
                      <a:pt x="895" y="84"/>
                      <a:pt x="893" y="83"/>
                    </a:cubicBezTo>
                    <a:cubicBezTo>
                      <a:pt x="892" y="83"/>
                      <a:pt x="886" y="84"/>
                      <a:pt x="885" y="83"/>
                    </a:cubicBezTo>
                    <a:cubicBezTo>
                      <a:pt x="885" y="84"/>
                      <a:pt x="885" y="83"/>
                      <a:pt x="884" y="82"/>
                    </a:cubicBezTo>
                    <a:cubicBezTo>
                      <a:pt x="884" y="82"/>
                      <a:pt x="883" y="82"/>
                      <a:pt x="883" y="82"/>
                    </a:cubicBezTo>
                    <a:cubicBezTo>
                      <a:pt x="883" y="82"/>
                      <a:pt x="882" y="81"/>
                      <a:pt x="882" y="81"/>
                    </a:cubicBezTo>
                    <a:cubicBezTo>
                      <a:pt x="880" y="80"/>
                      <a:pt x="880" y="80"/>
                      <a:pt x="877" y="79"/>
                    </a:cubicBezTo>
                    <a:cubicBezTo>
                      <a:pt x="876" y="78"/>
                      <a:pt x="871" y="78"/>
                      <a:pt x="869" y="78"/>
                    </a:cubicBezTo>
                    <a:cubicBezTo>
                      <a:pt x="869" y="79"/>
                      <a:pt x="866" y="79"/>
                      <a:pt x="865" y="79"/>
                    </a:cubicBezTo>
                    <a:cubicBezTo>
                      <a:pt x="864" y="79"/>
                      <a:pt x="864" y="78"/>
                      <a:pt x="863" y="78"/>
                    </a:cubicBezTo>
                    <a:cubicBezTo>
                      <a:pt x="864" y="79"/>
                      <a:pt x="864" y="80"/>
                      <a:pt x="866" y="80"/>
                    </a:cubicBezTo>
                    <a:cubicBezTo>
                      <a:pt x="867" y="80"/>
                      <a:pt x="872" y="80"/>
                      <a:pt x="872" y="80"/>
                    </a:cubicBezTo>
                    <a:cubicBezTo>
                      <a:pt x="870" y="82"/>
                      <a:pt x="863" y="80"/>
                      <a:pt x="862" y="82"/>
                    </a:cubicBezTo>
                    <a:cubicBezTo>
                      <a:pt x="861" y="83"/>
                      <a:pt x="862" y="88"/>
                      <a:pt x="861" y="87"/>
                    </a:cubicBezTo>
                    <a:cubicBezTo>
                      <a:pt x="858" y="86"/>
                      <a:pt x="858" y="86"/>
                      <a:pt x="855" y="85"/>
                    </a:cubicBezTo>
                    <a:cubicBezTo>
                      <a:pt x="854" y="84"/>
                      <a:pt x="854" y="81"/>
                      <a:pt x="855" y="80"/>
                    </a:cubicBezTo>
                    <a:cubicBezTo>
                      <a:pt x="856" y="78"/>
                      <a:pt x="856" y="78"/>
                      <a:pt x="858" y="76"/>
                    </a:cubicBezTo>
                    <a:cubicBezTo>
                      <a:pt x="858" y="76"/>
                      <a:pt x="858" y="76"/>
                      <a:pt x="858" y="76"/>
                    </a:cubicBezTo>
                    <a:cubicBezTo>
                      <a:pt x="856" y="75"/>
                      <a:pt x="855" y="73"/>
                      <a:pt x="856" y="73"/>
                    </a:cubicBezTo>
                    <a:cubicBezTo>
                      <a:pt x="857" y="71"/>
                      <a:pt x="865" y="73"/>
                      <a:pt x="866" y="71"/>
                    </a:cubicBezTo>
                    <a:cubicBezTo>
                      <a:pt x="867" y="71"/>
                      <a:pt x="865" y="66"/>
                      <a:pt x="866" y="66"/>
                    </a:cubicBezTo>
                    <a:cubicBezTo>
                      <a:pt x="869" y="67"/>
                      <a:pt x="869" y="68"/>
                      <a:pt x="872" y="69"/>
                    </a:cubicBezTo>
                    <a:cubicBezTo>
                      <a:pt x="873" y="69"/>
                      <a:pt x="876" y="74"/>
                      <a:pt x="875" y="74"/>
                    </a:cubicBezTo>
                    <a:cubicBezTo>
                      <a:pt x="874" y="76"/>
                      <a:pt x="872" y="76"/>
                      <a:pt x="870" y="77"/>
                    </a:cubicBezTo>
                    <a:cubicBezTo>
                      <a:pt x="872" y="77"/>
                      <a:pt x="876" y="77"/>
                      <a:pt x="878" y="77"/>
                    </a:cubicBezTo>
                    <a:cubicBezTo>
                      <a:pt x="882" y="78"/>
                      <a:pt x="882" y="78"/>
                      <a:pt x="882" y="78"/>
                    </a:cubicBezTo>
                    <a:cubicBezTo>
                      <a:pt x="883" y="76"/>
                      <a:pt x="883" y="74"/>
                      <a:pt x="881" y="73"/>
                    </a:cubicBezTo>
                    <a:cubicBezTo>
                      <a:pt x="881" y="73"/>
                      <a:pt x="881" y="73"/>
                      <a:pt x="881" y="74"/>
                    </a:cubicBezTo>
                    <a:cubicBezTo>
                      <a:pt x="880" y="72"/>
                      <a:pt x="877" y="71"/>
                      <a:pt x="878" y="69"/>
                    </a:cubicBezTo>
                    <a:cubicBezTo>
                      <a:pt x="878" y="69"/>
                      <a:pt x="879" y="69"/>
                      <a:pt x="881" y="69"/>
                    </a:cubicBezTo>
                    <a:cubicBezTo>
                      <a:pt x="879" y="69"/>
                      <a:pt x="878" y="68"/>
                      <a:pt x="878" y="68"/>
                    </a:cubicBezTo>
                    <a:cubicBezTo>
                      <a:pt x="877" y="68"/>
                      <a:pt x="875" y="67"/>
                      <a:pt x="874" y="66"/>
                    </a:cubicBezTo>
                    <a:cubicBezTo>
                      <a:pt x="871" y="65"/>
                      <a:pt x="872" y="64"/>
                      <a:pt x="869" y="63"/>
                    </a:cubicBezTo>
                    <a:cubicBezTo>
                      <a:pt x="868" y="63"/>
                      <a:pt x="868" y="63"/>
                      <a:pt x="868" y="63"/>
                    </a:cubicBezTo>
                    <a:cubicBezTo>
                      <a:pt x="868" y="63"/>
                      <a:pt x="868" y="63"/>
                      <a:pt x="868" y="63"/>
                    </a:cubicBezTo>
                    <a:cubicBezTo>
                      <a:pt x="867" y="63"/>
                      <a:pt x="864" y="63"/>
                      <a:pt x="863" y="63"/>
                    </a:cubicBezTo>
                    <a:cubicBezTo>
                      <a:pt x="863" y="63"/>
                      <a:pt x="861" y="63"/>
                      <a:pt x="860" y="63"/>
                    </a:cubicBezTo>
                    <a:cubicBezTo>
                      <a:pt x="860" y="63"/>
                      <a:pt x="860" y="63"/>
                      <a:pt x="860" y="63"/>
                    </a:cubicBezTo>
                    <a:cubicBezTo>
                      <a:pt x="860" y="63"/>
                      <a:pt x="860" y="63"/>
                      <a:pt x="859" y="63"/>
                    </a:cubicBezTo>
                    <a:cubicBezTo>
                      <a:pt x="859" y="63"/>
                      <a:pt x="859" y="63"/>
                      <a:pt x="859" y="63"/>
                    </a:cubicBezTo>
                    <a:cubicBezTo>
                      <a:pt x="858" y="66"/>
                      <a:pt x="861" y="67"/>
                      <a:pt x="860" y="69"/>
                    </a:cubicBezTo>
                    <a:cubicBezTo>
                      <a:pt x="860" y="69"/>
                      <a:pt x="859" y="69"/>
                      <a:pt x="859" y="69"/>
                    </a:cubicBezTo>
                    <a:cubicBezTo>
                      <a:pt x="857" y="71"/>
                      <a:pt x="851" y="69"/>
                      <a:pt x="849" y="71"/>
                    </a:cubicBezTo>
                    <a:cubicBezTo>
                      <a:pt x="849" y="72"/>
                      <a:pt x="850" y="74"/>
                      <a:pt x="849" y="73"/>
                    </a:cubicBezTo>
                    <a:cubicBezTo>
                      <a:pt x="847" y="73"/>
                      <a:pt x="847" y="71"/>
                      <a:pt x="847" y="70"/>
                    </a:cubicBezTo>
                    <a:cubicBezTo>
                      <a:pt x="846" y="70"/>
                      <a:pt x="844" y="69"/>
                      <a:pt x="845" y="69"/>
                    </a:cubicBezTo>
                    <a:cubicBezTo>
                      <a:pt x="845" y="69"/>
                      <a:pt x="845" y="69"/>
                      <a:pt x="845" y="69"/>
                    </a:cubicBezTo>
                    <a:cubicBezTo>
                      <a:pt x="845" y="68"/>
                      <a:pt x="844" y="67"/>
                      <a:pt x="844" y="66"/>
                    </a:cubicBezTo>
                    <a:cubicBezTo>
                      <a:pt x="843" y="65"/>
                      <a:pt x="842" y="64"/>
                      <a:pt x="841" y="64"/>
                    </a:cubicBezTo>
                    <a:cubicBezTo>
                      <a:pt x="841" y="64"/>
                      <a:pt x="841" y="64"/>
                      <a:pt x="841" y="64"/>
                    </a:cubicBezTo>
                    <a:cubicBezTo>
                      <a:pt x="840" y="64"/>
                      <a:pt x="840" y="64"/>
                      <a:pt x="839" y="64"/>
                    </a:cubicBezTo>
                    <a:cubicBezTo>
                      <a:pt x="839" y="64"/>
                      <a:pt x="839" y="64"/>
                      <a:pt x="839" y="64"/>
                    </a:cubicBezTo>
                    <a:cubicBezTo>
                      <a:pt x="838" y="65"/>
                      <a:pt x="837" y="65"/>
                      <a:pt x="836" y="66"/>
                    </a:cubicBezTo>
                    <a:cubicBezTo>
                      <a:pt x="836" y="66"/>
                      <a:pt x="836" y="66"/>
                      <a:pt x="836" y="66"/>
                    </a:cubicBezTo>
                    <a:cubicBezTo>
                      <a:pt x="837" y="66"/>
                      <a:pt x="838" y="68"/>
                      <a:pt x="838" y="69"/>
                    </a:cubicBezTo>
                    <a:cubicBezTo>
                      <a:pt x="838" y="69"/>
                      <a:pt x="838" y="69"/>
                      <a:pt x="838" y="69"/>
                    </a:cubicBezTo>
                    <a:cubicBezTo>
                      <a:pt x="838" y="69"/>
                      <a:pt x="844" y="70"/>
                      <a:pt x="845" y="70"/>
                    </a:cubicBezTo>
                    <a:cubicBezTo>
                      <a:pt x="848" y="71"/>
                      <a:pt x="846" y="75"/>
                      <a:pt x="849" y="76"/>
                    </a:cubicBezTo>
                    <a:cubicBezTo>
                      <a:pt x="850" y="76"/>
                      <a:pt x="850" y="75"/>
                      <a:pt x="850" y="75"/>
                    </a:cubicBezTo>
                    <a:cubicBezTo>
                      <a:pt x="850" y="74"/>
                      <a:pt x="849" y="74"/>
                      <a:pt x="850" y="73"/>
                    </a:cubicBezTo>
                    <a:cubicBezTo>
                      <a:pt x="850" y="73"/>
                      <a:pt x="850" y="74"/>
                      <a:pt x="850" y="75"/>
                    </a:cubicBezTo>
                    <a:cubicBezTo>
                      <a:pt x="851" y="76"/>
                      <a:pt x="853" y="78"/>
                      <a:pt x="852" y="79"/>
                    </a:cubicBezTo>
                    <a:cubicBezTo>
                      <a:pt x="852" y="80"/>
                      <a:pt x="849" y="77"/>
                      <a:pt x="848" y="77"/>
                    </a:cubicBezTo>
                    <a:cubicBezTo>
                      <a:pt x="845" y="76"/>
                      <a:pt x="842" y="81"/>
                      <a:pt x="839" y="80"/>
                    </a:cubicBezTo>
                    <a:cubicBezTo>
                      <a:pt x="838" y="80"/>
                      <a:pt x="838" y="76"/>
                      <a:pt x="839" y="75"/>
                    </a:cubicBezTo>
                    <a:cubicBezTo>
                      <a:pt x="840" y="73"/>
                      <a:pt x="837" y="72"/>
                      <a:pt x="837" y="70"/>
                    </a:cubicBezTo>
                    <a:cubicBezTo>
                      <a:pt x="837" y="70"/>
                      <a:pt x="837" y="70"/>
                      <a:pt x="837" y="70"/>
                    </a:cubicBezTo>
                    <a:cubicBezTo>
                      <a:pt x="835" y="71"/>
                      <a:pt x="834" y="71"/>
                      <a:pt x="833" y="73"/>
                    </a:cubicBezTo>
                    <a:cubicBezTo>
                      <a:pt x="833" y="73"/>
                      <a:pt x="833" y="73"/>
                      <a:pt x="833" y="73"/>
                    </a:cubicBezTo>
                    <a:cubicBezTo>
                      <a:pt x="833" y="73"/>
                      <a:pt x="833" y="73"/>
                      <a:pt x="833" y="73"/>
                    </a:cubicBezTo>
                    <a:cubicBezTo>
                      <a:pt x="833" y="72"/>
                      <a:pt x="833" y="72"/>
                      <a:pt x="833" y="71"/>
                    </a:cubicBezTo>
                    <a:cubicBezTo>
                      <a:pt x="832" y="71"/>
                      <a:pt x="832" y="71"/>
                      <a:pt x="831" y="71"/>
                    </a:cubicBezTo>
                    <a:cubicBezTo>
                      <a:pt x="831" y="72"/>
                      <a:pt x="831" y="72"/>
                      <a:pt x="831" y="72"/>
                    </a:cubicBezTo>
                    <a:cubicBezTo>
                      <a:pt x="831" y="72"/>
                      <a:pt x="830" y="72"/>
                      <a:pt x="829" y="72"/>
                    </a:cubicBezTo>
                    <a:cubicBezTo>
                      <a:pt x="827" y="73"/>
                      <a:pt x="826" y="74"/>
                      <a:pt x="824" y="74"/>
                    </a:cubicBezTo>
                    <a:cubicBezTo>
                      <a:pt x="823" y="73"/>
                      <a:pt x="824" y="71"/>
                      <a:pt x="824" y="70"/>
                    </a:cubicBezTo>
                    <a:cubicBezTo>
                      <a:pt x="826" y="68"/>
                      <a:pt x="823" y="67"/>
                      <a:pt x="825" y="65"/>
                    </a:cubicBezTo>
                    <a:cubicBezTo>
                      <a:pt x="825" y="65"/>
                      <a:pt x="826" y="65"/>
                      <a:pt x="826" y="66"/>
                    </a:cubicBezTo>
                    <a:cubicBezTo>
                      <a:pt x="826" y="65"/>
                      <a:pt x="826" y="63"/>
                      <a:pt x="826" y="63"/>
                    </a:cubicBezTo>
                    <a:cubicBezTo>
                      <a:pt x="827" y="61"/>
                      <a:pt x="830" y="62"/>
                      <a:pt x="832" y="61"/>
                    </a:cubicBezTo>
                    <a:cubicBezTo>
                      <a:pt x="833" y="61"/>
                      <a:pt x="833" y="60"/>
                      <a:pt x="833" y="60"/>
                    </a:cubicBezTo>
                    <a:cubicBezTo>
                      <a:pt x="833" y="60"/>
                      <a:pt x="833" y="60"/>
                      <a:pt x="833" y="59"/>
                    </a:cubicBezTo>
                    <a:cubicBezTo>
                      <a:pt x="833" y="59"/>
                      <a:pt x="832" y="58"/>
                      <a:pt x="833" y="58"/>
                    </a:cubicBezTo>
                    <a:cubicBezTo>
                      <a:pt x="833" y="59"/>
                      <a:pt x="834" y="59"/>
                      <a:pt x="834" y="59"/>
                    </a:cubicBezTo>
                    <a:cubicBezTo>
                      <a:pt x="835" y="58"/>
                      <a:pt x="835" y="58"/>
                      <a:pt x="836" y="57"/>
                    </a:cubicBezTo>
                    <a:cubicBezTo>
                      <a:pt x="835" y="58"/>
                      <a:pt x="834" y="58"/>
                      <a:pt x="833" y="58"/>
                    </a:cubicBezTo>
                    <a:cubicBezTo>
                      <a:pt x="832" y="57"/>
                      <a:pt x="835" y="54"/>
                      <a:pt x="836" y="53"/>
                    </a:cubicBezTo>
                    <a:cubicBezTo>
                      <a:pt x="837" y="51"/>
                      <a:pt x="833" y="50"/>
                      <a:pt x="835" y="47"/>
                    </a:cubicBezTo>
                    <a:cubicBezTo>
                      <a:pt x="835" y="47"/>
                      <a:pt x="841" y="46"/>
                      <a:pt x="842" y="46"/>
                    </a:cubicBezTo>
                    <a:cubicBezTo>
                      <a:pt x="842" y="46"/>
                      <a:pt x="842" y="46"/>
                      <a:pt x="842" y="46"/>
                    </a:cubicBezTo>
                    <a:cubicBezTo>
                      <a:pt x="843" y="46"/>
                      <a:pt x="843" y="46"/>
                      <a:pt x="844" y="45"/>
                    </a:cubicBezTo>
                    <a:cubicBezTo>
                      <a:pt x="844" y="45"/>
                      <a:pt x="843" y="43"/>
                      <a:pt x="844" y="43"/>
                    </a:cubicBezTo>
                    <a:cubicBezTo>
                      <a:pt x="847" y="44"/>
                      <a:pt x="847" y="44"/>
                      <a:pt x="850" y="45"/>
                    </a:cubicBezTo>
                    <a:cubicBezTo>
                      <a:pt x="851" y="46"/>
                      <a:pt x="856" y="49"/>
                      <a:pt x="855" y="49"/>
                    </a:cubicBezTo>
                    <a:cubicBezTo>
                      <a:pt x="854" y="52"/>
                      <a:pt x="850" y="50"/>
                      <a:pt x="849" y="53"/>
                    </a:cubicBezTo>
                    <a:cubicBezTo>
                      <a:pt x="849" y="53"/>
                      <a:pt x="846" y="54"/>
                      <a:pt x="845" y="54"/>
                    </a:cubicBezTo>
                    <a:cubicBezTo>
                      <a:pt x="845" y="54"/>
                      <a:pt x="845" y="54"/>
                      <a:pt x="845" y="54"/>
                    </a:cubicBezTo>
                    <a:cubicBezTo>
                      <a:pt x="845" y="55"/>
                      <a:pt x="843" y="57"/>
                      <a:pt x="843" y="58"/>
                    </a:cubicBezTo>
                    <a:cubicBezTo>
                      <a:pt x="841" y="60"/>
                      <a:pt x="844" y="61"/>
                      <a:pt x="845" y="63"/>
                    </a:cubicBezTo>
                    <a:cubicBezTo>
                      <a:pt x="847" y="62"/>
                      <a:pt x="849" y="62"/>
                      <a:pt x="851" y="62"/>
                    </a:cubicBezTo>
                    <a:cubicBezTo>
                      <a:pt x="850" y="61"/>
                      <a:pt x="852" y="60"/>
                      <a:pt x="851" y="61"/>
                    </a:cubicBezTo>
                    <a:cubicBezTo>
                      <a:pt x="851" y="61"/>
                      <a:pt x="851" y="61"/>
                      <a:pt x="851" y="62"/>
                    </a:cubicBezTo>
                    <a:cubicBezTo>
                      <a:pt x="851" y="62"/>
                      <a:pt x="851" y="62"/>
                      <a:pt x="851" y="62"/>
                    </a:cubicBezTo>
                    <a:cubicBezTo>
                      <a:pt x="852" y="62"/>
                      <a:pt x="853" y="62"/>
                      <a:pt x="854" y="62"/>
                    </a:cubicBezTo>
                    <a:cubicBezTo>
                      <a:pt x="854" y="62"/>
                      <a:pt x="854" y="62"/>
                      <a:pt x="854" y="62"/>
                    </a:cubicBezTo>
                    <a:cubicBezTo>
                      <a:pt x="854" y="62"/>
                      <a:pt x="854" y="61"/>
                      <a:pt x="855" y="62"/>
                    </a:cubicBezTo>
                    <a:cubicBezTo>
                      <a:pt x="855" y="61"/>
                      <a:pt x="855" y="61"/>
                      <a:pt x="855" y="61"/>
                    </a:cubicBezTo>
                    <a:cubicBezTo>
                      <a:pt x="855" y="60"/>
                      <a:pt x="856" y="58"/>
                      <a:pt x="854" y="57"/>
                    </a:cubicBezTo>
                    <a:cubicBezTo>
                      <a:pt x="853" y="56"/>
                      <a:pt x="852" y="55"/>
                      <a:pt x="853" y="54"/>
                    </a:cubicBezTo>
                    <a:cubicBezTo>
                      <a:pt x="851" y="54"/>
                      <a:pt x="850" y="54"/>
                      <a:pt x="851" y="53"/>
                    </a:cubicBezTo>
                    <a:cubicBezTo>
                      <a:pt x="852" y="51"/>
                      <a:pt x="855" y="52"/>
                      <a:pt x="857" y="50"/>
                    </a:cubicBezTo>
                    <a:cubicBezTo>
                      <a:pt x="857" y="49"/>
                      <a:pt x="859" y="47"/>
                      <a:pt x="860" y="47"/>
                    </a:cubicBezTo>
                    <a:cubicBezTo>
                      <a:pt x="860" y="46"/>
                      <a:pt x="857" y="44"/>
                      <a:pt x="859" y="43"/>
                    </a:cubicBezTo>
                    <a:cubicBezTo>
                      <a:pt x="859" y="42"/>
                      <a:pt x="863" y="42"/>
                      <a:pt x="864" y="42"/>
                    </a:cubicBezTo>
                    <a:cubicBezTo>
                      <a:pt x="867" y="43"/>
                      <a:pt x="868" y="42"/>
                      <a:pt x="871" y="44"/>
                    </a:cubicBezTo>
                    <a:cubicBezTo>
                      <a:pt x="871" y="44"/>
                      <a:pt x="871" y="44"/>
                      <a:pt x="871" y="44"/>
                    </a:cubicBezTo>
                    <a:cubicBezTo>
                      <a:pt x="871" y="44"/>
                      <a:pt x="872" y="44"/>
                      <a:pt x="872" y="43"/>
                    </a:cubicBezTo>
                    <a:cubicBezTo>
                      <a:pt x="873" y="43"/>
                      <a:pt x="874" y="42"/>
                      <a:pt x="874" y="42"/>
                    </a:cubicBezTo>
                    <a:cubicBezTo>
                      <a:pt x="873" y="43"/>
                      <a:pt x="873" y="43"/>
                      <a:pt x="872" y="43"/>
                    </a:cubicBezTo>
                    <a:cubicBezTo>
                      <a:pt x="872" y="44"/>
                      <a:pt x="871" y="44"/>
                      <a:pt x="871" y="44"/>
                    </a:cubicBezTo>
                    <a:cubicBezTo>
                      <a:pt x="872" y="45"/>
                      <a:pt x="875" y="47"/>
                      <a:pt x="874" y="48"/>
                    </a:cubicBezTo>
                    <a:cubicBezTo>
                      <a:pt x="873" y="50"/>
                      <a:pt x="873" y="50"/>
                      <a:pt x="872" y="51"/>
                    </a:cubicBezTo>
                    <a:cubicBezTo>
                      <a:pt x="871" y="51"/>
                      <a:pt x="870" y="51"/>
                      <a:pt x="870" y="52"/>
                    </a:cubicBezTo>
                    <a:cubicBezTo>
                      <a:pt x="869" y="52"/>
                      <a:pt x="870" y="52"/>
                      <a:pt x="871" y="52"/>
                    </a:cubicBezTo>
                    <a:cubicBezTo>
                      <a:pt x="871" y="52"/>
                      <a:pt x="871" y="52"/>
                      <a:pt x="871" y="52"/>
                    </a:cubicBezTo>
                    <a:cubicBezTo>
                      <a:pt x="871" y="53"/>
                      <a:pt x="869" y="53"/>
                      <a:pt x="868" y="54"/>
                    </a:cubicBezTo>
                    <a:cubicBezTo>
                      <a:pt x="869" y="54"/>
                      <a:pt x="870" y="54"/>
                      <a:pt x="870" y="54"/>
                    </a:cubicBezTo>
                    <a:cubicBezTo>
                      <a:pt x="868" y="56"/>
                      <a:pt x="868" y="56"/>
                      <a:pt x="866" y="58"/>
                    </a:cubicBezTo>
                    <a:cubicBezTo>
                      <a:pt x="866" y="58"/>
                      <a:pt x="866" y="59"/>
                      <a:pt x="865" y="59"/>
                    </a:cubicBezTo>
                    <a:cubicBezTo>
                      <a:pt x="865" y="60"/>
                      <a:pt x="865" y="60"/>
                      <a:pt x="864" y="61"/>
                    </a:cubicBezTo>
                    <a:cubicBezTo>
                      <a:pt x="865" y="61"/>
                      <a:pt x="866" y="61"/>
                      <a:pt x="867" y="60"/>
                    </a:cubicBezTo>
                    <a:cubicBezTo>
                      <a:pt x="867" y="59"/>
                      <a:pt x="866" y="59"/>
                      <a:pt x="867" y="58"/>
                    </a:cubicBezTo>
                    <a:cubicBezTo>
                      <a:pt x="868" y="57"/>
                      <a:pt x="871" y="57"/>
                      <a:pt x="873" y="57"/>
                    </a:cubicBezTo>
                    <a:cubicBezTo>
                      <a:pt x="876" y="58"/>
                      <a:pt x="879" y="55"/>
                      <a:pt x="882" y="56"/>
                    </a:cubicBezTo>
                    <a:cubicBezTo>
                      <a:pt x="883" y="56"/>
                      <a:pt x="884" y="58"/>
                      <a:pt x="884" y="58"/>
                    </a:cubicBezTo>
                    <a:cubicBezTo>
                      <a:pt x="882" y="61"/>
                      <a:pt x="885" y="61"/>
                      <a:pt x="883" y="64"/>
                    </a:cubicBezTo>
                    <a:cubicBezTo>
                      <a:pt x="883" y="64"/>
                      <a:pt x="880" y="63"/>
                      <a:pt x="879" y="63"/>
                    </a:cubicBezTo>
                    <a:cubicBezTo>
                      <a:pt x="878" y="65"/>
                      <a:pt x="879" y="66"/>
                      <a:pt x="879" y="67"/>
                    </a:cubicBezTo>
                    <a:cubicBezTo>
                      <a:pt x="880" y="66"/>
                      <a:pt x="883" y="67"/>
                      <a:pt x="884" y="66"/>
                    </a:cubicBezTo>
                    <a:cubicBezTo>
                      <a:pt x="884" y="66"/>
                      <a:pt x="884" y="64"/>
                      <a:pt x="884" y="64"/>
                    </a:cubicBezTo>
                    <a:cubicBezTo>
                      <a:pt x="885" y="63"/>
                      <a:pt x="886" y="63"/>
                      <a:pt x="886" y="63"/>
                    </a:cubicBezTo>
                    <a:cubicBezTo>
                      <a:pt x="886" y="61"/>
                      <a:pt x="885" y="59"/>
                      <a:pt x="886" y="58"/>
                    </a:cubicBezTo>
                    <a:cubicBezTo>
                      <a:pt x="886" y="56"/>
                      <a:pt x="887" y="55"/>
                      <a:pt x="889" y="55"/>
                    </a:cubicBezTo>
                    <a:cubicBezTo>
                      <a:pt x="889" y="54"/>
                      <a:pt x="888" y="54"/>
                      <a:pt x="888" y="54"/>
                    </a:cubicBezTo>
                    <a:cubicBezTo>
                      <a:pt x="886" y="54"/>
                      <a:pt x="883" y="54"/>
                      <a:pt x="883" y="54"/>
                    </a:cubicBezTo>
                    <a:cubicBezTo>
                      <a:pt x="879" y="53"/>
                      <a:pt x="880" y="53"/>
                      <a:pt x="877" y="52"/>
                    </a:cubicBezTo>
                    <a:cubicBezTo>
                      <a:pt x="876" y="51"/>
                      <a:pt x="876" y="49"/>
                      <a:pt x="877" y="49"/>
                    </a:cubicBezTo>
                    <a:cubicBezTo>
                      <a:pt x="878" y="47"/>
                      <a:pt x="874" y="45"/>
                      <a:pt x="876" y="43"/>
                    </a:cubicBezTo>
                    <a:cubicBezTo>
                      <a:pt x="876" y="43"/>
                      <a:pt x="877" y="43"/>
                      <a:pt x="878" y="42"/>
                    </a:cubicBezTo>
                    <a:cubicBezTo>
                      <a:pt x="878" y="42"/>
                      <a:pt x="878" y="42"/>
                      <a:pt x="878" y="42"/>
                    </a:cubicBezTo>
                    <a:cubicBezTo>
                      <a:pt x="879" y="41"/>
                      <a:pt x="879" y="40"/>
                      <a:pt x="880" y="39"/>
                    </a:cubicBezTo>
                    <a:cubicBezTo>
                      <a:pt x="878" y="39"/>
                      <a:pt x="876" y="39"/>
                      <a:pt x="875" y="41"/>
                    </a:cubicBezTo>
                    <a:cubicBezTo>
                      <a:pt x="874" y="41"/>
                      <a:pt x="874" y="40"/>
                      <a:pt x="873" y="40"/>
                    </a:cubicBezTo>
                    <a:cubicBezTo>
                      <a:pt x="870" y="39"/>
                      <a:pt x="867" y="43"/>
                      <a:pt x="864" y="42"/>
                    </a:cubicBezTo>
                    <a:cubicBezTo>
                      <a:pt x="863" y="41"/>
                      <a:pt x="866" y="39"/>
                      <a:pt x="867" y="38"/>
                    </a:cubicBezTo>
                    <a:cubicBezTo>
                      <a:pt x="868" y="36"/>
                      <a:pt x="867" y="35"/>
                      <a:pt x="868" y="33"/>
                    </a:cubicBezTo>
                    <a:cubicBezTo>
                      <a:pt x="867" y="33"/>
                      <a:pt x="867" y="33"/>
                      <a:pt x="867" y="33"/>
                    </a:cubicBezTo>
                    <a:cubicBezTo>
                      <a:pt x="869" y="31"/>
                      <a:pt x="869" y="31"/>
                      <a:pt x="871" y="28"/>
                    </a:cubicBezTo>
                    <a:cubicBezTo>
                      <a:pt x="871" y="28"/>
                      <a:pt x="873" y="27"/>
                      <a:pt x="874" y="27"/>
                    </a:cubicBezTo>
                    <a:cubicBezTo>
                      <a:pt x="876" y="28"/>
                      <a:pt x="878" y="27"/>
                      <a:pt x="880" y="27"/>
                    </a:cubicBezTo>
                    <a:cubicBezTo>
                      <a:pt x="879" y="26"/>
                      <a:pt x="879" y="25"/>
                      <a:pt x="878" y="24"/>
                    </a:cubicBezTo>
                    <a:cubicBezTo>
                      <a:pt x="878" y="24"/>
                      <a:pt x="878" y="24"/>
                      <a:pt x="878" y="24"/>
                    </a:cubicBezTo>
                    <a:cubicBezTo>
                      <a:pt x="879" y="22"/>
                      <a:pt x="876" y="20"/>
                      <a:pt x="874" y="19"/>
                    </a:cubicBezTo>
                    <a:cubicBezTo>
                      <a:pt x="871" y="19"/>
                      <a:pt x="868" y="18"/>
                      <a:pt x="867" y="20"/>
                    </a:cubicBezTo>
                    <a:cubicBezTo>
                      <a:pt x="866" y="20"/>
                      <a:pt x="866" y="23"/>
                      <a:pt x="865" y="22"/>
                    </a:cubicBezTo>
                    <a:cubicBezTo>
                      <a:pt x="866" y="23"/>
                      <a:pt x="865" y="23"/>
                      <a:pt x="865" y="23"/>
                    </a:cubicBezTo>
                    <a:cubicBezTo>
                      <a:pt x="866" y="24"/>
                      <a:pt x="867" y="27"/>
                      <a:pt x="867" y="27"/>
                    </a:cubicBezTo>
                    <a:cubicBezTo>
                      <a:pt x="865" y="30"/>
                      <a:pt x="864" y="29"/>
                      <a:pt x="862" y="31"/>
                    </a:cubicBezTo>
                    <a:cubicBezTo>
                      <a:pt x="862" y="32"/>
                      <a:pt x="861" y="31"/>
                      <a:pt x="860" y="31"/>
                    </a:cubicBezTo>
                    <a:cubicBezTo>
                      <a:pt x="857" y="30"/>
                      <a:pt x="858" y="28"/>
                      <a:pt x="855" y="27"/>
                    </a:cubicBezTo>
                    <a:cubicBezTo>
                      <a:pt x="854" y="27"/>
                      <a:pt x="850" y="28"/>
                      <a:pt x="851" y="28"/>
                    </a:cubicBezTo>
                    <a:cubicBezTo>
                      <a:pt x="852" y="25"/>
                      <a:pt x="858" y="27"/>
                      <a:pt x="860" y="25"/>
                    </a:cubicBezTo>
                    <a:cubicBezTo>
                      <a:pt x="860" y="25"/>
                      <a:pt x="859" y="25"/>
                      <a:pt x="859" y="24"/>
                    </a:cubicBezTo>
                    <a:cubicBezTo>
                      <a:pt x="858" y="25"/>
                      <a:pt x="857" y="25"/>
                      <a:pt x="856" y="24"/>
                    </a:cubicBezTo>
                    <a:cubicBezTo>
                      <a:pt x="856" y="24"/>
                      <a:pt x="857" y="24"/>
                      <a:pt x="859" y="24"/>
                    </a:cubicBezTo>
                    <a:cubicBezTo>
                      <a:pt x="859" y="24"/>
                      <a:pt x="859" y="24"/>
                      <a:pt x="860" y="24"/>
                    </a:cubicBezTo>
                    <a:cubicBezTo>
                      <a:pt x="860" y="23"/>
                      <a:pt x="859" y="23"/>
                      <a:pt x="858" y="23"/>
                    </a:cubicBezTo>
                    <a:cubicBezTo>
                      <a:pt x="857" y="22"/>
                      <a:pt x="860" y="23"/>
                      <a:pt x="860" y="23"/>
                    </a:cubicBezTo>
                    <a:cubicBezTo>
                      <a:pt x="861" y="22"/>
                      <a:pt x="860" y="21"/>
                      <a:pt x="860" y="20"/>
                    </a:cubicBezTo>
                    <a:cubicBezTo>
                      <a:pt x="860" y="20"/>
                      <a:pt x="859" y="20"/>
                      <a:pt x="859" y="20"/>
                    </a:cubicBezTo>
                    <a:cubicBezTo>
                      <a:pt x="859" y="20"/>
                      <a:pt x="859" y="20"/>
                      <a:pt x="860" y="20"/>
                    </a:cubicBezTo>
                    <a:cubicBezTo>
                      <a:pt x="859" y="19"/>
                      <a:pt x="857" y="18"/>
                      <a:pt x="858" y="16"/>
                    </a:cubicBezTo>
                    <a:cubicBezTo>
                      <a:pt x="859" y="16"/>
                      <a:pt x="862" y="16"/>
                      <a:pt x="863" y="17"/>
                    </a:cubicBezTo>
                    <a:cubicBezTo>
                      <a:pt x="863" y="17"/>
                      <a:pt x="864" y="17"/>
                      <a:pt x="864" y="17"/>
                    </a:cubicBezTo>
                    <a:cubicBezTo>
                      <a:pt x="864" y="16"/>
                      <a:pt x="863" y="16"/>
                      <a:pt x="863" y="15"/>
                    </a:cubicBezTo>
                    <a:cubicBezTo>
                      <a:pt x="863" y="15"/>
                      <a:pt x="862" y="14"/>
                      <a:pt x="862" y="13"/>
                    </a:cubicBezTo>
                    <a:cubicBezTo>
                      <a:pt x="860" y="13"/>
                      <a:pt x="858" y="13"/>
                      <a:pt x="855" y="13"/>
                    </a:cubicBezTo>
                    <a:cubicBezTo>
                      <a:pt x="855" y="14"/>
                      <a:pt x="855" y="15"/>
                      <a:pt x="855" y="15"/>
                    </a:cubicBezTo>
                    <a:cubicBezTo>
                      <a:pt x="853" y="17"/>
                      <a:pt x="855" y="18"/>
                      <a:pt x="853" y="20"/>
                    </a:cubicBezTo>
                    <a:cubicBezTo>
                      <a:pt x="853" y="21"/>
                      <a:pt x="850" y="19"/>
                      <a:pt x="849" y="19"/>
                    </a:cubicBezTo>
                    <a:cubicBezTo>
                      <a:pt x="848" y="19"/>
                      <a:pt x="848" y="19"/>
                      <a:pt x="847" y="19"/>
                    </a:cubicBezTo>
                    <a:cubicBezTo>
                      <a:pt x="847" y="19"/>
                      <a:pt x="848" y="19"/>
                      <a:pt x="848" y="19"/>
                    </a:cubicBezTo>
                    <a:cubicBezTo>
                      <a:pt x="849" y="20"/>
                      <a:pt x="851" y="21"/>
                      <a:pt x="851" y="22"/>
                    </a:cubicBezTo>
                    <a:cubicBezTo>
                      <a:pt x="850" y="24"/>
                      <a:pt x="847" y="23"/>
                      <a:pt x="845" y="24"/>
                    </a:cubicBezTo>
                    <a:cubicBezTo>
                      <a:pt x="845" y="24"/>
                      <a:pt x="844" y="24"/>
                      <a:pt x="844" y="25"/>
                    </a:cubicBezTo>
                    <a:cubicBezTo>
                      <a:pt x="844" y="25"/>
                      <a:pt x="843" y="26"/>
                      <a:pt x="843" y="26"/>
                    </a:cubicBezTo>
                    <a:cubicBezTo>
                      <a:pt x="843" y="27"/>
                      <a:pt x="843" y="28"/>
                      <a:pt x="843" y="27"/>
                    </a:cubicBezTo>
                    <a:cubicBezTo>
                      <a:pt x="842" y="27"/>
                      <a:pt x="842" y="27"/>
                      <a:pt x="841" y="27"/>
                    </a:cubicBezTo>
                    <a:cubicBezTo>
                      <a:pt x="840" y="27"/>
                      <a:pt x="840" y="27"/>
                      <a:pt x="839" y="28"/>
                    </a:cubicBezTo>
                    <a:cubicBezTo>
                      <a:pt x="839" y="28"/>
                      <a:pt x="839" y="28"/>
                      <a:pt x="839" y="29"/>
                    </a:cubicBezTo>
                    <a:cubicBezTo>
                      <a:pt x="837" y="29"/>
                      <a:pt x="836" y="30"/>
                      <a:pt x="834" y="30"/>
                    </a:cubicBezTo>
                    <a:cubicBezTo>
                      <a:pt x="833" y="29"/>
                      <a:pt x="829" y="26"/>
                      <a:pt x="830" y="25"/>
                    </a:cubicBezTo>
                    <a:cubicBezTo>
                      <a:pt x="831" y="23"/>
                      <a:pt x="836" y="25"/>
                      <a:pt x="840" y="24"/>
                    </a:cubicBezTo>
                    <a:cubicBezTo>
                      <a:pt x="839" y="24"/>
                      <a:pt x="839" y="24"/>
                      <a:pt x="838" y="23"/>
                    </a:cubicBezTo>
                    <a:cubicBezTo>
                      <a:pt x="837" y="23"/>
                      <a:pt x="833" y="23"/>
                      <a:pt x="834" y="22"/>
                    </a:cubicBezTo>
                    <a:cubicBezTo>
                      <a:pt x="835" y="20"/>
                      <a:pt x="839" y="21"/>
                      <a:pt x="841" y="19"/>
                    </a:cubicBezTo>
                    <a:cubicBezTo>
                      <a:pt x="841" y="18"/>
                      <a:pt x="841" y="17"/>
                      <a:pt x="842" y="17"/>
                    </a:cubicBezTo>
                    <a:cubicBezTo>
                      <a:pt x="844" y="17"/>
                      <a:pt x="844" y="18"/>
                      <a:pt x="845" y="18"/>
                    </a:cubicBezTo>
                    <a:cubicBezTo>
                      <a:pt x="846" y="18"/>
                      <a:pt x="846" y="18"/>
                      <a:pt x="846" y="18"/>
                    </a:cubicBezTo>
                    <a:cubicBezTo>
                      <a:pt x="847" y="17"/>
                      <a:pt x="846" y="16"/>
                      <a:pt x="844" y="15"/>
                    </a:cubicBezTo>
                    <a:cubicBezTo>
                      <a:pt x="843" y="15"/>
                      <a:pt x="842" y="15"/>
                      <a:pt x="842" y="14"/>
                    </a:cubicBezTo>
                    <a:cubicBezTo>
                      <a:pt x="842" y="14"/>
                      <a:pt x="843" y="14"/>
                      <a:pt x="844" y="14"/>
                    </a:cubicBezTo>
                    <a:cubicBezTo>
                      <a:pt x="843" y="14"/>
                      <a:pt x="843" y="14"/>
                      <a:pt x="843" y="13"/>
                    </a:cubicBezTo>
                    <a:cubicBezTo>
                      <a:pt x="841" y="13"/>
                      <a:pt x="840" y="13"/>
                      <a:pt x="839" y="13"/>
                    </a:cubicBezTo>
                    <a:cubicBezTo>
                      <a:pt x="839" y="14"/>
                      <a:pt x="840" y="15"/>
                      <a:pt x="839" y="15"/>
                    </a:cubicBezTo>
                    <a:cubicBezTo>
                      <a:pt x="839" y="16"/>
                      <a:pt x="837" y="16"/>
                      <a:pt x="836" y="17"/>
                    </a:cubicBezTo>
                    <a:cubicBezTo>
                      <a:pt x="837" y="17"/>
                      <a:pt x="838" y="18"/>
                      <a:pt x="838" y="18"/>
                    </a:cubicBezTo>
                    <a:cubicBezTo>
                      <a:pt x="836" y="20"/>
                      <a:pt x="833" y="19"/>
                      <a:pt x="832" y="22"/>
                    </a:cubicBezTo>
                    <a:cubicBezTo>
                      <a:pt x="832" y="22"/>
                      <a:pt x="831" y="21"/>
                      <a:pt x="830" y="21"/>
                    </a:cubicBezTo>
                    <a:cubicBezTo>
                      <a:pt x="829" y="22"/>
                      <a:pt x="827" y="22"/>
                      <a:pt x="826" y="24"/>
                    </a:cubicBezTo>
                    <a:cubicBezTo>
                      <a:pt x="826" y="24"/>
                      <a:pt x="826" y="24"/>
                      <a:pt x="826" y="24"/>
                    </a:cubicBezTo>
                    <a:cubicBezTo>
                      <a:pt x="827" y="24"/>
                      <a:pt x="832" y="28"/>
                      <a:pt x="831" y="29"/>
                    </a:cubicBezTo>
                    <a:cubicBezTo>
                      <a:pt x="831" y="29"/>
                      <a:pt x="830" y="29"/>
                      <a:pt x="830" y="30"/>
                    </a:cubicBezTo>
                    <a:cubicBezTo>
                      <a:pt x="831" y="31"/>
                      <a:pt x="832" y="32"/>
                      <a:pt x="832" y="32"/>
                    </a:cubicBezTo>
                    <a:cubicBezTo>
                      <a:pt x="835" y="33"/>
                      <a:pt x="837" y="30"/>
                      <a:pt x="841" y="31"/>
                    </a:cubicBezTo>
                    <a:cubicBezTo>
                      <a:pt x="842" y="31"/>
                      <a:pt x="843" y="32"/>
                      <a:pt x="843" y="32"/>
                    </a:cubicBezTo>
                    <a:cubicBezTo>
                      <a:pt x="841" y="35"/>
                      <a:pt x="845" y="36"/>
                      <a:pt x="843" y="38"/>
                    </a:cubicBezTo>
                    <a:cubicBezTo>
                      <a:pt x="843" y="38"/>
                      <a:pt x="842" y="38"/>
                      <a:pt x="841" y="38"/>
                    </a:cubicBezTo>
                    <a:cubicBezTo>
                      <a:pt x="839" y="39"/>
                      <a:pt x="836" y="38"/>
                      <a:pt x="835" y="40"/>
                    </a:cubicBezTo>
                    <a:cubicBezTo>
                      <a:pt x="834" y="40"/>
                      <a:pt x="832" y="44"/>
                      <a:pt x="831" y="44"/>
                    </a:cubicBezTo>
                    <a:cubicBezTo>
                      <a:pt x="831" y="44"/>
                      <a:pt x="831" y="44"/>
                      <a:pt x="831" y="44"/>
                    </a:cubicBezTo>
                    <a:cubicBezTo>
                      <a:pt x="830" y="45"/>
                      <a:pt x="829" y="45"/>
                      <a:pt x="829" y="45"/>
                    </a:cubicBezTo>
                    <a:cubicBezTo>
                      <a:pt x="828" y="47"/>
                      <a:pt x="829" y="48"/>
                      <a:pt x="827" y="50"/>
                    </a:cubicBezTo>
                    <a:cubicBezTo>
                      <a:pt x="828" y="50"/>
                      <a:pt x="827" y="51"/>
                      <a:pt x="827" y="50"/>
                    </a:cubicBezTo>
                    <a:cubicBezTo>
                      <a:pt x="827" y="50"/>
                      <a:pt x="827" y="50"/>
                      <a:pt x="827" y="50"/>
                    </a:cubicBezTo>
                    <a:cubicBezTo>
                      <a:pt x="827" y="50"/>
                      <a:pt x="827" y="50"/>
                      <a:pt x="827" y="50"/>
                    </a:cubicBezTo>
                    <a:cubicBezTo>
                      <a:pt x="824" y="49"/>
                      <a:pt x="822" y="52"/>
                      <a:pt x="819" y="51"/>
                    </a:cubicBezTo>
                    <a:cubicBezTo>
                      <a:pt x="818" y="50"/>
                      <a:pt x="822" y="50"/>
                      <a:pt x="823" y="49"/>
                    </a:cubicBezTo>
                    <a:cubicBezTo>
                      <a:pt x="823" y="49"/>
                      <a:pt x="822" y="49"/>
                      <a:pt x="822" y="49"/>
                    </a:cubicBezTo>
                    <a:cubicBezTo>
                      <a:pt x="822" y="49"/>
                      <a:pt x="823" y="49"/>
                      <a:pt x="824" y="49"/>
                    </a:cubicBezTo>
                    <a:cubicBezTo>
                      <a:pt x="825" y="47"/>
                      <a:pt x="821" y="45"/>
                      <a:pt x="823" y="43"/>
                    </a:cubicBezTo>
                    <a:cubicBezTo>
                      <a:pt x="823" y="43"/>
                      <a:pt x="826" y="39"/>
                      <a:pt x="827" y="39"/>
                    </a:cubicBezTo>
                    <a:cubicBezTo>
                      <a:pt x="828" y="40"/>
                      <a:pt x="829" y="40"/>
                      <a:pt x="829" y="40"/>
                    </a:cubicBezTo>
                    <a:cubicBezTo>
                      <a:pt x="829" y="39"/>
                      <a:pt x="829" y="39"/>
                      <a:pt x="828" y="38"/>
                    </a:cubicBezTo>
                    <a:cubicBezTo>
                      <a:pt x="827" y="38"/>
                      <a:pt x="831" y="39"/>
                      <a:pt x="832" y="39"/>
                    </a:cubicBezTo>
                    <a:cubicBezTo>
                      <a:pt x="832" y="38"/>
                      <a:pt x="832" y="37"/>
                      <a:pt x="831" y="36"/>
                    </a:cubicBezTo>
                    <a:cubicBezTo>
                      <a:pt x="830" y="36"/>
                      <a:pt x="830" y="36"/>
                      <a:pt x="830" y="36"/>
                    </a:cubicBezTo>
                    <a:cubicBezTo>
                      <a:pt x="829" y="35"/>
                      <a:pt x="826" y="34"/>
                      <a:pt x="827" y="33"/>
                    </a:cubicBezTo>
                    <a:cubicBezTo>
                      <a:pt x="825" y="33"/>
                      <a:pt x="824" y="33"/>
                      <a:pt x="822" y="33"/>
                    </a:cubicBezTo>
                    <a:cubicBezTo>
                      <a:pt x="822" y="33"/>
                      <a:pt x="821" y="34"/>
                      <a:pt x="820" y="34"/>
                    </a:cubicBezTo>
                    <a:cubicBezTo>
                      <a:pt x="820" y="35"/>
                      <a:pt x="819" y="37"/>
                      <a:pt x="818" y="37"/>
                    </a:cubicBezTo>
                    <a:cubicBezTo>
                      <a:pt x="817" y="40"/>
                      <a:pt x="819" y="40"/>
                      <a:pt x="817" y="42"/>
                    </a:cubicBezTo>
                    <a:cubicBezTo>
                      <a:pt x="817" y="43"/>
                      <a:pt x="816" y="43"/>
                      <a:pt x="815" y="44"/>
                    </a:cubicBezTo>
                    <a:cubicBezTo>
                      <a:pt x="816" y="44"/>
                      <a:pt x="816" y="45"/>
                      <a:pt x="815" y="46"/>
                    </a:cubicBezTo>
                    <a:cubicBezTo>
                      <a:pt x="815" y="47"/>
                      <a:pt x="812" y="47"/>
                      <a:pt x="810" y="48"/>
                    </a:cubicBezTo>
                    <a:cubicBezTo>
                      <a:pt x="811" y="49"/>
                      <a:pt x="813" y="52"/>
                      <a:pt x="812" y="53"/>
                    </a:cubicBezTo>
                    <a:cubicBezTo>
                      <a:pt x="811" y="55"/>
                      <a:pt x="803" y="52"/>
                      <a:pt x="801" y="54"/>
                    </a:cubicBezTo>
                    <a:cubicBezTo>
                      <a:pt x="801" y="55"/>
                      <a:pt x="804" y="57"/>
                      <a:pt x="803" y="57"/>
                    </a:cubicBezTo>
                    <a:cubicBezTo>
                      <a:pt x="800" y="56"/>
                      <a:pt x="801" y="55"/>
                      <a:pt x="797" y="54"/>
                    </a:cubicBezTo>
                    <a:cubicBezTo>
                      <a:pt x="797" y="53"/>
                      <a:pt x="793" y="52"/>
                      <a:pt x="793" y="52"/>
                    </a:cubicBezTo>
                    <a:cubicBezTo>
                      <a:pt x="795" y="49"/>
                      <a:pt x="803" y="52"/>
                      <a:pt x="804" y="50"/>
                    </a:cubicBezTo>
                    <a:cubicBezTo>
                      <a:pt x="804" y="49"/>
                      <a:pt x="803" y="49"/>
                      <a:pt x="802" y="49"/>
                    </a:cubicBezTo>
                    <a:cubicBezTo>
                      <a:pt x="802" y="49"/>
                      <a:pt x="801" y="49"/>
                      <a:pt x="801" y="48"/>
                    </a:cubicBezTo>
                    <a:cubicBezTo>
                      <a:pt x="801" y="48"/>
                      <a:pt x="801" y="48"/>
                      <a:pt x="802" y="49"/>
                    </a:cubicBezTo>
                    <a:cubicBezTo>
                      <a:pt x="804" y="49"/>
                      <a:pt x="806" y="47"/>
                      <a:pt x="809" y="47"/>
                    </a:cubicBezTo>
                    <a:cubicBezTo>
                      <a:pt x="807" y="45"/>
                      <a:pt x="809" y="42"/>
                      <a:pt x="806" y="41"/>
                    </a:cubicBezTo>
                    <a:cubicBezTo>
                      <a:pt x="806" y="41"/>
                      <a:pt x="806" y="41"/>
                      <a:pt x="806" y="41"/>
                    </a:cubicBezTo>
                    <a:cubicBezTo>
                      <a:pt x="806" y="40"/>
                      <a:pt x="805" y="39"/>
                      <a:pt x="806" y="37"/>
                    </a:cubicBezTo>
                    <a:cubicBezTo>
                      <a:pt x="806" y="37"/>
                      <a:pt x="806" y="37"/>
                      <a:pt x="806" y="37"/>
                    </a:cubicBezTo>
                    <a:cubicBezTo>
                      <a:pt x="806" y="37"/>
                      <a:pt x="806" y="36"/>
                      <a:pt x="805" y="36"/>
                    </a:cubicBezTo>
                    <a:cubicBezTo>
                      <a:pt x="805" y="36"/>
                      <a:pt x="805" y="37"/>
                      <a:pt x="805" y="38"/>
                    </a:cubicBezTo>
                    <a:cubicBezTo>
                      <a:pt x="804" y="39"/>
                      <a:pt x="797" y="41"/>
                      <a:pt x="796" y="40"/>
                    </a:cubicBezTo>
                    <a:cubicBezTo>
                      <a:pt x="796" y="40"/>
                      <a:pt x="796" y="40"/>
                      <a:pt x="796" y="40"/>
                    </a:cubicBezTo>
                    <a:cubicBezTo>
                      <a:pt x="795" y="41"/>
                      <a:pt x="794" y="41"/>
                      <a:pt x="793" y="42"/>
                    </a:cubicBezTo>
                    <a:cubicBezTo>
                      <a:pt x="793" y="43"/>
                      <a:pt x="793" y="43"/>
                      <a:pt x="793" y="44"/>
                    </a:cubicBezTo>
                    <a:cubicBezTo>
                      <a:pt x="795" y="45"/>
                      <a:pt x="799" y="47"/>
                      <a:pt x="798" y="49"/>
                    </a:cubicBezTo>
                    <a:cubicBezTo>
                      <a:pt x="798" y="49"/>
                      <a:pt x="798" y="49"/>
                      <a:pt x="798" y="49"/>
                    </a:cubicBezTo>
                    <a:cubicBezTo>
                      <a:pt x="798" y="49"/>
                      <a:pt x="798" y="49"/>
                      <a:pt x="798" y="49"/>
                    </a:cubicBezTo>
                    <a:cubicBezTo>
                      <a:pt x="798" y="49"/>
                      <a:pt x="796" y="48"/>
                      <a:pt x="795" y="46"/>
                    </a:cubicBezTo>
                    <a:cubicBezTo>
                      <a:pt x="795" y="46"/>
                      <a:pt x="795" y="46"/>
                      <a:pt x="795" y="47"/>
                    </a:cubicBezTo>
                    <a:cubicBezTo>
                      <a:pt x="793" y="49"/>
                      <a:pt x="788" y="47"/>
                      <a:pt x="787" y="49"/>
                    </a:cubicBezTo>
                    <a:cubicBezTo>
                      <a:pt x="787" y="49"/>
                      <a:pt x="786" y="50"/>
                      <a:pt x="786" y="51"/>
                    </a:cubicBezTo>
                    <a:cubicBezTo>
                      <a:pt x="787" y="51"/>
                      <a:pt x="788" y="51"/>
                      <a:pt x="789" y="51"/>
                    </a:cubicBezTo>
                    <a:cubicBezTo>
                      <a:pt x="790" y="51"/>
                      <a:pt x="789" y="53"/>
                      <a:pt x="788" y="53"/>
                    </a:cubicBezTo>
                    <a:cubicBezTo>
                      <a:pt x="787" y="56"/>
                      <a:pt x="787" y="56"/>
                      <a:pt x="786" y="58"/>
                    </a:cubicBezTo>
                    <a:cubicBezTo>
                      <a:pt x="785" y="59"/>
                      <a:pt x="785" y="59"/>
                      <a:pt x="784" y="59"/>
                    </a:cubicBezTo>
                    <a:cubicBezTo>
                      <a:pt x="784" y="60"/>
                      <a:pt x="779" y="63"/>
                      <a:pt x="779" y="63"/>
                    </a:cubicBezTo>
                    <a:cubicBezTo>
                      <a:pt x="777" y="65"/>
                      <a:pt x="777" y="65"/>
                      <a:pt x="777" y="67"/>
                    </a:cubicBezTo>
                    <a:cubicBezTo>
                      <a:pt x="775" y="67"/>
                      <a:pt x="773" y="69"/>
                      <a:pt x="772" y="70"/>
                    </a:cubicBezTo>
                    <a:cubicBezTo>
                      <a:pt x="772" y="71"/>
                      <a:pt x="771" y="72"/>
                      <a:pt x="772" y="74"/>
                    </a:cubicBezTo>
                    <a:cubicBezTo>
                      <a:pt x="772" y="74"/>
                      <a:pt x="774" y="75"/>
                      <a:pt x="773" y="75"/>
                    </a:cubicBezTo>
                    <a:cubicBezTo>
                      <a:pt x="772" y="75"/>
                      <a:pt x="772" y="74"/>
                      <a:pt x="772" y="74"/>
                    </a:cubicBezTo>
                    <a:cubicBezTo>
                      <a:pt x="772" y="74"/>
                      <a:pt x="772" y="74"/>
                      <a:pt x="772" y="74"/>
                    </a:cubicBezTo>
                    <a:cubicBezTo>
                      <a:pt x="770" y="76"/>
                      <a:pt x="769" y="76"/>
                      <a:pt x="768" y="78"/>
                    </a:cubicBezTo>
                    <a:cubicBezTo>
                      <a:pt x="768" y="78"/>
                      <a:pt x="768" y="78"/>
                      <a:pt x="768" y="78"/>
                    </a:cubicBezTo>
                    <a:cubicBezTo>
                      <a:pt x="769" y="78"/>
                      <a:pt x="770" y="78"/>
                      <a:pt x="771" y="78"/>
                    </a:cubicBezTo>
                    <a:cubicBezTo>
                      <a:pt x="772" y="79"/>
                      <a:pt x="769" y="79"/>
                      <a:pt x="768" y="78"/>
                    </a:cubicBezTo>
                    <a:cubicBezTo>
                      <a:pt x="766" y="79"/>
                      <a:pt x="765" y="79"/>
                      <a:pt x="763" y="79"/>
                    </a:cubicBezTo>
                    <a:cubicBezTo>
                      <a:pt x="762" y="78"/>
                      <a:pt x="764" y="78"/>
                      <a:pt x="765" y="77"/>
                    </a:cubicBezTo>
                    <a:cubicBezTo>
                      <a:pt x="766" y="75"/>
                      <a:pt x="768" y="75"/>
                      <a:pt x="769" y="73"/>
                    </a:cubicBezTo>
                    <a:cubicBezTo>
                      <a:pt x="770" y="73"/>
                      <a:pt x="770" y="72"/>
                      <a:pt x="770" y="70"/>
                    </a:cubicBezTo>
                    <a:cubicBezTo>
                      <a:pt x="770" y="70"/>
                      <a:pt x="771" y="70"/>
                      <a:pt x="772" y="70"/>
                    </a:cubicBezTo>
                    <a:cubicBezTo>
                      <a:pt x="772" y="69"/>
                      <a:pt x="772" y="69"/>
                      <a:pt x="771" y="68"/>
                    </a:cubicBezTo>
                    <a:cubicBezTo>
                      <a:pt x="772" y="68"/>
                      <a:pt x="773" y="67"/>
                      <a:pt x="773" y="67"/>
                    </a:cubicBezTo>
                    <a:cubicBezTo>
                      <a:pt x="775" y="65"/>
                      <a:pt x="772" y="64"/>
                      <a:pt x="774" y="62"/>
                    </a:cubicBezTo>
                    <a:cubicBezTo>
                      <a:pt x="774" y="61"/>
                      <a:pt x="774" y="59"/>
                      <a:pt x="775" y="60"/>
                    </a:cubicBezTo>
                    <a:cubicBezTo>
                      <a:pt x="778" y="61"/>
                      <a:pt x="780" y="59"/>
                      <a:pt x="783" y="59"/>
                    </a:cubicBezTo>
                    <a:cubicBezTo>
                      <a:pt x="780" y="58"/>
                      <a:pt x="780" y="59"/>
                      <a:pt x="777" y="58"/>
                    </a:cubicBezTo>
                    <a:cubicBezTo>
                      <a:pt x="776" y="57"/>
                      <a:pt x="781" y="57"/>
                      <a:pt x="781" y="57"/>
                    </a:cubicBezTo>
                    <a:cubicBezTo>
                      <a:pt x="783" y="54"/>
                      <a:pt x="782" y="54"/>
                      <a:pt x="784" y="52"/>
                    </a:cubicBezTo>
                    <a:cubicBezTo>
                      <a:pt x="784" y="52"/>
                      <a:pt x="784" y="52"/>
                      <a:pt x="784" y="52"/>
                    </a:cubicBezTo>
                    <a:cubicBezTo>
                      <a:pt x="784" y="52"/>
                      <a:pt x="784" y="52"/>
                      <a:pt x="784" y="52"/>
                    </a:cubicBezTo>
                    <a:cubicBezTo>
                      <a:pt x="784" y="51"/>
                      <a:pt x="784" y="50"/>
                      <a:pt x="784" y="49"/>
                    </a:cubicBezTo>
                    <a:cubicBezTo>
                      <a:pt x="784" y="49"/>
                      <a:pt x="783" y="49"/>
                      <a:pt x="782" y="49"/>
                    </a:cubicBezTo>
                    <a:cubicBezTo>
                      <a:pt x="781" y="49"/>
                      <a:pt x="781" y="44"/>
                      <a:pt x="781" y="44"/>
                    </a:cubicBezTo>
                    <a:cubicBezTo>
                      <a:pt x="783" y="42"/>
                      <a:pt x="784" y="42"/>
                      <a:pt x="786" y="40"/>
                    </a:cubicBezTo>
                    <a:cubicBezTo>
                      <a:pt x="786" y="39"/>
                      <a:pt x="786" y="42"/>
                      <a:pt x="787" y="43"/>
                    </a:cubicBezTo>
                    <a:cubicBezTo>
                      <a:pt x="787" y="43"/>
                      <a:pt x="787" y="43"/>
                      <a:pt x="787" y="43"/>
                    </a:cubicBezTo>
                    <a:cubicBezTo>
                      <a:pt x="787" y="41"/>
                      <a:pt x="788" y="39"/>
                      <a:pt x="788" y="39"/>
                    </a:cubicBezTo>
                    <a:cubicBezTo>
                      <a:pt x="790" y="39"/>
                      <a:pt x="790" y="41"/>
                      <a:pt x="789" y="42"/>
                    </a:cubicBezTo>
                    <a:cubicBezTo>
                      <a:pt x="790" y="42"/>
                      <a:pt x="791" y="42"/>
                      <a:pt x="791" y="41"/>
                    </a:cubicBezTo>
                    <a:cubicBezTo>
                      <a:pt x="791" y="40"/>
                      <a:pt x="792" y="40"/>
                      <a:pt x="792" y="39"/>
                    </a:cubicBezTo>
                    <a:cubicBezTo>
                      <a:pt x="791" y="39"/>
                      <a:pt x="790" y="39"/>
                      <a:pt x="789" y="39"/>
                    </a:cubicBezTo>
                    <a:cubicBezTo>
                      <a:pt x="789" y="38"/>
                      <a:pt x="788" y="34"/>
                      <a:pt x="788" y="33"/>
                    </a:cubicBezTo>
                    <a:cubicBezTo>
                      <a:pt x="790" y="31"/>
                      <a:pt x="790" y="31"/>
                      <a:pt x="791" y="29"/>
                    </a:cubicBezTo>
                    <a:cubicBezTo>
                      <a:pt x="792" y="28"/>
                      <a:pt x="795" y="29"/>
                      <a:pt x="796" y="29"/>
                    </a:cubicBezTo>
                    <a:cubicBezTo>
                      <a:pt x="799" y="30"/>
                      <a:pt x="801" y="27"/>
                      <a:pt x="804" y="28"/>
                    </a:cubicBezTo>
                    <a:cubicBezTo>
                      <a:pt x="805" y="28"/>
                      <a:pt x="806" y="32"/>
                      <a:pt x="806" y="33"/>
                    </a:cubicBezTo>
                    <a:cubicBezTo>
                      <a:pt x="807" y="33"/>
                      <a:pt x="809" y="34"/>
                      <a:pt x="810" y="35"/>
                    </a:cubicBezTo>
                    <a:cubicBezTo>
                      <a:pt x="810" y="34"/>
                      <a:pt x="811" y="34"/>
                      <a:pt x="811" y="34"/>
                    </a:cubicBezTo>
                    <a:cubicBezTo>
                      <a:pt x="811" y="35"/>
                      <a:pt x="811" y="35"/>
                      <a:pt x="811" y="35"/>
                    </a:cubicBezTo>
                    <a:cubicBezTo>
                      <a:pt x="812" y="34"/>
                      <a:pt x="813" y="34"/>
                      <a:pt x="813" y="34"/>
                    </a:cubicBezTo>
                    <a:cubicBezTo>
                      <a:pt x="813" y="34"/>
                      <a:pt x="812" y="34"/>
                      <a:pt x="812" y="33"/>
                    </a:cubicBezTo>
                    <a:cubicBezTo>
                      <a:pt x="811" y="33"/>
                      <a:pt x="811" y="30"/>
                      <a:pt x="811" y="29"/>
                    </a:cubicBezTo>
                    <a:cubicBezTo>
                      <a:pt x="810" y="28"/>
                      <a:pt x="808" y="26"/>
                      <a:pt x="809" y="25"/>
                    </a:cubicBezTo>
                    <a:cubicBezTo>
                      <a:pt x="809" y="25"/>
                      <a:pt x="811" y="26"/>
                      <a:pt x="812" y="27"/>
                    </a:cubicBezTo>
                    <a:cubicBezTo>
                      <a:pt x="814" y="27"/>
                      <a:pt x="816" y="27"/>
                      <a:pt x="817" y="27"/>
                    </a:cubicBezTo>
                    <a:cubicBezTo>
                      <a:pt x="817" y="27"/>
                      <a:pt x="817" y="27"/>
                      <a:pt x="817" y="26"/>
                    </a:cubicBezTo>
                    <a:cubicBezTo>
                      <a:pt x="816" y="26"/>
                      <a:pt x="816" y="21"/>
                      <a:pt x="817" y="21"/>
                    </a:cubicBezTo>
                    <a:cubicBezTo>
                      <a:pt x="817" y="20"/>
                      <a:pt x="818" y="20"/>
                      <a:pt x="819" y="20"/>
                    </a:cubicBezTo>
                    <a:cubicBezTo>
                      <a:pt x="819" y="19"/>
                      <a:pt x="819" y="18"/>
                      <a:pt x="820" y="18"/>
                    </a:cubicBezTo>
                    <a:cubicBezTo>
                      <a:pt x="821" y="16"/>
                      <a:pt x="822" y="16"/>
                      <a:pt x="824" y="15"/>
                    </a:cubicBezTo>
                    <a:cubicBezTo>
                      <a:pt x="824" y="15"/>
                      <a:pt x="823" y="14"/>
                      <a:pt x="823" y="13"/>
                    </a:cubicBezTo>
                    <a:cubicBezTo>
                      <a:pt x="821" y="13"/>
                      <a:pt x="819" y="13"/>
                      <a:pt x="817" y="14"/>
                    </a:cubicBezTo>
                    <a:cubicBezTo>
                      <a:pt x="817" y="14"/>
                      <a:pt x="817" y="15"/>
                      <a:pt x="817" y="15"/>
                    </a:cubicBezTo>
                    <a:cubicBezTo>
                      <a:pt x="815" y="17"/>
                      <a:pt x="814" y="17"/>
                      <a:pt x="813" y="19"/>
                    </a:cubicBezTo>
                    <a:cubicBezTo>
                      <a:pt x="813" y="19"/>
                      <a:pt x="812" y="20"/>
                      <a:pt x="812" y="20"/>
                    </a:cubicBezTo>
                    <a:cubicBezTo>
                      <a:pt x="813" y="21"/>
                      <a:pt x="813" y="22"/>
                      <a:pt x="813" y="23"/>
                    </a:cubicBezTo>
                    <a:cubicBezTo>
                      <a:pt x="811" y="25"/>
                      <a:pt x="808" y="24"/>
                      <a:pt x="807" y="26"/>
                    </a:cubicBezTo>
                    <a:cubicBezTo>
                      <a:pt x="807" y="27"/>
                      <a:pt x="807" y="26"/>
                      <a:pt x="807" y="25"/>
                    </a:cubicBezTo>
                    <a:cubicBezTo>
                      <a:pt x="807" y="25"/>
                      <a:pt x="806" y="25"/>
                      <a:pt x="806" y="25"/>
                    </a:cubicBezTo>
                    <a:cubicBezTo>
                      <a:pt x="806" y="27"/>
                      <a:pt x="808" y="28"/>
                      <a:pt x="807" y="30"/>
                    </a:cubicBezTo>
                    <a:cubicBezTo>
                      <a:pt x="806" y="31"/>
                      <a:pt x="806" y="27"/>
                      <a:pt x="805" y="27"/>
                    </a:cubicBezTo>
                    <a:cubicBezTo>
                      <a:pt x="802" y="26"/>
                      <a:pt x="801" y="27"/>
                      <a:pt x="797" y="26"/>
                    </a:cubicBezTo>
                    <a:cubicBezTo>
                      <a:pt x="796" y="26"/>
                      <a:pt x="793" y="26"/>
                      <a:pt x="793" y="25"/>
                    </a:cubicBezTo>
                    <a:cubicBezTo>
                      <a:pt x="795" y="23"/>
                      <a:pt x="796" y="24"/>
                      <a:pt x="798" y="22"/>
                    </a:cubicBezTo>
                    <a:cubicBezTo>
                      <a:pt x="798" y="21"/>
                      <a:pt x="798" y="21"/>
                      <a:pt x="798" y="21"/>
                    </a:cubicBezTo>
                    <a:cubicBezTo>
                      <a:pt x="797" y="20"/>
                      <a:pt x="796" y="19"/>
                      <a:pt x="797" y="18"/>
                    </a:cubicBezTo>
                    <a:cubicBezTo>
                      <a:pt x="797" y="17"/>
                      <a:pt x="799" y="16"/>
                      <a:pt x="801" y="16"/>
                    </a:cubicBezTo>
                    <a:cubicBezTo>
                      <a:pt x="800" y="15"/>
                      <a:pt x="798" y="15"/>
                      <a:pt x="798" y="14"/>
                    </a:cubicBezTo>
                    <a:cubicBezTo>
                      <a:pt x="799" y="14"/>
                      <a:pt x="799" y="14"/>
                      <a:pt x="800" y="14"/>
                    </a:cubicBezTo>
                    <a:cubicBezTo>
                      <a:pt x="798" y="13"/>
                      <a:pt x="797" y="13"/>
                      <a:pt x="795" y="13"/>
                    </a:cubicBezTo>
                    <a:cubicBezTo>
                      <a:pt x="795" y="13"/>
                      <a:pt x="795" y="13"/>
                      <a:pt x="795" y="13"/>
                    </a:cubicBezTo>
                    <a:cubicBezTo>
                      <a:pt x="795" y="13"/>
                      <a:pt x="795" y="13"/>
                      <a:pt x="795" y="13"/>
                    </a:cubicBezTo>
                    <a:cubicBezTo>
                      <a:pt x="795" y="13"/>
                      <a:pt x="795" y="13"/>
                      <a:pt x="795" y="13"/>
                    </a:cubicBezTo>
                    <a:cubicBezTo>
                      <a:pt x="795" y="14"/>
                      <a:pt x="794" y="16"/>
                      <a:pt x="793" y="17"/>
                    </a:cubicBezTo>
                    <a:cubicBezTo>
                      <a:pt x="792" y="19"/>
                      <a:pt x="795" y="20"/>
                      <a:pt x="793" y="22"/>
                    </a:cubicBezTo>
                    <a:cubicBezTo>
                      <a:pt x="793" y="23"/>
                      <a:pt x="793" y="20"/>
                      <a:pt x="792" y="19"/>
                    </a:cubicBezTo>
                    <a:cubicBezTo>
                      <a:pt x="792" y="19"/>
                      <a:pt x="792" y="19"/>
                      <a:pt x="792" y="19"/>
                    </a:cubicBezTo>
                    <a:cubicBezTo>
                      <a:pt x="790" y="21"/>
                      <a:pt x="789" y="21"/>
                      <a:pt x="788" y="23"/>
                    </a:cubicBezTo>
                    <a:cubicBezTo>
                      <a:pt x="788" y="23"/>
                      <a:pt x="788" y="23"/>
                      <a:pt x="788" y="23"/>
                    </a:cubicBezTo>
                    <a:cubicBezTo>
                      <a:pt x="789" y="23"/>
                      <a:pt x="788" y="24"/>
                      <a:pt x="788" y="24"/>
                    </a:cubicBezTo>
                    <a:cubicBezTo>
                      <a:pt x="788" y="24"/>
                      <a:pt x="788" y="24"/>
                      <a:pt x="788" y="24"/>
                    </a:cubicBezTo>
                    <a:cubicBezTo>
                      <a:pt x="789" y="24"/>
                      <a:pt x="786" y="26"/>
                      <a:pt x="785" y="27"/>
                    </a:cubicBezTo>
                    <a:cubicBezTo>
                      <a:pt x="784" y="28"/>
                      <a:pt x="783" y="28"/>
                      <a:pt x="782" y="29"/>
                    </a:cubicBezTo>
                    <a:cubicBezTo>
                      <a:pt x="783" y="29"/>
                      <a:pt x="783" y="30"/>
                      <a:pt x="783" y="30"/>
                    </a:cubicBezTo>
                    <a:cubicBezTo>
                      <a:pt x="784" y="30"/>
                      <a:pt x="786" y="30"/>
                      <a:pt x="785" y="30"/>
                    </a:cubicBezTo>
                    <a:cubicBezTo>
                      <a:pt x="784" y="31"/>
                      <a:pt x="783" y="32"/>
                      <a:pt x="782" y="32"/>
                    </a:cubicBezTo>
                    <a:cubicBezTo>
                      <a:pt x="781" y="32"/>
                      <a:pt x="781" y="32"/>
                      <a:pt x="781" y="32"/>
                    </a:cubicBezTo>
                    <a:cubicBezTo>
                      <a:pt x="781" y="33"/>
                      <a:pt x="781" y="35"/>
                      <a:pt x="781" y="35"/>
                    </a:cubicBezTo>
                    <a:cubicBezTo>
                      <a:pt x="780" y="34"/>
                      <a:pt x="779" y="33"/>
                      <a:pt x="779" y="32"/>
                    </a:cubicBezTo>
                    <a:cubicBezTo>
                      <a:pt x="777" y="33"/>
                      <a:pt x="774" y="36"/>
                      <a:pt x="772" y="35"/>
                    </a:cubicBezTo>
                    <a:cubicBezTo>
                      <a:pt x="771" y="35"/>
                      <a:pt x="776" y="33"/>
                      <a:pt x="777" y="33"/>
                    </a:cubicBezTo>
                    <a:cubicBezTo>
                      <a:pt x="778" y="31"/>
                      <a:pt x="778" y="30"/>
                      <a:pt x="779" y="29"/>
                    </a:cubicBezTo>
                    <a:cubicBezTo>
                      <a:pt x="779" y="28"/>
                      <a:pt x="779" y="28"/>
                      <a:pt x="778" y="27"/>
                    </a:cubicBezTo>
                    <a:cubicBezTo>
                      <a:pt x="777" y="27"/>
                      <a:pt x="771" y="28"/>
                      <a:pt x="771" y="28"/>
                    </a:cubicBezTo>
                    <a:cubicBezTo>
                      <a:pt x="773" y="25"/>
                      <a:pt x="774" y="26"/>
                      <a:pt x="776" y="24"/>
                    </a:cubicBezTo>
                    <a:cubicBezTo>
                      <a:pt x="776" y="23"/>
                      <a:pt x="779" y="24"/>
                      <a:pt x="780" y="25"/>
                    </a:cubicBezTo>
                    <a:cubicBezTo>
                      <a:pt x="780" y="25"/>
                      <a:pt x="780" y="25"/>
                      <a:pt x="780" y="25"/>
                    </a:cubicBezTo>
                    <a:cubicBezTo>
                      <a:pt x="780" y="24"/>
                      <a:pt x="780" y="23"/>
                      <a:pt x="780" y="23"/>
                    </a:cubicBezTo>
                    <a:cubicBezTo>
                      <a:pt x="781" y="24"/>
                      <a:pt x="781" y="24"/>
                      <a:pt x="782" y="25"/>
                    </a:cubicBezTo>
                    <a:cubicBezTo>
                      <a:pt x="784" y="25"/>
                      <a:pt x="785" y="23"/>
                      <a:pt x="788" y="24"/>
                    </a:cubicBezTo>
                    <a:cubicBezTo>
                      <a:pt x="788" y="24"/>
                      <a:pt x="788" y="24"/>
                      <a:pt x="788" y="24"/>
                    </a:cubicBezTo>
                    <a:cubicBezTo>
                      <a:pt x="788" y="23"/>
                      <a:pt x="788" y="23"/>
                      <a:pt x="788" y="23"/>
                    </a:cubicBezTo>
                    <a:cubicBezTo>
                      <a:pt x="786" y="22"/>
                      <a:pt x="785" y="22"/>
                      <a:pt x="784" y="22"/>
                    </a:cubicBezTo>
                    <a:cubicBezTo>
                      <a:pt x="783" y="22"/>
                      <a:pt x="782" y="23"/>
                      <a:pt x="781" y="22"/>
                    </a:cubicBezTo>
                    <a:cubicBezTo>
                      <a:pt x="780" y="22"/>
                      <a:pt x="781" y="19"/>
                      <a:pt x="781" y="18"/>
                    </a:cubicBezTo>
                    <a:cubicBezTo>
                      <a:pt x="782" y="17"/>
                      <a:pt x="782" y="17"/>
                      <a:pt x="783" y="16"/>
                    </a:cubicBezTo>
                    <a:cubicBezTo>
                      <a:pt x="784" y="16"/>
                      <a:pt x="785" y="14"/>
                      <a:pt x="787" y="13"/>
                    </a:cubicBezTo>
                    <a:cubicBezTo>
                      <a:pt x="786" y="13"/>
                      <a:pt x="784" y="13"/>
                      <a:pt x="783" y="13"/>
                    </a:cubicBezTo>
                    <a:cubicBezTo>
                      <a:pt x="783" y="13"/>
                      <a:pt x="783" y="13"/>
                      <a:pt x="783" y="13"/>
                    </a:cubicBezTo>
                    <a:cubicBezTo>
                      <a:pt x="783" y="14"/>
                      <a:pt x="782" y="15"/>
                      <a:pt x="780" y="15"/>
                    </a:cubicBezTo>
                    <a:cubicBezTo>
                      <a:pt x="780" y="15"/>
                      <a:pt x="780" y="15"/>
                      <a:pt x="780" y="16"/>
                    </a:cubicBezTo>
                    <a:cubicBezTo>
                      <a:pt x="779" y="18"/>
                      <a:pt x="776" y="17"/>
                      <a:pt x="774" y="19"/>
                    </a:cubicBezTo>
                    <a:cubicBezTo>
                      <a:pt x="774" y="19"/>
                      <a:pt x="772" y="21"/>
                      <a:pt x="771" y="22"/>
                    </a:cubicBezTo>
                    <a:cubicBezTo>
                      <a:pt x="771" y="22"/>
                      <a:pt x="771" y="22"/>
                      <a:pt x="771" y="22"/>
                    </a:cubicBezTo>
                    <a:cubicBezTo>
                      <a:pt x="769" y="24"/>
                      <a:pt x="769" y="24"/>
                      <a:pt x="768" y="26"/>
                    </a:cubicBezTo>
                    <a:cubicBezTo>
                      <a:pt x="767" y="27"/>
                      <a:pt x="767" y="27"/>
                      <a:pt x="767" y="27"/>
                    </a:cubicBezTo>
                    <a:cubicBezTo>
                      <a:pt x="769" y="28"/>
                      <a:pt x="770" y="29"/>
                      <a:pt x="769" y="30"/>
                    </a:cubicBezTo>
                    <a:cubicBezTo>
                      <a:pt x="769" y="31"/>
                      <a:pt x="768" y="29"/>
                      <a:pt x="767" y="28"/>
                    </a:cubicBezTo>
                    <a:cubicBezTo>
                      <a:pt x="767" y="28"/>
                      <a:pt x="766" y="28"/>
                      <a:pt x="766" y="28"/>
                    </a:cubicBezTo>
                    <a:cubicBezTo>
                      <a:pt x="764" y="27"/>
                      <a:pt x="763" y="28"/>
                      <a:pt x="761" y="28"/>
                    </a:cubicBezTo>
                    <a:cubicBezTo>
                      <a:pt x="762" y="29"/>
                      <a:pt x="762" y="30"/>
                      <a:pt x="763" y="30"/>
                    </a:cubicBezTo>
                    <a:cubicBezTo>
                      <a:pt x="763" y="30"/>
                      <a:pt x="763" y="30"/>
                      <a:pt x="764" y="30"/>
                    </a:cubicBezTo>
                    <a:cubicBezTo>
                      <a:pt x="764" y="30"/>
                      <a:pt x="764" y="31"/>
                      <a:pt x="764" y="31"/>
                    </a:cubicBezTo>
                    <a:cubicBezTo>
                      <a:pt x="764" y="31"/>
                      <a:pt x="765" y="31"/>
                      <a:pt x="765" y="32"/>
                    </a:cubicBezTo>
                    <a:cubicBezTo>
                      <a:pt x="765" y="33"/>
                      <a:pt x="766" y="36"/>
                      <a:pt x="766" y="36"/>
                    </a:cubicBezTo>
                    <a:cubicBezTo>
                      <a:pt x="766" y="36"/>
                      <a:pt x="766" y="36"/>
                      <a:pt x="766" y="36"/>
                    </a:cubicBezTo>
                    <a:cubicBezTo>
                      <a:pt x="766" y="36"/>
                      <a:pt x="766" y="35"/>
                      <a:pt x="767" y="34"/>
                    </a:cubicBezTo>
                    <a:cubicBezTo>
                      <a:pt x="767" y="33"/>
                      <a:pt x="770" y="37"/>
                      <a:pt x="771" y="37"/>
                    </a:cubicBezTo>
                    <a:cubicBezTo>
                      <a:pt x="774" y="38"/>
                      <a:pt x="776" y="36"/>
                      <a:pt x="779" y="37"/>
                    </a:cubicBezTo>
                    <a:cubicBezTo>
                      <a:pt x="780" y="37"/>
                      <a:pt x="784" y="38"/>
                      <a:pt x="783" y="39"/>
                    </a:cubicBezTo>
                    <a:cubicBezTo>
                      <a:pt x="782" y="41"/>
                      <a:pt x="779" y="40"/>
                      <a:pt x="777" y="42"/>
                    </a:cubicBezTo>
                    <a:cubicBezTo>
                      <a:pt x="777" y="43"/>
                      <a:pt x="776" y="44"/>
                      <a:pt x="775" y="45"/>
                    </a:cubicBezTo>
                    <a:cubicBezTo>
                      <a:pt x="776" y="46"/>
                      <a:pt x="776" y="49"/>
                      <a:pt x="775" y="49"/>
                    </a:cubicBezTo>
                    <a:cubicBezTo>
                      <a:pt x="774" y="52"/>
                      <a:pt x="774" y="52"/>
                      <a:pt x="773" y="54"/>
                    </a:cubicBezTo>
                    <a:cubicBezTo>
                      <a:pt x="772" y="54"/>
                      <a:pt x="770" y="52"/>
                      <a:pt x="769" y="52"/>
                    </a:cubicBezTo>
                    <a:cubicBezTo>
                      <a:pt x="766" y="51"/>
                      <a:pt x="765" y="53"/>
                      <a:pt x="761" y="52"/>
                    </a:cubicBezTo>
                    <a:cubicBezTo>
                      <a:pt x="761" y="52"/>
                      <a:pt x="757" y="50"/>
                      <a:pt x="758" y="49"/>
                    </a:cubicBezTo>
                    <a:cubicBezTo>
                      <a:pt x="759" y="47"/>
                      <a:pt x="762" y="48"/>
                      <a:pt x="764" y="47"/>
                    </a:cubicBezTo>
                    <a:cubicBezTo>
                      <a:pt x="763" y="47"/>
                      <a:pt x="763" y="47"/>
                      <a:pt x="763" y="47"/>
                    </a:cubicBezTo>
                    <a:cubicBezTo>
                      <a:pt x="762" y="47"/>
                      <a:pt x="766" y="43"/>
                      <a:pt x="766" y="42"/>
                    </a:cubicBezTo>
                    <a:cubicBezTo>
                      <a:pt x="767" y="42"/>
                      <a:pt x="767" y="41"/>
                      <a:pt x="768" y="41"/>
                    </a:cubicBezTo>
                    <a:cubicBezTo>
                      <a:pt x="767" y="41"/>
                      <a:pt x="766" y="40"/>
                      <a:pt x="766" y="40"/>
                    </a:cubicBezTo>
                    <a:cubicBezTo>
                      <a:pt x="763" y="40"/>
                      <a:pt x="758" y="41"/>
                      <a:pt x="757" y="41"/>
                    </a:cubicBezTo>
                    <a:cubicBezTo>
                      <a:pt x="756" y="41"/>
                      <a:pt x="756" y="39"/>
                      <a:pt x="756" y="37"/>
                    </a:cubicBezTo>
                    <a:cubicBezTo>
                      <a:pt x="755" y="37"/>
                      <a:pt x="755" y="38"/>
                      <a:pt x="754" y="38"/>
                    </a:cubicBezTo>
                    <a:cubicBezTo>
                      <a:pt x="754" y="39"/>
                      <a:pt x="756" y="42"/>
                      <a:pt x="755" y="42"/>
                    </a:cubicBezTo>
                    <a:cubicBezTo>
                      <a:pt x="752" y="41"/>
                      <a:pt x="754" y="38"/>
                      <a:pt x="751" y="36"/>
                    </a:cubicBezTo>
                    <a:cubicBezTo>
                      <a:pt x="751" y="36"/>
                      <a:pt x="751" y="36"/>
                      <a:pt x="751" y="36"/>
                    </a:cubicBezTo>
                    <a:cubicBezTo>
                      <a:pt x="751" y="37"/>
                      <a:pt x="751" y="37"/>
                      <a:pt x="751" y="37"/>
                    </a:cubicBezTo>
                    <a:cubicBezTo>
                      <a:pt x="750" y="37"/>
                      <a:pt x="750" y="36"/>
                      <a:pt x="751" y="36"/>
                    </a:cubicBezTo>
                    <a:cubicBezTo>
                      <a:pt x="753" y="35"/>
                      <a:pt x="754" y="35"/>
                      <a:pt x="756" y="34"/>
                    </a:cubicBezTo>
                    <a:cubicBezTo>
                      <a:pt x="756" y="33"/>
                      <a:pt x="755" y="33"/>
                      <a:pt x="755" y="33"/>
                    </a:cubicBezTo>
                    <a:cubicBezTo>
                      <a:pt x="754" y="33"/>
                      <a:pt x="751" y="35"/>
                      <a:pt x="751" y="34"/>
                    </a:cubicBezTo>
                    <a:cubicBezTo>
                      <a:pt x="752" y="32"/>
                      <a:pt x="754" y="32"/>
                      <a:pt x="756" y="32"/>
                    </a:cubicBezTo>
                    <a:cubicBezTo>
                      <a:pt x="755" y="31"/>
                      <a:pt x="755" y="31"/>
                      <a:pt x="755" y="31"/>
                    </a:cubicBezTo>
                    <a:cubicBezTo>
                      <a:pt x="756" y="31"/>
                      <a:pt x="756" y="31"/>
                      <a:pt x="757" y="31"/>
                    </a:cubicBezTo>
                    <a:cubicBezTo>
                      <a:pt x="757" y="31"/>
                      <a:pt x="757" y="31"/>
                      <a:pt x="757" y="31"/>
                    </a:cubicBezTo>
                    <a:cubicBezTo>
                      <a:pt x="757" y="30"/>
                      <a:pt x="757" y="30"/>
                      <a:pt x="757" y="30"/>
                    </a:cubicBezTo>
                    <a:cubicBezTo>
                      <a:pt x="757" y="30"/>
                      <a:pt x="756" y="30"/>
                      <a:pt x="756" y="30"/>
                    </a:cubicBezTo>
                    <a:cubicBezTo>
                      <a:pt x="755" y="30"/>
                      <a:pt x="756" y="26"/>
                      <a:pt x="757" y="26"/>
                    </a:cubicBezTo>
                    <a:cubicBezTo>
                      <a:pt x="758" y="24"/>
                      <a:pt x="755" y="23"/>
                      <a:pt x="757" y="20"/>
                    </a:cubicBezTo>
                    <a:cubicBezTo>
                      <a:pt x="757" y="20"/>
                      <a:pt x="758" y="20"/>
                      <a:pt x="759" y="21"/>
                    </a:cubicBezTo>
                    <a:cubicBezTo>
                      <a:pt x="759" y="20"/>
                      <a:pt x="760" y="20"/>
                      <a:pt x="760" y="19"/>
                    </a:cubicBezTo>
                    <a:cubicBezTo>
                      <a:pt x="761" y="18"/>
                      <a:pt x="764" y="16"/>
                      <a:pt x="766" y="16"/>
                    </a:cubicBezTo>
                    <a:cubicBezTo>
                      <a:pt x="767" y="15"/>
                      <a:pt x="767" y="14"/>
                      <a:pt x="768" y="14"/>
                    </a:cubicBezTo>
                    <a:cubicBezTo>
                      <a:pt x="768" y="14"/>
                      <a:pt x="768" y="14"/>
                      <a:pt x="768" y="14"/>
                    </a:cubicBezTo>
                    <a:cubicBezTo>
                      <a:pt x="767" y="13"/>
                      <a:pt x="764" y="16"/>
                      <a:pt x="764" y="15"/>
                    </a:cubicBezTo>
                    <a:cubicBezTo>
                      <a:pt x="765" y="15"/>
                      <a:pt x="765" y="14"/>
                      <a:pt x="764" y="13"/>
                    </a:cubicBezTo>
                    <a:cubicBezTo>
                      <a:pt x="763" y="13"/>
                      <a:pt x="763" y="13"/>
                      <a:pt x="762" y="13"/>
                    </a:cubicBezTo>
                    <a:cubicBezTo>
                      <a:pt x="762" y="14"/>
                      <a:pt x="762" y="14"/>
                      <a:pt x="762" y="15"/>
                    </a:cubicBezTo>
                    <a:cubicBezTo>
                      <a:pt x="762" y="15"/>
                      <a:pt x="760" y="15"/>
                      <a:pt x="758" y="15"/>
                    </a:cubicBezTo>
                    <a:cubicBezTo>
                      <a:pt x="758" y="17"/>
                      <a:pt x="758" y="18"/>
                      <a:pt x="758" y="18"/>
                    </a:cubicBezTo>
                    <a:cubicBezTo>
                      <a:pt x="757" y="20"/>
                      <a:pt x="754" y="19"/>
                      <a:pt x="752" y="22"/>
                    </a:cubicBezTo>
                    <a:cubicBezTo>
                      <a:pt x="752" y="22"/>
                      <a:pt x="752" y="22"/>
                      <a:pt x="751" y="22"/>
                    </a:cubicBezTo>
                    <a:cubicBezTo>
                      <a:pt x="749" y="21"/>
                      <a:pt x="748" y="22"/>
                      <a:pt x="746" y="23"/>
                    </a:cubicBezTo>
                    <a:cubicBezTo>
                      <a:pt x="746" y="23"/>
                      <a:pt x="746" y="23"/>
                      <a:pt x="746" y="23"/>
                    </a:cubicBezTo>
                    <a:cubicBezTo>
                      <a:pt x="747" y="23"/>
                      <a:pt x="748" y="24"/>
                      <a:pt x="749" y="24"/>
                    </a:cubicBezTo>
                    <a:cubicBezTo>
                      <a:pt x="750" y="24"/>
                      <a:pt x="747" y="26"/>
                      <a:pt x="746" y="27"/>
                    </a:cubicBezTo>
                    <a:cubicBezTo>
                      <a:pt x="746" y="27"/>
                      <a:pt x="746" y="28"/>
                      <a:pt x="746" y="28"/>
                    </a:cubicBezTo>
                    <a:cubicBezTo>
                      <a:pt x="746" y="28"/>
                      <a:pt x="746" y="28"/>
                      <a:pt x="746" y="28"/>
                    </a:cubicBezTo>
                    <a:cubicBezTo>
                      <a:pt x="746" y="30"/>
                      <a:pt x="749" y="31"/>
                      <a:pt x="747" y="33"/>
                    </a:cubicBezTo>
                    <a:cubicBezTo>
                      <a:pt x="747" y="34"/>
                      <a:pt x="746" y="30"/>
                      <a:pt x="745" y="30"/>
                    </a:cubicBezTo>
                    <a:cubicBezTo>
                      <a:pt x="744" y="32"/>
                      <a:pt x="742" y="31"/>
                      <a:pt x="740" y="33"/>
                    </a:cubicBezTo>
                    <a:cubicBezTo>
                      <a:pt x="740" y="33"/>
                      <a:pt x="740" y="34"/>
                      <a:pt x="740" y="35"/>
                    </a:cubicBezTo>
                    <a:cubicBezTo>
                      <a:pt x="741" y="35"/>
                      <a:pt x="742" y="35"/>
                      <a:pt x="742" y="35"/>
                    </a:cubicBezTo>
                    <a:cubicBezTo>
                      <a:pt x="743" y="35"/>
                      <a:pt x="746" y="39"/>
                      <a:pt x="745" y="40"/>
                    </a:cubicBezTo>
                    <a:cubicBezTo>
                      <a:pt x="744" y="42"/>
                      <a:pt x="742" y="41"/>
                      <a:pt x="740" y="43"/>
                    </a:cubicBezTo>
                    <a:cubicBezTo>
                      <a:pt x="740" y="44"/>
                      <a:pt x="736" y="45"/>
                      <a:pt x="735" y="45"/>
                    </a:cubicBezTo>
                    <a:cubicBezTo>
                      <a:pt x="732" y="44"/>
                      <a:pt x="731" y="46"/>
                      <a:pt x="728" y="45"/>
                    </a:cubicBezTo>
                    <a:cubicBezTo>
                      <a:pt x="727" y="44"/>
                      <a:pt x="726" y="40"/>
                      <a:pt x="727" y="39"/>
                    </a:cubicBezTo>
                    <a:cubicBezTo>
                      <a:pt x="728" y="37"/>
                      <a:pt x="726" y="36"/>
                      <a:pt x="728" y="34"/>
                    </a:cubicBezTo>
                    <a:cubicBezTo>
                      <a:pt x="728" y="33"/>
                      <a:pt x="732" y="36"/>
                      <a:pt x="733" y="37"/>
                    </a:cubicBezTo>
                    <a:cubicBezTo>
                      <a:pt x="735" y="37"/>
                      <a:pt x="736" y="36"/>
                      <a:pt x="738" y="36"/>
                    </a:cubicBezTo>
                    <a:cubicBezTo>
                      <a:pt x="736" y="35"/>
                      <a:pt x="735" y="36"/>
                      <a:pt x="733" y="35"/>
                    </a:cubicBezTo>
                    <a:cubicBezTo>
                      <a:pt x="732" y="35"/>
                      <a:pt x="736" y="33"/>
                      <a:pt x="737" y="32"/>
                    </a:cubicBezTo>
                    <a:cubicBezTo>
                      <a:pt x="738" y="30"/>
                      <a:pt x="732" y="28"/>
                      <a:pt x="734" y="25"/>
                    </a:cubicBezTo>
                    <a:cubicBezTo>
                      <a:pt x="734" y="25"/>
                      <a:pt x="738" y="27"/>
                      <a:pt x="739" y="27"/>
                    </a:cubicBezTo>
                    <a:cubicBezTo>
                      <a:pt x="739" y="27"/>
                      <a:pt x="740" y="27"/>
                      <a:pt x="740" y="28"/>
                    </a:cubicBezTo>
                    <a:cubicBezTo>
                      <a:pt x="740" y="27"/>
                      <a:pt x="740" y="26"/>
                      <a:pt x="741" y="25"/>
                    </a:cubicBezTo>
                    <a:cubicBezTo>
                      <a:pt x="741" y="25"/>
                      <a:pt x="741" y="24"/>
                      <a:pt x="742" y="24"/>
                    </a:cubicBezTo>
                    <a:cubicBezTo>
                      <a:pt x="742" y="23"/>
                      <a:pt x="742" y="23"/>
                      <a:pt x="742" y="22"/>
                    </a:cubicBezTo>
                    <a:cubicBezTo>
                      <a:pt x="740" y="21"/>
                      <a:pt x="737" y="20"/>
                      <a:pt x="738" y="19"/>
                    </a:cubicBezTo>
                    <a:cubicBezTo>
                      <a:pt x="739" y="17"/>
                      <a:pt x="738" y="17"/>
                      <a:pt x="740" y="14"/>
                    </a:cubicBezTo>
                    <a:cubicBezTo>
                      <a:pt x="740" y="14"/>
                      <a:pt x="741" y="14"/>
                      <a:pt x="742" y="14"/>
                    </a:cubicBezTo>
                    <a:cubicBezTo>
                      <a:pt x="742" y="13"/>
                      <a:pt x="742" y="13"/>
                      <a:pt x="742" y="13"/>
                    </a:cubicBezTo>
                    <a:cubicBezTo>
                      <a:pt x="742" y="13"/>
                      <a:pt x="742" y="13"/>
                      <a:pt x="742" y="13"/>
                    </a:cubicBezTo>
                    <a:cubicBezTo>
                      <a:pt x="736" y="13"/>
                      <a:pt x="731" y="12"/>
                      <a:pt x="726" y="12"/>
                    </a:cubicBezTo>
                    <a:cubicBezTo>
                      <a:pt x="725" y="13"/>
                      <a:pt x="723" y="13"/>
                      <a:pt x="722" y="12"/>
                    </a:cubicBezTo>
                    <a:cubicBezTo>
                      <a:pt x="722" y="13"/>
                      <a:pt x="722" y="13"/>
                      <a:pt x="721" y="14"/>
                    </a:cubicBezTo>
                    <a:cubicBezTo>
                      <a:pt x="721" y="14"/>
                      <a:pt x="719" y="14"/>
                      <a:pt x="718" y="14"/>
                    </a:cubicBezTo>
                    <a:cubicBezTo>
                      <a:pt x="718" y="15"/>
                      <a:pt x="716" y="17"/>
                      <a:pt x="716" y="17"/>
                    </a:cubicBezTo>
                    <a:cubicBezTo>
                      <a:pt x="715" y="18"/>
                      <a:pt x="714" y="19"/>
                      <a:pt x="714" y="19"/>
                    </a:cubicBezTo>
                    <a:cubicBezTo>
                      <a:pt x="712" y="19"/>
                      <a:pt x="710" y="21"/>
                      <a:pt x="708" y="22"/>
                    </a:cubicBezTo>
                    <a:cubicBezTo>
                      <a:pt x="708" y="22"/>
                      <a:pt x="708" y="23"/>
                      <a:pt x="708" y="23"/>
                    </a:cubicBezTo>
                    <a:cubicBezTo>
                      <a:pt x="709" y="24"/>
                      <a:pt x="710" y="24"/>
                      <a:pt x="710" y="24"/>
                    </a:cubicBezTo>
                    <a:cubicBezTo>
                      <a:pt x="709" y="24"/>
                      <a:pt x="709" y="23"/>
                      <a:pt x="708" y="23"/>
                    </a:cubicBezTo>
                    <a:cubicBezTo>
                      <a:pt x="708" y="23"/>
                      <a:pt x="707" y="22"/>
                      <a:pt x="707" y="22"/>
                    </a:cubicBezTo>
                    <a:cubicBezTo>
                      <a:pt x="706" y="22"/>
                      <a:pt x="705" y="23"/>
                      <a:pt x="704" y="22"/>
                    </a:cubicBezTo>
                    <a:cubicBezTo>
                      <a:pt x="703" y="22"/>
                      <a:pt x="701" y="19"/>
                      <a:pt x="702" y="18"/>
                    </a:cubicBezTo>
                    <a:cubicBezTo>
                      <a:pt x="703" y="16"/>
                      <a:pt x="706" y="17"/>
                      <a:pt x="708" y="16"/>
                    </a:cubicBezTo>
                    <a:cubicBezTo>
                      <a:pt x="709" y="16"/>
                      <a:pt x="710" y="15"/>
                      <a:pt x="709" y="15"/>
                    </a:cubicBezTo>
                    <a:cubicBezTo>
                      <a:pt x="709" y="16"/>
                      <a:pt x="709" y="16"/>
                      <a:pt x="708" y="16"/>
                    </a:cubicBezTo>
                    <a:cubicBezTo>
                      <a:pt x="708" y="16"/>
                      <a:pt x="708" y="17"/>
                      <a:pt x="708" y="17"/>
                    </a:cubicBezTo>
                    <a:cubicBezTo>
                      <a:pt x="711" y="18"/>
                      <a:pt x="714" y="14"/>
                      <a:pt x="717" y="13"/>
                    </a:cubicBezTo>
                    <a:cubicBezTo>
                      <a:pt x="717" y="13"/>
                      <a:pt x="716" y="13"/>
                      <a:pt x="716" y="13"/>
                    </a:cubicBezTo>
                    <a:cubicBezTo>
                      <a:pt x="715" y="13"/>
                      <a:pt x="715" y="13"/>
                      <a:pt x="715" y="12"/>
                    </a:cubicBezTo>
                    <a:cubicBezTo>
                      <a:pt x="710" y="12"/>
                      <a:pt x="706" y="12"/>
                      <a:pt x="702" y="12"/>
                    </a:cubicBezTo>
                    <a:cubicBezTo>
                      <a:pt x="702" y="13"/>
                      <a:pt x="702" y="14"/>
                      <a:pt x="702" y="14"/>
                    </a:cubicBezTo>
                    <a:cubicBezTo>
                      <a:pt x="700" y="16"/>
                      <a:pt x="697" y="15"/>
                      <a:pt x="695" y="17"/>
                    </a:cubicBezTo>
                    <a:cubicBezTo>
                      <a:pt x="695" y="17"/>
                      <a:pt x="695" y="17"/>
                      <a:pt x="695" y="17"/>
                    </a:cubicBezTo>
                    <a:cubicBezTo>
                      <a:pt x="696" y="17"/>
                      <a:pt x="694" y="18"/>
                      <a:pt x="694" y="17"/>
                    </a:cubicBezTo>
                    <a:cubicBezTo>
                      <a:pt x="694" y="17"/>
                      <a:pt x="695" y="17"/>
                      <a:pt x="695" y="17"/>
                    </a:cubicBezTo>
                    <a:cubicBezTo>
                      <a:pt x="694" y="17"/>
                      <a:pt x="693" y="17"/>
                      <a:pt x="692" y="17"/>
                    </a:cubicBezTo>
                    <a:cubicBezTo>
                      <a:pt x="693" y="18"/>
                      <a:pt x="694" y="19"/>
                      <a:pt x="693" y="18"/>
                    </a:cubicBezTo>
                    <a:cubicBezTo>
                      <a:pt x="692" y="18"/>
                      <a:pt x="691" y="17"/>
                      <a:pt x="691" y="17"/>
                    </a:cubicBezTo>
                    <a:cubicBezTo>
                      <a:pt x="690" y="17"/>
                      <a:pt x="689" y="16"/>
                      <a:pt x="688" y="16"/>
                    </a:cubicBezTo>
                    <a:cubicBezTo>
                      <a:pt x="687" y="16"/>
                      <a:pt x="688" y="16"/>
                      <a:pt x="688" y="15"/>
                    </a:cubicBezTo>
                    <a:cubicBezTo>
                      <a:pt x="688" y="15"/>
                      <a:pt x="688" y="15"/>
                      <a:pt x="688" y="15"/>
                    </a:cubicBezTo>
                    <a:cubicBezTo>
                      <a:pt x="688" y="15"/>
                      <a:pt x="688" y="15"/>
                      <a:pt x="688" y="14"/>
                    </a:cubicBezTo>
                    <a:cubicBezTo>
                      <a:pt x="687" y="14"/>
                      <a:pt x="685" y="14"/>
                      <a:pt x="683" y="13"/>
                    </a:cubicBezTo>
                    <a:cubicBezTo>
                      <a:pt x="683" y="13"/>
                      <a:pt x="683" y="13"/>
                      <a:pt x="683" y="13"/>
                    </a:cubicBezTo>
                    <a:cubicBezTo>
                      <a:pt x="683" y="14"/>
                      <a:pt x="679" y="15"/>
                      <a:pt x="678" y="14"/>
                    </a:cubicBezTo>
                    <a:cubicBezTo>
                      <a:pt x="677" y="14"/>
                      <a:pt x="677" y="14"/>
                      <a:pt x="676" y="13"/>
                    </a:cubicBezTo>
                    <a:cubicBezTo>
                      <a:pt x="672" y="13"/>
                      <a:pt x="666" y="13"/>
                      <a:pt x="660" y="13"/>
                    </a:cubicBezTo>
                    <a:cubicBezTo>
                      <a:pt x="660" y="15"/>
                      <a:pt x="664" y="17"/>
                      <a:pt x="663" y="18"/>
                    </a:cubicBezTo>
                    <a:cubicBezTo>
                      <a:pt x="662" y="19"/>
                      <a:pt x="657" y="16"/>
                      <a:pt x="657" y="16"/>
                    </a:cubicBezTo>
                    <a:cubicBezTo>
                      <a:pt x="654" y="15"/>
                      <a:pt x="654" y="15"/>
                      <a:pt x="653" y="14"/>
                    </a:cubicBezTo>
                    <a:cubicBezTo>
                      <a:pt x="653" y="14"/>
                      <a:pt x="652" y="13"/>
                      <a:pt x="652" y="13"/>
                    </a:cubicBezTo>
                    <a:cubicBezTo>
                      <a:pt x="652" y="13"/>
                      <a:pt x="651" y="13"/>
                      <a:pt x="651" y="13"/>
                    </a:cubicBezTo>
                    <a:cubicBezTo>
                      <a:pt x="649" y="13"/>
                      <a:pt x="644" y="14"/>
                      <a:pt x="646" y="12"/>
                    </a:cubicBezTo>
                    <a:cubicBezTo>
                      <a:pt x="644" y="11"/>
                      <a:pt x="644" y="14"/>
                      <a:pt x="642" y="13"/>
                    </a:cubicBezTo>
                    <a:cubicBezTo>
                      <a:pt x="642" y="13"/>
                      <a:pt x="643" y="13"/>
                      <a:pt x="643" y="12"/>
                    </a:cubicBezTo>
                    <a:cubicBezTo>
                      <a:pt x="642" y="12"/>
                      <a:pt x="641" y="12"/>
                      <a:pt x="640" y="12"/>
                    </a:cubicBezTo>
                    <a:cubicBezTo>
                      <a:pt x="640" y="12"/>
                      <a:pt x="640" y="13"/>
                      <a:pt x="640" y="12"/>
                    </a:cubicBezTo>
                    <a:cubicBezTo>
                      <a:pt x="640" y="12"/>
                      <a:pt x="640" y="12"/>
                      <a:pt x="640" y="12"/>
                    </a:cubicBezTo>
                    <a:cubicBezTo>
                      <a:pt x="637" y="12"/>
                      <a:pt x="634" y="13"/>
                      <a:pt x="631" y="12"/>
                    </a:cubicBezTo>
                    <a:cubicBezTo>
                      <a:pt x="631" y="11"/>
                      <a:pt x="633" y="11"/>
                      <a:pt x="634" y="10"/>
                    </a:cubicBezTo>
                    <a:cubicBezTo>
                      <a:pt x="634" y="10"/>
                      <a:pt x="633" y="9"/>
                      <a:pt x="633" y="9"/>
                    </a:cubicBezTo>
                    <a:cubicBezTo>
                      <a:pt x="633" y="9"/>
                      <a:pt x="633" y="9"/>
                      <a:pt x="633" y="9"/>
                    </a:cubicBezTo>
                    <a:cubicBezTo>
                      <a:pt x="633" y="8"/>
                      <a:pt x="633" y="7"/>
                      <a:pt x="633" y="7"/>
                    </a:cubicBezTo>
                    <a:cubicBezTo>
                      <a:pt x="635" y="7"/>
                      <a:pt x="637" y="7"/>
                      <a:pt x="639" y="7"/>
                    </a:cubicBezTo>
                    <a:cubicBezTo>
                      <a:pt x="639" y="7"/>
                      <a:pt x="639" y="6"/>
                      <a:pt x="640" y="6"/>
                    </a:cubicBezTo>
                    <a:cubicBezTo>
                      <a:pt x="639" y="6"/>
                      <a:pt x="637" y="6"/>
                      <a:pt x="636" y="6"/>
                    </a:cubicBezTo>
                    <a:cubicBezTo>
                      <a:pt x="636" y="6"/>
                      <a:pt x="634" y="6"/>
                      <a:pt x="635" y="5"/>
                    </a:cubicBezTo>
                    <a:cubicBezTo>
                      <a:pt x="634" y="6"/>
                      <a:pt x="631" y="6"/>
                      <a:pt x="629" y="6"/>
                    </a:cubicBezTo>
                    <a:cubicBezTo>
                      <a:pt x="629" y="6"/>
                      <a:pt x="629" y="6"/>
                      <a:pt x="629" y="7"/>
                    </a:cubicBezTo>
                    <a:cubicBezTo>
                      <a:pt x="629" y="6"/>
                      <a:pt x="629" y="6"/>
                      <a:pt x="629" y="6"/>
                    </a:cubicBezTo>
                    <a:cubicBezTo>
                      <a:pt x="629" y="7"/>
                      <a:pt x="630" y="7"/>
                      <a:pt x="630" y="7"/>
                    </a:cubicBezTo>
                    <a:cubicBezTo>
                      <a:pt x="629" y="10"/>
                      <a:pt x="630" y="11"/>
                      <a:pt x="629" y="13"/>
                    </a:cubicBezTo>
                    <a:cubicBezTo>
                      <a:pt x="630" y="13"/>
                      <a:pt x="631" y="13"/>
                      <a:pt x="632" y="13"/>
                    </a:cubicBezTo>
                    <a:cubicBezTo>
                      <a:pt x="635" y="14"/>
                      <a:pt x="634" y="15"/>
                      <a:pt x="637" y="16"/>
                    </a:cubicBezTo>
                    <a:cubicBezTo>
                      <a:pt x="638" y="16"/>
                      <a:pt x="639" y="17"/>
                      <a:pt x="639" y="18"/>
                    </a:cubicBezTo>
                    <a:cubicBezTo>
                      <a:pt x="637" y="20"/>
                      <a:pt x="633" y="19"/>
                      <a:pt x="632" y="21"/>
                    </a:cubicBezTo>
                    <a:cubicBezTo>
                      <a:pt x="631" y="22"/>
                      <a:pt x="633" y="24"/>
                      <a:pt x="632" y="24"/>
                    </a:cubicBezTo>
                    <a:cubicBezTo>
                      <a:pt x="629" y="23"/>
                      <a:pt x="632" y="19"/>
                      <a:pt x="628" y="18"/>
                    </a:cubicBezTo>
                    <a:cubicBezTo>
                      <a:pt x="628" y="18"/>
                      <a:pt x="628" y="18"/>
                      <a:pt x="628" y="18"/>
                    </a:cubicBezTo>
                    <a:cubicBezTo>
                      <a:pt x="626" y="16"/>
                      <a:pt x="623" y="15"/>
                      <a:pt x="624" y="14"/>
                    </a:cubicBezTo>
                    <a:cubicBezTo>
                      <a:pt x="625" y="13"/>
                      <a:pt x="626" y="13"/>
                      <a:pt x="627" y="13"/>
                    </a:cubicBezTo>
                    <a:cubicBezTo>
                      <a:pt x="624" y="12"/>
                      <a:pt x="621" y="13"/>
                      <a:pt x="617" y="13"/>
                    </a:cubicBezTo>
                    <a:cubicBezTo>
                      <a:pt x="618" y="14"/>
                      <a:pt x="621" y="16"/>
                      <a:pt x="620" y="18"/>
                    </a:cubicBezTo>
                    <a:cubicBezTo>
                      <a:pt x="620" y="18"/>
                      <a:pt x="618" y="19"/>
                      <a:pt x="617" y="19"/>
                    </a:cubicBezTo>
                    <a:cubicBezTo>
                      <a:pt x="618" y="20"/>
                      <a:pt x="620" y="24"/>
                      <a:pt x="620" y="25"/>
                    </a:cubicBezTo>
                    <a:cubicBezTo>
                      <a:pt x="618" y="27"/>
                      <a:pt x="610" y="24"/>
                      <a:pt x="608" y="27"/>
                    </a:cubicBezTo>
                    <a:cubicBezTo>
                      <a:pt x="608" y="27"/>
                      <a:pt x="611" y="29"/>
                      <a:pt x="610" y="29"/>
                    </a:cubicBezTo>
                    <a:cubicBezTo>
                      <a:pt x="606" y="28"/>
                      <a:pt x="607" y="27"/>
                      <a:pt x="604" y="26"/>
                    </a:cubicBezTo>
                    <a:cubicBezTo>
                      <a:pt x="603" y="25"/>
                      <a:pt x="603" y="26"/>
                      <a:pt x="604" y="25"/>
                    </a:cubicBezTo>
                    <a:cubicBezTo>
                      <a:pt x="605" y="23"/>
                      <a:pt x="608" y="24"/>
                      <a:pt x="609" y="21"/>
                    </a:cubicBezTo>
                    <a:cubicBezTo>
                      <a:pt x="609" y="21"/>
                      <a:pt x="607" y="19"/>
                      <a:pt x="608" y="20"/>
                    </a:cubicBezTo>
                    <a:cubicBezTo>
                      <a:pt x="609" y="20"/>
                      <a:pt x="609" y="20"/>
                      <a:pt x="610" y="20"/>
                    </a:cubicBezTo>
                    <a:cubicBezTo>
                      <a:pt x="610" y="20"/>
                      <a:pt x="609" y="20"/>
                      <a:pt x="608" y="19"/>
                    </a:cubicBezTo>
                    <a:cubicBezTo>
                      <a:pt x="607" y="19"/>
                      <a:pt x="606" y="14"/>
                      <a:pt x="606" y="13"/>
                    </a:cubicBezTo>
                    <a:cubicBezTo>
                      <a:pt x="606" y="13"/>
                      <a:pt x="606" y="13"/>
                      <a:pt x="606" y="13"/>
                    </a:cubicBezTo>
                    <a:cubicBezTo>
                      <a:pt x="604" y="13"/>
                      <a:pt x="602" y="13"/>
                      <a:pt x="600" y="13"/>
                    </a:cubicBezTo>
                    <a:cubicBezTo>
                      <a:pt x="601" y="14"/>
                      <a:pt x="601" y="14"/>
                      <a:pt x="600" y="14"/>
                    </a:cubicBezTo>
                    <a:cubicBezTo>
                      <a:pt x="599" y="14"/>
                      <a:pt x="599" y="13"/>
                      <a:pt x="598" y="13"/>
                    </a:cubicBezTo>
                    <a:cubicBezTo>
                      <a:pt x="597" y="13"/>
                      <a:pt x="596" y="13"/>
                      <a:pt x="594" y="13"/>
                    </a:cubicBezTo>
                    <a:cubicBezTo>
                      <a:pt x="596" y="14"/>
                      <a:pt x="595" y="16"/>
                      <a:pt x="597" y="17"/>
                    </a:cubicBezTo>
                    <a:cubicBezTo>
                      <a:pt x="597" y="17"/>
                      <a:pt x="599" y="18"/>
                      <a:pt x="598" y="18"/>
                    </a:cubicBezTo>
                    <a:cubicBezTo>
                      <a:pt x="597" y="18"/>
                      <a:pt x="597" y="18"/>
                      <a:pt x="597" y="17"/>
                    </a:cubicBezTo>
                    <a:cubicBezTo>
                      <a:pt x="597" y="17"/>
                      <a:pt x="597" y="17"/>
                      <a:pt x="597" y="17"/>
                    </a:cubicBezTo>
                    <a:cubicBezTo>
                      <a:pt x="596" y="19"/>
                      <a:pt x="596" y="19"/>
                      <a:pt x="596" y="20"/>
                    </a:cubicBezTo>
                    <a:cubicBezTo>
                      <a:pt x="594" y="20"/>
                      <a:pt x="591" y="23"/>
                      <a:pt x="589" y="24"/>
                    </a:cubicBezTo>
                    <a:cubicBezTo>
                      <a:pt x="590" y="25"/>
                      <a:pt x="590" y="26"/>
                      <a:pt x="592" y="26"/>
                    </a:cubicBezTo>
                    <a:cubicBezTo>
                      <a:pt x="593" y="27"/>
                      <a:pt x="592" y="28"/>
                      <a:pt x="592" y="29"/>
                    </a:cubicBezTo>
                    <a:cubicBezTo>
                      <a:pt x="590" y="31"/>
                      <a:pt x="592" y="31"/>
                      <a:pt x="590" y="34"/>
                    </a:cubicBezTo>
                    <a:cubicBezTo>
                      <a:pt x="590" y="34"/>
                      <a:pt x="588" y="36"/>
                      <a:pt x="587" y="37"/>
                    </a:cubicBezTo>
                    <a:cubicBezTo>
                      <a:pt x="586" y="38"/>
                      <a:pt x="586" y="39"/>
                      <a:pt x="585" y="39"/>
                    </a:cubicBezTo>
                    <a:cubicBezTo>
                      <a:pt x="584" y="41"/>
                      <a:pt x="583" y="41"/>
                      <a:pt x="582" y="42"/>
                    </a:cubicBezTo>
                    <a:cubicBezTo>
                      <a:pt x="582" y="43"/>
                      <a:pt x="581" y="44"/>
                      <a:pt x="581" y="44"/>
                    </a:cubicBezTo>
                    <a:cubicBezTo>
                      <a:pt x="582" y="43"/>
                      <a:pt x="582" y="43"/>
                      <a:pt x="582" y="42"/>
                    </a:cubicBezTo>
                    <a:cubicBezTo>
                      <a:pt x="582" y="42"/>
                      <a:pt x="583" y="41"/>
                      <a:pt x="582" y="41"/>
                    </a:cubicBezTo>
                    <a:cubicBezTo>
                      <a:pt x="579" y="40"/>
                      <a:pt x="577" y="43"/>
                      <a:pt x="574" y="42"/>
                    </a:cubicBezTo>
                    <a:cubicBezTo>
                      <a:pt x="573" y="42"/>
                      <a:pt x="571" y="41"/>
                      <a:pt x="571" y="40"/>
                    </a:cubicBezTo>
                    <a:cubicBezTo>
                      <a:pt x="573" y="39"/>
                      <a:pt x="573" y="37"/>
                      <a:pt x="577" y="37"/>
                    </a:cubicBezTo>
                    <a:cubicBezTo>
                      <a:pt x="580" y="38"/>
                      <a:pt x="581" y="36"/>
                      <a:pt x="583" y="35"/>
                    </a:cubicBezTo>
                    <a:cubicBezTo>
                      <a:pt x="583" y="33"/>
                      <a:pt x="584" y="31"/>
                      <a:pt x="582" y="30"/>
                    </a:cubicBezTo>
                    <a:cubicBezTo>
                      <a:pt x="581" y="30"/>
                      <a:pt x="580" y="31"/>
                      <a:pt x="581" y="31"/>
                    </a:cubicBezTo>
                    <a:cubicBezTo>
                      <a:pt x="581" y="29"/>
                      <a:pt x="582" y="24"/>
                      <a:pt x="585" y="23"/>
                    </a:cubicBezTo>
                    <a:cubicBezTo>
                      <a:pt x="585" y="21"/>
                      <a:pt x="585" y="19"/>
                      <a:pt x="585" y="19"/>
                    </a:cubicBezTo>
                    <a:cubicBezTo>
                      <a:pt x="587" y="18"/>
                      <a:pt x="588" y="14"/>
                      <a:pt x="591" y="13"/>
                    </a:cubicBezTo>
                    <a:cubicBezTo>
                      <a:pt x="586" y="13"/>
                      <a:pt x="582" y="13"/>
                      <a:pt x="577" y="13"/>
                    </a:cubicBezTo>
                    <a:cubicBezTo>
                      <a:pt x="577" y="13"/>
                      <a:pt x="577" y="13"/>
                      <a:pt x="577" y="14"/>
                    </a:cubicBezTo>
                    <a:cubicBezTo>
                      <a:pt x="578" y="18"/>
                      <a:pt x="575" y="23"/>
                      <a:pt x="569" y="19"/>
                    </a:cubicBezTo>
                    <a:cubicBezTo>
                      <a:pt x="568" y="19"/>
                      <a:pt x="570" y="16"/>
                      <a:pt x="571" y="15"/>
                    </a:cubicBezTo>
                    <a:cubicBezTo>
                      <a:pt x="571" y="14"/>
                      <a:pt x="571" y="13"/>
                      <a:pt x="572" y="13"/>
                    </a:cubicBezTo>
                    <a:cubicBezTo>
                      <a:pt x="570" y="13"/>
                      <a:pt x="569" y="13"/>
                      <a:pt x="568" y="13"/>
                    </a:cubicBezTo>
                    <a:cubicBezTo>
                      <a:pt x="566" y="14"/>
                      <a:pt x="563" y="14"/>
                      <a:pt x="560" y="13"/>
                    </a:cubicBezTo>
                    <a:cubicBezTo>
                      <a:pt x="559" y="14"/>
                      <a:pt x="559" y="14"/>
                      <a:pt x="558" y="14"/>
                    </a:cubicBezTo>
                    <a:cubicBezTo>
                      <a:pt x="558" y="12"/>
                      <a:pt x="556" y="13"/>
                      <a:pt x="555" y="12"/>
                    </a:cubicBezTo>
                    <a:cubicBezTo>
                      <a:pt x="554" y="13"/>
                      <a:pt x="556" y="13"/>
                      <a:pt x="555" y="13"/>
                    </a:cubicBezTo>
                    <a:cubicBezTo>
                      <a:pt x="552" y="13"/>
                      <a:pt x="549" y="13"/>
                      <a:pt x="547" y="13"/>
                    </a:cubicBezTo>
                    <a:cubicBezTo>
                      <a:pt x="548" y="16"/>
                      <a:pt x="545" y="20"/>
                      <a:pt x="544" y="22"/>
                    </a:cubicBezTo>
                    <a:cubicBezTo>
                      <a:pt x="541" y="24"/>
                      <a:pt x="535" y="17"/>
                      <a:pt x="533" y="18"/>
                    </a:cubicBezTo>
                    <a:cubicBezTo>
                      <a:pt x="532" y="17"/>
                      <a:pt x="528" y="17"/>
                      <a:pt x="529" y="16"/>
                    </a:cubicBezTo>
                    <a:cubicBezTo>
                      <a:pt x="529" y="15"/>
                      <a:pt x="530" y="15"/>
                      <a:pt x="531" y="14"/>
                    </a:cubicBezTo>
                    <a:cubicBezTo>
                      <a:pt x="518" y="14"/>
                      <a:pt x="504" y="14"/>
                      <a:pt x="492" y="14"/>
                    </a:cubicBezTo>
                    <a:cubicBezTo>
                      <a:pt x="490" y="10"/>
                      <a:pt x="500" y="13"/>
                      <a:pt x="503" y="11"/>
                    </a:cubicBezTo>
                    <a:cubicBezTo>
                      <a:pt x="499" y="12"/>
                      <a:pt x="494" y="11"/>
                      <a:pt x="489" y="12"/>
                    </a:cubicBezTo>
                    <a:cubicBezTo>
                      <a:pt x="491" y="12"/>
                      <a:pt x="490" y="13"/>
                      <a:pt x="491" y="14"/>
                    </a:cubicBezTo>
                    <a:cubicBezTo>
                      <a:pt x="487" y="14"/>
                      <a:pt x="485" y="14"/>
                      <a:pt x="483" y="14"/>
                    </a:cubicBezTo>
                    <a:cubicBezTo>
                      <a:pt x="481" y="15"/>
                      <a:pt x="480" y="15"/>
                      <a:pt x="478" y="15"/>
                    </a:cubicBezTo>
                    <a:cubicBezTo>
                      <a:pt x="478" y="15"/>
                      <a:pt x="477" y="14"/>
                      <a:pt x="477" y="14"/>
                    </a:cubicBezTo>
                    <a:cubicBezTo>
                      <a:pt x="477" y="14"/>
                      <a:pt x="476" y="14"/>
                      <a:pt x="476" y="14"/>
                    </a:cubicBezTo>
                    <a:cubicBezTo>
                      <a:pt x="475" y="14"/>
                      <a:pt x="476" y="15"/>
                      <a:pt x="475" y="15"/>
                    </a:cubicBezTo>
                    <a:cubicBezTo>
                      <a:pt x="475" y="13"/>
                      <a:pt x="474" y="15"/>
                      <a:pt x="473" y="15"/>
                    </a:cubicBezTo>
                    <a:cubicBezTo>
                      <a:pt x="472" y="15"/>
                      <a:pt x="472" y="15"/>
                      <a:pt x="471" y="15"/>
                    </a:cubicBezTo>
                    <a:cubicBezTo>
                      <a:pt x="472" y="15"/>
                      <a:pt x="472" y="16"/>
                      <a:pt x="472" y="16"/>
                    </a:cubicBezTo>
                    <a:cubicBezTo>
                      <a:pt x="471" y="17"/>
                      <a:pt x="470" y="18"/>
                      <a:pt x="470" y="19"/>
                    </a:cubicBezTo>
                    <a:cubicBezTo>
                      <a:pt x="469" y="19"/>
                      <a:pt x="468" y="19"/>
                      <a:pt x="467" y="20"/>
                    </a:cubicBezTo>
                    <a:cubicBezTo>
                      <a:pt x="467" y="20"/>
                      <a:pt x="468" y="20"/>
                      <a:pt x="469" y="20"/>
                    </a:cubicBezTo>
                    <a:cubicBezTo>
                      <a:pt x="469" y="20"/>
                      <a:pt x="469" y="20"/>
                      <a:pt x="469" y="20"/>
                    </a:cubicBezTo>
                    <a:cubicBezTo>
                      <a:pt x="469" y="21"/>
                      <a:pt x="465" y="22"/>
                      <a:pt x="463" y="23"/>
                    </a:cubicBezTo>
                    <a:cubicBezTo>
                      <a:pt x="463" y="24"/>
                      <a:pt x="464" y="26"/>
                      <a:pt x="464" y="26"/>
                    </a:cubicBezTo>
                    <a:cubicBezTo>
                      <a:pt x="463" y="28"/>
                      <a:pt x="463" y="28"/>
                      <a:pt x="462" y="29"/>
                    </a:cubicBezTo>
                    <a:cubicBezTo>
                      <a:pt x="464" y="28"/>
                      <a:pt x="465" y="28"/>
                      <a:pt x="466" y="27"/>
                    </a:cubicBezTo>
                    <a:cubicBezTo>
                      <a:pt x="467" y="26"/>
                      <a:pt x="467" y="28"/>
                      <a:pt x="468" y="28"/>
                    </a:cubicBezTo>
                    <a:cubicBezTo>
                      <a:pt x="472" y="29"/>
                      <a:pt x="471" y="30"/>
                      <a:pt x="474" y="31"/>
                    </a:cubicBezTo>
                    <a:cubicBezTo>
                      <a:pt x="475" y="31"/>
                      <a:pt x="477" y="30"/>
                      <a:pt x="477" y="30"/>
                    </a:cubicBezTo>
                    <a:cubicBezTo>
                      <a:pt x="476" y="32"/>
                      <a:pt x="477" y="33"/>
                      <a:pt x="477" y="35"/>
                    </a:cubicBezTo>
                    <a:cubicBezTo>
                      <a:pt x="479" y="34"/>
                      <a:pt x="484" y="35"/>
                      <a:pt x="485" y="33"/>
                    </a:cubicBezTo>
                    <a:cubicBezTo>
                      <a:pt x="485" y="32"/>
                      <a:pt x="484" y="32"/>
                      <a:pt x="485" y="32"/>
                    </a:cubicBezTo>
                    <a:cubicBezTo>
                      <a:pt x="488" y="33"/>
                      <a:pt x="489" y="32"/>
                      <a:pt x="492" y="33"/>
                    </a:cubicBezTo>
                    <a:cubicBezTo>
                      <a:pt x="493" y="33"/>
                      <a:pt x="497" y="36"/>
                      <a:pt x="497" y="37"/>
                    </a:cubicBezTo>
                    <a:cubicBezTo>
                      <a:pt x="495" y="39"/>
                      <a:pt x="486" y="36"/>
                      <a:pt x="484" y="38"/>
                    </a:cubicBezTo>
                    <a:cubicBezTo>
                      <a:pt x="484" y="39"/>
                      <a:pt x="487" y="43"/>
                      <a:pt x="486" y="42"/>
                    </a:cubicBezTo>
                    <a:cubicBezTo>
                      <a:pt x="483" y="41"/>
                      <a:pt x="485" y="38"/>
                      <a:pt x="481" y="37"/>
                    </a:cubicBezTo>
                    <a:cubicBezTo>
                      <a:pt x="481" y="37"/>
                      <a:pt x="477" y="36"/>
                      <a:pt x="476" y="36"/>
                    </a:cubicBezTo>
                    <a:cubicBezTo>
                      <a:pt x="475" y="36"/>
                      <a:pt x="473" y="34"/>
                      <a:pt x="472" y="34"/>
                    </a:cubicBezTo>
                    <a:cubicBezTo>
                      <a:pt x="469" y="33"/>
                      <a:pt x="470" y="32"/>
                      <a:pt x="467" y="31"/>
                    </a:cubicBezTo>
                    <a:cubicBezTo>
                      <a:pt x="466" y="30"/>
                      <a:pt x="463" y="31"/>
                      <a:pt x="461" y="31"/>
                    </a:cubicBezTo>
                    <a:cubicBezTo>
                      <a:pt x="461" y="31"/>
                      <a:pt x="458" y="31"/>
                      <a:pt x="456" y="31"/>
                    </a:cubicBezTo>
                    <a:cubicBezTo>
                      <a:pt x="455" y="31"/>
                      <a:pt x="455" y="31"/>
                      <a:pt x="454" y="30"/>
                    </a:cubicBezTo>
                    <a:cubicBezTo>
                      <a:pt x="453" y="29"/>
                      <a:pt x="454" y="26"/>
                      <a:pt x="452" y="25"/>
                    </a:cubicBezTo>
                    <a:cubicBezTo>
                      <a:pt x="451" y="24"/>
                      <a:pt x="450" y="23"/>
                      <a:pt x="450" y="22"/>
                    </a:cubicBezTo>
                    <a:cubicBezTo>
                      <a:pt x="451" y="21"/>
                      <a:pt x="452" y="22"/>
                      <a:pt x="453" y="22"/>
                    </a:cubicBezTo>
                    <a:cubicBezTo>
                      <a:pt x="455" y="23"/>
                      <a:pt x="456" y="22"/>
                      <a:pt x="457" y="22"/>
                    </a:cubicBezTo>
                    <a:cubicBezTo>
                      <a:pt x="457" y="21"/>
                      <a:pt x="456" y="21"/>
                      <a:pt x="454" y="20"/>
                    </a:cubicBezTo>
                    <a:cubicBezTo>
                      <a:pt x="453" y="20"/>
                      <a:pt x="457" y="17"/>
                      <a:pt x="457" y="17"/>
                    </a:cubicBezTo>
                    <a:cubicBezTo>
                      <a:pt x="458" y="16"/>
                      <a:pt x="458" y="16"/>
                      <a:pt x="458" y="15"/>
                    </a:cubicBezTo>
                    <a:cubicBezTo>
                      <a:pt x="456" y="15"/>
                      <a:pt x="454" y="15"/>
                      <a:pt x="452" y="15"/>
                    </a:cubicBezTo>
                    <a:cubicBezTo>
                      <a:pt x="452" y="15"/>
                      <a:pt x="452" y="15"/>
                      <a:pt x="452" y="15"/>
                    </a:cubicBezTo>
                    <a:cubicBezTo>
                      <a:pt x="448" y="15"/>
                      <a:pt x="444" y="15"/>
                      <a:pt x="440" y="15"/>
                    </a:cubicBezTo>
                    <a:cubicBezTo>
                      <a:pt x="440" y="15"/>
                      <a:pt x="440" y="16"/>
                      <a:pt x="441" y="16"/>
                    </a:cubicBezTo>
                    <a:cubicBezTo>
                      <a:pt x="444" y="16"/>
                      <a:pt x="447" y="16"/>
                      <a:pt x="449" y="17"/>
                    </a:cubicBezTo>
                    <a:cubicBezTo>
                      <a:pt x="447" y="17"/>
                      <a:pt x="443" y="17"/>
                      <a:pt x="441" y="17"/>
                    </a:cubicBezTo>
                    <a:cubicBezTo>
                      <a:pt x="441" y="19"/>
                      <a:pt x="441" y="21"/>
                      <a:pt x="442" y="21"/>
                    </a:cubicBezTo>
                    <a:cubicBezTo>
                      <a:pt x="443" y="21"/>
                      <a:pt x="445" y="19"/>
                      <a:pt x="445" y="20"/>
                    </a:cubicBezTo>
                    <a:cubicBezTo>
                      <a:pt x="444" y="21"/>
                      <a:pt x="444" y="22"/>
                      <a:pt x="443" y="22"/>
                    </a:cubicBezTo>
                    <a:cubicBezTo>
                      <a:pt x="443" y="22"/>
                      <a:pt x="443" y="22"/>
                      <a:pt x="443" y="22"/>
                    </a:cubicBezTo>
                    <a:cubicBezTo>
                      <a:pt x="443" y="23"/>
                      <a:pt x="443" y="23"/>
                      <a:pt x="442" y="23"/>
                    </a:cubicBezTo>
                    <a:cubicBezTo>
                      <a:pt x="442" y="23"/>
                      <a:pt x="442" y="23"/>
                      <a:pt x="442" y="23"/>
                    </a:cubicBezTo>
                    <a:cubicBezTo>
                      <a:pt x="442" y="23"/>
                      <a:pt x="442" y="23"/>
                      <a:pt x="442" y="23"/>
                    </a:cubicBezTo>
                    <a:cubicBezTo>
                      <a:pt x="441" y="23"/>
                      <a:pt x="441" y="23"/>
                      <a:pt x="440" y="23"/>
                    </a:cubicBezTo>
                    <a:cubicBezTo>
                      <a:pt x="441" y="23"/>
                      <a:pt x="441" y="22"/>
                      <a:pt x="442" y="22"/>
                    </a:cubicBezTo>
                    <a:cubicBezTo>
                      <a:pt x="442" y="22"/>
                      <a:pt x="442" y="22"/>
                      <a:pt x="442" y="22"/>
                    </a:cubicBezTo>
                    <a:cubicBezTo>
                      <a:pt x="441" y="21"/>
                      <a:pt x="440" y="22"/>
                      <a:pt x="440" y="22"/>
                    </a:cubicBezTo>
                    <a:cubicBezTo>
                      <a:pt x="440" y="22"/>
                      <a:pt x="440" y="22"/>
                      <a:pt x="440" y="22"/>
                    </a:cubicBezTo>
                    <a:cubicBezTo>
                      <a:pt x="440" y="23"/>
                      <a:pt x="438" y="24"/>
                      <a:pt x="440" y="24"/>
                    </a:cubicBezTo>
                    <a:cubicBezTo>
                      <a:pt x="438" y="24"/>
                      <a:pt x="435" y="24"/>
                      <a:pt x="434" y="23"/>
                    </a:cubicBezTo>
                    <a:cubicBezTo>
                      <a:pt x="434" y="24"/>
                      <a:pt x="433" y="24"/>
                      <a:pt x="431" y="24"/>
                    </a:cubicBezTo>
                    <a:cubicBezTo>
                      <a:pt x="431" y="23"/>
                      <a:pt x="431" y="23"/>
                      <a:pt x="431" y="22"/>
                    </a:cubicBezTo>
                    <a:cubicBezTo>
                      <a:pt x="430" y="23"/>
                      <a:pt x="430" y="23"/>
                      <a:pt x="429" y="23"/>
                    </a:cubicBezTo>
                    <a:cubicBezTo>
                      <a:pt x="429" y="24"/>
                      <a:pt x="430" y="23"/>
                      <a:pt x="430" y="24"/>
                    </a:cubicBezTo>
                    <a:cubicBezTo>
                      <a:pt x="428" y="24"/>
                      <a:pt x="428" y="22"/>
                      <a:pt x="429" y="22"/>
                    </a:cubicBezTo>
                    <a:cubicBezTo>
                      <a:pt x="430" y="22"/>
                      <a:pt x="432" y="22"/>
                      <a:pt x="434" y="22"/>
                    </a:cubicBezTo>
                    <a:cubicBezTo>
                      <a:pt x="434" y="22"/>
                      <a:pt x="434" y="22"/>
                      <a:pt x="433" y="21"/>
                    </a:cubicBezTo>
                    <a:cubicBezTo>
                      <a:pt x="434" y="21"/>
                      <a:pt x="434" y="21"/>
                      <a:pt x="434" y="21"/>
                    </a:cubicBezTo>
                    <a:cubicBezTo>
                      <a:pt x="429" y="20"/>
                      <a:pt x="422" y="21"/>
                      <a:pt x="416" y="20"/>
                    </a:cubicBezTo>
                    <a:cubicBezTo>
                      <a:pt x="416" y="19"/>
                      <a:pt x="418" y="19"/>
                      <a:pt x="419" y="18"/>
                    </a:cubicBezTo>
                    <a:cubicBezTo>
                      <a:pt x="406" y="18"/>
                      <a:pt x="396" y="17"/>
                      <a:pt x="384" y="19"/>
                    </a:cubicBezTo>
                    <a:cubicBezTo>
                      <a:pt x="383" y="18"/>
                      <a:pt x="379" y="17"/>
                      <a:pt x="378" y="19"/>
                    </a:cubicBezTo>
                    <a:cubicBezTo>
                      <a:pt x="383" y="20"/>
                      <a:pt x="392" y="18"/>
                      <a:pt x="399" y="19"/>
                    </a:cubicBezTo>
                    <a:cubicBezTo>
                      <a:pt x="397" y="20"/>
                      <a:pt x="395" y="19"/>
                      <a:pt x="394" y="20"/>
                    </a:cubicBezTo>
                    <a:cubicBezTo>
                      <a:pt x="395" y="20"/>
                      <a:pt x="395" y="20"/>
                      <a:pt x="395" y="20"/>
                    </a:cubicBezTo>
                    <a:cubicBezTo>
                      <a:pt x="395" y="20"/>
                      <a:pt x="394" y="20"/>
                      <a:pt x="394" y="20"/>
                    </a:cubicBezTo>
                    <a:cubicBezTo>
                      <a:pt x="397" y="21"/>
                      <a:pt x="400" y="20"/>
                      <a:pt x="401" y="21"/>
                    </a:cubicBezTo>
                    <a:cubicBezTo>
                      <a:pt x="403" y="19"/>
                      <a:pt x="410" y="19"/>
                      <a:pt x="411" y="20"/>
                    </a:cubicBezTo>
                    <a:cubicBezTo>
                      <a:pt x="410" y="21"/>
                      <a:pt x="409" y="20"/>
                      <a:pt x="409" y="21"/>
                    </a:cubicBezTo>
                    <a:cubicBezTo>
                      <a:pt x="412" y="21"/>
                      <a:pt x="414" y="20"/>
                      <a:pt x="414" y="22"/>
                    </a:cubicBezTo>
                    <a:cubicBezTo>
                      <a:pt x="416" y="21"/>
                      <a:pt x="417" y="22"/>
                      <a:pt x="418" y="21"/>
                    </a:cubicBezTo>
                    <a:cubicBezTo>
                      <a:pt x="418" y="22"/>
                      <a:pt x="419" y="22"/>
                      <a:pt x="418" y="23"/>
                    </a:cubicBezTo>
                    <a:cubicBezTo>
                      <a:pt x="422" y="23"/>
                      <a:pt x="422" y="23"/>
                      <a:pt x="422" y="23"/>
                    </a:cubicBezTo>
                    <a:cubicBezTo>
                      <a:pt x="422" y="22"/>
                      <a:pt x="421" y="22"/>
                      <a:pt x="423" y="21"/>
                    </a:cubicBezTo>
                    <a:cubicBezTo>
                      <a:pt x="423" y="22"/>
                      <a:pt x="423" y="22"/>
                      <a:pt x="424" y="23"/>
                    </a:cubicBezTo>
                    <a:cubicBezTo>
                      <a:pt x="423" y="24"/>
                      <a:pt x="417" y="22"/>
                      <a:pt x="417" y="25"/>
                    </a:cubicBezTo>
                    <a:cubicBezTo>
                      <a:pt x="418" y="25"/>
                      <a:pt x="418" y="24"/>
                      <a:pt x="418" y="24"/>
                    </a:cubicBezTo>
                    <a:cubicBezTo>
                      <a:pt x="420" y="24"/>
                      <a:pt x="418" y="24"/>
                      <a:pt x="420" y="25"/>
                    </a:cubicBezTo>
                    <a:cubicBezTo>
                      <a:pt x="421" y="25"/>
                      <a:pt x="420" y="24"/>
                      <a:pt x="422" y="24"/>
                    </a:cubicBezTo>
                    <a:cubicBezTo>
                      <a:pt x="426" y="27"/>
                      <a:pt x="431" y="24"/>
                      <a:pt x="436" y="26"/>
                    </a:cubicBezTo>
                    <a:cubicBezTo>
                      <a:pt x="435" y="26"/>
                      <a:pt x="434" y="26"/>
                      <a:pt x="434" y="27"/>
                    </a:cubicBezTo>
                    <a:cubicBezTo>
                      <a:pt x="427" y="27"/>
                      <a:pt x="417" y="27"/>
                      <a:pt x="414" y="28"/>
                    </a:cubicBezTo>
                    <a:cubicBezTo>
                      <a:pt x="417" y="29"/>
                      <a:pt x="418" y="28"/>
                      <a:pt x="421" y="29"/>
                    </a:cubicBezTo>
                    <a:cubicBezTo>
                      <a:pt x="419" y="30"/>
                      <a:pt x="415" y="28"/>
                      <a:pt x="415" y="30"/>
                    </a:cubicBezTo>
                    <a:cubicBezTo>
                      <a:pt x="416" y="31"/>
                      <a:pt x="419" y="29"/>
                      <a:pt x="421" y="30"/>
                    </a:cubicBezTo>
                    <a:cubicBezTo>
                      <a:pt x="421" y="31"/>
                      <a:pt x="419" y="31"/>
                      <a:pt x="418" y="31"/>
                    </a:cubicBezTo>
                    <a:cubicBezTo>
                      <a:pt x="420" y="32"/>
                      <a:pt x="422" y="33"/>
                      <a:pt x="424" y="31"/>
                    </a:cubicBezTo>
                    <a:cubicBezTo>
                      <a:pt x="423" y="30"/>
                      <a:pt x="422" y="32"/>
                      <a:pt x="422" y="30"/>
                    </a:cubicBezTo>
                    <a:cubicBezTo>
                      <a:pt x="422" y="30"/>
                      <a:pt x="424" y="30"/>
                      <a:pt x="424" y="30"/>
                    </a:cubicBezTo>
                    <a:cubicBezTo>
                      <a:pt x="424" y="31"/>
                      <a:pt x="425" y="31"/>
                      <a:pt x="426" y="32"/>
                    </a:cubicBezTo>
                    <a:cubicBezTo>
                      <a:pt x="429" y="30"/>
                      <a:pt x="434" y="30"/>
                      <a:pt x="437" y="31"/>
                    </a:cubicBezTo>
                    <a:cubicBezTo>
                      <a:pt x="437" y="31"/>
                      <a:pt x="435" y="31"/>
                      <a:pt x="435" y="32"/>
                    </a:cubicBezTo>
                    <a:cubicBezTo>
                      <a:pt x="440" y="32"/>
                      <a:pt x="444" y="31"/>
                      <a:pt x="448" y="32"/>
                    </a:cubicBezTo>
                    <a:cubicBezTo>
                      <a:pt x="443" y="33"/>
                      <a:pt x="440" y="32"/>
                      <a:pt x="435" y="33"/>
                    </a:cubicBezTo>
                    <a:cubicBezTo>
                      <a:pt x="436" y="34"/>
                      <a:pt x="437" y="34"/>
                      <a:pt x="435" y="35"/>
                    </a:cubicBezTo>
                    <a:cubicBezTo>
                      <a:pt x="433" y="34"/>
                      <a:pt x="434" y="34"/>
                      <a:pt x="432" y="34"/>
                    </a:cubicBezTo>
                    <a:cubicBezTo>
                      <a:pt x="432" y="34"/>
                      <a:pt x="432" y="34"/>
                      <a:pt x="432" y="33"/>
                    </a:cubicBezTo>
                    <a:cubicBezTo>
                      <a:pt x="429" y="33"/>
                      <a:pt x="426" y="32"/>
                      <a:pt x="425" y="34"/>
                    </a:cubicBezTo>
                    <a:cubicBezTo>
                      <a:pt x="406" y="34"/>
                      <a:pt x="384" y="33"/>
                      <a:pt x="365" y="34"/>
                    </a:cubicBezTo>
                    <a:cubicBezTo>
                      <a:pt x="365" y="34"/>
                      <a:pt x="365" y="35"/>
                      <a:pt x="365" y="35"/>
                    </a:cubicBezTo>
                    <a:cubicBezTo>
                      <a:pt x="365" y="37"/>
                      <a:pt x="369" y="36"/>
                      <a:pt x="371" y="38"/>
                    </a:cubicBezTo>
                    <a:cubicBezTo>
                      <a:pt x="359" y="37"/>
                      <a:pt x="344" y="39"/>
                      <a:pt x="335" y="37"/>
                    </a:cubicBezTo>
                    <a:cubicBezTo>
                      <a:pt x="343" y="36"/>
                      <a:pt x="352" y="38"/>
                      <a:pt x="359" y="35"/>
                    </a:cubicBezTo>
                    <a:cubicBezTo>
                      <a:pt x="360" y="37"/>
                      <a:pt x="361" y="36"/>
                      <a:pt x="364" y="36"/>
                    </a:cubicBezTo>
                    <a:cubicBezTo>
                      <a:pt x="364" y="35"/>
                      <a:pt x="365" y="35"/>
                      <a:pt x="365" y="34"/>
                    </a:cubicBezTo>
                    <a:cubicBezTo>
                      <a:pt x="362" y="35"/>
                      <a:pt x="360" y="33"/>
                      <a:pt x="357" y="34"/>
                    </a:cubicBezTo>
                    <a:cubicBezTo>
                      <a:pt x="359" y="34"/>
                      <a:pt x="357" y="35"/>
                      <a:pt x="356" y="35"/>
                    </a:cubicBezTo>
                    <a:cubicBezTo>
                      <a:pt x="355" y="34"/>
                      <a:pt x="353" y="33"/>
                      <a:pt x="351" y="33"/>
                    </a:cubicBezTo>
                    <a:cubicBezTo>
                      <a:pt x="352" y="33"/>
                      <a:pt x="352" y="32"/>
                      <a:pt x="351" y="32"/>
                    </a:cubicBezTo>
                    <a:cubicBezTo>
                      <a:pt x="351" y="33"/>
                      <a:pt x="349" y="34"/>
                      <a:pt x="348" y="35"/>
                    </a:cubicBezTo>
                    <a:cubicBezTo>
                      <a:pt x="343" y="34"/>
                      <a:pt x="339" y="34"/>
                      <a:pt x="335" y="34"/>
                    </a:cubicBezTo>
                    <a:cubicBezTo>
                      <a:pt x="334" y="33"/>
                      <a:pt x="337" y="33"/>
                      <a:pt x="336" y="32"/>
                    </a:cubicBezTo>
                    <a:cubicBezTo>
                      <a:pt x="333" y="32"/>
                      <a:pt x="331" y="32"/>
                      <a:pt x="330" y="34"/>
                    </a:cubicBezTo>
                    <a:cubicBezTo>
                      <a:pt x="328" y="33"/>
                      <a:pt x="331" y="32"/>
                      <a:pt x="329" y="32"/>
                    </a:cubicBezTo>
                    <a:cubicBezTo>
                      <a:pt x="330" y="31"/>
                      <a:pt x="334" y="31"/>
                      <a:pt x="335" y="32"/>
                    </a:cubicBezTo>
                    <a:cubicBezTo>
                      <a:pt x="337" y="32"/>
                      <a:pt x="337" y="31"/>
                      <a:pt x="339" y="31"/>
                    </a:cubicBezTo>
                    <a:cubicBezTo>
                      <a:pt x="355" y="31"/>
                      <a:pt x="374" y="30"/>
                      <a:pt x="389" y="31"/>
                    </a:cubicBezTo>
                    <a:cubicBezTo>
                      <a:pt x="390" y="31"/>
                      <a:pt x="390" y="30"/>
                      <a:pt x="391" y="30"/>
                    </a:cubicBezTo>
                    <a:cubicBezTo>
                      <a:pt x="392" y="30"/>
                      <a:pt x="395" y="31"/>
                      <a:pt x="396" y="31"/>
                    </a:cubicBezTo>
                    <a:cubicBezTo>
                      <a:pt x="402" y="31"/>
                      <a:pt x="408" y="31"/>
                      <a:pt x="414" y="30"/>
                    </a:cubicBezTo>
                    <a:cubicBezTo>
                      <a:pt x="396" y="30"/>
                      <a:pt x="377" y="30"/>
                      <a:pt x="362" y="30"/>
                    </a:cubicBezTo>
                    <a:cubicBezTo>
                      <a:pt x="360" y="31"/>
                      <a:pt x="357" y="30"/>
                      <a:pt x="354" y="29"/>
                    </a:cubicBezTo>
                    <a:cubicBezTo>
                      <a:pt x="353" y="28"/>
                      <a:pt x="356" y="29"/>
                      <a:pt x="357" y="28"/>
                    </a:cubicBezTo>
                    <a:cubicBezTo>
                      <a:pt x="356" y="27"/>
                      <a:pt x="355" y="28"/>
                      <a:pt x="354" y="27"/>
                    </a:cubicBezTo>
                    <a:cubicBezTo>
                      <a:pt x="355" y="27"/>
                      <a:pt x="354" y="27"/>
                      <a:pt x="354" y="26"/>
                    </a:cubicBezTo>
                    <a:cubicBezTo>
                      <a:pt x="355" y="26"/>
                      <a:pt x="355" y="25"/>
                      <a:pt x="356" y="25"/>
                    </a:cubicBezTo>
                    <a:cubicBezTo>
                      <a:pt x="358" y="26"/>
                      <a:pt x="362" y="26"/>
                      <a:pt x="365" y="25"/>
                    </a:cubicBezTo>
                    <a:cubicBezTo>
                      <a:pt x="360" y="25"/>
                      <a:pt x="357" y="25"/>
                      <a:pt x="353" y="25"/>
                    </a:cubicBezTo>
                    <a:cubicBezTo>
                      <a:pt x="353" y="25"/>
                      <a:pt x="353" y="26"/>
                      <a:pt x="353" y="26"/>
                    </a:cubicBezTo>
                    <a:cubicBezTo>
                      <a:pt x="353" y="25"/>
                      <a:pt x="350" y="25"/>
                      <a:pt x="350" y="26"/>
                    </a:cubicBezTo>
                    <a:cubicBezTo>
                      <a:pt x="351" y="26"/>
                      <a:pt x="352" y="26"/>
                      <a:pt x="352" y="26"/>
                    </a:cubicBezTo>
                    <a:cubicBezTo>
                      <a:pt x="352" y="27"/>
                      <a:pt x="351" y="27"/>
                      <a:pt x="352" y="28"/>
                    </a:cubicBezTo>
                    <a:cubicBezTo>
                      <a:pt x="350" y="28"/>
                      <a:pt x="349" y="28"/>
                      <a:pt x="349" y="28"/>
                    </a:cubicBezTo>
                    <a:cubicBezTo>
                      <a:pt x="350" y="28"/>
                      <a:pt x="350" y="29"/>
                      <a:pt x="350" y="29"/>
                    </a:cubicBezTo>
                    <a:cubicBezTo>
                      <a:pt x="346" y="31"/>
                      <a:pt x="343" y="29"/>
                      <a:pt x="339" y="30"/>
                    </a:cubicBezTo>
                    <a:cubicBezTo>
                      <a:pt x="337" y="27"/>
                      <a:pt x="340" y="26"/>
                      <a:pt x="344" y="25"/>
                    </a:cubicBezTo>
                    <a:cubicBezTo>
                      <a:pt x="341" y="25"/>
                      <a:pt x="340" y="25"/>
                      <a:pt x="338" y="25"/>
                    </a:cubicBezTo>
                    <a:cubicBezTo>
                      <a:pt x="339" y="24"/>
                      <a:pt x="338" y="23"/>
                      <a:pt x="337" y="22"/>
                    </a:cubicBezTo>
                    <a:cubicBezTo>
                      <a:pt x="339" y="21"/>
                      <a:pt x="341" y="23"/>
                      <a:pt x="342" y="21"/>
                    </a:cubicBezTo>
                    <a:cubicBezTo>
                      <a:pt x="340" y="20"/>
                      <a:pt x="339" y="21"/>
                      <a:pt x="336" y="21"/>
                    </a:cubicBezTo>
                    <a:cubicBezTo>
                      <a:pt x="336" y="22"/>
                      <a:pt x="338" y="24"/>
                      <a:pt x="337" y="25"/>
                    </a:cubicBezTo>
                    <a:cubicBezTo>
                      <a:pt x="335" y="25"/>
                      <a:pt x="333" y="25"/>
                      <a:pt x="332" y="24"/>
                    </a:cubicBezTo>
                    <a:cubicBezTo>
                      <a:pt x="333" y="24"/>
                      <a:pt x="334" y="22"/>
                      <a:pt x="332" y="23"/>
                    </a:cubicBezTo>
                    <a:cubicBezTo>
                      <a:pt x="330" y="26"/>
                      <a:pt x="321" y="22"/>
                      <a:pt x="319" y="25"/>
                    </a:cubicBezTo>
                    <a:cubicBezTo>
                      <a:pt x="317" y="25"/>
                      <a:pt x="318" y="24"/>
                      <a:pt x="316" y="24"/>
                    </a:cubicBezTo>
                    <a:cubicBezTo>
                      <a:pt x="316" y="25"/>
                      <a:pt x="316" y="25"/>
                      <a:pt x="316" y="26"/>
                    </a:cubicBezTo>
                    <a:cubicBezTo>
                      <a:pt x="319" y="26"/>
                      <a:pt x="320" y="26"/>
                      <a:pt x="320" y="25"/>
                    </a:cubicBezTo>
                    <a:cubicBezTo>
                      <a:pt x="322" y="25"/>
                      <a:pt x="323" y="25"/>
                      <a:pt x="324" y="25"/>
                    </a:cubicBezTo>
                    <a:cubicBezTo>
                      <a:pt x="327" y="24"/>
                      <a:pt x="330" y="25"/>
                      <a:pt x="332" y="25"/>
                    </a:cubicBezTo>
                    <a:cubicBezTo>
                      <a:pt x="331" y="28"/>
                      <a:pt x="324" y="25"/>
                      <a:pt x="322" y="27"/>
                    </a:cubicBezTo>
                    <a:cubicBezTo>
                      <a:pt x="324" y="27"/>
                      <a:pt x="325" y="26"/>
                      <a:pt x="327" y="27"/>
                    </a:cubicBezTo>
                    <a:cubicBezTo>
                      <a:pt x="326" y="28"/>
                      <a:pt x="326" y="28"/>
                      <a:pt x="325" y="29"/>
                    </a:cubicBezTo>
                    <a:cubicBezTo>
                      <a:pt x="321" y="29"/>
                      <a:pt x="315" y="28"/>
                      <a:pt x="311" y="29"/>
                    </a:cubicBezTo>
                    <a:cubicBezTo>
                      <a:pt x="313" y="29"/>
                      <a:pt x="314" y="29"/>
                      <a:pt x="314" y="30"/>
                    </a:cubicBezTo>
                    <a:cubicBezTo>
                      <a:pt x="313" y="30"/>
                      <a:pt x="312" y="31"/>
                      <a:pt x="314" y="31"/>
                    </a:cubicBezTo>
                    <a:cubicBezTo>
                      <a:pt x="313" y="32"/>
                      <a:pt x="310" y="31"/>
                      <a:pt x="311" y="30"/>
                    </a:cubicBezTo>
                    <a:cubicBezTo>
                      <a:pt x="309" y="31"/>
                      <a:pt x="307" y="31"/>
                      <a:pt x="306" y="30"/>
                    </a:cubicBezTo>
                    <a:cubicBezTo>
                      <a:pt x="305" y="31"/>
                      <a:pt x="306" y="31"/>
                      <a:pt x="305" y="31"/>
                    </a:cubicBezTo>
                    <a:cubicBezTo>
                      <a:pt x="302" y="32"/>
                      <a:pt x="300" y="31"/>
                      <a:pt x="299" y="34"/>
                    </a:cubicBezTo>
                    <a:cubicBezTo>
                      <a:pt x="305" y="34"/>
                      <a:pt x="315" y="33"/>
                      <a:pt x="320" y="33"/>
                    </a:cubicBezTo>
                    <a:cubicBezTo>
                      <a:pt x="320" y="31"/>
                      <a:pt x="325" y="33"/>
                      <a:pt x="322" y="34"/>
                    </a:cubicBezTo>
                    <a:cubicBezTo>
                      <a:pt x="321" y="34"/>
                      <a:pt x="322" y="33"/>
                      <a:pt x="321" y="33"/>
                    </a:cubicBezTo>
                    <a:cubicBezTo>
                      <a:pt x="321" y="34"/>
                      <a:pt x="320" y="34"/>
                      <a:pt x="319" y="34"/>
                    </a:cubicBezTo>
                    <a:cubicBezTo>
                      <a:pt x="311" y="34"/>
                      <a:pt x="300" y="35"/>
                      <a:pt x="296" y="34"/>
                    </a:cubicBezTo>
                    <a:cubicBezTo>
                      <a:pt x="292" y="34"/>
                      <a:pt x="284" y="34"/>
                      <a:pt x="283" y="35"/>
                    </a:cubicBezTo>
                    <a:cubicBezTo>
                      <a:pt x="284" y="35"/>
                      <a:pt x="283" y="34"/>
                      <a:pt x="281" y="34"/>
                    </a:cubicBezTo>
                    <a:cubicBezTo>
                      <a:pt x="280" y="35"/>
                      <a:pt x="282" y="36"/>
                      <a:pt x="280" y="35"/>
                    </a:cubicBezTo>
                    <a:cubicBezTo>
                      <a:pt x="280" y="35"/>
                      <a:pt x="280" y="35"/>
                      <a:pt x="280" y="34"/>
                    </a:cubicBezTo>
                    <a:cubicBezTo>
                      <a:pt x="279" y="35"/>
                      <a:pt x="277" y="34"/>
                      <a:pt x="277" y="35"/>
                    </a:cubicBezTo>
                    <a:cubicBezTo>
                      <a:pt x="278" y="35"/>
                      <a:pt x="276" y="36"/>
                      <a:pt x="276" y="36"/>
                    </a:cubicBezTo>
                    <a:cubicBezTo>
                      <a:pt x="278" y="36"/>
                      <a:pt x="278" y="36"/>
                      <a:pt x="278" y="37"/>
                    </a:cubicBezTo>
                    <a:cubicBezTo>
                      <a:pt x="277" y="37"/>
                      <a:pt x="276" y="38"/>
                      <a:pt x="274" y="37"/>
                    </a:cubicBezTo>
                    <a:cubicBezTo>
                      <a:pt x="275" y="36"/>
                      <a:pt x="276" y="36"/>
                      <a:pt x="276" y="34"/>
                    </a:cubicBezTo>
                    <a:cubicBezTo>
                      <a:pt x="274" y="35"/>
                      <a:pt x="274" y="34"/>
                      <a:pt x="273" y="34"/>
                    </a:cubicBezTo>
                    <a:cubicBezTo>
                      <a:pt x="273" y="35"/>
                      <a:pt x="273" y="35"/>
                      <a:pt x="272" y="35"/>
                    </a:cubicBezTo>
                    <a:cubicBezTo>
                      <a:pt x="273" y="34"/>
                      <a:pt x="272" y="34"/>
                      <a:pt x="271" y="34"/>
                    </a:cubicBezTo>
                    <a:cubicBezTo>
                      <a:pt x="269" y="34"/>
                      <a:pt x="267" y="33"/>
                      <a:pt x="267" y="35"/>
                    </a:cubicBezTo>
                    <a:cubicBezTo>
                      <a:pt x="265" y="33"/>
                      <a:pt x="260" y="34"/>
                      <a:pt x="258" y="34"/>
                    </a:cubicBezTo>
                    <a:cubicBezTo>
                      <a:pt x="258" y="35"/>
                      <a:pt x="257" y="36"/>
                      <a:pt x="259" y="36"/>
                    </a:cubicBezTo>
                    <a:cubicBezTo>
                      <a:pt x="260" y="35"/>
                      <a:pt x="259" y="36"/>
                      <a:pt x="259" y="34"/>
                    </a:cubicBezTo>
                    <a:cubicBezTo>
                      <a:pt x="260" y="35"/>
                      <a:pt x="262" y="34"/>
                      <a:pt x="262" y="35"/>
                    </a:cubicBezTo>
                    <a:cubicBezTo>
                      <a:pt x="262" y="35"/>
                      <a:pt x="261" y="35"/>
                      <a:pt x="261" y="36"/>
                    </a:cubicBezTo>
                    <a:cubicBezTo>
                      <a:pt x="263" y="36"/>
                      <a:pt x="264" y="35"/>
                      <a:pt x="265" y="35"/>
                    </a:cubicBezTo>
                    <a:cubicBezTo>
                      <a:pt x="265" y="36"/>
                      <a:pt x="264" y="36"/>
                      <a:pt x="265" y="37"/>
                    </a:cubicBezTo>
                    <a:cubicBezTo>
                      <a:pt x="266" y="36"/>
                      <a:pt x="269" y="36"/>
                      <a:pt x="270" y="37"/>
                    </a:cubicBezTo>
                    <a:cubicBezTo>
                      <a:pt x="266" y="38"/>
                      <a:pt x="262" y="37"/>
                      <a:pt x="258" y="38"/>
                    </a:cubicBezTo>
                    <a:cubicBezTo>
                      <a:pt x="257" y="37"/>
                      <a:pt x="257" y="37"/>
                      <a:pt x="256" y="35"/>
                    </a:cubicBezTo>
                    <a:cubicBezTo>
                      <a:pt x="255" y="36"/>
                      <a:pt x="254" y="35"/>
                      <a:pt x="253" y="36"/>
                    </a:cubicBezTo>
                    <a:cubicBezTo>
                      <a:pt x="254" y="37"/>
                      <a:pt x="255" y="36"/>
                      <a:pt x="256" y="37"/>
                    </a:cubicBezTo>
                    <a:cubicBezTo>
                      <a:pt x="252" y="38"/>
                      <a:pt x="248" y="38"/>
                      <a:pt x="245" y="39"/>
                    </a:cubicBezTo>
                    <a:cubicBezTo>
                      <a:pt x="246" y="39"/>
                      <a:pt x="246" y="39"/>
                      <a:pt x="246" y="39"/>
                    </a:cubicBezTo>
                    <a:cubicBezTo>
                      <a:pt x="244" y="39"/>
                      <a:pt x="242" y="40"/>
                      <a:pt x="241" y="39"/>
                    </a:cubicBezTo>
                    <a:cubicBezTo>
                      <a:pt x="241" y="39"/>
                      <a:pt x="243" y="39"/>
                      <a:pt x="243" y="38"/>
                    </a:cubicBezTo>
                    <a:cubicBezTo>
                      <a:pt x="238" y="40"/>
                      <a:pt x="234" y="39"/>
                      <a:pt x="228" y="39"/>
                    </a:cubicBezTo>
                    <a:cubicBezTo>
                      <a:pt x="227" y="38"/>
                      <a:pt x="227" y="37"/>
                      <a:pt x="231" y="37"/>
                    </a:cubicBezTo>
                    <a:cubicBezTo>
                      <a:pt x="231" y="36"/>
                      <a:pt x="229" y="36"/>
                      <a:pt x="230" y="35"/>
                    </a:cubicBezTo>
                    <a:cubicBezTo>
                      <a:pt x="229" y="35"/>
                      <a:pt x="227" y="35"/>
                      <a:pt x="227" y="34"/>
                    </a:cubicBezTo>
                    <a:cubicBezTo>
                      <a:pt x="229" y="35"/>
                      <a:pt x="230" y="34"/>
                      <a:pt x="232" y="34"/>
                    </a:cubicBezTo>
                    <a:cubicBezTo>
                      <a:pt x="231" y="35"/>
                      <a:pt x="231" y="35"/>
                      <a:pt x="232" y="35"/>
                    </a:cubicBezTo>
                    <a:cubicBezTo>
                      <a:pt x="235" y="33"/>
                      <a:pt x="242" y="36"/>
                      <a:pt x="244" y="34"/>
                    </a:cubicBezTo>
                    <a:cubicBezTo>
                      <a:pt x="236" y="34"/>
                      <a:pt x="225" y="33"/>
                      <a:pt x="216" y="33"/>
                    </a:cubicBezTo>
                    <a:cubicBezTo>
                      <a:pt x="215" y="32"/>
                      <a:pt x="217" y="31"/>
                      <a:pt x="215" y="31"/>
                    </a:cubicBezTo>
                    <a:cubicBezTo>
                      <a:pt x="216" y="32"/>
                      <a:pt x="210" y="33"/>
                      <a:pt x="208" y="32"/>
                    </a:cubicBezTo>
                    <a:cubicBezTo>
                      <a:pt x="205" y="32"/>
                      <a:pt x="202" y="32"/>
                      <a:pt x="199" y="32"/>
                    </a:cubicBezTo>
                    <a:cubicBezTo>
                      <a:pt x="202" y="30"/>
                      <a:pt x="207" y="31"/>
                      <a:pt x="212" y="30"/>
                    </a:cubicBezTo>
                    <a:cubicBezTo>
                      <a:pt x="209" y="30"/>
                      <a:pt x="205" y="28"/>
                      <a:pt x="203" y="30"/>
                    </a:cubicBezTo>
                    <a:cubicBezTo>
                      <a:pt x="202" y="28"/>
                      <a:pt x="195" y="30"/>
                      <a:pt x="194" y="29"/>
                    </a:cubicBezTo>
                    <a:cubicBezTo>
                      <a:pt x="194" y="29"/>
                      <a:pt x="195" y="28"/>
                      <a:pt x="194" y="29"/>
                    </a:cubicBezTo>
                    <a:cubicBezTo>
                      <a:pt x="194" y="29"/>
                      <a:pt x="194" y="29"/>
                      <a:pt x="193" y="29"/>
                    </a:cubicBezTo>
                    <a:cubicBezTo>
                      <a:pt x="192" y="27"/>
                      <a:pt x="189" y="29"/>
                      <a:pt x="188" y="27"/>
                    </a:cubicBezTo>
                    <a:cubicBezTo>
                      <a:pt x="189" y="25"/>
                      <a:pt x="192" y="24"/>
                      <a:pt x="194" y="26"/>
                    </a:cubicBezTo>
                    <a:cubicBezTo>
                      <a:pt x="194" y="26"/>
                      <a:pt x="194" y="25"/>
                      <a:pt x="196" y="25"/>
                    </a:cubicBezTo>
                    <a:cubicBezTo>
                      <a:pt x="196" y="26"/>
                      <a:pt x="196" y="26"/>
                      <a:pt x="196" y="26"/>
                    </a:cubicBezTo>
                    <a:cubicBezTo>
                      <a:pt x="194" y="26"/>
                      <a:pt x="194" y="26"/>
                      <a:pt x="194" y="26"/>
                    </a:cubicBezTo>
                    <a:cubicBezTo>
                      <a:pt x="194" y="27"/>
                      <a:pt x="194" y="27"/>
                      <a:pt x="194" y="27"/>
                    </a:cubicBezTo>
                    <a:cubicBezTo>
                      <a:pt x="198" y="27"/>
                      <a:pt x="204" y="28"/>
                      <a:pt x="207" y="27"/>
                    </a:cubicBezTo>
                    <a:cubicBezTo>
                      <a:pt x="203" y="27"/>
                      <a:pt x="199" y="27"/>
                      <a:pt x="196" y="26"/>
                    </a:cubicBezTo>
                    <a:cubicBezTo>
                      <a:pt x="197" y="25"/>
                      <a:pt x="198" y="26"/>
                      <a:pt x="197" y="25"/>
                    </a:cubicBezTo>
                    <a:cubicBezTo>
                      <a:pt x="195" y="23"/>
                      <a:pt x="191" y="25"/>
                      <a:pt x="190" y="23"/>
                    </a:cubicBezTo>
                    <a:cubicBezTo>
                      <a:pt x="192" y="23"/>
                      <a:pt x="196" y="23"/>
                      <a:pt x="196" y="21"/>
                    </a:cubicBezTo>
                    <a:cubicBezTo>
                      <a:pt x="194" y="21"/>
                      <a:pt x="193" y="21"/>
                      <a:pt x="193" y="22"/>
                    </a:cubicBezTo>
                    <a:cubicBezTo>
                      <a:pt x="193" y="22"/>
                      <a:pt x="193" y="22"/>
                      <a:pt x="193" y="22"/>
                    </a:cubicBezTo>
                    <a:cubicBezTo>
                      <a:pt x="194" y="22"/>
                      <a:pt x="194" y="21"/>
                      <a:pt x="194" y="21"/>
                    </a:cubicBezTo>
                    <a:cubicBezTo>
                      <a:pt x="194" y="19"/>
                      <a:pt x="192" y="19"/>
                      <a:pt x="192" y="18"/>
                    </a:cubicBezTo>
                    <a:cubicBezTo>
                      <a:pt x="192" y="17"/>
                      <a:pt x="191" y="20"/>
                      <a:pt x="190" y="20"/>
                    </a:cubicBezTo>
                    <a:cubicBezTo>
                      <a:pt x="190" y="19"/>
                      <a:pt x="189" y="19"/>
                      <a:pt x="189" y="19"/>
                    </a:cubicBezTo>
                    <a:cubicBezTo>
                      <a:pt x="190" y="19"/>
                      <a:pt x="190" y="18"/>
                      <a:pt x="189" y="18"/>
                    </a:cubicBezTo>
                    <a:cubicBezTo>
                      <a:pt x="189" y="18"/>
                      <a:pt x="189" y="18"/>
                      <a:pt x="189" y="18"/>
                    </a:cubicBezTo>
                    <a:cubicBezTo>
                      <a:pt x="188" y="17"/>
                      <a:pt x="188" y="16"/>
                      <a:pt x="187" y="16"/>
                    </a:cubicBezTo>
                    <a:cubicBezTo>
                      <a:pt x="187" y="16"/>
                      <a:pt x="187" y="16"/>
                      <a:pt x="186" y="16"/>
                    </a:cubicBezTo>
                    <a:cubicBezTo>
                      <a:pt x="186" y="16"/>
                      <a:pt x="186" y="16"/>
                      <a:pt x="187" y="15"/>
                    </a:cubicBezTo>
                    <a:cubicBezTo>
                      <a:pt x="187" y="15"/>
                      <a:pt x="186" y="15"/>
                      <a:pt x="186" y="15"/>
                    </a:cubicBezTo>
                    <a:cubicBezTo>
                      <a:pt x="186" y="15"/>
                      <a:pt x="185" y="15"/>
                      <a:pt x="185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8"/>
                      <a:pt x="184" y="18"/>
                      <a:pt x="184" y="18"/>
                    </a:cubicBezTo>
                    <a:cubicBezTo>
                      <a:pt x="184" y="18"/>
                      <a:pt x="184" y="18"/>
                      <a:pt x="185" y="18"/>
                    </a:cubicBezTo>
                    <a:cubicBezTo>
                      <a:pt x="185" y="18"/>
                      <a:pt x="185" y="18"/>
                      <a:pt x="185" y="18"/>
                    </a:cubicBezTo>
                    <a:cubicBezTo>
                      <a:pt x="185" y="19"/>
                      <a:pt x="183" y="19"/>
                      <a:pt x="182" y="21"/>
                    </a:cubicBezTo>
                    <a:cubicBezTo>
                      <a:pt x="182" y="21"/>
                      <a:pt x="182" y="21"/>
                      <a:pt x="182" y="20"/>
                    </a:cubicBezTo>
                    <a:cubicBezTo>
                      <a:pt x="182" y="21"/>
                      <a:pt x="182" y="21"/>
                      <a:pt x="182" y="21"/>
                    </a:cubicBezTo>
                    <a:cubicBezTo>
                      <a:pt x="182" y="21"/>
                      <a:pt x="183" y="22"/>
                      <a:pt x="184" y="23"/>
                    </a:cubicBezTo>
                    <a:cubicBezTo>
                      <a:pt x="184" y="23"/>
                      <a:pt x="184" y="23"/>
                      <a:pt x="183" y="24"/>
                    </a:cubicBezTo>
                    <a:cubicBezTo>
                      <a:pt x="183" y="22"/>
                      <a:pt x="181" y="24"/>
                      <a:pt x="182" y="22"/>
                    </a:cubicBezTo>
                    <a:cubicBezTo>
                      <a:pt x="181" y="22"/>
                      <a:pt x="181" y="22"/>
                      <a:pt x="180" y="22"/>
                    </a:cubicBezTo>
                    <a:cubicBezTo>
                      <a:pt x="180" y="22"/>
                      <a:pt x="180" y="21"/>
                      <a:pt x="180" y="21"/>
                    </a:cubicBezTo>
                    <a:cubicBezTo>
                      <a:pt x="181" y="21"/>
                      <a:pt x="181" y="21"/>
                      <a:pt x="182" y="21"/>
                    </a:cubicBezTo>
                    <a:cubicBezTo>
                      <a:pt x="180" y="19"/>
                      <a:pt x="184" y="20"/>
                      <a:pt x="183" y="18"/>
                    </a:cubicBezTo>
                    <a:cubicBezTo>
                      <a:pt x="181" y="18"/>
                      <a:pt x="182" y="19"/>
                      <a:pt x="181" y="19"/>
                    </a:cubicBezTo>
                    <a:cubicBezTo>
                      <a:pt x="181" y="18"/>
                      <a:pt x="180" y="18"/>
                      <a:pt x="180" y="18"/>
                    </a:cubicBezTo>
                    <a:cubicBezTo>
                      <a:pt x="180" y="18"/>
                      <a:pt x="180" y="18"/>
                      <a:pt x="180" y="18"/>
                    </a:cubicBezTo>
                    <a:cubicBezTo>
                      <a:pt x="180" y="18"/>
                      <a:pt x="180" y="18"/>
                      <a:pt x="180" y="18"/>
                    </a:cubicBezTo>
                    <a:cubicBezTo>
                      <a:pt x="180" y="18"/>
                      <a:pt x="180" y="18"/>
                      <a:pt x="179" y="18"/>
                    </a:cubicBezTo>
                    <a:cubicBezTo>
                      <a:pt x="179" y="17"/>
                      <a:pt x="182" y="17"/>
                      <a:pt x="181" y="16"/>
                    </a:cubicBezTo>
                    <a:cubicBezTo>
                      <a:pt x="180" y="16"/>
                      <a:pt x="180" y="15"/>
                      <a:pt x="179" y="15"/>
                    </a:cubicBezTo>
                    <a:cubicBezTo>
                      <a:pt x="179" y="15"/>
                      <a:pt x="179" y="15"/>
                      <a:pt x="178" y="15"/>
                    </a:cubicBezTo>
                    <a:cubicBezTo>
                      <a:pt x="178" y="14"/>
                      <a:pt x="178" y="14"/>
                      <a:pt x="178" y="14"/>
                    </a:cubicBezTo>
                    <a:cubicBezTo>
                      <a:pt x="178" y="14"/>
                      <a:pt x="178" y="14"/>
                      <a:pt x="178" y="14"/>
                    </a:cubicBezTo>
                    <a:cubicBezTo>
                      <a:pt x="178" y="14"/>
                      <a:pt x="178" y="13"/>
                      <a:pt x="178" y="13"/>
                    </a:cubicBezTo>
                    <a:cubicBezTo>
                      <a:pt x="178" y="13"/>
                      <a:pt x="178" y="13"/>
                      <a:pt x="178" y="13"/>
                    </a:cubicBezTo>
                    <a:cubicBezTo>
                      <a:pt x="178" y="13"/>
                      <a:pt x="179" y="13"/>
                      <a:pt x="179" y="12"/>
                    </a:cubicBezTo>
                    <a:cubicBezTo>
                      <a:pt x="178" y="12"/>
                      <a:pt x="179" y="12"/>
                      <a:pt x="179" y="11"/>
                    </a:cubicBezTo>
                    <a:cubicBezTo>
                      <a:pt x="178" y="11"/>
                      <a:pt x="178" y="11"/>
                      <a:pt x="178" y="11"/>
                    </a:cubicBezTo>
                    <a:cubicBezTo>
                      <a:pt x="178" y="11"/>
                      <a:pt x="178" y="11"/>
                      <a:pt x="178" y="10"/>
                    </a:cubicBezTo>
                    <a:cubicBezTo>
                      <a:pt x="178" y="10"/>
                      <a:pt x="178" y="10"/>
                      <a:pt x="179" y="9"/>
                    </a:cubicBezTo>
                    <a:cubicBezTo>
                      <a:pt x="180" y="9"/>
                      <a:pt x="180" y="9"/>
                      <a:pt x="181" y="8"/>
                    </a:cubicBezTo>
                    <a:cubicBezTo>
                      <a:pt x="180" y="8"/>
                      <a:pt x="180" y="8"/>
                      <a:pt x="180" y="8"/>
                    </a:cubicBezTo>
                    <a:cubicBezTo>
                      <a:pt x="180" y="8"/>
                      <a:pt x="180" y="8"/>
                      <a:pt x="180" y="8"/>
                    </a:cubicBezTo>
                    <a:cubicBezTo>
                      <a:pt x="179" y="8"/>
                      <a:pt x="179" y="8"/>
                      <a:pt x="179" y="8"/>
                    </a:cubicBezTo>
                    <a:cubicBezTo>
                      <a:pt x="176" y="8"/>
                      <a:pt x="173" y="7"/>
                      <a:pt x="171" y="6"/>
                    </a:cubicBezTo>
                    <a:cubicBezTo>
                      <a:pt x="171" y="6"/>
                      <a:pt x="172" y="6"/>
                      <a:pt x="172" y="5"/>
                    </a:cubicBezTo>
                    <a:cubicBezTo>
                      <a:pt x="171" y="5"/>
                      <a:pt x="170" y="5"/>
                      <a:pt x="169" y="4"/>
                    </a:cubicBezTo>
                    <a:cubicBezTo>
                      <a:pt x="171" y="4"/>
                      <a:pt x="174" y="5"/>
                      <a:pt x="175" y="4"/>
                    </a:cubicBezTo>
                    <a:cubicBezTo>
                      <a:pt x="172" y="4"/>
                      <a:pt x="171" y="3"/>
                      <a:pt x="171" y="2"/>
                    </a:cubicBezTo>
                    <a:cubicBezTo>
                      <a:pt x="170" y="2"/>
                      <a:pt x="167" y="3"/>
                      <a:pt x="167" y="1"/>
                    </a:cubicBezTo>
                    <a:cubicBezTo>
                      <a:pt x="167" y="1"/>
                      <a:pt x="167" y="1"/>
                      <a:pt x="166" y="1"/>
                    </a:cubicBezTo>
                    <a:cubicBezTo>
                      <a:pt x="166" y="0"/>
                      <a:pt x="165" y="0"/>
                      <a:pt x="164" y="0"/>
                    </a:cubicBezTo>
                    <a:cubicBezTo>
                      <a:pt x="164" y="0"/>
                      <a:pt x="165" y="1"/>
                      <a:pt x="165" y="2"/>
                    </a:cubicBezTo>
                    <a:cubicBezTo>
                      <a:pt x="164" y="1"/>
                      <a:pt x="163" y="1"/>
                      <a:pt x="162" y="0"/>
                    </a:cubicBezTo>
                    <a:cubicBezTo>
                      <a:pt x="162" y="1"/>
                      <a:pt x="161" y="1"/>
                      <a:pt x="161" y="2"/>
                    </a:cubicBezTo>
                    <a:cubicBezTo>
                      <a:pt x="163" y="3"/>
                      <a:pt x="164" y="3"/>
                      <a:pt x="166" y="3"/>
                    </a:cubicBezTo>
                    <a:cubicBezTo>
                      <a:pt x="166" y="4"/>
                      <a:pt x="162" y="4"/>
                      <a:pt x="162" y="6"/>
                    </a:cubicBezTo>
                    <a:cubicBezTo>
                      <a:pt x="162" y="6"/>
                      <a:pt x="164" y="4"/>
                      <a:pt x="164" y="4"/>
                    </a:cubicBezTo>
                    <a:cubicBezTo>
                      <a:pt x="165" y="4"/>
                      <a:pt x="166" y="5"/>
                      <a:pt x="166" y="6"/>
                    </a:cubicBezTo>
                    <a:cubicBezTo>
                      <a:pt x="166" y="6"/>
                      <a:pt x="166" y="6"/>
                      <a:pt x="166" y="6"/>
                    </a:cubicBezTo>
                    <a:cubicBezTo>
                      <a:pt x="166" y="7"/>
                      <a:pt x="166" y="7"/>
                      <a:pt x="166" y="8"/>
                    </a:cubicBezTo>
                    <a:cubicBezTo>
                      <a:pt x="165" y="7"/>
                      <a:pt x="165" y="7"/>
                      <a:pt x="164" y="7"/>
                    </a:cubicBezTo>
                    <a:cubicBezTo>
                      <a:pt x="164" y="7"/>
                      <a:pt x="166" y="10"/>
                      <a:pt x="166" y="10"/>
                    </a:cubicBezTo>
                    <a:cubicBezTo>
                      <a:pt x="166" y="11"/>
                      <a:pt x="164" y="12"/>
                      <a:pt x="162" y="12"/>
                    </a:cubicBezTo>
                    <a:cubicBezTo>
                      <a:pt x="162" y="12"/>
                      <a:pt x="162" y="12"/>
                      <a:pt x="162" y="12"/>
                    </a:cubicBezTo>
                    <a:cubicBezTo>
                      <a:pt x="162" y="12"/>
                      <a:pt x="162" y="12"/>
                      <a:pt x="162" y="12"/>
                    </a:cubicBezTo>
                    <a:cubicBezTo>
                      <a:pt x="161" y="12"/>
                      <a:pt x="161" y="13"/>
                      <a:pt x="161" y="13"/>
                    </a:cubicBezTo>
                    <a:cubicBezTo>
                      <a:pt x="161" y="14"/>
                      <a:pt x="162" y="14"/>
                      <a:pt x="163" y="14"/>
                    </a:cubicBezTo>
                    <a:cubicBezTo>
                      <a:pt x="161" y="14"/>
                      <a:pt x="160" y="14"/>
                      <a:pt x="159" y="14"/>
                    </a:cubicBezTo>
                    <a:cubicBezTo>
                      <a:pt x="159" y="14"/>
                      <a:pt x="159" y="13"/>
                      <a:pt x="159" y="13"/>
                    </a:cubicBezTo>
                    <a:cubicBezTo>
                      <a:pt x="159" y="12"/>
                      <a:pt x="158" y="12"/>
                      <a:pt x="158" y="11"/>
                    </a:cubicBezTo>
                    <a:cubicBezTo>
                      <a:pt x="158" y="11"/>
                      <a:pt x="158" y="11"/>
                      <a:pt x="158" y="11"/>
                    </a:cubicBezTo>
                    <a:cubicBezTo>
                      <a:pt x="156" y="11"/>
                      <a:pt x="155" y="9"/>
                      <a:pt x="154" y="8"/>
                    </a:cubicBezTo>
                    <a:cubicBezTo>
                      <a:pt x="154" y="8"/>
                      <a:pt x="153" y="8"/>
                      <a:pt x="153" y="8"/>
                    </a:cubicBezTo>
                    <a:cubicBezTo>
                      <a:pt x="153" y="8"/>
                      <a:pt x="153" y="8"/>
                      <a:pt x="153" y="8"/>
                    </a:cubicBezTo>
                    <a:cubicBezTo>
                      <a:pt x="152" y="9"/>
                      <a:pt x="150" y="10"/>
                      <a:pt x="150" y="10"/>
                    </a:cubicBezTo>
                    <a:cubicBezTo>
                      <a:pt x="150" y="12"/>
                      <a:pt x="153" y="12"/>
                      <a:pt x="153" y="13"/>
                    </a:cubicBezTo>
                    <a:cubicBezTo>
                      <a:pt x="153" y="13"/>
                      <a:pt x="153" y="12"/>
                      <a:pt x="153" y="12"/>
                    </a:cubicBezTo>
                    <a:cubicBezTo>
                      <a:pt x="155" y="12"/>
                      <a:pt x="155" y="14"/>
                      <a:pt x="156" y="15"/>
                    </a:cubicBezTo>
                    <a:cubicBezTo>
                      <a:pt x="152" y="15"/>
                      <a:pt x="149" y="16"/>
                      <a:pt x="145" y="16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4" y="16"/>
                      <a:pt x="144" y="16"/>
                      <a:pt x="142" y="16"/>
                    </a:cubicBezTo>
                    <a:cubicBezTo>
                      <a:pt x="142" y="16"/>
                      <a:pt x="142" y="15"/>
                      <a:pt x="142" y="14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1" y="14"/>
                      <a:pt x="142" y="16"/>
                      <a:pt x="142" y="17"/>
                    </a:cubicBezTo>
                    <a:cubicBezTo>
                      <a:pt x="140" y="17"/>
                      <a:pt x="139" y="17"/>
                      <a:pt x="137" y="17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5" y="17"/>
                      <a:pt x="134" y="17"/>
                      <a:pt x="132" y="17"/>
                    </a:cubicBezTo>
                    <a:cubicBezTo>
                      <a:pt x="132" y="18"/>
                      <a:pt x="133" y="18"/>
                      <a:pt x="133" y="18"/>
                    </a:cubicBezTo>
                    <a:cubicBezTo>
                      <a:pt x="133" y="18"/>
                      <a:pt x="132" y="18"/>
                      <a:pt x="131" y="18"/>
                    </a:cubicBezTo>
                    <a:cubicBezTo>
                      <a:pt x="131" y="18"/>
                      <a:pt x="130" y="18"/>
                      <a:pt x="130" y="18"/>
                    </a:cubicBezTo>
                    <a:cubicBezTo>
                      <a:pt x="130" y="18"/>
                      <a:pt x="129" y="17"/>
                      <a:pt x="130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8" y="17"/>
                      <a:pt x="128" y="17"/>
                      <a:pt x="128" y="17"/>
                    </a:cubicBezTo>
                    <a:cubicBezTo>
                      <a:pt x="128" y="17"/>
                      <a:pt x="128" y="17"/>
                      <a:pt x="128" y="17"/>
                    </a:cubicBezTo>
                    <a:cubicBezTo>
                      <a:pt x="127" y="18"/>
                      <a:pt x="125" y="18"/>
                      <a:pt x="124" y="18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4" y="17"/>
                      <a:pt x="125" y="14"/>
                      <a:pt x="124" y="14"/>
                    </a:cubicBezTo>
                    <a:cubicBezTo>
                      <a:pt x="123" y="14"/>
                      <a:pt x="123" y="14"/>
                      <a:pt x="122" y="14"/>
                    </a:cubicBezTo>
                    <a:cubicBezTo>
                      <a:pt x="122" y="15"/>
                      <a:pt x="121" y="15"/>
                      <a:pt x="120" y="15"/>
                    </a:cubicBezTo>
                    <a:cubicBezTo>
                      <a:pt x="120" y="15"/>
                      <a:pt x="119" y="15"/>
                      <a:pt x="119" y="15"/>
                    </a:cubicBezTo>
                    <a:cubicBezTo>
                      <a:pt x="118" y="15"/>
                      <a:pt x="116" y="17"/>
                      <a:pt x="116" y="17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7" y="17"/>
                      <a:pt x="117" y="18"/>
                      <a:pt x="116" y="18"/>
                    </a:cubicBezTo>
                    <a:cubicBezTo>
                      <a:pt x="113" y="18"/>
                      <a:pt x="109" y="18"/>
                      <a:pt x="106" y="18"/>
                    </a:cubicBezTo>
                    <a:cubicBezTo>
                      <a:pt x="106" y="18"/>
                      <a:pt x="106" y="17"/>
                      <a:pt x="106" y="16"/>
                    </a:cubicBezTo>
                    <a:cubicBezTo>
                      <a:pt x="106" y="16"/>
                      <a:pt x="104" y="14"/>
                      <a:pt x="103" y="14"/>
                    </a:cubicBezTo>
                    <a:cubicBezTo>
                      <a:pt x="102" y="14"/>
                      <a:pt x="102" y="14"/>
                      <a:pt x="101" y="14"/>
                    </a:cubicBezTo>
                    <a:cubicBezTo>
                      <a:pt x="101" y="14"/>
                      <a:pt x="100" y="14"/>
                      <a:pt x="100" y="13"/>
                    </a:cubicBezTo>
                    <a:cubicBezTo>
                      <a:pt x="100" y="13"/>
                      <a:pt x="101" y="13"/>
                      <a:pt x="102" y="13"/>
                    </a:cubicBezTo>
                    <a:cubicBezTo>
                      <a:pt x="103" y="13"/>
                      <a:pt x="102" y="13"/>
                      <a:pt x="102" y="13"/>
                    </a:cubicBezTo>
                    <a:cubicBezTo>
                      <a:pt x="102" y="11"/>
                      <a:pt x="105" y="11"/>
                      <a:pt x="106" y="10"/>
                    </a:cubicBezTo>
                    <a:cubicBezTo>
                      <a:pt x="106" y="10"/>
                      <a:pt x="106" y="10"/>
                      <a:pt x="106" y="9"/>
                    </a:cubicBezTo>
                    <a:cubicBezTo>
                      <a:pt x="106" y="9"/>
                      <a:pt x="106" y="9"/>
                      <a:pt x="106" y="9"/>
                    </a:cubicBezTo>
                    <a:cubicBezTo>
                      <a:pt x="105" y="9"/>
                      <a:pt x="103" y="9"/>
                      <a:pt x="103" y="9"/>
                    </a:cubicBezTo>
                    <a:cubicBezTo>
                      <a:pt x="100" y="9"/>
                      <a:pt x="100" y="7"/>
                      <a:pt x="98" y="7"/>
                    </a:cubicBezTo>
                    <a:cubicBezTo>
                      <a:pt x="98" y="7"/>
                      <a:pt x="100" y="9"/>
                      <a:pt x="100" y="9"/>
                    </a:cubicBezTo>
                    <a:cubicBezTo>
                      <a:pt x="100" y="11"/>
                      <a:pt x="94" y="11"/>
                      <a:pt x="94" y="12"/>
                    </a:cubicBezTo>
                    <a:cubicBezTo>
                      <a:pt x="94" y="13"/>
                      <a:pt x="97" y="13"/>
                      <a:pt x="98" y="14"/>
                    </a:cubicBezTo>
                    <a:cubicBezTo>
                      <a:pt x="98" y="14"/>
                      <a:pt x="98" y="14"/>
                      <a:pt x="97" y="14"/>
                    </a:cubicBezTo>
                    <a:cubicBezTo>
                      <a:pt x="98" y="14"/>
                      <a:pt x="100" y="14"/>
                      <a:pt x="100" y="14"/>
                    </a:cubicBezTo>
                    <a:cubicBezTo>
                      <a:pt x="99" y="15"/>
                      <a:pt x="98" y="15"/>
                      <a:pt x="98" y="16"/>
                    </a:cubicBezTo>
                    <a:cubicBezTo>
                      <a:pt x="97" y="16"/>
                      <a:pt x="97" y="17"/>
                      <a:pt x="97" y="17"/>
                    </a:cubicBezTo>
                    <a:cubicBezTo>
                      <a:pt x="95" y="17"/>
                      <a:pt x="93" y="17"/>
                      <a:pt x="91" y="17"/>
                    </a:cubicBezTo>
                    <a:cubicBezTo>
                      <a:pt x="91" y="17"/>
                      <a:pt x="91" y="17"/>
                      <a:pt x="91" y="16"/>
                    </a:cubicBezTo>
                    <a:cubicBezTo>
                      <a:pt x="91" y="16"/>
                      <a:pt x="91" y="13"/>
                      <a:pt x="91" y="13"/>
                    </a:cubicBezTo>
                    <a:cubicBezTo>
                      <a:pt x="89" y="14"/>
                      <a:pt x="87" y="14"/>
                      <a:pt x="85" y="16"/>
                    </a:cubicBezTo>
                    <a:cubicBezTo>
                      <a:pt x="82" y="16"/>
                      <a:pt x="80" y="15"/>
                      <a:pt x="77" y="15"/>
                    </a:cubicBezTo>
                    <a:cubicBezTo>
                      <a:pt x="78" y="16"/>
                      <a:pt x="77" y="16"/>
                      <a:pt x="78" y="17"/>
                    </a:cubicBezTo>
                    <a:cubicBezTo>
                      <a:pt x="81" y="16"/>
                      <a:pt x="82" y="17"/>
                      <a:pt x="84" y="18"/>
                    </a:cubicBezTo>
                    <a:cubicBezTo>
                      <a:pt x="84" y="18"/>
                      <a:pt x="85" y="19"/>
                      <a:pt x="85" y="19"/>
                    </a:cubicBezTo>
                    <a:cubicBezTo>
                      <a:pt x="82" y="19"/>
                      <a:pt x="78" y="19"/>
                      <a:pt x="76" y="20"/>
                    </a:cubicBezTo>
                    <a:cubicBezTo>
                      <a:pt x="79" y="22"/>
                      <a:pt x="84" y="19"/>
                      <a:pt x="86" y="21"/>
                    </a:cubicBezTo>
                    <a:cubicBezTo>
                      <a:pt x="86" y="21"/>
                      <a:pt x="86" y="21"/>
                      <a:pt x="86" y="22"/>
                    </a:cubicBezTo>
                    <a:cubicBezTo>
                      <a:pt x="85" y="22"/>
                      <a:pt x="85" y="22"/>
                      <a:pt x="84" y="23"/>
                    </a:cubicBezTo>
                    <a:cubicBezTo>
                      <a:pt x="83" y="24"/>
                      <a:pt x="84" y="25"/>
                      <a:pt x="84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5" y="26"/>
                      <a:pt x="87" y="27"/>
                      <a:pt x="88" y="27"/>
                    </a:cubicBezTo>
                    <a:cubicBezTo>
                      <a:pt x="88" y="28"/>
                      <a:pt x="87" y="28"/>
                      <a:pt x="87" y="29"/>
                    </a:cubicBezTo>
                    <a:cubicBezTo>
                      <a:pt x="88" y="29"/>
                      <a:pt x="89" y="29"/>
                      <a:pt x="89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95" y="29"/>
                      <a:pt x="99" y="30"/>
                      <a:pt x="107" y="29"/>
                    </a:cubicBezTo>
                    <a:cubicBezTo>
                      <a:pt x="106" y="29"/>
                      <a:pt x="105" y="29"/>
                      <a:pt x="105" y="29"/>
                    </a:cubicBezTo>
                    <a:cubicBezTo>
                      <a:pt x="107" y="29"/>
                      <a:pt x="107" y="29"/>
                      <a:pt x="108" y="29"/>
                    </a:cubicBezTo>
                    <a:cubicBezTo>
                      <a:pt x="108" y="27"/>
                      <a:pt x="108" y="27"/>
                      <a:pt x="108" y="27"/>
                    </a:cubicBezTo>
                    <a:cubicBezTo>
                      <a:pt x="106" y="28"/>
                      <a:pt x="104" y="28"/>
                      <a:pt x="106" y="27"/>
                    </a:cubicBezTo>
                    <a:cubicBezTo>
                      <a:pt x="105" y="26"/>
                      <a:pt x="104" y="28"/>
                      <a:pt x="103" y="27"/>
                    </a:cubicBezTo>
                    <a:cubicBezTo>
                      <a:pt x="103" y="27"/>
                      <a:pt x="104" y="27"/>
                      <a:pt x="104" y="26"/>
                    </a:cubicBezTo>
                    <a:cubicBezTo>
                      <a:pt x="99" y="27"/>
                      <a:pt x="95" y="26"/>
                      <a:pt x="90" y="26"/>
                    </a:cubicBezTo>
                    <a:cubicBezTo>
                      <a:pt x="90" y="25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94" y="23"/>
                      <a:pt x="100" y="25"/>
                      <a:pt x="104" y="24"/>
                    </a:cubicBezTo>
                    <a:cubicBezTo>
                      <a:pt x="101" y="24"/>
                      <a:pt x="99" y="23"/>
                      <a:pt x="102" y="22"/>
                    </a:cubicBezTo>
                    <a:cubicBezTo>
                      <a:pt x="100" y="22"/>
                      <a:pt x="99" y="22"/>
                      <a:pt x="98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104" y="21"/>
                      <a:pt x="112" y="22"/>
                      <a:pt x="118" y="21"/>
                    </a:cubicBezTo>
                    <a:cubicBezTo>
                      <a:pt x="119" y="22"/>
                      <a:pt x="120" y="22"/>
                      <a:pt x="120" y="22"/>
                    </a:cubicBezTo>
                    <a:cubicBezTo>
                      <a:pt x="122" y="22"/>
                      <a:pt x="122" y="22"/>
                      <a:pt x="124" y="22"/>
                    </a:cubicBezTo>
                    <a:cubicBezTo>
                      <a:pt x="125" y="22"/>
                      <a:pt x="126" y="21"/>
                      <a:pt x="126" y="21"/>
                    </a:cubicBezTo>
                    <a:cubicBezTo>
                      <a:pt x="128" y="21"/>
                      <a:pt x="130" y="21"/>
                      <a:pt x="132" y="21"/>
                    </a:cubicBezTo>
                    <a:cubicBezTo>
                      <a:pt x="133" y="21"/>
                      <a:pt x="133" y="22"/>
                      <a:pt x="133" y="22"/>
                    </a:cubicBezTo>
                    <a:cubicBezTo>
                      <a:pt x="132" y="22"/>
                      <a:pt x="131" y="22"/>
                      <a:pt x="130" y="22"/>
                    </a:cubicBezTo>
                    <a:cubicBezTo>
                      <a:pt x="131" y="22"/>
                      <a:pt x="132" y="23"/>
                      <a:pt x="134" y="23"/>
                    </a:cubicBezTo>
                    <a:cubicBezTo>
                      <a:pt x="134" y="23"/>
                      <a:pt x="134" y="24"/>
                      <a:pt x="135" y="24"/>
                    </a:cubicBezTo>
                    <a:cubicBezTo>
                      <a:pt x="136" y="24"/>
                      <a:pt x="137" y="21"/>
                      <a:pt x="137" y="20"/>
                    </a:cubicBezTo>
                    <a:cubicBezTo>
                      <a:pt x="138" y="20"/>
                      <a:pt x="138" y="20"/>
                      <a:pt x="139" y="20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9" y="21"/>
                      <a:pt x="141" y="21"/>
                      <a:pt x="142" y="21"/>
                    </a:cubicBezTo>
                    <a:cubicBezTo>
                      <a:pt x="142" y="21"/>
                      <a:pt x="143" y="21"/>
                      <a:pt x="143" y="21"/>
                    </a:cubicBezTo>
                    <a:cubicBezTo>
                      <a:pt x="143" y="21"/>
                      <a:pt x="143" y="21"/>
                      <a:pt x="142" y="21"/>
                    </a:cubicBezTo>
                    <a:cubicBezTo>
                      <a:pt x="143" y="22"/>
                      <a:pt x="145" y="23"/>
                      <a:pt x="146" y="22"/>
                    </a:cubicBezTo>
                    <a:cubicBezTo>
                      <a:pt x="146" y="22"/>
                      <a:pt x="145" y="21"/>
                      <a:pt x="144" y="21"/>
                    </a:cubicBezTo>
                    <a:cubicBezTo>
                      <a:pt x="145" y="21"/>
                      <a:pt x="145" y="21"/>
                      <a:pt x="146" y="21"/>
                    </a:cubicBezTo>
                    <a:cubicBezTo>
                      <a:pt x="147" y="21"/>
                      <a:pt x="148" y="21"/>
                      <a:pt x="148" y="20"/>
                    </a:cubicBezTo>
                    <a:cubicBezTo>
                      <a:pt x="148" y="20"/>
                      <a:pt x="148" y="20"/>
                      <a:pt x="148" y="20"/>
                    </a:cubicBezTo>
                    <a:cubicBezTo>
                      <a:pt x="148" y="20"/>
                      <a:pt x="148" y="20"/>
                      <a:pt x="149" y="20"/>
                    </a:cubicBezTo>
                    <a:cubicBezTo>
                      <a:pt x="149" y="20"/>
                      <a:pt x="149" y="20"/>
                      <a:pt x="149" y="20"/>
                    </a:cubicBezTo>
                    <a:cubicBezTo>
                      <a:pt x="149" y="21"/>
                      <a:pt x="152" y="22"/>
                      <a:pt x="153" y="22"/>
                    </a:cubicBezTo>
                    <a:cubicBezTo>
                      <a:pt x="154" y="22"/>
                      <a:pt x="155" y="21"/>
                      <a:pt x="155" y="21"/>
                    </a:cubicBezTo>
                    <a:cubicBezTo>
                      <a:pt x="157" y="21"/>
                      <a:pt x="158" y="21"/>
                      <a:pt x="160" y="20"/>
                    </a:cubicBezTo>
                    <a:cubicBezTo>
                      <a:pt x="161" y="21"/>
                      <a:pt x="162" y="21"/>
                      <a:pt x="162" y="21"/>
                    </a:cubicBezTo>
                    <a:cubicBezTo>
                      <a:pt x="162" y="21"/>
                      <a:pt x="162" y="20"/>
                      <a:pt x="162" y="20"/>
                    </a:cubicBezTo>
                    <a:cubicBezTo>
                      <a:pt x="162" y="20"/>
                      <a:pt x="163" y="20"/>
                      <a:pt x="164" y="20"/>
                    </a:cubicBezTo>
                    <a:cubicBezTo>
                      <a:pt x="164" y="20"/>
                      <a:pt x="164" y="20"/>
                      <a:pt x="164" y="20"/>
                    </a:cubicBezTo>
                    <a:cubicBezTo>
                      <a:pt x="164" y="20"/>
                      <a:pt x="164" y="20"/>
                      <a:pt x="164" y="20"/>
                    </a:cubicBezTo>
                    <a:cubicBezTo>
                      <a:pt x="164" y="20"/>
                      <a:pt x="164" y="20"/>
                      <a:pt x="164" y="20"/>
                    </a:cubicBezTo>
                    <a:cubicBezTo>
                      <a:pt x="165" y="20"/>
                      <a:pt x="166" y="21"/>
                      <a:pt x="166" y="21"/>
                    </a:cubicBezTo>
                    <a:cubicBezTo>
                      <a:pt x="166" y="22"/>
                      <a:pt x="166" y="22"/>
                      <a:pt x="166" y="22"/>
                    </a:cubicBezTo>
                    <a:cubicBezTo>
                      <a:pt x="163" y="21"/>
                      <a:pt x="159" y="20"/>
                      <a:pt x="157" y="22"/>
                    </a:cubicBezTo>
                    <a:cubicBezTo>
                      <a:pt x="155" y="22"/>
                      <a:pt x="155" y="23"/>
                      <a:pt x="153" y="23"/>
                    </a:cubicBezTo>
                    <a:cubicBezTo>
                      <a:pt x="152" y="23"/>
                      <a:pt x="153" y="24"/>
                      <a:pt x="153" y="25"/>
                    </a:cubicBezTo>
                    <a:cubicBezTo>
                      <a:pt x="153" y="26"/>
                      <a:pt x="152" y="26"/>
                      <a:pt x="152" y="28"/>
                    </a:cubicBezTo>
                    <a:cubicBezTo>
                      <a:pt x="152" y="28"/>
                      <a:pt x="152" y="29"/>
                      <a:pt x="152" y="29"/>
                    </a:cubicBezTo>
                    <a:cubicBezTo>
                      <a:pt x="152" y="29"/>
                      <a:pt x="153" y="29"/>
                      <a:pt x="153" y="29"/>
                    </a:cubicBezTo>
                    <a:cubicBezTo>
                      <a:pt x="154" y="29"/>
                      <a:pt x="154" y="29"/>
                      <a:pt x="155" y="29"/>
                    </a:cubicBezTo>
                    <a:cubicBezTo>
                      <a:pt x="155" y="29"/>
                      <a:pt x="155" y="28"/>
                      <a:pt x="156" y="28"/>
                    </a:cubicBezTo>
                    <a:cubicBezTo>
                      <a:pt x="156" y="28"/>
                      <a:pt x="155" y="28"/>
                      <a:pt x="155" y="28"/>
                    </a:cubicBezTo>
                    <a:cubicBezTo>
                      <a:pt x="155" y="27"/>
                      <a:pt x="158" y="26"/>
                      <a:pt x="159" y="25"/>
                    </a:cubicBezTo>
                    <a:cubicBezTo>
                      <a:pt x="161" y="26"/>
                      <a:pt x="160" y="25"/>
                      <a:pt x="161" y="25"/>
                    </a:cubicBezTo>
                    <a:cubicBezTo>
                      <a:pt x="160" y="26"/>
                      <a:pt x="161" y="26"/>
                      <a:pt x="162" y="26"/>
                    </a:cubicBezTo>
                    <a:cubicBezTo>
                      <a:pt x="162" y="27"/>
                      <a:pt x="162" y="27"/>
                      <a:pt x="162" y="28"/>
                    </a:cubicBezTo>
                    <a:cubicBezTo>
                      <a:pt x="162" y="28"/>
                      <a:pt x="162" y="28"/>
                      <a:pt x="162" y="28"/>
                    </a:cubicBezTo>
                    <a:cubicBezTo>
                      <a:pt x="161" y="28"/>
                      <a:pt x="160" y="28"/>
                      <a:pt x="160" y="29"/>
                    </a:cubicBezTo>
                    <a:cubicBezTo>
                      <a:pt x="160" y="30"/>
                      <a:pt x="161" y="29"/>
                      <a:pt x="162" y="30"/>
                    </a:cubicBezTo>
                    <a:cubicBezTo>
                      <a:pt x="162" y="31"/>
                      <a:pt x="160" y="31"/>
                      <a:pt x="159" y="31"/>
                    </a:cubicBezTo>
                    <a:cubicBezTo>
                      <a:pt x="158" y="30"/>
                      <a:pt x="158" y="29"/>
                      <a:pt x="157" y="29"/>
                    </a:cubicBezTo>
                    <a:cubicBezTo>
                      <a:pt x="156" y="29"/>
                      <a:pt x="155" y="29"/>
                      <a:pt x="155" y="29"/>
                    </a:cubicBezTo>
                    <a:cubicBezTo>
                      <a:pt x="154" y="30"/>
                      <a:pt x="154" y="31"/>
                      <a:pt x="153" y="31"/>
                    </a:cubicBezTo>
                    <a:cubicBezTo>
                      <a:pt x="152" y="31"/>
                      <a:pt x="152" y="30"/>
                      <a:pt x="152" y="29"/>
                    </a:cubicBezTo>
                    <a:cubicBezTo>
                      <a:pt x="151" y="30"/>
                      <a:pt x="149" y="32"/>
                      <a:pt x="149" y="32"/>
                    </a:cubicBezTo>
                    <a:cubicBezTo>
                      <a:pt x="149" y="32"/>
                      <a:pt x="149" y="32"/>
                      <a:pt x="149" y="32"/>
                    </a:cubicBezTo>
                    <a:cubicBezTo>
                      <a:pt x="148" y="32"/>
                      <a:pt x="148" y="32"/>
                      <a:pt x="146" y="33"/>
                    </a:cubicBezTo>
                    <a:cubicBezTo>
                      <a:pt x="147" y="33"/>
                      <a:pt x="148" y="33"/>
                      <a:pt x="150" y="33"/>
                    </a:cubicBezTo>
                    <a:cubicBezTo>
                      <a:pt x="151" y="34"/>
                      <a:pt x="153" y="34"/>
                      <a:pt x="154" y="35"/>
                    </a:cubicBezTo>
                    <a:cubicBezTo>
                      <a:pt x="155" y="35"/>
                      <a:pt x="155" y="35"/>
                      <a:pt x="157" y="35"/>
                    </a:cubicBezTo>
                    <a:cubicBezTo>
                      <a:pt x="158" y="35"/>
                      <a:pt x="158" y="36"/>
                      <a:pt x="158" y="35"/>
                    </a:cubicBezTo>
                    <a:cubicBezTo>
                      <a:pt x="158" y="34"/>
                      <a:pt x="159" y="34"/>
                      <a:pt x="159" y="33"/>
                    </a:cubicBezTo>
                    <a:cubicBezTo>
                      <a:pt x="160" y="33"/>
                      <a:pt x="160" y="33"/>
                      <a:pt x="160" y="33"/>
                    </a:cubicBezTo>
                    <a:cubicBezTo>
                      <a:pt x="160" y="34"/>
                      <a:pt x="162" y="34"/>
                      <a:pt x="162" y="35"/>
                    </a:cubicBezTo>
                    <a:cubicBezTo>
                      <a:pt x="162" y="36"/>
                      <a:pt x="163" y="35"/>
                      <a:pt x="163" y="35"/>
                    </a:cubicBezTo>
                    <a:cubicBezTo>
                      <a:pt x="164" y="35"/>
                      <a:pt x="164" y="35"/>
                      <a:pt x="165" y="36"/>
                    </a:cubicBezTo>
                    <a:cubicBezTo>
                      <a:pt x="164" y="36"/>
                      <a:pt x="163" y="36"/>
                      <a:pt x="162" y="37"/>
                    </a:cubicBezTo>
                    <a:cubicBezTo>
                      <a:pt x="162" y="36"/>
                      <a:pt x="162" y="36"/>
                      <a:pt x="162" y="36"/>
                    </a:cubicBezTo>
                    <a:cubicBezTo>
                      <a:pt x="156" y="37"/>
                      <a:pt x="148" y="37"/>
                      <a:pt x="144" y="36"/>
                    </a:cubicBezTo>
                    <a:cubicBezTo>
                      <a:pt x="144" y="36"/>
                      <a:pt x="144" y="36"/>
                      <a:pt x="145" y="36"/>
                    </a:cubicBezTo>
                    <a:cubicBezTo>
                      <a:pt x="147" y="36"/>
                      <a:pt x="149" y="35"/>
                      <a:pt x="150" y="36"/>
                    </a:cubicBezTo>
                    <a:cubicBezTo>
                      <a:pt x="150" y="36"/>
                      <a:pt x="149" y="35"/>
                      <a:pt x="149" y="35"/>
                    </a:cubicBezTo>
                    <a:cubicBezTo>
                      <a:pt x="149" y="35"/>
                      <a:pt x="150" y="35"/>
                      <a:pt x="150" y="35"/>
                    </a:cubicBezTo>
                    <a:cubicBezTo>
                      <a:pt x="150" y="34"/>
                      <a:pt x="147" y="34"/>
                      <a:pt x="146" y="33"/>
                    </a:cubicBezTo>
                    <a:cubicBezTo>
                      <a:pt x="145" y="33"/>
                      <a:pt x="145" y="33"/>
                      <a:pt x="145" y="32"/>
                    </a:cubicBezTo>
                    <a:cubicBezTo>
                      <a:pt x="145" y="32"/>
                      <a:pt x="144" y="32"/>
                      <a:pt x="144" y="32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2"/>
                      <a:pt x="145" y="31"/>
                      <a:pt x="146" y="31"/>
                    </a:cubicBezTo>
                    <a:cubicBezTo>
                      <a:pt x="145" y="31"/>
                      <a:pt x="144" y="31"/>
                      <a:pt x="144" y="31"/>
                    </a:cubicBezTo>
                    <a:cubicBezTo>
                      <a:pt x="143" y="31"/>
                      <a:pt x="143" y="32"/>
                      <a:pt x="142" y="32"/>
                    </a:cubicBezTo>
                    <a:cubicBezTo>
                      <a:pt x="141" y="32"/>
                      <a:pt x="139" y="32"/>
                      <a:pt x="139" y="32"/>
                    </a:cubicBezTo>
                    <a:cubicBezTo>
                      <a:pt x="139" y="32"/>
                      <a:pt x="139" y="32"/>
                      <a:pt x="139" y="32"/>
                    </a:cubicBezTo>
                    <a:cubicBezTo>
                      <a:pt x="138" y="32"/>
                      <a:pt x="138" y="33"/>
                      <a:pt x="138" y="33"/>
                    </a:cubicBezTo>
                    <a:cubicBezTo>
                      <a:pt x="138" y="33"/>
                      <a:pt x="139" y="33"/>
                      <a:pt x="139" y="33"/>
                    </a:cubicBezTo>
                    <a:cubicBezTo>
                      <a:pt x="139" y="34"/>
                      <a:pt x="140" y="34"/>
                      <a:pt x="140" y="35"/>
                    </a:cubicBezTo>
                    <a:cubicBezTo>
                      <a:pt x="140" y="35"/>
                      <a:pt x="140" y="37"/>
                      <a:pt x="141" y="38"/>
                    </a:cubicBezTo>
                    <a:cubicBezTo>
                      <a:pt x="140" y="38"/>
                      <a:pt x="138" y="38"/>
                      <a:pt x="137" y="38"/>
                    </a:cubicBezTo>
                    <a:cubicBezTo>
                      <a:pt x="136" y="37"/>
                      <a:pt x="135" y="37"/>
                      <a:pt x="135" y="37"/>
                    </a:cubicBezTo>
                    <a:cubicBezTo>
                      <a:pt x="133" y="37"/>
                      <a:pt x="133" y="37"/>
                      <a:pt x="130" y="37"/>
                    </a:cubicBezTo>
                    <a:cubicBezTo>
                      <a:pt x="130" y="37"/>
                      <a:pt x="130" y="37"/>
                      <a:pt x="130" y="38"/>
                    </a:cubicBezTo>
                    <a:cubicBezTo>
                      <a:pt x="129" y="38"/>
                      <a:pt x="127" y="37"/>
                      <a:pt x="126" y="37"/>
                    </a:cubicBezTo>
                    <a:cubicBezTo>
                      <a:pt x="125" y="37"/>
                      <a:pt x="124" y="37"/>
                      <a:pt x="124" y="37"/>
                    </a:cubicBezTo>
                    <a:cubicBezTo>
                      <a:pt x="123" y="37"/>
                      <a:pt x="122" y="37"/>
                      <a:pt x="122" y="37"/>
                    </a:cubicBezTo>
                    <a:cubicBezTo>
                      <a:pt x="120" y="37"/>
                      <a:pt x="118" y="37"/>
                      <a:pt x="117" y="37"/>
                    </a:cubicBezTo>
                    <a:cubicBezTo>
                      <a:pt x="117" y="36"/>
                      <a:pt x="120" y="37"/>
                      <a:pt x="121" y="36"/>
                    </a:cubicBezTo>
                    <a:cubicBezTo>
                      <a:pt x="120" y="36"/>
                      <a:pt x="115" y="36"/>
                      <a:pt x="113" y="35"/>
                    </a:cubicBezTo>
                    <a:cubicBezTo>
                      <a:pt x="114" y="35"/>
                      <a:pt x="115" y="35"/>
                      <a:pt x="114" y="34"/>
                    </a:cubicBezTo>
                    <a:cubicBezTo>
                      <a:pt x="111" y="34"/>
                      <a:pt x="108" y="34"/>
                      <a:pt x="104" y="34"/>
                    </a:cubicBezTo>
                    <a:cubicBezTo>
                      <a:pt x="105" y="33"/>
                      <a:pt x="105" y="32"/>
                      <a:pt x="105" y="31"/>
                    </a:cubicBezTo>
                    <a:cubicBezTo>
                      <a:pt x="105" y="31"/>
                      <a:pt x="102" y="31"/>
                      <a:pt x="101" y="31"/>
                    </a:cubicBezTo>
                    <a:cubicBezTo>
                      <a:pt x="99" y="30"/>
                      <a:pt x="96" y="31"/>
                      <a:pt x="95" y="32"/>
                    </a:cubicBezTo>
                    <a:cubicBezTo>
                      <a:pt x="91" y="31"/>
                      <a:pt x="87" y="29"/>
                      <a:pt x="83" y="30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30"/>
                      <a:pt x="82" y="30"/>
                      <a:pt x="81" y="30"/>
                    </a:cubicBezTo>
                    <a:cubicBezTo>
                      <a:pt x="81" y="29"/>
                      <a:pt x="79" y="29"/>
                      <a:pt x="80" y="28"/>
                    </a:cubicBezTo>
                    <a:cubicBezTo>
                      <a:pt x="79" y="28"/>
                      <a:pt x="78" y="28"/>
                      <a:pt x="77" y="28"/>
                    </a:cubicBezTo>
                    <a:cubicBezTo>
                      <a:pt x="80" y="27"/>
                      <a:pt x="82" y="25"/>
                      <a:pt x="81" y="23"/>
                    </a:cubicBezTo>
                    <a:cubicBezTo>
                      <a:pt x="81" y="23"/>
                      <a:pt x="81" y="22"/>
                      <a:pt x="80" y="22"/>
                    </a:cubicBezTo>
                    <a:cubicBezTo>
                      <a:pt x="77" y="21"/>
                      <a:pt x="70" y="24"/>
                      <a:pt x="72" y="27"/>
                    </a:cubicBezTo>
                    <a:cubicBezTo>
                      <a:pt x="68" y="26"/>
                      <a:pt x="65" y="26"/>
                      <a:pt x="61" y="26"/>
                    </a:cubicBezTo>
                    <a:cubicBezTo>
                      <a:pt x="61" y="25"/>
                      <a:pt x="61" y="24"/>
                      <a:pt x="61" y="24"/>
                    </a:cubicBezTo>
                    <a:cubicBezTo>
                      <a:pt x="61" y="23"/>
                      <a:pt x="58" y="22"/>
                      <a:pt x="58" y="22"/>
                    </a:cubicBezTo>
                    <a:cubicBezTo>
                      <a:pt x="56" y="22"/>
                      <a:pt x="54" y="22"/>
                      <a:pt x="52" y="23"/>
                    </a:cubicBezTo>
                    <a:cubicBezTo>
                      <a:pt x="51" y="23"/>
                      <a:pt x="50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8" y="23"/>
                      <a:pt x="48" y="23"/>
                      <a:pt x="47" y="23"/>
                    </a:cubicBezTo>
                    <a:cubicBezTo>
                      <a:pt x="45" y="23"/>
                      <a:pt x="45" y="25"/>
                      <a:pt x="43" y="25"/>
                    </a:cubicBezTo>
                    <a:cubicBezTo>
                      <a:pt x="42" y="25"/>
                      <a:pt x="42" y="25"/>
                      <a:pt x="42" y="24"/>
                    </a:cubicBezTo>
                    <a:cubicBezTo>
                      <a:pt x="42" y="25"/>
                      <a:pt x="42" y="25"/>
                      <a:pt x="41" y="27"/>
                    </a:cubicBezTo>
                    <a:cubicBezTo>
                      <a:pt x="41" y="27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3" y="28"/>
                    </a:cubicBezTo>
                    <a:cubicBezTo>
                      <a:pt x="43" y="28"/>
                      <a:pt x="44" y="28"/>
                      <a:pt x="44" y="29"/>
                    </a:cubicBezTo>
                    <a:cubicBezTo>
                      <a:pt x="45" y="28"/>
                      <a:pt x="46" y="27"/>
                      <a:pt x="47" y="26"/>
                    </a:cubicBezTo>
                    <a:cubicBezTo>
                      <a:pt x="49" y="26"/>
                      <a:pt x="49" y="25"/>
                      <a:pt x="49" y="24"/>
                    </a:cubicBezTo>
                    <a:cubicBezTo>
                      <a:pt x="50" y="24"/>
                      <a:pt x="51" y="24"/>
                      <a:pt x="52" y="25"/>
                    </a:cubicBezTo>
                    <a:cubicBezTo>
                      <a:pt x="52" y="26"/>
                      <a:pt x="52" y="27"/>
                      <a:pt x="54" y="28"/>
                    </a:cubicBezTo>
                    <a:cubicBezTo>
                      <a:pt x="53" y="28"/>
                      <a:pt x="52" y="28"/>
                      <a:pt x="52" y="28"/>
                    </a:cubicBezTo>
                    <a:cubicBezTo>
                      <a:pt x="54" y="29"/>
                      <a:pt x="59" y="29"/>
                      <a:pt x="60" y="31"/>
                    </a:cubicBezTo>
                    <a:cubicBezTo>
                      <a:pt x="58" y="31"/>
                      <a:pt x="55" y="30"/>
                      <a:pt x="54" y="31"/>
                    </a:cubicBezTo>
                    <a:cubicBezTo>
                      <a:pt x="55" y="32"/>
                      <a:pt x="58" y="32"/>
                      <a:pt x="59" y="33"/>
                    </a:cubicBezTo>
                    <a:cubicBezTo>
                      <a:pt x="57" y="33"/>
                      <a:pt x="56" y="32"/>
                      <a:pt x="55" y="32"/>
                    </a:cubicBezTo>
                    <a:cubicBezTo>
                      <a:pt x="56" y="34"/>
                      <a:pt x="59" y="34"/>
                      <a:pt x="61" y="35"/>
                    </a:cubicBezTo>
                    <a:cubicBezTo>
                      <a:pt x="60" y="36"/>
                      <a:pt x="59" y="34"/>
                      <a:pt x="59" y="36"/>
                    </a:cubicBezTo>
                    <a:cubicBezTo>
                      <a:pt x="60" y="36"/>
                      <a:pt x="62" y="37"/>
                      <a:pt x="64" y="37"/>
                    </a:cubicBezTo>
                    <a:cubicBezTo>
                      <a:pt x="63" y="38"/>
                      <a:pt x="63" y="38"/>
                      <a:pt x="62" y="38"/>
                    </a:cubicBezTo>
                    <a:cubicBezTo>
                      <a:pt x="61" y="38"/>
                      <a:pt x="60" y="38"/>
                      <a:pt x="59" y="37"/>
                    </a:cubicBezTo>
                    <a:cubicBezTo>
                      <a:pt x="59" y="37"/>
                      <a:pt x="59" y="35"/>
                      <a:pt x="58" y="35"/>
                    </a:cubicBezTo>
                    <a:cubicBezTo>
                      <a:pt x="58" y="35"/>
                      <a:pt x="57" y="35"/>
                      <a:pt x="57" y="35"/>
                    </a:cubicBezTo>
                    <a:cubicBezTo>
                      <a:pt x="55" y="34"/>
                      <a:pt x="53" y="34"/>
                      <a:pt x="51" y="34"/>
                    </a:cubicBezTo>
                    <a:cubicBezTo>
                      <a:pt x="51" y="35"/>
                      <a:pt x="53" y="36"/>
                      <a:pt x="55" y="36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7"/>
                      <a:pt x="51" y="35"/>
                      <a:pt x="49" y="36"/>
                    </a:cubicBezTo>
                    <a:cubicBezTo>
                      <a:pt x="50" y="37"/>
                      <a:pt x="51" y="37"/>
                      <a:pt x="52" y="38"/>
                    </a:cubicBezTo>
                    <a:cubicBezTo>
                      <a:pt x="52" y="39"/>
                      <a:pt x="50" y="37"/>
                      <a:pt x="50" y="38"/>
                    </a:cubicBezTo>
                    <a:cubicBezTo>
                      <a:pt x="51" y="40"/>
                      <a:pt x="55" y="40"/>
                      <a:pt x="56" y="42"/>
                    </a:cubicBezTo>
                    <a:cubicBezTo>
                      <a:pt x="53" y="41"/>
                      <a:pt x="51" y="42"/>
                      <a:pt x="48" y="43"/>
                    </a:cubicBezTo>
                    <a:cubicBezTo>
                      <a:pt x="49" y="41"/>
                      <a:pt x="49" y="39"/>
                      <a:pt x="49" y="38"/>
                    </a:cubicBezTo>
                    <a:cubicBezTo>
                      <a:pt x="49" y="38"/>
                      <a:pt x="48" y="37"/>
                      <a:pt x="48" y="36"/>
                    </a:cubicBezTo>
                    <a:cubicBezTo>
                      <a:pt x="48" y="36"/>
                      <a:pt x="48" y="36"/>
                      <a:pt x="47" y="36"/>
                    </a:cubicBezTo>
                    <a:cubicBezTo>
                      <a:pt x="46" y="36"/>
                      <a:pt x="46" y="36"/>
                      <a:pt x="45" y="36"/>
                    </a:cubicBezTo>
                    <a:cubicBezTo>
                      <a:pt x="44" y="37"/>
                      <a:pt x="44" y="39"/>
                      <a:pt x="43" y="40"/>
                    </a:cubicBezTo>
                    <a:cubicBezTo>
                      <a:pt x="43" y="40"/>
                      <a:pt x="43" y="40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5" y="42"/>
                      <a:pt x="45" y="44"/>
                      <a:pt x="47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50" y="44"/>
                      <a:pt x="52" y="44"/>
                      <a:pt x="53" y="45"/>
                    </a:cubicBezTo>
                    <a:cubicBezTo>
                      <a:pt x="53" y="45"/>
                      <a:pt x="52" y="46"/>
                      <a:pt x="52" y="47"/>
                    </a:cubicBezTo>
                    <a:cubicBezTo>
                      <a:pt x="51" y="47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3" y="46"/>
                      <a:pt x="52" y="45"/>
                    </a:cubicBezTo>
                    <a:cubicBezTo>
                      <a:pt x="51" y="45"/>
                      <a:pt x="51" y="45"/>
                      <a:pt x="50" y="46"/>
                    </a:cubicBezTo>
                    <a:cubicBezTo>
                      <a:pt x="49" y="46"/>
                      <a:pt x="47" y="46"/>
                      <a:pt x="47" y="46"/>
                    </a:cubicBezTo>
                    <a:cubicBezTo>
                      <a:pt x="44" y="46"/>
                      <a:pt x="44" y="44"/>
                      <a:pt x="42" y="44"/>
                    </a:cubicBezTo>
                    <a:cubicBezTo>
                      <a:pt x="42" y="44"/>
                      <a:pt x="44" y="45"/>
                      <a:pt x="44" y="46"/>
                    </a:cubicBezTo>
                    <a:cubicBezTo>
                      <a:pt x="44" y="47"/>
                      <a:pt x="42" y="47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49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3" y="49"/>
                      <a:pt x="44" y="49"/>
                      <a:pt x="44" y="49"/>
                    </a:cubicBezTo>
                    <a:cubicBezTo>
                      <a:pt x="45" y="50"/>
                      <a:pt x="45" y="50"/>
                      <a:pt x="47" y="50"/>
                    </a:cubicBezTo>
                    <a:cubicBezTo>
                      <a:pt x="47" y="50"/>
                      <a:pt x="47" y="49"/>
                      <a:pt x="47" y="49"/>
                    </a:cubicBezTo>
                    <a:cubicBezTo>
                      <a:pt x="48" y="48"/>
                      <a:pt x="49" y="48"/>
                      <a:pt x="50" y="48"/>
                    </a:cubicBezTo>
                    <a:cubicBezTo>
                      <a:pt x="50" y="48"/>
                      <a:pt x="51" y="48"/>
                      <a:pt x="51" y="48"/>
                    </a:cubicBezTo>
                    <a:cubicBezTo>
                      <a:pt x="51" y="50"/>
                      <a:pt x="51" y="51"/>
                      <a:pt x="52" y="51"/>
                    </a:cubicBezTo>
                    <a:cubicBezTo>
                      <a:pt x="53" y="51"/>
                      <a:pt x="53" y="51"/>
                      <a:pt x="54" y="51"/>
                    </a:cubicBezTo>
                    <a:cubicBezTo>
                      <a:pt x="54" y="51"/>
                      <a:pt x="54" y="51"/>
                      <a:pt x="55" y="52"/>
                    </a:cubicBezTo>
                    <a:cubicBezTo>
                      <a:pt x="51" y="51"/>
                      <a:pt x="49" y="52"/>
                      <a:pt x="47" y="51"/>
                    </a:cubicBezTo>
                    <a:cubicBezTo>
                      <a:pt x="45" y="52"/>
                      <a:pt x="39" y="52"/>
                      <a:pt x="39" y="50"/>
                    </a:cubicBezTo>
                    <a:cubicBezTo>
                      <a:pt x="38" y="50"/>
                      <a:pt x="37" y="50"/>
                      <a:pt x="36" y="51"/>
                    </a:cubicBezTo>
                    <a:cubicBezTo>
                      <a:pt x="36" y="51"/>
                      <a:pt x="37" y="50"/>
                      <a:pt x="37" y="49"/>
                    </a:cubicBezTo>
                    <a:cubicBezTo>
                      <a:pt x="38" y="49"/>
                      <a:pt x="39" y="49"/>
                      <a:pt x="39" y="48"/>
                    </a:cubicBezTo>
                    <a:cubicBezTo>
                      <a:pt x="39" y="48"/>
                      <a:pt x="38" y="48"/>
                      <a:pt x="37" y="48"/>
                    </a:cubicBezTo>
                    <a:cubicBezTo>
                      <a:pt x="38" y="47"/>
                      <a:pt x="39" y="47"/>
                      <a:pt x="39" y="46"/>
                    </a:cubicBezTo>
                    <a:cubicBezTo>
                      <a:pt x="39" y="45"/>
                      <a:pt x="36" y="42"/>
                      <a:pt x="36" y="42"/>
                    </a:cubicBezTo>
                    <a:cubicBezTo>
                      <a:pt x="35" y="42"/>
                      <a:pt x="35" y="42"/>
                      <a:pt x="34" y="42"/>
                    </a:cubicBezTo>
                    <a:cubicBezTo>
                      <a:pt x="34" y="43"/>
                      <a:pt x="33" y="44"/>
                      <a:pt x="32" y="44"/>
                    </a:cubicBezTo>
                    <a:cubicBezTo>
                      <a:pt x="32" y="44"/>
                      <a:pt x="31" y="44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4"/>
                      <a:pt x="30" y="45"/>
                      <a:pt x="30" y="45"/>
                    </a:cubicBezTo>
                    <a:cubicBezTo>
                      <a:pt x="29" y="47"/>
                      <a:pt x="33" y="47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2" y="49"/>
                      <a:pt x="32" y="49"/>
                    </a:cubicBezTo>
                    <a:cubicBezTo>
                      <a:pt x="33" y="49"/>
                      <a:pt x="34" y="51"/>
                      <a:pt x="35" y="51"/>
                    </a:cubicBezTo>
                    <a:cubicBezTo>
                      <a:pt x="33" y="51"/>
                      <a:pt x="30" y="51"/>
                      <a:pt x="29" y="53"/>
                    </a:cubicBezTo>
                    <a:cubicBezTo>
                      <a:pt x="30" y="53"/>
                      <a:pt x="32" y="52"/>
                      <a:pt x="34" y="53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2" y="53"/>
                      <a:pt x="32" y="53"/>
                      <a:pt x="31" y="53"/>
                    </a:cubicBezTo>
                    <a:cubicBezTo>
                      <a:pt x="30" y="53"/>
                      <a:pt x="29" y="52"/>
                      <a:pt x="29" y="53"/>
                    </a:cubicBezTo>
                    <a:cubicBezTo>
                      <a:pt x="29" y="53"/>
                      <a:pt x="29" y="53"/>
                      <a:pt x="28" y="53"/>
                    </a:cubicBezTo>
                    <a:cubicBezTo>
                      <a:pt x="28" y="53"/>
                      <a:pt x="28" y="54"/>
                      <a:pt x="27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5"/>
                      <a:pt x="27" y="55"/>
                      <a:pt x="27" y="56"/>
                    </a:cubicBezTo>
                    <a:cubicBezTo>
                      <a:pt x="27" y="56"/>
                      <a:pt x="28" y="57"/>
                      <a:pt x="29" y="58"/>
                    </a:cubicBezTo>
                    <a:cubicBezTo>
                      <a:pt x="27" y="58"/>
                      <a:pt x="26" y="58"/>
                      <a:pt x="24" y="58"/>
                    </a:cubicBezTo>
                    <a:cubicBezTo>
                      <a:pt x="24" y="57"/>
                      <a:pt x="22" y="56"/>
                      <a:pt x="22" y="56"/>
                    </a:cubicBezTo>
                    <a:cubicBezTo>
                      <a:pt x="22" y="55"/>
                      <a:pt x="23" y="55"/>
                      <a:pt x="23" y="55"/>
                    </a:cubicBezTo>
                    <a:cubicBezTo>
                      <a:pt x="24" y="55"/>
                      <a:pt x="25" y="55"/>
                      <a:pt x="26" y="55"/>
                    </a:cubicBezTo>
                    <a:cubicBezTo>
                      <a:pt x="25" y="54"/>
                      <a:pt x="25" y="54"/>
                      <a:pt x="24" y="54"/>
                    </a:cubicBezTo>
                    <a:cubicBezTo>
                      <a:pt x="25" y="54"/>
                      <a:pt x="25" y="53"/>
                      <a:pt x="25" y="53"/>
                    </a:cubicBezTo>
                    <a:cubicBezTo>
                      <a:pt x="25" y="52"/>
                      <a:pt x="25" y="53"/>
                      <a:pt x="24" y="53"/>
                    </a:cubicBezTo>
                    <a:cubicBezTo>
                      <a:pt x="22" y="53"/>
                      <a:pt x="22" y="52"/>
                      <a:pt x="20" y="52"/>
                    </a:cubicBezTo>
                    <a:cubicBezTo>
                      <a:pt x="19" y="52"/>
                      <a:pt x="21" y="52"/>
                      <a:pt x="21" y="53"/>
                    </a:cubicBezTo>
                    <a:cubicBezTo>
                      <a:pt x="21" y="54"/>
                      <a:pt x="22" y="54"/>
                      <a:pt x="22" y="56"/>
                    </a:cubicBezTo>
                    <a:cubicBezTo>
                      <a:pt x="22" y="56"/>
                      <a:pt x="19" y="58"/>
                      <a:pt x="20" y="58"/>
                    </a:cubicBezTo>
                    <a:cubicBezTo>
                      <a:pt x="20" y="59"/>
                      <a:pt x="20" y="59"/>
                      <a:pt x="22" y="59"/>
                    </a:cubicBezTo>
                    <a:cubicBezTo>
                      <a:pt x="22" y="58"/>
                      <a:pt x="21" y="58"/>
                      <a:pt x="21" y="58"/>
                    </a:cubicBezTo>
                    <a:cubicBezTo>
                      <a:pt x="22" y="58"/>
                      <a:pt x="22" y="58"/>
                      <a:pt x="23" y="58"/>
                    </a:cubicBezTo>
                    <a:cubicBezTo>
                      <a:pt x="23" y="58"/>
                      <a:pt x="22" y="58"/>
                      <a:pt x="22" y="58"/>
                    </a:cubicBezTo>
                    <a:cubicBezTo>
                      <a:pt x="25" y="59"/>
                      <a:pt x="27" y="59"/>
                      <a:pt x="29" y="60"/>
                    </a:cubicBezTo>
                    <a:cubicBezTo>
                      <a:pt x="28" y="60"/>
                      <a:pt x="27" y="60"/>
                      <a:pt x="27" y="61"/>
                    </a:cubicBezTo>
                    <a:cubicBezTo>
                      <a:pt x="28" y="62"/>
                      <a:pt x="30" y="61"/>
                      <a:pt x="30" y="61"/>
                    </a:cubicBezTo>
                    <a:cubicBezTo>
                      <a:pt x="31" y="62"/>
                      <a:pt x="32" y="62"/>
                      <a:pt x="32" y="63"/>
                    </a:cubicBezTo>
                    <a:cubicBezTo>
                      <a:pt x="32" y="63"/>
                      <a:pt x="32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9" y="63"/>
                      <a:pt x="28" y="63"/>
                      <a:pt x="27" y="63"/>
                    </a:cubicBezTo>
                    <a:cubicBezTo>
                      <a:pt x="28" y="64"/>
                      <a:pt x="28" y="64"/>
                      <a:pt x="27" y="65"/>
                    </a:cubicBezTo>
                    <a:cubicBezTo>
                      <a:pt x="30" y="65"/>
                      <a:pt x="33" y="64"/>
                      <a:pt x="35" y="66"/>
                    </a:cubicBezTo>
                    <a:cubicBezTo>
                      <a:pt x="33" y="66"/>
                      <a:pt x="33" y="66"/>
                      <a:pt x="32" y="66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0" y="65"/>
                      <a:pt x="31" y="66"/>
                      <a:pt x="31" y="66"/>
                    </a:cubicBezTo>
                    <a:cubicBezTo>
                      <a:pt x="31" y="66"/>
                      <a:pt x="31" y="67"/>
                      <a:pt x="32" y="67"/>
                    </a:cubicBezTo>
                    <a:cubicBezTo>
                      <a:pt x="32" y="67"/>
                      <a:pt x="33" y="67"/>
                      <a:pt x="33" y="68"/>
                    </a:cubicBezTo>
                    <a:cubicBezTo>
                      <a:pt x="33" y="68"/>
                      <a:pt x="32" y="68"/>
                      <a:pt x="32" y="68"/>
                    </a:cubicBezTo>
                    <a:cubicBezTo>
                      <a:pt x="30" y="68"/>
                      <a:pt x="27" y="67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7"/>
                      <a:pt x="25" y="66"/>
                      <a:pt x="24" y="66"/>
                    </a:cubicBezTo>
                    <a:cubicBezTo>
                      <a:pt x="22" y="66"/>
                      <a:pt x="22" y="69"/>
                      <a:pt x="20" y="69"/>
                    </a:cubicBezTo>
                    <a:cubicBezTo>
                      <a:pt x="19" y="69"/>
                      <a:pt x="15" y="67"/>
                      <a:pt x="15" y="67"/>
                    </a:cubicBezTo>
                    <a:cubicBezTo>
                      <a:pt x="15" y="69"/>
                      <a:pt x="16" y="69"/>
                      <a:pt x="16" y="70"/>
                    </a:cubicBezTo>
                    <a:cubicBezTo>
                      <a:pt x="16" y="71"/>
                      <a:pt x="19" y="71"/>
                      <a:pt x="19" y="71"/>
                    </a:cubicBezTo>
                    <a:cubicBezTo>
                      <a:pt x="21" y="71"/>
                      <a:pt x="21" y="72"/>
                      <a:pt x="22" y="72"/>
                    </a:cubicBezTo>
                    <a:cubicBezTo>
                      <a:pt x="22" y="72"/>
                      <a:pt x="23" y="72"/>
                      <a:pt x="24" y="72"/>
                    </a:cubicBezTo>
                    <a:cubicBezTo>
                      <a:pt x="24" y="72"/>
                      <a:pt x="24" y="73"/>
                      <a:pt x="23" y="73"/>
                    </a:cubicBezTo>
                    <a:cubicBezTo>
                      <a:pt x="23" y="73"/>
                      <a:pt x="24" y="74"/>
                      <a:pt x="24" y="74"/>
                    </a:cubicBezTo>
                    <a:cubicBezTo>
                      <a:pt x="24" y="74"/>
                      <a:pt x="25" y="72"/>
                      <a:pt x="26" y="71"/>
                    </a:cubicBezTo>
                    <a:cubicBezTo>
                      <a:pt x="26" y="71"/>
                      <a:pt x="26" y="71"/>
                      <a:pt x="27" y="71"/>
                    </a:cubicBezTo>
                    <a:cubicBezTo>
                      <a:pt x="27" y="71"/>
                      <a:pt x="26" y="71"/>
                      <a:pt x="26" y="70"/>
                    </a:cubicBezTo>
                    <a:cubicBezTo>
                      <a:pt x="26" y="70"/>
                      <a:pt x="26" y="69"/>
                      <a:pt x="26" y="69"/>
                    </a:cubicBezTo>
                    <a:cubicBezTo>
                      <a:pt x="27" y="68"/>
                      <a:pt x="28" y="69"/>
                      <a:pt x="29" y="69"/>
                    </a:cubicBezTo>
                    <a:cubicBezTo>
                      <a:pt x="28" y="70"/>
                      <a:pt x="27" y="70"/>
                      <a:pt x="27" y="71"/>
                    </a:cubicBezTo>
                    <a:cubicBezTo>
                      <a:pt x="27" y="71"/>
                      <a:pt x="28" y="72"/>
                      <a:pt x="29" y="73"/>
                    </a:cubicBezTo>
                    <a:cubicBezTo>
                      <a:pt x="27" y="73"/>
                      <a:pt x="27" y="72"/>
                      <a:pt x="26" y="72"/>
                    </a:cubicBezTo>
                    <a:cubicBezTo>
                      <a:pt x="25" y="74"/>
                      <a:pt x="29" y="73"/>
                      <a:pt x="28" y="75"/>
                    </a:cubicBezTo>
                    <a:cubicBezTo>
                      <a:pt x="30" y="75"/>
                      <a:pt x="32" y="74"/>
                      <a:pt x="34" y="74"/>
                    </a:cubicBezTo>
                    <a:cubicBezTo>
                      <a:pt x="32" y="75"/>
                      <a:pt x="32" y="75"/>
                      <a:pt x="30" y="75"/>
                    </a:cubicBezTo>
                    <a:cubicBezTo>
                      <a:pt x="30" y="75"/>
                      <a:pt x="27" y="75"/>
                      <a:pt x="26" y="75"/>
                    </a:cubicBezTo>
                    <a:cubicBezTo>
                      <a:pt x="25" y="75"/>
                      <a:pt x="25" y="74"/>
                      <a:pt x="24" y="74"/>
                    </a:cubicBezTo>
                    <a:cubicBezTo>
                      <a:pt x="24" y="75"/>
                      <a:pt x="23" y="75"/>
                      <a:pt x="23" y="76"/>
                    </a:cubicBezTo>
                    <a:cubicBezTo>
                      <a:pt x="24" y="76"/>
                      <a:pt x="26" y="75"/>
                      <a:pt x="26" y="76"/>
                    </a:cubicBezTo>
                    <a:cubicBezTo>
                      <a:pt x="24" y="76"/>
                      <a:pt x="26" y="78"/>
                      <a:pt x="24" y="78"/>
                    </a:cubicBezTo>
                    <a:cubicBezTo>
                      <a:pt x="24" y="78"/>
                      <a:pt x="23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6"/>
                      <a:pt x="22" y="76"/>
                      <a:pt x="22" y="75"/>
                    </a:cubicBezTo>
                    <a:cubicBezTo>
                      <a:pt x="22" y="75"/>
                      <a:pt x="23" y="74"/>
                      <a:pt x="23" y="73"/>
                    </a:cubicBezTo>
                    <a:cubicBezTo>
                      <a:pt x="22" y="73"/>
                      <a:pt x="22" y="73"/>
                      <a:pt x="22" y="72"/>
                    </a:cubicBezTo>
                    <a:cubicBezTo>
                      <a:pt x="21" y="73"/>
                      <a:pt x="20" y="73"/>
                      <a:pt x="19" y="73"/>
                    </a:cubicBezTo>
                    <a:cubicBezTo>
                      <a:pt x="19" y="73"/>
                      <a:pt x="16" y="74"/>
                      <a:pt x="16" y="75"/>
                    </a:cubicBezTo>
                    <a:cubicBezTo>
                      <a:pt x="16" y="76"/>
                      <a:pt x="16" y="76"/>
                      <a:pt x="16" y="78"/>
                    </a:cubicBezTo>
                    <a:cubicBezTo>
                      <a:pt x="16" y="78"/>
                      <a:pt x="18" y="79"/>
                      <a:pt x="19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20" y="79"/>
                      <a:pt x="19" y="79"/>
                      <a:pt x="19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9"/>
                      <a:pt x="19" y="79"/>
                      <a:pt x="18" y="79"/>
                    </a:cubicBezTo>
                    <a:cubicBezTo>
                      <a:pt x="18" y="79"/>
                      <a:pt x="18" y="80"/>
                      <a:pt x="18" y="80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18" y="80"/>
                      <a:pt x="17" y="81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3"/>
                      <a:pt x="17" y="83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7" y="83"/>
                      <a:pt x="17" y="83"/>
                      <a:pt x="16" y="83"/>
                    </a:cubicBezTo>
                    <a:cubicBezTo>
                      <a:pt x="16" y="83"/>
                      <a:pt x="17" y="83"/>
                      <a:pt x="17" y="83"/>
                    </a:cubicBezTo>
                    <a:cubicBezTo>
                      <a:pt x="17" y="82"/>
                      <a:pt x="16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6" y="81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10" y="80"/>
                      <a:pt x="10" y="84"/>
                      <a:pt x="8" y="84"/>
                    </a:cubicBezTo>
                    <a:cubicBezTo>
                      <a:pt x="8" y="84"/>
                      <a:pt x="7" y="84"/>
                      <a:pt x="7" y="83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3"/>
                      <a:pt x="7" y="83"/>
                      <a:pt x="6" y="83"/>
                    </a:cubicBezTo>
                    <a:cubicBezTo>
                      <a:pt x="5" y="82"/>
                      <a:pt x="4" y="82"/>
                      <a:pt x="4" y="82"/>
                    </a:cubicBezTo>
                    <a:cubicBezTo>
                      <a:pt x="4" y="83"/>
                      <a:pt x="4" y="83"/>
                      <a:pt x="5" y="83"/>
                    </a:cubicBezTo>
                    <a:cubicBezTo>
                      <a:pt x="3" y="83"/>
                      <a:pt x="2" y="83"/>
                      <a:pt x="1" y="84"/>
                    </a:cubicBezTo>
                    <a:cubicBezTo>
                      <a:pt x="2" y="85"/>
                      <a:pt x="2" y="84"/>
                      <a:pt x="3" y="84"/>
                    </a:cubicBezTo>
                    <a:cubicBezTo>
                      <a:pt x="3" y="85"/>
                      <a:pt x="4" y="85"/>
                      <a:pt x="2" y="86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5" y="85"/>
                      <a:pt x="6" y="85"/>
                      <a:pt x="7" y="85"/>
                    </a:cubicBezTo>
                    <a:cubicBezTo>
                      <a:pt x="7" y="84"/>
                      <a:pt x="7" y="84"/>
                      <a:pt x="7" y="84"/>
                    </a:cubicBezTo>
                    <a:cubicBezTo>
                      <a:pt x="7" y="84"/>
                      <a:pt x="8" y="85"/>
                      <a:pt x="8" y="85"/>
                    </a:cubicBezTo>
                    <a:cubicBezTo>
                      <a:pt x="8" y="86"/>
                      <a:pt x="7" y="86"/>
                      <a:pt x="8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7" y="86"/>
                      <a:pt x="5" y="87"/>
                      <a:pt x="4" y="87"/>
                    </a:cubicBezTo>
                    <a:cubicBezTo>
                      <a:pt x="8" y="87"/>
                      <a:pt x="11" y="88"/>
                      <a:pt x="14" y="86"/>
                    </a:cubicBezTo>
                    <a:cubicBezTo>
                      <a:pt x="13" y="86"/>
                      <a:pt x="13" y="86"/>
                      <a:pt x="12" y="86"/>
                    </a:cubicBezTo>
                    <a:cubicBezTo>
                      <a:pt x="12" y="86"/>
                      <a:pt x="11" y="85"/>
                      <a:pt x="11" y="85"/>
                    </a:cubicBezTo>
                    <a:cubicBezTo>
                      <a:pt x="11" y="84"/>
                      <a:pt x="13" y="84"/>
                      <a:pt x="14" y="84"/>
                    </a:cubicBezTo>
                    <a:cubicBezTo>
                      <a:pt x="14" y="84"/>
                      <a:pt x="14" y="84"/>
                      <a:pt x="14" y="85"/>
                    </a:cubicBezTo>
                    <a:cubicBezTo>
                      <a:pt x="16" y="84"/>
                      <a:pt x="18" y="85"/>
                      <a:pt x="18" y="84"/>
                    </a:cubicBezTo>
                    <a:cubicBezTo>
                      <a:pt x="18" y="84"/>
                      <a:pt x="19" y="84"/>
                      <a:pt x="19" y="84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1" y="84"/>
                      <a:pt x="21" y="85"/>
                      <a:pt x="24" y="85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6" y="86"/>
                      <a:pt x="28" y="86"/>
                      <a:pt x="28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9" y="85"/>
                      <a:pt x="29" y="85"/>
                      <a:pt x="30" y="85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6"/>
                      <a:pt x="30" y="86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30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0" y="87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29" y="88"/>
                      <a:pt x="29" y="87"/>
                      <a:pt x="28" y="87"/>
                    </a:cubicBezTo>
                    <a:cubicBezTo>
                      <a:pt x="26" y="87"/>
                      <a:pt x="24" y="87"/>
                      <a:pt x="23" y="88"/>
                    </a:cubicBezTo>
                    <a:cubicBezTo>
                      <a:pt x="21" y="88"/>
                      <a:pt x="21" y="87"/>
                      <a:pt x="19" y="87"/>
                    </a:cubicBezTo>
                    <a:cubicBezTo>
                      <a:pt x="19" y="87"/>
                      <a:pt x="16" y="88"/>
                      <a:pt x="15" y="89"/>
                    </a:cubicBezTo>
                    <a:cubicBezTo>
                      <a:pt x="14" y="89"/>
                      <a:pt x="13" y="89"/>
                      <a:pt x="13" y="90"/>
                    </a:cubicBezTo>
                    <a:cubicBezTo>
                      <a:pt x="13" y="90"/>
                      <a:pt x="13" y="90"/>
                      <a:pt x="13" y="89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3" y="89"/>
                      <a:pt x="13" y="89"/>
                      <a:pt x="12" y="89"/>
                    </a:cubicBezTo>
                    <a:cubicBezTo>
                      <a:pt x="10" y="89"/>
                      <a:pt x="10" y="88"/>
                      <a:pt x="8" y="88"/>
                    </a:cubicBezTo>
                    <a:cubicBezTo>
                      <a:pt x="7" y="88"/>
                      <a:pt x="4" y="89"/>
                      <a:pt x="4" y="89"/>
                    </a:cubicBezTo>
                    <a:cubicBezTo>
                      <a:pt x="4" y="91"/>
                      <a:pt x="10" y="91"/>
                      <a:pt x="10" y="93"/>
                    </a:cubicBezTo>
                    <a:cubicBezTo>
                      <a:pt x="10" y="93"/>
                      <a:pt x="8" y="94"/>
                      <a:pt x="8" y="95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95"/>
                      <a:pt x="8" y="95"/>
                      <a:pt x="9" y="95"/>
                    </a:cubicBezTo>
                    <a:cubicBezTo>
                      <a:pt x="10" y="95"/>
                      <a:pt x="10" y="93"/>
                      <a:pt x="12" y="93"/>
                    </a:cubicBezTo>
                    <a:cubicBezTo>
                      <a:pt x="13" y="93"/>
                      <a:pt x="17" y="93"/>
                      <a:pt x="17" y="93"/>
                    </a:cubicBezTo>
                    <a:cubicBezTo>
                      <a:pt x="17" y="93"/>
                      <a:pt x="17" y="92"/>
                      <a:pt x="17" y="92"/>
                    </a:cubicBezTo>
                    <a:cubicBezTo>
                      <a:pt x="16" y="93"/>
                      <a:pt x="15" y="93"/>
                      <a:pt x="15" y="93"/>
                    </a:cubicBezTo>
                    <a:cubicBezTo>
                      <a:pt x="15" y="92"/>
                      <a:pt x="15" y="92"/>
                      <a:pt x="15" y="91"/>
                    </a:cubicBezTo>
                    <a:cubicBezTo>
                      <a:pt x="15" y="91"/>
                      <a:pt x="14" y="91"/>
                      <a:pt x="14" y="91"/>
                    </a:cubicBezTo>
                    <a:cubicBezTo>
                      <a:pt x="14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6" y="92"/>
                      <a:pt x="17" y="92"/>
                      <a:pt x="17" y="92"/>
                    </a:cubicBezTo>
                    <a:cubicBezTo>
                      <a:pt x="18" y="92"/>
                      <a:pt x="19" y="92"/>
                      <a:pt x="19" y="92"/>
                    </a:cubicBezTo>
                    <a:cubicBezTo>
                      <a:pt x="21" y="92"/>
                      <a:pt x="21" y="95"/>
                      <a:pt x="23" y="95"/>
                    </a:cubicBezTo>
                    <a:cubicBezTo>
                      <a:pt x="23" y="95"/>
                      <a:pt x="24" y="95"/>
                      <a:pt x="24" y="95"/>
                    </a:cubicBezTo>
                    <a:cubicBezTo>
                      <a:pt x="26" y="95"/>
                      <a:pt x="28" y="94"/>
                      <a:pt x="29" y="95"/>
                    </a:cubicBezTo>
                    <a:cubicBezTo>
                      <a:pt x="25" y="95"/>
                      <a:pt x="28" y="97"/>
                      <a:pt x="26" y="97"/>
                    </a:cubicBezTo>
                    <a:cubicBezTo>
                      <a:pt x="22" y="97"/>
                      <a:pt x="22" y="97"/>
                      <a:pt x="22" y="97"/>
                    </a:cubicBezTo>
                    <a:cubicBezTo>
                      <a:pt x="22" y="97"/>
                      <a:pt x="22" y="97"/>
                      <a:pt x="22" y="97"/>
                    </a:cubicBezTo>
                    <a:cubicBezTo>
                      <a:pt x="22" y="97"/>
                      <a:pt x="22" y="97"/>
                      <a:pt x="22" y="97"/>
                    </a:cubicBezTo>
                    <a:cubicBezTo>
                      <a:pt x="21" y="96"/>
                      <a:pt x="21" y="94"/>
                      <a:pt x="19" y="94"/>
                    </a:cubicBezTo>
                    <a:cubicBezTo>
                      <a:pt x="18" y="94"/>
                      <a:pt x="21" y="96"/>
                      <a:pt x="21" y="97"/>
                    </a:cubicBezTo>
                    <a:cubicBezTo>
                      <a:pt x="21" y="98"/>
                      <a:pt x="21" y="98"/>
                      <a:pt x="20" y="98"/>
                    </a:cubicBezTo>
                    <a:cubicBezTo>
                      <a:pt x="20" y="98"/>
                      <a:pt x="19" y="98"/>
                      <a:pt x="19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20" y="99"/>
                      <a:pt x="20" y="100"/>
                      <a:pt x="19" y="100"/>
                    </a:cubicBezTo>
                    <a:cubicBezTo>
                      <a:pt x="19" y="100"/>
                      <a:pt x="19" y="101"/>
                      <a:pt x="19" y="101"/>
                    </a:cubicBezTo>
                    <a:cubicBezTo>
                      <a:pt x="18" y="101"/>
                      <a:pt x="18" y="101"/>
                      <a:pt x="17" y="101"/>
                    </a:cubicBezTo>
                    <a:cubicBezTo>
                      <a:pt x="17" y="102"/>
                      <a:pt x="18" y="102"/>
                      <a:pt x="19" y="102"/>
                    </a:cubicBezTo>
                    <a:cubicBezTo>
                      <a:pt x="18" y="102"/>
                      <a:pt x="18" y="102"/>
                      <a:pt x="19" y="102"/>
                    </a:cubicBezTo>
                    <a:cubicBezTo>
                      <a:pt x="20" y="102"/>
                      <a:pt x="20" y="102"/>
                      <a:pt x="21" y="102"/>
                    </a:cubicBezTo>
                    <a:cubicBezTo>
                      <a:pt x="20" y="103"/>
                      <a:pt x="20" y="103"/>
                      <a:pt x="19" y="104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8" y="104"/>
                      <a:pt x="16" y="104"/>
                      <a:pt x="16" y="104"/>
                    </a:cubicBezTo>
                    <a:cubicBezTo>
                      <a:pt x="16" y="106"/>
                      <a:pt x="18" y="106"/>
                      <a:pt x="18" y="107"/>
                    </a:cubicBezTo>
                    <a:cubicBezTo>
                      <a:pt x="18" y="108"/>
                      <a:pt x="18" y="106"/>
                      <a:pt x="19" y="106"/>
                    </a:cubicBezTo>
                    <a:cubicBezTo>
                      <a:pt x="21" y="106"/>
                      <a:pt x="21" y="108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4" y="108"/>
                      <a:pt x="26" y="108"/>
                      <a:pt x="26" y="108"/>
                    </a:cubicBezTo>
                    <a:cubicBezTo>
                      <a:pt x="27" y="108"/>
                      <a:pt x="27" y="108"/>
                      <a:pt x="27" y="108"/>
                    </a:cubicBezTo>
                    <a:cubicBezTo>
                      <a:pt x="27" y="109"/>
                      <a:pt x="24" y="109"/>
                      <a:pt x="25" y="110"/>
                    </a:cubicBezTo>
                    <a:cubicBezTo>
                      <a:pt x="26" y="111"/>
                      <a:pt x="29" y="110"/>
                      <a:pt x="29" y="111"/>
                    </a:cubicBezTo>
                    <a:cubicBezTo>
                      <a:pt x="27" y="111"/>
                      <a:pt x="24" y="112"/>
                      <a:pt x="22" y="113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1" y="111"/>
                      <a:pt x="24" y="109"/>
                      <a:pt x="23" y="109"/>
                    </a:cubicBezTo>
                    <a:cubicBezTo>
                      <a:pt x="21" y="109"/>
                      <a:pt x="21" y="110"/>
                      <a:pt x="18" y="110"/>
                    </a:cubicBezTo>
                    <a:cubicBezTo>
                      <a:pt x="18" y="110"/>
                      <a:pt x="17" y="111"/>
                      <a:pt x="17" y="112"/>
                    </a:cubicBezTo>
                    <a:cubicBezTo>
                      <a:pt x="17" y="112"/>
                      <a:pt x="18" y="113"/>
                      <a:pt x="19" y="113"/>
                    </a:cubicBezTo>
                    <a:cubicBezTo>
                      <a:pt x="17" y="113"/>
                      <a:pt x="16" y="113"/>
                      <a:pt x="15" y="113"/>
                    </a:cubicBezTo>
                    <a:cubicBezTo>
                      <a:pt x="15" y="113"/>
                      <a:pt x="14" y="113"/>
                      <a:pt x="14" y="113"/>
                    </a:cubicBezTo>
                    <a:cubicBezTo>
                      <a:pt x="14" y="113"/>
                      <a:pt x="14" y="113"/>
                      <a:pt x="14" y="113"/>
                    </a:cubicBezTo>
                    <a:cubicBezTo>
                      <a:pt x="13" y="113"/>
                      <a:pt x="12" y="113"/>
                      <a:pt x="12" y="113"/>
                    </a:cubicBezTo>
                    <a:cubicBezTo>
                      <a:pt x="12" y="113"/>
                      <a:pt x="12" y="113"/>
                      <a:pt x="12" y="113"/>
                    </a:cubicBezTo>
                    <a:cubicBezTo>
                      <a:pt x="11" y="113"/>
                      <a:pt x="10" y="113"/>
                      <a:pt x="10" y="112"/>
                    </a:cubicBezTo>
                    <a:cubicBezTo>
                      <a:pt x="10" y="112"/>
                      <a:pt x="10" y="111"/>
                      <a:pt x="10" y="111"/>
                    </a:cubicBezTo>
                    <a:cubicBezTo>
                      <a:pt x="12" y="111"/>
                      <a:pt x="14" y="111"/>
                      <a:pt x="15" y="110"/>
                    </a:cubicBezTo>
                    <a:cubicBezTo>
                      <a:pt x="14" y="111"/>
                      <a:pt x="13" y="110"/>
                      <a:pt x="12" y="110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12" y="110"/>
                      <a:pt x="11" y="110"/>
                      <a:pt x="11" y="110"/>
                    </a:cubicBezTo>
                    <a:cubicBezTo>
                      <a:pt x="11" y="110"/>
                      <a:pt x="10" y="110"/>
                      <a:pt x="10" y="110"/>
                    </a:cubicBezTo>
                    <a:cubicBezTo>
                      <a:pt x="9" y="110"/>
                      <a:pt x="9" y="111"/>
                      <a:pt x="9" y="111"/>
                    </a:cubicBezTo>
                    <a:cubicBezTo>
                      <a:pt x="8" y="111"/>
                      <a:pt x="8" y="111"/>
                      <a:pt x="7" y="111"/>
                    </a:cubicBezTo>
                    <a:cubicBezTo>
                      <a:pt x="7" y="111"/>
                      <a:pt x="7" y="111"/>
                      <a:pt x="7" y="112"/>
                    </a:cubicBezTo>
                    <a:cubicBezTo>
                      <a:pt x="7" y="113"/>
                      <a:pt x="4" y="113"/>
                      <a:pt x="4" y="115"/>
                    </a:cubicBezTo>
                    <a:cubicBezTo>
                      <a:pt x="4" y="115"/>
                      <a:pt x="7" y="117"/>
                      <a:pt x="7" y="117"/>
                    </a:cubicBezTo>
                    <a:cubicBezTo>
                      <a:pt x="10" y="117"/>
                      <a:pt x="10" y="114"/>
                      <a:pt x="12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15" y="114"/>
                      <a:pt x="17" y="114"/>
                      <a:pt x="20" y="114"/>
                    </a:cubicBezTo>
                    <a:cubicBezTo>
                      <a:pt x="20" y="114"/>
                      <a:pt x="20" y="114"/>
                      <a:pt x="20" y="115"/>
                    </a:cubicBezTo>
                    <a:cubicBezTo>
                      <a:pt x="20" y="115"/>
                      <a:pt x="18" y="117"/>
                      <a:pt x="18" y="117"/>
                    </a:cubicBezTo>
                    <a:cubicBezTo>
                      <a:pt x="20" y="117"/>
                      <a:pt x="20" y="118"/>
                      <a:pt x="22" y="118"/>
                    </a:cubicBezTo>
                    <a:cubicBezTo>
                      <a:pt x="22" y="118"/>
                      <a:pt x="22" y="118"/>
                      <a:pt x="22" y="118"/>
                    </a:cubicBezTo>
                    <a:cubicBezTo>
                      <a:pt x="22" y="118"/>
                      <a:pt x="22" y="118"/>
                      <a:pt x="23" y="118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18"/>
                      <a:pt x="24" y="117"/>
                      <a:pt x="24" y="117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4" y="116"/>
                      <a:pt x="25" y="115"/>
                      <a:pt x="25" y="115"/>
                    </a:cubicBezTo>
                    <a:cubicBezTo>
                      <a:pt x="25" y="114"/>
                      <a:pt x="24" y="114"/>
                      <a:pt x="23" y="114"/>
                    </a:cubicBezTo>
                    <a:cubicBezTo>
                      <a:pt x="24" y="113"/>
                      <a:pt x="25" y="113"/>
                      <a:pt x="27" y="113"/>
                    </a:cubicBezTo>
                    <a:cubicBezTo>
                      <a:pt x="26" y="114"/>
                      <a:pt x="28" y="114"/>
                      <a:pt x="29" y="114"/>
                    </a:cubicBezTo>
                    <a:cubicBezTo>
                      <a:pt x="29" y="114"/>
                      <a:pt x="29" y="114"/>
                      <a:pt x="29" y="115"/>
                    </a:cubicBezTo>
                    <a:cubicBezTo>
                      <a:pt x="29" y="115"/>
                      <a:pt x="29" y="116"/>
                      <a:pt x="29" y="117"/>
                    </a:cubicBezTo>
                    <a:cubicBezTo>
                      <a:pt x="29" y="117"/>
                      <a:pt x="28" y="117"/>
                      <a:pt x="28" y="117"/>
                    </a:cubicBezTo>
                    <a:cubicBezTo>
                      <a:pt x="26" y="117"/>
                      <a:pt x="26" y="118"/>
                      <a:pt x="25" y="117"/>
                    </a:cubicBezTo>
                    <a:cubicBezTo>
                      <a:pt x="24" y="118"/>
                      <a:pt x="25" y="117"/>
                      <a:pt x="26" y="117"/>
                    </a:cubicBezTo>
                    <a:cubicBezTo>
                      <a:pt x="26" y="117"/>
                      <a:pt x="27" y="117"/>
                      <a:pt x="29" y="117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32" y="118"/>
                      <a:pt x="32" y="117"/>
                      <a:pt x="34" y="117"/>
                    </a:cubicBezTo>
                    <a:cubicBezTo>
                      <a:pt x="34" y="117"/>
                      <a:pt x="36" y="116"/>
                      <a:pt x="37" y="116"/>
                    </a:cubicBezTo>
                    <a:cubicBezTo>
                      <a:pt x="38" y="116"/>
                      <a:pt x="39" y="116"/>
                      <a:pt x="39" y="116"/>
                    </a:cubicBezTo>
                    <a:cubicBezTo>
                      <a:pt x="39" y="115"/>
                      <a:pt x="38" y="115"/>
                      <a:pt x="38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9" y="114"/>
                      <a:pt x="40" y="114"/>
                      <a:pt x="42" y="114"/>
                    </a:cubicBezTo>
                    <a:cubicBezTo>
                      <a:pt x="43" y="115"/>
                      <a:pt x="43" y="118"/>
                      <a:pt x="45" y="118"/>
                    </a:cubicBezTo>
                    <a:cubicBezTo>
                      <a:pt x="45" y="118"/>
                      <a:pt x="43" y="116"/>
                      <a:pt x="43" y="115"/>
                    </a:cubicBezTo>
                    <a:cubicBezTo>
                      <a:pt x="43" y="115"/>
                      <a:pt x="43" y="114"/>
                      <a:pt x="43" y="114"/>
                    </a:cubicBezTo>
                    <a:cubicBezTo>
                      <a:pt x="44" y="114"/>
                      <a:pt x="45" y="114"/>
                      <a:pt x="46" y="115"/>
                    </a:cubicBezTo>
                    <a:cubicBezTo>
                      <a:pt x="48" y="115"/>
                      <a:pt x="48" y="114"/>
                      <a:pt x="49" y="114"/>
                    </a:cubicBezTo>
                    <a:cubicBezTo>
                      <a:pt x="50" y="114"/>
                      <a:pt x="51" y="114"/>
                      <a:pt x="52" y="114"/>
                    </a:cubicBezTo>
                    <a:cubicBezTo>
                      <a:pt x="52" y="114"/>
                      <a:pt x="52" y="115"/>
                      <a:pt x="52" y="115"/>
                    </a:cubicBezTo>
                    <a:cubicBezTo>
                      <a:pt x="52" y="115"/>
                      <a:pt x="52" y="116"/>
                      <a:pt x="52" y="116"/>
                    </a:cubicBezTo>
                    <a:cubicBezTo>
                      <a:pt x="50" y="116"/>
                      <a:pt x="48" y="117"/>
                      <a:pt x="49" y="118"/>
                    </a:cubicBezTo>
                    <a:cubicBezTo>
                      <a:pt x="50" y="118"/>
                      <a:pt x="50" y="118"/>
                      <a:pt x="50" y="117"/>
                    </a:cubicBezTo>
                    <a:cubicBezTo>
                      <a:pt x="51" y="118"/>
                      <a:pt x="51" y="117"/>
                      <a:pt x="52" y="117"/>
                    </a:cubicBezTo>
                    <a:cubicBezTo>
                      <a:pt x="54" y="117"/>
                      <a:pt x="54" y="118"/>
                      <a:pt x="56" y="118"/>
                    </a:cubicBezTo>
                    <a:cubicBezTo>
                      <a:pt x="56" y="118"/>
                      <a:pt x="59" y="117"/>
                      <a:pt x="60" y="116"/>
                    </a:cubicBezTo>
                    <a:cubicBezTo>
                      <a:pt x="60" y="116"/>
                      <a:pt x="59" y="115"/>
                      <a:pt x="59" y="115"/>
                    </a:cubicBezTo>
                    <a:cubicBezTo>
                      <a:pt x="59" y="115"/>
                      <a:pt x="59" y="115"/>
                      <a:pt x="60" y="115"/>
                    </a:cubicBezTo>
                    <a:cubicBezTo>
                      <a:pt x="59" y="114"/>
                      <a:pt x="59" y="114"/>
                      <a:pt x="58" y="114"/>
                    </a:cubicBezTo>
                    <a:cubicBezTo>
                      <a:pt x="59" y="114"/>
                      <a:pt x="60" y="114"/>
                      <a:pt x="60" y="114"/>
                    </a:cubicBezTo>
                    <a:cubicBezTo>
                      <a:pt x="60" y="114"/>
                      <a:pt x="60" y="114"/>
                      <a:pt x="60" y="115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60" y="115"/>
                      <a:pt x="60" y="116"/>
                      <a:pt x="60" y="116"/>
                    </a:cubicBezTo>
                    <a:cubicBezTo>
                      <a:pt x="61" y="116"/>
                      <a:pt x="62" y="116"/>
                      <a:pt x="62" y="116"/>
                    </a:cubicBezTo>
                    <a:cubicBezTo>
                      <a:pt x="65" y="116"/>
                      <a:pt x="65" y="116"/>
                      <a:pt x="67" y="116"/>
                    </a:cubicBezTo>
                    <a:cubicBezTo>
                      <a:pt x="67" y="116"/>
                      <a:pt x="70" y="116"/>
                      <a:pt x="70" y="115"/>
                    </a:cubicBezTo>
                    <a:cubicBezTo>
                      <a:pt x="70" y="115"/>
                      <a:pt x="70" y="115"/>
                      <a:pt x="69" y="115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70" y="115"/>
                      <a:pt x="69" y="115"/>
                      <a:pt x="69" y="115"/>
                    </a:cubicBezTo>
                    <a:cubicBezTo>
                      <a:pt x="69" y="115"/>
                      <a:pt x="69" y="114"/>
                      <a:pt x="69" y="114"/>
                    </a:cubicBezTo>
                    <a:cubicBezTo>
                      <a:pt x="71" y="114"/>
                      <a:pt x="73" y="114"/>
                      <a:pt x="75" y="114"/>
                    </a:cubicBezTo>
                    <a:cubicBezTo>
                      <a:pt x="75" y="115"/>
                      <a:pt x="75" y="115"/>
                      <a:pt x="75" y="115"/>
                    </a:cubicBezTo>
                    <a:cubicBezTo>
                      <a:pt x="74" y="115"/>
                      <a:pt x="73" y="115"/>
                      <a:pt x="73" y="117"/>
                    </a:cubicBezTo>
                    <a:cubicBezTo>
                      <a:pt x="74" y="116"/>
                      <a:pt x="75" y="116"/>
                      <a:pt x="75" y="116"/>
                    </a:cubicBezTo>
                    <a:cubicBezTo>
                      <a:pt x="76" y="116"/>
                      <a:pt x="76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8" y="116"/>
                    </a:cubicBezTo>
                    <a:cubicBezTo>
                      <a:pt x="78" y="116"/>
                      <a:pt x="81" y="116"/>
                      <a:pt x="81" y="116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1" y="116"/>
                      <a:pt x="83" y="117"/>
                      <a:pt x="83" y="117"/>
                    </a:cubicBezTo>
                    <a:cubicBezTo>
                      <a:pt x="83" y="118"/>
                      <a:pt x="83" y="118"/>
                      <a:pt x="83" y="118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4" y="118"/>
                      <a:pt x="84" y="117"/>
                      <a:pt x="84" y="117"/>
                    </a:cubicBezTo>
                    <a:cubicBezTo>
                      <a:pt x="84" y="117"/>
                      <a:pt x="84" y="117"/>
                      <a:pt x="85" y="117"/>
                    </a:cubicBezTo>
                    <a:cubicBezTo>
                      <a:pt x="85" y="117"/>
                      <a:pt x="86" y="117"/>
                      <a:pt x="86" y="118"/>
                    </a:cubicBezTo>
                    <a:cubicBezTo>
                      <a:pt x="87" y="118"/>
                      <a:pt x="88" y="118"/>
                      <a:pt x="89" y="118"/>
                    </a:cubicBezTo>
                    <a:cubicBezTo>
                      <a:pt x="89" y="118"/>
                      <a:pt x="91" y="116"/>
                      <a:pt x="91" y="116"/>
                    </a:cubicBezTo>
                    <a:cubicBezTo>
                      <a:pt x="91" y="115"/>
                      <a:pt x="91" y="115"/>
                      <a:pt x="91" y="115"/>
                    </a:cubicBezTo>
                    <a:cubicBezTo>
                      <a:pt x="92" y="115"/>
                      <a:pt x="93" y="115"/>
                      <a:pt x="93" y="115"/>
                    </a:cubicBezTo>
                    <a:cubicBezTo>
                      <a:pt x="93" y="115"/>
                      <a:pt x="93" y="115"/>
                      <a:pt x="93" y="116"/>
                    </a:cubicBezTo>
                    <a:cubicBezTo>
                      <a:pt x="93" y="116"/>
                      <a:pt x="93" y="117"/>
                      <a:pt x="94" y="117"/>
                    </a:cubicBezTo>
                    <a:cubicBezTo>
                      <a:pt x="94" y="117"/>
                      <a:pt x="93" y="118"/>
                      <a:pt x="92" y="118"/>
                    </a:cubicBezTo>
                    <a:cubicBezTo>
                      <a:pt x="92" y="118"/>
                      <a:pt x="90" y="119"/>
                      <a:pt x="91" y="118"/>
                    </a:cubicBezTo>
                    <a:cubicBezTo>
                      <a:pt x="90" y="118"/>
                      <a:pt x="91" y="118"/>
                      <a:pt x="90" y="118"/>
                    </a:cubicBezTo>
                    <a:cubicBezTo>
                      <a:pt x="90" y="119"/>
                      <a:pt x="89" y="119"/>
                      <a:pt x="88" y="119"/>
                    </a:cubicBezTo>
                    <a:cubicBezTo>
                      <a:pt x="88" y="120"/>
                      <a:pt x="87" y="120"/>
                      <a:pt x="86" y="121"/>
                    </a:cubicBezTo>
                    <a:cubicBezTo>
                      <a:pt x="86" y="121"/>
                      <a:pt x="86" y="121"/>
                      <a:pt x="87" y="121"/>
                    </a:cubicBezTo>
                    <a:cubicBezTo>
                      <a:pt x="87" y="122"/>
                      <a:pt x="86" y="122"/>
                      <a:pt x="87" y="123"/>
                    </a:cubicBezTo>
                    <a:cubicBezTo>
                      <a:pt x="86" y="123"/>
                      <a:pt x="85" y="123"/>
                      <a:pt x="85" y="123"/>
                    </a:cubicBezTo>
                    <a:cubicBezTo>
                      <a:pt x="84" y="123"/>
                      <a:pt x="83" y="123"/>
                      <a:pt x="83" y="123"/>
                    </a:cubicBezTo>
                    <a:cubicBezTo>
                      <a:pt x="82" y="123"/>
                      <a:pt x="82" y="123"/>
                      <a:pt x="81" y="123"/>
                    </a:cubicBezTo>
                    <a:cubicBezTo>
                      <a:pt x="81" y="123"/>
                      <a:pt x="82" y="122"/>
                      <a:pt x="83" y="122"/>
                    </a:cubicBezTo>
                    <a:cubicBezTo>
                      <a:pt x="82" y="122"/>
                      <a:pt x="82" y="121"/>
                      <a:pt x="82" y="121"/>
                    </a:cubicBezTo>
                    <a:cubicBezTo>
                      <a:pt x="82" y="120"/>
                      <a:pt x="81" y="121"/>
                      <a:pt x="81" y="120"/>
                    </a:cubicBezTo>
                    <a:cubicBezTo>
                      <a:pt x="81" y="120"/>
                      <a:pt x="80" y="120"/>
                      <a:pt x="80" y="119"/>
                    </a:cubicBezTo>
                    <a:cubicBezTo>
                      <a:pt x="80" y="119"/>
                      <a:pt x="79" y="119"/>
                      <a:pt x="79" y="120"/>
                    </a:cubicBezTo>
                    <a:cubicBezTo>
                      <a:pt x="79" y="120"/>
                      <a:pt x="79" y="119"/>
                      <a:pt x="79" y="119"/>
                    </a:cubicBezTo>
                    <a:cubicBezTo>
                      <a:pt x="79" y="119"/>
                      <a:pt x="80" y="119"/>
                      <a:pt x="80" y="118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79" y="118"/>
                      <a:pt x="79" y="118"/>
                      <a:pt x="79" y="118"/>
                    </a:cubicBezTo>
                    <a:cubicBezTo>
                      <a:pt x="78" y="117"/>
                      <a:pt x="78" y="116"/>
                      <a:pt x="78" y="116"/>
                    </a:cubicBezTo>
                    <a:cubicBezTo>
                      <a:pt x="76" y="116"/>
                      <a:pt x="76" y="119"/>
                      <a:pt x="73" y="119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72" y="119"/>
                      <a:pt x="71" y="120"/>
                      <a:pt x="70" y="120"/>
                    </a:cubicBezTo>
                    <a:cubicBezTo>
                      <a:pt x="71" y="121"/>
                      <a:pt x="72" y="120"/>
                      <a:pt x="73" y="119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73" y="120"/>
                      <a:pt x="73" y="121"/>
                      <a:pt x="73" y="121"/>
                    </a:cubicBezTo>
                    <a:cubicBezTo>
                      <a:pt x="73" y="121"/>
                      <a:pt x="73" y="122"/>
                      <a:pt x="73" y="122"/>
                    </a:cubicBezTo>
                    <a:cubicBezTo>
                      <a:pt x="72" y="121"/>
                      <a:pt x="71" y="122"/>
                      <a:pt x="70" y="122"/>
                    </a:cubicBezTo>
                    <a:cubicBezTo>
                      <a:pt x="70" y="122"/>
                      <a:pt x="69" y="121"/>
                      <a:pt x="68" y="121"/>
                    </a:cubicBezTo>
                    <a:cubicBezTo>
                      <a:pt x="68" y="121"/>
                      <a:pt x="68" y="121"/>
                      <a:pt x="68" y="121"/>
                    </a:cubicBezTo>
                    <a:cubicBezTo>
                      <a:pt x="68" y="120"/>
                      <a:pt x="68" y="121"/>
                      <a:pt x="67" y="121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0"/>
                      <a:pt x="66" y="119"/>
                      <a:pt x="66" y="119"/>
                    </a:cubicBezTo>
                    <a:cubicBezTo>
                      <a:pt x="66" y="120"/>
                      <a:pt x="68" y="119"/>
                      <a:pt x="68" y="119"/>
                    </a:cubicBezTo>
                    <a:cubicBezTo>
                      <a:pt x="67" y="119"/>
                      <a:pt x="67" y="119"/>
                      <a:pt x="66" y="119"/>
                    </a:cubicBezTo>
                    <a:cubicBezTo>
                      <a:pt x="66" y="118"/>
                      <a:pt x="67" y="117"/>
                      <a:pt x="67" y="117"/>
                    </a:cubicBezTo>
                    <a:cubicBezTo>
                      <a:pt x="65" y="117"/>
                      <a:pt x="65" y="118"/>
                      <a:pt x="62" y="118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2" y="119"/>
                      <a:pt x="62" y="119"/>
                      <a:pt x="61" y="119"/>
                    </a:cubicBezTo>
                    <a:cubicBezTo>
                      <a:pt x="61" y="119"/>
                      <a:pt x="62" y="119"/>
                      <a:pt x="62" y="119"/>
                    </a:cubicBezTo>
                    <a:cubicBezTo>
                      <a:pt x="62" y="119"/>
                      <a:pt x="63" y="119"/>
                      <a:pt x="63" y="119"/>
                    </a:cubicBezTo>
                    <a:cubicBezTo>
                      <a:pt x="63" y="119"/>
                      <a:pt x="63" y="119"/>
                      <a:pt x="63" y="120"/>
                    </a:cubicBezTo>
                    <a:cubicBezTo>
                      <a:pt x="63" y="121"/>
                      <a:pt x="62" y="121"/>
                      <a:pt x="62" y="123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2" y="123"/>
                      <a:pt x="61" y="123"/>
                      <a:pt x="61" y="123"/>
                    </a:cubicBezTo>
                    <a:cubicBezTo>
                      <a:pt x="61" y="123"/>
                      <a:pt x="61" y="124"/>
                      <a:pt x="61" y="124"/>
                    </a:cubicBezTo>
                    <a:cubicBezTo>
                      <a:pt x="61" y="124"/>
                      <a:pt x="60" y="124"/>
                      <a:pt x="59" y="124"/>
                    </a:cubicBezTo>
                    <a:cubicBezTo>
                      <a:pt x="59" y="125"/>
                      <a:pt x="61" y="124"/>
                      <a:pt x="61" y="125"/>
                    </a:cubicBezTo>
                    <a:cubicBezTo>
                      <a:pt x="60" y="125"/>
                      <a:pt x="59" y="125"/>
                      <a:pt x="58" y="126"/>
                    </a:cubicBezTo>
                    <a:cubicBezTo>
                      <a:pt x="58" y="126"/>
                      <a:pt x="57" y="127"/>
                      <a:pt x="56" y="127"/>
                    </a:cubicBezTo>
                    <a:cubicBezTo>
                      <a:pt x="56" y="127"/>
                      <a:pt x="56" y="126"/>
                      <a:pt x="56" y="126"/>
                    </a:cubicBezTo>
                    <a:cubicBezTo>
                      <a:pt x="55" y="126"/>
                      <a:pt x="55" y="126"/>
                      <a:pt x="54" y="127"/>
                    </a:cubicBezTo>
                    <a:cubicBezTo>
                      <a:pt x="54" y="127"/>
                      <a:pt x="54" y="127"/>
                      <a:pt x="54" y="127"/>
                    </a:cubicBezTo>
                    <a:cubicBezTo>
                      <a:pt x="54" y="126"/>
                      <a:pt x="56" y="125"/>
                      <a:pt x="56" y="125"/>
                    </a:cubicBezTo>
                    <a:cubicBezTo>
                      <a:pt x="56" y="125"/>
                      <a:pt x="55" y="125"/>
                      <a:pt x="55" y="125"/>
                    </a:cubicBezTo>
                    <a:cubicBezTo>
                      <a:pt x="56" y="125"/>
                      <a:pt x="56" y="125"/>
                      <a:pt x="56" y="125"/>
                    </a:cubicBezTo>
                    <a:cubicBezTo>
                      <a:pt x="55" y="123"/>
                      <a:pt x="54" y="124"/>
                      <a:pt x="52" y="125"/>
                    </a:cubicBezTo>
                    <a:cubicBezTo>
                      <a:pt x="52" y="125"/>
                      <a:pt x="53" y="125"/>
                      <a:pt x="53" y="125"/>
                    </a:cubicBezTo>
                    <a:cubicBezTo>
                      <a:pt x="53" y="125"/>
                      <a:pt x="52" y="125"/>
                      <a:pt x="51" y="125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51" y="124"/>
                      <a:pt x="51" y="123"/>
                      <a:pt x="51" y="123"/>
                    </a:cubicBezTo>
                    <a:cubicBezTo>
                      <a:pt x="50" y="122"/>
                      <a:pt x="49" y="124"/>
                      <a:pt x="47" y="124"/>
                    </a:cubicBezTo>
                    <a:cubicBezTo>
                      <a:pt x="46" y="124"/>
                      <a:pt x="46" y="123"/>
                      <a:pt x="45" y="124"/>
                    </a:cubicBezTo>
                    <a:cubicBezTo>
                      <a:pt x="45" y="124"/>
                      <a:pt x="45" y="124"/>
                      <a:pt x="45" y="124"/>
                    </a:cubicBezTo>
                    <a:cubicBezTo>
                      <a:pt x="45" y="125"/>
                      <a:pt x="44" y="124"/>
                      <a:pt x="44" y="124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3" y="122"/>
                      <a:pt x="43" y="122"/>
                      <a:pt x="42" y="122"/>
                    </a:cubicBezTo>
                    <a:cubicBezTo>
                      <a:pt x="43" y="122"/>
                      <a:pt x="44" y="121"/>
                      <a:pt x="45" y="121"/>
                    </a:cubicBezTo>
                    <a:cubicBezTo>
                      <a:pt x="45" y="121"/>
                      <a:pt x="45" y="121"/>
                      <a:pt x="45" y="122"/>
                    </a:cubicBezTo>
                    <a:cubicBezTo>
                      <a:pt x="46" y="121"/>
                      <a:pt x="47" y="121"/>
                      <a:pt x="47" y="119"/>
                    </a:cubicBezTo>
                    <a:cubicBezTo>
                      <a:pt x="47" y="119"/>
                      <a:pt x="45" y="119"/>
                      <a:pt x="45" y="119"/>
                    </a:cubicBezTo>
                    <a:cubicBezTo>
                      <a:pt x="43" y="119"/>
                      <a:pt x="43" y="118"/>
                      <a:pt x="40" y="118"/>
                    </a:cubicBezTo>
                    <a:cubicBezTo>
                      <a:pt x="40" y="118"/>
                      <a:pt x="38" y="119"/>
                      <a:pt x="38" y="119"/>
                    </a:cubicBezTo>
                    <a:cubicBezTo>
                      <a:pt x="38" y="120"/>
                      <a:pt x="38" y="120"/>
                      <a:pt x="38" y="121"/>
                    </a:cubicBezTo>
                    <a:cubicBezTo>
                      <a:pt x="37" y="121"/>
                      <a:pt x="35" y="121"/>
                      <a:pt x="35" y="122"/>
                    </a:cubicBezTo>
                    <a:cubicBezTo>
                      <a:pt x="34" y="122"/>
                      <a:pt x="33" y="122"/>
                      <a:pt x="32" y="122"/>
                    </a:cubicBezTo>
                    <a:cubicBezTo>
                      <a:pt x="32" y="123"/>
                      <a:pt x="32" y="123"/>
                      <a:pt x="32" y="123"/>
                    </a:cubicBezTo>
                    <a:cubicBezTo>
                      <a:pt x="31" y="123"/>
                      <a:pt x="31" y="123"/>
                      <a:pt x="31" y="123"/>
                    </a:cubicBezTo>
                    <a:cubicBezTo>
                      <a:pt x="31" y="123"/>
                      <a:pt x="31" y="122"/>
                      <a:pt x="32" y="122"/>
                    </a:cubicBezTo>
                    <a:cubicBezTo>
                      <a:pt x="30" y="121"/>
                      <a:pt x="28" y="122"/>
                      <a:pt x="27" y="123"/>
                    </a:cubicBezTo>
                    <a:cubicBezTo>
                      <a:pt x="27" y="123"/>
                      <a:pt x="28" y="123"/>
                      <a:pt x="29" y="123"/>
                    </a:cubicBezTo>
                    <a:cubicBezTo>
                      <a:pt x="29" y="124"/>
                      <a:pt x="28" y="124"/>
                      <a:pt x="27" y="124"/>
                    </a:cubicBezTo>
                    <a:cubicBezTo>
                      <a:pt x="27" y="124"/>
                      <a:pt x="26" y="124"/>
                      <a:pt x="27" y="125"/>
                    </a:cubicBezTo>
                    <a:cubicBezTo>
                      <a:pt x="26" y="125"/>
                      <a:pt x="25" y="125"/>
                      <a:pt x="24" y="126"/>
                    </a:cubicBezTo>
                    <a:cubicBezTo>
                      <a:pt x="24" y="125"/>
                      <a:pt x="23" y="123"/>
                      <a:pt x="23" y="123"/>
                    </a:cubicBezTo>
                    <a:cubicBezTo>
                      <a:pt x="23" y="123"/>
                      <a:pt x="23" y="123"/>
                      <a:pt x="22" y="123"/>
                    </a:cubicBezTo>
                    <a:cubicBezTo>
                      <a:pt x="23" y="124"/>
                      <a:pt x="23" y="125"/>
                      <a:pt x="23" y="125"/>
                    </a:cubicBezTo>
                    <a:cubicBezTo>
                      <a:pt x="21" y="125"/>
                      <a:pt x="21" y="124"/>
                      <a:pt x="20" y="123"/>
                    </a:cubicBezTo>
                    <a:cubicBezTo>
                      <a:pt x="20" y="123"/>
                      <a:pt x="19" y="124"/>
                      <a:pt x="18" y="124"/>
                    </a:cubicBezTo>
                    <a:cubicBezTo>
                      <a:pt x="17" y="124"/>
                      <a:pt x="18" y="126"/>
                      <a:pt x="18" y="126"/>
                    </a:cubicBezTo>
                    <a:cubicBezTo>
                      <a:pt x="17" y="127"/>
                      <a:pt x="17" y="128"/>
                      <a:pt x="17" y="128"/>
                    </a:cubicBezTo>
                    <a:cubicBezTo>
                      <a:pt x="16" y="128"/>
                      <a:pt x="15" y="128"/>
                      <a:pt x="14" y="128"/>
                    </a:cubicBezTo>
                    <a:cubicBezTo>
                      <a:pt x="14" y="128"/>
                      <a:pt x="14" y="127"/>
                      <a:pt x="14" y="127"/>
                    </a:cubicBezTo>
                    <a:cubicBezTo>
                      <a:pt x="14" y="126"/>
                      <a:pt x="15" y="127"/>
                      <a:pt x="16" y="127"/>
                    </a:cubicBezTo>
                    <a:cubicBezTo>
                      <a:pt x="16" y="126"/>
                      <a:pt x="15" y="125"/>
                      <a:pt x="17" y="125"/>
                    </a:cubicBezTo>
                    <a:cubicBezTo>
                      <a:pt x="15" y="124"/>
                      <a:pt x="13" y="126"/>
                      <a:pt x="12" y="125"/>
                    </a:cubicBezTo>
                    <a:cubicBezTo>
                      <a:pt x="12" y="126"/>
                      <a:pt x="15" y="125"/>
                      <a:pt x="15" y="126"/>
                    </a:cubicBezTo>
                    <a:cubicBezTo>
                      <a:pt x="15" y="126"/>
                      <a:pt x="14" y="126"/>
                      <a:pt x="13" y="127"/>
                    </a:cubicBezTo>
                    <a:cubicBezTo>
                      <a:pt x="12" y="127"/>
                      <a:pt x="11" y="128"/>
                      <a:pt x="10" y="128"/>
                    </a:cubicBezTo>
                    <a:cubicBezTo>
                      <a:pt x="11" y="129"/>
                      <a:pt x="12" y="128"/>
                      <a:pt x="12" y="130"/>
                    </a:cubicBezTo>
                    <a:cubicBezTo>
                      <a:pt x="13" y="130"/>
                      <a:pt x="13" y="130"/>
                      <a:pt x="13" y="129"/>
                    </a:cubicBezTo>
                    <a:cubicBezTo>
                      <a:pt x="14" y="129"/>
                      <a:pt x="14" y="130"/>
                      <a:pt x="15" y="130"/>
                    </a:cubicBezTo>
                    <a:cubicBezTo>
                      <a:pt x="15" y="130"/>
                      <a:pt x="15" y="130"/>
                      <a:pt x="16" y="130"/>
                    </a:cubicBezTo>
                    <a:cubicBezTo>
                      <a:pt x="16" y="130"/>
                      <a:pt x="17" y="131"/>
                      <a:pt x="17" y="131"/>
                    </a:cubicBezTo>
                    <a:cubicBezTo>
                      <a:pt x="17" y="131"/>
                      <a:pt x="18" y="131"/>
                      <a:pt x="18" y="131"/>
                    </a:cubicBezTo>
                    <a:cubicBezTo>
                      <a:pt x="18" y="131"/>
                      <a:pt x="19" y="131"/>
                      <a:pt x="19" y="131"/>
                    </a:cubicBezTo>
                    <a:cubicBezTo>
                      <a:pt x="19" y="131"/>
                      <a:pt x="19" y="132"/>
                      <a:pt x="19" y="132"/>
                    </a:cubicBezTo>
                    <a:cubicBezTo>
                      <a:pt x="19" y="132"/>
                      <a:pt x="18" y="132"/>
                      <a:pt x="18" y="132"/>
                    </a:cubicBezTo>
                    <a:cubicBezTo>
                      <a:pt x="18" y="132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6" y="133"/>
                    </a:cubicBezTo>
                    <a:cubicBezTo>
                      <a:pt x="16" y="133"/>
                      <a:pt x="16" y="133"/>
                      <a:pt x="16" y="133"/>
                    </a:cubicBezTo>
                    <a:cubicBezTo>
                      <a:pt x="15" y="133"/>
                      <a:pt x="15" y="133"/>
                      <a:pt x="15" y="133"/>
                    </a:cubicBezTo>
                    <a:cubicBezTo>
                      <a:pt x="13" y="133"/>
                      <a:pt x="13" y="133"/>
                      <a:pt x="13" y="133"/>
                    </a:cubicBezTo>
                    <a:cubicBezTo>
                      <a:pt x="12" y="134"/>
                      <a:pt x="12" y="134"/>
                      <a:pt x="12" y="135"/>
                    </a:cubicBezTo>
                    <a:cubicBezTo>
                      <a:pt x="14" y="135"/>
                      <a:pt x="13" y="136"/>
                      <a:pt x="14" y="137"/>
                    </a:cubicBezTo>
                    <a:cubicBezTo>
                      <a:pt x="14" y="137"/>
                      <a:pt x="13" y="138"/>
                      <a:pt x="12" y="138"/>
                    </a:cubicBezTo>
                    <a:cubicBezTo>
                      <a:pt x="13" y="139"/>
                      <a:pt x="15" y="138"/>
                      <a:pt x="16" y="138"/>
                    </a:cubicBezTo>
                    <a:cubicBezTo>
                      <a:pt x="16" y="137"/>
                      <a:pt x="15" y="138"/>
                      <a:pt x="15" y="138"/>
                    </a:cubicBezTo>
                    <a:cubicBezTo>
                      <a:pt x="16" y="138"/>
                      <a:pt x="16" y="137"/>
                      <a:pt x="17" y="136"/>
                    </a:cubicBezTo>
                    <a:cubicBezTo>
                      <a:pt x="17" y="137"/>
                      <a:pt x="17" y="137"/>
                      <a:pt x="17" y="137"/>
                    </a:cubicBezTo>
                    <a:cubicBezTo>
                      <a:pt x="17" y="137"/>
                      <a:pt x="17" y="139"/>
                      <a:pt x="17" y="139"/>
                    </a:cubicBezTo>
                    <a:cubicBezTo>
                      <a:pt x="17" y="139"/>
                      <a:pt x="17" y="139"/>
                      <a:pt x="16" y="139"/>
                    </a:cubicBezTo>
                    <a:cubicBezTo>
                      <a:pt x="16" y="140"/>
                      <a:pt x="15" y="141"/>
                      <a:pt x="15" y="141"/>
                    </a:cubicBezTo>
                    <a:cubicBezTo>
                      <a:pt x="15" y="141"/>
                      <a:pt x="15" y="141"/>
                      <a:pt x="15" y="141"/>
                    </a:cubicBezTo>
                    <a:cubicBezTo>
                      <a:pt x="15" y="141"/>
                      <a:pt x="12" y="141"/>
                      <a:pt x="11" y="141"/>
                    </a:cubicBezTo>
                    <a:cubicBezTo>
                      <a:pt x="10" y="141"/>
                      <a:pt x="9" y="140"/>
                      <a:pt x="8" y="139"/>
                    </a:cubicBezTo>
                    <a:cubicBezTo>
                      <a:pt x="9" y="139"/>
                      <a:pt x="9" y="139"/>
                      <a:pt x="8" y="138"/>
                    </a:cubicBezTo>
                    <a:cubicBezTo>
                      <a:pt x="7" y="138"/>
                      <a:pt x="6" y="137"/>
                      <a:pt x="4" y="138"/>
                    </a:cubicBezTo>
                    <a:cubicBezTo>
                      <a:pt x="4" y="139"/>
                      <a:pt x="5" y="139"/>
                      <a:pt x="6" y="139"/>
                    </a:cubicBezTo>
                    <a:cubicBezTo>
                      <a:pt x="5" y="139"/>
                      <a:pt x="4" y="139"/>
                      <a:pt x="3" y="139"/>
                    </a:cubicBezTo>
                    <a:cubicBezTo>
                      <a:pt x="2" y="139"/>
                      <a:pt x="3" y="138"/>
                      <a:pt x="2" y="139"/>
                    </a:cubicBezTo>
                    <a:cubicBezTo>
                      <a:pt x="0" y="139"/>
                      <a:pt x="1" y="140"/>
                      <a:pt x="1" y="141"/>
                    </a:cubicBezTo>
                    <a:cubicBezTo>
                      <a:pt x="3" y="141"/>
                      <a:pt x="5" y="140"/>
                      <a:pt x="4" y="140"/>
                    </a:cubicBezTo>
                    <a:cubicBezTo>
                      <a:pt x="5" y="140"/>
                      <a:pt x="5" y="140"/>
                      <a:pt x="6" y="140"/>
                    </a:cubicBezTo>
                    <a:cubicBezTo>
                      <a:pt x="5" y="140"/>
                      <a:pt x="5" y="141"/>
                      <a:pt x="5" y="141"/>
                    </a:cubicBezTo>
                    <a:cubicBezTo>
                      <a:pt x="5" y="142"/>
                      <a:pt x="4" y="142"/>
                      <a:pt x="4" y="143"/>
                    </a:cubicBezTo>
                    <a:cubicBezTo>
                      <a:pt x="4" y="144"/>
                      <a:pt x="4" y="144"/>
                      <a:pt x="4" y="144"/>
                    </a:cubicBezTo>
                    <a:cubicBezTo>
                      <a:pt x="4" y="144"/>
                      <a:pt x="4" y="144"/>
                      <a:pt x="4" y="144"/>
                    </a:cubicBezTo>
                    <a:cubicBezTo>
                      <a:pt x="4" y="145"/>
                      <a:pt x="6" y="147"/>
                      <a:pt x="7" y="147"/>
                    </a:cubicBezTo>
                    <a:cubicBezTo>
                      <a:pt x="8" y="147"/>
                      <a:pt x="9" y="147"/>
                      <a:pt x="10" y="146"/>
                    </a:cubicBezTo>
                    <a:cubicBezTo>
                      <a:pt x="10" y="147"/>
                      <a:pt x="9" y="147"/>
                      <a:pt x="10" y="148"/>
                    </a:cubicBezTo>
                    <a:cubicBezTo>
                      <a:pt x="12" y="148"/>
                      <a:pt x="11" y="146"/>
                      <a:pt x="13" y="146"/>
                    </a:cubicBezTo>
                    <a:cubicBezTo>
                      <a:pt x="14" y="146"/>
                      <a:pt x="12" y="146"/>
                      <a:pt x="12" y="147"/>
                    </a:cubicBezTo>
                    <a:cubicBezTo>
                      <a:pt x="14" y="146"/>
                      <a:pt x="15" y="147"/>
                      <a:pt x="17" y="146"/>
                    </a:cubicBezTo>
                    <a:cubicBezTo>
                      <a:pt x="18" y="146"/>
                      <a:pt x="17" y="146"/>
                      <a:pt x="18" y="147"/>
                    </a:cubicBezTo>
                    <a:cubicBezTo>
                      <a:pt x="19" y="146"/>
                      <a:pt x="18" y="145"/>
                      <a:pt x="18" y="144"/>
                    </a:cubicBezTo>
                    <a:cubicBezTo>
                      <a:pt x="17" y="144"/>
                      <a:pt x="16" y="144"/>
                      <a:pt x="15" y="144"/>
                    </a:cubicBezTo>
                    <a:cubicBezTo>
                      <a:pt x="16" y="144"/>
                      <a:pt x="17" y="143"/>
                      <a:pt x="18" y="143"/>
                    </a:cubicBezTo>
                    <a:cubicBezTo>
                      <a:pt x="19" y="143"/>
                      <a:pt x="19" y="144"/>
                      <a:pt x="20" y="145"/>
                    </a:cubicBezTo>
                    <a:cubicBezTo>
                      <a:pt x="19" y="145"/>
                      <a:pt x="19" y="145"/>
                      <a:pt x="19" y="145"/>
                    </a:cubicBezTo>
                    <a:cubicBezTo>
                      <a:pt x="19" y="145"/>
                      <a:pt x="20" y="145"/>
                      <a:pt x="20" y="145"/>
                    </a:cubicBezTo>
                    <a:cubicBezTo>
                      <a:pt x="20" y="146"/>
                      <a:pt x="20" y="146"/>
                      <a:pt x="20" y="146"/>
                    </a:cubicBezTo>
                    <a:cubicBezTo>
                      <a:pt x="20" y="146"/>
                      <a:pt x="20" y="147"/>
                      <a:pt x="20" y="147"/>
                    </a:cubicBezTo>
                    <a:cubicBezTo>
                      <a:pt x="19" y="147"/>
                      <a:pt x="19" y="147"/>
                      <a:pt x="18" y="147"/>
                    </a:cubicBezTo>
                    <a:cubicBezTo>
                      <a:pt x="17" y="147"/>
                      <a:pt x="16" y="147"/>
                      <a:pt x="15" y="148"/>
                    </a:cubicBezTo>
                    <a:cubicBezTo>
                      <a:pt x="15" y="147"/>
                      <a:pt x="15" y="147"/>
                      <a:pt x="15" y="147"/>
                    </a:cubicBezTo>
                    <a:cubicBezTo>
                      <a:pt x="15" y="147"/>
                      <a:pt x="15" y="147"/>
                      <a:pt x="14" y="147"/>
                    </a:cubicBezTo>
                    <a:cubicBezTo>
                      <a:pt x="14" y="148"/>
                      <a:pt x="14" y="149"/>
                      <a:pt x="13" y="150"/>
                    </a:cubicBezTo>
                    <a:cubicBezTo>
                      <a:pt x="13" y="150"/>
                      <a:pt x="12" y="151"/>
                      <a:pt x="12" y="151"/>
                    </a:cubicBezTo>
                    <a:cubicBezTo>
                      <a:pt x="14" y="151"/>
                      <a:pt x="13" y="150"/>
                      <a:pt x="14" y="149"/>
                    </a:cubicBezTo>
                    <a:cubicBezTo>
                      <a:pt x="14" y="149"/>
                      <a:pt x="14" y="149"/>
                      <a:pt x="14" y="149"/>
                    </a:cubicBezTo>
                    <a:cubicBezTo>
                      <a:pt x="14" y="150"/>
                      <a:pt x="14" y="150"/>
                      <a:pt x="14" y="152"/>
                    </a:cubicBezTo>
                    <a:cubicBezTo>
                      <a:pt x="14" y="152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8" y="153"/>
                    </a:cubicBezTo>
                    <a:cubicBezTo>
                      <a:pt x="18" y="153"/>
                      <a:pt x="17" y="153"/>
                      <a:pt x="18" y="153"/>
                    </a:cubicBezTo>
                    <a:cubicBezTo>
                      <a:pt x="18" y="153"/>
                      <a:pt x="20" y="154"/>
                      <a:pt x="19" y="154"/>
                    </a:cubicBezTo>
                    <a:cubicBezTo>
                      <a:pt x="19" y="155"/>
                      <a:pt x="19" y="154"/>
                      <a:pt x="20" y="154"/>
                    </a:cubicBezTo>
                    <a:cubicBezTo>
                      <a:pt x="20" y="154"/>
                      <a:pt x="21" y="154"/>
                      <a:pt x="22" y="154"/>
                    </a:cubicBezTo>
                    <a:cubicBezTo>
                      <a:pt x="22" y="154"/>
                      <a:pt x="22" y="154"/>
                      <a:pt x="22" y="154"/>
                    </a:cubicBezTo>
                    <a:cubicBezTo>
                      <a:pt x="24" y="154"/>
                      <a:pt x="24" y="154"/>
                      <a:pt x="24" y="154"/>
                    </a:cubicBezTo>
                    <a:cubicBezTo>
                      <a:pt x="23" y="152"/>
                      <a:pt x="22" y="151"/>
                      <a:pt x="22" y="150"/>
                    </a:cubicBezTo>
                    <a:cubicBezTo>
                      <a:pt x="23" y="150"/>
                      <a:pt x="23" y="149"/>
                      <a:pt x="23" y="149"/>
                    </a:cubicBezTo>
                    <a:cubicBezTo>
                      <a:pt x="23" y="149"/>
                      <a:pt x="23" y="148"/>
                      <a:pt x="23" y="148"/>
                    </a:cubicBezTo>
                    <a:cubicBezTo>
                      <a:pt x="24" y="148"/>
                      <a:pt x="24" y="148"/>
                      <a:pt x="25" y="148"/>
                    </a:cubicBezTo>
                    <a:cubicBezTo>
                      <a:pt x="25" y="148"/>
                      <a:pt x="25" y="147"/>
                      <a:pt x="26" y="147"/>
                    </a:cubicBezTo>
                    <a:cubicBezTo>
                      <a:pt x="27" y="147"/>
                      <a:pt x="27" y="147"/>
                      <a:pt x="27" y="146"/>
                    </a:cubicBezTo>
                    <a:cubicBezTo>
                      <a:pt x="26" y="147"/>
                      <a:pt x="25" y="148"/>
                      <a:pt x="25" y="149"/>
                    </a:cubicBezTo>
                    <a:cubicBezTo>
                      <a:pt x="25" y="150"/>
                      <a:pt x="24" y="150"/>
                      <a:pt x="24" y="152"/>
                    </a:cubicBezTo>
                    <a:cubicBezTo>
                      <a:pt x="24" y="152"/>
                      <a:pt x="25" y="152"/>
                      <a:pt x="26" y="153"/>
                    </a:cubicBezTo>
                    <a:cubicBezTo>
                      <a:pt x="25" y="153"/>
                      <a:pt x="26" y="153"/>
                      <a:pt x="26" y="153"/>
                    </a:cubicBezTo>
                    <a:cubicBezTo>
                      <a:pt x="26" y="154"/>
                      <a:pt x="26" y="154"/>
                      <a:pt x="27" y="155"/>
                    </a:cubicBezTo>
                    <a:cubicBezTo>
                      <a:pt x="27" y="154"/>
                      <a:pt x="27" y="154"/>
                      <a:pt x="28" y="154"/>
                    </a:cubicBezTo>
                    <a:cubicBezTo>
                      <a:pt x="28" y="154"/>
                      <a:pt x="28" y="154"/>
                      <a:pt x="28" y="154"/>
                    </a:cubicBezTo>
                    <a:cubicBezTo>
                      <a:pt x="31" y="154"/>
                      <a:pt x="31" y="152"/>
                      <a:pt x="33" y="152"/>
                    </a:cubicBezTo>
                    <a:cubicBezTo>
                      <a:pt x="34" y="152"/>
                      <a:pt x="33" y="152"/>
                      <a:pt x="33" y="152"/>
                    </a:cubicBezTo>
                    <a:cubicBezTo>
                      <a:pt x="33" y="152"/>
                      <a:pt x="33" y="151"/>
                      <a:pt x="33" y="151"/>
                    </a:cubicBezTo>
                    <a:cubicBezTo>
                      <a:pt x="33" y="151"/>
                      <a:pt x="34" y="151"/>
                      <a:pt x="35" y="151"/>
                    </a:cubicBezTo>
                    <a:cubicBezTo>
                      <a:pt x="35" y="152"/>
                      <a:pt x="33" y="152"/>
                      <a:pt x="33" y="152"/>
                    </a:cubicBezTo>
                    <a:cubicBezTo>
                      <a:pt x="34" y="152"/>
                      <a:pt x="33" y="154"/>
                      <a:pt x="35" y="154"/>
                    </a:cubicBezTo>
                    <a:cubicBezTo>
                      <a:pt x="35" y="154"/>
                      <a:pt x="34" y="154"/>
                      <a:pt x="34" y="154"/>
                    </a:cubicBezTo>
                    <a:cubicBezTo>
                      <a:pt x="34" y="155"/>
                      <a:pt x="35" y="155"/>
                      <a:pt x="36" y="156"/>
                    </a:cubicBezTo>
                    <a:cubicBezTo>
                      <a:pt x="35" y="155"/>
                      <a:pt x="33" y="155"/>
                      <a:pt x="33" y="155"/>
                    </a:cubicBezTo>
                    <a:cubicBezTo>
                      <a:pt x="33" y="155"/>
                      <a:pt x="32" y="155"/>
                      <a:pt x="32" y="155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1" y="155"/>
                      <a:pt x="30" y="154"/>
                      <a:pt x="29" y="154"/>
                    </a:cubicBezTo>
                    <a:cubicBezTo>
                      <a:pt x="29" y="154"/>
                      <a:pt x="29" y="154"/>
                      <a:pt x="28" y="155"/>
                    </a:cubicBezTo>
                    <a:cubicBezTo>
                      <a:pt x="28" y="155"/>
                      <a:pt x="29" y="155"/>
                      <a:pt x="30" y="154"/>
                    </a:cubicBezTo>
                    <a:cubicBezTo>
                      <a:pt x="30" y="155"/>
                      <a:pt x="30" y="155"/>
                      <a:pt x="31" y="156"/>
                    </a:cubicBezTo>
                    <a:cubicBezTo>
                      <a:pt x="31" y="156"/>
                      <a:pt x="30" y="157"/>
                      <a:pt x="29" y="158"/>
                    </a:cubicBezTo>
                    <a:cubicBezTo>
                      <a:pt x="29" y="158"/>
                      <a:pt x="29" y="158"/>
                      <a:pt x="28" y="158"/>
                    </a:cubicBezTo>
                    <a:cubicBezTo>
                      <a:pt x="28" y="158"/>
                      <a:pt x="28" y="157"/>
                      <a:pt x="28" y="157"/>
                    </a:cubicBezTo>
                    <a:cubicBezTo>
                      <a:pt x="27" y="158"/>
                      <a:pt x="25" y="158"/>
                      <a:pt x="25" y="159"/>
                    </a:cubicBezTo>
                    <a:cubicBezTo>
                      <a:pt x="25" y="160"/>
                      <a:pt x="28" y="161"/>
                      <a:pt x="28" y="161"/>
                    </a:cubicBezTo>
                    <a:cubicBezTo>
                      <a:pt x="30" y="161"/>
                      <a:pt x="30" y="159"/>
                      <a:pt x="32" y="159"/>
                    </a:cubicBezTo>
                    <a:cubicBezTo>
                      <a:pt x="32" y="159"/>
                      <a:pt x="33" y="159"/>
                      <a:pt x="33" y="158"/>
                    </a:cubicBezTo>
                    <a:cubicBezTo>
                      <a:pt x="34" y="158"/>
                      <a:pt x="35" y="158"/>
                      <a:pt x="36" y="158"/>
                    </a:cubicBezTo>
                    <a:cubicBezTo>
                      <a:pt x="37" y="158"/>
                      <a:pt x="39" y="158"/>
                      <a:pt x="40" y="158"/>
                    </a:cubicBezTo>
                    <a:cubicBezTo>
                      <a:pt x="40" y="158"/>
                      <a:pt x="40" y="158"/>
                      <a:pt x="41" y="158"/>
                    </a:cubicBezTo>
                    <a:cubicBezTo>
                      <a:pt x="42" y="158"/>
                      <a:pt x="43" y="159"/>
                      <a:pt x="44" y="159"/>
                    </a:cubicBezTo>
                    <a:cubicBezTo>
                      <a:pt x="45" y="159"/>
                      <a:pt x="48" y="158"/>
                      <a:pt x="50" y="158"/>
                    </a:cubicBezTo>
                    <a:cubicBezTo>
                      <a:pt x="51" y="158"/>
                      <a:pt x="52" y="159"/>
                      <a:pt x="52" y="159"/>
                    </a:cubicBezTo>
                    <a:cubicBezTo>
                      <a:pt x="52" y="160"/>
                      <a:pt x="50" y="162"/>
                      <a:pt x="50" y="162"/>
                    </a:cubicBezTo>
                    <a:cubicBezTo>
                      <a:pt x="52" y="162"/>
                      <a:pt x="52" y="163"/>
                      <a:pt x="55" y="163"/>
                    </a:cubicBezTo>
                    <a:cubicBezTo>
                      <a:pt x="55" y="163"/>
                      <a:pt x="56" y="160"/>
                      <a:pt x="56" y="160"/>
                    </a:cubicBezTo>
                    <a:cubicBezTo>
                      <a:pt x="56" y="158"/>
                      <a:pt x="55" y="158"/>
                      <a:pt x="55" y="157"/>
                    </a:cubicBezTo>
                    <a:cubicBezTo>
                      <a:pt x="55" y="158"/>
                      <a:pt x="55" y="158"/>
                      <a:pt x="55" y="158"/>
                    </a:cubicBezTo>
                    <a:cubicBezTo>
                      <a:pt x="53" y="158"/>
                      <a:pt x="53" y="156"/>
                      <a:pt x="50" y="156"/>
                    </a:cubicBezTo>
                    <a:cubicBezTo>
                      <a:pt x="50" y="156"/>
                      <a:pt x="50" y="156"/>
                      <a:pt x="49" y="156"/>
                    </a:cubicBezTo>
                    <a:cubicBezTo>
                      <a:pt x="49" y="156"/>
                      <a:pt x="48" y="155"/>
                      <a:pt x="48" y="155"/>
                    </a:cubicBezTo>
                    <a:cubicBezTo>
                      <a:pt x="48" y="154"/>
                      <a:pt x="48" y="154"/>
                      <a:pt x="47" y="154"/>
                    </a:cubicBezTo>
                    <a:cubicBezTo>
                      <a:pt x="46" y="154"/>
                      <a:pt x="47" y="155"/>
                      <a:pt x="46" y="156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45" y="156"/>
                      <a:pt x="44" y="155"/>
                      <a:pt x="43" y="155"/>
                    </a:cubicBezTo>
                    <a:cubicBezTo>
                      <a:pt x="43" y="155"/>
                      <a:pt x="44" y="155"/>
                      <a:pt x="44" y="155"/>
                    </a:cubicBezTo>
                    <a:cubicBezTo>
                      <a:pt x="44" y="155"/>
                      <a:pt x="44" y="154"/>
                      <a:pt x="45" y="153"/>
                    </a:cubicBezTo>
                    <a:cubicBezTo>
                      <a:pt x="44" y="153"/>
                      <a:pt x="43" y="154"/>
                      <a:pt x="43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1" y="154"/>
                      <a:pt x="41" y="153"/>
                      <a:pt x="40" y="153"/>
                    </a:cubicBezTo>
                    <a:cubicBezTo>
                      <a:pt x="39" y="153"/>
                      <a:pt x="39" y="153"/>
                      <a:pt x="39" y="154"/>
                    </a:cubicBezTo>
                    <a:cubicBezTo>
                      <a:pt x="38" y="154"/>
                      <a:pt x="39" y="153"/>
                      <a:pt x="39" y="153"/>
                    </a:cubicBezTo>
                    <a:cubicBezTo>
                      <a:pt x="38" y="152"/>
                      <a:pt x="37" y="153"/>
                      <a:pt x="36" y="153"/>
                    </a:cubicBezTo>
                    <a:cubicBezTo>
                      <a:pt x="36" y="153"/>
                      <a:pt x="36" y="152"/>
                      <a:pt x="36" y="152"/>
                    </a:cubicBezTo>
                    <a:cubicBezTo>
                      <a:pt x="36" y="152"/>
                      <a:pt x="36" y="152"/>
                      <a:pt x="36" y="152"/>
                    </a:cubicBezTo>
                    <a:cubicBezTo>
                      <a:pt x="36" y="152"/>
                      <a:pt x="36" y="152"/>
                      <a:pt x="37" y="152"/>
                    </a:cubicBezTo>
                    <a:cubicBezTo>
                      <a:pt x="37" y="152"/>
                      <a:pt x="37" y="152"/>
                      <a:pt x="37" y="153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38" y="152"/>
                      <a:pt x="39" y="152"/>
                      <a:pt x="39" y="152"/>
                    </a:cubicBezTo>
                    <a:cubicBezTo>
                      <a:pt x="40" y="152"/>
                      <a:pt x="40" y="152"/>
                      <a:pt x="40" y="152"/>
                    </a:cubicBezTo>
                    <a:cubicBezTo>
                      <a:pt x="40" y="152"/>
                      <a:pt x="40" y="152"/>
                      <a:pt x="40" y="152"/>
                    </a:cubicBezTo>
                    <a:cubicBezTo>
                      <a:pt x="40" y="152"/>
                      <a:pt x="40" y="152"/>
                      <a:pt x="40" y="152"/>
                    </a:cubicBezTo>
                    <a:cubicBezTo>
                      <a:pt x="42" y="152"/>
                      <a:pt x="42" y="152"/>
                      <a:pt x="44" y="152"/>
                    </a:cubicBezTo>
                    <a:cubicBezTo>
                      <a:pt x="44" y="152"/>
                      <a:pt x="44" y="152"/>
                      <a:pt x="44" y="152"/>
                    </a:cubicBezTo>
                    <a:cubicBezTo>
                      <a:pt x="45" y="152"/>
                      <a:pt x="45" y="152"/>
                      <a:pt x="45" y="152"/>
                    </a:cubicBezTo>
                    <a:cubicBezTo>
                      <a:pt x="45" y="152"/>
                      <a:pt x="45" y="151"/>
                      <a:pt x="46" y="151"/>
                    </a:cubicBezTo>
                    <a:cubicBezTo>
                      <a:pt x="46" y="151"/>
                      <a:pt x="46" y="151"/>
                      <a:pt x="47" y="150"/>
                    </a:cubicBezTo>
                    <a:cubicBezTo>
                      <a:pt x="47" y="150"/>
                      <a:pt x="47" y="150"/>
                      <a:pt x="48" y="150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48" y="150"/>
                      <a:pt x="48" y="150"/>
                      <a:pt x="48" y="149"/>
                    </a:cubicBezTo>
                    <a:cubicBezTo>
                      <a:pt x="48" y="149"/>
                      <a:pt x="48" y="150"/>
                      <a:pt x="48" y="150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48" y="150"/>
                      <a:pt x="48" y="150"/>
                      <a:pt x="48" y="151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8" y="151"/>
                      <a:pt x="49" y="152"/>
                      <a:pt x="48" y="152"/>
                    </a:cubicBezTo>
                    <a:cubicBezTo>
                      <a:pt x="48" y="152"/>
                      <a:pt x="49" y="152"/>
                      <a:pt x="49" y="152"/>
                    </a:cubicBezTo>
                    <a:cubicBezTo>
                      <a:pt x="49" y="153"/>
                      <a:pt x="50" y="153"/>
                      <a:pt x="51" y="153"/>
                    </a:cubicBezTo>
                    <a:cubicBezTo>
                      <a:pt x="51" y="152"/>
                      <a:pt x="50" y="152"/>
                      <a:pt x="50" y="151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3" y="151"/>
                      <a:pt x="53" y="151"/>
                      <a:pt x="55" y="151"/>
                    </a:cubicBezTo>
                    <a:cubicBezTo>
                      <a:pt x="55" y="151"/>
                      <a:pt x="55" y="151"/>
                      <a:pt x="55" y="152"/>
                    </a:cubicBezTo>
                    <a:cubicBezTo>
                      <a:pt x="56" y="151"/>
                      <a:pt x="57" y="150"/>
                      <a:pt x="57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9"/>
                      <a:pt x="57" y="149"/>
                      <a:pt x="58" y="149"/>
                    </a:cubicBezTo>
                    <a:cubicBezTo>
                      <a:pt x="59" y="149"/>
                      <a:pt x="60" y="149"/>
                      <a:pt x="61" y="148"/>
                    </a:cubicBezTo>
                    <a:cubicBezTo>
                      <a:pt x="61" y="148"/>
                      <a:pt x="61" y="148"/>
                      <a:pt x="62" y="147"/>
                    </a:cubicBezTo>
                    <a:cubicBezTo>
                      <a:pt x="62" y="147"/>
                      <a:pt x="63" y="147"/>
                      <a:pt x="63" y="147"/>
                    </a:cubicBezTo>
                    <a:cubicBezTo>
                      <a:pt x="63" y="147"/>
                      <a:pt x="64" y="147"/>
                      <a:pt x="64" y="147"/>
                    </a:cubicBezTo>
                    <a:cubicBezTo>
                      <a:pt x="62" y="147"/>
                      <a:pt x="62" y="148"/>
                      <a:pt x="61" y="149"/>
                    </a:cubicBezTo>
                    <a:cubicBezTo>
                      <a:pt x="60" y="149"/>
                      <a:pt x="59" y="149"/>
                      <a:pt x="59" y="149"/>
                    </a:cubicBezTo>
                    <a:cubicBezTo>
                      <a:pt x="59" y="151"/>
                      <a:pt x="60" y="151"/>
                      <a:pt x="60" y="152"/>
                    </a:cubicBezTo>
                    <a:cubicBezTo>
                      <a:pt x="60" y="153"/>
                      <a:pt x="61" y="151"/>
                      <a:pt x="61" y="151"/>
                    </a:cubicBezTo>
                    <a:cubicBezTo>
                      <a:pt x="64" y="151"/>
                      <a:pt x="64" y="151"/>
                      <a:pt x="66" y="151"/>
                    </a:cubicBezTo>
                    <a:cubicBezTo>
                      <a:pt x="67" y="151"/>
                      <a:pt x="70" y="153"/>
                      <a:pt x="70" y="152"/>
                    </a:cubicBezTo>
                    <a:cubicBezTo>
                      <a:pt x="70" y="151"/>
                      <a:pt x="69" y="151"/>
                      <a:pt x="69" y="149"/>
                    </a:cubicBezTo>
                    <a:cubicBezTo>
                      <a:pt x="69" y="149"/>
                      <a:pt x="69" y="149"/>
                      <a:pt x="69" y="149"/>
                    </a:cubicBezTo>
                    <a:cubicBezTo>
                      <a:pt x="70" y="149"/>
                      <a:pt x="70" y="149"/>
                      <a:pt x="70" y="149"/>
                    </a:cubicBezTo>
                    <a:cubicBezTo>
                      <a:pt x="72" y="148"/>
                      <a:pt x="75" y="148"/>
                      <a:pt x="77" y="148"/>
                    </a:cubicBezTo>
                    <a:cubicBezTo>
                      <a:pt x="77" y="148"/>
                      <a:pt x="78" y="148"/>
                      <a:pt x="78" y="148"/>
                    </a:cubicBezTo>
                    <a:cubicBezTo>
                      <a:pt x="78" y="148"/>
                      <a:pt x="78" y="148"/>
                      <a:pt x="78" y="148"/>
                    </a:cubicBezTo>
                    <a:cubicBezTo>
                      <a:pt x="78" y="148"/>
                      <a:pt x="78" y="148"/>
                      <a:pt x="78" y="148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77" y="149"/>
                      <a:pt x="77" y="149"/>
                      <a:pt x="77" y="149"/>
                    </a:cubicBezTo>
                    <a:cubicBezTo>
                      <a:pt x="76" y="149"/>
                      <a:pt x="76" y="149"/>
                      <a:pt x="76" y="149"/>
                    </a:cubicBezTo>
                    <a:cubicBezTo>
                      <a:pt x="75" y="149"/>
                      <a:pt x="74" y="149"/>
                      <a:pt x="74" y="150"/>
                    </a:cubicBezTo>
                    <a:cubicBezTo>
                      <a:pt x="73" y="150"/>
                      <a:pt x="73" y="149"/>
                      <a:pt x="73" y="149"/>
                    </a:cubicBezTo>
                    <a:cubicBezTo>
                      <a:pt x="72" y="149"/>
                      <a:pt x="72" y="150"/>
                      <a:pt x="72" y="150"/>
                    </a:cubicBezTo>
                    <a:cubicBezTo>
                      <a:pt x="71" y="150"/>
                      <a:pt x="71" y="149"/>
                      <a:pt x="71" y="149"/>
                    </a:cubicBezTo>
                    <a:cubicBezTo>
                      <a:pt x="71" y="150"/>
                      <a:pt x="71" y="150"/>
                      <a:pt x="72" y="151"/>
                    </a:cubicBezTo>
                    <a:cubicBezTo>
                      <a:pt x="72" y="151"/>
                      <a:pt x="72" y="151"/>
                      <a:pt x="72" y="152"/>
                    </a:cubicBezTo>
                    <a:cubicBezTo>
                      <a:pt x="72" y="152"/>
                      <a:pt x="73" y="152"/>
                      <a:pt x="73" y="152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73" y="153"/>
                      <a:pt x="73" y="153"/>
                      <a:pt x="72" y="154"/>
                    </a:cubicBezTo>
                    <a:cubicBezTo>
                      <a:pt x="72" y="154"/>
                      <a:pt x="72" y="153"/>
                      <a:pt x="72" y="153"/>
                    </a:cubicBezTo>
                    <a:cubicBezTo>
                      <a:pt x="72" y="154"/>
                      <a:pt x="71" y="154"/>
                      <a:pt x="70" y="154"/>
                    </a:cubicBezTo>
                    <a:cubicBezTo>
                      <a:pt x="70" y="155"/>
                      <a:pt x="71" y="155"/>
                      <a:pt x="71" y="156"/>
                    </a:cubicBezTo>
                    <a:cubicBezTo>
                      <a:pt x="72" y="156"/>
                      <a:pt x="72" y="155"/>
                      <a:pt x="73" y="155"/>
                    </a:cubicBezTo>
                    <a:cubicBezTo>
                      <a:pt x="73" y="155"/>
                      <a:pt x="73" y="155"/>
                      <a:pt x="73" y="154"/>
                    </a:cubicBezTo>
                    <a:cubicBezTo>
                      <a:pt x="75" y="154"/>
                      <a:pt x="75" y="152"/>
                      <a:pt x="77" y="152"/>
                    </a:cubicBezTo>
                    <a:cubicBezTo>
                      <a:pt x="77" y="152"/>
                      <a:pt x="78" y="152"/>
                      <a:pt x="78" y="152"/>
                    </a:cubicBezTo>
                    <a:cubicBezTo>
                      <a:pt x="78" y="152"/>
                      <a:pt x="78" y="153"/>
                      <a:pt x="77" y="153"/>
                    </a:cubicBezTo>
                    <a:cubicBezTo>
                      <a:pt x="78" y="153"/>
                      <a:pt x="79" y="153"/>
                      <a:pt x="79" y="153"/>
                    </a:cubicBezTo>
                    <a:cubicBezTo>
                      <a:pt x="80" y="153"/>
                      <a:pt x="83" y="153"/>
                      <a:pt x="83" y="153"/>
                    </a:cubicBezTo>
                    <a:cubicBezTo>
                      <a:pt x="84" y="153"/>
                      <a:pt x="84" y="153"/>
                      <a:pt x="84" y="153"/>
                    </a:cubicBezTo>
                    <a:cubicBezTo>
                      <a:pt x="84" y="154"/>
                      <a:pt x="85" y="154"/>
                      <a:pt x="85" y="154"/>
                    </a:cubicBezTo>
                    <a:cubicBezTo>
                      <a:pt x="85" y="154"/>
                      <a:pt x="85" y="153"/>
                      <a:pt x="85" y="153"/>
                    </a:cubicBezTo>
                    <a:cubicBezTo>
                      <a:pt x="86" y="153"/>
                      <a:pt x="86" y="153"/>
                      <a:pt x="88" y="153"/>
                    </a:cubicBezTo>
                    <a:cubicBezTo>
                      <a:pt x="89" y="153"/>
                      <a:pt x="90" y="153"/>
                      <a:pt x="90" y="153"/>
                    </a:cubicBezTo>
                    <a:cubicBezTo>
                      <a:pt x="90" y="152"/>
                      <a:pt x="89" y="152"/>
                      <a:pt x="89" y="151"/>
                    </a:cubicBezTo>
                    <a:cubicBezTo>
                      <a:pt x="89" y="151"/>
                      <a:pt x="90" y="150"/>
                      <a:pt x="91" y="151"/>
                    </a:cubicBezTo>
                    <a:cubicBezTo>
                      <a:pt x="92" y="151"/>
                      <a:pt x="91" y="150"/>
                      <a:pt x="91" y="149"/>
                    </a:cubicBezTo>
                    <a:cubicBezTo>
                      <a:pt x="90" y="149"/>
                      <a:pt x="90" y="150"/>
                      <a:pt x="89" y="150"/>
                    </a:cubicBezTo>
                    <a:cubicBezTo>
                      <a:pt x="88" y="150"/>
                      <a:pt x="87" y="151"/>
                      <a:pt x="87" y="150"/>
                    </a:cubicBezTo>
                    <a:cubicBezTo>
                      <a:pt x="88" y="150"/>
                      <a:pt x="88" y="150"/>
                      <a:pt x="88" y="150"/>
                    </a:cubicBezTo>
                    <a:cubicBezTo>
                      <a:pt x="88" y="150"/>
                      <a:pt x="88" y="150"/>
                      <a:pt x="88" y="149"/>
                    </a:cubicBezTo>
                    <a:cubicBezTo>
                      <a:pt x="88" y="149"/>
                      <a:pt x="88" y="150"/>
                      <a:pt x="89" y="150"/>
                    </a:cubicBezTo>
                    <a:cubicBezTo>
                      <a:pt x="89" y="150"/>
                      <a:pt x="89" y="149"/>
                      <a:pt x="89" y="149"/>
                    </a:cubicBezTo>
                    <a:cubicBezTo>
                      <a:pt x="89" y="149"/>
                      <a:pt x="90" y="149"/>
                      <a:pt x="90" y="149"/>
                    </a:cubicBezTo>
                    <a:cubicBezTo>
                      <a:pt x="90" y="149"/>
                      <a:pt x="90" y="149"/>
                      <a:pt x="90" y="149"/>
                    </a:cubicBezTo>
                    <a:cubicBezTo>
                      <a:pt x="91" y="149"/>
                      <a:pt x="91" y="149"/>
                      <a:pt x="91" y="149"/>
                    </a:cubicBezTo>
                    <a:cubicBezTo>
                      <a:pt x="93" y="149"/>
                      <a:pt x="93" y="149"/>
                      <a:pt x="93" y="149"/>
                    </a:cubicBezTo>
                    <a:cubicBezTo>
                      <a:pt x="94" y="148"/>
                      <a:pt x="94" y="148"/>
                      <a:pt x="94" y="148"/>
                    </a:cubicBezTo>
                    <a:cubicBezTo>
                      <a:pt x="95" y="148"/>
                      <a:pt x="96" y="147"/>
                      <a:pt x="97" y="147"/>
                    </a:cubicBezTo>
                    <a:cubicBezTo>
                      <a:pt x="97" y="147"/>
                      <a:pt x="97" y="147"/>
                      <a:pt x="97" y="147"/>
                    </a:cubicBezTo>
                    <a:cubicBezTo>
                      <a:pt x="97" y="147"/>
                      <a:pt x="98" y="147"/>
                      <a:pt x="98" y="147"/>
                    </a:cubicBezTo>
                    <a:cubicBezTo>
                      <a:pt x="98" y="147"/>
                      <a:pt x="98" y="148"/>
                      <a:pt x="99" y="148"/>
                    </a:cubicBezTo>
                    <a:cubicBezTo>
                      <a:pt x="99" y="148"/>
                      <a:pt x="99" y="147"/>
                      <a:pt x="100" y="147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0" y="148"/>
                      <a:pt x="99" y="147"/>
                      <a:pt x="98" y="148"/>
                    </a:cubicBezTo>
                    <a:cubicBezTo>
                      <a:pt x="99" y="148"/>
                      <a:pt x="101" y="148"/>
                      <a:pt x="101" y="148"/>
                    </a:cubicBezTo>
                    <a:cubicBezTo>
                      <a:pt x="101" y="147"/>
                      <a:pt x="100" y="147"/>
                      <a:pt x="100" y="147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1" y="147"/>
                      <a:pt x="101" y="147"/>
                      <a:pt x="101" y="147"/>
                    </a:cubicBezTo>
                    <a:cubicBezTo>
                      <a:pt x="101" y="147"/>
                      <a:pt x="101" y="147"/>
                      <a:pt x="101" y="147"/>
                    </a:cubicBezTo>
                    <a:cubicBezTo>
                      <a:pt x="102" y="147"/>
                      <a:pt x="102" y="147"/>
                      <a:pt x="102" y="147"/>
                    </a:cubicBezTo>
                    <a:cubicBezTo>
                      <a:pt x="103" y="147"/>
                      <a:pt x="103" y="147"/>
                      <a:pt x="104" y="148"/>
                    </a:cubicBezTo>
                    <a:cubicBezTo>
                      <a:pt x="102" y="148"/>
                      <a:pt x="101" y="148"/>
                      <a:pt x="101" y="149"/>
                    </a:cubicBezTo>
                    <a:cubicBezTo>
                      <a:pt x="100" y="150"/>
                      <a:pt x="100" y="149"/>
                      <a:pt x="99" y="149"/>
                    </a:cubicBezTo>
                    <a:cubicBezTo>
                      <a:pt x="99" y="149"/>
                      <a:pt x="99" y="149"/>
                      <a:pt x="98" y="149"/>
                    </a:cubicBezTo>
                    <a:cubicBezTo>
                      <a:pt x="99" y="149"/>
                      <a:pt x="100" y="148"/>
                      <a:pt x="99" y="148"/>
                    </a:cubicBezTo>
                    <a:cubicBezTo>
                      <a:pt x="97" y="148"/>
                      <a:pt x="97" y="149"/>
                      <a:pt x="96" y="150"/>
                    </a:cubicBezTo>
                    <a:cubicBezTo>
                      <a:pt x="96" y="150"/>
                      <a:pt x="95" y="150"/>
                      <a:pt x="94" y="150"/>
                    </a:cubicBezTo>
                    <a:cubicBezTo>
                      <a:pt x="95" y="150"/>
                      <a:pt x="95" y="150"/>
                      <a:pt x="95" y="150"/>
                    </a:cubicBezTo>
                    <a:cubicBezTo>
                      <a:pt x="95" y="150"/>
                      <a:pt x="95" y="150"/>
                      <a:pt x="95" y="150"/>
                    </a:cubicBezTo>
                    <a:cubicBezTo>
                      <a:pt x="94" y="150"/>
                      <a:pt x="92" y="149"/>
                      <a:pt x="92" y="149"/>
                    </a:cubicBezTo>
                    <a:cubicBezTo>
                      <a:pt x="92" y="151"/>
                      <a:pt x="92" y="151"/>
                      <a:pt x="93" y="152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2"/>
                      <a:pt x="92" y="152"/>
                      <a:pt x="93" y="153"/>
                    </a:cubicBezTo>
                    <a:cubicBezTo>
                      <a:pt x="93" y="153"/>
                      <a:pt x="93" y="154"/>
                      <a:pt x="94" y="154"/>
                    </a:cubicBezTo>
                    <a:cubicBezTo>
                      <a:pt x="94" y="154"/>
                      <a:pt x="94" y="154"/>
                      <a:pt x="94" y="154"/>
                    </a:cubicBezTo>
                    <a:cubicBezTo>
                      <a:pt x="95" y="154"/>
                      <a:pt x="96" y="154"/>
                      <a:pt x="96" y="154"/>
                    </a:cubicBezTo>
                    <a:cubicBezTo>
                      <a:pt x="96" y="154"/>
                      <a:pt x="97" y="154"/>
                      <a:pt x="97" y="153"/>
                    </a:cubicBezTo>
                    <a:cubicBezTo>
                      <a:pt x="97" y="153"/>
                      <a:pt x="97" y="153"/>
                      <a:pt x="98" y="153"/>
                    </a:cubicBezTo>
                    <a:cubicBezTo>
                      <a:pt x="98" y="154"/>
                      <a:pt x="97" y="154"/>
                      <a:pt x="96" y="155"/>
                    </a:cubicBezTo>
                    <a:cubicBezTo>
                      <a:pt x="96" y="155"/>
                      <a:pt x="96" y="155"/>
                      <a:pt x="96" y="154"/>
                    </a:cubicBezTo>
                    <a:cubicBezTo>
                      <a:pt x="96" y="155"/>
                      <a:pt x="95" y="155"/>
                      <a:pt x="94" y="155"/>
                    </a:cubicBezTo>
                    <a:cubicBezTo>
                      <a:pt x="94" y="155"/>
                      <a:pt x="94" y="155"/>
                      <a:pt x="94" y="154"/>
                    </a:cubicBezTo>
                    <a:cubicBezTo>
                      <a:pt x="93" y="155"/>
                      <a:pt x="93" y="155"/>
                      <a:pt x="93" y="155"/>
                    </a:cubicBezTo>
                    <a:cubicBezTo>
                      <a:pt x="93" y="155"/>
                      <a:pt x="93" y="154"/>
                      <a:pt x="92" y="154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2" y="155"/>
                      <a:pt x="90" y="155"/>
                      <a:pt x="90" y="155"/>
                    </a:cubicBezTo>
                    <a:cubicBezTo>
                      <a:pt x="90" y="154"/>
                      <a:pt x="92" y="154"/>
                      <a:pt x="91" y="153"/>
                    </a:cubicBezTo>
                    <a:cubicBezTo>
                      <a:pt x="89" y="153"/>
                      <a:pt x="88" y="154"/>
                      <a:pt x="87" y="154"/>
                    </a:cubicBezTo>
                    <a:cubicBezTo>
                      <a:pt x="87" y="155"/>
                      <a:pt x="87" y="155"/>
                      <a:pt x="87" y="156"/>
                    </a:cubicBezTo>
                    <a:cubicBezTo>
                      <a:pt x="87" y="156"/>
                      <a:pt x="86" y="156"/>
                      <a:pt x="86" y="156"/>
                    </a:cubicBezTo>
                    <a:cubicBezTo>
                      <a:pt x="86" y="155"/>
                      <a:pt x="86" y="155"/>
                      <a:pt x="86" y="155"/>
                    </a:cubicBezTo>
                    <a:cubicBezTo>
                      <a:pt x="85" y="154"/>
                      <a:pt x="85" y="154"/>
                      <a:pt x="83" y="155"/>
                    </a:cubicBezTo>
                    <a:cubicBezTo>
                      <a:pt x="83" y="155"/>
                      <a:pt x="83" y="156"/>
                      <a:pt x="84" y="156"/>
                    </a:cubicBezTo>
                    <a:cubicBezTo>
                      <a:pt x="83" y="156"/>
                      <a:pt x="82" y="155"/>
                      <a:pt x="82" y="156"/>
                    </a:cubicBezTo>
                    <a:cubicBezTo>
                      <a:pt x="83" y="156"/>
                      <a:pt x="84" y="156"/>
                      <a:pt x="85" y="156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7" y="156"/>
                      <a:pt x="88" y="156"/>
                    </a:cubicBezTo>
                    <a:cubicBezTo>
                      <a:pt x="88" y="156"/>
                      <a:pt x="88" y="156"/>
                      <a:pt x="88" y="156"/>
                    </a:cubicBezTo>
                    <a:cubicBezTo>
                      <a:pt x="88" y="156"/>
                      <a:pt x="88" y="156"/>
                      <a:pt x="88" y="156"/>
                    </a:cubicBezTo>
                    <a:cubicBezTo>
                      <a:pt x="88" y="156"/>
                      <a:pt x="89" y="156"/>
                      <a:pt x="89" y="156"/>
                    </a:cubicBezTo>
                    <a:cubicBezTo>
                      <a:pt x="89" y="156"/>
                      <a:pt x="88" y="156"/>
                      <a:pt x="88" y="156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89" y="155"/>
                      <a:pt x="89" y="155"/>
                      <a:pt x="89" y="156"/>
                    </a:cubicBezTo>
                    <a:cubicBezTo>
                      <a:pt x="91" y="155"/>
                      <a:pt x="92" y="156"/>
                      <a:pt x="92" y="156"/>
                    </a:cubicBezTo>
                    <a:cubicBezTo>
                      <a:pt x="92" y="156"/>
                      <a:pt x="93" y="156"/>
                      <a:pt x="93" y="156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93" y="158"/>
                      <a:pt x="92" y="158"/>
                      <a:pt x="92" y="160"/>
                    </a:cubicBezTo>
                    <a:cubicBezTo>
                      <a:pt x="92" y="160"/>
                      <a:pt x="94" y="160"/>
                      <a:pt x="94" y="160"/>
                    </a:cubicBezTo>
                    <a:cubicBezTo>
                      <a:pt x="96" y="160"/>
                      <a:pt x="96" y="161"/>
                      <a:pt x="98" y="161"/>
                    </a:cubicBezTo>
                    <a:cubicBezTo>
                      <a:pt x="98" y="161"/>
                      <a:pt x="98" y="161"/>
                      <a:pt x="99" y="161"/>
                    </a:cubicBezTo>
                    <a:cubicBezTo>
                      <a:pt x="99" y="161"/>
                      <a:pt x="99" y="161"/>
                      <a:pt x="99" y="161"/>
                    </a:cubicBezTo>
                    <a:cubicBezTo>
                      <a:pt x="100" y="161"/>
                      <a:pt x="101" y="161"/>
                      <a:pt x="102" y="160"/>
                    </a:cubicBezTo>
                    <a:cubicBezTo>
                      <a:pt x="101" y="160"/>
                      <a:pt x="101" y="160"/>
                      <a:pt x="101" y="160"/>
                    </a:cubicBezTo>
                    <a:cubicBezTo>
                      <a:pt x="101" y="159"/>
                      <a:pt x="101" y="159"/>
                      <a:pt x="101" y="159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8"/>
                      <a:pt x="102" y="158"/>
                      <a:pt x="102" y="158"/>
                    </a:cubicBezTo>
                    <a:cubicBezTo>
                      <a:pt x="102" y="158"/>
                      <a:pt x="102" y="158"/>
                      <a:pt x="101" y="159"/>
                    </a:cubicBezTo>
                    <a:cubicBezTo>
                      <a:pt x="102" y="159"/>
                      <a:pt x="102" y="159"/>
                      <a:pt x="102" y="160"/>
                    </a:cubicBezTo>
                    <a:cubicBezTo>
                      <a:pt x="102" y="160"/>
                      <a:pt x="102" y="160"/>
                      <a:pt x="102" y="160"/>
                    </a:cubicBezTo>
                    <a:cubicBezTo>
                      <a:pt x="103" y="160"/>
                      <a:pt x="105" y="160"/>
                      <a:pt x="105" y="160"/>
                    </a:cubicBezTo>
                    <a:cubicBezTo>
                      <a:pt x="107" y="160"/>
                      <a:pt x="108" y="159"/>
                      <a:pt x="110" y="159"/>
                    </a:cubicBezTo>
                    <a:cubicBezTo>
                      <a:pt x="108" y="158"/>
                      <a:pt x="108" y="157"/>
                      <a:pt x="107" y="156"/>
                    </a:cubicBezTo>
                    <a:cubicBezTo>
                      <a:pt x="108" y="156"/>
                      <a:pt x="109" y="156"/>
                      <a:pt x="110" y="156"/>
                    </a:cubicBezTo>
                    <a:cubicBezTo>
                      <a:pt x="110" y="156"/>
                      <a:pt x="109" y="157"/>
                      <a:pt x="109" y="157"/>
                    </a:cubicBezTo>
                    <a:cubicBezTo>
                      <a:pt x="110" y="157"/>
                      <a:pt x="110" y="158"/>
                      <a:pt x="112" y="158"/>
                    </a:cubicBezTo>
                    <a:cubicBezTo>
                      <a:pt x="112" y="157"/>
                      <a:pt x="112" y="157"/>
                      <a:pt x="112" y="156"/>
                    </a:cubicBezTo>
                    <a:cubicBezTo>
                      <a:pt x="112" y="156"/>
                      <a:pt x="112" y="156"/>
                      <a:pt x="112" y="156"/>
                    </a:cubicBezTo>
                    <a:cubicBezTo>
                      <a:pt x="112" y="156"/>
                      <a:pt x="112" y="156"/>
                      <a:pt x="112" y="156"/>
                    </a:cubicBezTo>
                    <a:cubicBezTo>
                      <a:pt x="112" y="156"/>
                      <a:pt x="113" y="156"/>
                      <a:pt x="113" y="156"/>
                    </a:cubicBezTo>
                    <a:cubicBezTo>
                      <a:pt x="113" y="156"/>
                      <a:pt x="113" y="155"/>
                      <a:pt x="113" y="155"/>
                    </a:cubicBezTo>
                    <a:cubicBezTo>
                      <a:pt x="113" y="155"/>
                      <a:pt x="113" y="155"/>
                      <a:pt x="112" y="155"/>
                    </a:cubicBezTo>
                    <a:cubicBezTo>
                      <a:pt x="112" y="154"/>
                      <a:pt x="109" y="154"/>
                      <a:pt x="109" y="153"/>
                    </a:cubicBezTo>
                    <a:cubicBezTo>
                      <a:pt x="109" y="153"/>
                      <a:pt x="108" y="153"/>
                      <a:pt x="108" y="153"/>
                    </a:cubicBezTo>
                    <a:cubicBezTo>
                      <a:pt x="108" y="154"/>
                      <a:pt x="111" y="154"/>
                      <a:pt x="111" y="155"/>
                    </a:cubicBezTo>
                    <a:cubicBezTo>
                      <a:pt x="110" y="155"/>
                      <a:pt x="108" y="155"/>
                      <a:pt x="107" y="156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07" y="154"/>
                      <a:pt x="107" y="154"/>
                      <a:pt x="107" y="154"/>
                    </a:cubicBezTo>
                    <a:cubicBezTo>
                      <a:pt x="105" y="154"/>
                      <a:pt x="106" y="152"/>
                      <a:pt x="106" y="151"/>
                    </a:cubicBezTo>
                    <a:cubicBezTo>
                      <a:pt x="107" y="151"/>
                      <a:pt x="106" y="152"/>
                      <a:pt x="108" y="152"/>
                    </a:cubicBezTo>
                    <a:cubicBezTo>
                      <a:pt x="108" y="151"/>
                      <a:pt x="108" y="151"/>
                      <a:pt x="107" y="151"/>
                    </a:cubicBezTo>
                    <a:cubicBezTo>
                      <a:pt x="107" y="150"/>
                      <a:pt x="107" y="149"/>
                      <a:pt x="107" y="149"/>
                    </a:cubicBezTo>
                    <a:cubicBezTo>
                      <a:pt x="107" y="149"/>
                      <a:pt x="107" y="149"/>
                      <a:pt x="107" y="149"/>
                    </a:cubicBezTo>
                    <a:cubicBezTo>
                      <a:pt x="107" y="148"/>
                      <a:pt x="108" y="148"/>
                      <a:pt x="109" y="148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109" y="149"/>
                      <a:pt x="108" y="149"/>
                      <a:pt x="108" y="150"/>
                    </a:cubicBezTo>
                    <a:cubicBezTo>
                      <a:pt x="110" y="150"/>
                      <a:pt x="109" y="151"/>
                      <a:pt x="110" y="151"/>
                    </a:cubicBezTo>
                    <a:cubicBezTo>
                      <a:pt x="111" y="151"/>
                      <a:pt x="111" y="150"/>
                      <a:pt x="111" y="150"/>
                    </a:cubicBezTo>
                    <a:cubicBezTo>
                      <a:pt x="110" y="150"/>
                      <a:pt x="111" y="150"/>
                      <a:pt x="111" y="150"/>
                    </a:cubicBezTo>
                    <a:cubicBezTo>
                      <a:pt x="110" y="150"/>
                      <a:pt x="110" y="150"/>
                      <a:pt x="109" y="150"/>
                    </a:cubicBezTo>
                    <a:cubicBezTo>
                      <a:pt x="109" y="148"/>
                      <a:pt x="111" y="149"/>
                      <a:pt x="112" y="149"/>
                    </a:cubicBezTo>
                    <a:cubicBezTo>
                      <a:pt x="113" y="149"/>
                      <a:pt x="113" y="149"/>
                      <a:pt x="114" y="150"/>
                    </a:cubicBezTo>
                    <a:cubicBezTo>
                      <a:pt x="114" y="149"/>
                      <a:pt x="114" y="148"/>
                      <a:pt x="115" y="148"/>
                    </a:cubicBezTo>
                    <a:cubicBezTo>
                      <a:pt x="115" y="148"/>
                      <a:pt x="115" y="148"/>
                      <a:pt x="116" y="148"/>
                    </a:cubicBezTo>
                    <a:cubicBezTo>
                      <a:pt x="116" y="148"/>
                      <a:pt x="116" y="149"/>
                      <a:pt x="116" y="149"/>
                    </a:cubicBezTo>
                    <a:cubicBezTo>
                      <a:pt x="116" y="149"/>
                      <a:pt x="116" y="148"/>
                      <a:pt x="116" y="148"/>
                    </a:cubicBezTo>
                    <a:cubicBezTo>
                      <a:pt x="117" y="148"/>
                      <a:pt x="117" y="148"/>
                      <a:pt x="117" y="149"/>
                    </a:cubicBezTo>
                    <a:cubicBezTo>
                      <a:pt x="118" y="149"/>
                      <a:pt x="118" y="148"/>
                      <a:pt x="118" y="148"/>
                    </a:cubicBezTo>
                    <a:cubicBezTo>
                      <a:pt x="118" y="149"/>
                      <a:pt x="117" y="149"/>
                      <a:pt x="117" y="149"/>
                    </a:cubicBezTo>
                    <a:cubicBezTo>
                      <a:pt x="117" y="149"/>
                      <a:pt x="116" y="149"/>
                      <a:pt x="116" y="149"/>
                    </a:cubicBezTo>
                    <a:cubicBezTo>
                      <a:pt x="116" y="149"/>
                      <a:pt x="116" y="150"/>
                      <a:pt x="116" y="150"/>
                    </a:cubicBezTo>
                    <a:cubicBezTo>
                      <a:pt x="116" y="150"/>
                      <a:pt x="116" y="151"/>
                      <a:pt x="115" y="151"/>
                    </a:cubicBezTo>
                    <a:cubicBezTo>
                      <a:pt x="115" y="151"/>
                      <a:pt x="115" y="151"/>
                      <a:pt x="115" y="151"/>
                    </a:cubicBezTo>
                    <a:cubicBezTo>
                      <a:pt x="115" y="151"/>
                      <a:pt x="115" y="151"/>
                      <a:pt x="115" y="151"/>
                    </a:cubicBezTo>
                    <a:cubicBezTo>
                      <a:pt x="114" y="152"/>
                      <a:pt x="113" y="152"/>
                      <a:pt x="113" y="153"/>
                    </a:cubicBezTo>
                    <a:cubicBezTo>
                      <a:pt x="113" y="153"/>
                      <a:pt x="115" y="155"/>
                      <a:pt x="116" y="156"/>
                    </a:cubicBezTo>
                    <a:cubicBezTo>
                      <a:pt x="116" y="155"/>
                      <a:pt x="116" y="155"/>
                      <a:pt x="116" y="155"/>
                    </a:cubicBezTo>
                    <a:cubicBezTo>
                      <a:pt x="117" y="155"/>
                      <a:pt x="118" y="155"/>
                      <a:pt x="119" y="156"/>
                    </a:cubicBezTo>
                    <a:cubicBezTo>
                      <a:pt x="119" y="156"/>
                      <a:pt x="119" y="156"/>
                      <a:pt x="118" y="156"/>
                    </a:cubicBezTo>
                    <a:cubicBezTo>
                      <a:pt x="118" y="156"/>
                      <a:pt x="117" y="156"/>
                      <a:pt x="116" y="156"/>
                    </a:cubicBezTo>
                    <a:cubicBezTo>
                      <a:pt x="116" y="156"/>
                      <a:pt x="116" y="156"/>
                      <a:pt x="116" y="156"/>
                    </a:cubicBezTo>
                    <a:cubicBezTo>
                      <a:pt x="116" y="156"/>
                      <a:pt x="116" y="156"/>
                      <a:pt x="116" y="156"/>
                    </a:cubicBezTo>
                    <a:cubicBezTo>
                      <a:pt x="116" y="156"/>
                      <a:pt x="116" y="156"/>
                      <a:pt x="116" y="156"/>
                    </a:cubicBezTo>
                    <a:cubicBezTo>
                      <a:pt x="116" y="157"/>
                      <a:pt x="116" y="157"/>
                      <a:pt x="116" y="157"/>
                    </a:cubicBezTo>
                    <a:cubicBezTo>
                      <a:pt x="116" y="157"/>
                      <a:pt x="116" y="157"/>
                      <a:pt x="116" y="157"/>
                    </a:cubicBezTo>
                    <a:cubicBezTo>
                      <a:pt x="116" y="159"/>
                      <a:pt x="116" y="159"/>
                      <a:pt x="115" y="160"/>
                    </a:cubicBezTo>
                    <a:cubicBezTo>
                      <a:pt x="115" y="161"/>
                      <a:pt x="116" y="160"/>
                      <a:pt x="116" y="160"/>
                    </a:cubicBezTo>
                    <a:cubicBezTo>
                      <a:pt x="119" y="160"/>
                      <a:pt x="119" y="160"/>
                      <a:pt x="121" y="160"/>
                    </a:cubicBezTo>
                    <a:cubicBezTo>
                      <a:pt x="121" y="160"/>
                      <a:pt x="124" y="161"/>
                      <a:pt x="124" y="160"/>
                    </a:cubicBezTo>
                    <a:cubicBezTo>
                      <a:pt x="124" y="159"/>
                      <a:pt x="123" y="159"/>
                      <a:pt x="122" y="158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25" y="158"/>
                      <a:pt x="129" y="158"/>
                      <a:pt x="129" y="156"/>
                    </a:cubicBezTo>
                    <a:cubicBezTo>
                      <a:pt x="127" y="156"/>
                      <a:pt x="125" y="157"/>
                      <a:pt x="123" y="156"/>
                    </a:cubicBezTo>
                    <a:cubicBezTo>
                      <a:pt x="122" y="156"/>
                      <a:pt x="122" y="156"/>
                      <a:pt x="121" y="156"/>
                    </a:cubicBezTo>
                    <a:cubicBezTo>
                      <a:pt x="121" y="156"/>
                      <a:pt x="121" y="154"/>
                      <a:pt x="121" y="153"/>
                    </a:cubicBezTo>
                    <a:cubicBezTo>
                      <a:pt x="121" y="153"/>
                      <a:pt x="121" y="153"/>
                      <a:pt x="121" y="153"/>
                    </a:cubicBezTo>
                    <a:cubicBezTo>
                      <a:pt x="121" y="153"/>
                      <a:pt x="121" y="153"/>
                      <a:pt x="120" y="153"/>
                    </a:cubicBezTo>
                    <a:cubicBezTo>
                      <a:pt x="120" y="153"/>
                      <a:pt x="121" y="152"/>
                      <a:pt x="121" y="152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21" y="152"/>
                      <a:pt x="121" y="153"/>
                      <a:pt x="122" y="153"/>
                    </a:cubicBezTo>
                    <a:cubicBezTo>
                      <a:pt x="122" y="154"/>
                      <a:pt x="121" y="153"/>
                      <a:pt x="121" y="154"/>
                    </a:cubicBezTo>
                    <a:cubicBezTo>
                      <a:pt x="122" y="154"/>
                      <a:pt x="121" y="155"/>
                      <a:pt x="122" y="155"/>
                    </a:cubicBezTo>
                    <a:cubicBezTo>
                      <a:pt x="122" y="154"/>
                      <a:pt x="122" y="154"/>
                      <a:pt x="123" y="153"/>
                    </a:cubicBezTo>
                    <a:cubicBezTo>
                      <a:pt x="123" y="153"/>
                      <a:pt x="122" y="152"/>
                      <a:pt x="121" y="152"/>
                    </a:cubicBezTo>
                    <a:cubicBezTo>
                      <a:pt x="121" y="152"/>
                      <a:pt x="121" y="152"/>
                      <a:pt x="122" y="152"/>
                    </a:cubicBezTo>
                    <a:cubicBezTo>
                      <a:pt x="122" y="152"/>
                      <a:pt x="123" y="152"/>
                      <a:pt x="123" y="152"/>
                    </a:cubicBezTo>
                    <a:cubicBezTo>
                      <a:pt x="123" y="152"/>
                      <a:pt x="124" y="152"/>
                      <a:pt x="124" y="152"/>
                    </a:cubicBezTo>
                    <a:cubicBezTo>
                      <a:pt x="123" y="152"/>
                      <a:pt x="123" y="152"/>
                      <a:pt x="123" y="153"/>
                    </a:cubicBezTo>
                    <a:cubicBezTo>
                      <a:pt x="123" y="153"/>
                      <a:pt x="123" y="153"/>
                      <a:pt x="124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24" y="154"/>
                      <a:pt x="124" y="154"/>
                      <a:pt x="125" y="154"/>
                    </a:cubicBezTo>
                    <a:cubicBezTo>
                      <a:pt x="125" y="155"/>
                      <a:pt x="124" y="155"/>
                      <a:pt x="125" y="156"/>
                    </a:cubicBezTo>
                    <a:cubicBezTo>
                      <a:pt x="125" y="156"/>
                      <a:pt x="126" y="155"/>
                      <a:pt x="126" y="155"/>
                    </a:cubicBezTo>
                    <a:cubicBezTo>
                      <a:pt x="127" y="155"/>
                      <a:pt x="127" y="156"/>
                      <a:pt x="127" y="156"/>
                    </a:cubicBezTo>
                    <a:cubicBezTo>
                      <a:pt x="130" y="156"/>
                      <a:pt x="130" y="153"/>
                      <a:pt x="132" y="153"/>
                    </a:cubicBezTo>
                    <a:cubicBezTo>
                      <a:pt x="133" y="153"/>
                      <a:pt x="136" y="154"/>
                      <a:pt x="136" y="153"/>
                    </a:cubicBezTo>
                    <a:cubicBezTo>
                      <a:pt x="136" y="153"/>
                      <a:pt x="136" y="152"/>
                      <a:pt x="136" y="152"/>
                    </a:cubicBezTo>
                    <a:cubicBezTo>
                      <a:pt x="137" y="152"/>
                      <a:pt x="139" y="152"/>
                      <a:pt x="141" y="152"/>
                    </a:cubicBezTo>
                    <a:cubicBezTo>
                      <a:pt x="141" y="152"/>
                      <a:pt x="141" y="153"/>
                      <a:pt x="141" y="153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39" y="154"/>
                      <a:pt x="137" y="154"/>
                      <a:pt x="136" y="155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7" y="155"/>
                      <a:pt x="137" y="155"/>
                      <a:pt x="136" y="155"/>
                    </a:cubicBezTo>
                    <a:cubicBezTo>
                      <a:pt x="136" y="156"/>
                      <a:pt x="138" y="156"/>
                      <a:pt x="139" y="156"/>
                    </a:cubicBezTo>
                    <a:cubicBezTo>
                      <a:pt x="140" y="156"/>
                      <a:pt x="140" y="156"/>
                      <a:pt x="140" y="156"/>
                    </a:cubicBezTo>
                    <a:cubicBezTo>
                      <a:pt x="140" y="156"/>
                      <a:pt x="139" y="157"/>
                      <a:pt x="138" y="157"/>
                    </a:cubicBezTo>
                    <a:cubicBezTo>
                      <a:pt x="138" y="157"/>
                      <a:pt x="139" y="157"/>
                      <a:pt x="139" y="157"/>
                    </a:cubicBezTo>
                    <a:cubicBezTo>
                      <a:pt x="139" y="158"/>
                      <a:pt x="138" y="159"/>
                      <a:pt x="137" y="159"/>
                    </a:cubicBezTo>
                    <a:cubicBezTo>
                      <a:pt x="136" y="159"/>
                      <a:pt x="135" y="159"/>
                      <a:pt x="135" y="159"/>
                    </a:cubicBezTo>
                    <a:cubicBezTo>
                      <a:pt x="134" y="159"/>
                      <a:pt x="134" y="159"/>
                      <a:pt x="134" y="159"/>
                    </a:cubicBezTo>
                    <a:cubicBezTo>
                      <a:pt x="133" y="159"/>
                      <a:pt x="131" y="159"/>
                      <a:pt x="130" y="159"/>
                    </a:cubicBezTo>
                    <a:cubicBezTo>
                      <a:pt x="128" y="159"/>
                      <a:pt x="127" y="159"/>
                      <a:pt x="126" y="159"/>
                    </a:cubicBezTo>
                    <a:cubicBezTo>
                      <a:pt x="128" y="160"/>
                      <a:pt x="132" y="160"/>
                      <a:pt x="135" y="160"/>
                    </a:cubicBezTo>
                    <a:cubicBezTo>
                      <a:pt x="135" y="160"/>
                      <a:pt x="135" y="160"/>
                      <a:pt x="135" y="160"/>
                    </a:cubicBezTo>
                    <a:cubicBezTo>
                      <a:pt x="135" y="161"/>
                      <a:pt x="135" y="161"/>
                      <a:pt x="135" y="162"/>
                    </a:cubicBezTo>
                    <a:cubicBezTo>
                      <a:pt x="135" y="162"/>
                      <a:pt x="134" y="162"/>
                      <a:pt x="133" y="162"/>
                    </a:cubicBezTo>
                    <a:cubicBezTo>
                      <a:pt x="130" y="162"/>
                      <a:pt x="127" y="161"/>
                      <a:pt x="124" y="161"/>
                    </a:cubicBezTo>
                    <a:cubicBezTo>
                      <a:pt x="121" y="161"/>
                      <a:pt x="121" y="161"/>
                      <a:pt x="121" y="161"/>
                    </a:cubicBezTo>
                    <a:cubicBezTo>
                      <a:pt x="120" y="161"/>
                      <a:pt x="124" y="162"/>
                      <a:pt x="124" y="162"/>
                    </a:cubicBezTo>
                    <a:cubicBezTo>
                      <a:pt x="128" y="162"/>
                      <a:pt x="132" y="162"/>
                      <a:pt x="136" y="162"/>
                    </a:cubicBezTo>
                    <a:cubicBezTo>
                      <a:pt x="137" y="162"/>
                      <a:pt x="137" y="163"/>
                      <a:pt x="137" y="163"/>
                    </a:cubicBezTo>
                    <a:cubicBezTo>
                      <a:pt x="132" y="163"/>
                      <a:pt x="126" y="162"/>
                      <a:pt x="121" y="162"/>
                    </a:cubicBezTo>
                    <a:cubicBezTo>
                      <a:pt x="122" y="163"/>
                      <a:pt x="124" y="162"/>
                      <a:pt x="125" y="163"/>
                    </a:cubicBezTo>
                    <a:cubicBezTo>
                      <a:pt x="124" y="163"/>
                      <a:pt x="123" y="163"/>
                      <a:pt x="122" y="163"/>
                    </a:cubicBezTo>
                    <a:cubicBezTo>
                      <a:pt x="121" y="163"/>
                      <a:pt x="122" y="164"/>
                      <a:pt x="122" y="164"/>
                    </a:cubicBezTo>
                    <a:cubicBezTo>
                      <a:pt x="123" y="164"/>
                      <a:pt x="123" y="164"/>
                      <a:pt x="123" y="164"/>
                    </a:cubicBezTo>
                    <a:cubicBezTo>
                      <a:pt x="125" y="163"/>
                      <a:pt x="127" y="164"/>
                      <a:pt x="129" y="164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9" y="164"/>
                      <a:pt x="128" y="165"/>
                      <a:pt x="127" y="165"/>
                    </a:cubicBezTo>
                    <a:cubicBezTo>
                      <a:pt x="127" y="165"/>
                      <a:pt x="126" y="164"/>
                      <a:pt x="126" y="165"/>
                    </a:cubicBezTo>
                    <a:cubicBezTo>
                      <a:pt x="126" y="166"/>
                      <a:pt x="129" y="166"/>
                      <a:pt x="129" y="168"/>
                    </a:cubicBezTo>
                    <a:cubicBezTo>
                      <a:pt x="129" y="168"/>
                      <a:pt x="129" y="168"/>
                      <a:pt x="129" y="168"/>
                    </a:cubicBezTo>
                    <a:cubicBezTo>
                      <a:pt x="129" y="168"/>
                      <a:pt x="129" y="169"/>
                      <a:pt x="130" y="169"/>
                    </a:cubicBezTo>
                    <a:cubicBezTo>
                      <a:pt x="129" y="169"/>
                      <a:pt x="129" y="169"/>
                      <a:pt x="129" y="169"/>
                    </a:cubicBezTo>
                    <a:cubicBezTo>
                      <a:pt x="130" y="169"/>
                      <a:pt x="129" y="169"/>
                      <a:pt x="128" y="170"/>
                    </a:cubicBezTo>
                    <a:cubicBezTo>
                      <a:pt x="129" y="170"/>
                      <a:pt x="130" y="170"/>
                      <a:pt x="131" y="170"/>
                    </a:cubicBezTo>
                    <a:cubicBezTo>
                      <a:pt x="133" y="171"/>
                      <a:pt x="135" y="171"/>
                      <a:pt x="136" y="171"/>
                    </a:cubicBezTo>
                    <a:cubicBezTo>
                      <a:pt x="136" y="171"/>
                      <a:pt x="135" y="172"/>
                      <a:pt x="135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173"/>
                      <a:pt x="136" y="173"/>
                      <a:pt x="136" y="173"/>
                    </a:cubicBezTo>
                    <a:cubicBezTo>
                      <a:pt x="134" y="174"/>
                      <a:pt x="132" y="174"/>
                      <a:pt x="130" y="174"/>
                    </a:cubicBezTo>
                    <a:cubicBezTo>
                      <a:pt x="128" y="174"/>
                      <a:pt x="126" y="174"/>
                      <a:pt x="123" y="174"/>
                    </a:cubicBezTo>
                    <a:cubicBezTo>
                      <a:pt x="123" y="174"/>
                      <a:pt x="124" y="174"/>
                      <a:pt x="125" y="175"/>
                    </a:cubicBezTo>
                    <a:cubicBezTo>
                      <a:pt x="124" y="175"/>
                      <a:pt x="124" y="175"/>
                      <a:pt x="123" y="175"/>
                    </a:cubicBezTo>
                    <a:cubicBezTo>
                      <a:pt x="123" y="175"/>
                      <a:pt x="123" y="175"/>
                      <a:pt x="122" y="176"/>
                    </a:cubicBezTo>
                    <a:cubicBezTo>
                      <a:pt x="121" y="176"/>
                      <a:pt x="121" y="175"/>
                      <a:pt x="121" y="175"/>
                    </a:cubicBezTo>
                    <a:cubicBezTo>
                      <a:pt x="121" y="175"/>
                      <a:pt x="121" y="175"/>
                      <a:pt x="120" y="175"/>
                    </a:cubicBezTo>
                    <a:cubicBezTo>
                      <a:pt x="120" y="175"/>
                      <a:pt x="120" y="175"/>
                      <a:pt x="120" y="175"/>
                    </a:cubicBezTo>
                    <a:cubicBezTo>
                      <a:pt x="120" y="175"/>
                      <a:pt x="120" y="175"/>
                      <a:pt x="120" y="175"/>
                    </a:cubicBezTo>
                    <a:cubicBezTo>
                      <a:pt x="120" y="175"/>
                      <a:pt x="120" y="175"/>
                      <a:pt x="120" y="175"/>
                    </a:cubicBezTo>
                    <a:cubicBezTo>
                      <a:pt x="120" y="175"/>
                      <a:pt x="120" y="175"/>
                      <a:pt x="120" y="175"/>
                    </a:cubicBezTo>
                    <a:cubicBezTo>
                      <a:pt x="120" y="173"/>
                      <a:pt x="124" y="174"/>
                      <a:pt x="124" y="172"/>
                    </a:cubicBezTo>
                    <a:cubicBezTo>
                      <a:pt x="124" y="172"/>
                      <a:pt x="121" y="173"/>
                      <a:pt x="120" y="173"/>
                    </a:cubicBezTo>
                    <a:cubicBezTo>
                      <a:pt x="119" y="173"/>
                      <a:pt x="118" y="171"/>
                      <a:pt x="117" y="170"/>
                    </a:cubicBezTo>
                    <a:cubicBezTo>
                      <a:pt x="117" y="170"/>
                      <a:pt x="117" y="170"/>
                      <a:pt x="116" y="170"/>
                    </a:cubicBezTo>
                    <a:cubicBezTo>
                      <a:pt x="116" y="170"/>
                      <a:pt x="116" y="170"/>
                      <a:pt x="115" y="170"/>
                    </a:cubicBezTo>
                    <a:cubicBezTo>
                      <a:pt x="115" y="170"/>
                      <a:pt x="114" y="172"/>
                      <a:pt x="114" y="172"/>
                    </a:cubicBezTo>
                    <a:cubicBezTo>
                      <a:pt x="114" y="173"/>
                      <a:pt x="112" y="173"/>
                      <a:pt x="112" y="175"/>
                    </a:cubicBezTo>
                    <a:cubicBezTo>
                      <a:pt x="112" y="175"/>
                      <a:pt x="113" y="175"/>
                      <a:pt x="113" y="176"/>
                    </a:cubicBezTo>
                    <a:cubicBezTo>
                      <a:pt x="113" y="176"/>
                      <a:pt x="112" y="176"/>
                      <a:pt x="112" y="176"/>
                    </a:cubicBez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14" y="177"/>
                      <a:pt x="115" y="177"/>
                      <a:pt x="116" y="177"/>
                    </a:cubicBezTo>
                    <a:cubicBezTo>
                      <a:pt x="116" y="177"/>
                      <a:pt x="116" y="176"/>
                      <a:pt x="116" y="176"/>
                    </a:cubicBezTo>
                    <a:cubicBezTo>
                      <a:pt x="117" y="176"/>
                      <a:pt x="117" y="176"/>
                      <a:pt x="117" y="177"/>
                    </a:cubicBezTo>
                    <a:cubicBezTo>
                      <a:pt x="118" y="177"/>
                      <a:pt x="118" y="176"/>
                      <a:pt x="119" y="176"/>
                    </a:cubicBezTo>
                    <a:cubicBezTo>
                      <a:pt x="119" y="176"/>
                      <a:pt x="120" y="176"/>
                      <a:pt x="120" y="176"/>
                    </a:cubicBezTo>
                    <a:cubicBezTo>
                      <a:pt x="121" y="176"/>
                      <a:pt x="122" y="176"/>
                      <a:pt x="123" y="176"/>
                    </a:cubicBezTo>
                    <a:cubicBezTo>
                      <a:pt x="123" y="176"/>
                      <a:pt x="123" y="176"/>
                      <a:pt x="124" y="176"/>
                    </a:cubicBezTo>
                    <a:cubicBezTo>
                      <a:pt x="124" y="176"/>
                      <a:pt x="125" y="176"/>
                      <a:pt x="125" y="176"/>
                    </a:cubicBezTo>
                    <a:cubicBezTo>
                      <a:pt x="126" y="176"/>
                      <a:pt x="127" y="176"/>
                      <a:pt x="128" y="176"/>
                    </a:cubicBezTo>
                    <a:cubicBezTo>
                      <a:pt x="129" y="176"/>
                      <a:pt x="129" y="176"/>
                      <a:pt x="130" y="176"/>
                    </a:cubicBezTo>
                    <a:cubicBezTo>
                      <a:pt x="132" y="176"/>
                      <a:pt x="132" y="176"/>
                      <a:pt x="133" y="176"/>
                    </a:cubicBezTo>
                    <a:cubicBezTo>
                      <a:pt x="134" y="176"/>
                      <a:pt x="136" y="176"/>
                      <a:pt x="139" y="176"/>
                    </a:cubicBezTo>
                    <a:cubicBezTo>
                      <a:pt x="139" y="176"/>
                      <a:pt x="138" y="177"/>
                      <a:pt x="138" y="177"/>
                    </a:cubicBezTo>
                    <a:cubicBezTo>
                      <a:pt x="139" y="177"/>
                      <a:pt x="139" y="177"/>
                      <a:pt x="139" y="177"/>
                    </a:cubicBezTo>
                    <a:cubicBezTo>
                      <a:pt x="140" y="177"/>
                      <a:pt x="140" y="176"/>
                      <a:pt x="140" y="176"/>
                    </a:cubicBezTo>
                    <a:cubicBezTo>
                      <a:pt x="141" y="176"/>
                      <a:pt x="141" y="176"/>
                      <a:pt x="141" y="176"/>
                    </a:cubicBezTo>
                    <a:cubicBezTo>
                      <a:pt x="144" y="176"/>
                      <a:pt x="148" y="176"/>
                      <a:pt x="151" y="176"/>
                    </a:cubicBezTo>
                    <a:cubicBezTo>
                      <a:pt x="152" y="177"/>
                      <a:pt x="152" y="178"/>
                      <a:pt x="153" y="178"/>
                    </a:cubicBezTo>
                    <a:cubicBezTo>
                      <a:pt x="154" y="178"/>
                      <a:pt x="155" y="177"/>
                      <a:pt x="155" y="176"/>
                    </a:cubicBezTo>
                    <a:cubicBezTo>
                      <a:pt x="156" y="176"/>
                      <a:pt x="157" y="176"/>
                      <a:pt x="157" y="176"/>
                    </a:cubicBezTo>
                    <a:cubicBezTo>
                      <a:pt x="157" y="176"/>
                      <a:pt x="157" y="176"/>
                      <a:pt x="157" y="175"/>
                    </a:cubicBezTo>
                    <a:cubicBezTo>
                      <a:pt x="158" y="175"/>
                      <a:pt x="158" y="176"/>
                      <a:pt x="160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1" y="176"/>
                      <a:pt x="160" y="175"/>
                      <a:pt x="161" y="175"/>
                    </a:cubicBezTo>
                    <a:cubicBezTo>
                      <a:pt x="161" y="175"/>
                      <a:pt x="161" y="175"/>
                      <a:pt x="161" y="176"/>
                    </a:cubicBezTo>
                    <a:cubicBezTo>
                      <a:pt x="161" y="176"/>
                      <a:pt x="161" y="176"/>
                      <a:pt x="160" y="176"/>
                    </a:cubicBezTo>
                    <a:cubicBezTo>
                      <a:pt x="162" y="176"/>
                      <a:pt x="162" y="179"/>
                      <a:pt x="164" y="179"/>
                    </a:cubicBezTo>
                    <a:cubicBezTo>
                      <a:pt x="165" y="179"/>
                      <a:pt x="166" y="176"/>
                      <a:pt x="166" y="176"/>
                    </a:cubicBezTo>
                    <a:cubicBezTo>
                      <a:pt x="166" y="175"/>
                      <a:pt x="166" y="175"/>
                      <a:pt x="166" y="175"/>
                    </a:cubicBezTo>
                    <a:cubicBezTo>
                      <a:pt x="166" y="175"/>
                      <a:pt x="166" y="175"/>
                      <a:pt x="166" y="175"/>
                    </a:cubicBezTo>
                    <a:cubicBezTo>
                      <a:pt x="166" y="175"/>
                      <a:pt x="167" y="175"/>
                      <a:pt x="167" y="175"/>
                    </a:cubicBezTo>
                    <a:cubicBezTo>
                      <a:pt x="167" y="175"/>
                      <a:pt x="167" y="175"/>
                      <a:pt x="167" y="176"/>
                    </a:cubicBezTo>
                    <a:cubicBezTo>
                      <a:pt x="167" y="176"/>
                      <a:pt x="170" y="176"/>
                      <a:pt x="171" y="176"/>
                    </a:cubicBezTo>
                    <a:cubicBezTo>
                      <a:pt x="173" y="176"/>
                      <a:pt x="173" y="176"/>
                      <a:pt x="175" y="176"/>
                    </a:cubicBezTo>
                    <a:cubicBezTo>
                      <a:pt x="176" y="176"/>
                      <a:pt x="176" y="176"/>
                      <a:pt x="176" y="176"/>
                    </a:cubicBezTo>
                    <a:cubicBezTo>
                      <a:pt x="176" y="176"/>
                      <a:pt x="176" y="175"/>
                      <a:pt x="176" y="175"/>
                    </a:cubicBezTo>
                    <a:cubicBezTo>
                      <a:pt x="177" y="175"/>
                      <a:pt x="177" y="176"/>
                      <a:pt x="178" y="176"/>
                    </a:cubicBezTo>
                    <a:cubicBezTo>
                      <a:pt x="178" y="176"/>
                      <a:pt x="178" y="175"/>
                      <a:pt x="179" y="175"/>
                    </a:cubicBezTo>
                    <a:cubicBezTo>
                      <a:pt x="179" y="175"/>
                      <a:pt x="180" y="176"/>
                      <a:pt x="181" y="176"/>
                    </a:cubicBezTo>
                    <a:cubicBezTo>
                      <a:pt x="182" y="176"/>
                      <a:pt x="182" y="176"/>
                      <a:pt x="183" y="176"/>
                    </a:cubicBezTo>
                    <a:cubicBezTo>
                      <a:pt x="183" y="176"/>
                      <a:pt x="183" y="176"/>
                      <a:pt x="183" y="176"/>
                    </a:cubicBezTo>
                    <a:cubicBezTo>
                      <a:pt x="183" y="176"/>
                      <a:pt x="181" y="178"/>
                      <a:pt x="182" y="178"/>
                    </a:cubicBezTo>
                    <a:cubicBezTo>
                      <a:pt x="184" y="178"/>
                      <a:pt x="184" y="177"/>
                      <a:pt x="186" y="177"/>
                    </a:cubicBezTo>
                    <a:cubicBezTo>
                      <a:pt x="187" y="177"/>
                      <a:pt x="185" y="176"/>
                      <a:pt x="185" y="176"/>
                    </a:cubicBezTo>
                    <a:cubicBezTo>
                      <a:pt x="185" y="176"/>
                      <a:pt x="185" y="175"/>
                      <a:pt x="186" y="175"/>
                    </a:cubicBezTo>
                    <a:cubicBezTo>
                      <a:pt x="187" y="175"/>
                      <a:pt x="189" y="175"/>
                      <a:pt x="190" y="175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190" y="175"/>
                      <a:pt x="190" y="176"/>
                      <a:pt x="190" y="176"/>
                    </a:cubicBezTo>
                    <a:cubicBezTo>
                      <a:pt x="190" y="176"/>
                      <a:pt x="191" y="176"/>
                      <a:pt x="191" y="176"/>
                    </a:cubicBezTo>
                    <a:cubicBezTo>
                      <a:pt x="192" y="176"/>
                      <a:pt x="192" y="176"/>
                      <a:pt x="192" y="176"/>
                    </a:cubicBezTo>
                    <a:cubicBezTo>
                      <a:pt x="192" y="176"/>
                      <a:pt x="192" y="175"/>
                      <a:pt x="193" y="175"/>
                    </a:cubicBezTo>
                    <a:cubicBezTo>
                      <a:pt x="194" y="175"/>
                      <a:pt x="195" y="176"/>
                      <a:pt x="196" y="176"/>
                    </a:cubicBezTo>
                    <a:cubicBezTo>
                      <a:pt x="197" y="176"/>
                      <a:pt x="197" y="175"/>
                      <a:pt x="198" y="175"/>
                    </a:cubicBezTo>
                    <a:cubicBezTo>
                      <a:pt x="198" y="175"/>
                      <a:pt x="199" y="175"/>
                      <a:pt x="199" y="175"/>
                    </a:cubicBezTo>
                    <a:cubicBezTo>
                      <a:pt x="200" y="176"/>
                      <a:pt x="202" y="176"/>
                      <a:pt x="202" y="176"/>
                    </a:cubicBezTo>
                    <a:cubicBezTo>
                      <a:pt x="202" y="175"/>
                      <a:pt x="202" y="175"/>
                      <a:pt x="202" y="175"/>
                    </a:cubicBezTo>
                    <a:cubicBezTo>
                      <a:pt x="203" y="175"/>
                      <a:pt x="204" y="175"/>
                      <a:pt x="204" y="175"/>
                    </a:cubicBezTo>
                    <a:cubicBezTo>
                      <a:pt x="205" y="175"/>
                      <a:pt x="205" y="175"/>
                      <a:pt x="205" y="175"/>
                    </a:cubicBezTo>
                    <a:cubicBezTo>
                      <a:pt x="206" y="175"/>
                      <a:pt x="208" y="176"/>
                      <a:pt x="209" y="175"/>
                    </a:cubicBezTo>
                    <a:cubicBezTo>
                      <a:pt x="210" y="175"/>
                      <a:pt x="210" y="175"/>
                      <a:pt x="210" y="175"/>
                    </a:cubicBezTo>
                    <a:cubicBezTo>
                      <a:pt x="210" y="175"/>
                      <a:pt x="210" y="175"/>
                      <a:pt x="212" y="175"/>
                    </a:cubicBezTo>
                    <a:cubicBezTo>
                      <a:pt x="213" y="175"/>
                      <a:pt x="214" y="175"/>
                      <a:pt x="215" y="175"/>
                    </a:cubicBezTo>
                    <a:cubicBezTo>
                      <a:pt x="215" y="175"/>
                      <a:pt x="215" y="176"/>
                      <a:pt x="215" y="176"/>
                    </a:cubicBezTo>
                    <a:cubicBezTo>
                      <a:pt x="217" y="176"/>
                      <a:pt x="217" y="178"/>
                      <a:pt x="219" y="178"/>
                    </a:cubicBezTo>
                    <a:cubicBezTo>
                      <a:pt x="220" y="178"/>
                      <a:pt x="222" y="177"/>
                      <a:pt x="223" y="177"/>
                    </a:cubicBezTo>
                    <a:cubicBezTo>
                      <a:pt x="222" y="177"/>
                      <a:pt x="222" y="177"/>
                      <a:pt x="222" y="176"/>
                    </a:cubicBezTo>
                    <a:cubicBezTo>
                      <a:pt x="222" y="176"/>
                      <a:pt x="222" y="175"/>
                      <a:pt x="222" y="175"/>
                    </a:cubicBezTo>
                    <a:cubicBezTo>
                      <a:pt x="223" y="175"/>
                      <a:pt x="223" y="175"/>
                      <a:pt x="223" y="175"/>
                    </a:cubicBezTo>
                    <a:cubicBezTo>
                      <a:pt x="223" y="176"/>
                      <a:pt x="224" y="176"/>
                      <a:pt x="224" y="176"/>
                    </a:cubicBezTo>
                    <a:cubicBezTo>
                      <a:pt x="224" y="176"/>
                      <a:pt x="223" y="177"/>
                      <a:pt x="223" y="177"/>
                    </a:cubicBezTo>
                    <a:cubicBezTo>
                      <a:pt x="224" y="177"/>
                      <a:pt x="226" y="177"/>
                      <a:pt x="226" y="177"/>
                    </a:cubicBezTo>
                    <a:cubicBezTo>
                      <a:pt x="228" y="177"/>
                      <a:pt x="228" y="177"/>
                      <a:pt x="230" y="177"/>
                    </a:cubicBezTo>
                    <a:cubicBezTo>
                      <a:pt x="231" y="177"/>
                      <a:pt x="234" y="177"/>
                      <a:pt x="235" y="177"/>
                    </a:cubicBezTo>
                    <a:cubicBezTo>
                      <a:pt x="234" y="177"/>
                      <a:pt x="233" y="177"/>
                      <a:pt x="233" y="176"/>
                    </a:cubicBezTo>
                    <a:cubicBezTo>
                      <a:pt x="233" y="176"/>
                      <a:pt x="233" y="175"/>
                      <a:pt x="233" y="175"/>
                    </a:cubicBezTo>
                    <a:cubicBezTo>
                      <a:pt x="233" y="175"/>
                      <a:pt x="234" y="175"/>
                      <a:pt x="234" y="175"/>
                    </a:cubicBezTo>
                    <a:cubicBezTo>
                      <a:pt x="234" y="175"/>
                      <a:pt x="235" y="176"/>
                      <a:pt x="235" y="176"/>
                    </a:cubicBezTo>
                    <a:cubicBezTo>
                      <a:pt x="235" y="177"/>
                      <a:pt x="235" y="177"/>
                      <a:pt x="235" y="177"/>
                    </a:cubicBezTo>
                    <a:cubicBezTo>
                      <a:pt x="236" y="176"/>
                      <a:pt x="237" y="176"/>
                      <a:pt x="237" y="176"/>
                    </a:cubicBezTo>
                    <a:cubicBezTo>
                      <a:pt x="239" y="176"/>
                      <a:pt x="239" y="178"/>
                      <a:pt x="241" y="178"/>
                    </a:cubicBezTo>
                    <a:cubicBezTo>
                      <a:pt x="242" y="178"/>
                      <a:pt x="243" y="177"/>
                      <a:pt x="243" y="177"/>
                    </a:cubicBezTo>
                    <a:cubicBezTo>
                      <a:pt x="243" y="176"/>
                      <a:pt x="243" y="175"/>
                      <a:pt x="243" y="175"/>
                    </a:cubicBezTo>
                    <a:cubicBezTo>
                      <a:pt x="244" y="175"/>
                      <a:pt x="245" y="175"/>
                      <a:pt x="246" y="175"/>
                    </a:cubicBezTo>
                    <a:cubicBezTo>
                      <a:pt x="247" y="175"/>
                      <a:pt x="247" y="176"/>
                      <a:pt x="247" y="177"/>
                    </a:cubicBezTo>
                    <a:cubicBezTo>
                      <a:pt x="247" y="177"/>
                      <a:pt x="247" y="179"/>
                      <a:pt x="248" y="179"/>
                    </a:cubicBezTo>
                    <a:cubicBezTo>
                      <a:pt x="250" y="179"/>
                      <a:pt x="250" y="177"/>
                      <a:pt x="252" y="177"/>
                    </a:cubicBezTo>
                    <a:cubicBezTo>
                      <a:pt x="253" y="177"/>
                      <a:pt x="254" y="177"/>
                      <a:pt x="254" y="177"/>
                    </a:cubicBezTo>
                    <a:cubicBezTo>
                      <a:pt x="254" y="176"/>
                      <a:pt x="254" y="175"/>
                      <a:pt x="254" y="175"/>
                    </a:cubicBezTo>
                    <a:cubicBezTo>
                      <a:pt x="255" y="175"/>
                      <a:pt x="256" y="175"/>
                      <a:pt x="257" y="175"/>
                    </a:cubicBezTo>
                    <a:cubicBezTo>
                      <a:pt x="258" y="175"/>
                      <a:pt x="261" y="176"/>
                      <a:pt x="261" y="177"/>
                    </a:cubicBezTo>
                    <a:cubicBezTo>
                      <a:pt x="261" y="177"/>
                      <a:pt x="258" y="180"/>
                      <a:pt x="259" y="180"/>
                    </a:cubicBezTo>
                    <a:cubicBezTo>
                      <a:pt x="261" y="180"/>
                      <a:pt x="261" y="176"/>
                      <a:pt x="263" y="176"/>
                    </a:cubicBezTo>
                    <a:cubicBezTo>
                      <a:pt x="264" y="176"/>
                      <a:pt x="268" y="177"/>
                      <a:pt x="268" y="177"/>
                    </a:cubicBezTo>
                    <a:cubicBezTo>
                      <a:pt x="268" y="176"/>
                      <a:pt x="268" y="175"/>
                      <a:pt x="268" y="175"/>
                    </a:cubicBezTo>
                    <a:cubicBezTo>
                      <a:pt x="269" y="175"/>
                      <a:pt x="270" y="175"/>
                      <a:pt x="271" y="175"/>
                    </a:cubicBezTo>
                    <a:cubicBezTo>
                      <a:pt x="271" y="176"/>
                      <a:pt x="272" y="176"/>
                      <a:pt x="272" y="177"/>
                    </a:cubicBezTo>
                    <a:cubicBezTo>
                      <a:pt x="272" y="177"/>
                      <a:pt x="272" y="177"/>
                      <a:pt x="272" y="177"/>
                    </a:cubicBezTo>
                    <a:cubicBezTo>
                      <a:pt x="273" y="178"/>
                      <a:pt x="273" y="179"/>
                      <a:pt x="274" y="179"/>
                    </a:cubicBezTo>
                    <a:cubicBezTo>
                      <a:pt x="275" y="179"/>
                      <a:pt x="278" y="177"/>
                      <a:pt x="278" y="177"/>
                    </a:cubicBezTo>
                    <a:cubicBezTo>
                      <a:pt x="278" y="176"/>
                      <a:pt x="275" y="176"/>
                      <a:pt x="273" y="175"/>
                    </a:cubicBezTo>
                    <a:cubicBezTo>
                      <a:pt x="274" y="175"/>
                      <a:pt x="276" y="175"/>
                      <a:pt x="277" y="175"/>
                    </a:cubicBezTo>
                    <a:cubicBezTo>
                      <a:pt x="278" y="176"/>
                      <a:pt x="280" y="176"/>
                      <a:pt x="280" y="177"/>
                    </a:cubicBezTo>
                    <a:cubicBezTo>
                      <a:pt x="280" y="177"/>
                      <a:pt x="280" y="179"/>
                      <a:pt x="281" y="179"/>
                    </a:cubicBezTo>
                    <a:cubicBezTo>
                      <a:pt x="283" y="179"/>
                      <a:pt x="283" y="178"/>
                      <a:pt x="285" y="178"/>
                    </a:cubicBezTo>
                    <a:cubicBezTo>
                      <a:pt x="286" y="178"/>
                      <a:pt x="289" y="178"/>
                      <a:pt x="289" y="177"/>
                    </a:cubicBezTo>
                    <a:cubicBezTo>
                      <a:pt x="289" y="176"/>
                      <a:pt x="285" y="176"/>
                      <a:pt x="284" y="175"/>
                    </a:cubicBezTo>
                    <a:cubicBezTo>
                      <a:pt x="287" y="174"/>
                      <a:pt x="289" y="174"/>
                      <a:pt x="291" y="174"/>
                    </a:cubicBezTo>
                    <a:cubicBezTo>
                      <a:pt x="291" y="176"/>
                      <a:pt x="289" y="176"/>
                      <a:pt x="289" y="177"/>
                    </a:cubicBezTo>
                    <a:cubicBezTo>
                      <a:pt x="289" y="178"/>
                      <a:pt x="291" y="177"/>
                      <a:pt x="292" y="177"/>
                    </a:cubicBezTo>
                    <a:cubicBezTo>
                      <a:pt x="294" y="177"/>
                      <a:pt x="294" y="179"/>
                      <a:pt x="296" y="180"/>
                    </a:cubicBezTo>
                    <a:cubicBezTo>
                      <a:pt x="297" y="180"/>
                      <a:pt x="299" y="178"/>
                      <a:pt x="299" y="177"/>
                    </a:cubicBezTo>
                    <a:cubicBezTo>
                      <a:pt x="299" y="176"/>
                      <a:pt x="301" y="176"/>
                      <a:pt x="301" y="175"/>
                    </a:cubicBezTo>
                    <a:cubicBezTo>
                      <a:pt x="302" y="175"/>
                      <a:pt x="302" y="174"/>
                      <a:pt x="303" y="174"/>
                    </a:cubicBezTo>
                    <a:cubicBezTo>
                      <a:pt x="303" y="174"/>
                      <a:pt x="304" y="174"/>
                      <a:pt x="304" y="174"/>
                    </a:cubicBezTo>
                    <a:cubicBezTo>
                      <a:pt x="304" y="174"/>
                      <a:pt x="304" y="174"/>
                      <a:pt x="304" y="174"/>
                    </a:cubicBezTo>
                    <a:cubicBezTo>
                      <a:pt x="304" y="174"/>
                      <a:pt x="304" y="174"/>
                      <a:pt x="304" y="174"/>
                    </a:cubicBezTo>
                    <a:cubicBezTo>
                      <a:pt x="304" y="174"/>
                      <a:pt x="304" y="174"/>
                      <a:pt x="304" y="174"/>
                    </a:cubicBezTo>
                    <a:cubicBezTo>
                      <a:pt x="304" y="176"/>
                      <a:pt x="301" y="176"/>
                      <a:pt x="301" y="177"/>
                    </a:cubicBezTo>
                    <a:cubicBezTo>
                      <a:pt x="301" y="178"/>
                      <a:pt x="302" y="179"/>
                      <a:pt x="303" y="179"/>
                    </a:cubicBezTo>
                    <a:cubicBezTo>
                      <a:pt x="305" y="179"/>
                      <a:pt x="305" y="179"/>
                      <a:pt x="306" y="179"/>
                    </a:cubicBezTo>
                    <a:cubicBezTo>
                      <a:pt x="307" y="179"/>
                      <a:pt x="307" y="179"/>
                      <a:pt x="307" y="179"/>
                    </a:cubicBezTo>
                    <a:cubicBezTo>
                      <a:pt x="308" y="179"/>
                      <a:pt x="308" y="179"/>
                      <a:pt x="308" y="179"/>
                    </a:cubicBezTo>
                    <a:cubicBezTo>
                      <a:pt x="308" y="179"/>
                      <a:pt x="310" y="178"/>
                      <a:pt x="311" y="178"/>
                    </a:cubicBezTo>
                    <a:cubicBezTo>
                      <a:pt x="310" y="178"/>
                      <a:pt x="310" y="178"/>
                      <a:pt x="310" y="177"/>
                    </a:cubicBezTo>
                    <a:cubicBezTo>
                      <a:pt x="310" y="177"/>
                      <a:pt x="311" y="176"/>
                      <a:pt x="311" y="176"/>
                    </a:cubicBezTo>
                    <a:cubicBezTo>
                      <a:pt x="311" y="176"/>
                      <a:pt x="311" y="175"/>
                      <a:pt x="311" y="174"/>
                    </a:cubicBezTo>
                    <a:cubicBezTo>
                      <a:pt x="311" y="174"/>
                      <a:pt x="311" y="174"/>
                      <a:pt x="311" y="174"/>
                    </a:cubicBezTo>
                    <a:cubicBezTo>
                      <a:pt x="312" y="174"/>
                      <a:pt x="313" y="174"/>
                      <a:pt x="314" y="174"/>
                    </a:cubicBezTo>
                    <a:cubicBezTo>
                      <a:pt x="313" y="175"/>
                      <a:pt x="312" y="176"/>
                      <a:pt x="311" y="176"/>
                    </a:cubicBezTo>
                    <a:cubicBezTo>
                      <a:pt x="311" y="176"/>
                      <a:pt x="312" y="177"/>
                      <a:pt x="312" y="177"/>
                    </a:cubicBezTo>
                    <a:cubicBezTo>
                      <a:pt x="312" y="178"/>
                      <a:pt x="311" y="178"/>
                      <a:pt x="311" y="178"/>
                    </a:cubicBezTo>
                    <a:cubicBezTo>
                      <a:pt x="312" y="178"/>
                      <a:pt x="314" y="178"/>
                      <a:pt x="314" y="178"/>
                    </a:cubicBezTo>
                    <a:cubicBezTo>
                      <a:pt x="316" y="178"/>
                      <a:pt x="316" y="178"/>
                      <a:pt x="318" y="178"/>
                    </a:cubicBezTo>
                    <a:cubicBezTo>
                      <a:pt x="319" y="178"/>
                      <a:pt x="318" y="178"/>
                      <a:pt x="318" y="178"/>
                    </a:cubicBezTo>
                    <a:cubicBezTo>
                      <a:pt x="318" y="176"/>
                      <a:pt x="320" y="176"/>
                      <a:pt x="321" y="175"/>
                    </a:cubicBezTo>
                    <a:cubicBezTo>
                      <a:pt x="322" y="174"/>
                      <a:pt x="324" y="174"/>
                      <a:pt x="326" y="174"/>
                    </a:cubicBezTo>
                    <a:cubicBezTo>
                      <a:pt x="326" y="174"/>
                      <a:pt x="326" y="174"/>
                      <a:pt x="326" y="174"/>
                    </a:cubicBezTo>
                    <a:cubicBezTo>
                      <a:pt x="326" y="176"/>
                      <a:pt x="324" y="176"/>
                      <a:pt x="324" y="178"/>
                    </a:cubicBezTo>
                    <a:cubicBezTo>
                      <a:pt x="324" y="178"/>
                      <a:pt x="324" y="180"/>
                      <a:pt x="325" y="180"/>
                    </a:cubicBezTo>
                    <a:cubicBezTo>
                      <a:pt x="327" y="180"/>
                      <a:pt x="327" y="181"/>
                      <a:pt x="329" y="181"/>
                    </a:cubicBezTo>
                    <a:cubicBezTo>
                      <a:pt x="330" y="181"/>
                      <a:pt x="327" y="178"/>
                      <a:pt x="327" y="178"/>
                    </a:cubicBezTo>
                    <a:cubicBezTo>
                      <a:pt x="327" y="176"/>
                      <a:pt x="332" y="176"/>
                      <a:pt x="332" y="175"/>
                    </a:cubicBezTo>
                    <a:cubicBezTo>
                      <a:pt x="332" y="175"/>
                      <a:pt x="332" y="174"/>
                      <a:pt x="332" y="174"/>
                    </a:cubicBezTo>
                    <a:cubicBezTo>
                      <a:pt x="333" y="174"/>
                      <a:pt x="333" y="174"/>
                      <a:pt x="334" y="174"/>
                    </a:cubicBezTo>
                    <a:cubicBezTo>
                      <a:pt x="334" y="174"/>
                      <a:pt x="334" y="175"/>
                      <a:pt x="334" y="175"/>
                    </a:cubicBezTo>
                    <a:cubicBezTo>
                      <a:pt x="334" y="176"/>
                      <a:pt x="336" y="176"/>
                      <a:pt x="336" y="178"/>
                    </a:cubicBezTo>
                    <a:cubicBezTo>
                      <a:pt x="335" y="178"/>
                      <a:pt x="335" y="180"/>
                      <a:pt x="336" y="180"/>
                    </a:cubicBezTo>
                    <a:cubicBezTo>
                      <a:pt x="338" y="180"/>
                      <a:pt x="338" y="178"/>
                      <a:pt x="340" y="178"/>
                    </a:cubicBezTo>
                    <a:cubicBezTo>
                      <a:pt x="341" y="178"/>
                      <a:pt x="345" y="178"/>
                      <a:pt x="345" y="178"/>
                    </a:cubicBezTo>
                    <a:cubicBezTo>
                      <a:pt x="345" y="176"/>
                      <a:pt x="342" y="176"/>
                      <a:pt x="342" y="175"/>
                    </a:cubicBezTo>
                    <a:cubicBezTo>
                      <a:pt x="342" y="174"/>
                      <a:pt x="341" y="176"/>
                      <a:pt x="341" y="176"/>
                    </a:cubicBezTo>
                    <a:cubicBezTo>
                      <a:pt x="339" y="176"/>
                      <a:pt x="339" y="175"/>
                      <a:pt x="338" y="174"/>
                    </a:cubicBezTo>
                    <a:cubicBezTo>
                      <a:pt x="338" y="174"/>
                      <a:pt x="339" y="174"/>
                      <a:pt x="339" y="174"/>
                    </a:cubicBezTo>
                    <a:cubicBezTo>
                      <a:pt x="341" y="174"/>
                      <a:pt x="343" y="174"/>
                      <a:pt x="345" y="174"/>
                    </a:cubicBezTo>
                    <a:cubicBezTo>
                      <a:pt x="346" y="174"/>
                      <a:pt x="347" y="174"/>
                      <a:pt x="347" y="174"/>
                    </a:cubicBezTo>
                    <a:cubicBezTo>
                      <a:pt x="347" y="174"/>
                      <a:pt x="346" y="174"/>
                      <a:pt x="346" y="175"/>
                    </a:cubicBezTo>
                    <a:cubicBezTo>
                      <a:pt x="345" y="176"/>
                      <a:pt x="351" y="176"/>
                      <a:pt x="351" y="178"/>
                    </a:cubicBezTo>
                    <a:cubicBezTo>
                      <a:pt x="351" y="178"/>
                      <a:pt x="350" y="179"/>
                      <a:pt x="349" y="179"/>
                    </a:cubicBezTo>
                    <a:cubicBezTo>
                      <a:pt x="350" y="180"/>
                      <a:pt x="350" y="180"/>
                      <a:pt x="351" y="181"/>
                    </a:cubicBezTo>
                    <a:cubicBezTo>
                      <a:pt x="351" y="181"/>
                      <a:pt x="352" y="181"/>
                      <a:pt x="353" y="181"/>
                    </a:cubicBezTo>
                    <a:cubicBezTo>
                      <a:pt x="353" y="181"/>
                      <a:pt x="356" y="179"/>
                      <a:pt x="357" y="178"/>
                    </a:cubicBezTo>
                    <a:cubicBezTo>
                      <a:pt x="357" y="178"/>
                      <a:pt x="356" y="178"/>
                      <a:pt x="356" y="178"/>
                    </a:cubicBezTo>
                    <a:cubicBezTo>
                      <a:pt x="356" y="178"/>
                      <a:pt x="357" y="178"/>
                      <a:pt x="357" y="178"/>
                    </a:cubicBezTo>
                    <a:cubicBezTo>
                      <a:pt x="356" y="176"/>
                      <a:pt x="352" y="176"/>
                      <a:pt x="352" y="175"/>
                    </a:cubicBezTo>
                    <a:cubicBezTo>
                      <a:pt x="352" y="175"/>
                      <a:pt x="353" y="174"/>
                      <a:pt x="353" y="174"/>
                    </a:cubicBezTo>
                    <a:cubicBezTo>
                      <a:pt x="357" y="174"/>
                      <a:pt x="361" y="174"/>
                      <a:pt x="365" y="174"/>
                    </a:cubicBezTo>
                    <a:cubicBezTo>
                      <a:pt x="368" y="174"/>
                      <a:pt x="370" y="174"/>
                      <a:pt x="373" y="174"/>
                    </a:cubicBezTo>
                    <a:cubicBezTo>
                      <a:pt x="372" y="175"/>
                      <a:pt x="372" y="176"/>
                      <a:pt x="370" y="176"/>
                    </a:cubicBezTo>
                    <a:cubicBezTo>
                      <a:pt x="370" y="176"/>
                      <a:pt x="367" y="175"/>
                      <a:pt x="367" y="175"/>
                    </a:cubicBezTo>
                    <a:cubicBezTo>
                      <a:pt x="367" y="177"/>
                      <a:pt x="372" y="177"/>
                      <a:pt x="372" y="178"/>
                    </a:cubicBezTo>
                    <a:cubicBezTo>
                      <a:pt x="372" y="179"/>
                      <a:pt x="370" y="179"/>
                      <a:pt x="370" y="179"/>
                    </a:cubicBezTo>
                    <a:cubicBezTo>
                      <a:pt x="372" y="179"/>
                      <a:pt x="372" y="180"/>
                      <a:pt x="373" y="180"/>
                    </a:cubicBezTo>
                    <a:cubicBezTo>
                      <a:pt x="374" y="180"/>
                      <a:pt x="374" y="180"/>
                      <a:pt x="375" y="180"/>
                    </a:cubicBezTo>
                    <a:cubicBezTo>
                      <a:pt x="375" y="180"/>
                      <a:pt x="375" y="180"/>
                      <a:pt x="375" y="181"/>
                    </a:cubicBezTo>
                    <a:cubicBezTo>
                      <a:pt x="376" y="180"/>
                      <a:pt x="378" y="179"/>
                      <a:pt x="378" y="178"/>
                    </a:cubicBezTo>
                    <a:cubicBezTo>
                      <a:pt x="378" y="177"/>
                      <a:pt x="373" y="177"/>
                      <a:pt x="373" y="175"/>
                    </a:cubicBezTo>
                    <a:cubicBezTo>
                      <a:pt x="373" y="175"/>
                      <a:pt x="373" y="174"/>
                      <a:pt x="374" y="174"/>
                    </a:cubicBezTo>
                    <a:cubicBezTo>
                      <a:pt x="382" y="174"/>
                      <a:pt x="390" y="174"/>
                      <a:pt x="399" y="173"/>
                    </a:cubicBezTo>
                    <a:cubicBezTo>
                      <a:pt x="398" y="173"/>
                      <a:pt x="398" y="173"/>
                      <a:pt x="397" y="173"/>
                    </a:cubicBezTo>
                    <a:cubicBezTo>
                      <a:pt x="398" y="173"/>
                      <a:pt x="399" y="172"/>
                      <a:pt x="400" y="172"/>
                    </a:cubicBezTo>
                    <a:cubicBezTo>
                      <a:pt x="399" y="171"/>
                      <a:pt x="399" y="171"/>
                      <a:pt x="399" y="171"/>
                    </a:cubicBezTo>
                    <a:cubicBezTo>
                      <a:pt x="399" y="171"/>
                      <a:pt x="399" y="170"/>
                      <a:pt x="400" y="170"/>
                    </a:cubicBezTo>
                    <a:cubicBezTo>
                      <a:pt x="399" y="170"/>
                      <a:pt x="399" y="170"/>
                      <a:pt x="399" y="169"/>
                    </a:cubicBezTo>
                    <a:cubicBezTo>
                      <a:pt x="399" y="169"/>
                      <a:pt x="399" y="169"/>
                      <a:pt x="399" y="169"/>
                    </a:cubicBezTo>
                    <a:cubicBezTo>
                      <a:pt x="400" y="169"/>
                      <a:pt x="400" y="169"/>
                      <a:pt x="401" y="169"/>
                    </a:cubicBezTo>
                    <a:cubicBezTo>
                      <a:pt x="400" y="169"/>
                      <a:pt x="400" y="170"/>
                      <a:pt x="400" y="170"/>
                    </a:cubicBezTo>
                    <a:cubicBezTo>
                      <a:pt x="400" y="170"/>
                      <a:pt x="400" y="171"/>
                      <a:pt x="400" y="171"/>
                    </a:cubicBezTo>
                    <a:cubicBezTo>
                      <a:pt x="400" y="171"/>
                      <a:pt x="400" y="171"/>
                      <a:pt x="400" y="172"/>
                    </a:cubicBezTo>
                    <a:cubicBezTo>
                      <a:pt x="400" y="172"/>
                      <a:pt x="402" y="173"/>
                      <a:pt x="403" y="173"/>
                    </a:cubicBezTo>
                    <a:cubicBezTo>
                      <a:pt x="403" y="173"/>
                      <a:pt x="403" y="174"/>
                      <a:pt x="403" y="174"/>
                    </a:cubicBezTo>
                    <a:cubicBezTo>
                      <a:pt x="403" y="174"/>
                      <a:pt x="403" y="174"/>
                      <a:pt x="403" y="174"/>
                    </a:cubicBezTo>
                    <a:cubicBezTo>
                      <a:pt x="403" y="174"/>
                      <a:pt x="405" y="175"/>
                      <a:pt x="405" y="175"/>
                    </a:cubicBezTo>
                    <a:cubicBezTo>
                      <a:pt x="405" y="177"/>
                      <a:pt x="399" y="177"/>
                      <a:pt x="399" y="179"/>
                    </a:cubicBezTo>
                    <a:cubicBezTo>
                      <a:pt x="399" y="179"/>
                      <a:pt x="403" y="179"/>
                      <a:pt x="403" y="179"/>
                    </a:cubicBezTo>
                    <a:cubicBezTo>
                      <a:pt x="406" y="179"/>
                      <a:pt x="406" y="179"/>
                      <a:pt x="408" y="179"/>
                    </a:cubicBezTo>
                    <a:cubicBezTo>
                      <a:pt x="409" y="179"/>
                      <a:pt x="407" y="179"/>
                      <a:pt x="407" y="179"/>
                    </a:cubicBezTo>
                    <a:cubicBezTo>
                      <a:pt x="407" y="177"/>
                      <a:pt x="412" y="177"/>
                      <a:pt x="412" y="176"/>
                    </a:cubicBezTo>
                    <a:cubicBezTo>
                      <a:pt x="412" y="175"/>
                      <a:pt x="410" y="174"/>
                      <a:pt x="409" y="174"/>
                    </a:cubicBezTo>
                    <a:cubicBezTo>
                      <a:pt x="415" y="174"/>
                      <a:pt x="421" y="174"/>
                      <a:pt x="426" y="173"/>
                    </a:cubicBezTo>
                    <a:cubicBezTo>
                      <a:pt x="426" y="174"/>
                      <a:pt x="426" y="174"/>
                      <a:pt x="426" y="174"/>
                    </a:cubicBezTo>
                    <a:cubicBezTo>
                      <a:pt x="426" y="174"/>
                      <a:pt x="427" y="174"/>
                      <a:pt x="427" y="174"/>
                    </a:cubicBezTo>
                    <a:cubicBezTo>
                      <a:pt x="428" y="174"/>
                      <a:pt x="429" y="174"/>
                      <a:pt x="430" y="174"/>
                    </a:cubicBezTo>
                    <a:cubicBezTo>
                      <a:pt x="431" y="174"/>
                      <a:pt x="433" y="172"/>
                      <a:pt x="433" y="172"/>
                    </a:cubicBezTo>
                    <a:cubicBezTo>
                      <a:pt x="433" y="171"/>
                      <a:pt x="431" y="170"/>
                      <a:pt x="430" y="170"/>
                    </a:cubicBezTo>
                    <a:cubicBezTo>
                      <a:pt x="432" y="170"/>
                      <a:pt x="434" y="170"/>
                      <a:pt x="435" y="170"/>
                    </a:cubicBezTo>
                    <a:cubicBezTo>
                      <a:pt x="436" y="170"/>
                      <a:pt x="437" y="171"/>
                      <a:pt x="437" y="172"/>
                    </a:cubicBezTo>
                    <a:cubicBezTo>
                      <a:pt x="437" y="172"/>
                      <a:pt x="436" y="173"/>
                      <a:pt x="437" y="173"/>
                    </a:cubicBezTo>
                    <a:cubicBezTo>
                      <a:pt x="439" y="173"/>
                      <a:pt x="439" y="171"/>
                      <a:pt x="441" y="171"/>
                    </a:cubicBezTo>
                    <a:cubicBezTo>
                      <a:pt x="442" y="171"/>
                      <a:pt x="446" y="172"/>
                      <a:pt x="446" y="172"/>
                    </a:cubicBezTo>
                    <a:cubicBezTo>
                      <a:pt x="446" y="172"/>
                      <a:pt x="446" y="172"/>
                      <a:pt x="446" y="172"/>
                    </a:cubicBezTo>
                    <a:cubicBezTo>
                      <a:pt x="446" y="171"/>
                      <a:pt x="445" y="170"/>
                      <a:pt x="445" y="170"/>
                    </a:cubicBezTo>
                    <a:cubicBezTo>
                      <a:pt x="446" y="170"/>
                      <a:pt x="447" y="170"/>
                      <a:pt x="448" y="170"/>
                    </a:cubicBezTo>
                    <a:cubicBezTo>
                      <a:pt x="449" y="170"/>
                      <a:pt x="449" y="169"/>
                      <a:pt x="450" y="169"/>
                    </a:cubicBezTo>
                    <a:cubicBezTo>
                      <a:pt x="452" y="169"/>
                      <a:pt x="454" y="169"/>
                      <a:pt x="455" y="169"/>
                    </a:cubicBezTo>
                    <a:cubicBezTo>
                      <a:pt x="456" y="170"/>
                      <a:pt x="458" y="171"/>
                      <a:pt x="458" y="172"/>
                    </a:cubicBezTo>
                    <a:cubicBezTo>
                      <a:pt x="458" y="172"/>
                      <a:pt x="458" y="172"/>
                      <a:pt x="459" y="172"/>
                    </a:cubicBezTo>
                    <a:cubicBezTo>
                      <a:pt x="461" y="173"/>
                      <a:pt x="461" y="171"/>
                      <a:pt x="463" y="171"/>
                    </a:cubicBezTo>
                    <a:cubicBezTo>
                      <a:pt x="463" y="171"/>
                      <a:pt x="464" y="170"/>
                      <a:pt x="465" y="170"/>
                    </a:cubicBezTo>
                    <a:cubicBezTo>
                      <a:pt x="465" y="170"/>
                      <a:pt x="465" y="170"/>
                      <a:pt x="465" y="170"/>
                    </a:cubicBezTo>
                    <a:cubicBezTo>
                      <a:pt x="465" y="170"/>
                      <a:pt x="464" y="170"/>
                      <a:pt x="464" y="170"/>
                    </a:cubicBezTo>
                    <a:cubicBezTo>
                      <a:pt x="467" y="170"/>
                      <a:pt x="468" y="171"/>
                      <a:pt x="470" y="171"/>
                    </a:cubicBezTo>
                    <a:cubicBezTo>
                      <a:pt x="471" y="171"/>
                      <a:pt x="471" y="171"/>
                      <a:pt x="471" y="171"/>
                    </a:cubicBezTo>
                    <a:cubicBezTo>
                      <a:pt x="473" y="171"/>
                      <a:pt x="473" y="171"/>
                      <a:pt x="473" y="171"/>
                    </a:cubicBezTo>
                    <a:cubicBezTo>
                      <a:pt x="475" y="171"/>
                      <a:pt x="473" y="171"/>
                      <a:pt x="474" y="171"/>
                    </a:cubicBezTo>
                    <a:cubicBezTo>
                      <a:pt x="475" y="171"/>
                      <a:pt x="476" y="170"/>
                      <a:pt x="477" y="170"/>
                    </a:cubicBezTo>
                    <a:cubicBezTo>
                      <a:pt x="477" y="170"/>
                      <a:pt x="478" y="170"/>
                      <a:pt x="478" y="170"/>
                    </a:cubicBezTo>
                    <a:cubicBezTo>
                      <a:pt x="478" y="171"/>
                      <a:pt x="478" y="171"/>
                      <a:pt x="478" y="172"/>
                    </a:cubicBezTo>
                    <a:cubicBezTo>
                      <a:pt x="478" y="172"/>
                      <a:pt x="478" y="173"/>
                      <a:pt x="479" y="173"/>
                    </a:cubicBezTo>
                    <a:cubicBezTo>
                      <a:pt x="477" y="173"/>
                      <a:pt x="476" y="173"/>
                      <a:pt x="474" y="173"/>
                    </a:cubicBezTo>
                    <a:cubicBezTo>
                      <a:pt x="473" y="173"/>
                      <a:pt x="472" y="172"/>
                      <a:pt x="471" y="173"/>
                    </a:cubicBezTo>
                    <a:cubicBezTo>
                      <a:pt x="473" y="174"/>
                      <a:pt x="475" y="173"/>
                      <a:pt x="477" y="173"/>
                    </a:cubicBezTo>
                    <a:cubicBezTo>
                      <a:pt x="478" y="173"/>
                      <a:pt x="479" y="173"/>
                      <a:pt x="479" y="174"/>
                    </a:cubicBezTo>
                    <a:cubicBezTo>
                      <a:pt x="480" y="174"/>
                      <a:pt x="480" y="174"/>
                      <a:pt x="480" y="174"/>
                    </a:cubicBezTo>
                    <a:cubicBezTo>
                      <a:pt x="480" y="174"/>
                      <a:pt x="480" y="174"/>
                      <a:pt x="481" y="174"/>
                    </a:cubicBezTo>
                    <a:cubicBezTo>
                      <a:pt x="481" y="174"/>
                      <a:pt x="482" y="174"/>
                      <a:pt x="482" y="174"/>
                    </a:cubicBezTo>
                    <a:cubicBezTo>
                      <a:pt x="483" y="174"/>
                      <a:pt x="483" y="174"/>
                      <a:pt x="485" y="174"/>
                    </a:cubicBezTo>
                    <a:cubicBezTo>
                      <a:pt x="486" y="174"/>
                      <a:pt x="486" y="173"/>
                      <a:pt x="486" y="172"/>
                    </a:cubicBezTo>
                    <a:cubicBezTo>
                      <a:pt x="486" y="172"/>
                      <a:pt x="486" y="171"/>
                      <a:pt x="485" y="171"/>
                    </a:cubicBezTo>
                    <a:cubicBezTo>
                      <a:pt x="485" y="171"/>
                      <a:pt x="485" y="171"/>
                      <a:pt x="485" y="171"/>
                    </a:cubicBezTo>
                    <a:cubicBezTo>
                      <a:pt x="486" y="171"/>
                      <a:pt x="487" y="171"/>
                      <a:pt x="488" y="171"/>
                    </a:cubicBezTo>
                    <a:cubicBezTo>
                      <a:pt x="489" y="171"/>
                      <a:pt x="489" y="171"/>
                      <a:pt x="490" y="171"/>
                    </a:cubicBezTo>
                    <a:cubicBezTo>
                      <a:pt x="491" y="171"/>
                      <a:pt x="492" y="171"/>
                      <a:pt x="493" y="171"/>
                    </a:cubicBezTo>
                    <a:cubicBezTo>
                      <a:pt x="493" y="171"/>
                      <a:pt x="494" y="172"/>
                      <a:pt x="493" y="172"/>
                    </a:cubicBezTo>
                    <a:cubicBezTo>
                      <a:pt x="493" y="172"/>
                      <a:pt x="493" y="172"/>
                      <a:pt x="493" y="172"/>
                    </a:cubicBezTo>
                    <a:cubicBezTo>
                      <a:pt x="494" y="173"/>
                      <a:pt x="494" y="174"/>
                      <a:pt x="495" y="174"/>
                    </a:cubicBezTo>
                    <a:cubicBezTo>
                      <a:pt x="495" y="174"/>
                      <a:pt x="496" y="174"/>
                      <a:pt x="496" y="174"/>
                    </a:cubicBezTo>
                    <a:cubicBezTo>
                      <a:pt x="496" y="174"/>
                      <a:pt x="496" y="174"/>
                      <a:pt x="497" y="174"/>
                    </a:cubicBezTo>
                    <a:cubicBezTo>
                      <a:pt x="497" y="174"/>
                      <a:pt x="497" y="173"/>
                      <a:pt x="497" y="172"/>
                    </a:cubicBezTo>
                    <a:cubicBezTo>
                      <a:pt x="497" y="172"/>
                      <a:pt x="497" y="172"/>
                      <a:pt x="497" y="171"/>
                    </a:cubicBezTo>
                    <a:cubicBezTo>
                      <a:pt x="498" y="171"/>
                      <a:pt x="498" y="172"/>
                      <a:pt x="499" y="172"/>
                    </a:cubicBezTo>
                    <a:cubicBezTo>
                      <a:pt x="500" y="172"/>
                      <a:pt x="501" y="171"/>
                      <a:pt x="501" y="171"/>
                    </a:cubicBezTo>
                    <a:cubicBezTo>
                      <a:pt x="502" y="171"/>
                      <a:pt x="502" y="171"/>
                      <a:pt x="502" y="171"/>
                    </a:cubicBezTo>
                    <a:cubicBezTo>
                      <a:pt x="502" y="172"/>
                      <a:pt x="501" y="172"/>
                      <a:pt x="501" y="172"/>
                    </a:cubicBezTo>
                    <a:cubicBezTo>
                      <a:pt x="501" y="173"/>
                      <a:pt x="502" y="173"/>
                      <a:pt x="502" y="174"/>
                    </a:cubicBezTo>
                    <a:cubicBezTo>
                      <a:pt x="502" y="174"/>
                      <a:pt x="502" y="174"/>
                      <a:pt x="503" y="174"/>
                    </a:cubicBezTo>
                    <a:cubicBezTo>
                      <a:pt x="504" y="174"/>
                      <a:pt x="504" y="174"/>
                      <a:pt x="505" y="175"/>
                    </a:cubicBezTo>
                    <a:cubicBezTo>
                      <a:pt x="505" y="175"/>
                      <a:pt x="506" y="175"/>
                      <a:pt x="507" y="175"/>
                    </a:cubicBezTo>
                    <a:cubicBezTo>
                      <a:pt x="508" y="175"/>
                      <a:pt x="508" y="173"/>
                      <a:pt x="508" y="172"/>
                    </a:cubicBezTo>
                    <a:cubicBezTo>
                      <a:pt x="508" y="172"/>
                      <a:pt x="508" y="172"/>
                      <a:pt x="508" y="172"/>
                    </a:cubicBezTo>
                    <a:cubicBezTo>
                      <a:pt x="509" y="172"/>
                      <a:pt x="510" y="172"/>
                      <a:pt x="510" y="172"/>
                    </a:cubicBezTo>
                    <a:cubicBezTo>
                      <a:pt x="512" y="172"/>
                      <a:pt x="513" y="172"/>
                      <a:pt x="514" y="172"/>
                    </a:cubicBezTo>
                    <a:cubicBezTo>
                      <a:pt x="514" y="172"/>
                      <a:pt x="514" y="172"/>
                      <a:pt x="514" y="173"/>
                    </a:cubicBezTo>
                    <a:cubicBezTo>
                      <a:pt x="514" y="173"/>
                      <a:pt x="514" y="173"/>
                      <a:pt x="514" y="174"/>
                    </a:cubicBezTo>
                    <a:cubicBezTo>
                      <a:pt x="515" y="174"/>
                      <a:pt x="516" y="174"/>
                      <a:pt x="516" y="174"/>
                    </a:cubicBezTo>
                    <a:cubicBezTo>
                      <a:pt x="517" y="173"/>
                      <a:pt x="517" y="173"/>
                      <a:pt x="518" y="173"/>
                    </a:cubicBezTo>
                    <a:cubicBezTo>
                      <a:pt x="519" y="173"/>
                      <a:pt x="518" y="173"/>
                      <a:pt x="518" y="173"/>
                    </a:cubicBezTo>
                    <a:cubicBezTo>
                      <a:pt x="518" y="172"/>
                      <a:pt x="518" y="172"/>
                      <a:pt x="518" y="172"/>
                    </a:cubicBezTo>
                    <a:cubicBezTo>
                      <a:pt x="518" y="172"/>
                      <a:pt x="519" y="172"/>
                      <a:pt x="519" y="172"/>
                    </a:cubicBezTo>
                    <a:cubicBezTo>
                      <a:pt x="521" y="172"/>
                      <a:pt x="524" y="172"/>
                      <a:pt x="526" y="172"/>
                    </a:cubicBezTo>
                    <a:cubicBezTo>
                      <a:pt x="526" y="172"/>
                      <a:pt x="526" y="172"/>
                      <a:pt x="526" y="173"/>
                    </a:cubicBezTo>
                    <a:cubicBezTo>
                      <a:pt x="526" y="173"/>
                      <a:pt x="524" y="174"/>
                      <a:pt x="525" y="174"/>
                    </a:cubicBezTo>
                    <a:cubicBezTo>
                      <a:pt x="527" y="174"/>
                      <a:pt x="527" y="172"/>
                      <a:pt x="529" y="172"/>
                    </a:cubicBezTo>
                    <a:cubicBezTo>
                      <a:pt x="530" y="172"/>
                      <a:pt x="531" y="173"/>
                      <a:pt x="531" y="173"/>
                    </a:cubicBezTo>
                    <a:cubicBezTo>
                      <a:pt x="531" y="173"/>
                      <a:pt x="531" y="172"/>
                      <a:pt x="531" y="172"/>
                    </a:cubicBezTo>
                    <a:cubicBezTo>
                      <a:pt x="533" y="172"/>
                      <a:pt x="535" y="172"/>
                      <a:pt x="537" y="172"/>
                    </a:cubicBezTo>
                    <a:cubicBezTo>
                      <a:pt x="537" y="172"/>
                      <a:pt x="538" y="173"/>
                      <a:pt x="538" y="173"/>
                    </a:cubicBezTo>
                    <a:cubicBezTo>
                      <a:pt x="538" y="173"/>
                      <a:pt x="535" y="174"/>
                      <a:pt x="536" y="174"/>
                    </a:cubicBezTo>
                    <a:cubicBezTo>
                      <a:pt x="538" y="174"/>
                      <a:pt x="538" y="175"/>
                      <a:pt x="540" y="175"/>
                    </a:cubicBezTo>
                    <a:cubicBezTo>
                      <a:pt x="541" y="175"/>
                      <a:pt x="539" y="173"/>
                      <a:pt x="539" y="173"/>
                    </a:cubicBezTo>
                    <a:cubicBezTo>
                      <a:pt x="539" y="173"/>
                      <a:pt x="539" y="172"/>
                      <a:pt x="539" y="172"/>
                    </a:cubicBezTo>
                    <a:cubicBezTo>
                      <a:pt x="541" y="172"/>
                      <a:pt x="542" y="172"/>
                      <a:pt x="543" y="172"/>
                    </a:cubicBezTo>
                    <a:cubicBezTo>
                      <a:pt x="544" y="172"/>
                      <a:pt x="545" y="172"/>
                      <a:pt x="546" y="172"/>
                    </a:cubicBezTo>
                    <a:cubicBezTo>
                      <a:pt x="547" y="173"/>
                      <a:pt x="548" y="173"/>
                      <a:pt x="549" y="173"/>
                    </a:cubicBezTo>
                    <a:cubicBezTo>
                      <a:pt x="549" y="173"/>
                      <a:pt x="549" y="173"/>
                      <a:pt x="549" y="173"/>
                    </a:cubicBezTo>
                    <a:cubicBezTo>
                      <a:pt x="549" y="173"/>
                      <a:pt x="546" y="176"/>
                      <a:pt x="547" y="176"/>
                    </a:cubicBezTo>
                    <a:cubicBezTo>
                      <a:pt x="548" y="176"/>
                      <a:pt x="548" y="175"/>
                      <a:pt x="549" y="175"/>
                    </a:cubicBezTo>
                    <a:cubicBezTo>
                      <a:pt x="550" y="175"/>
                      <a:pt x="550" y="174"/>
                      <a:pt x="551" y="174"/>
                    </a:cubicBezTo>
                    <a:cubicBezTo>
                      <a:pt x="551" y="174"/>
                      <a:pt x="552" y="174"/>
                      <a:pt x="552" y="175"/>
                    </a:cubicBezTo>
                    <a:cubicBezTo>
                      <a:pt x="553" y="174"/>
                      <a:pt x="556" y="173"/>
                      <a:pt x="556" y="173"/>
                    </a:cubicBezTo>
                    <a:cubicBezTo>
                      <a:pt x="556" y="173"/>
                      <a:pt x="556" y="173"/>
                      <a:pt x="555" y="173"/>
                    </a:cubicBezTo>
                    <a:cubicBezTo>
                      <a:pt x="556" y="173"/>
                      <a:pt x="556" y="172"/>
                      <a:pt x="556" y="172"/>
                    </a:cubicBezTo>
                    <a:cubicBezTo>
                      <a:pt x="557" y="173"/>
                      <a:pt x="557" y="173"/>
                      <a:pt x="558" y="173"/>
                    </a:cubicBezTo>
                    <a:cubicBezTo>
                      <a:pt x="558" y="173"/>
                      <a:pt x="558" y="173"/>
                      <a:pt x="558" y="173"/>
                    </a:cubicBezTo>
                    <a:cubicBezTo>
                      <a:pt x="560" y="173"/>
                      <a:pt x="560" y="175"/>
                      <a:pt x="562" y="175"/>
                    </a:cubicBezTo>
                    <a:cubicBezTo>
                      <a:pt x="563" y="175"/>
                      <a:pt x="564" y="174"/>
                      <a:pt x="564" y="173"/>
                    </a:cubicBezTo>
                    <a:cubicBezTo>
                      <a:pt x="564" y="173"/>
                      <a:pt x="564" y="173"/>
                      <a:pt x="564" y="173"/>
                    </a:cubicBezTo>
                    <a:cubicBezTo>
                      <a:pt x="565" y="173"/>
                      <a:pt x="566" y="173"/>
                      <a:pt x="566" y="173"/>
                    </a:cubicBezTo>
                    <a:cubicBezTo>
                      <a:pt x="566" y="173"/>
                      <a:pt x="566" y="173"/>
                      <a:pt x="566" y="173"/>
                    </a:cubicBezTo>
                    <a:cubicBezTo>
                      <a:pt x="566" y="174"/>
                      <a:pt x="568" y="174"/>
                      <a:pt x="569" y="174"/>
                    </a:cubicBezTo>
                    <a:cubicBezTo>
                      <a:pt x="571" y="174"/>
                      <a:pt x="571" y="176"/>
                      <a:pt x="573" y="176"/>
                    </a:cubicBezTo>
                    <a:cubicBezTo>
                      <a:pt x="574" y="176"/>
                      <a:pt x="575" y="174"/>
                      <a:pt x="575" y="173"/>
                    </a:cubicBezTo>
                    <a:cubicBezTo>
                      <a:pt x="575" y="173"/>
                      <a:pt x="575" y="173"/>
                      <a:pt x="575" y="173"/>
                    </a:cubicBezTo>
                    <a:cubicBezTo>
                      <a:pt x="575" y="173"/>
                      <a:pt x="575" y="173"/>
                      <a:pt x="576" y="173"/>
                    </a:cubicBezTo>
                    <a:cubicBezTo>
                      <a:pt x="576" y="173"/>
                      <a:pt x="576" y="173"/>
                      <a:pt x="576" y="172"/>
                    </a:cubicBezTo>
                    <a:cubicBezTo>
                      <a:pt x="576" y="172"/>
                      <a:pt x="576" y="172"/>
                      <a:pt x="576" y="172"/>
                    </a:cubicBezTo>
                    <a:cubicBezTo>
                      <a:pt x="576" y="173"/>
                      <a:pt x="576" y="173"/>
                      <a:pt x="576" y="173"/>
                    </a:cubicBezTo>
                    <a:cubicBezTo>
                      <a:pt x="575" y="173"/>
                      <a:pt x="575" y="173"/>
                      <a:pt x="575" y="173"/>
                    </a:cubicBezTo>
                    <a:cubicBezTo>
                      <a:pt x="575" y="173"/>
                      <a:pt x="575" y="173"/>
                      <a:pt x="575" y="173"/>
                    </a:cubicBezTo>
                    <a:cubicBezTo>
                      <a:pt x="576" y="174"/>
                      <a:pt x="579" y="173"/>
                      <a:pt x="580" y="173"/>
                    </a:cubicBezTo>
                    <a:cubicBezTo>
                      <a:pt x="582" y="173"/>
                      <a:pt x="582" y="176"/>
                      <a:pt x="584" y="176"/>
                    </a:cubicBezTo>
                    <a:cubicBezTo>
                      <a:pt x="585" y="176"/>
                      <a:pt x="585" y="174"/>
                      <a:pt x="585" y="173"/>
                    </a:cubicBezTo>
                    <a:cubicBezTo>
                      <a:pt x="585" y="173"/>
                      <a:pt x="584" y="173"/>
                      <a:pt x="584" y="172"/>
                    </a:cubicBezTo>
                    <a:cubicBezTo>
                      <a:pt x="587" y="172"/>
                      <a:pt x="589" y="172"/>
                      <a:pt x="592" y="172"/>
                    </a:cubicBezTo>
                    <a:cubicBezTo>
                      <a:pt x="594" y="173"/>
                      <a:pt x="595" y="172"/>
                      <a:pt x="597" y="172"/>
                    </a:cubicBezTo>
                    <a:cubicBezTo>
                      <a:pt x="598" y="172"/>
                      <a:pt x="599" y="172"/>
                      <a:pt x="601" y="172"/>
                    </a:cubicBezTo>
                    <a:cubicBezTo>
                      <a:pt x="601" y="173"/>
                      <a:pt x="601" y="173"/>
                      <a:pt x="601" y="174"/>
                    </a:cubicBezTo>
                    <a:cubicBezTo>
                      <a:pt x="601" y="174"/>
                      <a:pt x="601" y="173"/>
                      <a:pt x="602" y="173"/>
                    </a:cubicBezTo>
                    <a:cubicBezTo>
                      <a:pt x="604" y="173"/>
                      <a:pt x="604" y="175"/>
                      <a:pt x="606" y="175"/>
                    </a:cubicBezTo>
                    <a:cubicBezTo>
                      <a:pt x="607" y="175"/>
                      <a:pt x="606" y="174"/>
                      <a:pt x="606" y="174"/>
                    </a:cubicBezTo>
                    <a:cubicBezTo>
                      <a:pt x="606" y="172"/>
                      <a:pt x="610" y="172"/>
                      <a:pt x="611" y="171"/>
                    </a:cubicBezTo>
                    <a:cubicBezTo>
                      <a:pt x="612" y="171"/>
                      <a:pt x="613" y="171"/>
                      <a:pt x="614" y="171"/>
                    </a:cubicBezTo>
                    <a:cubicBezTo>
                      <a:pt x="613" y="172"/>
                      <a:pt x="611" y="172"/>
                      <a:pt x="611" y="174"/>
                    </a:cubicBezTo>
                    <a:cubicBezTo>
                      <a:pt x="611" y="174"/>
                      <a:pt x="612" y="176"/>
                      <a:pt x="613" y="176"/>
                    </a:cubicBezTo>
                    <a:cubicBezTo>
                      <a:pt x="615" y="176"/>
                      <a:pt x="615" y="177"/>
                      <a:pt x="617" y="177"/>
                    </a:cubicBezTo>
                    <a:cubicBezTo>
                      <a:pt x="618" y="177"/>
                      <a:pt x="617" y="174"/>
                      <a:pt x="617" y="174"/>
                    </a:cubicBezTo>
                    <a:cubicBezTo>
                      <a:pt x="617" y="173"/>
                      <a:pt x="616" y="172"/>
                      <a:pt x="616" y="171"/>
                    </a:cubicBezTo>
                    <a:cubicBezTo>
                      <a:pt x="616" y="171"/>
                      <a:pt x="615" y="171"/>
                      <a:pt x="615" y="171"/>
                    </a:cubicBezTo>
                    <a:cubicBezTo>
                      <a:pt x="616" y="171"/>
                      <a:pt x="616" y="171"/>
                      <a:pt x="616" y="171"/>
                    </a:cubicBezTo>
                    <a:cubicBezTo>
                      <a:pt x="617" y="171"/>
                      <a:pt x="618" y="171"/>
                      <a:pt x="618" y="171"/>
                    </a:cubicBezTo>
                    <a:cubicBezTo>
                      <a:pt x="619" y="171"/>
                      <a:pt x="620" y="171"/>
                      <a:pt x="620" y="172"/>
                    </a:cubicBezTo>
                    <a:cubicBezTo>
                      <a:pt x="621" y="172"/>
                      <a:pt x="621" y="171"/>
                      <a:pt x="621" y="171"/>
                    </a:cubicBezTo>
                    <a:cubicBezTo>
                      <a:pt x="622" y="171"/>
                      <a:pt x="622" y="172"/>
                      <a:pt x="622" y="172"/>
                    </a:cubicBezTo>
                    <a:cubicBezTo>
                      <a:pt x="622" y="172"/>
                      <a:pt x="623" y="172"/>
                      <a:pt x="623" y="172"/>
                    </a:cubicBezTo>
                    <a:cubicBezTo>
                      <a:pt x="622" y="172"/>
                      <a:pt x="621" y="173"/>
                      <a:pt x="621" y="174"/>
                    </a:cubicBezTo>
                    <a:cubicBezTo>
                      <a:pt x="621" y="174"/>
                      <a:pt x="622" y="176"/>
                      <a:pt x="623" y="176"/>
                    </a:cubicBezTo>
                    <a:cubicBezTo>
                      <a:pt x="623" y="176"/>
                      <a:pt x="624" y="176"/>
                      <a:pt x="624" y="176"/>
                    </a:cubicBezTo>
                    <a:cubicBezTo>
                      <a:pt x="624" y="176"/>
                      <a:pt x="624" y="176"/>
                      <a:pt x="625" y="176"/>
                    </a:cubicBezTo>
                    <a:cubicBezTo>
                      <a:pt x="626" y="176"/>
                      <a:pt x="626" y="175"/>
                      <a:pt x="628" y="175"/>
                    </a:cubicBezTo>
                    <a:cubicBezTo>
                      <a:pt x="629" y="175"/>
                      <a:pt x="626" y="174"/>
                      <a:pt x="626" y="174"/>
                    </a:cubicBezTo>
                    <a:cubicBezTo>
                      <a:pt x="626" y="173"/>
                      <a:pt x="627" y="172"/>
                      <a:pt x="627" y="171"/>
                    </a:cubicBezTo>
                    <a:cubicBezTo>
                      <a:pt x="628" y="171"/>
                      <a:pt x="628" y="172"/>
                      <a:pt x="629" y="172"/>
                    </a:cubicBezTo>
                    <a:cubicBezTo>
                      <a:pt x="630" y="172"/>
                      <a:pt x="630" y="171"/>
                      <a:pt x="631" y="171"/>
                    </a:cubicBezTo>
                    <a:cubicBezTo>
                      <a:pt x="632" y="171"/>
                      <a:pt x="633" y="171"/>
                      <a:pt x="633" y="171"/>
                    </a:cubicBezTo>
                    <a:cubicBezTo>
                      <a:pt x="633" y="172"/>
                      <a:pt x="634" y="173"/>
                      <a:pt x="634" y="174"/>
                    </a:cubicBezTo>
                    <a:cubicBezTo>
                      <a:pt x="634" y="174"/>
                      <a:pt x="634" y="176"/>
                      <a:pt x="634" y="176"/>
                    </a:cubicBezTo>
                    <a:cubicBezTo>
                      <a:pt x="634" y="176"/>
                      <a:pt x="634" y="175"/>
                      <a:pt x="635" y="175"/>
                    </a:cubicBezTo>
                    <a:cubicBezTo>
                      <a:pt x="636" y="175"/>
                      <a:pt x="636" y="176"/>
                      <a:pt x="637" y="176"/>
                    </a:cubicBezTo>
                    <a:cubicBezTo>
                      <a:pt x="637" y="176"/>
                      <a:pt x="638" y="176"/>
                      <a:pt x="639" y="176"/>
                    </a:cubicBezTo>
                    <a:cubicBezTo>
                      <a:pt x="640" y="176"/>
                      <a:pt x="639" y="175"/>
                      <a:pt x="639" y="174"/>
                    </a:cubicBezTo>
                    <a:cubicBezTo>
                      <a:pt x="639" y="173"/>
                      <a:pt x="640" y="173"/>
                      <a:pt x="640" y="172"/>
                    </a:cubicBezTo>
                    <a:cubicBezTo>
                      <a:pt x="640" y="172"/>
                      <a:pt x="640" y="172"/>
                      <a:pt x="641" y="172"/>
                    </a:cubicBezTo>
                    <a:cubicBezTo>
                      <a:pt x="641" y="172"/>
                      <a:pt x="641" y="172"/>
                      <a:pt x="641" y="172"/>
                    </a:cubicBezTo>
                    <a:cubicBezTo>
                      <a:pt x="642" y="173"/>
                      <a:pt x="642" y="172"/>
                      <a:pt x="642" y="172"/>
                    </a:cubicBezTo>
                    <a:cubicBezTo>
                      <a:pt x="644" y="172"/>
                      <a:pt x="648" y="172"/>
                      <a:pt x="651" y="172"/>
                    </a:cubicBezTo>
                    <a:cubicBezTo>
                      <a:pt x="652" y="172"/>
                      <a:pt x="653" y="172"/>
                      <a:pt x="652" y="172"/>
                    </a:cubicBezTo>
                    <a:cubicBezTo>
                      <a:pt x="653" y="172"/>
                      <a:pt x="653" y="172"/>
                      <a:pt x="654" y="172"/>
                    </a:cubicBezTo>
                    <a:cubicBezTo>
                      <a:pt x="654" y="173"/>
                      <a:pt x="655" y="172"/>
                      <a:pt x="656" y="172"/>
                    </a:cubicBezTo>
                    <a:cubicBezTo>
                      <a:pt x="656" y="173"/>
                      <a:pt x="656" y="173"/>
                      <a:pt x="656" y="174"/>
                    </a:cubicBezTo>
                    <a:cubicBezTo>
                      <a:pt x="656" y="175"/>
                      <a:pt x="656" y="175"/>
                      <a:pt x="657" y="175"/>
                    </a:cubicBezTo>
                    <a:cubicBezTo>
                      <a:pt x="659" y="175"/>
                      <a:pt x="659" y="177"/>
                      <a:pt x="661" y="177"/>
                    </a:cubicBezTo>
                    <a:cubicBezTo>
                      <a:pt x="662" y="177"/>
                      <a:pt x="660" y="175"/>
                      <a:pt x="660" y="174"/>
                    </a:cubicBezTo>
                    <a:cubicBezTo>
                      <a:pt x="660" y="173"/>
                      <a:pt x="661" y="173"/>
                      <a:pt x="663" y="173"/>
                    </a:cubicBezTo>
                    <a:cubicBezTo>
                      <a:pt x="664" y="173"/>
                      <a:pt x="665" y="172"/>
                      <a:pt x="666" y="172"/>
                    </a:cubicBezTo>
                    <a:cubicBezTo>
                      <a:pt x="667" y="173"/>
                      <a:pt x="668" y="173"/>
                      <a:pt x="669" y="173"/>
                    </a:cubicBezTo>
                    <a:cubicBezTo>
                      <a:pt x="669" y="173"/>
                      <a:pt x="668" y="173"/>
                      <a:pt x="668" y="174"/>
                    </a:cubicBezTo>
                    <a:cubicBezTo>
                      <a:pt x="668" y="175"/>
                      <a:pt x="667" y="178"/>
                      <a:pt x="668" y="178"/>
                    </a:cubicBezTo>
                    <a:cubicBezTo>
                      <a:pt x="669" y="178"/>
                      <a:pt x="670" y="176"/>
                      <a:pt x="671" y="175"/>
                    </a:cubicBezTo>
                    <a:cubicBezTo>
                      <a:pt x="671" y="175"/>
                      <a:pt x="671" y="175"/>
                      <a:pt x="671" y="174"/>
                    </a:cubicBezTo>
                    <a:cubicBezTo>
                      <a:pt x="671" y="173"/>
                      <a:pt x="671" y="173"/>
                      <a:pt x="672" y="173"/>
                    </a:cubicBezTo>
                    <a:cubicBezTo>
                      <a:pt x="672" y="173"/>
                      <a:pt x="672" y="173"/>
                      <a:pt x="673" y="173"/>
                    </a:cubicBezTo>
                    <a:cubicBezTo>
                      <a:pt x="673" y="173"/>
                      <a:pt x="673" y="173"/>
                      <a:pt x="673" y="173"/>
                    </a:cubicBezTo>
                    <a:cubicBezTo>
                      <a:pt x="675" y="173"/>
                      <a:pt x="676" y="173"/>
                      <a:pt x="678" y="173"/>
                    </a:cubicBezTo>
                    <a:cubicBezTo>
                      <a:pt x="677" y="173"/>
                      <a:pt x="675" y="173"/>
                      <a:pt x="675" y="174"/>
                    </a:cubicBezTo>
                    <a:cubicBezTo>
                      <a:pt x="675" y="174"/>
                      <a:pt x="674" y="174"/>
                      <a:pt x="674" y="174"/>
                    </a:cubicBezTo>
                    <a:cubicBezTo>
                      <a:pt x="674" y="174"/>
                      <a:pt x="672" y="174"/>
                      <a:pt x="671" y="174"/>
                    </a:cubicBezTo>
                    <a:cubicBezTo>
                      <a:pt x="672" y="174"/>
                      <a:pt x="673" y="174"/>
                      <a:pt x="674" y="174"/>
                    </a:cubicBezTo>
                    <a:cubicBezTo>
                      <a:pt x="674" y="174"/>
                      <a:pt x="674" y="174"/>
                      <a:pt x="674" y="175"/>
                    </a:cubicBezTo>
                    <a:cubicBezTo>
                      <a:pt x="674" y="175"/>
                      <a:pt x="676" y="175"/>
                      <a:pt x="677" y="174"/>
                    </a:cubicBezTo>
                    <a:cubicBezTo>
                      <a:pt x="678" y="174"/>
                      <a:pt x="678" y="174"/>
                      <a:pt x="678" y="174"/>
                    </a:cubicBezTo>
                    <a:cubicBezTo>
                      <a:pt x="679" y="174"/>
                      <a:pt x="679" y="174"/>
                      <a:pt x="679" y="174"/>
                    </a:cubicBezTo>
                    <a:cubicBezTo>
                      <a:pt x="679" y="175"/>
                      <a:pt x="679" y="175"/>
                      <a:pt x="679" y="175"/>
                    </a:cubicBezTo>
                    <a:cubicBezTo>
                      <a:pt x="680" y="175"/>
                      <a:pt x="681" y="175"/>
                      <a:pt x="682" y="175"/>
                    </a:cubicBezTo>
                    <a:cubicBezTo>
                      <a:pt x="681" y="175"/>
                      <a:pt x="679" y="175"/>
                      <a:pt x="679" y="174"/>
                    </a:cubicBezTo>
                    <a:cubicBezTo>
                      <a:pt x="679" y="174"/>
                      <a:pt x="679" y="174"/>
                      <a:pt x="679" y="174"/>
                    </a:cubicBezTo>
                    <a:cubicBezTo>
                      <a:pt x="681" y="174"/>
                      <a:pt x="682" y="174"/>
                      <a:pt x="684" y="174"/>
                    </a:cubicBezTo>
                    <a:cubicBezTo>
                      <a:pt x="684" y="174"/>
                      <a:pt x="684" y="174"/>
                      <a:pt x="684" y="175"/>
                    </a:cubicBezTo>
                    <a:cubicBezTo>
                      <a:pt x="683" y="174"/>
                      <a:pt x="682" y="174"/>
                      <a:pt x="682" y="175"/>
                    </a:cubicBezTo>
                    <a:cubicBezTo>
                      <a:pt x="683" y="176"/>
                      <a:pt x="684" y="175"/>
                      <a:pt x="685" y="175"/>
                    </a:cubicBezTo>
                    <a:cubicBezTo>
                      <a:pt x="684" y="175"/>
                      <a:pt x="684" y="175"/>
                      <a:pt x="684" y="175"/>
                    </a:cubicBezTo>
                    <a:cubicBezTo>
                      <a:pt x="684" y="174"/>
                      <a:pt x="684" y="174"/>
                      <a:pt x="684" y="174"/>
                    </a:cubicBezTo>
                    <a:cubicBezTo>
                      <a:pt x="686" y="174"/>
                      <a:pt x="688" y="174"/>
                      <a:pt x="690" y="174"/>
                    </a:cubicBezTo>
                    <a:cubicBezTo>
                      <a:pt x="690" y="175"/>
                      <a:pt x="690" y="175"/>
                      <a:pt x="690" y="175"/>
                    </a:cubicBezTo>
                    <a:cubicBezTo>
                      <a:pt x="690" y="175"/>
                      <a:pt x="689" y="177"/>
                      <a:pt x="690" y="177"/>
                    </a:cubicBezTo>
                    <a:cubicBezTo>
                      <a:pt x="692" y="177"/>
                      <a:pt x="692" y="175"/>
                      <a:pt x="694" y="175"/>
                    </a:cubicBezTo>
                    <a:cubicBezTo>
                      <a:pt x="695" y="175"/>
                      <a:pt x="694" y="175"/>
                      <a:pt x="694" y="175"/>
                    </a:cubicBezTo>
                    <a:cubicBezTo>
                      <a:pt x="694" y="175"/>
                      <a:pt x="694" y="174"/>
                      <a:pt x="694" y="174"/>
                    </a:cubicBezTo>
                    <a:cubicBezTo>
                      <a:pt x="694" y="174"/>
                      <a:pt x="695" y="174"/>
                      <a:pt x="695" y="174"/>
                    </a:cubicBezTo>
                    <a:cubicBezTo>
                      <a:pt x="695" y="174"/>
                      <a:pt x="695" y="173"/>
                      <a:pt x="695" y="173"/>
                    </a:cubicBezTo>
                    <a:cubicBezTo>
                      <a:pt x="696" y="173"/>
                      <a:pt x="697" y="173"/>
                      <a:pt x="698" y="173"/>
                    </a:cubicBezTo>
                    <a:cubicBezTo>
                      <a:pt x="697" y="174"/>
                      <a:pt x="697" y="174"/>
                      <a:pt x="697" y="175"/>
                    </a:cubicBezTo>
                    <a:cubicBezTo>
                      <a:pt x="697" y="175"/>
                      <a:pt x="698" y="175"/>
                      <a:pt x="699" y="174"/>
                    </a:cubicBezTo>
                    <a:cubicBezTo>
                      <a:pt x="699" y="174"/>
                      <a:pt x="700" y="174"/>
                      <a:pt x="700" y="174"/>
                    </a:cubicBezTo>
                    <a:cubicBezTo>
                      <a:pt x="700" y="174"/>
                      <a:pt x="700" y="174"/>
                      <a:pt x="700" y="174"/>
                    </a:cubicBezTo>
                    <a:cubicBezTo>
                      <a:pt x="701" y="174"/>
                      <a:pt x="701" y="174"/>
                      <a:pt x="701" y="174"/>
                    </a:cubicBezTo>
                    <a:cubicBezTo>
                      <a:pt x="703" y="175"/>
                      <a:pt x="705" y="174"/>
                      <a:pt x="707" y="174"/>
                    </a:cubicBezTo>
                    <a:cubicBezTo>
                      <a:pt x="708" y="175"/>
                      <a:pt x="709" y="175"/>
                      <a:pt x="709" y="175"/>
                    </a:cubicBezTo>
                    <a:cubicBezTo>
                      <a:pt x="709" y="175"/>
                      <a:pt x="709" y="175"/>
                      <a:pt x="709" y="174"/>
                    </a:cubicBezTo>
                    <a:cubicBezTo>
                      <a:pt x="709" y="175"/>
                      <a:pt x="710" y="175"/>
                      <a:pt x="710" y="175"/>
                    </a:cubicBezTo>
                    <a:cubicBezTo>
                      <a:pt x="714" y="174"/>
                      <a:pt x="717" y="175"/>
                      <a:pt x="721" y="175"/>
                    </a:cubicBezTo>
                    <a:cubicBezTo>
                      <a:pt x="724" y="175"/>
                      <a:pt x="727" y="174"/>
                      <a:pt x="730" y="174"/>
                    </a:cubicBezTo>
                    <a:cubicBezTo>
                      <a:pt x="729" y="174"/>
                      <a:pt x="726" y="174"/>
                      <a:pt x="724" y="174"/>
                    </a:cubicBezTo>
                    <a:cubicBezTo>
                      <a:pt x="727" y="173"/>
                      <a:pt x="735" y="173"/>
                      <a:pt x="740" y="173"/>
                    </a:cubicBezTo>
                    <a:cubicBezTo>
                      <a:pt x="740" y="173"/>
                      <a:pt x="741" y="173"/>
                      <a:pt x="742" y="172"/>
                    </a:cubicBezTo>
                    <a:cubicBezTo>
                      <a:pt x="743" y="172"/>
                      <a:pt x="747" y="173"/>
                      <a:pt x="748" y="173"/>
                    </a:cubicBezTo>
                    <a:cubicBezTo>
                      <a:pt x="749" y="173"/>
                      <a:pt x="749" y="173"/>
                      <a:pt x="750" y="173"/>
                    </a:cubicBezTo>
                    <a:cubicBezTo>
                      <a:pt x="751" y="173"/>
                      <a:pt x="753" y="173"/>
                      <a:pt x="755" y="173"/>
                    </a:cubicBezTo>
                    <a:cubicBezTo>
                      <a:pt x="755" y="174"/>
                      <a:pt x="756" y="173"/>
                      <a:pt x="757" y="174"/>
                    </a:cubicBezTo>
                    <a:cubicBezTo>
                      <a:pt x="757" y="174"/>
                      <a:pt x="758" y="174"/>
                      <a:pt x="757" y="174"/>
                    </a:cubicBezTo>
                    <a:cubicBezTo>
                      <a:pt x="758" y="174"/>
                      <a:pt x="758" y="174"/>
                      <a:pt x="758" y="174"/>
                    </a:cubicBezTo>
                    <a:cubicBezTo>
                      <a:pt x="759" y="173"/>
                      <a:pt x="761" y="175"/>
                      <a:pt x="763" y="174"/>
                    </a:cubicBezTo>
                    <a:cubicBezTo>
                      <a:pt x="764" y="174"/>
                      <a:pt x="763" y="174"/>
                      <a:pt x="764" y="173"/>
                    </a:cubicBezTo>
                    <a:cubicBezTo>
                      <a:pt x="765" y="173"/>
                      <a:pt x="769" y="174"/>
                      <a:pt x="770" y="173"/>
                    </a:cubicBezTo>
                    <a:cubicBezTo>
                      <a:pt x="769" y="173"/>
                      <a:pt x="767" y="173"/>
                      <a:pt x="765" y="173"/>
                    </a:cubicBezTo>
                    <a:cubicBezTo>
                      <a:pt x="761" y="173"/>
                      <a:pt x="758" y="172"/>
                      <a:pt x="754" y="172"/>
                    </a:cubicBezTo>
                    <a:cubicBezTo>
                      <a:pt x="754" y="172"/>
                      <a:pt x="753" y="172"/>
                      <a:pt x="752" y="172"/>
                    </a:cubicBezTo>
                    <a:cubicBezTo>
                      <a:pt x="751" y="172"/>
                      <a:pt x="749" y="172"/>
                      <a:pt x="747" y="172"/>
                    </a:cubicBezTo>
                    <a:cubicBezTo>
                      <a:pt x="746" y="173"/>
                      <a:pt x="745" y="172"/>
                      <a:pt x="743" y="172"/>
                    </a:cubicBezTo>
                    <a:cubicBezTo>
                      <a:pt x="743" y="172"/>
                      <a:pt x="745" y="172"/>
                      <a:pt x="746" y="172"/>
                    </a:cubicBezTo>
                    <a:cubicBezTo>
                      <a:pt x="748" y="172"/>
                      <a:pt x="749" y="171"/>
                      <a:pt x="750" y="171"/>
                    </a:cubicBezTo>
                    <a:cubicBezTo>
                      <a:pt x="751" y="171"/>
                      <a:pt x="752" y="171"/>
                      <a:pt x="752" y="171"/>
                    </a:cubicBezTo>
                    <a:cubicBezTo>
                      <a:pt x="753" y="171"/>
                      <a:pt x="753" y="171"/>
                      <a:pt x="753" y="171"/>
                    </a:cubicBezTo>
                    <a:cubicBezTo>
                      <a:pt x="754" y="171"/>
                      <a:pt x="756" y="171"/>
                      <a:pt x="758" y="171"/>
                    </a:cubicBezTo>
                    <a:cubicBezTo>
                      <a:pt x="759" y="171"/>
                      <a:pt x="760" y="171"/>
                      <a:pt x="762" y="171"/>
                    </a:cubicBezTo>
                    <a:cubicBezTo>
                      <a:pt x="763" y="171"/>
                      <a:pt x="764" y="171"/>
                      <a:pt x="765" y="171"/>
                    </a:cubicBezTo>
                    <a:cubicBezTo>
                      <a:pt x="768" y="171"/>
                      <a:pt x="771" y="171"/>
                      <a:pt x="773" y="171"/>
                    </a:cubicBezTo>
                    <a:cubicBezTo>
                      <a:pt x="774" y="171"/>
                      <a:pt x="774" y="171"/>
                      <a:pt x="775" y="171"/>
                    </a:cubicBezTo>
                    <a:cubicBezTo>
                      <a:pt x="776" y="171"/>
                      <a:pt x="775" y="171"/>
                      <a:pt x="776" y="171"/>
                    </a:cubicBezTo>
                    <a:cubicBezTo>
                      <a:pt x="777" y="171"/>
                      <a:pt x="777" y="171"/>
                      <a:pt x="777" y="171"/>
                    </a:cubicBezTo>
                    <a:cubicBezTo>
                      <a:pt x="779" y="171"/>
                      <a:pt x="780" y="171"/>
                      <a:pt x="782" y="171"/>
                    </a:cubicBezTo>
                    <a:cubicBezTo>
                      <a:pt x="784" y="171"/>
                      <a:pt x="787" y="171"/>
                      <a:pt x="791" y="171"/>
                    </a:cubicBezTo>
                    <a:cubicBezTo>
                      <a:pt x="789" y="172"/>
                      <a:pt x="788" y="171"/>
                      <a:pt x="786" y="172"/>
                    </a:cubicBezTo>
                    <a:cubicBezTo>
                      <a:pt x="786" y="172"/>
                      <a:pt x="786" y="172"/>
                      <a:pt x="785" y="172"/>
                    </a:cubicBezTo>
                    <a:cubicBezTo>
                      <a:pt x="785" y="172"/>
                      <a:pt x="784" y="172"/>
                      <a:pt x="784" y="172"/>
                    </a:cubicBezTo>
                    <a:cubicBezTo>
                      <a:pt x="783" y="172"/>
                      <a:pt x="783" y="172"/>
                      <a:pt x="783" y="172"/>
                    </a:cubicBezTo>
                    <a:cubicBezTo>
                      <a:pt x="782" y="172"/>
                      <a:pt x="782" y="172"/>
                      <a:pt x="782" y="172"/>
                    </a:cubicBezTo>
                    <a:cubicBezTo>
                      <a:pt x="781" y="172"/>
                      <a:pt x="780" y="172"/>
                      <a:pt x="778" y="172"/>
                    </a:cubicBezTo>
                    <a:cubicBezTo>
                      <a:pt x="776" y="172"/>
                      <a:pt x="774" y="173"/>
                      <a:pt x="771" y="173"/>
                    </a:cubicBezTo>
                    <a:cubicBezTo>
                      <a:pt x="771" y="172"/>
                      <a:pt x="771" y="172"/>
                      <a:pt x="770" y="172"/>
                    </a:cubicBezTo>
                    <a:cubicBezTo>
                      <a:pt x="770" y="172"/>
                      <a:pt x="771" y="173"/>
                      <a:pt x="771" y="174"/>
                    </a:cubicBezTo>
                    <a:cubicBezTo>
                      <a:pt x="768" y="174"/>
                      <a:pt x="768" y="174"/>
                      <a:pt x="768" y="174"/>
                    </a:cubicBezTo>
                    <a:cubicBezTo>
                      <a:pt x="768" y="175"/>
                      <a:pt x="772" y="174"/>
                      <a:pt x="774" y="174"/>
                    </a:cubicBezTo>
                    <a:cubicBezTo>
                      <a:pt x="778" y="174"/>
                      <a:pt x="783" y="175"/>
                      <a:pt x="787" y="174"/>
                    </a:cubicBezTo>
                    <a:cubicBezTo>
                      <a:pt x="791" y="174"/>
                      <a:pt x="797" y="174"/>
                      <a:pt x="801" y="175"/>
                    </a:cubicBezTo>
                    <a:cubicBezTo>
                      <a:pt x="810" y="175"/>
                      <a:pt x="822" y="174"/>
                      <a:pt x="830" y="175"/>
                    </a:cubicBezTo>
                    <a:cubicBezTo>
                      <a:pt x="831" y="175"/>
                      <a:pt x="833" y="174"/>
                      <a:pt x="834" y="174"/>
                    </a:cubicBezTo>
                    <a:cubicBezTo>
                      <a:pt x="837" y="174"/>
                      <a:pt x="841" y="175"/>
                      <a:pt x="844" y="175"/>
                    </a:cubicBezTo>
                    <a:cubicBezTo>
                      <a:pt x="846" y="175"/>
                      <a:pt x="848" y="174"/>
                      <a:pt x="850" y="174"/>
                    </a:cubicBezTo>
                    <a:cubicBezTo>
                      <a:pt x="856" y="174"/>
                      <a:pt x="862" y="174"/>
                      <a:pt x="869" y="174"/>
                    </a:cubicBezTo>
                    <a:cubicBezTo>
                      <a:pt x="870" y="174"/>
                      <a:pt x="871" y="174"/>
                      <a:pt x="872" y="174"/>
                    </a:cubicBezTo>
                    <a:cubicBezTo>
                      <a:pt x="874" y="173"/>
                      <a:pt x="875" y="173"/>
                      <a:pt x="877" y="172"/>
                    </a:cubicBezTo>
                    <a:cubicBezTo>
                      <a:pt x="877" y="171"/>
                      <a:pt x="874" y="169"/>
                      <a:pt x="875" y="170"/>
                    </a:cubicBezTo>
                    <a:cubicBezTo>
                      <a:pt x="878" y="171"/>
                      <a:pt x="880" y="168"/>
                      <a:pt x="884" y="169"/>
                    </a:cubicBezTo>
                    <a:cubicBezTo>
                      <a:pt x="884" y="169"/>
                      <a:pt x="886" y="173"/>
                      <a:pt x="886" y="174"/>
                    </a:cubicBezTo>
                    <a:cubicBezTo>
                      <a:pt x="890" y="174"/>
                      <a:pt x="893" y="174"/>
                      <a:pt x="897" y="174"/>
                    </a:cubicBezTo>
                    <a:cubicBezTo>
                      <a:pt x="899" y="174"/>
                      <a:pt x="902" y="174"/>
                      <a:pt x="905" y="174"/>
                    </a:cubicBezTo>
                    <a:cubicBezTo>
                      <a:pt x="906" y="174"/>
                      <a:pt x="907" y="174"/>
                      <a:pt x="909" y="174"/>
                    </a:cubicBezTo>
                    <a:cubicBezTo>
                      <a:pt x="909" y="174"/>
                      <a:pt x="910" y="174"/>
                      <a:pt x="910" y="174"/>
                    </a:cubicBezTo>
                    <a:cubicBezTo>
                      <a:pt x="910" y="174"/>
                      <a:pt x="910" y="174"/>
                      <a:pt x="910" y="174"/>
                    </a:cubicBezTo>
                    <a:cubicBezTo>
                      <a:pt x="910" y="174"/>
                      <a:pt x="910" y="174"/>
                      <a:pt x="911" y="174"/>
                    </a:cubicBezTo>
                    <a:cubicBezTo>
                      <a:pt x="911" y="174"/>
                      <a:pt x="911" y="174"/>
                      <a:pt x="911" y="174"/>
                    </a:cubicBezTo>
                    <a:cubicBezTo>
                      <a:pt x="913" y="173"/>
                      <a:pt x="913" y="173"/>
                      <a:pt x="915" y="171"/>
                    </a:cubicBezTo>
                    <a:cubicBezTo>
                      <a:pt x="915" y="171"/>
                      <a:pt x="915" y="171"/>
                      <a:pt x="915" y="171"/>
                    </a:cubicBezTo>
                    <a:cubicBezTo>
                      <a:pt x="912" y="171"/>
                      <a:pt x="909" y="171"/>
                      <a:pt x="907" y="171"/>
                    </a:cubicBezTo>
                    <a:cubicBezTo>
                      <a:pt x="909" y="171"/>
                      <a:pt x="912" y="170"/>
                      <a:pt x="914" y="170"/>
                    </a:cubicBezTo>
                    <a:cubicBezTo>
                      <a:pt x="914" y="170"/>
                      <a:pt x="913" y="169"/>
                      <a:pt x="914" y="169"/>
                    </a:cubicBezTo>
                    <a:cubicBezTo>
                      <a:pt x="915" y="170"/>
                      <a:pt x="916" y="170"/>
                      <a:pt x="917" y="170"/>
                    </a:cubicBezTo>
                    <a:cubicBezTo>
                      <a:pt x="921" y="170"/>
                      <a:pt x="925" y="170"/>
                      <a:pt x="929" y="170"/>
                    </a:cubicBezTo>
                    <a:cubicBezTo>
                      <a:pt x="928" y="171"/>
                      <a:pt x="927" y="170"/>
                      <a:pt x="926" y="170"/>
                    </a:cubicBezTo>
                    <a:cubicBezTo>
                      <a:pt x="925" y="170"/>
                      <a:pt x="924" y="171"/>
                      <a:pt x="923" y="171"/>
                    </a:cubicBezTo>
                    <a:cubicBezTo>
                      <a:pt x="923" y="170"/>
                      <a:pt x="923" y="171"/>
                      <a:pt x="923" y="171"/>
                    </a:cubicBezTo>
                    <a:cubicBezTo>
                      <a:pt x="922" y="171"/>
                      <a:pt x="920" y="171"/>
                      <a:pt x="919" y="171"/>
                    </a:cubicBezTo>
                    <a:cubicBezTo>
                      <a:pt x="919" y="171"/>
                      <a:pt x="920" y="171"/>
                      <a:pt x="920" y="171"/>
                    </a:cubicBezTo>
                    <a:cubicBezTo>
                      <a:pt x="920" y="171"/>
                      <a:pt x="921" y="172"/>
                      <a:pt x="921" y="172"/>
                    </a:cubicBezTo>
                    <a:cubicBezTo>
                      <a:pt x="922" y="172"/>
                      <a:pt x="923" y="172"/>
                      <a:pt x="924" y="172"/>
                    </a:cubicBezTo>
                    <a:cubicBezTo>
                      <a:pt x="924" y="172"/>
                      <a:pt x="924" y="173"/>
                      <a:pt x="924" y="173"/>
                    </a:cubicBezTo>
                    <a:cubicBezTo>
                      <a:pt x="923" y="173"/>
                      <a:pt x="923" y="173"/>
                      <a:pt x="923" y="173"/>
                    </a:cubicBezTo>
                    <a:cubicBezTo>
                      <a:pt x="923" y="173"/>
                      <a:pt x="924" y="173"/>
                      <a:pt x="924" y="174"/>
                    </a:cubicBezTo>
                    <a:cubicBezTo>
                      <a:pt x="925" y="174"/>
                      <a:pt x="927" y="174"/>
                      <a:pt x="928" y="174"/>
                    </a:cubicBezTo>
                    <a:cubicBezTo>
                      <a:pt x="929" y="173"/>
                      <a:pt x="931" y="172"/>
                      <a:pt x="931" y="172"/>
                    </a:cubicBezTo>
                    <a:cubicBezTo>
                      <a:pt x="931" y="172"/>
                      <a:pt x="931" y="172"/>
                      <a:pt x="932" y="172"/>
                    </a:cubicBezTo>
                    <a:cubicBezTo>
                      <a:pt x="933" y="171"/>
                      <a:pt x="935" y="171"/>
                      <a:pt x="935" y="170"/>
                    </a:cubicBezTo>
                    <a:cubicBezTo>
                      <a:pt x="935" y="170"/>
                      <a:pt x="935" y="170"/>
                      <a:pt x="935" y="170"/>
                    </a:cubicBezTo>
                    <a:cubicBezTo>
                      <a:pt x="935" y="170"/>
                      <a:pt x="935" y="170"/>
                      <a:pt x="935" y="170"/>
                    </a:cubicBezTo>
                    <a:cubicBezTo>
                      <a:pt x="935" y="170"/>
                      <a:pt x="935" y="169"/>
                      <a:pt x="935" y="169"/>
                    </a:cubicBezTo>
                    <a:cubicBezTo>
                      <a:pt x="934" y="167"/>
                      <a:pt x="928" y="165"/>
                      <a:pt x="929" y="163"/>
                    </a:cubicBezTo>
                    <a:cubicBezTo>
                      <a:pt x="929" y="162"/>
                      <a:pt x="934" y="166"/>
                      <a:pt x="935" y="166"/>
                    </a:cubicBezTo>
                    <a:cubicBezTo>
                      <a:pt x="938" y="167"/>
                      <a:pt x="940" y="164"/>
                      <a:pt x="944" y="165"/>
                    </a:cubicBezTo>
                    <a:cubicBezTo>
                      <a:pt x="945" y="165"/>
                      <a:pt x="948" y="168"/>
                      <a:pt x="948" y="169"/>
                    </a:cubicBezTo>
                    <a:cubicBezTo>
                      <a:pt x="947" y="171"/>
                      <a:pt x="941" y="169"/>
                      <a:pt x="938" y="171"/>
                    </a:cubicBezTo>
                    <a:cubicBezTo>
                      <a:pt x="939" y="171"/>
                      <a:pt x="939" y="171"/>
                      <a:pt x="940" y="171"/>
                    </a:cubicBezTo>
                    <a:cubicBezTo>
                      <a:pt x="940" y="171"/>
                      <a:pt x="938" y="172"/>
                      <a:pt x="938" y="171"/>
                    </a:cubicBezTo>
                    <a:cubicBezTo>
                      <a:pt x="938" y="171"/>
                      <a:pt x="938" y="171"/>
                      <a:pt x="938" y="171"/>
                    </a:cubicBezTo>
                    <a:cubicBezTo>
                      <a:pt x="936" y="171"/>
                      <a:pt x="934" y="173"/>
                      <a:pt x="932" y="173"/>
                    </a:cubicBezTo>
                    <a:cubicBezTo>
                      <a:pt x="932" y="173"/>
                      <a:pt x="932" y="173"/>
                      <a:pt x="933" y="174"/>
                    </a:cubicBezTo>
                    <a:cubicBezTo>
                      <a:pt x="935" y="174"/>
                      <a:pt x="938" y="174"/>
                      <a:pt x="941" y="173"/>
                    </a:cubicBezTo>
                    <a:cubicBezTo>
                      <a:pt x="940" y="173"/>
                      <a:pt x="938" y="173"/>
                      <a:pt x="937" y="173"/>
                    </a:cubicBezTo>
                    <a:cubicBezTo>
                      <a:pt x="938" y="172"/>
                      <a:pt x="940" y="173"/>
                      <a:pt x="942" y="172"/>
                    </a:cubicBezTo>
                    <a:cubicBezTo>
                      <a:pt x="942" y="173"/>
                      <a:pt x="942" y="173"/>
                      <a:pt x="942" y="173"/>
                    </a:cubicBezTo>
                    <a:cubicBezTo>
                      <a:pt x="945" y="173"/>
                      <a:pt x="948" y="173"/>
                      <a:pt x="952" y="173"/>
                    </a:cubicBezTo>
                    <a:cubicBezTo>
                      <a:pt x="950" y="172"/>
                      <a:pt x="948" y="171"/>
                      <a:pt x="949" y="169"/>
                    </a:cubicBezTo>
                    <a:cubicBezTo>
                      <a:pt x="950" y="169"/>
                      <a:pt x="951" y="168"/>
                      <a:pt x="952" y="169"/>
                    </a:cubicBezTo>
                    <a:cubicBezTo>
                      <a:pt x="956" y="170"/>
                      <a:pt x="955" y="170"/>
                      <a:pt x="958" y="171"/>
                    </a:cubicBezTo>
                    <a:cubicBezTo>
                      <a:pt x="959" y="171"/>
                      <a:pt x="962" y="173"/>
                      <a:pt x="962" y="173"/>
                    </a:cubicBezTo>
                    <a:cubicBezTo>
                      <a:pt x="963" y="173"/>
                      <a:pt x="965" y="173"/>
                      <a:pt x="966" y="173"/>
                    </a:cubicBezTo>
                    <a:cubicBezTo>
                      <a:pt x="967" y="172"/>
                      <a:pt x="970" y="170"/>
                      <a:pt x="970" y="171"/>
                    </a:cubicBezTo>
                    <a:cubicBezTo>
                      <a:pt x="972" y="171"/>
                      <a:pt x="972" y="172"/>
                      <a:pt x="972" y="174"/>
                    </a:cubicBezTo>
                    <a:cubicBezTo>
                      <a:pt x="972" y="174"/>
                      <a:pt x="972" y="174"/>
                      <a:pt x="973" y="174"/>
                    </a:cubicBezTo>
                    <a:cubicBezTo>
                      <a:pt x="974" y="174"/>
                      <a:pt x="975" y="173"/>
                      <a:pt x="976" y="174"/>
                    </a:cubicBezTo>
                    <a:cubicBezTo>
                      <a:pt x="977" y="174"/>
                      <a:pt x="977" y="174"/>
                      <a:pt x="978" y="173"/>
                    </a:cubicBezTo>
                    <a:cubicBezTo>
                      <a:pt x="981" y="174"/>
                      <a:pt x="984" y="174"/>
                      <a:pt x="987" y="173"/>
                    </a:cubicBezTo>
                    <a:cubicBezTo>
                      <a:pt x="988" y="172"/>
                      <a:pt x="987" y="171"/>
                      <a:pt x="988" y="169"/>
                    </a:cubicBezTo>
                    <a:cubicBezTo>
                      <a:pt x="988" y="168"/>
                      <a:pt x="988" y="171"/>
                      <a:pt x="989" y="171"/>
                    </a:cubicBezTo>
                    <a:cubicBezTo>
                      <a:pt x="992" y="172"/>
                      <a:pt x="995" y="169"/>
                      <a:pt x="998" y="170"/>
                    </a:cubicBezTo>
                    <a:cubicBezTo>
                      <a:pt x="998" y="170"/>
                      <a:pt x="1000" y="171"/>
                      <a:pt x="1001" y="172"/>
                    </a:cubicBezTo>
                    <a:cubicBezTo>
                      <a:pt x="1002" y="172"/>
                      <a:pt x="1002" y="171"/>
                      <a:pt x="1003" y="171"/>
                    </a:cubicBezTo>
                    <a:cubicBezTo>
                      <a:pt x="1006" y="170"/>
                      <a:pt x="1009" y="171"/>
                      <a:pt x="1010" y="173"/>
                    </a:cubicBezTo>
                    <a:cubicBezTo>
                      <a:pt x="1011" y="173"/>
                      <a:pt x="1012" y="173"/>
                      <a:pt x="1012" y="173"/>
                    </a:cubicBezTo>
                    <a:cubicBezTo>
                      <a:pt x="1012" y="173"/>
                      <a:pt x="1013" y="173"/>
                      <a:pt x="1013" y="173"/>
                    </a:cubicBezTo>
                    <a:cubicBezTo>
                      <a:pt x="1011" y="172"/>
                      <a:pt x="1009" y="172"/>
                      <a:pt x="1008" y="171"/>
                    </a:cubicBezTo>
                    <a:cubicBezTo>
                      <a:pt x="1007" y="171"/>
                      <a:pt x="1013" y="171"/>
                      <a:pt x="1013" y="170"/>
                    </a:cubicBezTo>
                    <a:cubicBezTo>
                      <a:pt x="1015" y="168"/>
                      <a:pt x="1011" y="164"/>
                      <a:pt x="1013" y="164"/>
                    </a:cubicBezTo>
                    <a:cubicBezTo>
                      <a:pt x="1014" y="164"/>
                      <a:pt x="1015" y="164"/>
                      <a:pt x="1015" y="164"/>
                    </a:cubicBezTo>
                    <a:cubicBezTo>
                      <a:pt x="1016" y="163"/>
                      <a:pt x="1016" y="163"/>
                      <a:pt x="1016" y="163"/>
                    </a:cubicBezTo>
                    <a:cubicBezTo>
                      <a:pt x="1017" y="163"/>
                      <a:pt x="1018" y="163"/>
                      <a:pt x="1018" y="163"/>
                    </a:cubicBezTo>
                    <a:cubicBezTo>
                      <a:pt x="1029" y="164"/>
                      <a:pt x="1040" y="164"/>
                      <a:pt x="1051" y="163"/>
                    </a:cubicBezTo>
                    <a:cubicBezTo>
                      <a:pt x="1052" y="163"/>
                      <a:pt x="1052" y="163"/>
                      <a:pt x="1053" y="163"/>
                    </a:cubicBezTo>
                    <a:cubicBezTo>
                      <a:pt x="1053" y="163"/>
                      <a:pt x="1054" y="163"/>
                      <a:pt x="1054" y="163"/>
                    </a:cubicBezTo>
                    <a:cubicBezTo>
                      <a:pt x="1066" y="163"/>
                      <a:pt x="1078" y="162"/>
                      <a:pt x="1090" y="162"/>
                    </a:cubicBezTo>
                    <a:cubicBezTo>
                      <a:pt x="1090" y="162"/>
                      <a:pt x="1090" y="162"/>
                      <a:pt x="1090" y="162"/>
                    </a:cubicBezTo>
                    <a:cubicBezTo>
                      <a:pt x="1089" y="162"/>
                      <a:pt x="1091" y="156"/>
                      <a:pt x="1091" y="155"/>
                    </a:cubicBezTo>
                    <a:cubicBezTo>
                      <a:pt x="1092" y="155"/>
                      <a:pt x="1093" y="155"/>
                      <a:pt x="1093" y="155"/>
                    </a:cubicBezTo>
                    <a:cubicBezTo>
                      <a:pt x="1092" y="155"/>
                      <a:pt x="1090" y="155"/>
                      <a:pt x="1090" y="154"/>
                    </a:cubicBezTo>
                    <a:cubicBezTo>
                      <a:pt x="1091" y="154"/>
                      <a:pt x="1092" y="153"/>
                      <a:pt x="1093" y="153"/>
                    </a:cubicBezTo>
                    <a:cubicBezTo>
                      <a:pt x="1093" y="152"/>
                      <a:pt x="1094" y="152"/>
                      <a:pt x="1097" y="152"/>
                    </a:cubicBezTo>
                    <a:cubicBezTo>
                      <a:pt x="1098" y="153"/>
                      <a:pt x="1099" y="153"/>
                      <a:pt x="1100" y="153"/>
                    </a:cubicBezTo>
                    <a:cubicBezTo>
                      <a:pt x="1100" y="153"/>
                      <a:pt x="1101" y="153"/>
                      <a:pt x="1101" y="152"/>
                    </a:cubicBezTo>
                    <a:cubicBezTo>
                      <a:pt x="1101" y="152"/>
                      <a:pt x="1101" y="151"/>
                      <a:pt x="1101" y="149"/>
                    </a:cubicBezTo>
                    <a:cubicBezTo>
                      <a:pt x="1101" y="149"/>
                      <a:pt x="1101" y="149"/>
                      <a:pt x="1101" y="149"/>
                    </a:cubicBezTo>
                    <a:cubicBezTo>
                      <a:pt x="1101" y="149"/>
                      <a:pt x="1101" y="149"/>
                      <a:pt x="1101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754">
                <a:extLst>
                  <a:ext uri="{FF2B5EF4-FFF2-40B4-BE49-F238E27FC236}">
                    <a16:creationId xmlns:a16="http://schemas.microsoft.com/office/drawing/2014/main" id="{6982DF4A-1BDB-D231-BC5D-F0690A1EABB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468324" y="295853"/>
                <a:ext cx="3162700" cy="290247"/>
              </a:xfrm>
              <a:custGeom>
                <a:avLst/>
                <a:gdLst>
                  <a:gd name="T0" fmla="*/ 1082 w 1119"/>
                  <a:gd name="T1" fmla="*/ 131 h 181"/>
                  <a:gd name="T2" fmla="*/ 1078 w 1119"/>
                  <a:gd name="T3" fmla="*/ 135 h 181"/>
                  <a:gd name="T4" fmla="*/ 1057 w 1119"/>
                  <a:gd name="T5" fmla="*/ 108 h 181"/>
                  <a:gd name="T6" fmla="*/ 1018 w 1119"/>
                  <a:gd name="T7" fmla="*/ 140 h 181"/>
                  <a:gd name="T8" fmla="*/ 982 w 1119"/>
                  <a:gd name="T9" fmla="*/ 111 h 181"/>
                  <a:gd name="T10" fmla="*/ 1000 w 1119"/>
                  <a:gd name="T11" fmla="*/ 100 h 181"/>
                  <a:gd name="T12" fmla="*/ 1004 w 1119"/>
                  <a:gd name="T13" fmla="*/ 57 h 181"/>
                  <a:gd name="T14" fmla="*/ 984 w 1119"/>
                  <a:gd name="T15" fmla="*/ 77 h 181"/>
                  <a:gd name="T16" fmla="*/ 974 w 1119"/>
                  <a:gd name="T17" fmla="*/ 55 h 181"/>
                  <a:gd name="T18" fmla="*/ 950 w 1119"/>
                  <a:gd name="T19" fmla="*/ 52 h 181"/>
                  <a:gd name="T20" fmla="*/ 954 w 1119"/>
                  <a:gd name="T21" fmla="*/ 97 h 181"/>
                  <a:gd name="T22" fmla="*/ 960 w 1119"/>
                  <a:gd name="T23" fmla="*/ 63 h 181"/>
                  <a:gd name="T24" fmla="*/ 894 w 1119"/>
                  <a:gd name="T25" fmla="*/ 66 h 181"/>
                  <a:gd name="T26" fmla="*/ 935 w 1119"/>
                  <a:gd name="T27" fmla="*/ 91 h 181"/>
                  <a:gd name="T28" fmla="*/ 881 w 1119"/>
                  <a:gd name="T29" fmla="*/ 73 h 181"/>
                  <a:gd name="T30" fmla="*/ 833 w 1119"/>
                  <a:gd name="T31" fmla="*/ 60 h 181"/>
                  <a:gd name="T32" fmla="*/ 884 w 1119"/>
                  <a:gd name="T33" fmla="*/ 58 h 181"/>
                  <a:gd name="T34" fmla="*/ 853 w 1119"/>
                  <a:gd name="T35" fmla="*/ 20 h 181"/>
                  <a:gd name="T36" fmla="*/ 829 w 1119"/>
                  <a:gd name="T37" fmla="*/ 40 h 181"/>
                  <a:gd name="T38" fmla="*/ 768 w 1119"/>
                  <a:gd name="T39" fmla="*/ 78 h 181"/>
                  <a:gd name="T40" fmla="*/ 806 w 1119"/>
                  <a:gd name="T41" fmla="*/ 25 h 181"/>
                  <a:gd name="T42" fmla="*/ 771 w 1119"/>
                  <a:gd name="T43" fmla="*/ 22 h 181"/>
                  <a:gd name="T44" fmla="*/ 764 w 1119"/>
                  <a:gd name="T45" fmla="*/ 15 h 181"/>
                  <a:gd name="T46" fmla="*/ 709 w 1119"/>
                  <a:gd name="T47" fmla="*/ 15 h 181"/>
                  <a:gd name="T48" fmla="*/ 628 w 1119"/>
                  <a:gd name="T49" fmla="*/ 18 h 181"/>
                  <a:gd name="T50" fmla="*/ 555 w 1119"/>
                  <a:gd name="T51" fmla="*/ 12 h 181"/>
                  <a:gd name="T52" fmla="*/ 441 w 1119"/>
                  <a:gd name="T53" fmla="*/ 16 h 181"/>
                  <a:gd name="T54" fmla="*/ 422 w 1119"/>
                  <a:gd name="T55" fmla="*/ 30 h 181"/>
                  <a:gd name="T56" fmla="*/ 332 w 1119"/>
                  <a:gd name="T57" fmla="*/ 24 h 181"/>
                  <a:gd name="T58" fmla="*/ 230 w 1119"/>
                  <a:gd name="T59" fmla="*/ 35 h 181"/>
                  <a:gd name="T60" fmla="*/ 180 w 1119"/>
                  <a:gd name="T61" fmla="*/ 18 h 181"/>
                  <a:gd name="T62" fmla="*/ 145 w 1119"/>
                  <a:gd name="T63" fmla="*/ 16 h 181"/>
                  <a:gd name="T64" fmla="*/ 76 w 1119"/>
                  <a:gd name="T65" fmla="*/ 20 h 181"/>
                  <a:gd name="T66" fmla="*/ 162 w 1119"/>
                  <a:gd name="T67" fmla="*/ 20 h 181"/>
                  <a:gd name="T68" fmla="*/ 139 w 1119"/>
                  <a:gd name="T69" fmla="*/ 32 h 181"/>
                  <a:gd name="T70" fmla="*/ 62 w 1119"/>
                  <a:gd name="T71" fmla="*/ 38 h 181"/>
                  <a:gd name="T72" fmla="*/ 31 w 1119"/>
                  <a:gd name="T73" fmla="*/ 44 h 181"/>
                  <a:gd name="T74" fmla="*/ 16 w 1119"/>
                  <a:gd name="T75" fmla="*/ 70 h 181"/>
                  <a:gd name="T76" fmla="*/ 4 w 1119"/>
                  <a:gd name="T77" fmla="*/ 82 h 181"/>
                  <a:gd name="T78" fmla="*/ 15 w 1119"/>
                  <a:gd name="T79" fmla="*/ 91 h 181"/>
                  <a:gd name="T80" fmla="*/ 10 w 1119"/>
                  <a:gd name="T81" fmla="*/ 110 h 181"/>
                  <a:gd name="T82" fmla="*/ 58 w 1119"/>
                  <a:gd name="T83" fmla="*/ 114 h 181"/>
                  <a:gd name="T84" fmla="*/ 78 w 1119"/>
                  <a:gd name="T85" fmla="*/ 116 h 181"/>
                  <a:gd name="T86" fmla="*/ 38 w 1119"/>
                  <a:gd name="T87" fmla="*/ 121 h 181"/>
                  <a:gd name="T88" fmla="*/ 4 w 1119"/>
                  <a:gd name="T89" fmla="*/ 138 h 181"/>
                  <a:gd name="T90" fmla="*/ 28 w 1119"/>
                  <a:gd name="T91" fmla="*/ 154 h 181"/>
                  <a:gd name="T92" fmla="*/ 38 w 1119"/>
                  <a:gd name="T93" fmla="*/ 152 h 181"/>
                  <a:gd name="T94" fmla="*/ 72 w 1119"/>
                  <a:gd name="T95" fmla="*/ 152 h 181"/>
                  <a:gd name="T96" fmla="*/ 95 w 1119"/>
                  <a:gd name="T97" fmla="*/ 150 h 181"/>
                  <a:gd name="T98" fmla="*/ 107 w 1119"/>
                  <a:gd name="T99" fmla="*/ 156 h 181"/>
                  <a:gd name="T100" fmla="*/ 116 w 1119"/>
                  <a:gd name="T101" fmla="*/ 160 h 181"/>
                  <a:gd name="T102" fmla="*/ 124 w 1119"/>
                  <a:gd name="T103" fmla="*/ 162 h 181"/>
                  <a:gd name="T104" fmla="*/ 139 w 1119"/>
                  <a:gd name="T105" fmla="*/ 176 h 181"/>
                  <a:gd name="T106" fmla="*/ 223 w 1119"/>
                  <a:gd name="T107" fmla="*/ 177 h 181"/>
                  <a:gd name="T108" fmla="*/ 303 w 1119"/>
                  <a:gd name="T109" fmla="*/ 179 h 181"/>
                  <a:gd name="T110" fmla="*/ 375 w 1119"/>
                  <a:gd name="T111" fmla="*/ 180 h 181"/>
                  <a:gd name="T112" fmla="*/ 478 w 1119"/>
                  <a:gd name="T113" fmla="*/ 172 h 181"/>
                  <a:gd name="T114" fmla="*/ 543 w 1119"/>
                  <a:gd name="T115" fmla="*/ 172 h 181"/>
                  <a:gd name="T116" fmla="*/ 623 w 1119"/>
                  <a:gd name="T117" fmla="*/ 176 h 181"/>
                  <a:gd name="T118" fmla="*/ 684 w 1119"/>
                  <a:gd name="T119" fmla="*/ 175 h 181"/>
                  <a:gd name="T120" fmla="*/ 784 w 1119"/>
                  <a:gd name="T121" fmla="*/ 172 h 181"/>
                  <a:gd name="T122" fmla="*/ 944 w 1119"/>
                  <a:gd name="T123" fmla="*/ 16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9" h="181">
                    <a:moveTo>
                      <a:pt x="1101" y="149"/>
                    </a:moveTo>
                    <a:cubicBezTo>
                      <a:pt x="1101" y="149"/>
                      <a:pt x="1100" y="149"/>
                      <a:pt x="1100" y="149"/>
                    </a:cubicBezTo>
                    <a:cubicBezTo>
                      <a:pt x="1099" y="149"/>
                      <a:pt x="1098" y="147"/>
                      <a:pt x="1098" y="146"/>
                    </a:cubicBezTo>
                    <a:cubicBezTo>
                      <a:pt x="1100" y="144"/>
                      <a:pt x="1096" y="142"/>
                      <a:pt x="1097" y="140"/>
                    </a:cubicBezTo>
                    <a:cubicBezTo>
                      <a:pt x="1098" y="140"/>
                      <a:pt x="1099" y="140"/>
                      <a:pt x="1100" y="140"/>
                    </a:cubicBezTo>
                    <a:cubicBezTo>
                      <a:pt x="1100" y="139"/>
                      <a:pt x="1100" y="139"/>
                      <a:pt x="1100" y="139"/>
                    </a:cubicBezTo>
                    <a:cubicBezTo>
                      <a:pt x="1100" y="139"/>
                      <a:pt x="1101" y="139"/>
                      <a:pt x="1101" y="140"/>
                    </a:cubicBezTo>
                    <a:cubicBezTo>
                      <a:pt x="1103" y="140"/>
                      <a:pt x="1105" y="140"/>
                      <a:pt x="1106" y="140"/>
                    </a:cubicBezTo>
                    <a:cubicBezTo>
                      <a:pt x="1109" y="141"/>
                      <a:pt x="1110" y="139"/>
                      <a:pt x="1113" y="140"/>
                    </a:cubicBezTo>
                    <a:cubicBezTo>
                      <a:pt x="1112" y="139"/>
                      <a:pt x="1111" y="138"/>
                      <a:pt x="1111" y="137"/>
                    </a:cubicBezTo>
                    <a:cubicBezTo>
                      <a:pt x="1110" y="137"/>
                      <a:pt x="1110" y="137"/>
                      <a:pt x="1109" y="137"/>
                    </a:cubicBezTo>
                    <a:cubicBezTo>
                      <a:pt x="1109" y="137"/>
                      <a:pt x="1108" y="136"/>
                      <a:pt x="1107" y="135"/>
                    </a:cubicBezTo>
                    <a:cubicBezTo>
                      <a:pt x="1106" y="135"/>
                      <a:pt x="1103" y="135"/>
                      <a:pt x="1103" y="135"/>
                    </a:cubicBezTo>
                    <a:cubicBezTo>
                      <a:pt x="1105" y="132"/>
                      <a:pt x="1105" y="132"/>
                      <a:pt x="1107" y="130"/>
                    </a:cubicBezTo>
                    <a:cubicBezTo>
                      <a:pt x="1107" y="129"/>
                      <a:pt x="1110" y="131"/>
                      <a:pt x="1111" y="131"/>
                    </a:cubicBezTo>
                    <a:cubicBezTo>
                      <a:pt x="1113" y="132"/>
                      <a:pt x="1114" y="131"/>
                      <a:pt x="1115" y="131"/>
                    </a:cubicBezTo>
                    <a:cubicBezTo>
                      <a:pt x="1115" y="130"/>
                      <a:pt x="1114" y="130"/>
                      <a:pt x="1114" y="130"/>
                    </a:cubicBezTo>
                    <a:cubicBezTo>
                      <a:pt x="1115" y="130"/>
                      <a:pt x="1115" y="130"/>
                      <a:pt x="1115" y="131"/>
                    </a:cubicBezTo>
                    <a:cubicBezTo>
                      <a:pt x="1116" y="130"/>
                      <a:pt x="1117" y="130"/>
                      <a:pt x="1118" y="129"/>
                    </a:cubicBezTo>
                    <a:cubicBezTo>
                      <a:pt x="1117" y="129"/>
                      <a:pt x="1116" y="128"/>
                      <a:pt x="1114" y="127"/>
                    </a:cubicBezTo>
                    <a:cubicBezTo>
                      <a:pt x="1113" y="127"/>
                      <a:pt x="1115" y="126"/>
                      <a:pt x="1116" y="126"/>
                    </a:cubicBezTo>
                    <a:cubicBezTo>
                      <a:pt x="1117" y="123"/>
                      <a:pt x="1116" y="123"/>
                      <a:pt x="1117" y="121"/>
                    </a:cubicBezTo>
                    <a:cubicBezTo>
                      <a:pt x="1118" y="120"/>
                      <a:pt x="1118" y="119"/>
                      <a:pt x="1119" y="119"/>
                    </a:cubicBezTo>
                    <a:cubicBezTo>
                      <a:pt x="1119" y="118"/>
                      <a:pt x="1118" y="118"/>
                      <a:pt x="1118" y="117"/>
                    </a:cubicBezTo>
                    <a:cubicBezTo>
                      <a:pt x="1118" y="117"/>
                      <a:pt x="1117" y="117"/>
                      <a:pt x="1117" y="117"/>
                    </a:cubicBezTo>
                    <a:cubicBezTo>
                      <a:pt x="1117" y="117"/>
                      <a:pt x="1116" y="117"/>
                      <a:pt x="1115" y="117"/>
                    </a:cubicBezTo>
                    <a:cubicBezTo>
                      <a:pt x="1116" y="117"/>
                      <a:pt x="1117" y="117"/>
                      <a:pt x="1117" y="116"/>
                    </a:cubicBezTo>
                    <a:cubicBezTo>
                      <a:pt x="1116" y="117"/>
                      <a:pt x="1114" y="117"/>
                      <a:pt x="1113" y="116"/>
                    </a:cubicBezTo>
                    <a:cubicBezTo>
                      <a:pt x="1113" y="116"/>
                      <a:pt x="1113" y="116"/>
                      <a:pt x="1113" y="116"/>
                    </a:cubicBezTo>
                    <a:cubicBezTo>
                      <a:pt x="1112" y="116"/>
                      <a:pt x="1110" y="116"/>
                      <a:pt x="1110" y="116"/>
                    </a:cubicBezTo>
                    <a:cubicBezTo>
                      <a:pt x="1108" y="119"/>
                      <a:pt x="1117" y="121"/>
                      <a:pt x="1115" y="124"/>
                    </a:cubicBezTo>
                    <a:cubicBezTo>
                      <a:pt x="1115" y="124"/>
                      <a:pt x="1111" y="122"/>
                      <a:pt x="1109" y="121"/>
                    </a:cubicBezTo>
                    <a:cubicBezTo>
                      <a:pt x="1110" y="122"/>
                      <a:pt x="1110" y="123"/>
                      <a:pt x="1109" y="124"/>
                    </a:cubicBezTo>
                    <a:cubicBezTo>
                      <a:pt x="1109" y="124"/>
                      <a:pt x="1108" y="122"/>
                      <a:pt x="1107" y="121"/>
                    </a:cubicBezTo>
                    <a:cubicBezTo>
                      <a:pt x="1105" y="122"/>
                      <a:pt x="1102" y="124"/>
                      <a:pt x="1100" y="124"/>
                    </a:cubicBezTo>
                    <a:cubicBezTo>
                      <a:pt x="1099" y="123"/>
                      <a:pt x="1099" y="123"/>
                      <a:pt x="1099" y="121"/>
                    </a:cubicBezTo>
                    <a:cubicBezTo>
                      <a:pt x="1099" y="121"/>
                      <a:pt x="1099" y="121"/>
                      <a:pt x="1099" y="121"/>
                    </a:cubicBezTo>
                    <a:cubicBezTo>
                      <a:pt x="1098" y="121"/>
                      <a:pt x="1095" y="120"/>
                      <a:pt x="1095" y="119"/>
                    </a:cubicBezTo>
                    <a:cubicBezTo>
                      <a:pt x="1094" y="119"/>
                      <a:pt x="1094" y="119"/>
                      <a:pt x="1093" y="119"/>
                    </a:cubicBezTo>
                    <a:cubicBezTo>
                      <a:pt x="1092" y="119"/>
                      <a:pt x="1091" y="120"/>
                      <a:pt x="1091" y="120"/>
                    </a:cubicBezTo>
                    <a:cubicBezTo>
                      <a:pt x="1088" y="119"/>
                      <a:pt x="1087" y="119"/>
                      <a:pt x="1085" y="118"/>
                    </a:cubicBezTo>
                    <a:cubicBezTo>
                      <a:pt x="1085" y="118"/>
                      <a:pt x="1085" y="119"/>
                      <a:pt x="1084" y="119"/>
                    </a:cubicBezTo>
                    <a:cubicBezTo>
                      <a:pt x="1087" y="120"/>
                      <a:pt x="1086" y="122"/>
                      <a:pt x="1089" y="123"/>
                    </a:cubicBezTo>
                    <a:cubicBezTo>
                      <a:pt x="1089" y="123"/>
                      <a:pt x="1089" y="123"/>
                      <a:pt x="1089" y="123"/>
                    </a:cubicBezTo>
                    <a:cubicBezTo>
                      <a:pt x="1089" y="123"/>
                      <a:pt x="1089" y="122"/>
                      <a:pt x="1089" y="122"/>
                    </a:cubicBezTo>
                    <a:cubicBezTo>
                      <a:pt x="1090" y="122"/>
                      <a:pt x="1090" y="123"/>
                      <a:pt x="1089" y="123"/>
                    </a:cubicBezTo>
                    <a:cubicBezTo>
                      <a:pt x="1088" y="123"/>
                      <a:pt x="1088" y="124"/>
                      <a:pt x="1087" y="124"/>
                    </a:cubicBezTo>
                    <a:cubicBezTo>
                      <a:pt x="1089" y="124"/>
                      <a:pt x="1090" y="124"/>
                      <a:pt x="1090" y="125"/>
                    </a:cubicBezTo>
                    <a:cubicBezTo>
                      <a:pt x="1089" y="126"/>
                      <a:pt x="1087" y="126"/>
                      <a:pt x="1085" y="126"/>
                    </a:cubicBezTo>
                    <a:cubicBezTo>
                      <a:pt x="1085" y="126"/>
                      <a:pt x="1085" y="126"/>
                      <a:pt x="1085" y="126"/>
                    </a:cubicBezTo>
                    <a:cubicBezTo>
                      <a:pt x="1084" y="127"/>
                      <a:pt x="1084" y="129"/>
                      <a:pt x="1084" y="130"/>
                    </a:cubicBezTo>
                    <a:cubicBezTo>
                      <a:pt x="1084" y="130"/>
                      <a:pt x="1084" y="130"/>
                      <a:pt x="1083" y="130"/>
                    </a:cubicBezTo>
                    <a:cubicBezTo>
                      <a:pt x="1082" y="130"/>
                      <a:pt x="1082" y="129"/>
                      <a:pt x="1081" y="129"/>
                    </a:cubicBezTo>
                    <a:cubicBezTo>
                      <a:pt x="1081" y="130"/>
                      <a:pt x="1082" y="130"/>
                      <a:pt x="1082" y="131"/>
                    </a:cubicBezTo>
                    <a:cubicBezTo>
                      <a:pt x="1083" y="131"/>
                      <a:pt x="1083" y="130"/>
                      <a:pt x="1083" y="130"/>
                    </a:cubicBezTo>
                    <a:cubicBezTo>
                      <a:pt x="1083" y="131"/>
                      <a:pt x="1083" y="131"/>
                      <a:pt x="1083" y="131"/>
                    </a:cubicBezTo>
                    <a:cubicBezTo>
                      <a:pt x="1083" y="131"/>
                      <a:pt x="1083" y="131"/>
                      <a:pt x="1082" y="131"/>
                    </a:cubicBezTo>
                    <a:cubicBezTo>
                      <a:pt x="1081" y="131"/>
                      <a:pt x="1080" y="132"/>
                      <a:pt x="1079" y="132"/>
                    </a:cubicBezTo>
                    <a:cubicBezTo>
                      <a:pt x="1078" y="133"/>
                      <a:pt x="1082" y="135"/>
                      <a:pt x="1084" y="137"/>
                    </a:cubicBezTo>
                    <a:cubicBezTo>
                      <a:pt x="1084" y="136"/>
                      <a:pt x="1083" y="135"/>
                      <a:pt x="1084" y="134"/>
                    </a:cubicBezTo>
                    <a:cubicBezTo>
                      <a:pt x="1085" y="133"/>
                      <a:pt x="1090" y="133"/>
                      <a:pt x="1092" y="133"/>
                    </a:cubicBezTo>
                    <a:cubicBezTo>
                      <a:pt x="1093" y="133"/>
                      <a:pt x="1095" y="132"/>
                      <a:pt x="1095" y="132"/>
                    </a:cubicBezTo>
                    <a:cubicBezTo>
                      <a:pt x="1096" y="130"/>
                      <a:pt x="1097" y="130"/>
                      <a:pt x="1097" y="129"/>
                    </a:cubicBezTo>
                    <a:cubicBezTo>
                      <a:pt x="1097" y="129"/>
                      <a:pt x="1097" y="129"/>
                      <a:pt x="1097" y="128"/>
                    </a:cubicBezTo>
                    <a:cubicBezTo>
                      <a:pt x="1097" y="128"/>
                      <a:pt x="1097" y="128"/>
                      <a:pt x="1098" y="128"/>
                    </a:cubicBezTo>
                    <a:cubicBezTo>
                      <a:pt x="1098" y="128"/>
                      <a:pt x="1098" y="128"/>
                      <a:pt x="1098" y="127"/>
                    </a:cubicBezTo>
                    <a:cubicBezTo>
                      <a:pt x="1099" y="127"/>
                      <a:pt x="1096" y="124"/>
                      <a:pt x="1097" y="125"/>
                    </a:cubicBezTo>
                    <a:cubicBezTo>
                      <a:pt x="1098" y="125"/>
                      <a:pt x="1098" y="127"/>
                      <a:pt x="1099" y="128"/>
                    </a:cubicBezTo>
                    <a:cubicBezTo>
                      <a:pt x="1100" y="128"/>
                      <a:pt x="1101" y="128"/>
                      <a:pt x="1102" y="127"/>
                    </a:cubicBezTo>
                    <a:cubicBezTo>
                      <a:pt x="1102" y="126"/>
                      <a:pt x="1098" y="124"/>
                      <a:pt x="1099" y="124"/>
                    </a:cubicBezTo>
                    <a:cubicBezTo>
                      <a:pt x="1102" y="125"/>
                      <a:pt x="1102" y="125"/>
                      <a:pt x="1105" y="126"/>
                    </a:cubicBezTo>
                    <a:cubicBezTo>
                      <a:pt x="1106" y="127"/>
                      <a:pt x="1102" y="126"/>
                      <a:pt x="1102" y="127"/>
                    </a:cubicBezTo>
                    <a:cubicBezTo>
                      <a:pt x="1101" y="128"/>
                      <a:pt x="1102" y="129"/>
                      <a:pt x="1103" y="130"/>
                    </a:cubicBezTo>
                    <a:cubicBezTo>
                      <a:pt x="1105" y="130"/>
                      <a:pt x="1107" y="130"/>
                      <a:pt x="1106" y="130"/>
                    </a:cubicBezTo>
                    <a:cubicBezTo>
                      <a:pt x="1106" y="131"/>
                      <a:pt x="1105" y="131"/>
                      <a:pt x="1103" y="131"/>
                    </a:cubicBezTo>
                    <a:cubicBezTo>
                      <a:pt x="1104" y="132"/>
                      <a:pt x="1104" y="132"/>
                      <a:pt x="1103" y="133"/>
                    </a:cubicBezTo>
                    <a:cubicBezTo>
                      <a:pt x="1103" y="133"/>
                      <a:pt x="1099" y="137"/>
                      <a:pt x="1098" y="137"/>
                    </a:cubicBezTo>
                    <a:cubicBezTo>
                      <a:pt x="1098" y="137"/>
                      <a:pt x="1097" y="136"/>
                      <a:pt x="1097" y="136"/>
                    </a:cubicBezTo>
                    <a:cubicBezTo>
                      <a:pt x="1096" y="137"/>
                      <a:pt x="1095" y="137"/>
                      <a:pt x="1095" y="137"/>
                    </a:cubicBezTo>
                    <a:cubicBezTo>
                      <a:pt x="1094" y="140"/>
                      <a:pt x="1097" y="141"/>
                      <a:pt x="1095" y="143"/>
                    </a:cubicBezTo>
                    <a:cubicBezTo>
                      <a:pt x="1095" y="143"/>
                      <a:pt x="1092" y="147"/>
                      <a:pt x="1091" y="147"/>
                    </a:cubicBezTo>
                    <a:cubicBezTo>
                      <a:pt x="1093" y="147"/>
                      <a:pt x="1094" y="148"/>
                      <a:pt x="1094" y="149"/>
                    </a:cubicBezTo>
                    <a:cubicBezTo>
                      <a:pt x="1094" y="151"/>
                      <a:pt x="1093" y="153"/>
                      <a:pt x="1090" y="154"/>
                    </a:cubicBezTo>
                    <a:cubicBezTo>
                      <a:pt x="1090" y="154"/>
                      <a:pt x="1090" y="154"/>
                      <a:pt x="1090" y="154"/>
                    </a:cubicBezTo>
                    <a:cubicBezTo>
                      <a:pt x="1090" y="154"/>
                      <a:pt x="1090" y="154"/>
                      <a:pt x="1090" y="154"/>
                    </a:cubicBezTo>
                    <a:cubicBezTo>
                      <a:pt x="1086" y="157"/>
                      <a:pt x="1079" y="158"/>
                      <a:pt x="1075" y="156"/>
                    </a:cubicBezTo>
                    <a:cubicBezTo>
                      <a:pt x="1074" y="156"/>
                      <a:pt x="1079" y="153"/>
                      <a:pt x="1079" y="153"/>
                    </a:cubicBezTo>
                    <a:cubicBezTo>
                      <a:pt x="1079" y="151"/>
                      <a:pt x="1080" y="150"/>
                      <a:pt x="1082" y="149"/>
                    </a:cubicBezTo>
                    <a:cubicBezTo>
                      <a:pt x="1082" y="149"/>
                      <a:pt x="1082" y="149"/>
                      <a:pt x="1082" y="149"/>
                    </a:cubicBezTo>
                    <a:cubicBezTo>
                      <a:pt x="1082" y="149"/>
                      <a:pt x="1081" y="149"/>
                      <a:pt x="1081" y="149"/>
                    </a:cubicBezTo>
                    <a:cubicBezTo>
                      <a:pt x="1080" y="148"/>
                      <a:pt x="1079" y="147"/>
                      <a:pt x="1078" y="146"/>
                    </a:cubicBezTo>
                    <a:cubicBezTo>
                      <a:pt x="1076" y="146"/>
                      <a:pt x="1071" y="145"/>
                      <a:pt x="1069" y="146"/>
                    </a:cubicBezTo>
                    <a:cubicBezTo>
                      <a:pt x="1068" y="145"/>
                      <a:pt x="1068" y="145"/>
                      <a:pt x="1066" y="144"/>
                    </a:cubicBezTo>
                    <a:cubicBezTo>
                      <a:pt x="1065" y="144"/>
                      <a:pt x="1060" y="145"/>
                      <a:pt x="1061" y="144"/>
                    </a:cubicBezTo>
                    <a:cubicBezTo>
                      <a:pt x="1062" y="142"/>
                      <a:pt x="1063" y="142"/>
                      <a:pt x="1065" y="140"/>
                    </a:cubicBezTo>
                    <a:cubicBezTo>
                      <a:pt x="1065" y="139"/>
                      <a:pt x="1069" y="138"/>
                      <a:pt x="1070" y="138"/>
                    </a:cubicBezTo>
                    <a:cubicBezTo>
                      <a:pt x="1073" y="139"/>
                      <a:pt x="1073" y="139"/>
                      <a:pt x="1077" y="140"/>
                    </a:cubicBezTo>
                    <a:cubicBezTo>
                      <a:pt x="1077" y="140"/>
                      <a:pt x="1080" y="144"/>
                      <a:pt x="1080" y="145"/>
                    </a:cubicBezTo>
                    <a:cubicBezTo>
                      <a:pt x="1080" y="145"/>
                      <a:pt x="1080" y="145"/>
                      <a:pt x="1080" y="145"/>
                    </a:cubicBezTo>
                    <a:cubicBezTo>
                      <a:pt x="1081" y="146"/>
                      <a:pt x="1082" y="147"/>
                      <a:pt x="1083" y="147"/>
                    </a:cubicBezTo>
                    <a:cubicBezTo>
                      <a:pt x="1085" y="148"/>
                      <a:pt x="1087" y="146"/>
                      <a:pt x="1090" y="145"/>
                    </a:cubicBezTo>
                    <a:cubicBezTo>
                      <a:pt x="1090" y="144"/>
                      <a:pt x="1090" y="144"/>
                      <a:pt x="1090" y="144"/>
                    </a:cubicBezTo>
                    <a:cubicBezTo>
                      <a:pt x="1089" y="143"/>
                      <a:pt x="1087" y="143"/>
                      <a:pt x="1086" y="142"/>
                    </a:cubicBezTo>
                    <a:cubicBezTo>
                      <a:pt x="1085" y="141"/>
                      <a:pt x="1079" y="141"/>
                      <a:pt x="1079" y="141"/>
                    </a:cubicBezTo>
                    <a:cubicBezTo>
                      <a:pt x="1080" y="139"/>
                      <a:pt x="1081" y="138"/>
                      <a:pt x="1082" y="137"/>
                    </a:cubicBezTo>
                    <a:cubicBezTo>
                      <a:pt x="1081" y="136"/>
                      <a:pt x="1080" y="135"/>
                      <a:pt x="1080" y="135"/>
                    </a:cubicBezTo>
                    <a:cubicBezTo>
                      <a:pt x="1079" y="135"/>
                      <a:pt x="1078" y="135"/>
                      <a:pt x="1077" y="135"/>
                    </a:cubicBezTo>
                    <a:cubicBezTo>
                      <a:pt x="1077" y="135"/>
                      <a:pt x="1077" y="135"/>
                      <a:pt x="1078" y="135"/>
                    </a:cubicBezTo>
                    <a:cubicBezTo>
                      <a:pt x="1081" y="138"/>
                      <a:pt x="1076" y="136"/>
                      <a:pt x="1075" y="138"/>
                    </a:cubicBezTo>
                    <a:cubicBezTo>
                      <a:pt x="1072" y="140"/>
                      <a:pt x="1073" y="135"/>
                      <a:pt x="1070" y="134"/>
                    </a:cubicBezTo>
                    <a:cubicBezTo>
                      <a:pt x="1069" y="134"/>
                      <a:pt x="1067" y="135"/>
                      <a:pt x="1066" y="135"/>
                    </a:cubicBezTo>
                    <a:cubicBezTo>
                      <a:pt x="1065" y="135"/>
                      <a:pt x="1065" y="135"/>
                      <a:pt x="1065" y="136"/>
                    </a:cubicBezTo>
                    <a:cubicBezTo>
                      <a:pt x="1060" y="139"/>
                      <a:pt x="1055" y="136"/>
                      <a:pt x="1052" y="135"/>
                    </a:cubicBezTo>
                    <a:cubicBezTo>
                      <a:pt x="1051" y="135"/>
                      <a:pt x="1052" y="132"/>
                      <a:pt x="1053" y="131"/>
                    </a:cubicBezTo>
                    <a:cubicBezTo>
                      <a:pt x="1053" y="131"/>
                      <a:pt x="1053" y="131"/>
                      <a:pt x="1053" y="131"/>
                    </a:cubicBezTo>
                    <a:cubicBezTo>
                      <a:pt x="1053" y="130"/>
                      <a:pt x="1053" y="129"/>
                      <a:pt x="1053" y="128"/>
                    </a:cubicBezTo>
                    <a:cubicBezTo>
                      <a:pt x="1055" y="126"/>
                      <a:pt x="1059" y="127"/>
                      <a:pt x="1060" y="125"/>
                    </a:cubicBezTo>
                    <a:cubicBezTo>
                      <a:pt x="1061" y="125"/>
                      <a:pt x="1060" y="122"/>
                      <a:pt x="1061" y="123"/>
                    </a:cubicBezTo>
                    <a:cubicBezTo>
                      <a:pt x="1064" y="124"/>
                      <a:pt x="1066" y="122"/>
                      <a:pt x="1069" y="123"/>
                    </a:cubicBezTo>
                    <a:cubicBezTo>
                      <a:pt x="1069" y="122"/>
                      <a:pt x="1069" y="121"/>
                      <a:pt x="1068" y="121"/>
                    </a:cubicBezTo>
                    <a:cubicBezTo>
                      <a:pt x="1065" y="120"/>
                      <a:pt x="1063" y="123"/>
                      <a:pt x="1060" y="122"/>
                    </a:cubicBezTo>
                    <a:cubicBezTo>
                      <a:pt x="1059" y="122"/>
                      <a:pt x="1057" y="120"/>
                      <a:pt x="1057" y="120"/>
                    </a:cubicBezTo>
                    <a:cubicBezTo>
                      <a:pt x="1059" y="117"/>
                      <a:pt x="1059" y="118"/>
                      <a:pt x="1061" y="115"/>
                    </a:cubicBezTo>
                    <a:cubicBezTo>
                      <a:pt x="1061" y="115"/>
                      <a:pt x="1063" y="116"/>
                      <a:pt x="1064" y="116"/>
                    </a:cubicBezTo>
                    <a:cubicBezTo>
                      <a:pt x="1066" y="117"/>
                      <a:pt x="1068" y="116"/>
                      <a:pt x="1070" y="116"/>
                    </a:cubicBezTo>
                    <a:cubicBezTo>
                      <a:pt x="1071" y="116"/>
                      <a:pt x="1071" y="116"/>
                      <a:pt x="1072" y="116"/>
                    </a:cubicBezTo>
                    <a:cubicBezTo>
                      <a:pt x="1072" y="116"/>
                      <a:pt x="1072" y="116"/>
                      <a:pt x="1072" y="116"/>
                    </a:cubicBezTo>
                    <a:cubicBezTo>
                      <a:pt x="1073" y="117"/>
                      <a:pt x="1076" y="119"/>
                      <a:pt x="1075" y="120"/>
                    </a:cubicBezTo>
                    <a:cubicBezTo>
                      <a:pt x="1075" y="120"/>
                      <a:pt x="1075" y="120"/>
                      <a:pt x="1075" y="121"/>
                    </a:cubicBezTo>
                    <a:cubicBezTo>
                      <a:pt x="1075" y="121"/>
                      <a:pt x="1075" y="121"/>
                      <a:pt x="1076" y="122"/>
                    </a:cubicBezTo>
                    <a:cubicBezTo>
                      <a:pt x="1077" y="121"/>
                      <a:pt x="1077" y="120"/>
                      <a:pt x="1079" y="119"/>
                    </a:cubicBezTo>
                    <a:cubicBezTo>
                      <a:pt x="1079" y="118"/>
                      <a:pt x="1080" y="118"/>
                      <a:pt x="1081" y="118"/>
                    </a:cubicBezTo>
                    <a:cubicBezTo>
                      <a:pt x="1081" y="117"/>
                      <a:pt x="1082" y="115"/>
                      <a:pt x="1083" y="115"/>
                    </a:cubicBezTo>
                    <a:cubicBezTo>
                      <a:pt x="1084" y="113"/>
                      <a:pt x="1084" y="113"/>
                      <a:pt x="1085" y="111"/>
                    </a:cubicBezTo>
                    <a:cubicBezTo>
                      <a:pt x="1084" y="111"/>
                      <a:pt x="1084" y="112"/>
                      <a:pt x="1083" y="113"/>
                    </a:cubicBezTo>
                    <a:cubicBezTo>
                      <a:pt x="1083" y="113"/>
                      <a:pt x="1080" y="109"/>
                      <a:pt x="1079" y="109"/>
                    </a:cubicBezTo>
                    <a:cubicBezTo>
                      <a:pt x="1076" y="108"/>
                      <a:pt x="1074" y="111"/>
                      <a:pt x="1070" y="110"/>
                    </a:cubicBezTo>
                    <a:cubicBezTo>
                      <a:pt x="1070" y="110"/>
                      <a:pt x="1073" y="110"/>
                      <a:pt x="1074" y="109"/>
                    </a:cubicBezTo>
                    <a:cubicBezTo>
                      <a:pt x="1074" y="109"/>
                      <a:pt x="1074" y="109"/>
                      <a:pt x="1074" y="108"/>
                    </a:cubicBezTo>
                    <a:cubicBezTo>
                      <a:pt x="1074" y="108"/>
                      <a:pt x="1073" y="108"/>
                      <a:pt x="1073" y="108"/>
                    </a:cubicBezTo>
                    <a:cubicBezTo>
                      <a:pt x="1073" y="108"/>
                      <a:pt x="1074" y="108"/>
                      <a:pt x="1074" y="108"/>
                    </a:cubicBezTo>
                    <a:cubicBezTo>
                      <a:pt x="1074" y="107"/>
                      <a:pt x="1072" y="106"/>
                      <a:pt x="1072" y="104"/>
                    </a:cubicBezTo>
                    <a:cubicBezTo>
                      <a:pt x="1072" y="104"/>
                      <a:pt x="1072" y="104"/>
                      <a:pt x="1072" y="104"/>
                    </a:cubicBezTo>
                    <a:cubicBezTo>
                      <a:pt x="1071" y="104"/>
                      <a:pt x="1072" y="104"/>
                      <a:pt x="1073" y="103"/>
                    </a:cubicBezTo>
                    <a:cubicBezTo>
                      <a:pt x="1073" y="103"/>
                      <a:pt x="1072" y="103"/>
                      <a:pt x="1072" y="103"/>
                    </a:cubicBezTo>
                    <a:cubicBezTo>
                      <a:pt x="1072" y="103"/>
                      <a:pt x="1071" y="103"/>
                      <a:pt x="1071" y="103"/>
                    </a:cubicBezTo>
                    <a:cubicBezTo>
                      <a:pt x="1071" y="104"/>
                      <a:pt x="1071" y="104"/>
                      <a:pt x="1071" y="104"/>
                    </a:cubicBezTo>
                    <a:cubicBezTo>
                      <a:pt x="1070" y="104"/>
                      <a:pt x="1070" y="104"/>
                      <a:pt x="1069" y="104"/>
                    </a:cubicBezTo>
                    <a:cubicBezTo>
                      <a:pt x="1069" y="104"/>
                      <a:pt x="1069" y="103"/>
                      <a:pt x="1069" y="103"/>
                    </a:cubicBezTo>
                    <a:cubicBezTo>
                      <a:pt x="1067" y="104"/>
                      <a:pt x="1065" y="103"/>
                      <a:pt x="1063" y="103"/>
                    </a:cubicBezTo>
                    <a:cubicBezTo>
                      <a:pt x="1063" y="103"/>
                      <a:pt x="1063" y="103"/>
                      <a:pt x="1063" y="103"/>
                    </a:cubicBezTo>
                    <a:cubicBezTo>
                      <a:pt x="1063" y="103"/>
                      <a:pt x="1063" y="103"/>
                      <a:pt x="1063" y="103"/>
                    </a:cubicBezTo>
                    <a:cubicBezTo>
                      <a:pt x="1063" y="103"/>
                      <a:pt x="1063" y="103"/>
                      <a:pt x="1063" y="103"/>
                    </a:cubicBezTo>
                    <a:cubicBezTo>
                      <a:pt x="1062" y="103"/>
                      <a:pt x="1061" y="103"/>
                      <a:pt x="1061" y="103"/>
                    </a:cubicBezTo>
                    <a:cubicBezTo>
                      <a:pt x="1060" y="105"/>
                      <a:pt x="1061" y="106"/>
                      <a:pt x="1060" y="108"/>
                    </a:cubicBezTo>
                    <a:cubicBezTo>
                      <a:pt x="1059" y="108"/>
                      <a:pt x="1059" y="107"/>
                      <a:pt x="1058" y="107"/>
                    </a:cubicBezTo>
                    <a:cubicBezTo>
                      <a:pt x="1059" y="107"/>
                      <a:pt x="1058" y="108"/>
                      <a:pt x="1059" y="108"/>
                    </a:cubicBezTo>
                    <a:cubicBezTo>
                      <a:pt x="1059" y="108"/>
                      <a:pt x="1058" y="108"/>
                      <a:pt x="1058" y="108"/>
                    </a:cubicBezTo>
                    <a:cubicBezTo>
                      <a:pt x="1058" y="108"/>
                      <a:pt x="1058" y="108"/>
                      <a:pt x="1058" y="108"/>
                    </a:cubicBezTo>
                    <a:cubicBezTo>
                      <a:pt x="1058" y="108"/>
                      <a:pt x="1058" y="108"/>
                      <a:pt x="1058" y="108"/>
                    </a:cubicBezTo>
                    <a:cubicBezTo>
                      <a:pt x="1057" y="108"/>
                      <a:pt x="1057" y="108"/>
                      <a:pt x="1057" y="108"/>
                    </a:cubicBezTo>
                    <a:cubicBezTo>
                      <a:pt x="1057" y="108"/>
                      <a:pt x="1057" y="108"/>
                      <a:pt x="1057" y="108"/>
                    </a:cubicBezTo>
                    <a:cubicBezTo>
                      <a:pt x="1055" y="107"/>
                      <a:pt x="1054" y="108"/>
                      <a:pt x="1052" y="107"/>
                    </a:cubicBezTo>
                    <a:cubicBezTo>
                      <a:pt x="1052" y="108"/>
                      <a:pt x="1052" y="108"/>
                      <a:pt x="1052" y="108"/>
                    </a:cubicBezTo>
                    <a:cubicBezTo>
                      <a:pt x="1053" y="109"/>
                      <a:pt x="1053" y="110"/>
                      <a:pt x="1056" y="111"/>
                    </a:cubicBezTo>
                    <a:cubicBezTo>
                      <a:pt x="1057" y="111"/>
                      <a:pt x="1061" y="112"/>
                      <a:pt x="1061" y="112"/>
                    </a:cubicBezTo>
                    <a:cubicBezTo>
                      <a:pt x="1060" y="114"/>
                      <a:pt x="1054" y="113"/>
                      <a:pt x="1052" y="114"/>
                    </a:cubicBezTo>
                    <a:cubicBezTo>
                      <a:pt x="1052" y="114"/>
                      <a:pt x="1052" y="115"/>
                      <a:pt x="1053" y="115"/>
                    </a:cubicBezTo>
                    <a:cubicBezTo>
                      <a:pt x="1054" y="115"/>
                      <a:pt x="1057" y="113"/>
                      <a:pt x="1057" y="114"/>
                    </a:cubicBezTo>
                    <a:cubicBezTo>
                      <a:pt x="1055" y="116"/>
                      <a:pt x="1053" y="116"/>
                      <a:pt x="1051" y="118"/>
                    </a:cubicBezTo>
                    <a:cubicBezTo>
                      <a:pt x="1051" y="118"/>
                      <a:pt x="1050" y="122"/>
                      <a:pt x="1049" y="121"/>
                    </a:cubicBezTo>
                    <a:cubicBezTo>
                      <a:pt x="1048" y="121"/>
                      <a:pt x="1047" y="121"/>
                      <a:pt x="1047" y="121"/>
                    </a:cubicBezTo>
                    <a:cubicBezTo>
                      <a:pt x="1047" y="121"/>
                      <a:pt x="1047" y="121"/>
                      <a:pt x="1048" y="122"/>
                    </a:cubicBezTo>
                    <a:cubicBezTo>
                      <a:pt x="1049" y="122"/>
                      <a:pt x="1055" y="123"/>
                      <a:pt x="1055" y="123"/>
                    </a:cubicBezTo>
                    <a:cubicBezTo>
                      <a:pt x="1053" y="126"/>
                      <a:pt x="1051" y="125"/>
                      <a:pt x="1050" y="127"/>
                    </a:cubicBezTo>
                    <a:cubicBezTo>
                      <a:pt x="1050" y="128"/>
                      <a:pt x="1048" y="128"/>
                      <a:pt x="1046" y="129"/>
                    </a:cubicBezTo>
                    <a:cubicBezTo>
                      <a:pt x="1046" y="129"/>
                      <a:pt x="1046" y="129"/>
                      <a:pt x="1046" y="129"/>
                    </a:cubicBezTo>
                    <a:cubicBezTo>
                      <a:pt x="1046" y="129"/>
                      <a:pt x="1045" y="129"/>
                      <a:pt x="1045" y="129"/>
                    </a:cubicBezTo>
                    <a:cubicBezTo>
                      <a:pt x="1045" y="129"/>
                      <a:pt x="1044" y="129"/>
                      <a:pt x="1044" y="129"/>
                    </a:cubicBezTo>
                    <a:cubicBezTo>
                      <a:pt x="1044" y="130"/>
                      <a:pt x="1043" y="132"/>
                      <a:pt x="1043" y="132"/>
                    </a:cubicBezTo>
                    <a:cubicBezTo>
                      <a:pt x="1041" y="135"/>
                      <a:pt x="1038" y="133"/>
                      <a:pt x="1036" y="135"/>
                    </a:cubicBezTo>
                    <a:cubicBezTo>
                      <a:pt x="1036" y="136"/>
                      <a:pt x="1037" y="136"/>
                      <a:pt x="1038" y="137"/>
                    </a:cubicBezTo>
                    <a:cubicBezTo>
                      <a:pt x="1040" y="139"/>
                      <a:pt x="1043" y="141"/>
                      <a:pt x="1042" y="142"/>
                    </a:cubicBezTo>
                    <a:cubicBezTo>
                      <a:pt x="1040" y="143"/>
                      <a:pt x="1038" y="140"/>
                      <a:pt x="1036" y="138"/>
                    </a:cubicBezTo>
                    <a:cubicBezTo>
                      <a:pt x="1036" y="139"/>
                      <a:pt x="1036" y="140"/>
                      <a:pt x="1035" y="139"/>
                    </a:cubicBezTo>
                    <a:cubicBezTo>
                      <a:pt x="1032" y="138"/>
                      <a:pt x="1033" y="138"/>
                      <a:pt x="1029" y="137"/>
                    </a:cubicBezTo>
                    <a:cubicBezTo>
                      <a:pt x="1029" y="136"/>
                      <a:pt x="1030" y="134"/>
                      <a:pt x="1031" y="134"/>
                    </a:cubicBezTo>
                    <a:cubicBezTo>
                      <a:pt x="1030" y="133"/>
                      <a:pt x="1029" y="132"/>
                      <a:pt x="1030" y="131"/>
                    </a:cubicBezTo>
                    <a:cubicBezTo>
                      <a:pt x="1030" y="131"/>
                      <a:pt x="1030" y="131"/>
                      <a:pt x="1031" y="131"/>
                    </a:cubicBezTo>
                    <a:cubicBezTo>
                      <a:pt x="1030" y="130"/>
                      <a:pt x="1029" y="129"/>
                      <a:pt x="1030" y="128"/>
                    </a:cubicBezTo>
                    <a:cubicBezTo>
                      <a:pt x="1030" y="127"/>
                      <a:pt x="1034" y="129"/>
                      <a:pt x="1035" y="130"/>
                    </a:cubicBezTo>
                    <a:cubicBezTo>
                      <a:pt x="1037" y="131"/>
                      <a:pt x="1039" y="129"/>
                      <a:pt x="1041" y="128"/>
                    </a:cubicBezTo>
                    <a:cubicBezTo>
                      <a:pt x="1041" y="128"/>
                      <a:pt x="1041" y="128"/>
                      <a:pt x="1041" y="128"/>
                    </a:cubicBezTo>
                    <a:cubicBezTo>
                      <a:pt x="1039" y="129"/>
                      <a:pt x="1038" y="130"/>
                      <a:pt x="1036" y="129"/>
                    </a:cubicBezTo>
                    <a:cubicBezTo>
                      <a:pt x="1035" y="129"/>
                      <a:pt x="1037" y="128"/>
                      <a:pt x="1038" y="127"/>
                    </a:cubicBezTo>
                    <a:cubicBezTo>
                      <a:pt x="1037" y="127"/>
                      <a:pt x="1037" y="127"/>
                      <a:pt x="1037" y="127"/>
                    </a:cubicBezTo>
                    <a:cubicBezTo>
                      <a:pt x="1036" y="126"/>
                      <a:pt x="1037" y="126"/>
                      <a:pt x="1038" y="126"/>
                    </a:cubicBezTo>
                    <a:cubicBezTo>
                      <a:pt x="1038" y="124"/>
                      <a:pt x="1035" y="123"/>
                      <a:pt x="1034" y="121"/>
                    </a:cubicBezTo>
                    <a:cubicBezTo>
                      <a:pt x="1033" y="122"/>
                      <a:pt x="1031" y="122"/>
                      <a:pt x="1030" y="122"/>
                    </a:cubicBezTo>
                    <a:cubicBezTo>
                      <a:pt x="1030" y="123"/>
                      <a:pt x="1028" y="124"/>
                      <a:pt x="1028" y="123"/>
                    </a:cubicBezTo>
                    <a:cubicBezTo>
                      <a:pt x="1028" y="123"/>
                      <a:pt x="1029" y="122"/>
                      <a:pt x="1030" y="122"/>
                    </a:cubicBezTo>
                    <a:cubicBezTo>
                      <a:pt x="1030" y="122"/>
                      <a:pt x="1030" y="122"/>
                      <a:pt x="1029" y="122"/>
                    </a:cubicBezTo>
                    <a:cubicBezTo>
                      <a:pt x="1029" y="122"/>
                      <a:pt x="1029" y="122"/>
                      <a:pt x="1028" y="122"/>
                    </a:cubicBezTo>
                    <a:cubicBezTo>
                      <a:pt x="1028" y="122"/>
                      <a:pt x="1028" y="123"/>
                      <a:pt x="1028" y="123"/>
                    </a:cubicBezTo>
                    <a:cubicBezTo>
                      <a:pt x="1028" y="122"/>
                      <a:pt x="1027" y="122"/>
                      <a:pt x="1027" y="122"/>
                    </a:cubicBezTo>
                    <a:cubicBezTo>
                      <a:pt x="1024" y="123"/>
                      <a:pt x="1022" y="127"/>
                      <a:pt x="1019" y="126"/>
                    </a:cubicBezTo>
                    <a:cubicBezTo>
                      <a:pt x="1020" y="126"/>
                      <a:pt x="1021" y="127"/>
                      <a:pt x="1022" y="127"/>
                    </a:cubicBezTo>
                    <a:cubicBezTo>
                      <a:pt x="1024" y="126"/>
                      <a:pt x="1026" y="124"/>
                      <a:pt x="1028" y="125"/>
                    </a:cubicBezTo>
                    <a:cubicBezTo>
                      <a:pt x="1028" y="125"/>
                      <a:pt x="1028" y="128"/>
                      <a:pt x="1027" y="130"/>
                    </a:cubicBezTo>
                    <a:cubicBezTo>
                      <a:pt x="1028" y="131"/>
                      <a:pt x="1030" y="132"/>
                      <a:pt x="1029" y="133"/>
                    </a:cubicBezTo>
                    <a:cubicBezTo>
                      <a:pt x="1029" y="133"/>
                      <a:pt x="1028" y="132"/>
                      <a:pt x="1027" y="131"/>
                    </a:cubicBezTo>
                    <a:cubicBezTo>
                      <a:pt x="1026" y="133"/>
                      <a:pt x="1026" y="133"/>
                      <a:pt x="1025" y="135"/>
                    </a:cubicBezTo>
                    <a:cubicBezTo>
                      <a:pt x="1024" y="136"/>
                      <a:pt x="1022" y="134"/>
                      <a:pt x="1022" y="134"/>
                    </a:cubicBezTo>
                    <a:cubicBezTo>
                      <a:pt x="1019" y="133"/>
                      <a:pt x="1017" y="134"/>
                      <a:pt x="1015" y="135"/>
                    </a:cubicBezTo>
                    <a:cubicBezTo>
                      <a:pt x="1016" y="136"/>
                      <a:pt x="1016" y="138"/>
                      <a:pt x="1018" y="139"/>
                    </a:cubicBezTo>
                    <a:cubicBezTo>
                      <a:pt x="1019" y="139"/>
                      <a:pt x="1018" y="139"/>
                      <a:pt x="1018" y="140"/>
                    </a:cubicBezTo>
                    <a:cubicBezTo>
                      <a:pt x="1016" y="142"/>
                      <a:pt x="1015" y="142"/>
                      <a:pt x="1014" y="144"/>
                    </a:cubicBezTo>
                    <a:cubicBezTo>
                      <a:pt x="1014" y="145"/>
                      <a:pt x="1014" y="146"/>
                      <a:pt x="1014" y="146"/>
                    </a:cubicBezTo>
                    <a:cubicBezTo>
                      <a:pt x="1014" y="146"/>
                      <a:pt x="1015" y="146"/>
                      <a:pt x="1015" y="147"/>
                    </a:cubicBezTo>
                    <a:cubicBezTo>
                      <a:pt x="1015" y="149"/>
                      <a:pt x="1011" y="154"/>
                      <a:pt x="1007" y="156"/>
                    </a:cubicBezTo>
                    <a:cubicBezTo>
                      <a:pt x="1003" y="156"/>
                      <a:pt x="1002" y="158"/>
                      <a:pt x="999" y="157"/>
                    </a:cubicBezTo>
                    <a:cubicBezTo>
                      <a:pt x="998" y="156"/>
                      <a:pt x="995" y="152"/>
                      <a:pt x="996" y="151"/>
                    </a:cubicBezTo>
                    <a:cubicBezTo>
                      <a:pt x="997" y="149"/>
                      <a:pt x="998" y="149"/>
                      <a:pt x="1000" y="147"/>
                    </a:cubicBezTo>
                    <a:cubicBezTo>
                      <a:pt x="1000" y="146"/>
                      <a:pt x="1005" y="145"/>
                      <a:pt x="1006" y="145"/>
                    </a:cubicBezTo>
                    <a:cubicBezTo>
                      <a:pt x="1007" y="146"/>
                      <a:pt x="1007" y="146"/>
                      <a:pt x="1008" y="146"/>
                    </a:cubicBezTo>
                    <a:cubicBezTo>
                      <a:pt x="1008" y="146"/>
                      <a:pt x="1007" y="146"/>
                      <a:pt x="1006" y="145"/>
                    </a:cubicBezTo>
                    <a:cubicBezTo>
                      <a:pt x="1005" y="145"/>
                      <a:pt x="1002" y="141"/>
                      <a:pt x="1003" y="141"/>
                    </a:cubicBezTo>
                    <a:cubicBezTo>
                      <a:pt x="1004" y="138"/>
                      <a:pt x="1007" y="139"/>
                      <a:pt x="1009" y="137"/>
                    </a:cubicBezTo>
                    <a:cubicBezTo>
                      <a:pt x="1009" y="137"/>
                      <a:pt x="1012" y="134"/>
                      <a:pt x="1014" y="134"/>
                    </a:cubicBezTo>
                    <a:cubicBezTo>
                      <a:pt x="1014" y="133"/>
                      <a:pt x="1015" y="133"/>
                      <a:pt x="1016" y="132"/>
                    </a:cubicBezTo>
                    <a:cubicBezTo>
                      <a:pt x="1015" y="133"/>
                      <a:pt x="1014" y="133"/>
                      <a:pt x="1013" y="133"/>
                    </a:cubicBezTo>
                    <a:cubicBezTo>
                      <a:pt x="1012" y="133"/>
                      <a:pt x="1015" y="129"/>
                      <a:pt x="1016" y="128"/>
                    </a:cubicBezTo>
                    <a:cubicBezTo>
                      <a:pt x="1017" y="127"/>
                      <a:pt x="1018" y="127"/>
                      <a:pt x="1018" y="126"/>
                    </a:cubicBezTo>
                    <a:cubicBezTo>
                      <a:pt x="1019" y="126"/>
                      <a:pt x="1019" y="126"/>
                      <a:pt x="1019" y="126"/>
                    </a:cubicBezTo>
                    <a:cubicBezTo>
                      <a:pt x="1018" y="125"/>
                      <a:pt x="1019" y="121"/>
                      <a:pt x="1020" y="120"/>
                    </a:cubicBezTo>
                    <a:cubicBezTo>
                      <a:pt x="1021" y="119"/>
                      <a:pt x="1019" y="118"/>
                      <a:pt x="1019" y="117"/>
                    </a:cubicBezTo>
                    <a:cubicBezTo>
                      <a:pt x="1018" y="117"/>
                      <a:pt x="1015" y="116"/>
                      <a:pt x="1014" y="116"/>
                    </a:cubicBezTo>
                    <a:cubicBezTo>
                      <a:pt x="1012" y="116"/>
                      <a:pt x="1010" y="116"/>
                      <a:pt x="1010" y="117"/>
                    </a:cubicBezTo>
                    <a:cubicBezTo>
                      <a:pt x="1010" y="118"/>
                      <a:pt x="1010" y="119"/>
                      <a:pt x="1010" y="120"/>
                    </a:cubicBezTo>
                    <a:cubicBezTo>
                      <a:pt x="1011" y="120"/>
                      <a:pt x="1011" y="120"/>
                      <a:pt x="1012" y="120"/>
                    </a:cubicBezTo>
                    <a:cubicBezTo>
                      <a:pt x="1012" y="120"/>
                      <a:pt x="1012" y="121"/>
                      <a:pt x="1012" y="122"/>
                    </a:cubicBezTo>
                    <a:cubicBezTo>
                      <a:pt x="1014" y="122"/>
                      <a:pt x="1015" y="122"/>
                      <a:pt x="1015" y="123"/>
                    </a:cubicBezTo>
                    <a:cubicBezTo>
                      <a:pt x="1015" y="124"/>
                      <a:pt x="1013" y="124"/>
                      <a:pt x="1012" y="124"/>
                    </a:cubicBezTo>
                    <a:cubicBezTo>
                      <a:pt x="1012" y="124"/>
                      <a:pt x="1011" y="125"/>
                      <a:pt x="1011" y="125"/>
                    </a:cubicBezTo>
                    <a:cubicBezTo>
                      <a:pt x="1010" y="127"/>
                      <a:pt x="1009" y="127"/>
                      <a:pt x="1007" y="129"/>
                    </a:cubicBezTo>
                    <a:cubicBezTo>
                      <a:pt x="1007" y="130"/>
                      <a:pt x="1004" y="134"/>
                      <a:pt x="1003" y="133"/>
                    </a:cubicBezTo>
                    <a:cubicBezTo>
                      <a:pt x="999" y="132"/>
                      <a:pt x="1004" y="126"/>
                      <a:pt x="1001" y="125"/>
                    </a:cubicBezTo>
                    <a:cubicBezTo>
                      <a:pt x="1000" y="124"/>
                      <a:pt x="1000" y="125"/>
                      <a:pt x="1000" y="125"/>
                    </a:cubicBezTo>
                    <a:cubicBezTo>
                      <a:pt x="999" y="124"/>
                      <a:pt x="997" y="123"/>
                      <a:pt x="996" y="122"/>
                    </a:cubicBezTo>
                    <a:cubicBezTo>
                      <a:pt x="995" y="122"/>
                      <a:pt x="990" y="124"/>
                      <a:pt x="989" y="123"/>
                    </a:cubicBezTo>
                    <a:cubicBezTo>
                      <a:pt x="988" y="123"/>
                      <a:pt x="988" y="123"/>
                      <a:pt x="988" y="123"/>
                    </a:cubicBezTo>
                    <a:cubicBezTo>
                      <a:pt x="988" y="123"/>
                      <a:pt x="988" y="123"/>
                      <a:pt x="988" y="123"/>
                    </a:cubicBezTo>
                    <a:cubicBezTo>
                      <a:pt x="988" y="123"/>
                      <a:pt x="989" y="124"/>
                      <a:pt x="989" y="124"/>
                    </a:cubicBezTo>
                    <a:cubicBezTo>
                      <a:pt x="989" y="124"/>
                      <a:pt x="989" y="124"/>
                      <a:pt x="990" y="124"/>
                    </a:cubicBezTo>
                    <a:cubicBezTo>
                      <a:pt x="990" y="124"/>
                      <a:pt x="990" y="124"/>
                      <a:pt x="989" y="124"/>
                    </a:cubicBezTo>
                    <a:cubicBezTo>
                      <a:pt x="986" y="123"/>
                      <a:pt x="985" y="125"/>
                      <a:pt x="982" y="124"/>
                    </a:cubicBezTo>
                    <a:cubicBezTo>
                      <a:pt x="981" y="123"/>
                      <a:pt x="982" y="122"/>
                      <a:pt x="982" y="121"/>
                    </a:cubicBezTo>
                    <a:cubicBezTo>
                      <a:pt x="982" y="121"/>
                      <a:pt x="982" y="121"/>
                      <a:pt x="983" y="120"/>
                    </a:cubicBezTo>
                    <a:cubicBezTo>
                      <a:pt x="982" y="120"/>
                      <a:pt x="983" y="120"/>
                      <a:pt x="983" y="120"/>
                    </a:cubicBezTo>
                    <a:cubicBezTo>
                      <a:pt x="983" y="119"/>
                      <a:pt x="983" y="118"/>
                      <a:pt x="984" y="116"/>
                    </a:cubicBezTo>
                    <a:cubicBezTo>
                      <a:pt x="984" y="116"/>
                      <a:pt x="985" y="116"/>
                      <a:pt x="985" y="116"/>
                    </a:cubicBezTo>
                    <a:cubicBezTo>
                      <a:pt x="984" y="114"/>
                      <a:pt x="982" y="113"/>
                      <a:pt x="983" y="112"/>
                    </a:cubicBezTo>
                    <a:cubicBezTo>
                      <a:pt x="984" y="111"/>
                      <a:pt x="990" y="109"/>
                      <a:pt x="991" y="109"/>
                    </a:cubicBezTo>
                    <a:cubicBezTo>
                      <a:pt x="991" y="109"/>
                      <a:pt x="991" y="109"/>
                      <a:pt x="991" y="109"/>
                    </a:cubicBezTo>
                    <a:cubicBezTo>
                      <a:pt x="993" y="109"/>
                      <a:pt x="994" y="108"/>
                      <a:pt x="995" y="107"/>
                    </a:cubicBezTo>
                    <a:cubicBezTo>
                      <a:pt x="994" y="107"/>
                      <a:pt x="994" y="107"/>
                      <a:pt x="993" y="106"/>
                    </a:cubicBezTo>
                    <a:cubicBezTo>
                      <a:pt x="992" y="106"/>
                      <a:pt x="988" y="106"/>
                      <a:pt x="987" y="106"/>
                    </a:cubicBezTo>
                    <a:cubicBezTo>
                      <a:pt x="986" y="107"/>
                      <a:pt x="985" y="107"/>
                      <a:pt x="984" y="109"/>
                    </a:cubicBezTo>
                    <a:cubicBezTo>
                      <a:pt x="984" y="109"/>
                      <a:pt x="983" y="110"/>
                      <a:pt x="982" y="110"/>
                    </a:cubicBezTo>
                    <a:cubicBezTo>
                      <a:pt x="982" y="111"/>
                      <a:pt x="982" y="111"/>
                      <a:pt x="982" y="111"/>
                    </a:cubicBezTo>
                    <a:cubicBezTo>
                      <a:pt x="981" y="113"/>
                      <a:pt x="980" y="113"/>
                      <a:pt x="979" y="114"/>
                    </a:cubicBezTo>
                    <a:cubicBezTo>
                      <a:pt x="981" y="115"/>
                      <a:pt x="984" y="116"/>
                      <a:pt x="983" y="116"/>
                    </a:cubicBezTo>
                    <a:cubicBezTo>
                      <a:pt x="982" y="118"/>
                      <a:pt x="980" y="118"/>
                      <a:pt x="978" y="120"/>
                    </a:cubicBezTo>
                    <a:cubicBezTo>
                      <a:pt x="978" y="121"/>
                      <a:pt x="976" y="117"/>
                      <a:pt x="975" y="117"/>
                    </a:cubicBezTo>
                    <a:cubicBezTo>
                      <a:pt x="972" y="116"/>
                      <a:pt x="970" y="119"/>
                      <a:pt x="967" y="118"/>
                    </a:cubicBezTo>
                    <a:cubicBezTo>
                      <a:pt x="969" y="119"/>
                      <a:pt x="966" y="125"/>
                      <a:pt x="968" y="127"/>
                    </a:cubicBezTo>
                    <a:cubicBezTo>
                      <a:pt x="967" y="127"/>
                      <a:pt x="965" y="127"/>
                      <a:pt x="965" y="128"/>
                    </a:cubicBezTo>
                    <a:cubicBezTo>
                      <a:pt x="962" y="130"/>
                      <a:pt x="960" y="132"/>
                      <a:pt x="958" y="131"/>
                    </a:cubicBezTo>
                    <a:cubicBezTo>
                      <a:pt x="957" y="131"/>
                      <a:pt x="954" y="126"/>
                      <a:pt x="955" y="125"/>
                    </a:cubicBezTo>
                    <a:cubicBezTo>
                      <a:pt x="956" y="123"/>
                      <a:pt x="962" y="125"/>
                      <a:pt x="964" y="123"/>
                    </a:cubicBezTo>
                    <a:cubicBezTo>
                      <a:pt x="964" y="122"/>
                      <a:pt x="965" y="118"/>
                      <a:pt x="966" y="118"/>
                    </a:cubicBezTo>
                    <a:cubicBezTo>
                      <a:pt x="965" y="118"/>
                      <a:pt x="962" y="115"/>
                      <a:pt x="962" y="115"/>
                    </a:cubicBezTo>
                    <a:cubicBezTo>
                      <a:pt x="963" y="112"/>
                      <a:pt x="963" y="112"/>
                      <a:pt x="964" y="110"/>
                    </a:cubicBezTo>
                    <a:cubicBezTo>
                      <a:pt x="964" y="110"/>
                      <a:pt x="966" y="109"/>
                      <a:pt x="968" y="109"/>
                    </a:cubicBezTo>
                    <a:cubicBezTo>
                      <a:pt x="967" y="108"/>
                      <a:pt x="966" y="107"/>
                      <a:pt x="967" y="106"/>
                    </a:cubicBezTo>
                    <a:cubicBezTo>
                      <a:pt x="967" y="106"/>
                      <a:pt x="969" y="107"/>
                      <a:pt x="970" y="108"/>
                    </a:cubicBezTo>
                    <a:cubicBezTo>
                      <a:pt x="972" y="108"/>
                      <a:pt x="973" y="108"/>
                      <a:pt x="973" y="108"/>
                    </a:cubicBezTo>
                    <a:cubicBezTo>
                      <a:pt x="974" y="108"/>
                      <a:pt x="974" y="108"/>
                      <a:pt x="974" y="108"/>
                    </a:cubicBezTo>
                    <a:cubicBezTo>
                      <a:pt x="975" y="108"/>
                      <a:pt x="977" y="107"/>
                      <a:pt x="977" y="107"/>
                    </a:cubicBezTo>
                    <a:cubicBezTo>
                      <a:pt x="978" y="106"/>
                      <a:pt x="978" y="106"/>
                      <a:pt x="978" y="106"/>
                    </a:cubicBezTo>
                    <a:cubicBezTo>
                      <a:pt x="977" y="106"/>
                      <a:pt x="975" y="107"/>
                      <a:pt x="973" y="106"/>
                    </a:cubicBezTo>
                    <a:cubicBezTo>
                      <a:pt x="972" y="106"/>
                      <a:pt x="977" y="103"/>
                      <a:pt x="977" y="102"/>
                    </a:cubicBezTo>
                    <a:cubicBezTo>
                      <a:pt x="978" y="102"/>
                      <a:pt x="978" y="102"/>
                      <a:pt x="978" y="102"/>
                    </a:cubicBezTo>
                    <a:cubicBezTo>
                      <a:pt x="978" y="102"/>
                      <a:pt x="978" y="102"/>
                      <a:pt x="978" y="102"/>
                    </a:cubicBezTo>
                    <a:cubicBezTo>
                      <a:pt x="977" y="101"/>
                      <a:pt x="978" y="101"/>
                      <a:pt x="978" y="101"/>
                    </a:cubicBezTo>
                    <a:cubicBezTo>
                      <a:pt x="979" y="100"/>
                      <a:pt x="981" y="100"/>
                      <a:pt x="982" y="98"/>
                    </a:cubicBezTo>
                    <a:cubicBezTo>
                      <a:pt x="982" y="98"/>
                      <a:pt x="981" y="95"/>
                      <a:pt x="982" y="95"/>
                    </a:cubicBezTo>
                    <a:cubicBezTo>
                      <a:pt x="984" y="96"/>
                      <a:pt x="982" y="100"/>
                      <a:pt x="984" y="101"/>
                    </a:cubicBezTo>
                    <a:cubicBezTo>
                      <a:pt x="984" y="101"/>
                      <a:pt x="985" y="101"/>
                      <a:pt x="986" y="101"/>
                    </a:cubicBezTo>
                    <a:cubicBezTo>
                      <a:pt x="986" y="101"/>
                      <a:pt x="986" y="101"/>
                      <a:pt x="986" y="101"/>
                    </a:cubicBezTo>
                    <a:cubicBezTo>
                      <a:pt x="987" y="101"/>
                      <a:pt x="990" y="100"/>
                      <a:pt x="989" y="101"/>
                    </a:cubicBezTo>
                    <a:cubicBezTo>
                      <a:pt x="989" y="102"/>
                      <a:pt x="988" y="102"/>
                      <a:pt x="987" y="102"/>
                    </a:cubicBezTo>
                    <a:cubicBezTo>
                      <a:pt x="987" y="103"/>
                      <a:pt x="987" y="103"/>
                      <a:pt x="988" y="104"/>
                    </a:cubicBezTo>
                    <a:cubicBezTo>
                      <a:pt x="988" y="103"/>
                      <a:pt x="988" y="103"/>
                      <a:pt x="989" y="101"/>
                    </a:cubicBezTo>
                    <a:cubicBezTo>
                      <a:pt x="989" y="101"/>
                      <a:pt x="989" y="101"/>
                      <a:pt x="989" y="101"/>
                    </a:cubicBezTo>
                    <a:cubicBezTo>
                      <a:pt x="989" y="101"/>
                      <a:pt x="989" y="101"/>
                      <a:pt x="990" y="101"/>
                    </a:cubicBezTo>
                    <a:cubicBezTo>
                      <a:pt x="990" y="101"/>
                      <a:pt x="990" y="101"/>
                      <a:pt x="990" y="101"/>
                    </a:cubicBezTo>
                    <a:cubicBezTo>
                      <a:pt x="990" y="101"/>
                      <a:pt x="990" y="101"/>
                      <a:pt x="990" y="101"/>
                    </a:cubicBezTo>
                    <a:cubicBezTo>
                      <a:pt x="990" y="101"/>
                      <a:pt x="991" y="101"/>
                      <a:pt x="991" y="101"/>
                    </a:cubicBezTo>
                    <a:cubicBezTo>
                      <a:pt x="991" y="101"/>
                      <a:pt x="991" y="102"/>
                      <a:pt x="991" y="102"/>
                    </a:cubicBezTo>
                    <a:cubicBezTo>
                      <a:pt x="992" y="103"/>
                      <a:pt x="993" y="105"/>
                      <a:pt x="994" y="105"/>
                    </a:cubicBezTo>
                    <a:cubicBezTo>
                      <a:pt x="994" y="105"/>
                      <a:pt x="995" y="105"/>
                      <a:pt x="995" y="105"/>
                    </a:cubicBezTo>
                    <a:cubicBezTo>
                      <a:pt x="995" y="105"/>
                      <a:pt x="995" y="104"/>
                      <a:pt x="996" y="104"/>
                    </a:cubicBezTo>
                    <a:cubicBezTo>
                      <a:pt x="995" y="104"/>
                      <a:pt x="995" y="104"/>
                      <a:pt x="995" y="104"/>
                    </a:cubicBezTo>
                    <a:cubicBezTo>
                      <a:pt x="995" y="103"/>
                      <a:pt x="995" y="103"/>
                      <a:pt x="996" y="103"/>
                    </a:cubicBezTo>
                    <a:cubicBezTo>
                      <a:pt x="996" y="103"/>
                      <a:pt x="996" y="103"/>
                      <a:pt x="996" y="104"/>
                    </a:cubicBezTo>
                    <a:cubicBezTo>
                      <a:pt x="997" y="104"/>
                      <a:pt x="998" y="105"/>
                      <a:pt x="999" y="105"/>
                    </a:cubicBezTo>
                    <a:cubicBezTo>
                      <a:pt x="1000" y="105"/>
                      <a:pt x="1000" y="105"/>
                      <a:pt x="1001" y="105"/>
                    </a:cubicBezTo>
                    <a:cubicBezTo>
                      <a:pt x="1001" y="105"/>
                      <a:pt x="1001" y="105"/>
                      <a:pt x="1001" y="105"/>
                    </a:cubicBezTo>
                    <a:cubicBezTo>
                      <a:pt x="1001" y="105"/>
                      <a:pt x="1001" y="105"/>
                      <a:pt x="1002" y="105"/>
                    </a:cubicBezTo>
                    <a:cubicBezTo>
                      <a:pt x="1000" y="104"/>
                      <a:pt x="1000" y="103"/>
                      <a:pt x="998" y="102"/>
                    </a:cubicBezTo>
                    <a:cubicBezTo>
                      <a:pt x="999" y="102"/>
                      <a:pt x="999" y="102"/>
                      <a:pt x="1000" y="101"/>
                    </a:cubicBezTo>
                    <a:cubicBezTo>
                      <a:pt x="999" y="101"/>
                      <a:pt x="999" y="101"/>
                      <a:pt x="999" y="101"/>
                    </a:cubicBezTo>
                    <a:cubicBezTo>
                      <a:pt x="999" y="101"/>
                      <a:pt x="1000" y="101"/>
                      <a:pt x="1000" y="100"/>
                    </a:cubicBezTo>
                    <a:cubicBezTo>
                      <a:pt x="1000" y="100"/>
                      <a:pt x="1000" y="100"/>
                      <a:pt x="1000" y="100"/>
                    </a:cubicBezTo>
                    <a:cubicBezTo>
                      <a:pt x="1000" y="99"/>
                      <a:pt x="998" y="98"/>
                      <a:pt x="996" y="97"/>
                    </a:cubicBezTo>
                    <a:cubicBezTo>
                      <a:pt x="996" y="97"/>
                      <a:pt x="996" y="97"/>
                      <a:pt x="996" y="96"/>
                    </a:cubicBezTo>
                    <a:cubicBezTo>
                      <a:pt x="996" y="96"/>
                      <a:pt x="996" y="96"/>
                      <a:pt x="996" y="96"/>
                    </a:cubicBezTo>
                    <a:cubicBezTo>
                      <a:pt x="996" y="96"/>
                      <a:pt x="995" y="96"/>
                      <a:pt x="995" y="96"/>
                    </a:cubicBezTo>
                    <a:cubicBezTo>
                      <a:pt x="994" y="97"/>
                      <a:pt x="991" y="96"/>
                      <a:pt x="990" y="98"/>
                    </a:cubicBezTo>
                    <a:cubicBezTo>
                      <a:pt x="990" y="99"/>
                      <a:pt x="989" y="97"/>
                      <a:pt x="988" y="97"/>
                    </a:cubicBezTo>
                    <a:cubicBezTo>
                      <a:pt x="985" y="96"/>
                      <a:pt x="985" y="96"/>
                      <a:pt x="982" y="95"/>
                    </a:cubicBezTo>
                    <a:cubicBezTo>
                      <a:pt x="981" y="95"/>
                      <a:pt x="976" y="94"/>
                      <a:pt x="977" y="94"/>
                    </a:cubicBezTo>
                    <a:cubicBezTo>
                      <a:pt x="978" y="92"/>
                      <a:pt x="980" y="92"/>
                      <a:pt x="982" y="90"/>
                    </a:cubicBezTo>
                    <a:cubicBezTo>
                      <a:pt x="982" y="89"/>
                      <a:pt x="986" y="87"/>
                      <a:pt x="987" y="87"/>
                    </a:cubicBezTo>
                    <a:cubicBezTo>
                      <a:pt x="990" y="88"/>
                      <a:pt x="988" y="92"/>
                      <a:pt x="991" y="93"/>
                    </a:cubicBezTo>
                    <a:cubicBezTo>
                      <a:pt x="992" y="93"/>
                      <a:pt x="995" y="94"/>
                      <a:pt x="996" y="94"/>
                    </a:cubicBezTo>
                    <a:cubicBezTo>
                      <a:pt x="996" y="94"/>
                      <a:pt x="996" y="94"/>
                      <a:pt x="996" y="94"/>
                    </a:cubicBezTo>
                    <a:cubicBezTo>
                      <a:pt x="997" y="94"/>
                      <a:pt x="997" y="95"/>
                      <a:pt x="997" y="96"/>
                    </a:cubicBezTo>
                    <a:cubicBezTo>
                      <a:pt x="998" y="97"/>
                      <a:pt x="999" y="98"/>
                      <a:pt x="999" y="98"/>
                    </a:cubicBezTo>
                    <a:cubicBezTo>
                      <a:pt x="1000" y="98"/>
                      <a:pt x="1001" y="98"/>
                      <a:pt x="1001" y="98"/>
                    </a:cubicBezTo>
                    <a:cubicBezTo>
                      <a:pt x="1001" y="98"/>
                      <a:pt x="1001" y="98"/>
                      <a:pt x="1001" y="98"/>
                    </a:cubicBezTo>
                    <a:cubicBezTo>
                      <a:pt x="1001" y="97"/>
                      <a:pt x="1001" y="97"/>
                      <a:pt x="1001" y="97"/>
                    </a:cubicBezTo>
                    <a:cubicBezTo>
                      <a:pt x="1002" y="97"/>
                      <a:pt x="1002" y="97"/>
                      <a:pt x="1003" y="97"/>
                    </a:cubicBezTo>
                    <a:cubicBezTo>
                      <a:pt x="1004" y="95"/>
                      <a:pt x="1004" y="95"/>
                      <a:pt x="1005" y="93"/>
                    </a:cubicBezTo>
                    <a:cubicBezTo>
                      <a:pt x="1005" y="93"/>
                      <a:pt x="1005" y="93"/>
                      <a:pt x="1005" y="93"/>
                    </a:cubicBezTo>
                    <a:cubicBezTo>
                      <a:pt x="1004" y="93"/>
                      <a:pt x="1004" y="93"/>
                      <a:pt x="1003" y="93"/>
                    </a:cubicBezTo>
                    <a:cubicBezTo>
                      <a:pt x="1002" y="93"/>
                      <a:pt x="1000" y="91"/>
                      <a:pt x="999" y="89"/>
                    </a:cubicBezTo>
                    <a:cubicBezTo>
                      <a:pt x="997" y="89"/>
                      <a:pt x="994" y="89"/>
                      <a:pt x="994" y="89"/>
                    </a:cubicBezTo>
                    <a:cubicBezTo>
                      <a:pt x="991" y="88"/>
                      <a:pt x="992" y="85"/>
                      <a:pt x="990" y="84"/>
                    </a:cubicBezTo>
                    <a:cubicBezTo>
                      <a:pt x="988" y="84"/>
                      <a:pt x="987" y="83"/>
                      <a:pt x="987" y="82"/>
                    </a:cubicBezTo>
                    <a:cubicBezTo>
                      <a:pt x="988" y="82"/>
                      <a:pt x="989" y="83"/>
                      <a:pt x="990" y="84"/>
                    </a:cubicBezTo>
                    <a:cubicBezTo>
                      <a:pt x="990" y="82"/>
                      <a:pt x="990" y="82"/>
                      <a:pt x="991" y="80"/>
                    </a:cubicBezTo>
                    <a:cubicBezTo>
                      <a:pt x="992" y="80"/>
                      <a:pt x="992" y="79"/>
                      <a:pt x="992" y="79"/>
                    </a:cubicBezTo>
                    <a:cubicBezTo>
                      <a:pt x="992" y="78"/>
                      <a:pt x="992" y="77"/>
                      <a:pt x="992" y="76"/>
                    </a:cubicBezTo>
                    <a:cubicBezTo>
                      <a:pt x="993" y="75"/>
                      <a:pt x="993" y="77"/>
                      <a:pt x="993" y="77"/>
                    </a:cubicBezTo>
                    <a:cubicBezTo>
                      <a:pt x="994" y="77"/>
                      <a:pt x="994" y="77"/>
                      <a:pt x="994" y="77"/>
                    </a:cubicBezTo>
                    <a:cubicBezTo>
                      <a:pt x="994" y="77"/>
                      <a:pt x="995" y="78"/>
                      <a:pt x="995" y="78"/>
                    </a:cubicBezTo>
                    <a:cubicBezTo>
                      <a:pt x="996" y="78"/>
                      <a:pt x="997" y="77"/>
                      <a:pt x="998" y="76"/>
                    </a:cubicBezTo>
                    <a:cubicBezTo>
                      <a:pt x="997" y="76"/>
                      <a:pt x="997" y="76"/>
                      <a:pt x="995" y="75"/>
                    </a:cubicBezTo>
                    <a:cubicBezTo>
                      <a:pt x="994" y="75"/>
                      <a:pt x="990" y="73"/>
                      <a:pt x="990" y="73"/>
                    </a:cubicBezTo>
                    <a:cubicBezTo>
                      <a:pt x="992" y="70"/>
                      <a:pt x="993" y="71"/>
                      <a:pt x="994" y="68"/>
                    </a:cubicBezTo>
                    <a:cubicBezTo>
                      <a:pt x="995" y="68"/>
                      <a:pt x="1000" y="66"/>
                      <a:pt x="1001" y="66"/>
                    </a:cubicBezTo>
                    <a:cubicBezTo>
                      <a:pt x="1001" y="66"/>
                      <a:pt x="1001" y="66"/>
                      <a:pt x="1002" y="66"/>
                    </a:cubicBezTo>
                    <a:cubicBezTo>
                      <a:pt x="1002" y="66"/>
                      <a:pt x="1002" y="66"/>
                      <a:pt x="1002" y="66"/>
                    </a:cubicBezTo>
                    <a:cubicBezTo>
                      <a:pt x="1002" y="66"/>
                      <a:pt x="1002" y="65"/>
                      <a:pt x="1003" y="65"/>
                    </a:cubicBezTo>
                    <a:cubicBezTo>
                      <a:pt x="1003" y="64"/>
                      <a:pt x="1002" y="64"/>
                      <a:pt x="1002" y="64"/>
                    </a:cubicBezTo>
                    <a:cubicBezTo>
                      <a:pt x="1001" y="64"/>
                      <a:pt x="1002" y="64"/>
                      <a:pt x="1002" y="63"/>
                    </a:cubicBezTo>
                    <a:cubicBezTo>
                      <a:pt x="1002" y="63"/>
                      <a:pt x="1002" y="63"/>
                      <a:pt x="1002" y="62"/>
                    </a:cubicBezTo>
                    <a:cubicBezTo>
                      <a:pt x="1001" y="62"/>
                      <a:pt x="1000" y="62"/>
                      <a:pt x="1000" y="61"/>
                    </a:cubicBezTo>
                    <a:cubicBezTo>
                      <a:pt x="1002" y="61"/>
                      <a:pt x="1001" y="60"/>
                      <a:pt x="1002" y="59"/>
                    </a:cubicBezTo>
                    <a:cubicBezTo>
                      <a:pt x="1000" y="59"/>
                      <a:pt x="1002" y="60"/>
                      <a:pt x="1000" y="60"/>
                    </a:cubicBezTo>
                    <a:cubicBezTo>
                      <a:pt x="1002" y="59"/>
                      <a:pt x="997" y="60"/>
                      <a:pt x="997" y="59"/>
                    </a:cubicBezTo>
                    <a:cubicBezTo>
                      <a:pt x="999" y="58"/>
                      <a:pt x="996" y="57"/>
                      <a:pt x="998" y="56"/>
                    </a:cubicBezTo>
                    <a:cubicBezTo>
                      <a:pt x="998" y="57"/>
                      <a:pt x="998" y="58"/>
                      <a:pt x="1001" y="58"/>
                    </a:cubicBezTo>
                    <a:cubicBezTo>
                      <a:pt x="1001" y="58"/>
                      <a:pt x="1000" y="57"/>
                      <a:pt x="1001" y="57"/>
                    </a:cubicBezTo>
                    <a:cubicBezTo>
                      <a:pt x="1002" y="57"/>
                      <a:pt x="1003" y="57"/>
                      <a:pt x="1003" y="58"/>
                    </a:cubicBezTo>
                    <a:cubicBezTo>
                      <a:pt x="1003" y="58"/>
                      <a:pt x="1003" y="58"/>
                      <a:pt x="1004" y="57"/>
                    </a:cubicBezTo>
                    <a:cubicBezTo>
                      <a:pt x="1003" y="57"/>
                      <a:pt x="1002" y="57"/>
                      <a:pt x="1002" y="56"/>
                    </a:cubicBezTo>
                    <a:cubicBezTo>
                      <a:pt x="1003" y="56"/>
                      <a:pt x="1003" y="56"/>
                      <a:pt x="1003" y="56"/>
                    </a:cubicBezTo>
                    <a:cubicBezTo>
                      <a:pt x="1003" y="56"/>
                      <a:pt x="1004" y="58"/>
                      <a:pt x="1004" y="57"/>
                    </a:cubicBezTo>
                    <a:cubicBezTo>
                      <a:pt x="1004" y="57"/>
                      <a:pt x="1004" y="57"/>
                      <a:pt x="1004" y="57"/>
                    </a:cubicBezTo>
                    <a:cubicBezTo>
                      <a:pt x="1004" y="57"/>
                      <a:pt x="1004" y="57"/>
                      <a:pt x="1005" y="57"/>
                    </a:cubicBezTo>
                    <a:cubicBezTo>
                      <a:pt x="1005" y="57"/>
                      <a:pt x="1004" y="56"/>
                      <a:pt x="1004" y="56"/>
                    </a:cubicBezTo>
                    <a:cubicBezTo>
                      <a:pt x="1005" y="56"/>
                      <a:pt x="1005" y="55"/>
                      <a:pt x="1006" y="55"/>
                    </a:cubicBezTo>
                    <a:cubicBezTo>
                      <a:pt x="1006" y="55"/>
                      <a:pt x="1007" y="55"/>
                      <a:pt x="1007" y="55"/>
                    </a:cubicBezTo>
                    <a:cubicBezTo>
                      <a:pt x="1007" y="54"/>
                      <a:pt x="1009" y="54"/>
                      <a:pt x="1008" y="53"/>
                    </a:cubicBezTo>
                    <a:cubicBezTo>
                      <a:pt x="1008" y="53"/>
                      <a:pt x="1007" y="53"/>
                      <a:pt x="1007" y="53"/>
                    </a:cubicBezTo>
                    <a:cubicBezTo>
                      <a:pt x="1006" y="53"/>
                      <a:pt x="1007" y="54"/>
                      <a:pt x="1006" y="54"/>
                    </a:cubicBezTo>
                    <a:cubicBezTo>
                      <a:pt x="1005" y="54"/>
                      <a:pt x="1006" y="53"/>
                      <a:pt x="1006" y="53"/>
                    </a:cubicBezTo>
                    <a:cubicBezTo>
                      <a:pt x="1006" y="53"/>
                      <a:pt x="1005" y="53"/>
                      <a:pt x="1005" y="53"/>
                    </a:cubicBezTo>
                    <a:cubicBezTo>
                      <a:pt x="1005" y="52"/>
                      <a:pt x="1005" y="52"/>
                      <a:pt x="1005" y="52"/>
                    </a:cubicBezTo>
                    <a:cubicBezTo>
                      <a:pt x="1005" y="52"/>
                      <a:pt x="1004" y="52"/>
                      <a:pt x="1004" y="52"/>
                    </a:cubicBezTo>
                    <a:cubicBezTo>
                      <a:pt x="1004" y="52"/>
                      <a:pt x="1004" y="52"/>
                      <a:pt x="1004" y="51"/>
                    </a:cubicBezTo>
                    <a:cubicBezTo>
                      <a:pt x="1004" y="51"/>
                      <a:pt x="1004" y="51"/>
                      <a:pt x="1004" y="50"/>
                    </a:cubicBezTo>
                    <a:cubicBezTo>
                      <a:pt x="1004" y="51"/>
                      <a:pt x="1004" y="51"/>
                      <a:pt x="1004" y="51"/>
                    </a:cubicBezTo>
                    <a:cubicBezTo>
                      <a:pt x="1004" y="52"/>
                      <a:pt x="1002" y="52"/>
                      <a:pt x="1000" y="52"/>
                    </a:cubicBezTo>
                    <a:cubicBezTo>
                      <a:pt x="1000" y="53"/>
                      <a:pt x="1000" y="53"/>
                      <a:pt x="1000" y="53"/>
                    </a:cubicBezTo>
                    <a:cubicBezTo>
                      <a:pt x="1000" y="53"/>
                      <a:pt x="1000" y="53"/>
                      <a:pt x="1000" y="53"/>
                    </a:cubicBezTo>
                    <a:cubicBezTo>
                      <a:pt x="1000" y="53"/>
                      <a:pt x="999" y="53"/>
                      <a:pt x="999" y="53"/>
                    </a:cubicBezTo>
                    <a:cubicBezTo>
                      <a:pt x="999" y="53"/>
                      <a:pt x="999" y="53"/>
                      <a:pt x="999" y="53"/>
                    </a:cubicBezTo>
                    <a:cubicBezTo>
                      <a:pt x="999" y="53"/>
                      <a:pt x="1000" y="53"/>
                      <a:pt x="1000" y="54"/>
                    </a:cubicBezTo>
                    <a:cubicBezTo>
                      <a:pt x="1000" y="54"/>
                      <a:pt x="998" y="53"/>
                      <a:pt x="999" y="54"/>
                    </a:cubicBezTo>
                    <a:cubicBezTo>
                      <a:pt x="998" y="54"/>
                      <a:pt x="998" y="54"/>
                      <a:pt x="998" y="54"/>
                    </a:cubicBezTo>
                    <a:cubicBezTo>
                      <a:pt x="998" y="54"/>
                      <a:pt x="998" y="54"/>
                      <a:pt x="998" y="54"/>
                    </a:cubicBezTo>
                    <a:cubicBezTo>
                      <a:pt x="999" y="54"/>
                      <a:pt x="999" y="54"/>
                      <a:pt x="999" y="54"/>
                    </a:cubicBezTo>
                    <a:cubicBezTo>
                      <a:pt x="999" y="56"/>
                      <a:pt x="996" y="57"/>
                      <a:pt x="995" y="55"/>
                    </a:cubicBezTo>
                    <a:cubicBezTo>
                      <a:pt x="994" y="56"/>
                      <a:pt x="992" y="58"/>
                      <a:pt x="991" y="59"/>
                    </a:cubicBezTo>
                    <a:cubicBezTo>
                      <a:pt x="991" y="59"/>
                      <a:pt x="992" y="60"/>
                      <a:pt x="993" y="61"/>
                    </a:cubicBezTo>
                    <a:cubicBezTo>
                      <a:pt x="993" y="61"/>
                      <a:pt x="993" y="61"/>
                      <a:pt x="993" y="61"/>
                    </a:cubicBezTo>
                    <a:cubicBezTo>
                      <a:pt x="993" y="60"/>
                      <a:pt x="994" y="60"/>
                      <a:pt x="994" y="60"/>
                    </a:cubicBezTo>
                    <a:cubicBezTo>
                      <a:pt x="994" y="60"/>
                      <a:pt x="994" y="60"/>
                      <a:pt x="994" y="60"/>
                    </a:cubicBezTo>
                    <a:cubicBezTo>
                      <a:pt x="994" y="60"/>
                      <a:pt x="994" y="61"/>
                      <a:pt x="993" y="61"/>
                    </a:cubicBezTo>
                    <a:cubicBezTo>
                      <a:pt x="994" y="61"/>
                      <a:pt x="994" y="61"/>
                      <a:pt x="994" y="61"/>
                    </a:cubicBezTo>
                    <a:cubicBezTo>
                      <a:pt x="995" y="61"/>
                      <a:pt x="994" y="63"/>
                      <a:pt x="994" y="63"/>
                    </a:cubicBezTo>
                    <a:cubicBezTo>
                      <a:pt x="993" y="65"/>
                      <a:pt x="993" y="66"/>
                      <a:pt x="993" y="67"/>
                    </a:cubicBezTo>
                    <a:cubicBezTo>
                      <a:pt x="993" y="68"/>
                      <a:pt x="994" y="68"/>
                      <a:pt x="993" y="68"/>
                    </a:cubicBezTo>
                    <a:cubicBezTo>
                      <a:pt x="992" y="70"/>
                      <a:pt x="991" y="70"/>
                      <a:pt x="990" y="72"/>
                    </a:cubicBezTo>
                    <a:cubicBezTo>
                      <a:pt x="990" y="72"/>
                      <a:pt x="990" y="72"/>
                      <a:pt x="990" y="73"/>
                    </a:cubicBezTo>
                    <a:cubicBezTo>
                      <a:pt x="990" y="73"/>
                      <a:pt x="990" y="73"/>
                      <a:pt x="989" y="72"/>
                    </a:cubicBezTo>
                    <a:cubicBezTo>
                      <a:pt x="989" y="73"/>
                      <a:pt x="988" y="73"/>
                      <a:pt x="987" y="74"/>
                    </a:cubicBezTo>
                    <a:cubicBezTo>
                      <a:pt x="987" y="74"/>
                      <a:pt x="987" y="74"/>
                      <a:pt x="987" y="74"/>
                    </a:cubicBezTo>
                    <a:cubicBezTo>
                      <a:pt x="987" y="74"/>
                      <a:pt x="987" y="74"/>
                      <a:pt x="987" y="74"/>
                    </a:cubicBezTo>
                    <a:cubicBezTo>
                      <a:pt x="987" y="74"/>
                      <a:pt x="988" y="75"/>
                      <a:pt x="988" y="75"/>
                    </a:cubicBezTo>
                    <a:cubicBezTo>
                      <a:pt x="988" y="76"/>
                      <a:pt x="986" y="75"/>
                      <a:pt x="987" y="76"/>
                    </a:cubicBezTo>
                    <a:cubicBezTo>
                      <a:pt x="986" y="76"/>
                      <a:pt x="986" y="75"/>
                      <a:pt x="986" y="75"/>
                    </a:cubicBezTo>
                    <a:cubicBezTo>
                      <a:pt x="985" y="76"/>
                      <a:pt x="984" y="76"/>
                      <a:pt x="984" y="77"/>
                    </a:cubicBezTo>
                    <a:cubicBezTo>
                      <a:pt x="983" y="77"/>
                      <a:pt x="983" y="77"/>
                      <a:pt x="983" y="78"/>
                    </a:cubicBezTo>
                    <a:cubicBezTo>
                      <a:pt x="984" y="78"/>
                      <a:pt x="985" y="77"/>
                      <a:pt x="985" y="78"/>
                    </a:cubicBezTo>
                    <a:cubicBezTo>
                      <a:pt x="985" y="78"/>
                      <a:pt x="983" y="78"/>
                      <a:pt x="983" y="78"/>
                    </a:cubicBezTo>
                    <a:cubicBezTo>
                      <a:pt x="983" y="78"/>
                      <a:pt x="982" y="78"/>
                      <a:pt x="983" y="78"/>
                    </a:cubicBezTo>
                    <a:cubicBezTo>
                      <a:pt x="983" y="77"/>
                      <a:pt x="983" y="77"/>
                      <a:pt x="984" y="77"/>
                    </a:cubicBezTo>
                    <a:cubicBezTo>
                      <a:pt x="984" y="76"/>
                      <a:pt x="984" y="76"/>
                      <a:pt x="984" y="76"/>
                    </a:cubicBezTo>
                    <a:cubicBezTo>
                      <a:pt x="981" y="75"/>
                      <a:pt x="978" y="78"/>
                      <a:pt x="975" y="77"/>
                    </a:cubicBezTo>
                    <a:cubicBezTo>
                      <a:pt x="974" y="76"/>
                      <a:pt x="973" y="75"/>
                      <a:pt x="973" y="74"/>
                    </a:cubicBezTo>
                    <a:cubicBezTo>
                      <a:pt x="975" y="73"/>
                      <a:pt x="974" y="71"/>
                      <a:pt x="979" y="71"/>
                    </a:cubicBezTo>
                    <a:cubicBezTo>
                      <a:pt x="980" y="72"/>
                      <a:pt x="981" y="71"/>
                      <a:pt x="982" y="71"/>
                    </a:cubicBezTo>
                    <a:cubicBezTo>
                      <a:pt x="982" y="70"/>
                      <a:pt x="982" y="70"/>
                      <a:pt x="981" y="69"/>
                    </a:cubicBezTo>
                    <a:cubicBezTo>
                      <a:pt x="981" y="69"/>
                      <a:pt x="981" y="69"/>
                      <a:pt x="981" y="70"/>
                    </a:cubicBezTo>
                    <a:cubicBezTo>
                      <a:pt x="981" y="70"/>
                      <a:pt x="981" y="70"/>
                      <a:pt x="980" y="69"/>
                    </a:cubicBezTo>
                    <a:cubicBezTo>
                      <a:pt x="980" y="69"/>
                      <a:pt x="980" y="70"/>
                      <a:pt x="980" y="70"/>
                    </a:cubicBezTo>
                    <a:cubicBezTo>
                      <a:pt x="979" y="70"/>
                      <a:pt x="979" y="70"/>
                      <a:pt x="979" y="70"/>
                    </a:cubicBezTo>
                    <a:cubicBezTo>
                      <a:pt x="979" y="69"/>
                      <a:pt x="979" y="69"/>
                      <a:pt x="979" y="69"/>
                    </a:cubicBezTo>
                    <a:cubicBezTo>
                      <a:pt x="980" y="69"/>
                      <a:pt x="980" y="69"/>
                      <a:pt x="980" y="69"/>
                    </a:cubicBezTo>
                    <a:cubicBezTo>
                      <a:pt x="980" y="69"/>
                      <a:pt x="980" y="69"/>
                      <a:pt x="980" y="68"/>
                    </a:cubicBezTo>
                    <a:cubicBezTo>
                      <a:pt x="980" y="68"/>
                      <a:pt x="980" y="68"/>
                      <a:pt x="980" y="68"/>
                    </a:cubicBezTo>
                    <a:cubicBezTo>
                      <a:pt x="982" y="68"/>
                      <a:pt x="980" y="68"/>
                      <a:pt x="981" y="67"/>
                    </a:cubicBezTo>
                    <a:cubicBezTo>
                      <a:pt x="981" y="67"/>
                      <a:pt x="981" y="67"/>
                      <a:pt x="981" y="66"/>
                    </a:cubicBezTo>
                    <a:cubicBezTo>
                      <a:pt x="982" y="66"/>
                      <a:pt x="982" y="67"/>
                      <a:pt x="982" y="67"/>
                    </a:cubicBezTo>
                    <a:cubicBezTo>
                      <a:pt x="982" y="67"/>
                      <a:pt x="982" y="67"/>
                      <a:pt x="982" y="67"/>
                    </a:cubicBezTo>
                    <a:cubicBezTo>
                      <a:pt x="982" y="67"/>
                      <a:pt x="982" y="67"/>
                      <a:pt x="982" y="67"/>
                    </a:cubicBezTo>
                    <a:cubicBezTo>
                      <a:pt x="983" y="67"/>
                      <a:pt x="983" y="67"/>
                      <a:pt x="983" y="67"/>
                    </a:cubicBezTo>
                    <a:cubicBezTo>
                      <a:pt x="983" y="67"/>
                      <a:pt x="984" y="67"/>
                      <a:pt x="984" y="67"/>
                    </a:cubicBezTo>
                    <a:cubicBezTo>
                      <a:pt x="984" y="67"/>
                      <a:pt x="984" y="67"/>
                      <a:pt x="984" y="67"/>
                    </a:cubicBezTo>
                    <a:cubicBezTo>
                      <a:pt x="984" y="67"/>
                      <a:pt x="985" y="67"/>
                      <a:pt x="985" y="66"/>
                    </a:cubicBezTo>
                    <a:cubicBezTo>
                      <a:pt x="985" y="66"/>
                      <a:pt x="985" y="65"/>
                      <a:pt x="984" y="65"/>
                    </a:cubicBezTo>
                    <a:cubicBezTo>
                      <a:pt x="984" y="65"/>
                      <a:pt x="984" y="65"/>
                      <a:pt x="984" y="65"/>
                    </a:cubicBezTo>
                    <a:cubicBezTo>
                      <a:pt x="983" y="65"/>
                      <a:pt x="983" y="65"/>
                      <a:pt x="983" y="65"/>
                    </a:cubicBezTo>
                    <a:cubicBezTo>
                      <a:pt x="983" y="65"/>
                      <a:pt x="982" y="66"/>
                      <a:pt x="983" y="65"/>
                    </a:cubicBezTo>
                    <a:cubicBezTo>
                      <a:pt x="983" y="65"/>
                      <a:pt x="983" y="64"/>
                      <a:pt x="983" y="64"/>
                    </a:cubicBezTo>
                    <a:cubicBezTo>
                      <a:pt x="983" y="64"/>
                      <a:pt x="983" y="64"/>
                      <a:pt x="983" y="64"/>
                    </a:cubicBezTo>
                    <a:cubicBezTo>
                      <a:pt x="983" y="64"/>
                      <a:pt x="983" y="63"/>
                      <a:pt x="983" y="63"/>
                    </a:cubicBezTo>
                    <a:cubicBezTo>
                      <a:pt x="983" y="62"/>
                      <a:pt x="984" y="61"/>
                      <a:pt x="985" y="60"/>
                    </a:cubicBezTo>
                    <a:cubicBezTo>
                      <a:pt x="984" y="59"/>
                      <a:pt x="984" y="59"/>
                      <a:pt x="984" y="59"/>
                    </a:cubicBezTo>
                    <a:cubicBezTo>
                      <a:pt x="985" y="59"/>
                      <a:pt x="985" y="58"/>
                      <a:pt x="986" y="58"/>
                    </a:cubicBezTo>
                    <a:cubicBezTo>
                      <a:pt x="986" y="58"/>
                      <a:pt x="986" y="59"/>
                      <a:pt x="986" y="59"/>
                    </a:cubicBezTo>
                    <a:cubicBezTo>
                      <a:pt x="986" y="58"/>
                      <a:pt x="986" y="58"/>
                      <a:pt x="987" y="57"/>
                    </a:cubicBezTo>
                    <a:cubicBezTo>
                      <a:pt x="987" y="57"/>
                      <a:pt x="987" y="57"/>
                      <a:pt x="987" y="57"/>
                    </a:cubicBezTo>
                    <a:cubicBezTo>
                      <a:pt x="986" y="57"/>
                      <a:pt x="986" y="58"/>
                      <a:pt x="985" y="57"/>
                    </a:cubicBezTo>
                    <a:cubicBezTo>
                      <a:pt x="985" y="56"/>
                      <a:pt x="986" y="56"/>
                      <a:pt x="985" y="56"/>
                    </a:cubicBezTo>
                    <a:cubicBezTo>
                      <a:pt x="985" y="56"/>
                      <a:pt x="984" y="56"/>
                      <a:pt x="984" y="56"/>
                    </a:cubicBezTo>
                    <a:cubicBezTo>
                      <a:pt x="984" y="56"/>
                      <a:pt x="983" y="57"/>
                      <a:pt x="983" y="57"/>
                    </a:cubicBezTo>
                    <a:cubicBezTo>
                      <a:pt x="983" y="58"/>
                      <a:pt x="976" y="60"/>
                      <a:pt x="975" y="60"/>
                    </a:cubicBezTo>
                    <a:cubicBezTo>
                      <a:pt x="974" y="59"/>
                      <a:pt x="974" y="59"/>
                      <a:pt x="974" y="59"/>
                    </a:cubicBezTo>
                    <a:cubicBezTo>
                      <a:pt x="974" y="59"/>
                      <a:pt x="974" y="60"/>
                      <a:pt x="974" y="60"/>
                    </a:cubicBezTo>
                    <a:cubicBezTo>
                      <a:pt x="972" y="60"/>
                      <a:pt x="972" y="60"/>
                      <a:pt x="972" y="60"/>
                    </a:cubicBezTo>
                    <a:cubicBezTo>
                      <a:pt x="972" y="59"/>
                      <a:pt x="971" y="59"/>
                      <a:pt x="972" y="58"/>
                    </a:cubicBezTo>
                    <a:cubicBezTo>
                      <a:pt x="972" y="58"/>
                      <a:pt x="972" y="57"/>
                      <a:pt x="973" y="58"/>
                    </a:cubicBezTo>
                    <a:cubicBezTo>
                      <a:pt x="973" y="58"/>
                      <a:pt x="973" y="59"/>
                      <a:pt x="972" y="58"/>
                    </a:cubicBezTo>
                    <a:cubicBezTo>
                      <a:pt x="972" y="59"/>
                      <a:pt x="973" y="59"/>
                      <a:pt x="974" y="58"/>
                    </a:cubicBezTo>
                    <a:cubicBezTo>
                      <a:pt x="974" y="58"/>
                      <a:pt x="973" y="58"/>
                      <a:pt x="973" y="58"/>
                    </a:cubicBezTo>
                    <a:cubicBezTo>
                      <a:pt x="973" y="58"/>
                      <a:pt x="973" y="58"/>
                      <a:pt x="973" y="58"/>
                    </a:cubicBezTo>
                    <a:cubicBezTo>
                      <a:pt x="973" y="57"/>
                      <a:pt x="973" y="57"/>
                      <a:pt x="973" y="57"/>
                    </a:cubicBezTo>
                    <a:cubicBezTo>
                      <a:pt x="973" y="56"/>
                      <a:pt x="974" y="56"/>
                      <a:pt x="974" y="55"/>
                    </a:cubicBezTo>
                    <a:cubicBezTo>
                      <a:pt x="974" y="55"/>
                      <a:pt x="974" y="55"/>
                      <a:pt x="974" y="55"/>
                    </a:cubicBezTo>
                    <a:cubicBezTo>
                      <a:pt x="974" y="55"/>
                      <a:pt x="974" y="55"/>
                      <a:pt x="974" y="55"/>
                    </a:cubicBezTo>
                    <a:cubicBezTo>
                      <a:pt x="974" y="55"/>
                      <a:pt x="974" y="55"/>
                      <a:pt x="974" y="55"/>
                    </a:cubicBezTo>
                    <a:cubicBezTo>
                      <a:pt x="973" y="54"/>
                      <a:pt x="973" y="54"/>
                      <a:pt x="973" y="54"/>
                    </a:cubicBezTo>
                    <a:cubicBezTo>
                      <a:pt x="972" y="54"/>
                      <a:pt x="971" y="54"/>
                      <a:pt x="971" y="54"/>
                    </a:cubicBezTo>
                    <a:cubicBezTo>
                      <a:pt x="971" y="54"/>
                      <a:pt x="971" y="53"/>
                      <a:pt x="971" y="53"/>
                    </a:cubicBezTo>
                    <a:cubicBezTo>
                      <a:pt x="971" y="53"/>
                      <a:pt x="971" y="52"/>
                      <a:pt x="972" y="52"/>
                    </a:cubicBezTo>
                    <a:cubicBezTo>
                      <a:pt x="971" y="52"/>
                      <a:pt x="971" y="52"/>
                      <a:pt x="971" y="52"/>
                    </a:cubicBezTo>
                    <a:cubicBezTo>
                      <a:pt x="971" y="52"/>
                      <a:pt x="971" y="52"/>
                      <a:pt x="971" y="52"/>
                    </a:cubicBezTo>
                    <a:cubicBezTo>
                      <a:pt x="971" y="52"/>
                      <a:pt x="970" y="52"/>
                      <a:pt x="970" y="52"/>
                    </a:cubicBezTo>
                    <a:cubicBezTo>
                      <a:pt x="969" y="52"/>
                      <a:pt x="967" y="53"/>
                      <a:pt x="968" y="52"/>
                    </a:cubicBezTo>
                    <a:cubicBezTo>
                      <a:pt x="968" y="52"/>
                      <a:pt x="969" y="51"/>
                      <a:pt x="969" y="51"/>
                    </a:cubicBezTo>
                    <a:cubicBezTo>
                      <a:pt x="969" y="50"/>
                      <a:pt x="968" y="50"/>
                      <a:pt x="968" y="50"/>
                    </a:cubicBezTo>
                    <a:cubicBezTo>
                      <a:pt x="969" y="50"/>
                      <a:pt x="969" y="50"/>
                      <a:pt x="969" y="50"/>
                    </a:cubicBezTo>
                    <a:cubicBezTo>
                      <a:pt x="969" y="50"/>
                      <a:pt x="969" y="49"/>
                      <a:pt x="969" y="49"/>
                    </a:cubicBezTo>
                    <a:cubicBezTo>
                      <a:pt x="969" y="48"/>
                      <a:pt x="969" y="48"/>
                      <a:pt x="968" y="48"/>
                    </a:cubicBezTo>
                    <a:cubicBezTo>
                      <a:pt x="968" y="48"/>
                      <a:pt x="968" y="48"/>
                      <a:pt x="968" y="48"/>
                    </a:cubicBezTo>
                    <a:cubicBezTo>
                      <a:pt x="968" y="48"/>
                      <a:pt x="968" y="49"/>
                      <a:pt x="967" y="49"/>
                    </a:cubicBezTo>
                    <a:cubicBezTo>
                      <a:pt x="967" y="49"/>
                      <a:pt x="967" y="48"/>
                      <a:pt x="967" y="48"/>
                    </a:cubicBezTo>
                    <a:cubicBezTo>
                      <a:pt x="967" y="48"/>
                      <a:pt x="967" y="48"/>
                      <a:pt x="966" y="48"/>
                    </a:cubicBezTo>
                    <a:cubicBezTo>
                      <a:pt x="966" y="49"/>
                      <a:pt x="966" y="49"/>
                      <a:pt x="966" y="49"/>
                    </a:cubicBezTo>
                    <a:cubicBezTo>
                      <a:pt x="966" y="49"/>
                      <a:pt x="966" y="49"/>
                      <a:pt x="966" y="49"/>
                    </a:cubicBezTo>
                    <a:cubicBezTo>
                      <a:pt x="964" y="49"/>
                      <a:pt x="961" y="49"/>
                      <a:pt x="960" y="50"/>
                    </a:cubicBezTo>
                    <a:cubicBezTo>
                      <a:pt x="960" y="50"/>
                      <a:pt x="961" y="51"/>
                      <a:pt x="961" y="51"/>
                    </a:cubicBezTo>
                    <a:cubicBezTo>
                      <a:pt x="961" y="51"/>
                      <a:pt x="962" y="51"/>
                      <a:pt x="962" y="51"/>
                    </a:cubicBezTo>
                    <a:cubicBezTo>
                      <a:pt x="962" y="52"/>
                      <a:pt x="961" y="52"/>
                      <a:pt x="961" y="52"/>
                    </a:cubicBezTo>
                    <a:cubicBezTo>
                      <a:pt x="961" y="53"/>
                      <a:pt x="961" y="53"/>
                      <a:pt x="960" y="53"/>
                    </a:cubicBezTo>
                    <a:cubicBezTo>
                      <a:pt x="960" y="53"/>
                      <a:pt x="960" y="52"/>
                      <a:pt x="960" y="52"/>
                    </a:cubicBezTo>
                    <a:cubicBezTo>
                      <a:pt x="960" y="53"/>
                      <a:pt x="959" y="53"/>
                      <a:pt x="959" y="54"/>
                    </a:cubicBezTo>
                    <a:cubicBezTo>
                      <a:pt x="958" y="54"/>
                      <a:pt x="957" y="54"/>
                      <a:pt x="956" y="54"/>
                    </a:cubicBezTo>
                    <a:cubicBezTo>
                      <a:pt x="956" y="53"/>
                      <a:pt x="958" y="52"/>
                      <a:pt x="957" y="52"/>
                    </a:cubicBezTo>
                    <a:cubicBezTo>
                      <a:pt x="957" y="53"/>
                      <a:pt x="956" y="52"/>
                      <a:pt x="955" y="52"/>
                    </a:cubicBezTo>
                    <a:cubicBezTo>
                      <a:pt x="955" y="52"/>
                      <a:pt x="955" y="53"/>
                      <a:pt x="955" y="53"/>
                    </a:cubicBezTo>
                    <a:cubicBezTo>
                      <a:pt x="954" y="53"/>
                      <a:pt x="954" y="53"/>
                      <a:pt x="953" y="53"/>
                    </a:cubicBezTo>
                    <a:cubicBezTo>
                      <a:pt x="953" y="53"/>
                      <a:pt x="953" y="53"/>
                      <a:pt x="953" y="53"/>
                    </a:cubicBezTo>
                    <a:cubicBezTo>
                      <a:pt x="953" y="53"/>
                      <a:pt x="953" y="53"/>
                      <a:pt x="953" y="53"/>
                    </a:cubicBezTo>
                    <a:cubicBezTo>
                      <a:pt x="953" y="52"/>
                      <a:pt x="954" y="51"/>
                      <a:pt x="955" y="51"/>
                    </a:cubicBezTo>
                    <a:cubicBezTo>
                      <a:pt x="956" y="51"/>
                      <a:pt x="956" y="51"/>
                      <a:pt x="957" y="51"/>
                    </a:cubicBezTo>
                    <a:cubicBezTo>
                      <a:pt x="957" y="50"/>
                      <a:pt x="956" y="50"/>
                      <a:pt x="956" y="50"/>
                    </a:cubicBezTo>
                    <a:cubicBezTo>
                      <a:pt x="957" y="50"/>
                      <a:pt x="958" y="50"/>
                      <a:pt x="959" y="50"/>
                    </a:cubicBezTo>
                    <a:cubicBezTo>
                      <a:pt x="958" y="50"/>
                      <a:pt x="958" y="49"/>
                      <a:pt x="956" y="48"/>
                    </a:cubicBezTo>
                    <a:cubicBezTo>
                      <a:pt x="956" y="49"/>
                      <a:pt x="956" y="49"/>
                      <a:pt x="956" y="49"/>
                    </a:cubicBezTo>
                    <a:cubicBezTo>
                      <a:pt x="956" y="49"/>
                      <a:pt x="956" y="49"/>
                      <a:pt x="956" y="49"/>
                    </a:cubicBezTo>
                    <a:cubicBezTo>
                      <a:pt x="956" y="49"/>
                      <a:pt x="955" y="49"/>
                      <a:pt x="955" y="49"/>
                    </a:cubicBezTo>
                    <a:cubicBezTo>
                      <a:pt x="958" y="49"/>
                      <a:pt x="956" y="49"/>
                      <a:pt x="955" y="49"/>
                    </a:cubicBezTo>
                    <a:cubicBezTo>
                      <a:pt x="954" y="49"/>
                      <a:pt x="954" y="49"/>
                      <a:pt x="953" y="49"/>
                    </a:cubicBezTo>
                    <a:cubicBezTo>
                      <a:pt x="954" y="49"/>
                      <a:pt x="954" y="49"/>
                      <a:pt x="955" y="48"/>
                    </a:cubicBezTo>
                    <a:cubicBezTo>
                      <a:pt x="954" y="48"/>
                      <a:pt x="954" y="47"/>
                      <a:pt x="952" y="47"/>
                    </a:cubicBezTo>
                    <a:cubicBezTo>
                      <a:pt x="952" y="47"/>
                      <a:pt x="952" y="47"/>
                      <a:pt x="952" y="47"/>
                    </a:cubicBezTo>
                    <a:cubicBezTo>
                      <a:pt x="951" y="47"/>
                      <a:pt x="950" y="47"/>
                      <a:pt x="949" y="47"/>
                    </a:cubicBezTo>
                    <a:cubicBezTo>
                      <a:pt x="950" y="48"/>
                      <a:pt x="950" y="49"/>
                      <a:pt x="949" y="51"/>
                    </a:cubicBezTo>
                    <a:cubicBezTo>
                      <a:pt x="949" y="51"/>
                      <a:pt x="950" y="52"/>
                      <a:pt x="950" y="52"/>
                    </a:cubicBezTo>
                    <a:cubicBezTo>
                      <a:pt x="951" y="52"/>
                      <a:pt x="950" y="51"/>
                      <a:pt x="949" y="51"/>
                    </a:cubicBezTo>
                    <a:cubicBezTo>
                      <a:pt x="950" y="50"/>
                      <a:pt x="952" y="49"/>
                      <a:pt x="953" y="50"/>
                    </a:cubicBezTo>
                    <a:cubicBezTo>
                      <a:pt x="953" y="51"/>
                      <a:pt x="952" y="51"/>
                      <a:pt x="952" y="52"/>
                    </a:cubicBezTo>
                    <a:cubicBezTo>
                      <a:pt x="951" y="52"/>
                      <a:pt x="951" y="52"/>
                      <a:pt x="950" y="52"/>
                    </a:cubicBezTo>
                    <a:cubicBezTo>
                      <a:pt x="950" y="52"/>
                      <a:pt x="949" y="52"/>
                      <a:pt x="949" y="52"/>
                    </a:cubicBezTo>
                    <a:cubicBezTo>
                      <a:pt x="949" y="52"/>
                      <a:pt x="949" y="52"/>
                      <a:pt x="948" y="52"/>
                    </a:cubicBezTo>
                    <a:cubicBezTo>
                      <a:pt x="949" y="52"/>
                      <a:pt x="949" y="52"/>
                      <a:pt x="949" y="52"/>
                    </a:cubicBezTo>
                    <a:cubicBezTo>
                      <a:pt x="949" y="53"/>
                      <a:pt x="949" y="53"/>
                      <a:pt x="949" y="53"/>
                    </a:cubicBezTo>
                    <a:cubicBezTo>
                      <a:pt x="949" y="53"/>
                      <a:pt x="949" y="53"/>
                      <a:pt x="949" y="53"/>
                    </a:cubicBezTo>
                    <a:cubicBezTo>
                      <a:pt x="949" y="53"/>
                      <a:pt x="949" y="53"/>
                      <a:pt x="949" y="53"/>
                    </a:cubicBezTo>
                    <a:cubicBezTo>
                      <a:pt x="950" y="53"/>
                      <a:pt x="950" y="53"/>
                      <a:pt x="950" y="53"/>
                    </a:cubicBezTo>
                    <a:cubicBezTo>
                      <a:pt x="951" y="54"/>
                      <a:pt x="951" y="54"/>
                      <a:pt x="952" y="54"/>
                    </a:cubicBezTo>
                    <a:cubicBezTo>
                      <a:pt x="955" y="55"/>
                      <a:pt x="954" y="56"/>
                      <a:pt x="957" y="57"/>
                    </a:cubicBezTo>
                    <a:cubicBezTo>
                      <a:pt x="957" y="57"/>
                      <a:pt x="958" y="57"/>
                      <a:pt x="958" y="57"/>
                    </a:cubicBezTo>
                    <a:cubicBezTo>
                      <a:pt x="958" y="57"/>
                      <a:pt x="958" y="57"/>
                      <a:pt x="958" y="57"/>
                    </a:cubicBezTo>
                    <a:cubicBezTo>
                      <a:pt x="958" y="57"/>
                      <a:pt x="959" y="57"/>
                      <a:pt x="959" y="57"/>
                    </a:cubicBezTo>
                    <a:cubicBezTo>
                      <a:pt x="959" y="57"/>
                      <a:pt x="959" y="57"/>
                      <a:pt x="959" y="57"/>
                    </a:cubicBezTo>
                    <a:cubicBezTo>
                      <a:pt x="959" y="57"/>
                      <a:pt x="959" y="57"/>
                      <a:pt x="959" y="57"/>
                    </a:cubicBezTo>
                    <a:cubicBezTo>
                      <a:pt x="959" y="57"/>
                      <a:pt x="959" y="57"/>
                      <a:pt x="959" y="57"/>
                    </a:cubicBezTo>
                    <a:cubicBezTo>
                      <a:pt x="960" y="57"/>
                      <a:pt x="961" y="57"/>
                      <a:pt x="961" y="57"/>
                    </a:cubicBezTo>
                    <a:cubicBezTo>
                      <a:pt x="960" y="58"/>
                      <a:pt x="960" y="58"/>
                      <a:pt x="960" y="58"/>
                    </a:cubicBezTo>
                    <a:cubicBezTo>
                      <a:pt x="960" y="58"/>
                      <a:pt x="961" y="58"/>
                      <a:pt x="960" y="58"/>
                    </a:cubicBezTo>
                    <a:cubicBezTo>
                      <a:pt x="960" y="58"/>
                      <a:pt x="960" y="58"/>
                      <a:pt x="960" y="58"/>
                    </a:cubicBezTo>
                    <a:cubicBezTo>
                      <a:pt x="960" y="59"/>
                      <a:pt x="961" y="60"/>
                      <a:pt x="961" y="61"/>
                    </a:cubicBezTo>
                    <a:cubicBezTo>
                      <a:pt x="963" y="60"/>
                      <a:pt x="961" y="58"/>
                      <a:pt x="961" y="57"/>
                    </a:cubicBezTo>
                    <a:cubicBezTo>
                      <a:pt x="961" y="57"/>
                      <a:pt x="962" y="57"/>
                      <a:pt x="962" y="57"/>
                    </a:cubicBezTo>
                    <a:cubicBezTo>
                      <a:pt x="962" y="57"/>
                      <a:pt x="962" y="57"/>
                      <a:pt x="962" y="57"/>
                    </a:cubicBezTo>
                    <a:cubicBezTo>
                      <a:pt x="963" y="57"/>
                      <a:pt x="963" y="57"/>
                      <a:pt x="963" y="57"/>
                    </a:cubicBezTo>
                    <a:cubicBezTo>
                      <a:pt x="963" y="58"/>
                      <a:pt x="962" y="58"/>
                      <a:pt x="962" y="58"/>
                    </a:cubicBezTo>
                    <a:cubicBezTo>
                      <a:pt x="963" y="58"/>
                      <a:pt x="963" y="58"/>
                      <a:pt x="963" y="57"/>
                    </a:cubicBezTo>
                    <a:cubicBezTo>
                      <a:pt x="963" y="57"/>
                      <a:pt x="964" y="57"/>
                      <a:pt x="964" y="58"/>
                    </a:cubicBezTo>
                    <a:cubicBezTo>
                      <a:pt x="964" y="58"/>
                      <a:pt x="964" y="57"/>
                      <a:pt x="965" y="57"/>
                    </a:cubicBezTo>
                    <a:cubicBezTo>
                      <a:pt x="964" y="56"/>
                      <a:pt x="963" y="57"/>
                      <a:pt x="963" y="57"/>
                    </a:cubicBezTo>
                    <a:cubicBezTo>
                      <a:pt x="965" y="57"/>
                      <a:pt x="966" y="56"/>
                      <a:pt x="966" y="57"/>
                    </a:cubicBezTo>
                    <a:cubicBezTo>
                      <a:pt x="967" y="57"/>
                      <a:pt x="967" y="57"/>
                      <a:pt x="967" y="57"/>
                    </a:cubicBezTo>
                    <a:cubicBezTo>
                      <a:pt x="967" y="57"/>
                      <a:pt x="967" y="57"/>
                      <a:pt x="967" y="57"/>
                    </a:cubicBezTo>
                    <a:cubicBezTo>
                      <a:pt x="968" y="57"/>
                      <a:pt x="968" y="56"/>
                      <a:pt x="969" y="56"/>
                    </a:cubicBezTo>
                    <a:cubicBezTo>
                      <a:pt x="969" y="56"/>
                      <a:pt x="969" y="57"/>
                      <a:pt x="969" y="57"/>
                    </a:cubicBezTo>
                    <a:cubicBezTo>
                      <a:pt x="969" y="57"/>
                      <a:pt x="969" y="57"/>
                      <a:pt x="969" y="57"/>
                    </a:cubicBezTo>
                    <a:cubicBezTo>
                      <a:pt x="972" y="58"/>
                      <a:pt x="969" y="62"/>
                      <a:pt x="972" y="63"/>
                    </a:cubicBezTo>
                    <a:cubicBezTo>
                      <a:pt x="973" y="64"/>
                      <a:pt x="979" y="63"/>
                      <a:pt x="979" y="63"/>
                    </a:cubicBezTo>
                    <a:cubicBezTo>
                      <a:pt x="977" y="66"/>
                      <a:pt x="975" y="65"/>
                      <a:pt x="974" y="67"/>
                    </a:cubicBezTo>
                    <a:cubicBezTo>
                      <a:pt x="974" y="67"/>
                      <a:pt x="973" y="68"/>
                      <a:pt x="971" y="69"/>
                    </a:cubicBezTo>
                    <a:cubicBezTo>
                      <a:pt x="972" y="71"/>
                      <a:pt x="971" y="72"/>
                      <a:pt x="969" y="73"/>
                    </a:cubicBezTo>
                    <a:cubicBezTo>
                      <a:pt x="969" y="73"/>
                      <a:pt x="969" y="73"/>
                      <a:pt x="969" y="73"/>
                    </a:cubicBezTo>
                    <a:cubicBezTo>
                      <a:pt x="968" y="75"/>
                      <a:pt x="967" y="75"/>
                      <a:pt x="966" y="77"/>
                    </a:cubicBezTo>
                    <a:cubicBezTo>
                      <a:pt x="965" y="78"/>
                      <a:pt x="965" y="76"/>
                      <a:pt x="964" y="75"/>
                    </a:cubicBezTo>
                    <a:cubicBezTo>
                      <a:pt x="961" y="74"/>
                      <a:pt x="959" y="78"/>
                      <a:pt x="956" y="78"/>
                    </a:cubicBezTo>
                    <a:cubicBezTo>
                      <a:pt x="958" y="79"/>
                      <a:pt x="957" y="81"/>
                      <a:pt x="960" y="82"/>
                    </a:cubicBezTo>
                    <a:cubicBezTo>
                      <a:pt x="961" y="83"/>
                      <a:pt x="965" y="84"/>
                      <a:pt x="964" y="84"/>
                    </a:cubicBezTo>
                    <a:cubicBezTo>
                      <a:pt x="963" y="87"/>
                      <a:pt x="960" y="86"/>
                      <a:pt x="959" y="88"/>
                    </a:cubicBezTo>
                    <a:cubicBezTo>
                      <a:pt x="958" y="89"/>
                      <a:pt x="959" y="85"/>
                      <a:pt x="958" y="85"/>
                    </a:cubicBezTo>
                    <a:cubicBezTo>
                      <a:pt x="956" y="85"/>
                      <a:pt x="955" y="86"/>
                      <a:pt x="953" y="87"/>
                    </a:cubicBezTo>
                    <a:cubicBezTo>
                      <a:pt x="953" y="88"/>
                      <a:pt x="954" y="89"/>
                      <a:pt x="955" y="89"/>
                    </a:cubicBezTo>
                    <a:cubicBezTo>
                      <a:pt x="956" y="89"/>
                      <a:pt x="958" y="89"/>
                      <a:pt x="958" y="90"/>
                    </a:cubicBezTo>
                    <a:cubicBezTo>
                      <a:pt x="956" y="92"/>
                      <a:pt x="958" y="93"/>
                      <a:pt x="956" y="95"/>
                    </a:cubicBezTo>
                    <a:cubicBezTo>
                      <a:pt x="956" y="95"/>
                      <a:pt x="955" y="95"/>
                      <a:pt x="954" y="95"/>
                    </a:cubicBezTo>
                    <a:cubicBezTo>
                      <a:pt x="955" y="96"/>
                      <a:pt x="954" y="96"/>
                      <a:pt x="954" y="97"/>
                    </a:cubicBezTo>
                    <a:cubicBezTo>
                      <a:pt x="954" y="96"/>
                      <a:pt x="954" y="96"/>
                      <a:pt x="954" y="96"/>
                    </a:cubicBezTo>
                    <a:cubicBezTo>
                      <a:pt x="954" y="96"/>
                      <a:pt x="954" y="96"/>
                      <a:pt x="954" y="96"/>
                    </a:cubicBezTo>
                    <a:cubicBezTo>
                      <a:pt x="954" y="97"/>
                      <a:pt x="954" y="97"/>
                      <a:pt x="953" y="99"/>
                    </a:cubicBezTo>
                    <a:cubicBezTo>
                      <a:pt x="953" y="99"/>
                      <a:pt x="953" y="99"/>
                      <a:pt x="952" y="99"/>
                    </a:cubicBezTo>
                    <a:cubicBezTo>
                      <a:pt x="953" y="100"/>
                      <a:pt x="953" y="101"/>
                      <a:pt x="952" y="101"/>
                    </a:cubicBezTo>
                    <a:cubicBezTo>
                      <a:pt x="951" y="103"/>
                      <a:pt x="948" y="102"/>
                      <a:pt x="946" y="104"/>
                    </a:cubicBezTo>
                    <a:cubicBezTo>
                      <a:pt x="946" y="105"/>
                      <a:pt x="943" y="107"/>
                      <a:pt x="943" y="106"/>
                    </a:cubicBezTo>
                    <a:cubicBezTo>
                      <a:pt x="939" y="105"/>
                      <a:pt x="941" y="103"/>
                      <a:pt x="938" y="102"/>
                    </a:cubicBezTo>
                    <a:cubicBezTo>
                      <a:pt x="937" y="102"/>
                      <a:pt x="935" y="101"/>
                      <a:pt x="935" y="101"/>
                    </a:cubicBezTo>
                    <a:cubicBezTo>
                      <a:pt x="937" y="98"/>
                      <a:pt x="942" y="100"/>
                      <a:pt x="943" y="98"/>
                    </a:cubicBezTo>
                    <a:cubicBezTo>
                      <a:pt x="943" y="98"/>
                      <a:pt x="943" y="97"/>
                      <a:pt x="943" y="97"/>
                    </a:cubicBezTo>
                    <a:cubicBezTo>
                      <a:pt x="943" y="97"/>
                      <a:pt x="943" y="97"/>
                      <a:pt x="942" y="97"/>
                    </a:cubicBezTo>
                    <a:cubicBezTo>
                      <a:pt x="941" y="97"/>
                      <a:pt x="938" y="95"/>
                      <a:pt x="939" y="94"/>
                    </a:cubicBezTo>
                    <a:cubicBezTo>
                      <a:pt x="940" y="92"/>
                      <a:pt x="946" y="94"/>
                      <a:pt x="949" y="93"/>
                    </a:cubicBezTo>
                    <a:cubicBezTo>
                      <a:pt x="948" y="92"/>
                      <a:pt x="949" y="90"/>
                      <a:pt x="947" y="89"/>
                    </a:cubicBezTo>
                    <a:cubicBezTo>
                      <a:pt x="946" y="89"/>
                      <a:pt x="942" y="91"/>
                      <a:pt x="943" y="90"/>
                    </a:cubicBezTo>
                    <a:cubicBezTo>
                      <a:pt x="944" y="88"/>
                      <a:pt x="950" y="90"/>
                      <a:pt x="951" y="88"/>
                    </a:cubicBezTo>
                    <a:cubicBezTo>
                      <a:pt x="950" y="89"/>
                      <a:pt x="949" y="89"/>
                      <a:pt x="948" y="89"/>
                    </a:cubicBezTo>
                    <a:cubicBezTo>
                      <a:pt x="947" y="88"/>
                      <a:pt x="947" y="85"/>
                      <a:pt x="947" y="84"/>
                    </a:cubicBezTo>
                    <a:cubicBezTo>
                      <a:pt x="949" y="82"/>
                      <a:pt x="948" y="82"/>
                      <a:pt x="949" y="80"/>
                    </a:cubicBezTo>
                    <a:cubicBezTo>
                      <a:pt x="950" y="79"/>
                      <a:pt x="954" y="78"/>
                      <a:pt x="955" y="78"/>
                    </a:cubicBezTo>
                    <a:cubicBezTo>
                      <a:pt x="955" y="77"/>
                      <a:pt x="958" y="76"/>
                      <a:pt x="959" y="75"/>
                    </a:cubicBezTo>
                    <a:cubicBezTo>
                      <a:pt x="959" y="74"/>
                      <a:pt x="960" y="74"/>
                      <a:pt x="960" y="73"/>
                    </a:cubicBezTo>
                    <a:cubicBezTo>
                      <a:pt x="960" y="73"/>
                      <a:pt x="959" y="73"/>
                      <a:pt x="959" y="73"/>
                    </a:cubicBezTo>
                    <a:cubicBezTo>
                      <a:pt x="958" y="73"/>
                      <a:pt x="957" y="72"/>
                      <a:pt x="957" y="70"/>
                    </a:cubicBezTo>
                    <a:cubicBezTo>
                      <a:pt x="956" y="71"/>
                      <a:pt x="956" y="71"/>
                      <a:pt x="956" y="71"/>
                    </a:cubicBezTo>
                    <a:cubicBezTo>
                      <a:pt x="955" y="71"/>
                      <a:pt x="956" y="70"/>
                      <a:pt x="955" y="70"/>
                    </a:cubicBezTo>
                    <a:cubicBezTo>
                      <a:pt x="955" y="70"/>
                      <a:pt x="955" y="70"/>
                      <a:pt x="955" y="70"/>
                    </a:cubicBezTo>
                    <a:cubicBezTo>
                      <a:pt x="955" y="70"/>
                      <a:pt x="955" y="70"/>
                      <a:pt x="954" y="69"/>
                    </a:cubicBezTo>
                    <a:cubicBezTo>
                      <a:pt x="954" y="69"/>
                      <a:pt x="953" y="70"/>
                      <a:pt x="954" y="70"/>
                    </a:cubicBezTo>
                    <a:cubicBezTo>
                      <a:pt x="953" y="70"/>
                      <a:pt x="953" y="70"/>
                      <a:pt x="953" y="69"/>
                    </a:cubicBezTo>
                    <a:cubicBezTo>
                      <a:pt x="951" y="70"/>
                      <a:pt x="949" y="70"/>
                      <a:pt x="948" y="72"/>
                    </a:cubicBezTo>
                    <a:cubicBezTo>
                      <a:pt x="948" y="72"/>
                      <a:pt x="947" y="74"/>
                      <a:pt x="946" y="75"/>
                    </a:cubicBezTo>
                    <a:cubicBezTo>
                      <a:pt x="946" y="75"/>
                      <a:pt x="946" y="75"/>
                      <a:pt x="946" y="75"/>
                    </a:cubicBezTo>
                    <a:cubicBezTo>
                      <a:pt x="945" y="74"/>
                      <a:pt x="944" y="74"/>
                      <a:pt x="943" y="74"/>
                    </a:cubicBezTo>
                    <a:cubicBezTo>
                      <a:pt x="943" y="79"/>
                      <a:pt x="938" y="83"/>
                      <a:pt x="933" y="79"/>
                    </a:cubicBezTo>
                    <a:cubicBezTo>
                      <a:pt x="932" y="79"/>
                      <a:pt x="937" y="76"/>
                      <a:pt x="937" y="75"/>
                    </a:cubicBezTo>
                    <a:cubicBezTo>
                      <a:pt x="937" y="72"/>
                      <a:pt x="939" y="70"/>
                      <a:pt x="941" y="71"/>
                    </a:cubicBezTo>
                    <a:cubicBezTo>
                      <a:pt x="941" y="70"/>
                      <a:pt x="942" y="70"/>
                      <a:pt x="942" y="70"/>
                    </a:cubicBezTo>
                    <a:cubicBezTo>
                      <a:pt x="943" y="68"/>
                      <a:pt x="943" y="68"/>
                      <a:pt x="944" y="67"/>
                    </a:cubicBezTo>
                    <a:cubicBezTo>
                      <a:pt x="944" y="67"/>
                      <a:pt x="945" y="67"/>
                      <a:pt x="945" y="67"/>
                    </a:cubicBezTo>
                    <a:cubicBezTo>
                      <a:pt x="945" y="67"/>
                      <a:pt x="945" y="67"/>
                      <a:pt x="946" y="67"/>
                    </a:cubicBezTo>
                    <a:cubicBezTo>
                      <a:pt x="947" y="67"/>
                      <a:pt x="949" y="66"/>
                      <a:pt x="951" y="66"/>
                    </a:cubicBezTo>
                    <a:cubicBezTo>
                      <a:pt x="952" y="67"/>
                      <a:pt x="954" y="67"/>
                      <a:pt x="954" y="68"/>
                    </a:cubicBezTo>
                    <a:cubicBezTo>
                      <a:pt x="955" y="68"/>
                      <a:pt x="955" y="68"/>
                      <a:pt x="955" y="68"/>
                    </a:cubicBezTo>
                    <a:cubicBezTo>
                      <a:pt x="955" y="68"/>
                      <a:pt x="955" y="67"/>
                      <a:pt x="955" y="67"/>
                    </a:cubicBezTo>
                    <a:cubicBezTo>
                      <a:pt x="956" y="67"/>
                      <a:pt x="956" y="67"/>
                      <a:pt x="956" y="67"/>
                    </a:cubicBezTo>
                    <a:cubicBezTo>
                      <a:pt x="957" y="67"/>
                      <a:pt x="957" y="68"/>
                      <a:pt x="956" y="68"/>
                    </a:cubicBezTo>
                    <a:cubicBezTo>
                      <a:pt x="956" y="68"/>
                      <a:pt x="956" y="68"/>
                      <a:pt x="955" y="68"/>
                    </a:cubicBezTo>
                    <a:cubicBezTo>
                      <a:pt x="955" y="68"/>
                      <a:pt x="955" y="69"/>
                      <a:pt x="956" y="70"/>
                    </a:cubicBezTo>
                    <a:cubicBezTo>
                      <a:pt x="957" y="70"/>
                      <a:pt x="956" y="69"/>
                      <a:pt x="957" y="69"/>
                    </a:cubicBezTo>
                    <a:cubicBezTo>
                      <a:pt x="957" y="68"/>
                      <a:pt x="958" y="67"/>
                      <a:pt x="959" y="66"/>
                    </a:cubicBezTo>
                    <a:cubicBezTo>
                      <a:pt x="959" y="66"/>
                      <a:pt x="959" y="65"/>
                      <a:pt x="959" y="65"/>
                    </a:cubicBezTo>
                    <a:cubicBezTo>
                      <a:pt x="960" y="65"/>
                      <a:pt x="960" y="64"/>
                      <a:pt x="960" y="63"/>
                    </a:cubicBezTo>
                    <a:cubicBezTo>
                      <a:pt x="958" y="62"/>
                      <a:pt x="956" y="61"/>
                      <a:pt x="955" y="60"/>
                    </a:cubicBezTo>
                    <a:cubicBezTo>
                      <a:pt x="953" y="60"/>
                      <a:pt x="951" y="62"/>
                      <a:pt x="949" y="63"/>
                    </a:cubicBezTo>
                    <a:cubicBezTo>
                      <a:pt x="949" y="63"/>
                      <a:pt x="949" y="63"/>
                      <a:pt x="950" y="64"/>
                    </a:cubicBezTo>
                    <a:cubicBezTo>
                      <a:pt x="950" y="64"/>
                      <a:pt x="949" y="65"/>
                      <a:pt x="950" y="65"/>
                    </a:cubicBezTo>
                    <a:cubicBezTo>
                      <a:pt x="950" y="66"/>
                      <a:pt x="949" y="66"/>
                      <a:pt x="948" y="66"/>
                    </a:cubicBezTo>
                    <a:cubicBezTo>
                      <a:pt x="948" y="65"/>
                      <a:pt x="948" y="65"/>
                      <a:pt x="947" y="64"/>
                    </a:cubicBezTo>
                    <a:cubicBezTo>
                      <a:pt x="947" y="64"/>
                      <a:pt x="947" y="65"/>
                      <a:pt x="947" y="65"/>
                    </a:cubicBezTo>
                    <a:cubicBezTo>
                      <a:pt x="946" y="65"/>
                      <a:pt x="946" y="64"/>
                      <a:pt x="946" y="63"/>
                    </a:cubicBezTo>
                    <a:cubicBezTo>
                      <a:pt x="947" y="63"/>
                      <a:pt x="947" y="63"/>
                      <a:pt x="947" y="63"/>
                    </a:cubicBezTo>
                    <a:cubicBezTo>
                      <a:pt x="947" y="63"/>
                      <a:pt x="947" y="63"/>
                      <a:pt x="947" y="63"/>
                    </a:cubicBezTo>
                    <a:cubicBezTo>
                      <a:pt x="947" y="63"/>
                      <a:pt x="946" y="63"/>
                      <a:pt x="946" y="63"/>
                    </a:cubicBezTo>
                    <a:cubicBezTo>
                      <a:pt x="945" y="63"/>
                      <a:pt x="946" y="59"/>
                      <a:pt x="946" y="58"/>
                    </a:cubicBezTo>
                    <a:cubicBezTo>
                      <a:pt x="947" y="56"/>
                      <a:pt x="947" y="56"/>
                      <a:pt x="947" y="55"/>
                    </a:cubicBezTo>
                    <a:cubicBezTo>
                      <a:pt x="947" y="55"/>
                      <a:pt x="947" y="55"/>
                      <a:pt x="946" y="55"/>
                    </a:cubicBezTo>
                    <a:cubicBezTo>
                      <a:pt x="945" y="56"/>
                      <a:pt x="944" y="56"/>
                      <a:pt x="943" y="55"/>
                    </a:cubicBezTo>
                    <a:cubicBezTo>
                      <a:pt x="943" y="56"/>
                      <a:pt x="943" y="56"/>
                      <a:pt x="943" y="57"/>
                    </a:cubicBezTo>
                    <a:cubicBezTo>
                      <a:pt x="943" y="57"/>
                      <a:pt x="944" y="57"/>
                      <a:pt x="944" y="58"/>
                    </a:cubicBezTo>
                    <a:cubicBezTo>
                      <a:pt x="945" y="62"/>
                      <a:pt x="938" y="64"/>
                      <a:pt x="932" y="64"/>
                    </a:cubicBezTo>
                    <a:cubicBezTo>
                      <a:pt x="933" y="65"/>
                      <a:pt x="934" y="66"/>
                      <a:pt x="933" y="67"/>
                    </a:cubicBezTo>
                    <a:cubicBezTo>
                      <a:pt x="933" y="67"/>
                      <a:pt x="933" y="67"/>
                      <a:pt x="933" y="67"/>
                    </a:cubicBezTo>
                    <a:cubicBezTo>
                      <a:pt x="933" y="67"/>
                      <a:pt x="933" y="67"/>
                      <a:pt x="933" y="67"/>
                    </a:cubicBezTo>
                    <a:cubicBezTo>
                      <a:pt x="933" y="67"/>
                      <a:pt x="933" y="67"/>
                      <a:pt x="933" y="67"/>
                    </a:cubicBezTo>
                    <a:cubicBezTo>
                      <a:pt x="932" y="68"/>
                      <a:pt x="931" y="69"/>
                      <a:pt x="931" y="69"/>
                    </a:cubicBezTo>
                    <a:cubicBezTo>
                      <a:pt x="927" y="68"/>
                      <a:pt x="928" y="66"/>
                      <a:pt x="925" y="65"/>
                    </a:cubicBezTo>
                    <a:cubicBezTo>
                      <a:pt x="924" y="65"/>
                      <a:pt x="923" y="64"/>
                      <a:pt x="924" y="64"/>
                    </a:cubicBezTo>
                    <a:cubicBezTo>
                      <a:pt x="924" y="64"/>
                      <a:pt x="924" y="63"/>
                      <a:pt x="924" y="63"/>
                    </a:cubicBezTo>
                    <a:cubicBezTo>
                      <a:pt x="923" y="63"/>
                      <a:pt x="923" y="63"/>
                      <a:pt x="922" y="63"/>
                    </a:cubicBezTo>
                    <a:cubicBezTo>
                      <a:pt x="922" y="62"/>
                      <a:pt x="922" y="62"/>
                      <a:pt x="922" y="61"/>
                    </a:cubicBezTo>
                    <a:cubicBezTo>
                      <a:pt x="922" y="61"/>
                      <a:pt x="923" y="61"/>
                      <a:pt x="923" y="61"/>
                    </a:cubicBezTo>
                    <a:cubicBezTo>
                      <a:pt x="923" y="61"/>
                      <a:pt x="922" y="60"/>
                      <a:pt x="922" y="59"/>
                    </a:cubicBezTo>
                    <a:cubicBezTo>
                      <a:pt x="921" y="60"/>
                      <a:pt x="920" y="60"/>
                      <a:pt x="919" y="60"/>
                    </a:cubicBezTo>
                    <a:cubicBezTo>
                      <a:pt x="920" y="61"/>
                      <a:pt x="922" y="62"/>
                      <a:pt x="921" y="63"/>
                    </a:cubicBezTo>
                    <a:cubicBezTo>
                      <a:pt x="921" y="64"/>
                      <a:pt x="918" y="62"/>
                      <a:pt x="917" y="62"/>
                    </a:cubicBezTo>
                    <a:cubicBezTo>
                      <a:pt x="917" y="62"/>
                      <a:pt x="917" y="63"/>
                      <a:pt x="918" y="62"/>
                    </a:cubicBezTo>
                    <a:cubicBezTo>
                      <a:pt x="918" y="63"/>
                      <a:pt x="918" y="63"/>
                      <a:pt x="917" y="63"/>
                    </a:cubicBezTo>
                    <a:cubicBezTo>
                      <a:pt x="918" y="64"/>
                      <a:pt x="918" y="66"/>
                      <a:pt x="915" y="68"/>
                    </a:cubicBezTo>
                    <a:cubicBezTo>
                      <a:pt x="914" y="69"/>
                      <a:pt x="913" y="69"/>
                      <a:pt x="911" y="69"/>
                    </a:cubicBezTo>
                    <a:cubicBezTo>
                      <a:pt x="912" y="70"/>
                      <a:pt x="912" y="71"/>
                      <a:pt x="911" y="73"/>
                    </a:cubicBezTo>
                    <a:cubicBezTo>
                      <a:pt x="911" y="73"/>
                      <a:pt x="910" y="74"/>
                      <a:pt x="909" y="75"/>
                    </a:cubicBezTo>
                    <a:cubicBezTo>
                      <a:pt x="909" y="75"/>
                      <a:pt x="910" y="75"/>
                      <a:pt x="910" y="75"/>
                    </a:cubicBezTo>
                    <a:cubicBezTo>
                      <a:pt x="910" y="75"/>
                      <a:pt x="910" y="76"/>
                      <a:pt x="911" y="76"/>
                    </a:cubicBezTo>
                    <a:cubicBezTo>
                      <a:pt x="909" y="77"/>
                      <a:pt x="909" y="75"/>
                      <a:pt x="909" y="76"/>
                    </a:cubicBezTo>
                    <a:cubicBezTo>
                      <a:pt x="908" y="76"/>
                      <a:pt x="908" y="76"/>
                      <a:pt x="908" y="75"/>
                    </a:cubicBezTo>
                    <a:cubicBezTo>
                      <a:pt x="907" y="76"/>
                      <a:pt x="907" y="76"/>
                      <a:pt x="906" y="76"/>
                    </a:cubicBezTo>
                    <a:cubicBezTo>
                      <a:pt x="904" y="76"/>
                      <a:pt x="906" y="72"/>
                      <a:pt x="906" y="70"/>
                    </a:cubicBezTo>
                    <a:cubicBezTo>
                      <a:pt x="905" y="69"/>
                      <a:pt x="904" y="69"/>
                      <a:pt x="904" y="69"/>
                    </a:cubicBezTo>
                    <a:cubicBezTo>
                      <a:pt x="904" y="69"/>
                      <a:pt x="904" y="68"/>
                      <a:pt x="904" y="68"/>
                    </a:cubicBezTo>
                    <a:cubicBezTo>
                      <a:pt x="903" y="67"/>
                      <a:pt x="901" y="70"/>
                      <a:pt x="902" y="70"/>
                    </a:cubicBezTo>
                    <a:cubicBezTo>
                      <a:pt x="903" y="68"/>
                      <a:pt x="900" y="67"/>
                      <a:pt x="900" y="65"/>
                    </a:cubicBezTo>
                    <a:cubicBezTo>
                      <a:pt x="900" y="65"/>
                      <a:pt x="900" y="65"/>
                      <a:pt x="900" y="65"/>
                    </a:cubicBezTo>
                    <a:cubicBezTo>
                      <a:pt x="900" y="66"/>
                      <a:pt x="901" y="67"/>
                      <a:pt x="900" y="69"/>
                    </a:cubicBezTo>
                    <a:cubicBezTo>
                      <a:pt x="899" y="70"/>
                      <a:pt x="896" y="65"/>
                      <a:pt x="895" y="65"/>
                    </a:cubicBezTo>
                    <a:cubicBezTo>
                      <a:pt x="894" y="64"/>
                      <a:pt x="893" y="65"/>
                      <a:pt x="892" y="65"/>
                    </a:cubicBezTo>
                    <a:cubicBezTo>
                      <a:pt x="892" y="65"/>
                      <a:pt x="893" y="65"/>
                      <a:pt x="894" y="66"/>
                    </a:cubicBezTo>
                    <a:cubicBezTo>
                      <a:pt x="895" y="66"/>
                      <a:pt x="899" y="69"/>
                      <a:pt x="898" y="69"/>
                    </a:cubicBezTo>
                    <a:cubicBezTo>
                      <a:pt x="897" y="71"/>
                      <a:pt x="894" y="70"/>
                      <a:pt x="891" y="70"/>
                    </a:cubicBezTo>
                    <a:cubicBezTo>
                      <a:pt x="890" y="71"/>
                      <a:pt x="887" y="72"/>
                      <a:pt x="887" y="72"/>
                    </a:cubicBezTo>
                    <a:cubicBezTo>
                      <a:pt x="887" y="73"/>
                      <a:pt x="887" y="73"/>
                      <a:pt x="887" y="73"/>
                    </a:cubicBezTo>
                    <a:cubicBezTo>
                      <a:pt x="887" y="73"/>
                      <a:pt x="887" y="74"/>
                      <a:pt x="887" y="74"/>
                    </a:cubicBezTo>
                    <a:cubicBezTo>
                      <a:pt x="889" y="76"/>
                      <a:pt x="892" y="77"/>
                      <a:pt x="891" y="79"/>
                    </a:cubicBezTo>
                    <a:cubicBezTo>
                      <a:pt x="891" y="79"/>
                      <a:pt x="888" y="81"/>
                      <a:pt x="886" y="82"/>
                    </a:cubicBezTo>
                    <a:cubicBezTo>
                      <a:pt x="886" y="82"/>
                      <a:pt x="886" y="82"/>
                      <a:pt x="886" y="83"/>
                    </a:cubicBezTo>
                    <a:cubicBezTo>
                      <a:pt x="888" y="81"/>
                      <a:pt x="895" y="84"/>
                      <a:pt x="897" y="82"/>
                    </a:cubicBezTo>
                    <a:cubicBezTo>
                      <a:pt x="897" y="81"/>
                      <a:pt x="896" y="77"/>
                      <a:pt x="897" y="77"/>
                    </a:cubicBezTo>
                    <a:cubicBezTo>
                      <a:pt x="900" y="78"/>
                      <a:pt x="900" y="78"/>
                      <a:pt x="902" y="79"/>
                    </a:cubicBezTo>
                    <a:cubicBezTo>
                      <a:pt x="902" y="79"/>
                      <a:pt x="902" y="80"/>
                      <a:pt x="903" y="80"/>
                    </a:cubicBezTo>
                    <a:cubicBezTo>
                      <a:pt x="903" y="80"/>
                      <a:pt x="903" y="80"/>
                      <a:pt x="903" y="79"/>
                    </a:cubicBezTo>
                    <a:cubicBezTo>
                      <a:pt x="903" y="79"/>
                      <a:pt x="903" y="79"/>
                      <a:pt x="903" y="79"/>
                    </a:cubicBezTo>
                    <a:cubicBezTo>
                      <a:pt x="904" y="80"/>
                      <a:pt x="905" y="84"/>
                      <a:pt x="905" y="85"/>
                    </a:cubicBezTo>
                    <a:cubicBezTo>
                      <a:pt x="904" y="86"/>
                      <a:pt x="902" y="86"/>
                      <a:pt x="900" y="86"/>
                    </a:cubicBezTo>
                    <a:cubicBezTo>
                      <a:pt x="900" y="87"/>
                      <a:pt x="900" y="87"/>
                      <a:pt x="900" y="87"/>
                    </a:cubicBezTo>
                    <a:cubicBezTo>
                      <a:pt x="900" y="87"/>
                      <a:pt x="900" y="87"/>
                      <a:pt x="900" y="87"/>
                    </a:cubicBezTo>
                    <a:cubicBezTo>
                      <a:pt x="899" y="88"/>
                      <a:pt x="898" y="88"/>
                      <a:pt x="898" y="89"/>
                    </a:cubicBezTo>
                    <a:cubicBezTo>
                      <a:pt x="897" y="90"/>
                      <a:pt x="899" y="91"/>
                      <a:pt x="900" y="92"/>
                    </a:cubicBezTo>
                    <a:cubicBezTo>
                      <a:pt x="902" y="92"/>
                      <a:pt x="903" y="92"/>
                      <a:pt x="904" y="91"/>
                    </a:cubicBezTo>
                    <a:cubicBezTo>
                      <a:pt x="904" y="90"/>
                      <a:pt x="906" y="91"/>
                      <a:pt x="907" y="91"/>
                    </a:cubicBezTo>
                    <a:cubicBezTo>
                      <a:pt x="907" y="91"/>
                      <a:pt x="907" y="91"/>
                      <a:pt x="907" y="91"/>
                    </a:cubicBezTo>
                    <a:cubicBezTo>
                      <a:pt x="906" y="90"/>
                      <a:pt x="903" y="90"/>
                      <a:pt x="904" y="90"/>
                    </a:cubicBezTo>
                    <a:cubicBezTo>
                      <a:pt x="905" y="87"/>
                      <a:pt x="904" y="87"/>
                      <a:pt x="906" y="85"/>
                    </a:cubicBezTo>
                    <a:cubicBezTo>
                      <a:pt x="906" y="84"/>
                      <a:pt x="910" y="83"/>
                      <a:pt x="912" y="82"/>
                    </a:cubicBezTo>
                    <a:cubicBezTo>
                      <a:pt x="912" y="81"/>
                      <a:pt x="912" y="80"/>
                      <a:pt x="912" y="80"/>
                    </a:cubicBezTo>
                    <a:cubicBezTo>
                      <a:pt x="914" y="77"/>
                      <a:pt x="913" y="77"/>
                      <a:pt x="915" y="75"/>
                    </a:cubicBezTo>
                    <a:cubicBezTo>
                      <a:pt x="920" y="75"/>
                      <a:pt x="926" y="76"/>
                      <a:pt x="928" y="79"/>
                    </a:cubicBezTo>
                    <a:cubicBezTo>
                      <a:pt x="928" y="79"/>
                      <a:pt x="928" y="78"/>
                      <a:pt x="928" y="78"/>
                    </a:cubicBezTo>
                    <a:cubicBezTo>
                      <a:pt x="928" y="78"/>
                      <a:pt x="928" y="78"/>
                      <a:pt x="929" y="78"/>
                    </a:cubicBezTo>
                    <a:cubicBezTo>
                      <a:pt x="928" y="78"/>
                      <a:pt x="926" y="76"/>
                      <a:pt x="926" y="76"/>
                    </a:cubicBezTo>
                    <a:cubicBezTo>
                      <a:pt x="922" y="75"/>
                      <a:pt x="922" y="75"/>
                      <a:pt x="919" y="74"/>
                    </a:cubicBezTo>
                    <a:cubicBezTo>
                      <a:pt x="918" y="74"/>
                      <a:pt x="915" y="75"/>
                      <a:pt x="915" y="74"/>
                    </a:cubicBezTo>
                    <a:cubicBezTo>
                      <a:pt x="917" y="72"/>
                      <a:pt x="913" y="71"/>
                      <a:pt x="915" y="68"/>
                    </a:cubicBezTo>
                    <a:cubicBezTo>
                      <a:pt x="915" y="68"/>
                      <a:pt x="924" y="66"/>
                      <a:pt x="924" y="66"/>
                    </a:cubicBezTo>
                    <a:cubicBezTo>
                      <a:pt x="928" y="67"/>
                      <a:pt x="925" y="72"/>
                      <a:pt x="928" y="73"/>
                    </a:cubicBezTo>
                    <a:cubicBezTo>
                      <a:pt x="929" y="73"/>
                      <a:pt x="933" y="74"/>
                      <a:pt x="933" y="74"/>
                    </a:cubicBezTo>
                    <a:cubicBezTo>
                      <a:pt x="932" y="77"/>
                      <a:pt x="931" y="76"/>
                      <a:pt x="930" y="79"/>
                    </a:cubicBezTo>
                    <a:cubicBezTo>
                      <a:pt x="932" y="79"/>
                      <a:pt x="935" y="81"/>
                      <a:pt x="937" y="84"/>
                    </a:cubicBezTo>
                    <a:cubicBezTo>
                      <a:pt x="937" y="86"/>
                      <a:pt x="944" y="88"/>
                      <a:pt x="942" y="90"/>
                    </a:cubicBezTo>
                    <a:cubicBezTo>
                      <a:pt x="942" y="90"/>
                      <a:pt x="941" y="90"/>
                      <a:pt x="940" y="89"/>
                    </a:cubicBezTo>
                    <a:cubicBezTo>
                      <a:pt x="940" y="89"/>
                      <a:pt x="940" y="89"/>
                      <a:pt x="940" y="89"/>
                    </a:cubicBezTo>
                    <a:cubicBezTo>
                      <a:pt x="941" y="89"/>
                      <a:pt x="941" y="90"/>
                      <a:pt x="941" y="90"/>
                    </a:cubicBezTo>
                    <a:cubicBezTo>
                      <a:pt x="941" y="90"/>
                      <a:pt x="941" y="90"/>
                      <a:pt x="940" y="90"/>
                    </a:cubicBezTo>
                    <a:cubicBezTo>
                      <a:pt x="940" y="90"/>
                      <a:pt x="940" y="90"/>
                      <a:pt x="940" y="90"/>
                    </a:cubicBezTo>
                    <a:cubicBezTo>
                      <a:pt x="940" y="89"/>
                      <a:pt x="939" y="89"/>
                      <a:pt x="939" y="89"/>
                    </a:cubicBezTo>
                    <a:cubicBezTo>
                      <a:pt x="940" y="89"/>
                      <a:pt x="940" y="88"/>
                      <a:pt x="940" y="88"/>
                    </a:cubicBezTo>
                    <a:cubicBezTo>
                      <a:pt x="939" y="87"/>
                      <a:pt x="938" y="86"/>
                      <a:pt x="938" y="86"/>
                    </a:cubicBezTo>
                    <a:cubicBezTo>
                      <a:pt x="937" y="86"/>
                      <a:pt x="936" y="86"/>
                      <a:pt x="935" y="86"/>
                    </a:cubicBezTo>
                    <a:cubicBezTo>
                      <a:pt x="936" y="86"/>
                      <a:pt x="936" y="87"/>
                      <a:pt x="937" y="87"/>
                    </a:cubicBezTo>
                    <a:cubicBezTo>
                      <a:pt x="938" y="87"/>
                      <a:pt x="937" y="88"/>
                      <a:pt x="937" y="88"/>
                    </a:cubicBezTo>
                    <a:cubicBezTo>
                      <a:pt x="936" y="90"/>
                      <a:pt x="935" y="90"/>
                      <a:pt x="934" y="91"/>
                    </a:cubicBezTo>
                    <a:cubicBezTo>
                      <a:pt x="935" y="91"/>
                      <a:pt x="935" y="91"/>
                      <a:pt x="935" y="91"/>
                    </a:cubicBezTo>
                    <a:cubicBezTo>
                      <a:pt x="935" y="91"/>
                      <a:pt x="935" y="91"/>
                      <a:pt x="935" y="91"/>
                    </a:cubicBezTo>
                    <a:cubicBezTo>
                      <a:pt x="935" y="91"/>
                      <a:pt x="934" y="91"/>
                      <a:pt x="934" y="91"/>
                    </a:cubicBezTo>
                    <a:cubicBezTo>
                      <a:pt x="934" y="91"/>
                      <a:pt x="933" y="92"/>
                      <a:pt x="933" y="92"/>
                    </a:cubicBezTo>
                    <a:cubicBezTo>
                      <a:pt x="932" y="93"/>
                      <a:pt x="934" y="94"/>
                      <a:pt x="933" y="94"/>
                    </a:cubicBezTo>
                    <a:cubicBezTo>
                      <a:pt x="930" y="93"/>
                      <a:pt x="932" y="90"/>
                      <a:pt x="928" y="89"/>
                    </a:cubicBezTo>
                    <a:cubicBezTo>
                      <a:pt x="927" y="89"/>
                      <a:pt x="925" y="91"/>
                      <a:pt x="925" y="90"/>
                    </a:cubicBezTo>
                    <a:cubicBezTo>
                      <a:pt x="927" y="88"/>
                      <a:pt x="924" y="87"/>
                      <a:pt x="923" y="85"/>
                    </a:cubicBezTo>
                    <a:cubicBezTo>
                      <a:pt x="921" y="86"/>
                      <a:pt x="919" y="86"/>
                      <a:pt x="918" y="86"/>
                    </a:cubicBezTo>
                    <a:cubicBezTo>
                      <a:pt x="916" y="85"/>
                      <a:pt x="916" y="85"/>
                      <a:pt x="915" y="84"/>
                    </a:cubicBezTo>
                    <a:cubicBezTo>
                      <a:pt x="915" y="86"/>
                      <a:pt x="914" y="87"/>
                      <a:pt x="915" y="88"/>
                    </a:cubicBezTo>
                    <a:cubicBezTo>
                      <a:pt x="916" y="89"/>
                      <a:pt x="916" y="89"/>
                      <a:pt x="916" y="89"/>
                    </a:cubicBezTo>
                    <a:cubicBezTo>
                      <a:pt x="915" y="89"/>
                      <a:pt x="915" y="88"/>
                      <a:pt x="915" y="88"/>
                    </a:cubicBezTo>
                    <a:cubicBezTo>
                      <a:pt x="914" y="87"/>
                      <a:pt x="913" y="87"/>
                      <a:pt x="913" y="87"/>
                    </a:cubicBezTo>
                    <a:cubicBezTo>
                      <a:pt x="911" y="90"/>
                      <a:pt x="919" y="92"/>
                      <a:pt x="918" y="95"/>
                    </a:cubicBezTo>
                    <a:cubicBezTo>
                      <a:pt x="918" y="95"/>
                      <a:pt x="917" y="95"/>
                      <a:pt x="917" y="95"/>
                    </a:cubicBezTo>
                    <a:cubicBezTo>
                      <a:pt x="915" y="97"/>
                      <a:pt x="915" y="97"/>
                      <a:pt x="913" y="99"/>
                    </a:cubicBezTo>
                    <a:cubicBezTo>
                      <a:pt x="913" y="100"/>
                      <a:pt x="911" y="100"/>
                      <a:pt x="910" y="100"/>
                    </a:cubicBezTo>
                    <a:cubicBezTo>
                      <a:pt x="906" y="99"/>
                      <a:pt x="906" y="99"/>
                      <a:pt x="903" y="98"/>
                    </a:cubicBezTo>
                    <a:cubicBezTo>
                      <a:pt x="902" y="98"/>
                      <a:pt x="897" y="95"/>
                      <a:pt x="898" y="94"/>
                    </a:cubicBezTo>
                    <a:cubicBezTo>
                      <a:pt x="898" y="94"/>
                      <a:pt x="898" y="93"/>
                      <a:pt x="898" y="93"/>
                    </a:cubicBezTo>
                    <a:cubicBezTo>
                      <a:pt x="898" y="92"/>
                      <a:pt x="897" y="92"/>
                      <a:pt x="896" y="92"/>
                    </a:cubicBezTo>
                    <a:cubicBezTo>
                      <a:pt x="893" y="90"/>
                      <a:pt x="891" y="94"/>
                      <a:pt x="887" y="93"/>
                    </a:cubicBezTo>
                    <a:cubicBezTo>
                      <a:pt x="886" y="93"/>
                      <a:pt x="889" y="92"/>
                      <a:pt x="889" y="91"/>
                    </a:cubicBezTo>
                    <a:cubicBezTo>
                      <a:pt x="891" y="89"/>
                      <a:pt x="893" y="90"/>
                      <a:pt x="894" y="87"/>
                    </a:cubicBezTo>
                    <a:cubicBezTo>
                      <a:pt x="894" y="87"/>
                      <a:pt x="893" y="86"/>
                      <a:pt x="892" y="86"/>
                    </a:cubicBezTo>
                    <a:cubicBezTo>
                      <a:pt x="892" y="86"/>
                      <a:pt x="892" y="86"/>
                      <a:pt x="892" y="86"/>
                    </a:cubicBezTo>
                    <a:cubicBezTo>
                      <a:pt x="892" y="86"/>
                      <a:pt x="892" y="86"/>
                      <a:pt x="892" y="86"/>
                    </a:cubicBezTo>
                    <a:cubicBezTo>
                      <a:pt x="893" y="87"/>
                      <a:pt x="895" y="86"/>
                      <a:pt x="896" y="86"/>
                    </a:cubicBezTo>
                    <a:cubicBezTo>
                      <a:pt x="895" y="85"/>
                      <a:pt x="895" y="84"/>
                      <a:pt x="893" y="83"/>
                    </a:cubicBezTo>
                    <a:cubicBezTo>
                      <a:pt x="892" y="83"/>
                      <a:pt x="886" y="84"/>
                      <a:pt x="885" y="83"/>
                    </a:cubicBezTo>
                    <a:cubicBezTo>
                      <a:pt x="885" y="84"/>
                      <a:pt x="885" y="83"/>
                      <a:pt x="884" y="82"/>
                    </a:cubicBezTo>
                    <a:cubicBezTo>
                      <a:pt x="884" y="82"/>
                      <a:pt x="883" y="82"/>
                      <a:pt x="883" y="82"/>
                    </a:cubicBezTo>
                    <a:cubicBezTo>
                      <a:pt x="883" y="82"/>
                      <a:pt x="882" y="81"/>
                      <a:pt x="882" y="81"/>
                    </a:cubicBezTo>
                    <a:cubicBezTo>
                      <a:pt x="880" y="80"/>
                      <a:pt x="880" y="80"/>
                      <a:pt x="877" y="79"/>
                    </a:cubicBezTo>
                    <a:cubicBezTo>
                      <a:pt x="876" y="78"/>
                      <a:pt x="871" y="78"/>
                      <a:pt x="869" y="78"/>
                    </a:cubicBezTo>
                    <a:cubicBezTo>
                      <a:pt x="869" y="79"/>
                      <a:pt x="866" y="79"/>
                      <a:pt x="865" y="79"/>
                    </a:cubicBezTo>
                    <a:cubicBezTo>
                      <a:pt x="864" y="79"/>
                      <a:pt x="864" y="78"/>
                      <a:pt x="863" y="78"/>
                    </a:cubicBezTo>
                    <a:cubicBezTo>
                      <a:pt x="864" y="79"/>
                      <a:pt x="864" y="80"/>
                      <a:pt x="866" y="80"/>
                    </a:cubicBezTo>
                    <a:cubicBezTo>
                      <a:pt x="867" y="80"/>
                      <a:pt x="872" y="80"/>
                      <a:pt x="872" y="80"/>
                    </a:cubicBezTo>
                    <a:cubicBezTo>
                      <a:pt x="870" y="82"/>
                      <a:pt x="863" y="80"/>
                      <a:pt x="862" y="82"/>
                    </a:cubicBezTo>
                    <a:cubicBezTo>
                      <a:pt x="861" y="83"/>
                      <a:pt x="862" y="88"/>
                      <a:pt x="861" y="87"/>
                    </a:cubicBezTo>
                    <a:cubicBezTo>
                      <a:pt x="858" y="86"/>
                      <a:pt x="858" y="86"/>
                      <a:pt x="855" y="85"/>
                    </a:cubicBezTo>
                    <a:cubicBezTo>
                      <a:pt x="854" y="84"/>
                      <a:pt x="854" y="81"/>
                      <a:pt x="855" y="80"/>
                    </a:cubicBezTo>
                    <a:cubicBezTo>
                      <a:pt x="856" y="78"/>
                      <a:pt x="856" y="78"/>
                      <a:pt x="858" y="76"/>
                    </a:cubicBezTo>
                    <a:cubicBezTo>
                      <a:pt x="858" y="76"/>
                      <a:pt x="858" y="76"/>
                      <a:pt x="858" y="76"/>
                    </a:cubicBezTo>
                    <a:cubicBezTo>
                      <a:pt x="856" y="75"/>
                      <a:pt x="855" y="73"/>
                      <a:pt x="856" y="73"/>
                    </a:cubicBezTo>
                    <a:cubicBezTo>
                      <a:pt x="857" y="71"/>
                      <a:pt x="865" y="73"/>
                      <a:pt x="866" y="71"/>
                    </a:cubicBezTo>
                    <a:cubicBezTo>
                      <a:pt x="867" y="71"/>
                      <a:pt x="865" y="66"/>
                      <a:pt x="866" y="66"/>
                    </a:cubicBezTo>
                    <a:cubicBezTo>
                      <a:pt x="869" y="67"/>
                      <a:pt x="869" y="68"/>
                      <a:pt x="872" y="69"/>
                    </a:cubicBezTo>
                    <a:cubicBezTo>
                      <a:pt x="873" y="69"/>
                      <a:pt x="876" y="74"/>
                      <a:pt x="875" y="74"/>
                    </a:cubicBezTo>
                    <a:cubicBezTo>
                      <a:pt x="874" y="76"/>
                      <a:pt x="872" y="76"/>
                      <a:pt x="870" y="77"/>
                    </a:cubicBezTo>
                    <a:cubicBezTo>
                      <a:pt x="872" y="77"/>
                      <a:pt x="876" y="77"/>
                      <a:pt x="878" y="77"/>
                    </a:cubicBezTo>
                    <a:cubicBezTo>
                      <a:pt x="882" y="78"/>
                      <a:pt x="882" y="78"/>
                      <a:pt x="882" y="78"/>
                    </a:cubicBezTo>
                    <a:cubicBezTo>
                      <a:pt x="883" y="76"/>
                      <a:pt x="883" y="74"/>
                      <a:pt x="881" y="73"/>
                    </a:cubicBezTo>
                    <a:cubicBezTo>
                      <a:pt x="881" y="73"/>
                      <a:pt x="881" y="73"/>
                      <a:pt x="881" y="74"/>
                    </a:cubicBezTo>
                    <a:cubicBezTo>
                      <a:pt x="880" y="72"/>
                      <a:pt x="877" y="71"/>
                      <a:pt x="878" y="69"/>
                    </a:cubicBezTo>
                    <a:cubicBezTo>
                      <a:pt x="878" y="69"/>
                      <a:pt x="879" y="69"/>
                      <a:pt x="881" y="69"/>
                    </a:cubicBezTo>
                    <a:cubicBezTo>
                      <a:pt x="879" y="69"/>
                      <a:pt x="878" y="68"/>
                      <a:pt x="878" y="68"/>
                    </a:cubicBezTo>
                    <a:cubicBezTo>
                      <a:pt x="877" y="68"/>
                      <a:pt x="875" y="67"/>
                      <a:pt x="874" y="66"/>
                    </a:cubicBezTo>
                    <a:cubicBezTo>
                      <a:pt x="871" y="65"/>
                      <a:pt x="872" y="64"/>
                      <a:pt x="869" y="63"/>
                    </a:cubicBezTo>
                    <a:cubicBezTo>
                      <a:pt x="868" y="63"/>
                      <a:pt x="868" y="63"/>
                      <a:pt x="868" y="63"/>
                    </a:cubicBezTo>
                    <a:cubicBezTo>
                      <a:pt x="868" y="63"/>
                      <a:pt x="868" y="63"/>
                      <a:pt x="868" y="63"/>
                    </a:cubicBezTo>
                    <a:cubicBezTo>
                      <a:pt x="867" y="63"/>
                      <a:pt x="864" y="63"/>
                      <a:pt x="863" y="63"/>
                    </a:cubicBezTo>
                    <a:cubicBezTo>
                      <a:pt x="863" y="63"/>
                      <a:pt x="861" y="63"/>
                      <a:pt x="860" y="63"/>
                    </a:cubicBezTo>
                    <a:cubicBezTo>
                      <a:pt x="860" y="63"/>
                      <a:pt x="860" y="63"/>
                      <a:pt x="860" y="63"/>
                    </a:cubicBezTo>
                    <a:cubicBezTo>
                      <a:pt x="860" y="63"/>
                      <a:pt x="860" y="63"/>
                      <a:pt x="859" y="63"/>
                    </a:cubicBezTo>
                    <a:cubicBezTo>
                      <a:pt x="859" y="63"/>
                      <a:pt x="859" y="63"/>
                      <a:pt x="859" y="63"/>
                    </a:cubicBezTo>
                    <a:cubicBezTo>
                      <a:pt x="858" y="66"/>
                      <a:pt x="861" y="67"/>
                      <a:pt x="860" y="69"/>
                    </a:cubicBezTo>
                    <a:cubicBezTo>
                      <a:pt x="860" y="69"/>
                      <a:pt x="859" y="69"/>
                      <a:pt x="859" y="69"/>
                    </a:cubicBezTo>
                    <a:cubicBezTo>
                      <a:pt x="857" y="71"/>
                      <a:pt x="851" y="69"/>
                      <a:pt x="849" y="71"/>
                    </a:cubicBezTo>
                    <a:cubicBezTo>
                      <a:pt x="849" y="72"/>
                      <a:pt x="850" y="74"/>
                      <a:pt x="849" y="73"/>
                    </a:cubicBezTo>
                    <a:cubicBezTo>
                      <a:pt x="847" y="73"/>
                      <a:pt x="847" y="71"/>
                      <a:pt x="847" y="70"/>
                    </a:cubicBezTo>
                    <a:cubicBezTo>
                      <a:pt x="846" y="70"/>
                      <a:pt x="844" y="69"/>
                      <a:pt x="845" y="69"/>
                    </a:cubicBezTo>
                    <a:cubicBezTo>
                      <a:pt x="845" y="69"/>
                      <a:pt x="845" y="69"/>
                      <a:pt x="845" y="69"/>
                    </a:cubicBezTo>
                    <a:cubicBezTo>
                      <a:pt x="845" y="68"/>
                      <a:pt x="844" y="67"/>
                      <a:pt x="844" y="66"/>
                    </a:cubicBezTo>
                    <a:cubicBezTo>
                      <a:pt x="843" y="65"/>
                      <a:pt x="842" y="64"/>
                      <a:pt x="841" y="64"/>
                    </a:cubicBezTo>
                    <a:cubicBezTo>
                      <a:pt x="841" y="64"/>
                      <a:pt x="841" y="64"/>
                      <a:pt x="841" y="64"/>
                    </a:cubicBezTo>
                    <a:cubicBezTo>
                      <a:pt x="840" y="64"/>
                      <a:pt x="840" y="64"/>
                      <a:pt x="839" y="64"/>
                    </a:cubicBezTo>
                    <a:cubicBezTo>
                      <a:pt x="839" y="64"/>
                      <a:pt x="839" y="64"/>
                      <a:pt x="839" y="64"/>
                    </a:cubicBezTo>
                    <a:cubicBezTo>
                      <a:pt x="838" y="65"/>
                      <a:pt x="837" y="65"/>
                      <a:pt x="836" y="66"/>
                    </a:cubicBezTo>
                    <a:cubicBezTo>
                      <a:pt x="836" y="66"/>
                      <a:pt x="836" y="66"/>
                      <a:pt x="836" y="66"/>
                    </a:cubicBezTo>
                    <a:cubicBezTo>
                      <a:pt x="837" y="66"/>
                      <a:pt x="838" y="68"/>
                      <a:pt x="838" y="69"/>
                    </a:cubicBezTo>
                    <a:cubicBezTo>
                      <a:pt x="838" y="69"/>
                      <a:pt x="838" y="69"/>
                      <a:pt x="838" y="69"/>
                    </a:cubicBezTo>
                    <a:cubicBezTo>
                      <a:pt x="838" y="69"/>
                      <a:pt x="844" y="70"/>
                      <a:pt x="845" y="70"/>
                    </a:cubicBezTo>
                    <a:cubicBezTo>
                      <a:pt x="848" y="71"/>
                      <a:pt x="846" y="75"/>
                      <a:pt x="849" y="76"/>
                    </a:cubicBezTo>
                    <a:cubicBezTo>
                      <a:pt x="850" y="76"/>
                      <a:pt x="850" y="75"/>
                      <a:pt x="850" y="75"/>
                    </a:cubicBezTo>
                    <a:cubicBezTo>
                      <a:pt x="850" y="74"/>
                      <a:pt x="849" y="74"/>
                      <a:pt x="850" y="73"/>
                    </a:cubicBezTo>
                    <a:cubicBezTo>
                      <a:pt x="850" y="73"/>
                      <a:pt x="850" y="74"/>
                      <a:pt x="850" y="75"/>
                    </a:cubicBezTo>
                    <a:cubicBezTo>
                      <a:pt x="851" y="76"/>
                      <a:pt x="853" y="78"/>
                      <a:pt x="852" y="79"/>
                    </a:cubicBezTo>
                    <a:cubicBezTo>
                      <a:pt x="852" y="80"/>
                      <a:pt x="849" y="77"/>
                      <a:pt x="848" y="77"/>
                    </a:cubicBezTo>
                    <a:cubicBezTo>
                      <a:pt x="845" y="76"/>
                      <a:pt x="842" y="81"/>
                      <a:pt x="839" y="80"/>
                    </a:cubicBezTo>
                    <a:cubicBezTo>
                      <a:pt x="838" y="80"/>
                      <a:pt x="838" y="76"/>
                      <a:pt x="839" y="75"/>
                    </a:cubicBezTo>
                    <a:cubicBezTo>
                      <a:pt x="840" y="73"/>
                      <a:pt x="837" y="72"/>
                      <a:pt x="837" y="70"/>
                    </a:cubicBezTo>
                    <a:cubicBezTo>
                      <a:pt x="837" y="70"/>
                      <a:pt x="837" y="70"/>
                      <a:pt x="837" y="70"/>
                    </a:cubicBezTo>
                    <a:cubicBezTo>
                      <a:pt x="835" y="71"/>
                      <a:pt x="834" y="71"/>
                      <a:pt x="833" y="73"/>
                    </a:cubicBezTo>
                    <a:cubicBezTo>
                      <a:pt x="833" y="73"/>
                      <a:pt x="833" y="73"/>
                      <a:pt x="833" y="73"/>
                    </a:cubicBezTo>
                    <a:cubicBezTo>
                      <a:pt x="833" y="73"/>
                      <a:pt x="833" y="73"/>
                      <a:pt x="833" y="73"/>
                    </a:cubicBezTo>
                    <a:cubicBezTo>
                      <a:pt x="833" y="72"/>
                      <a:pt x="833" y="72"/>
                      <a:pt x="833" y="71"/>
                    </a:cubicBezTo>
                    <a:cubicBezTo>
                      <a:pt x="832" y="71"/>
                      <a:pt x="832" y="71"/>
                      <a:pt x="831" y="71"/>
                    </a:cubicBezTo>
                    <a:cubicBezTo>
                      <a:pt x="831" y="72"/>
                      <a:pt x="831" y="72"/>
                      <a:pt x="831" y="72"/>
                    </a:cubicBezTo>
                    <a:cubicBezTo>
                      <a:pt x="831" y="72"/>
                      <a:pt x="830" y="72"/>
                      <a:pt x="829" y="72"/>
                    </a:cubicBezTo>
                    <a:cubicBezTo>
                      <a:pt x="827" y="73"/>
                      <a:pt x="826" y="74"/>
                      <a:pt x="824" y="74"/>
                    </a:cubicBezTo>
                    <a:cubicBezTo>
                      <a:pt x="823" y="73"/>
                      <a:pt x="824" y="71"/>
                      <a:pt x="824" y="70"/>
                    </a:cubicBezTo>
                    <a:cubicBezTo>
                      <a:pt x="826" y="68"/>
                      <a:pt x="823" y="67"/>
                      <a:pt x="825" y="65"/>
                    </a:cubicBezTo>
                    <a:cubicBezTo>
                      <a:pt x="825" y="65"/>
                      <a:pt x="826" y="65"/>
                      <a:pt x="826" y="66"/>
                    </a:cubicBezTo>
                    <a:cubicBezTo>
                      <a:pt x="826" y="65"/>
                      <a:pt x="826" y="63"/>
                      <a:pt x="826" y="63"/>
                    </a:cubicBezTo>
                    <a:cubicBezTo>
                      <a:pt x="827" y="61"/>
                      <a:pt x="830" y="62"/>
                      <a:pt x="832" y="61"/>
                    </a:cubicBezTo>
                    <a:cubicBezTo>
                      <a:pt x="833" y="61"/>
                      <a:pt x="833" y="60"/>
                      <a:pt x="833" y="60"/>
                    </a:cubicBezTo>
                    <a:cubicBezTo>
                      <a:pt x="833" y="60"/>
                      <a:pt x="833" y="60"/>
                      <a:pt x="833" y="59"/>
                    </a:cubicBezTo>
                    <a:cubicBezTo>
                      <a:pt x="833" y="59"/>
                      <a:pt x="832" y="58"/>
                      <a:pt x="833" y="58"/>
                    </a:cubicBezTo>
                    <a:cubicBezTo>
                      <a:pt x="833" y="59"/>
                      <a:pt x="834" y="59"/>
                      <a:pt x="834" y="59"/>
                    </a:cubicBezTo>
                    <a:cubicBezTo>
                      <a:pt x="835" y="58"/>
                      <a:pt x="835" y="58"/>
                      <a:pt x="836" y="57"/>
                    </a:cubicBezTo>
                    <a:cubicBezTo>
                      <a:pt x="835" y="58"/>
                      <a:pt x="834" y="58"/>
                      <a:pt x="833" y="58"/>
                    </a:cubicBezTo>
                    <a:cubicBezTo>
                      <a:pt x="832" y="57"/>
                      <a:pt x="835" y="54"/>
                      <a:pt x="836" y="53"/>
                    </a:cubicBezTo>
                    <a:cubicBezTo>
                      <a:pt x="837" y="51"/>
                      <a:pt x="833" y="50"/>
                      <a:pt x="835" y="47"/>
                    </a:cubicBezTo>
                    <a:cubicBezTo>
                      <a:pt x="835" y="47"/>
                      <a:pt x="841" y="46"/>
                      <a:pt x="842" y="46"/>
                    </a:cubicBezTo>
                    <a:cubicBezTo>
                      <a:pt x="842" y="46"/>
                      <a:pt x="842" y="46"/>
                      <a:pt x="842" y="46"/>
                    </a:cubicBezTo>
                    <a:cubicBezTo>
                      <a:pt x="843" y="46"/>
                      <a:pt x="843" y="46"/>
                      <a:pt x="844" y="45"/>
                    </a:cubicBezTo>
                    <a:cubicBezTo>
                      <a:pt x="844" y="45"/>
                      <a:pt x="843" y="43"/>
                      <a:pt x="844" y="43"/>
                    </a:cubicBezTo>
                    <a:cubicBezTo>
                      <a:pt x="847" y="44"/>
                      <a:pt x="847" y="44"/>
                      <a:pt x="850" y="45"/>
                    </a:cubicBezTo>
                    <a:cubicBezTo>
                      <a:pt x="851" y="46"/>
                      <a:pt x="856" y="49"/>
                      <a:pt x="855" y="49"/>
                    </a:cubicBezTo>
                    <a:cubicBezTo>
                      <a:pt x="854" y="52"/>
                      <a:pt x="850" y="50"/>
                      <a:pt x="849" y="53"/>
                    </a:cubicBezTo>
                    <a:cubicBezTo>
                      <a:pt x="849" y="53"/>
                      <a:pt x="846" y="54"/>
                      <a:pt x="845" y="54"/>
                    </a:cubicBezTo>
                    <a:cubicBezTo>
                      <a:pt x="845" y="54"/>
                      <a:pt x="845" y="54"/>
                      <a:pt x="845" y="54"/>
                    </a:cubicBezTo>
                    <a:cubicBezTo>
                      <a:pt x="845" y="55"/>
                      <a:pt x="843" y="57"/>
                      <a:pt x="843" y="58"/>
                    </a:cubicBezTo>
                    <a:cubicBezTo>
                      <a:pt x="841" y="60"/>
                      <a:pt x="844" y="61"/>
                      <a:pt x="845" y="63"/>
                    </a:cubicBezTo>
                    <a:cubicBezTo>
                      <a:pt x="847" y="62"/>
                      <a:pt x="849" y="62"/>
                      <a:pt x="851" y="62"/>
                    </a:cubicBezTo>
                    <a:cubicBezTo>
                      <a:pt x="850" y="61"/>
                      <a:pt x="852" y="60"/>
                      <a:pt x="851" y="61"/>
                    </a:cubicBezTo>
                    <a:cubicBezTo>
                      <a:pt x="851" y="61"/>
                      <a:pt x="851" y="61"/>
                      <a:pt x="851" y="62"/>
                    </a:cubicBezTo>
                    <a:cubicBezTo>
                      <a:pt x="851" y="62"/>
                      <a:pt x="851" y="62"/>
                      <a:pt x="851" y="62"/>
                    </a:cubicBezTo>
                    <a:cubicBezTo>
                      <a:pt x="852" y="62"/>
                      <a:pt x="853" y="62"/>
                      <a:pt x="854" y="62"/>
                    </a:cubicBezTo>
                    <a:cubicBezTo>
                      <a:pt x="854" y="62"/>
                      <a:pt x="854" y="62"/>
                      <a:pt x="854" y="62"/>
                    </a:cubicBezTo>
                    <a:cubicBezTo>
                      <a:pt x="854" y="62"/>
                      <a:pt x="854" y="61"/>
                      <a:pt x="855" y="62"/>
                    </a:cubicBezTo>
                    <a:cubicBezTo>
                      <a:pt x="855" y="61"/>
                      <a:pt x="855" y="61"/>
                      <a:pt x="855" y="61"/>
                    </a:cubicBezTo>
                    <a:cubicBezTo>
                      <a:pt x="855" y="60"/>
                      <a:pt x="856" y="58"/>
                      <a:pt x="854" y="57"/>
                    </a:cubicBezTo>
                    <a:cubicBezTo>
                      <a:pt x="853" y="56"/>
                      <a:pt x="852" y="55"/>
                      <a:pt x="853" y="54"/>
                    </a:cubicBezTo>
                    <a:cubicBezTo>
                      <a:pt x="851" y="54"/>
                      <a:pt x="850" y="54"/>
                      <a:pt x="851" y="53"/>
                    </a:cubicBezTo>
                    <a:cubicBezTo>
                      <a:pt x="852" y="51"/>
                      <a:pt x="855" y="52"/>
                      <a:pt x="857" y="50"/>
                    </a:cubicBezTo>
                    <a:cubicBezTo>
                      <a:pt x="857" y="49"/>
                      <a:pt x="859" y="47"/>
                      <a:pt x="860" y="47"/>
                    </a:cubicBezTo>
                    <a:cubicBezTo>
                      <a:pt x="860" y="46"/>
                      <a:pt x="857" y="44"/>
                      <a:pt x="859" y="43"/>
                    </a:cubicBezTo>
                    <a:cubicBezTo>
                      <a:pt x="859" y="42"/>
                      <a:pt x="863" y="42"/>
                      <a:pt x="864" y="42"/>
                    </a:cubicBezTo>
                    <a:cubicBezTo>
                      <a:pt x="867" y="43"/>
                      <a:pt x="868" y="42"/>
                      <a:pt x="871" y="44"/>
                    </a:cubicBezTo>
                    <a:cubicBezTo>
                      <a:pt x="871" y="44"/>
                      <a:pt x="871" y="44"/>
                      <a:pt x="871" y="44"/>
                    </a:cubicBezTo>
                    <a:cubicBezTo>
                      <a:pt x="871" y="44"/>
                      <a:pt x="872" y="44"/>
                      <a:pt x="872" y="43"/>
                    </a:cubicBezTo>
                    <a:cubicBezTo>
                      <a:pt x="873" y="43"/>
                      <a:pt x="874" y="42"/>
                      <a:pt x="874" y="42"/>
                    </a:cubicBezTo>
                    <a:cubicBezTo>
                      <a:pt x="873" y="43"/>
                      <a:pt x="873" y="43"/>
                      <a:pt x="872" y="43"/>
                    </a:cubicBezTo>
                    <a:cubicBezTo>
                      <a:pt x="872" y="44"/>
                      <a:pt x="871" y="44"/>
                      <a:pt x="871" y="44"/>
                    </a:cubicBezTo>
                    <a:cubicBezTo>
                      <a:pt x="872" y="45"/>
                      <a:pt x="875" y="47"/>
                      <a:pt x="874" y="48"/>
                    </a:cubicBezTo>
                    <a:cubicBezTo>
                      <a:pt x="873" y="50"/>
                      <a:pt x="873" y="50"/>
                      <a:pt x="872" y="51"/>
                    </a:cubicBezTo>
                    <a:cubicBezTo>
                      <a:pt x="871" y="51"/>
                      <a:pt x="870" y="51"/>
                      <a:pt x="870" y="52"/>
                    </a:cubicBezTo>
                    <a:cubicBezTo>
                      <a:pt x="869" y="52"/>
                      <a:pt x="870" y="52"/>
                      <a:pt x="871" y="52"/>
                    </a:cubicBezTo>
                    <a:cubicBezTo>
                      <a:pt x="871" y="52"/>
                      <a:pt x="871" y="52"/>
                      <a:pt x="871" y="52"/>
                    </a:cubicBezTo>
                    <a:cubicBezTo>
                      <a:pt x="871" y="53"/>
                      <a:pt x="869" y="53"/>
                      <a:pt x="868" y="54"/>
                    </a:cubicBezTo>
                    <a:cubicBezTo>
                      <a:pt x="869" y="54"/>
                      <a:pt x="870" y="54"/>
                      <a:pt x="870" y="54"/>
                    </a:cubicBezTo>
                    <a:cubicBezTo>
                      <a:pt x="868" y="56"/>
                      <a:pt x="868" y="56"/>
                      <a:pt x="866" y="58"/>
                    </a:cubicBezTo>
                    <a:cubicBezTo>
                      <a:pt x="866" y="58"/>
                      <a:pt x="866" y="59"/>
                      <a:pt x="865" y="59"/>
                    </a:cubicBezTo>
                    <a:cubicBezTo>
                      <a:pt x="865" y="60"/>
                      <a:pt x="865" y="60"/>
                      <a:pt x="864" y="61"/>
                    </a:cubicBezTo>
                    <a:cubicBezTo>
                      <a:pt x="865" y="61"/>
                      <a:pt x="866" y="61"/>
                      <a:pt x="867" y="60"/>
                    </a:cubicBezTo>
                    <a:cubicBezTo>
                      <a:pt x="867" y="59"/>
                      <a:pt x="866" y="59"/>
                      <a:pt x="867" y="58"/>
                    </a:cubicBezTo>
                    <a:cubicBezTo>
                      <a:pt x="868" y="57"/>
                      <a:pt x="871" y="57"/>
                      <a:pt x="873" y="57"/>
                    </a:cubicBezTo>
                    <a:cubicBezTo>
                      <a:pt x="876" y="58"/>
                      <a:pt x="879" y="55"/>
                      <a:pt x="882" y="56"/>
                    </a:cubicBezTo>
                    <a:cubicBezTo>
                      <a:pt x="883" y="56"/>
                      <a:pt x="884" y="58"/>
                      <a:pt x="884" y="58"/>
                    </a:cubicBezTo>
                    <a:cubicBezTo>
                      <a:pt x="882" y="61"/>
                      <a:pt x="885" y="61"/>
                      <a:pt x="883" y="64"/>
                    </a:cubicBezTo>
                    <a:cubicBezTo>
                      <a:pt x="883" y="64"/>
                      <a:pt x="880" y="63"/>
                      <a:pt x="879" y="63"/>
                    </a:cubicBezTo>
                    <a:cubicBezTo>
                      <a:pt x="878" y="65"/>
                      <a:pt x="879" y="66"/>
                      <a:pt x="879" y="67"/>
                    </a:cubicBezTo>
                    <a:cubicBezTo>
                      <a:pt x="880" y="66"/>
                      <a:pt x="883" y="67"/>
                      <a:pt x="884" y="66"/>
                    </a:cubicBezTo>
                    <a:cubicBezTo>
                      <a:pt x="884" y="66"/>
                      <a:pt x="884" y="64"/>
                      <a:pt x="884" y="64"/>
                    </a:cubicBezTo>
                    <a:cubicBezTo>
                      <a:pt x="885" y="63"/>
                      <a:pt x="886" y="63"/>
                      <a:pt x="886" y="63"/>
                    </a:cubicBezTo>
                    <a:cubicBezTo>
                      <a:pt x="886" y="61"/>
                      <a:pt x="885" y="59"/>
                      <a:pt x="886" y="58"/>
                    </a:cubicBezTo>
                    <a:cubicBezTo>
                      <a:pt x="886" y="56"/>
                      <a:pt x="887" y="55"/>
                      <a:pt x="889" y="55"/>
                    </a:cubicBezTo>
                    <a:cubicBezTo>
                      <a:pt x="889" y="54"/>
                      <a:pt x="888" y="54"/>
                      <a:pt x="888" y="54"/>
                    </a:cubicBezTo>
                    <a:cubicBezTo>
                      <a:pt x="886" y="54"/>
                      <a:pt x="883" y="54"/>
                      <a:pt x="883" y="54"/>
                    </a:cubicBezTo>
                    <a:cubicBezTo>
                      <a:pt x="879" y="53"/>
                      <a:pt x="880" y="53"/>
                      <a:pt x="877" y="52"/>
                    </a:cubicBezTo>
                    <a:cubicBezTo>
                      <a:pt x="876" y="51"/>
                      <a:pt x="876" y="49"/>
                      <a:pt x="877" y="49"/>
                    </a:cubicBezTo>
                    <a:cubicBezTo>
                      <a:pt x="878" y="47"/>
                      <a:pt x="874" y="45"/>
                      <a:pt x="876" y="43"/>
                    </a:cubicBezTo>
                    <a:cubicBezTo>
                      <a:pt x="876" y="43"/>
                      <a:pt x="877" y="43"/>
                      <a:pt x="878" y="42"/>
                    </a:cubicBezTo>
                    <a:cubicBezTo>
                      <a:pt x="878" y="42"/>
                      <a:pt x="878" y="42"/>
                      <a:pt x="878" y="42"/>
                    </a:cubicBezTo>
                    <a:cubicBezTo>
                      <a:pt x="879" y="41"/>
                      <a:pt x="879" y="40"/>
                      <a:pt x="880" y="39"/>
                    </a:cubicBezTo>
                    <a:cubicBezTo>
                      <a:pt x="878" y="39"/>
                      <a:pt x="876" y="39"/>
                      <a:pt x="875" y="41"/>
                    </a:cubicBezTo>
                    <a:cubicBezTo>
                      <a:pt x="874" y="41"/>
                      <a:pt x="874" y="40"/>
                      <a:pt x="873" y="40"/>
                    </a:cubicBezTo>
                    <a:cubicBezTo>
                      <a:pt x="870" y="39"/>
                      <a:pt x="867" y="43"/>
                      <a:pt x="864" y="42"/>
                    </a:cubicBezTo>
                    <a:cubicBezTo>
                      <a:pt x="863" y="41"/>
                      <a:pt x="866" y="39"/>
                      <a:pt x="867" y="38"/>
                    </a:cubicBezTo>
                    <a:cubicBezTo>
                      <a:pt x="868" y="36"/>
                      <a:pt x="867" y="35"/>
                      <a:pt x="868" y="33"/>
                    </a:cubicBezTo>
                    <a:cubicBezTo>
                      <a:pt x="867" y="33"/>
                      <a:pt x="867" y="33"/>
                      <a:pt x="867" y="33"/>
                    </a:cubicBezTo>
                    <a:cubicBezTo>
                      <a:pt x="869" y="31"/>
                      <a:pt x="869" y="31"/>
                      <a:pt x="871" y="28"/>
                    </a:cubicBezTo>
                    <a:cubicBezTo>
                      <a:pt x="871" y="28"/>
                      <a:pt x="873" y="27"/>
                      <a:pt x="874" y="27"/>
                    </a:cubicBezTo>
                    <a:cubicBezTo>
                      <a:pt x="876" y="28"/>
                      <a:pt x="878" y="27"/>
                      <a:pt x="880" y="27"/>
                    </a:cubicBezTo>
                    <a:cubicBezTo>
                      <a:pt x="879" y="26"/>
                      <a:pt x="879" y="25"/>
                      <a:pt x="878" y="24"/>
                    </a:cubicBezTo>
                    <a:cubicBezTo>
                      <a:pt x="878" y="24"/>
                      <a:pt x="878" y="24"/>
                      <a:pt x="878" y="24"/>
                    </a:cubicBezTo>
                    <a:cubicBezTo>
                      <a:pt x="879" y="22"/>
                      <a:pt x="876" y="20"/>
                      <a:pt x="874" y="19"/>
                    </a:cubicBezTo>
                    <a:cubicBezTo>
                      <a:pt x="871" y="19"/>
                      <a:pt x="868" y="18"/>
                      <a:pt x="867" y="20"/>
                    </a:cubicBezTo>
                    <a:cubicBezTo>
                      <a:pt x="866" y="20"/>
                      <a:pt x="866" y="23"/>
                      <a:pt x="865" y="22"/>
                    </a:cubicBezTo>
                    <a:cubicBezTo>
                      <a:pt x="866" y="23"/>
                      <a:pt x="865" y="23"/>
                      <a:pt x="865" y="23"/>
                    </a:cubicBezTo>
                    <a:cubicBezTo>
                      <a:pt x="866" y="24"/>
                      <a:pt x="867" y="27"/>
                      <a:pt x="867" y="27"/>
                    </a:cubicBezTo>
                    <a:cubicBezTo>
                      <a:pt x="865" y="30"/>
                      <a:pt x="864" y="29"/>
                      <a:pt x="862" y="31"/>
                    </a:cubicBezTo>
                    <a:cubicBezTo>
                      <a:pt x="862" y="32"/>
                      <a:pt x="861" y="31"/>
                      <a:pt x="860" y="31"/>
                    </a:cubicBezTo>
                    <a:cubicBezTo>
                      <a:pt x="857" y="30"/>
                      <a:pt x="858" y="28"/>
                      <a:pt x="855" y="27"/>
                    </a:cubicBezTo>
                    <a:cubicBezTo>
                      <a:pt x="854" y="27"/>
                      <a:pt x="850" y="28"/>
                      <a:pt x="851" y="28"/>
                    </a:cubicBezTo>
                    <a:cubicBezTo>
                      <a:pt x="852" y="25"/>
                      <a:pt x="858" y="27"/>
                      <a:pt x="860" y="25"/>
                    </a:cubicBezTo>
                    <a:cubicBezTo>
                      <a:pt x="860" y="25"/>
                      <a:pt x="859" y="25"/>
                      <a:pt x="859" y="24"/>
                    </a:cubicBezTo>
                    <a:cubicBezTo>
                      <a:pt x="858" y="25"/>
                      <a:pt x="857" y="25"/>
                      <a:pt x="856" y="24"/>
                    </a:cubicBezTo>
                    <a:cubicBezTo>
                      <a:pt x="856" y="24"/>
                      <a:pt x="857" y="24"/>
                      <a:pt x="859" y="24"/>
                    </a:cubicBezTo>
                    <a:cubicBezTo>
                      <a:pt x="859" y="24"/>
                      <a:pt x="859" y="24"/>
                      <a:pt x="860" y="24"/>
                    </a:cubicBezTo>
                    <a:cubicBezTo>
                      <a:pt x="860" y="23"/>
                      <a:pt x="859" y="23"/>
                      <a:pt x="858" y="23"/>
                    </a:cubicBezTo>
                    <a:cubicBezTo>
                      <a:pt x="857" y="22"/>
                      <a:pt x="860" y="23"/>
                      <a:pt x="860" y="23"/>
                    </a:cubicBezTo>
                    <a:cubicBezTo>
                      <a:pt x="861" y="22"/>
                      <a:pt x="860" y="21"/>
                      <a:pt x="860" y="20"/>
                    </a:cubicBezTo>
                    <a:cubicBezTo>
                      <a:pt x="860" y="20"/>
                      <a:pt x="859" y="20"/>
                      <a:pt x="859" y="20"/>
                    </a:cubicBezTo>
                    <a:cubicBezTo>
                      <a:pt x="859" y="20"/>
                      <a:pt x="859" y="20"/>
                      <a:pt x="860" y="20"/>
                    </a:cubicBezTo>
                    <a:cubicBezTo>
                      <a:pt x="859" y="19"/>
                      <a:pt x="857" y="18"/>
                      <a:pt x="858" y="16"/>
                    </a:cubicBezTo>
                    <a:cubicBezTo>
                      <a:pt x="859" y="16"/>
                      <a:pt x="862" y="16"/>
                      <a:pt x="863" y="17"/>
                    </a:cubicBezTo>
                    <a:cubicBezTo>
                      <a:pt x="863" y="17"/>
                      <a:pt x="864" y="17"/>
                      <a:pt x="864" y="17"/>
                    </a:cubicBezTo>
                    <a:cubicBezTo>
                      <a:pt x="864" y="16"/>
                      <a:pt x="863" y="16"/>
                      <a:pt x="863" y="15"/>
                    </a:cubicBezTo>
                    <a:cubicBezTo>
                      <a:pt x="863" y="15"/>
                      <a:pt x="862" y="14"/>
                      <a:pt x="862" y="13"/>
                    </a:cubicBezTo>
                    <a:cubicBezTo>
                      <a:pt x="860" y="13"/>
                      <a:pt x="858" y="13"/>
                      <a:pt x="855" y="13"/>
                    </a:cubicBezTo>
                    <a:cubicBezTo>
                      <a:pt x="855" y="14"/>
                      <a:pt x="855" y="15"/>
                      <a:pt x="855" y="15"/>
                    </a:cubicBezTo>
                    <a:cubicBezTo>
                      <a:pt x="853" y="17"/>
                      <a:pt x="855" y="18"/>
                      <a:pt x="853" y="20"/>
                    </a:cubicBezTo>
                    <a:cubicBezTo>
                      <a:pt x="853" y="21"/>
                      <a:pt x="850" y="19"/>
                      <a:pt x="849" y="19"/>
                    </a:cubicBezTo>
                    <a:cubicBezTo>
                      <a:pt x="848" y="19"/>
                      <a:pt x="848" y="19"/>
                      <a:pt x="847" y="19"/>
                    </a:cubicBezTo>
                    <a:cubicBezTo>
                      <a:pt x="847" y="19"/>
                      <a:pt x="848" y="19"/>
                      <a:pt x="848" y="19"/>
                    </a:cubicBezTo>
                    <a:cubicBezTo>
                      <a:pt x="849" y="20"/>
                      <a:pt x="851" y="21"/>
                      <a:pt x="851" y="22"/>
                    </a:cubicBezTo>
                    <a:cubicBezTo>
                      <a:pt x="850" y="24"/>
                      <a:pt x="847" y="23"/>
                      <a:pt x="845" y="24"/>
                    </a:cubicBezTo>
                    <a:cubicBezTo>
                      <a:pt x="845" y="24"/>
                      <a:pt x="844" y="24"/>
                      <a:pt x="844" y="25"/>
                    </a:cubicBezTo>
                    <a:cubicBezTo>
                      <a:pt x="844" y="25"/>
                      <a:pt x="843" y="26"/>
                      <a:pt x="843" y="26"/>
                    </a:cubicBezTo>
                    <a:cubicBezTo>
                      <a:pt x="843" y="27"/>
                      <a:pt x="843" y="28"/>
                      <a:pt x="843" y="27"/>
                    </a:cubicBezTo>
                    <a:cubicBezTo>
                      <a:pt x="842" y="27"/>
                      <a:pt x="842" y="27"/>
                      <a:pt x="841" y="27"/>
                    </a:cubicBezTo>
                    <a:cubicBezTo>
                      <a:pt x="840" y="27"/>
                      <a:pt x="840" y="27"/>
                      <a:pt x="839" y="28"/>
                    </a:cubicBezTo>
                    <a:cubicBezTo>
                      <a:pt x="839" y="28"/>
                      <a:pt x="839" y="28"/>
                      <a:pt x="839" y="29"/>
                    </a:cubicBezTo>
                    <a:cubicBezTo>
                      <a:pt x="837" y="29"/>
                      <a:pt x="836" y="30"/>
                      <a:pt x="834" y="30"/>
                    </a:cubicBezTo>
                    <a:cubicBezTo>
                      <a:pt x="833" y="29"/>
                      <a:pt x="829" y="26"/>
                      <a:pt x="830" y="25"/>
                    </a:cubicBezTo>
                    <a:cubicBezTo>
                      <a:pt x="831" y="23"/>
                      <a:pt x="836" y="25"/>
                      <a:pt x="840" y="24"/>
                    </a:cubicBezTo>
                    <a:cubicBezTo>
                      <a:pt x="839" y="24"/>
                      <a:pt x="839" y="24"/>
                      <a:pt x="838" y="23"/>
                    </a:cubicBezTo>
                    <a:cubicBezTo>
                      <a:pt x="837" y="23"/>
                      <a:pt x="833" y="23"/>
                      <a:pt x="834" y="22"/>
                    </a:cubicBezTo>
                    <a:cubicBezTo>
                      <a:pt x="835" y="20"/>
                      <a:pt x="839" y="21"/>
                      <a:pt x="841" y="19"/>
                    </a:cubicBezTo>
                    <a:cubicBezTo>
                      <a:pt x="841" y="18"/>
                      <a:pt x="841" y="17"/>
                      <a:pt x="842" y="17"/>
                    </a:cubicBezTo>
                    <a:cubicBezTo>
                      <a:pt x="844" y="17"/>
                      <a:pt x="844" y="18"/>
                      <a:pt x="845" y="18"/>
                    </a:cubicBezTo>
                    <a:cubicBezTo>
                      <a:pt x="846" y="18"/>
                      <a:pt x="846" y="18"/>
                      <a:pt x="846" y="18"/>
                    </a:cubicBezTo>
                    <a:cubicBezTo>
                      <a:pt x="847" y="17"/>
                      <a:pt x="846" y="16"/>
                      <a:pt x="844" y="15"/>
                    </a:cubicBezTo>
                    <a:cubicBezTo>
                      <a:pt x="843" y="15"/>
                      <a:pt x="842" y="15"/>
                      <a:pt x="842" y="14"/>
                    </a:cubicBezTo>
                    <a:cubicBezTo>
                      <a:pt x="842" y="14"/>
                      <a:pt x="843" y="14"/>
                      <a:pt x="844" y="14"/>
                    </a:cubicBezTo>
                    <a:cubicBezTo>
                      <a:pt x="843" y="14"/>
                      <a:pt x="843" y="14"/>
                      <a:pt x="843" y="13"/>
                    </a:cubicBezTo>
                    <a:cubicBezTo>
                      <a:pt x="841" y="13"/>
                      <a:pt x="840" y="13"/>
                      <a:pt x="839" y="13"/>
                    </a:cubicBezTo>
                    <a:cubicBezTo>
                      <a:pt x="839" y="14"/>
                      <a:pt x="840" y="15"/>
                      <a:pt x="839" y="15"/>
                    </a:cubicBezTo>
                    <a:cubicBezTo>
                      <a:pt x="839" y="16"/>
                      <a:pt x="837" y="16"/>
                      <a:pt x="836" y="17"/>
                    </a:cubicBezTo>
                    <a:cubicBezTo>
                      <a:pt x="837" y="17"/>
                      <a:pt x="838" y="18"/>
                      <a:pt x="838" y="18"/>
                    </a:cubicBezTo>
                    <a:cubicBezTo>
                      <a:pt x="836" y="20"/>
                      <a:pt x="833" y="19"/>
                      <a:pt x="832" y="22"/>
                    </a:cubicBezTo>
                    <a:cubicBezTo>
                      <a:pt x="832" y="22"/>
                      <a:pt x="831" y="21"/>
                      <a:pt x="830" y="21"/>
                    </a:cubicBezTo>
                    <a:cubicBezTo>
                      <a:pt x="829" y="22"/>
                      <a:pt x="827" y="22"/>
                      <a:pt x="826" y="24"/>
                    </a:cubicBezTo>
                    <a:cubicBezTo>
                      <a:pt x="826" y="24"/>
                      <a:pt x="826" y="24"/>
                      <a:pt x="826" y="24"/>
                    </a:cubicBezTo>
                    <a:cubicBezTo>
                      <a:pt x="827" y="24"/>
                      <a:pt x="832" y="28"/>
                      <a:pt x="831" y="29"/>
                    </a:cubicBezTo>
                    <a:cubicBezTo>
                      <a:pt x="831" y="29"/>
                      <a:pt x="830" y="29"/>
                      <a:pt x="830" y="30"/>
                    </a:cubicBezTo>
                    <a:cubicBezTo>
                      <a:pt x="831" y="31"/>
                      <a:pt x="832" y="32"/>
                      <a:pt x="832" y="32"/>
                    </a:cubicBezTo>
                    <a:cubicBezTo>
                      <a:pt x="835" y="33"/>
                      <a:pt x="837" y="30"/>
                      <a:pt x="841" y="31"/>
                    </a:cubicBezTo>
                    <a:cubicBezTo>
                      <a:pt x="842" y="31"/>
                      <a:pt x="843" y="32"/>
                      <a:pt x="843" y="32"/>
                    </a:cubicBezTo>
                    <a:cubicBezTo>
                      <a:pt x="841" y="35"/>
                      <a:pt x="845" y="36"/>
                      <a:pt x="843" y="38"/>
                    </a:cubicBezTo>
                    <a:cubicBezTo>
                      <a:pt x="843" y="38"/>
                      <a:pt x="842" y="38"/>
                      <a:pt x="841" y="38"/>
                    </a:cubicBezTo>
                    <a:cubicBezTo>
                      <a:pt x="839" y="39"/>
                      <a:pt x="836" y="38"/>
                      <a:pt x="835" y="40"/>
                    </a:cubicBezTo>
                    <a:cubicBezTo>
                      <a:pt x="834" y="40"/>
                      <a:pt x="832" y="44"/>
                      <a:pt x="831" y="44"/>
                    </a:cubicBezTo>
                    <a:cubicBezTo>
                      <a:pt x="831" y="44"/>
                      <a:pt x="831" y="44"/>
                      <a:pt x="831" y="44"/>
                    </a:cubicBezTo>
                    <a:cubicBezTo>
                      <a:pt x="830" y="45"/>
                      <a:pt x="829" y="45"/>
                      <a:pt x="829" y="45"/>
                    </a:cubicBezTo>
                    <a:cubicBezTo>
                      <a:pt x="828" y="47"/>
                      <a:pt x="829" y="48"/>
                      <a:pt x="827" y="50"/>
                    </a:cubicBezTo>
                    <a:cubicBezTo>
                      <a:pt x="828" y="50"/>
                      <a:pt x="827" y="51"/>
                      <a:pt x="827" y="50"/>
                    </a:cubicBezTo>
                    <a:cubicBezTo>
                      <a:pt x="827" y="50"/>
                      <a:pt x="827" y="50"/>
                      <a:pt x="827" y="50"/>
                    </a:cubicBezTo>
                    <a:cubicBezTo>
                      <a:pt x="827" y="50"/>
                      <a:pt x="827" y="50"/>
                      <a:pt x="827" y="50"/>
                    </a:cubicBezTo>
                    <a:cubicBezTo>
                      <a:pt x="824" y="49"/>
                      <a:pt x="822" y="52"/>
                      <a:pt x="819" y="51"/>
                    </a:cubicBezTo>
                    <a:cubicBezTo>
                      <a:pt x="818" y="50"/>
                      <a:pt x="822" y="50"/>
                      <a:pt x="823" y="49"/>
                    </a:cubicBezTo>
                    <a:cubicBezTo>
                      <a:pt x="823" y="49"/>
                      <a:pt x="822" y="49"/>
                      <a:pt x="822" y="49"/>
                    </a:cubicBezTo>
                    <a:cubicBezTo>
                      <a:pt x="822" y="49"/>
                      <a:pt x="823" y="49"/>
                      <a:pt x="824" y="49"/>
                    </a:cubicBezTo>
                    <a:cubicBezTo>
                      <a:pt x="825" y="47"/>
                      <a:pt x="821" y="45"/>
                      <a:pt x="823" y="43"/>
                    </a:cubicBezTo>
                    <a:cubicBezTo>
                      <a:pt x="823" y="43"/>
                      <a:pt x="826" y="39"/>
                      <a:pt x="827" y="39"/>
                    </a:cubicBezTo>
                    <a:cubicBezTo>
                      <a:pt x="828" y="40"/>
                      <a:pt x="829" y="40"/>
                      <a:pt x="829" y="40"/>
                    </a:cubicBezTo>
                    <a:cubicBezTo>
                      <a:pt x="829" y="39"/>
                      <a:pt x="829" y="39"/>
                      <a:pt x="828" y="38"/>
                    </a:cubicBezTo>
                    <a:cubicBezTo>
                      <a:pt x="827" y="38"/>
                      <a:pt x="831" y="39"/>
                      <a:pt x="832" y="39"/>
                    </a:cubicBezTo>
                    <a:cubicBezTo>
                      <a:pt x="832" y="38"/>
                      <a:pt x="832" y="37"/>
                      <a:pt x="831" y="36"/>
                    </a:cubicBezTo>
                    <a:cubicBezTo>
                      <a:pt x="830" y="36"/>
                      <a:pt x="830" y="36"/>
                      <a:pt x="830" y="36"/>
                    </a:cubicBezTo>
                    <a:cubicBezTo>
                      <a:pt x="829" y="35"/>
                      <a:pt x="826" y="34"/>
                      <a:pt x="827" y="33"/>
                    </a:cubicBezTo>
                    <a:cubicBezTo>
                      <a:pt x="825" y="33"/>
                      <a:pt x="824" y="33"/>
                      <a:pt x="822" y="33"/>
                    </a:cubicBezTo>
                    <a:cubicBezTo>
                      <a:pt x="822" y="33"/>
                      <a:pt x="821" y="34"/>
                      <a:pt x="820" y="34"/>
                    </a:cubicBezTo>
                    <a:cubicBezTo>
                      <a:pt x="820" y="35"/>
                      <a:pt x="819" y="37"/>
                      <a:pt x="818" y="37"/>
                    </a:cubicBezTo>
                    <a:cubicBezTo>
                      <a:pt x="817" y="40"/>
                      <a:pt x="819" y="40"/>
                      <a:pt x="817" y="42"/>
                    </a:cubicBezTo>
                    <a:cubicBezTo>
                      <a:pt x="817" y="43"/>
                      <a:pt x="816" y="43"/>
                      <a:pt x="815" y="44"/>
                    </a:cubicBezTo>
                    <a:cubicBezTo>
                      <a:pt x="816" y="44"/>
                      <a:pt x="816" y="45"/>
                      <a:pt x="815" y="46"/>
                    </a:cubicBezTo>
                    <a:cubicBezTo>
                      <a:pt x="815" y="47"/>
                      <a:pt x="812" y="47"/>
                      <a:pt x="810" y="48"/>
                    </a:cubicBezTo>
                    <a:cubicBezTo>
                      <a:pt x="811" y="49"/>
                      <a:pt x="813" y="52"/>
                      <a:pt x="812" y="53"/>
                    </a:cubicBezTo>
                    <a:cubicBezTo>
                      <a:pt x="811" y="55"/>
                      <a:pt x="803" y="52"/>
                      <a:pt x="801" y="54"/>
                    </a:cubicBezTo>
                    <a:cubicBezTo>
                      <a:pt x="801" y="55"/>
                      <a:pt x="804" y="57"/>
                      <a:pt x="803" y="57"/>
                    </a:cubicBezTo>
                    <a:cubicBezTo>
                      <a:pt x="800" y="56"/>
                      <a:pt x="801" y="55"/>
                      <a:pt x="797" y="54"/>
                    </a:cubicBezTo>
                    <a:cubicBezTo>
                      <a:pt x="797" y="53"/>
                      <a:pt x="793" y="52"/>
                      <a:pt x="793" y="52"/>
                    </a:cubicBezTo>
                    <a:cubicBezTo>
                      <a:pt x="795" y="49"/>
                      <a:pt x="803" y="52"/>
                      <a:pt x="804" y="50"/>
                    </a:cubicBezTo>
                    <a:cubicBezTo>
                      <a:pt x="804" y="49"/>
                      <a:pt x="803" y="49"/>
                      <a:pt x="802" y="49"/>
                    </a:cubicBezTo>
                    <a:cubicBezTo>
                      <a:pt x="802" y="49"/>
                      <a:pt x="801" y="49"/>
                      <a:pt x="801" y="48"/>
                    </a:cubicBezTo>
                    <a:cubicBezTo>
                      <a:pt x="801" y="48"/>
                      <a:pt x="801" y="48"/>
                      <a:pt x="802" y="49"/>
                    </a:cubicBezTo>
                    <a:cubicBezTo>
                      <a:pt x="804" y="49"/>
                      <a:pt x="806" y="47"/>
                      <a:pt x="809" y="47"/>
                    </a:cubicBezTo>
                    <a:cubicBezTo>
                      <a:pt x="807" y="45"/>
                      <a:pt x="809" y="42"/>
                      <a:pt x="806" y="41"/>
                    </a:cubicBezTo>
                    <a:cubicBezTo>
                      <a:pt x="806" y="41"/>
                      <a:pt x="806" y="41"/>
                      <a:pt x="806" y="41"/>
                    </a:cubicBezTo>
                    <a:cubicBezTo>
                      <a:pt x="806" y="40"/>
                      <a:pt x="805" y="39"/>
                      <a:pt x="806" y="37"/>
                    </a:cubicBezTo>
                    <a:cubicBezTo>
                      <a:pt x="806" y="37"/>
                      <a:pt x="806" y="37"/>
                      <a:pt x="806" y="37"/>
                    </a:cubicBezTo>
                    <a:cubicBezTo>
                      <a:pt x="806" y="37"/>
                      <a:pt x="806" y="36"/>
                      <a:pt x="805" y="36"/>
                    </a:cubicBezTo>
                    <a:cubicBezTo>
                      <a:pt x="805" y="36"/>
                      <a:pt x="805" y="37"/>
                      <a:pt x="805" y="38"/>
                    </a:cubicBezTo>
                    <a:cubicBezTo>
                      <a:pt x="804" y="39"/>
                      <a:pt x="797" y="41"/>
                      <a:pt x="796" y="40"/>
                    </a:cubicBezTo>
                    <a:cubicBezTo>
                      <a:pt x="796" y="40"/>
                      <a:pt x="796" y="40"/>
                      <a:pt x="796" y="40"/>
                    </a:cubicBezTo>
                    <a:cubicBezTo>
                      <a:pt x="795" y="41"/>
                      <a:pt x="794" y="41"/>
                      <a:pt x="793" y="42"/>
                    </a:cubicBezTo>
                    <a:cubicBezTo>
                      <a:pt x="793" y="43"/>
                      <a:pt x="793" y="43"/>
                      <a:pt x="793" y="44"/>
                    </a:cubicBezTo>
                    <a:cubicBezTo>
                      <a:pt x="795" y="45"/>
                      <a:pt x="799" y="47"/>
                      <a:pt x="798" y="49"/>
                    </a:cubicBezTo>
                    <a:cubicBezTo>
                      <a:pt x="798" y="49"/>
                      <a:pt x="798" y="49"/>
                      <a:pt x="798" y="49"/>
                    </a:cubicBezTo>
                    <a:cubicBezTo>
                      <a:pt x="798" y="49"/>
                      <a:pt x="798" y="49"/>
                      <a:pt x="798" y="49"/>
                    </a:cubicBezTo>
                    <a:cubicBezTo>
                      <a:pt x="798" y="49"/>
                      <a:pt x="796" y="48"/>
                      <a:pt x="795" y="46"/>
                    </a:cubicBezTo>
                    <a:cubicBezTo>
                      <a:pt x="795" y="46"/>
                      <a:pt x="795" y="46"/>
                      <a:pt x="795" y="47"/>
                    </a:cubicBezTo>
                    <a:cubicBezTo>
                      <a:pt x="793" y="49"/>
                      <a:pt x="788" y="47"/>
                      <a:pt x="787" y="49"/>
                    </a:cubicBezTo>
                    <a:cubicBezTo>
                      <a:pt x="787" y="49"/>
                      <a:pt x="786" y="50"/>
                      <a:pt x="786" y="51"/>
                    </a:cubicBezTo>
                    <a:cubicBezTo>
                      <a:pt x="787" y="51"/>
                      <a:pt x="788" y="51"/>
                      <a:pt x="789" y="51"/>
                    </a:cubicBezTo>
                    <a:cubicBezTo>
                      <a:pt x="790" y="51"/>
                      <a:pt x="789" y="53"/>
                      <a:pt x="788" y="53"/>
                    </a:cubicBezTo>
                    <a:cubicBezTo>
                      <a:pt x="787" y="56"/>
                      <a:pt x="787" y="56"/>
                      <a:pt x="786" y="58"/>
                    </a:cubicBezTo>
                    <a:cubicBezTo>
                      <a:pt x="785" y="59"/>
                      <a:pt x="785" y="59"/>
                      <a:pt x="784" y="59"/>
                    </a:cubicBezTo>
                    <a:cubicBezTo>
                      <a:pt x="784" y="60"/>
                      <a:pt x="779" y="63"/>
                      <a:pt x="779" y="63"/>
                    </a:cubicBezTo>
                    <a:cubicBezTo>
                      <a:pt x="777" y="65"/>
                      <a:pt x="777" y="65"/>
                      <a:pt x="777" y="67"/>
                    </a:cubicBezTo>
                    <a:cubicBezTo>
                      <a:pt x="775" y="67"/>
                      <a:pt x="773" y="69"/>
                      <a:pt x="772" y="70"/>
                    </a:cubicBezTo>
                    <a:cubicBezTo>
                      <a:pt x="772" y="71"/>
                      <a:pt x="771" y="72"/>
                      <a:pt x="772" y="74"/>
                    </a:cubicBezTo>
                    <a:cubicBezTo>
                      <a:pt x="772" y="74"/>
                      <a:pt x="774" y="75"/>
                      <a:pt x="773" y="75"/>
                    </a:cubicBezTo>
                    <a:cubicBezTo>
                      <a:pt x="772" y="75"/>
                      <a:pt x="772" y="74"/>
                      <a:pt x="772" y="74"/>
                    </a:cubicBezTo>
                    <a:cubicBezTo>
                      <a:pt x="772" y="74"/>
                      <a:pt x="772" y="74"/>
                      <a:pt x="772" y="74"/>
                    </a:cubicBezTo>
                    <a:cubicBezTo>
                      <a:pt x="770" y="76"/>
                      <a:pt x="769" y="76"/>
                      <a:pt x="768" y="78"/>
                    </a:cubicBezTo>
                    <a:cubicBezTo>
                      <a:pt x="768" y="78"/>
                      <a:pt x="768" y="78"/>
                      <a:pt x="768" y="78"/>
                    </a:cubicBezTo>
                    <a:cubicBezTo>
                      <a:pt x="769" y="78"/>
                      <a:pt x="770" y="78"/>
                      <a:pt x="771" y="78"/>
                    </a:cubicBezTo>
                    <a:cubicBezTo>
                      <a:pt x="772" y="79"/>
                      <a:pt x="769" y="79"/>
                      <a:pt x="768" y="78"/>
                    </a:cubicBezTo>
                    <a:cubicBezTo>
                      <a:pt x="766" y="79"/>
                      <a:pt x="765" y="79"/>
                      <a:pt x="763" y="79"/>
                    </a:cubicBezTo>
                    <a:cubicBezTo>
                      <a:pt x="762" y="78"/>
                      <a:pt x="764" y="78"/>
                      <a:pt x="765" y="77"/>
                    </a:cubicBezTo>
                    <a:cubicBezTo>
                      <a:pt x="766" y="75"/>
                      <a:pt x="768" y="75"/>
                      <a:pt x="769" y="73"/>
                    </a:cubicBezTo>
                    <a:cubicBezTo>
                      <a:pt x="770" y="73"/>
                      <a:pt x="770" y="72"/>
                      <a:pt x="770" y="70"/>
                    </a:cubicBezTo>
                    <a:cubicBezTo>
                      <a:pt x="770" y="70"/>
                      <a:pt x="771" y="70"/>
                      <a:pt x="772" y="70"/>
                    </a:cubicBezTo>
                    <a:cubicBezTo>
                      <a:pt x="772" y="69"/>
                      <a:pt x="772" y="69"/>
                      <a:pt x="771" y="68"/>
                    </a:cubicBezTo>
                    <a:cubicBezTo>
                      <a:pt x="772" y="68"/>
                      <a:pt x="773" y="67"/>
                      <a:pt x="773" y="67"/>
                    </a:cubicBezTo>
                    <a:cubicBezTo>
                      <a:pt x="775" y="65"/>
                      <a:pt x="772" y="64"/>
                      <a:pt x="774" y="62"/>
                    </a:cubicBezTo>
                    <a:cubicBezTo>
                      <a:pt x="774" y="61"/>
                      <a:pt x="774" y="59"/>
                      <a:pt x="775" y="60"/>
                    </a:cubicBezTo>
                    <a:cubicBezTo>
                      <a:pt x="778" y="61"/>
                      <a:pt x="780" y="59"/>
                      <a:pt x="783" y="59"/>
                    </a:cubicBezTo>
                    <a:cubicBezTo>
                      <a:pt x="780" y="58"/>
                      <a:pt x="780" y="59"/>
                      <a:pt x="777" y="58"/>
                    </a:cubicBezTo>
                    <a:cubicBezTo>
                      <a:pt x="776" y="57"/>
                      <a:pt x="781" y="57"/>
                      <a:pt x="781" y="57"/>
                    </a:cubicBezTo>
                    <a:cubicBezTo>
                      <a:pt x="783" y="54"/>
                      <a:pt x="782" y="54"/>
                      <a:pt x="784" y="52"/>
                    </a:cubicBezTo>
                    <a:cubicBezTo>
                      <a:pt x="784" y="52"/>
                      <a:pt x="784" y="52"/>
                      <a:pt x="784" y="52"/>
                    </a:cubicBezTo>
                    <a:cubicBezTo>
                      <a:pt x="784" y="52"/>
                      <a:pt x="784" y="52"/>
                      <a:pt x="784" y="52"/>
                    </a:cubicBezTo>
                    <a:cubicBezTo>
                      <a:pt x="784" y="51"/>
                      <a:pt x="784" y="50"/>
                      <a:pt x="784" y="49"/>
                    </a:cubicBezTo>
                    <a:cubicBezTo>
                      <a:pt x="784" y="49"/>
                      <a:pt x="783" y="49"/>
                      <a:pt x="782" y="49"/>
                    </a:cubicBezTo>
                    <a:cubicBezTo>
                      <a:pt x="781" y="49"/>
                      <a:pt x="781" y="44"/>
                      <a:pt x="781" y="44"/>
                    </a:cubicBezTo>
                    <a:cubicBezTo>
                      <a:pt x="783" y="42"/>
                      <a:pt x="784" y="42"/>
                      <a:pt x="786" y="40"/>
                    </a:cubicBezTo>
                    <a:cubicBezTo>
                      <a:pt x="786" y="39"/>
                      <a:pt x="786" y="42"/>
                      <a:pt x="787" y="43"/>
                    </a:cubicBezTo>
                    <a:cubicBezTo>
                      <a:pt x="787" y="43"/>
                      <a:pt x="787" y="43"/>
                      <a:pt x="787" y="43"/>
                    </a:cubicBezTo>
                    <a:cubicBezTo>
                      <a:pt x="787" y="41"/>
                      <a:pt x="788" y="39"/>
                      <a:pt x="788" y="39"/>
                    </a:cubicBezTo>
                    <a:cubicBezTo>
                      <a:pt x="790" y="39"/>
                      <a:pt x="790" y="41"/>
                      <a:pt x="789" y="42"/>
                    </a:cubicBezTo>
                    <a:cubicBezTo>
                      <a:pt x="790" y="42"/>
                      <a:pt x="791" y="42"/>
                      <a:pt x="791" y="41"/>
                    </a:cubicBezTo>
                    <a:cubicBezTo>
                      <a:pt x="791" y="40"/>
                      <a:pt x="792" y="40"/>
                      <a:pt x="792" y="39"/>
                    </a:cubicBezTo>
                    <a:cubicBezTo>
                      <a:pt x="791" y="39"/>
                      <a:pt x="790" y="39"/>
                      <a:pt x="789" y="39"/>
                    </a:cubicBezTo>
                    <a:cubicBezTo>
                      <a:pt x="789" y="38"/>
                      <a:pt x="788" y="34"/>
                      <a:pt x="788" y="33"/>
                    </a:cubicBezTo>
                    <a:cubicBezTo>
                      <a:pt x="790" y="31"/>
                      <a:pt x="790" y="31"/>
                      <a:pt x="791" y="29"/>
                    </a:cubicBezTo>
                    <a:cubicBezTo>
                      <a:pt x="792" y="28"/>
                      <a:pt x="795" y="29"/>
                      <a:pt x="796" y="29"/>
                    </a:cubicBezTo>
                    <a:cubicBezTo>
                      <a:pt x="799" y="30"/>
                      <a:pt x="801" y="27"/>
                      <a:pt x="804" y="28"/>
                    </a:cubicBezTo>
                    <a:cubicBezTo>
                      <a:pt x="805" y="28"/>
                      <a:pt x="806" y="32"/>
                      <a:pt x="806" y="33"/>
                    </a:cubicBezTo>
                    <a:cubicBezTo>
                      <a:pt x="807" y="33"/>
                      <a:pt x="809" y="34"/>
                      <a:pt x="810" y="35"/>
                    </a:cubicBezTo>
                    <a:cubicBezTo>
                      <a:pt x="810" y="34"/>
                      <a:pt x="811" y="34"/>
                      <a:pt x="811" y="34"/>
                    </a:cubicBezTo>
                    <a:cubicBezTo>
                      <a:pt x="811" y="35"/>
                      <a:pt x="811" y="35"/>
                      <a:pt x="811" y="35"/>
                    </a:cubicBezTo>
                    <a:cubicBezTo>
                      <a:pt x="812" y="34"/>
                      <a:pt x="813" y="34"/>
                      <a:pt x="813" y="34"/>
                    </a:cubicBezTo>
                    <a:cubicBezTo>
                      <a:pt x="813" y="34"/>
                      <a:pt x="812" y="34"/>
                      <a:pt x="812" y="33"/>
                    </a:cubicBezTo>
                    <a:cubicBezTo>
                      <a:pt x="811" y="33"/>
                      <a:pt x="811" y="30"/>
                      <a:pt x="811" y="29"/>
                    </a:cubicBezTo>
                    <a:cubicBezTo>
                      <a:pt x="810" y="28"/>
                      <a:pt x="808" y="26"/>
                      <a:pt x="809" y="25"/>
                    </a:cubicBezTo>
                    <a:cubicBezTo>
                      <a:pt x="809" y="25"/>
                      <a:pt x="811" y="26"/>
                      <a:pt x="812" y="27"/>
                    </a:cubicBezTo>
                    <a:cubicBezTo>
                      <a:pt x="814" y="27"/>
                      <a:pt x="816" y="27"/>
                      <a:pt x="817" y="27"/>
                    </a:cubicBezTo>
                    <a:cubicBezTo>
                      <a:pt x="817" y="27"/>
                      <a:pt x="817" y="27"/>
                      <a:pt x="817" y="26"/>
                    </a:cubicBezTo>
                    <a:cubicBezTo>
                      <a:pt x="816" y="26"/>
                      <a:pt x="816" y="21"/>
                      <a:pt x="817" y="21"/>
                    </a:cubicBezTo>
                    <a:cubicBezTo>
                      <a:pt x="817" y="20"/>
                      <a:pt x="818" y="20"/>
                      <a:pt x="819" y="20"/>
                    </a:cubicBezTo>
                    <a:cubicBezTo>
                      <a:pt x="819" y="19"/>
                      <a:pt x="819" y="18"/>
                      <a:pt x="820" y="18"/>
                    </a:cubicBezTo>
                    <a:cubicBezTo>
                      <a:pt x="821" y="16"/>
                      <a:pt x="822" y="16"/>
                      <a:pt x="824" y="15"/>
                    </a:cubicBezTo>
                    <a:cubicBezTo>
                      <a:pt x="824" y="15"/>
                      <a:pt x="823" y="14"/>
                      <a:pt x="823" y="13"/>
                    </a:cubicBezTo>
                    <a:cubicBezTo>
                      <a:pt x="821" y="13"/>
                      <a:pt x="819" y="13"/>
                      <a:pt x="817" y="14"/>
                    </a:cubicBezTo>
                    <a:cubicBezTo>
                      <a:pt x="817" y="14"/>
                      <a:pt x="817" y="15"/>
                      <a:pt x="817" y="15"/>
                    </a:cubicBezTo>
                    <a:cubicBezTo>
                      <a:pt x="815" y="17"/>
                      <a:pt x="814" y="17"/>
                      <a:pt x="813" y="19"/>
                    </a:cubicBezTo>
                    <a:cubicBezTo>
                      <a:pt x="813" y="19"/>
                      <a:pt x="812" y="20"/>
                      <a:pt x="812" y="20"/>
                    </a:cubicBezTo>
                    <a:cubicBezTo>
                      <a:pt x="813" y="21"/>
                      <a:pt x="813" y="22"/>
                      <a:pt x="813" y="23"/>
                    </a:cubicBezTo>
                    <a:cubicBezTo>
                      <a:pt x="811" y="25"/>
                      <a:pt x="808" y="24"/>
                      <a:pt x="807" y="26"/>
                    </a:cubicBezTo>
                    <a:cubicBezTo>
                      <a:pt x="807" y="27"/>
                      <a:pt x="807" y="26"/>
                      <a:pt x="807" y="25"/>
                    </a:cubicBezTo>
                    <a:cubicBezTo>
                      <a:pt x="807" y="25"/>
                      <a:pt x="806" y="25"/>
                      <a:pt x="806" y="25"/>
                    </a:cubicBezTo>
                    <a:cubicBezTo>
                      <a:pt x="806" y="27"/>
                      <a:pt x="808" y="28"/>
                      <a:pt x="807" y="30"/>
                    </a:cubicBezTo>
                    <a:cubicBezTo>
                      <a:pt x="806" y="31"/>
                      <a:pt x="806" y="27"/>
                      <a:pt x="805" y="27"/>
                    </a:cubicBezTo>
                    <a:cubicBezTo>
                      <a:pt x="802" y="26"/>
                      <a:pt x="801" y="27"/>
                      <a:pt x="797" y="26"/>
                    </a:cubicBezTo>
                    <a:cubicBezTo>
                      <a:pt x="796" y="26"/>
                      <a:pt x="793" y="26"/>
                      <a:pt x="793" y="25"/>
                    </a:cubicBezTo>
                    <a:cubicBezTo>
                      <a:pt x="795" y="23"/>
                      <a:pt x="796" y="24"/>
                      <a:pt x="798" y="22"/>
                    </a:cubicBezTo>
                    <a:cubicBezTo>
                      <a:pt x="798" y="21"/>
                      <a:pt x="798" y="21"/>
                      <a:pt x="798" y="21"/>
                    </a:cubicBezTo>
                    <a:cubicBezTo>
                      <a:pt x="797" y="20"/>
                      <a:pt x="796" y="19"/>
                      <a:pt x="797" y="18"/>
                    </a:cubicBezTo>
                    <a:cubicBezTo>
                      <a:pt x="797" y="17"/>
                      <a:pt x="799" y="16"/>
                      <a:pt x="801" y="16"/>
                    </a:cubicBezTo>
                    <a:cubicBezTo>
                      <a:pt x="800" y="15"/>
                      <a:pt x="798" y="15"/>
                      <a:pt x="798" y="14"/>
                    </a:cubicBezTo>
                    <a:cubicBezTo>
                      <a:pt x="799" y="14"/>
                      <a:pt x="799" y="14"/>
                      <a:pt x="800" y="14"/>
                    </a:cubicBezTo>
                    <a:cubicBezTo>
                      <a:pt x="798" y="13"/>
                      <a:pt x="797" y="13"/>
                      <a:pt x="795" y="13"/>
                    </a:cubicBezTo>
                    <a:cubicBezTo>
                      <a:pt x="795" y="13"/>
                      <a:pt x="795" y="13"/>
                      <a:pt x="795" y="13"/>
                    </a:cubicBezTo>
                    <a:cubicBezTo>
                      <a:pt x="795" y="13"/>
                      <a:pt x="795" y="13"/>
                      <a:pt x="795" y="13"/>
                    </a:cubicBezTo>
                    <a:cubicBezTo>
                      <a:pt x="795" y="13"/>
                      <a:pt x="795" y="13"/>
                      <a:pt x="795" y="13"/>
                    </a:cubicBezTo>
                    <a:cubicBezTo>
                      <a:pt x="795" y="14"/>
                      <a:pt x="794" y="16"/>
                      <a:pt x="793" y="17"/>
                    </a:cubicBezTo>
                    <a:cubicBezTo>
                      <a:pt x="792" y="19"/>
                      <a:pt x="795" y="20"/>
                      <a:pt x="793" y="22"/>
                    </a:cubicBezTo>
                    <a:cubicBezTo>
                      <a:pt x="793" y="23"/>
                      <a:pt x="793" y="20"/>
                      <a:pt x="792" y="19"/>
                    </a:cubicBezTo>
                    <a:cubicBezTo>
                      <a:pt x="792" y="19"/>
                      <a:pt x="792" y="19"/>
                      <a:pt x="792" y="19"/>
                    </a:cubicBezTo>
                    <a:cubicBezTo>
                      <a:pt x="790" y="21"/>
                      <a:pt x="789" y="21"/>
                      <a:pt x="788" y="23"/>
                    </a:cubicBezTo>
                    <a:cubicBezTo>
                      <a:pt x="788" y="23"/>
                      <a:pt x="788" y="23"/>
                      <a:pt x="788" y="23"/>
                    </a:cubicBezTo>
                    <a:cubicBezTo>
                      <a:pt x="789" y="23"/>
                      <a:pt x="788" y="24"/>
                      <a:pt x="788" y="24"/>
                    </a:cubicBezTo>
                    <a:cubicBezTo>
                      <a:pt x="788" y="24"/>
                      <a:pt x="788" y="24"/>
                      <a:pt x="788" y="24"/>
                    </a:cubicBezTo>
                    <a:cubicBezTo>
                      <a:pt x="789" y="24"/>
                      <a:pt x="786" y="26"/>
                      <a:pt x="785" y="27"/>
                    </a:cubicBezTo>
                    <a:cubicBezTo>
                      <a:pt x="784" y="28"/>
                      <a:pt x="783" y="28"/>
                      <a:pt x="782" y="29"/>
                    </a:cubicBezTo>
                    <a:cubicBezTo>
                      <a:pt x="783" y="29"/>
                      <a:pt x="783" y="30"/>
                      <a:pt x="783" y="30"/>
                    </a:cubicBezTo>
                    <a:cubicBezTo>
                      <a:pt x="784" y="30"/>
                      <a:pt x="786" y="30"/>
                      <a:pt x="785" y="30"/>
                    </a:cubicBezTo>
                    <a:cubicBezTo>
                      <a:pt x="784" y="31"/>
                      <a:pt x="783" y="32"/>
                      <a:pt x="782" y="32"/>
                    </a:cubicBezTo>
                    <a:cubicBezTo>
                      <a:pt x="781" y="32"/>
                      <a:pt x="781" y="32"/>
                      <a:pt x="781" y="32"/>
                    </a:cubicBezTo>
                    <a:cubicBezTo>
                      <a:pt x="781" y="33"/>
                      <a:pt x="781" y="35"/>
                      <a:pt x="781" y="35"/>
                    </a:cubicBezTo>
                    <a:cubicBezTo>
                      <a:pt x="780" y="34"/>
                      <a:pt x="779" y="33"/>
                      <a:pt x="779" y="32"/>
                    </a:cubicBezTo>
                    <a:cubicBezTo>
                      <a:pt x="777" y="33"/>
                      <a:pt x="774" y="36"/>
                      <a:pt x="772" y="35"/>
                    </a:cubicBezTo>
                    <a:cubicBezTo>
                      <a:pt x="771" y="35"/>
                      <a:pt x="776" y="33"/>
                      <a:pt x="777" y="33"/>
                    </a:cubicBezTo>
                    <a:cubicBezTo>
                      <a:pt x="778" y="31"/>
                      <a:pt x="778" y="30"/>
                      <a:pt x="779" y="29"/>
                    </a:cubicBezTo>
                    <a:cubicBezTo>
                      <a:pt x="779" y="28"/>
                      <a:pt x="779" y="28"/>
                      <a:pt x="778" y="27"/>
                    </a:cubicBezTo>
                    <a:cubicBezTo>
                      <a:pt x="777" y="27"/>
                      <a:pt x="771" y="28"/>
                      <a:pt x="771" y="28"/>
                    </a:cubicBezTo>
                    <a:cubicBezTo>
                      <a:pt x="773" y="25"/>
                      <a:pt x="774" y="26"/>
                      <a:pt x="776" y="24"/>
                    </a:cubicBezTo>
                    <a:cubicBezTo>
                      <a:pt x="776" y="23"/>
                      <a:pt x="779" y="24"/>
                      <a:pt x="780" y="25"/>
                    </a:cubicBezTo>
                    <a:cubicBezTo>
                      <a:pt x="780" y="25"/>
                      <a:pt x="780" y="25"/>
                      <a:pt x="780" y="25"/>
                    </a:cubicBezTo>
                    <a:cubicBezTo>
                      <a:pt x="780" y="24"/>
                      <a:pt x="780" y="23"/>
                      <a:pt x="780" y="23"/>
                    </a:cubicBezTo>
                    <a:cubicBezTo>
                      <a:pt x="781" y="24"/>
                      <a:pt x="781" y="24"/>
                      <a:pt x="782" y="25"/>
                    </a:cubicBezTo>
                    <a:cubicBezTo>
                      <a:pt x="784" y="25"/>
                      <a:pt x="785" y="23"/>
                      <a:pt x="788" y="24"/>
                    </a:cubicBezTo>
                    <a:cubicBezTo>
                      <a:pt x="788" y="24"/>
                      <a:pt x="788" y="24"/>
                      <a:pt x="788" y="24"/>
                    </a:cubicBezTo>
                    <a:cubicBezTo>
                      <a:pt x="788" y="23"/>
                      <a:pt x="788" y="23"/>
                      <a:pt x="788" y="23"/>
                    </a:cubicBezTo>
                    <a:cubicBezTo>
                      <a:pt x="786" y="22"/>
                      <a:pt x="785" y="22"/>
                      <a:pt x="784" y="22"/>
                    </a:cubicBezTo>
                    <a:cubicBezTo>
                      <a:pt x="783" y="22"/>
                      <a:pt x="782" y="23"/>
                      <a:pt x="781" y="22"/>
                    </a:cubicBezTo>
                    <a:cubicBezTo>
                      <a:pt x="780" y="22"/>
                      <a:pt x="781" y="19"/>
                      <a:pt x="781" y="18"/>
                    </a:cubicBezTo>
                    <a:cubicBezTo>
                      <a:pt x="782" y="17"/>
                      <a:pt x="782" y="17"/>
                      <a:pt x="783" y="16"/>
                    </a:cubicBezTo>
                    <a:cubicBezTo>
                      <a:pt x="784" y="16"/>
                      <a:pt x="785" y="14"/>
                      <a:pt x="787" y="13"/>
                    </a:cubicBezTo>
                    <a:cubicBezTo>
                      <a:pt x="786" y="13"/>
                      <a:pt x="784" y="13"/>
                      <a:pt x="783" y="13"/>
                    </a:cubicBezTo>
                    <a:cubicBezTo>
                      <a:pt x="783" y="13"/>
                      <a:pt x="783" y="13"/>
                      <a:pt x="783" y="13"/>
                    </a:cubicBezTo>
                    <a:cubicBezTo>
                      <a:pt x="783" y="14"/>
                      <a:pt x="782" y="15"/>
                      <a:pt x="780" y="15"/>
                    </a:cubicBezTo>
                    <a:cubicBezTo>
                      <a:pt x="780" y="15"/>
                      <a:pt x="780" y="15"/>
                      <a:pt x="780" y="16"/>
                    </a:cubicBezTo>
                    <a:cubicBezTo>
                      <a:pt x="779" y="18"/>
                      <a:pt x="776" y="17"/>
                      <a:pt x="774" y="19"/>
                    </a:cubicBezTo>
                    <a:cubicBezTo>
                      <a:pt x="774" y="19"/>
                      <a:pt x="772" y="21"/>
                      <a:pt x="771" y="22"/>
                    </a:cubicBezTo>
                    <a:cubicBezTo>
                      <a:pt x="771" y="22"/>
                      <a:pt x="771" y="22"/>
                      <a:pt x="771" y="22"/>
                    </a:cubicBezTo>
                    <a:cubicBezTo>
                      <a:pt x="769" y="24"/>
                      <a:pt x="769" y="24"/>
                      <a:pt x="768" y="26"/>
                    </a:cubicBezTo>
                    <a:cubicBezTo>
                      <a:pt x="767" y="27"/>
                      <a:pt x="767" y="27"/>
                      <a:pt x="767" y="27"/>
                    </a:cubicBezTo>
                    <a:cubicBezTo>
                      <a:pt x="769" y="28"/>
                      <a:pt x="770" y="29"/>
                      <a:pt x="769" y="30"/>
                    </a:cubicBezTo>
                    <a:cubicBezTo>
                      <a:pt x="769" y="31"/>
                      <a:pt x="768" y="29"/>
                      <a:pt x="767" y="28"/>
                    </a:cubicBezTo>
                    <a:cubicBezTo>
                      <a:pt x="767" y="28"/>
                      <a:pt x="766" y="28"/>
                      <a:pt x="766" y="28"/>
                    </a:cubicBezTo>
                    <a:cubicBezTo>
                      <a:pt x="764" y="27"/>
                      <a:pt x="763" y="28"/>
                      <a:pt x="761" y="28"/>
                    </a:cubicBezTo>
                    <a:cubicBezTo>
                      <a:pt x="762" y="29"/>
                      <a:pt x="762" y="30"/>
                      <a:pt x="763" y="30"/>
                    </a:cubicBezTo>
                    <a:cubicBezTo>
                      <a:pt x="763" y="30"/>
                      <a:pt x="763" y="30"/>
                      <a:pt x="764" y="30"/>
                    </a:cubicBezTo>
                    <a:cubicBezTo>
                      <a:pt x="764" y="30"/>
                      <a:pt x="764" y="31"/>
                      <a:pt x="764" y="31"/>
                    </a:cubicBezTo>
                    <a:cubicBezTo>
                      <a:pt x="764" y="31"/>
                      <a:pt x="765" y="31"/>
                      <a:pt x="765" y="32"/>
                    </a:cubicBezTo>
                    <a:cubicBezTo>
                      <a:pt x="765" y="33"/>
                      <a:pt x="766" y="36"/>
                      <a:pt x="766" y="36"/>
                    </a:cubicBezTo>
                    <a:cubicBezTo>
                      <a:pt x="766" y="36"/>
                      <a:pt x="766" y="36"/>
                      <a:pt x="766" y="36"/>
                    </a:cubicBezTo>
                    <a:cubicBezTo>
                      <a:pt x="766" y="36"/>
                      <a:pt x="766" y="35"/>
                      <a:pt x="767" y="34"/>
                    </a:cubicBezTo>
                    <a:cubicBezTo>
                      <a:pt x="767" y="33"/>
                      <a:pt x="770" y="37"/>
                      <a:pt x="771" y="37"/>
                    </a:cubicBezTo>
                    <a:cubicBezTo>
                      <a:pt x="774" y="38"/>
                      <a:pt x="776" y="36"/>
                      <a:pt x="779" y="37"/>
                    </a:cubicBezTo>
                    <a:cubicBezTo>
                      <a:pt x="780" y="37"/>
                      <a:pt x="784" y="38"/>
                      <a:pt x="783" y="39"/>
                    </a:cubicBezTo>
                    <a:cubicBezTo>
                      <a:pt x="782" y="41"/>
                      <a:pt x="779" y="40"/>
                      <a:pt x="777" y="42"/>
                    </a:cubicBezTo>
                    <a:cubicBezTo>
                      <a:pt x="777" y="43"/>
                      <a:pt x="776" y="44"/>
                      <a:pt x="775" y="45"/>
                    </a:cubicBezTo>
                    <a:cubicBezTo>
                      <a:pt x="776" y="46"/>
                      <a:pt x="776" y="49"/>
                      <a:pt x="775" y="49"/>
                    </a:cubicBezTo>
                    <a:cubicBezTo>
                      <a:pt x="774" y="52"/>
                      <a:pt x="774" y="52"/>
                      <a:pt x="773" y="54"/>
                    </a:cubicBezTo>
                    <a:cubicBezTo>
                      <a:pt x="772" y="54"/>
                      <a:pt x="770" y="52"/>
                      <a:pt x="769" y="52"/>
                    </a:cubicBezTo>
                    <a:cubicBezTo>
                      <a:pt x="766" y="51"/>
                      <a:pt x="765" y="53"/>
                      <a:pt x="761" y="52"/>
                    </a:cubicBezTo>
                    <a:cubicBezTo>
                      <a:pt x="761" y="52"/>
                      <a:pt x="757" y="50"/>
                      <a:pt x="758" y="49"/>
                    </a:cubicBezTo>
                    <a:cubicBezTo>
                      <a:pt x="759" y="47"/>
                      <a:pt x="762" y="48"/>
                      <a:pt x="764" y="47"/>
                    </a:cubicBezTo>
                    <a:cubicBezTo>
                      <a:pt x="763" y="47"/>
                      <a:pt x="763" y="47"/>
                      <a:pt x="763" y="47"/>
                    </a:cubicBezTo>
                    <a:cubicBezTo>
                      <a:pt x="762" y="47"/>
                      <a:pt x="766" y="43"/>
                      <a:pt x="766" y="42"/>
                    </a:cubicBezTo>
                    <a:cubicBezTo>
                      <a:pt x="767" y="42"/>
                      <a:pt x="767" y="41"/>
                      <a:pt x="768" y="41"/>
                    </a:cubicBezTo>
                    <a:cubicBezTo>
                      <a:pt x="767" y="41"/>
                      <a:pt x="766" y="40"/>
                      <a:pt x="766" y="40"/>
                    </a:cubicBezTo>
                    <a:cubicBezTo>
                      <a:pt x="763" y="40"/>
                      <a:pt x="758" y="41"/>
                      <a:pt x="757" y="41"/>
                    </a:cubicBezTo>
                    <a:cubicBezTo>
                      <a:pt x="756" y="41"/>
                      <a:pt x="756" y="39"/>
                      <a:pt x="756" y="37"/>
                    </a:cubicBezTo>
                    <a:cubicBezTo>
                      <a:pt x="755" y="37"/>
                      <a:pt x="755" y="38"/>
                      <a:pt x="754" y="38"/>
                    </a:cubicBezTo>
                    <a:cubicBezTo>
                      <a:pt x="754" y="39"/>
                      <a:pt x="756" y="42"/>
                      <a:pt x="755" y="42"/>
                    </a:cubicBezTo>
                    <a:cubicBezTo>
                      <a:pt x="752" y="41"/>
                      <a:pt x="754" y="38"/>
                      <a:pt x="751" y="36"/>
                    </a:cubicBezTo>
                    <a:cubicBezTo>
                      <a:pt x="751" y="36"/>
                      <a:pt x="751" y="36"/>
                      <a:pt x="751" y="36"/>
                    </a:cubicBezTo>
                    <a:cubicBezTo>
                      <a:pt x="751" y="37"/>
                      <a:pt x="751" y="37"/>
                      <a:pt x="751" y="37"/>
                    </a:cubicBezTo>
                    <a:cubicBezTo>
                      <a:pt x="750" y="37"/>
                      <a:pt x="750" y="36"/>
                      <a:pt x="751" y="36"/>
                    </a:cubicBezTo>
                    <a:cubicBezTo>
                      <a:pt x="753" y="35"/>
                      <a:pt x="754" y="35"/>
                      <a:pt x="756" y="34"/>
                    </a:cubicBezTo>
                    <a:cubicBezTo>
                      <a:pt x="756" y="33"/>
                      <a:pt x="755" y="33"/>
                      <a:pt x="755" y="33"/>
                    </a:cubicBezTo>
                    <a:cubicBezTo>
                      <a:pt x="754" y="33"/>
                      <a:pt x="751" y="35"/>
                      <a:pt x="751" y="34"/>
                    </a:cubicBezTo>
                    <a:cubicBezTo>
                      <a:pt x="752" y="32"/>
                      <a:pt x="754" y="32"/>
                      <a:pt x="756" y="32"/>
                    </a:cubicBezTo>
                    <a:cubicBezTo>
                      <a:pt x="755" y="31"/>
                      <a:pt x="755" y="31"/>
                      <a:pt x="755" y="31"/>
                    </a:cubicBezTo>
                    <a:cubicBezTo>
                      <a:pt x="756" y="31"/>
                      <a:pt x="756" y="31"/>
                      <a:pt x="757" y="31"/>
                    </a:cubicBezTo>
                    <a:cubicBezTo>
                      <a:pt x="757" y="31"/>
                      <a:pt x="757" y="31"/>
                      <a:pt x="757" y="31"/>
                    </a:cubicBezTo>
                    <a:cubicBezTo>
                      <a:pt x="757" y="30"/>
                      <a:pt x="757" y="30"/>
                      <a:pt x="757" y="30"/>
                    </a:cubicBezTo>
                    <a:cubicBezTo>
                      <a:pt x="757" y="30"/>
                      <a:pt x="756" y="30"/>
                      <a:pt x="756" y="30"/>
                    </a:cubicBezTo>
                    <a:cubicBezTo>
                      <a:pt x="755" y="30"/>
                      <a:pt x="756" y="26"/>
                      <a:pt x="757" y="26"/>
                    </a:cubicBezTo>
                    <a:cubicBezTo>
                      <a:pt x="758" y="24"/>
                      <a:pt x="755" y="23"/>
                      <a:pt x="757" y="20"/>
                    </a:cubicBezTo>
                    <a:cubicBezTo>
                      <a:pt x="757" y="20"/>
                      <a:pt x="758" y="20"/>
                      <a:pt x="759" y="21"/>
                    </a:cubicBezTo>
                    <a:cubicBezTo>
                      <a:pt x="759" y="20"/>
                      <a:pt x="760" y="20"/>
                      <a:pt x="760" y="19"/>
                    </a:cubicBezTo>
                    <a:cubicBezTo>
                      <a:pt x="761" y="18"/>
                      <a:pt x="764" y="16"/>
                      <a:pt x="766" y="16"/>
                    </a:cubicBezTo>
                    <a:cubicBezTo>
                      <a:pt x="767" y="15"/>
                      <a:pt x="767" y="14"/>
                      <a:pt x="768" y="14"/>
                    </a:cubicBezTo>
                    <a:cubicBezTo>
                      <a:pt x="768" y="14"/>
                      <a:pt x="768" y="14"/>
                      <a:pt x="768" y="14"/>
                    </a:cubicBezTo>
                    <a:cubicBezTo>
                      <a:pt x="767" y="13"/>
                      <a:pt x="764" y="16"/>
                      <a:pt x="764" y="15"/>
                    </a:cubicBezTo>
                    <a:cubicBezTo>
                      <a:pt x="765" y="15"/>
                      <a:pt x="765" y="14"/>
                      <a:pt x="764" y="13"/>
                    </a:cubicBezTo>
                    <a:cubicBezTo>
                      <a:pt x="763" y="13"/>
                      <a:pt x="763" y="13"/>
                      <a:pt x="762" y="13"/>
                    </a:cubicBezTo>
                    <a:cubicBezTo>
                      <a:pt x="762" y="14"/>
                      <a:pt x="762" y="14"/>
                      <a:pt x="762" y="15"/>
                    </a:cubicBezTo>
                    <a:cubicBezTo>
                      <a:pt x="762" y="15"/>
                      <a:pt x="760" y="15"/>
                      <a:pt x="758" y="15"/>
                    </a:cubicBezTo>
                    <a:cubicBezTo>
                      <a:pt x="758" y="17"/>
                      <a:pt x="758" y="18"/>
                      <a:pt x="758" y="18"/>
                    </a:cubicBezTo>
                    <a:cubicBezTo>
                      <a:pt x="757" y="20"/>
                      <a:pt x="754" y="19"/>
                      <a:pt x="752" y="22"/>
                    </a:cubicBezTo>
                    <a:cubicBezTo>
                      <a:pt x="752" y="22"/>
                      <a:pt x="752" y="22"/>
                      <a:pt x="751" y="22"/>
                    </a:cubicBezTo>
                    <a:cubicBezTo>
                      <a:pt x="749" y="21"/>
                      <a:pt x="748" y="22"/>
                      <a:pt x="746" y="23"/>
                    </a:cubicBezTo>
                    <a:cubicBezTo>
                      <a:pt x="746" y="23"/>
                      <a:pt x="746" y="23"/>
                      <a:pt x="746" y="23"/>
                    </a:cubicBezTo>
                    <a:cubicBezTo>
                      <a:pt x="747" y="23"/>
                      <a:pt x="748" y="24"/>
                      <a:pt x="749" y="24"/>
                    </a:cubicBezTo>
                    <a:cubicBezTo>
                      <a:pt x="750" y="24"/>
                      <a:pt x="747" y="26"/>
                      <a:pt x="746" y="27"/>
                    </a:cubicBezTo>
                    <a:cubicBezTo>
                      <a:pt x="746" y="27"/>
                      <a:pt x="746" y="28"/>
                      <a:pt x="746" y="28"/>
                    </a:cubicBezTo>
                    <a:cubicBezTo>
                      <a:pt x="746" y="28"/>
                      <a:pt x="746" y="28"/>
                      <a:pt x="746" y="28"/>
                    </a:cubicBezTo>
                    <a:cubicBezTo>
                      <a:pt x="746" y="30"/>
                      <a:pt x="749" y="31"/>
                      <a:pt x="747" y="33"/>
                    </a:cubicBezTo>
                    <a:cubicBezTo>
                      <a:pt x="747" y="34"/>
                      <a:pt x="746" y="30"/>
                      <a:pt x="745" y="30"/>
                    </a:cubicBezTo>
                    <a:cubicBezTo>
                      <a:pt x="744" y="32"/>
                      <a:pt x="742" y="31"/>
                      <a:pt x="740" y="33"/>
                    </a:cubicBezTo>
                    <a:cubicBezTo>
                      <a:pt x="740" y="33"/>
                      <a:pt x="740" y="34"/>
                      <a:pt x="740" y="35"/>
                    </a:cubicBezTo>
                    <a:cubicBezTo>
                      <a:pt x="741" y="35"/>
                      <a:pt x="742" y="35"/>
                      <a:pt x="742" y="35"/>
                    </a:cubicBezTo>
                    <a:cubicBezTo>
                      <a:pt x="743" y="35"/>
                      <a:pt x="746" y="39"/>
                      <a:pt x="745" y="40"/>
                    </a:cubicBezTo>
                    <a:cubicBezTo>
                      <a:pt x="744" y="42"/>
                      <a:pt x="742" y="41"/>
                      <a:pt x="740" y="43"/>
                    </a:cubicBezTo>
                    <a:cubicBezTo>
                      <a:pt x="740" y="44"/>
                      <a:pt x="736" y="45"/>
                      <a:pt x="735" y="45"/>
                    </a:cubicBezTo>
                    <a:cubicBezTo>
                      <a:pt x="732" y="44"/>
                      <a:pt x="731" y="46"/>
                      <a:pt x="728" y="45"/>
                    </a:cubicBezTo>
                    <a:cubicBezTo>
                      <a:pt x="727" y="44"/>
                      <a:pt x="726" y="40"/>
                      <a:pt x="727" y="39"/>
                    </a:cubicBezTo>
                    <a:cubicBezTo>
                      <a:pt x="728" y="37"/>
                      <a:pt x="726" y="36"/>
                      <a:pt x="728" y="34"/>
                    </a:cubicBezTo>
                    <a:cubicBezTo>
                      <a:pt x="728" y="33"/>
                      <a:pt x="732" y="36"/>
                      <a:pt x="733" y="37"/>
                    </a:cubicBezTo>
                    <a:cubicBezTo>
                      <a:pt x="735" y="37"/>
                      <a:pt x="736" y="36"/>
                      <a:pt x="738" y="36"/>
                    </a:cubicBezTo>
                    <a:cubicBezTo>
                      <a:pt x="736" y="35"/>
                      <a:pt x="735" y="36"/>
                      <a:pt x="733" y="35"/>
                    </a:cubicBezTo>
                    <a:cubicBezTo>
                      <a:pt x="732" y="35"/>
                      <a:pt x="736" y="33"/>
                      <a:pt x="737" y="32"/>
                    </a:cubicBezTo>
                    <a:cubicBezTo>
                      <a:pt x="738" y="30"/>
                      <a:pt x="732" y="28"/>
                      <a:pt x="734" y="25"/>
                    </a:cubicBezTo>
                    <a:cubicBezTo>
                      <a:pt x="734" y="25"/>
                      <a:pt x="738" y="27"/>
                      <a:pt x="739" y="27"/>
                    </a:cubicBezTo>
                    <a:cubicBezTo>
                      <a:pt x="739" y="27"/>
                      <a:pt x="740" y="27"/>
                      <a:pt x="740" y="28"/>
                    </a:cubicBezTo>
                    <a:cubicBezTo>
                      <a:pt x="740" y="27"/>
                      <a:pt x="740" y="26"/>
                      <a:pt x="741" y="25"/>
                    </a:cubicBezTo>
                    <a:cubicBezTo>
                      <a:pt x="741" y="25"/>
                      <a:pt x="741" y="24"/>
                      <a:pt x="742" y="24"/>
                    </a:cubicBezTo>
                    <a:cubicBezTo>
                      <a:pt x="742" y="23"/>
                      <a:pt x="742" y="23"/>
                      <a:pt x="742" y="22"/>
                    </a:cubicBezTo>
                    <a:cubicBezTo>
                      <a:pt x="740" y="21"/>
                      <a:pt x="737" y="20"/>
                      <a:pt x="738" y="19"/>
                    </a:cubicBezTo>
                    <a:cubicBezTo>
                      <a:pt x="739" y="17"/>
                      <a:pt x="738" y="17"/>
                      <a:pt x="740" y="14"/>
                    </a:cubicBezTo>
                    <a:cubicBezTo>
                      <a:pt x="740" y="14"/>
                      <a:pt x="741" y="14"/>
                      <a:pt x="742" y="14"/>
                    </a:cubicBezTo>
                    <a:cubicBezTo>
                      <a:pt x="742" y="13"/>
                      <a:pt x="742" y="13"/>
                      <a:pt x="742" y="13"/>
                    </a:cubicBezTo>
                    <a:cubicBezTo>
                      <a:pt x="742" y="13"/>
                      <a:pt x="742" y="13"/>
                      <a:pt x="742" y="13"/>
                    </a:cubicBezTo>
                    <a:cubicBezTo>
                      <a:pt x="736" y="13"/>
                      <a:pt x="731" y="12"/>
                      <a:pt x="726" y="12"/>
                    </a:cubicBezTo>
                    <a:cubicBezTo>
                      <a:pt x="725" y="13"/>
                      <a:pt x="723" y="13"/>
                      <a:pt x="722" y="12"/>
                    </a:cubicBezTo>
                    <a:cubicBezTo>
                      <a:pt x="722" y="13"/>
                      <a:pt x="722" y="13"/>
                      <a:pt x="721" y="14"/>
                    </a:cubicBezTo>
                    <a:cubicBezTo>
                      <a:pt x="721" y="14"/>
                      <a:pt x="719" y="14"/>
                      <a:pt x="718" y="14"/>
                    </a:cubicBezTo>
                    <a:cubicBezTo>
                      <a:pt x="718" y="15"/>
                      <a:pt x="716" y="17"/>
                      <a:pt x="716" y="17"/>
                    </a:cubicBezTo>
                    <a:cubicBezTo>
                      <a:pt x="715" y="18"/>
                      <a:pt x="714" y="19"/>
                      <a:pt x="714" y="19"/>
                    </a:cubicBezTo>
                    <a:cubicBezTo>
                      <a:pt x="712" y="19"/>
                      <a:pt x="710" y="21"/>
                      <a:pt x="708" y="22"/>
                    </a:cubicBezTo>
                    <a:cubicBezTo>
                      <a:pt x="708" y="22"/>
                      <a:pt x="708" y="23"/>
                      <a:pt x="708" y="23"/>
                    </a:cubicBezTo>
                    <a:cubicBezTo>
                      <a:pt x="709" y="24"/>
                      <a:pt x="710" y="24"/>
                      <a:pt x="710" y="24"/>
                    </a:cubicBezTo>
                    <a:cubicBezTo>
                      <a:pt x="709" y="24"/>
                      <a:pt x="709" y="23"/>
                      <a:pt x="708" y="23"/>
                    </a:cubicBezTo>
                    <a:cubicBezTo>
                      <a:pt x="708" y="23"/>
                      <a:pt x="707" y="22"/>
                      <a:pt x="707" y="22"/>
                    </a:cubicBezTo>
                    <a:cubicBezTo>
                      <a:pt x="706" y="22"/>
                      <a:pt x="705" y="23"/>
                      <a:pt x="704" y="22"/>
                    </a:cubicBezTo>
                    <a:cubicBezTo>
                      <a:pt x="703" y="22"/>
                      <a:pt x="701" y="19"/>
                      <a:pt x="702" y="18"/>
                    </a:cubicBezTo>
                    <a:cubicBezTo>
                      <a:pt x="703" y="16"/>
                      <a:pt x="706" y="17"/>
                      <a:pt x="708" y="16"/>
                    </a:cubicBezTo>
                    <a:cubicBezTo>
                      <a:pt x="709" y="16"/>
                      <a:pt x="710" y="15"/>
                      <a:pt x="709" y="15"/>
                    </a:cubicBezTo>
                    <a:cubicBezTo>
                      <a:pt x="709" y="16"/>
                      <a:pt x="709" y="16"/>
                      <a:pt x="708" y="16"/>
                    </a:cubicBezTo>
                    <a:cubicBezTo>
                      <a:pt x="708" y="16"/>
                      <a:pt x="708" y="17"/>
                      <a:pt x="708" y="17"/>
                    </a:cubicBezTo>
                    <a:cubicBezTo>
                      <a:pt x="711" y="18"/>
                      <a:pt x="714" y="14"/>
                      <a:pt x="717" y="13"/>
                    </a:cubicBezTo>
                    <a:cubicBezTo>
                      <a:pt x="717" y="13"/>
                      <a:pt x="716" y="13"/>
                      <a:pt x="716" y="13"/>
                    </a:cubicBezTo>
                    <a:cubicBezTo>
                      <a:pt x="715" y="13"/>
                      <a:pt x="715" y="13"/>
                      <a:pt x="715" y="12"/>
                    </a:cubicBezTo>
                    <a:cubicBezTo>
                      <a:pt x="710" y="12"/>
                      <a:pt x="706" y="12"/>
                      <a:pt x="702" y="12"/>
                    </a:cubicBezTo>
                    <a:cubicBezTo>
                      <a:pt x="702" y="13"/>
                      <a:pt x="702" y="14"/>
                      <a:pt x="702" y="14"/>
                    </a:cubicBezTo>
                    <a:cubicBezTo>
                      <a:pt x="700" y="16"/>
                      <a:pt x="697" y="15"/>
                      <a:pt x="695" y="17"/>
                    </a:cubicBezTo>
                    <a:cubicBezTo>
                      <a:pt x="695" y="17"/>
                      <a:pt x="695" y="17"/>
                      <a:pt x="695" y="17"/>
                    </a:cubicBezTo>
                    <a:cubicBezTo>
                      <a:pt x="696" y="17"/>
                      <a:pt x="694" y="18"/>
                      <a:pt x="694" y="17"/>
                    </a:cubicBezTo>
                    <a:cubicBezTo>
                      <a:pt x="694" y="17"/>
                      <a:pt x="695" y="17"/>
                      <a:pt x="695" y="17"/>
                    </a:cubicBezTo>
                    <a:cubicBezTo>
                      <a:pt x="694" y="17"/>
                      <a:pt x="693" y="17"/>
                      <a:pt x="692" y="17"/>
                    </a:cubicBezTo>
                    <a:cubicBezTo>
                      <a:pt x="693" y="18"/>
                      <a:pt x="694" y="19"/>
                      <a:pt x="693" y="18"/>
                    </a:cubicBezTo>
                    <a:cubicBezTo>
                      <a:pt x="692" y="18"/>
                      <a:pt x="691" y="17"/>
                      <a:pt x="691" y="17"/>
                    </a:cubicBezTo>
                    <a:cubicBezTo>
                      <a:pt x="690" y="17"/>
                      <a:pt x="689" y="16"/>
                      <a:pt x="688" y="16"/>
                    </a:cubicBezTo>
                    <a:cubicBezTo>
                      <a:pt x="687" y="16"/>
                      <a:pt x="688" y="16"/>
                      <a:pt x="688" y="15"/>
                    </a:cubicBezTo>
                    <a:cubicBezTo>
                      <a:pt x="688" y="15"/>
                      <a:pt x="688" y="15"/>
                      <a:pt x="688" y="15"/>
                    </a:cubicBezTo>
                    <a:cubicBezTo>
                      <a:pt x="688" y="15"/>
                      <a:pt x="688" y="15"/>
                      <a:pt x="688" y="14"/>
                    </a:cubicBezTo>
                    <a:cubicBezTo>
                      <a:pt x="687" y="14"/>
                      <a:pt x="685" y="14"/>
                      <a:pt x="683" y="13"/>
                    </a:cubicBezTo>
                    <a:cubicBezTo>
                      <a:pt x="683" y="13"/>
                      <a:pt x="683" y="13"/>
                      <a:pt x="683" y="13"/>
                    </a:cubicBezTo>
                    <a:cubicBezTo>
                      <a:pt x="683" y="14"/>
                      <a:pt x="679" y="15"/>
                      <a:pt x="678" y="14"/>
                    </a:cubicBezTo>
                    <a:cubicBezTo>
                      <a:pt x="677" y="14"/>
                      <a:pt x="677" y="14"/>
                      <a:pt x="676" y="13"/>
                    </a:cubicBezTo>
                    <a:cubicBezTo>
                      <a:pt x="672" y="13"/>
                      <a:pt x="666" y="13"/>
                      <a:pt x="660" y="13"/>
                    </a:cubicBezTo>
                    <a:cubicBezTo>
                      <a:pt x="660" y="15"/>
                      <a:pt x="664" y="17"/>
                      <a:pt x="663" y="18"/>
                    </a:cubicBezTo>
                    <a:cubicBezTo>
                      <a:pt x="662" y="19"/>
                      <a:pt x="657" y="16"/>
                      <a:pt x="657" y="16"/>
                    </a:cubicBezTo>
                    <a:cubicBezTo>
                      <a:pt x="654" y="15"/>
                      <a:pt x="654" y="15"/>
                      <a:pt x="653" y="14"/>
                    </a:cubicBezTo>
                    <a:cubicBezTo>
                      <a:pt x="653" y="14"/>
                      <a:pt x="652" y="13"/>
                      <a:pt x="652" y="13"/>
                    </a:cubicBezTo>
                    <a:cubicBezTo>
                      <a:pt x="652" y="13"/>
                      <a:pt x="651" y="13"/>
                      <a:pt x="651" y="13"/>
                    </a:cubicBezTo>
                    <a:cubicBezTo>
                      <a:pt x="649" y="13"/>
                      <a:pt x="644" y="14"/>
                      <a:pt x="646" y="12"/>
                    </a:cubicBezTo>
                    <a:cubicBezTo>
                      <a:pt x="644" y="11"/>
                      <a:pt x="644" y="14"/>
                      <a:pt x="642" y="13"/>
                    </a:cubicBezTo>
                    <a:cubicBezTo>
                      <a:pt x="642" y="13"/>
                      <a:pt x="643" y="13"/>
                      <a:pt x="643" y="12"/>
                    </a:cubicBezTo>
                    <a:cubicBezTo>
                      <a:pt x="642" y="12"/>
                      <a:pt x="641" y="12"/>
                      <a:pt x="640" y="12"/>
                    </a:cubicBezTo>
                    <a:cubicBezTo>
                      <a:pt x="640" y="12"/>
                      <a:pt x="640" y="13"/>
                      <a:pt x="640" y="12"/>
                    </a:cubicBezTo>
                    <a:cubicBezTo>
                      <a:pt x="640" y="12"/>
                      <a:pt x="640" y="12"/>
                      <a:pt x="640" y="12"/>
                    </a:cubicBezTo>
                    <a:cubicBezTo>
                      <a:pt x="637" y="12"/>
                      <a:pt x="634" y="13"/>
                      <a:pt x="631" y="12"/>
                    </a:cubicBezTo>
                    <a:cubicBezTo>
                      <a:pt x="631" y="11"/>
                      <a:pt x="633" y="11"/>
                      <a:pt x="634" y="10"/>
                    </a:cubicBezTo>
                    <a:cubicBezTo>
                      <a:pt x="634" y="10"/>
                      <a:pt x="633" y="9"/>
                      <a:pt x="633" y="9"/>
                    </a:cubicBezTo>
                    <a:cubicBezTo>
                      <a:pt x="633" y="9"/>
                      <a:pt x="633" y="9"/>
                      <a:pt x="633" y="9"/>
                    </a:cubicBezTo>
                    <a:cubicBezTo>
                      <a:pt x="633" y="8"/>
                      <a:pt x="633" y="7"/>
                      <a:pt x="633" y="7"/>
                    </a:cubicBezTo>
                    <a:cubicBezTo>
                      <a:pt x="635" y="7"/>
                      <a:pt x="637" y="7"/>
                      <a:pt x="639" y="7"/>
                    </a:cubicBezTo>
                    <a:cubicBezTo>
                      <a:pt x="639" y="7"/>
                      <a:pt x="639" y="6"/>
                      <a:pt x="640" y="6"/>
                    </a:cubicBezTo>
                    <a:cubicBezTo>
                      <a:pt x="639" y="6"/>
                      <a:pt x="637" y="6"/>
                      <a:pt x="636" y="6"/>
                    </a:cubicBezTo>
                    <a:cubicBezTo>
                      <a:pt x="636" y="6"/>
                      <a:pt x="634" y="6"/>
                      <a:pt x="635" y="5"/>
                    </a:cubicBezTo>
                    <a:cubicBezTo>
                      <a:pt x="634" y="6"/>
                      <a:pt x="631" y="6"/>
                      <a:pt x="629" y="6"/>
                    </a:cubicBezTo>
                    <a:cubicBezTo>
                      <a:pt x="629" y="6"/>
                      <a:pt x="629" y="6"/>
                      <a:pt x="629" y="7"/>
                    </a:cubicBezTo>
                    <a:cubicBezTo>
                      <a:pt x="629" y="6"/>
                      <a:pt x="629" y="6"/>
                      <a:pt x="629" y="6"/>
                    </a:cubicBezTo>
                    <a:cubicBezTo>
                      <a:pt x="629" y="7"/>
                      <a:pt x="630" y="7"/>
                      <a:pt x="630" y="7"/>
                    </a:cubicBezTo>
                    <a:cubicBezTo>
                      <a:pt x="629" y="10"/>
                      <a:pt x="630" y="11"/>
                      <a:pt x="629" y="13"/>
                    </a:cubicBezTo>
                    <a:cubicBezTo>
                      <a:pt x="630" y="13"/>
                      <a:pt x="631" y="13"/>
                      <a:pt x="632" y="13"/>
                    </a:cubicBezTo>
                    <a:cubicBezTo>
                      <a:pt x="635" y="14"/>
                      <a:pt x="634" y="15"/>
                      <a:pt x="637" y="16"/>
                    </a:cubicBezTo>
                    <a:cubicBezTo>
                      <a:pt x="638" y="16"/>
                      <a:pt x="639" y="17"/>
                      <a:pt x="639" y="18"/>
                    </a:cubicBezTo>
                    <a:cubicBezTo>
                      <a:pt x="637" y="20"/>
                      <a:pt x="633" y="19"/>
                      <a:pt x="632" y="21"/>
                    </a:cubicBezTo>
                    <a:cubicBezTo>
                      <a:pt x="631" y="22"/>
                      <a:pt x="633" y="24"/>
                      <a:pt x="632" y="24"/>
                    </a:cubicBezTo>
                    <a:cubicBezTo>
                      <a:pt x="629" y="23"/>
                      <a:pt x="632" y="19"/>
                      <a:pt x="628" y="18"/>
                    </a:cubicBezTo>
                    <a:cubicBezTo>
                      <a:pt x="628" y="18"/>
                      <a:pt x="628" y="18"/>
                      <a:pt x="628" y="18"/>
                    </a:cubicBezTo>
                    <a:cubicBezTo>
                      <a:pt x="626" y="16"/>
                      <a:pt x="623" y="15"/>
                      <a:pt x="624" y="14"/>
                    </a:cubicBezTo>
                    <a:cubicBezTo>
                      <a:pt x="625" y="13"/>
                      <a:pt x="626" y="13"/>
                      <a:pt x="627" y="13"/>
                    </a:cubicBezTo>
                    <a:cubicBezTo>
                      <a:pt x="624" y="12"/>
                      <a:pt x="621" y="13"/>
                      <a:pt x="617" y="13"/>
                    </a:cubicBezTo>
                    <a:cubicBezTo>
                      <a:pt x="618" y="14"/>
                      <a:pt x="621" y="16"/>
                      <a:pt x="620" y="18"/>
                    </a:cubicBezTo>
                    <a:cubicBezTo>
                      <a:pt x="620" y="18"/>
                      <a:pt x="618" y="19"/>
                      <a:pt x="617" y="19"/>
                    </a:cubicBezTo>
                    <a:cubicBezTo>
                      <a:pt x="618" y="20"/>
                      <a:pt x="620" y="24"/>
                      <a:pt x="620" y="25"/>
                    </a:cubicBezTo>
                    <a:cubicBezTo>
                      <a:pt x="618" y="27"/>
                      <a:pt x="610" y="24"/>
                      <a:pt x="608" y="27"/>
                    </a:cubicBezTo>
                    <a:cubicBezTo>
                      <a:pt x="608" y="27"/>
                      <a:pt x="611" y="29"/>
                      <a:pt x="610" y="29"/>
                    </a:cubicBezTo>
                    <a:cubicBezTo>
                      <a:pt x="606" y="28"/>
                      <a:pt x="607" y="27"/>
                      <a:pt x="604" y="26"/>
                    </a:cubicBezTo>
                    <a:cubicBezTo>
                      <a:pt x="603" y="25"/>
                      <a:pt x="603" y="26"/>
                      <a:pt x="604" y="25"/>
                    </a:cubicBezTo>
                    <a:cubicBezTo>
                      <a:pt x="605" y="23"/>
                      <a:pt x="608" y="24"/>
                      <a:pt x="609" y="21"/>
                    </a:cubicBezTo>
                    <a:cubicBezTo>
                      <a:pt x="609" y="21"/>
                      <a:pt x="607" y="19"/>
                      <a:pt x="608" y="20"/>
                    </a:cubicBezTo>
                    <a:cubicBezTo>
                      <a:pt x="609" y="20"/>
                      <a:pt x="609" y="20"/>
                      <a:pt x="610" y="20"/>
                    </a:cubicBezTo>
                    <a:cubicBezTo>
                      <a:pt x="610" y="20"/>
                      <a:pt x="609" y="20"/>
                      <a:pt x="608" y="19"/>
                    </a:cubicBezTo>
                    <a:cubicBezTo>
                      <a:pt x="607" y="19"/>
                      <a:pt x="606" y="14"/>
                      <a:pt x="606" y="13"/>
                    </a:cubicBezTo>
                    <a:cubicBezTo>
                      <a:pt x="606" y="13"/>
                      <a:pt x="606" y="13"/>
                      <a:pt x="606" y="13"/>
                    </a:cubicBezTo>
                    <a:cubicBezTo>
                      <a:pt x="604" y="13"/>
                      <a:pt x="602" y="13"/>
                      <a:pt x="600" y="13"/>
                    </a:cubicBezTo>
                    <a:cubicBezTo>
                      <a:pt x="601" y="14"/>
                      <a:pt x="601" y="14"/>
                      <a:pt x="600" y="14"/>
                    </a:cubicBezTo>
                    <a:cubicBezTo>
                      <a:pt x="599" y="14"/>
                      <a:pt x="599" y="13"/>
                      <a:pt x="598" y="13"/>
                    </a:cubicBezTo>
                    <a:cubicBezTo>
                      <a:pt x="597" y="13"/>
                      <a:pt x="596" y="13"/>
                      <a:pt x="594" y="13"/>
                    </a:cubicBezTo>
                    <a:cubicBezTo>
                      <a:pt x="596" y="14"/>
                      <a:pt x="595" y="16"/>
                      <a:pt x="597" y="17"/>
                    </a:cubicBezTo>
                    <a:cubicBezTo>
                      <a:pt x="597" y="17"/>
                      <a:pt x="599" y="18"/>
                      <a:pt x="598" y="18"/>
                    </a:cubicBezTo>
                    <a:cubicBezTo>
                      <a:pt x="597" y="18"/>
                      <a:pt x="597" y="18"/>
                      <a:pt x="597" y="17"/>
                    </a:cubicBezTo>
                    <a:cubicBezTo>
                      <a:pt x="597" y="17"/>
                      <a:pt x="597" y="17"/>
                      <a:pt x="597" y="17"/>
                    </a:cubicBezTo>
                    <a:cubicBezTo>
                      <a:pt x="596" y="19"/>
                      <a:pt x="596" y="19"/>
                      <a:pt x="596" y="20"/>
                    </a:cubicBezTo>
                    <a:cubicBezTo>
                      <a:pt x="594" y="20"/>
                      <a:pt x="591" y="23"/>
                      <a:pt x="589" y="24"/>
                    </a:cubicBezTo>
                    <a:cubicBezTo>
                      <a:pt x="590" y="25"/>
                      <a:pt x="590" y="26"/>
                      <a:pt x="592" y="26"/>
                    </a:cubicBezTo>
                    <a:cubicBezTo>
                      <a:pt x="593" y="27"/>
                      <a:pt x="592" y="28"/>
                      <a:pt x="592" y="29"/>
                    </a:cubicBezTo>
                    <a:cubicBezTo>
                      <a:pt x="590" y="31"/>
                      <a:pt x="592" y="31"/>
                      <a:pt x="590" y="34"/>
                    </a:cubicBezTo>
                    <a:cubicBezTo>
                      <a:pt x="590" y="34"/>
                      <a:pt x="588" y="36"/>
                      <a:pt x="587" y="37"/>
                    </a:cubicBezTo>
                    <a:cubicBezTo>
                      <a:pt x="586" y="38"/>
                      <a:pt x="586" y="39"/>
                      <a:pt x="585" y="39"/>
                    </a:cubicBezTo>
                    <a:cubicBezTo>
                      <a:pt x="584" y="41"/>
                      <a:pt x="583" y="41"/>
                      <a:pt x="582" y="42"/>
                    </a:cubicBezTo>
                    <a:cubicBezTo>
                      <a:pt x="582" y="43"/>
                      <a:pt x="581" y="44"/>
                      <a:pt x="581" y="44"/>
                    </a:cubicBezTo>
                    <a:cubicBezTo>
                      <a:pt x="582" y="43"/>
                      <a:pt x="582" y="43"/>
                      <a:pt x="582" y="42"/>
                    </a:cubicBezTo>
                    <a:cubicBezTo>
                      <a:pt x="582" y="42"/>
                      <a:pt x="583" y="41"/>
                      <a:pt x="582" y="41"/>
                    </a:cubicBezTo>
                    <a:cubicBezTo>
                      <a:pt x="579" y="40"/>
                      <a:pt x="577" y="43"/>
                      <a:pt x="574" y="42"/>
                    </a:cubicBezTo>
                    <a:cubicBezTo>
                      <a:pt x="573" y="42"/>
                      <a:pt x="571" y="41"/>
                      <a:pt x="571" y="40"/>
                    </a:cubicBezTo>
                    <a:cubicBezTo>
                      <a:pt x="573" y="39"/>
                      <a:pt x="573" y="37"/>
                      <a:pt x="577" y="37"/>
                    </a:cubicBezTo>
                    <a:cubicBezTo>
                      <a:pt x="580" y="38"/>
                      <a:pt x="581" y="36"/>
                      <a:pt x="583" y="35"/>
                    </a:cubicBezTo>
                    <a:cubicBezTo>
                      <a:pt x="583" y="33"/>
                      <a:pt x="584" y="31"/>
                      <a:pt x="582" y="30"/>
                    </a:cubicBezTo>
                    <a:cubicBezTo>
                      <a:pt x="581" y="30"/>
                      <a:pt x="580" y="31"/>
                      <a:pt x="581" y="31"/>
                    </a:cubicBezTo>
                    <a:cubicBezTo>
                      <a:pt x="581" y="29"/>
                      <a:pt x="582" y="24"/>
                      <a:pt x="585" y="23"/>
                    </a:cubicBezTo>
                    <a:cubicBezTo>
                      <a:pt x="585" y="21"/>
                      <a:pt x="585" y="19"/>
                      <a:pt x="585" y="19"/>
                    </a:cubicBezTo>
                    <a:cubicBezTo>
                      <a:pt x="587" y="18"/>
                      <a:pt x="588" y="14"/>
                      <a:pt x="591" y="13"/>
                    </a:cubicBezTo>
                    <a:cubicBezTo>
                      <a:pt x="586" y="13"/>
                      <a:pt x="582" y="13"/>
                      <a:pt x="577" y="13"/>
                    </a:cubicBezTo>
                    <a:cubicBezTo>
                      <a:pt x="577" y="13"/>
                      <a:pt x="577" y="13"/>
                      <a:pt x="577" y="14"/>
                    </a:cubicBezTo>
                    <a:cubicBezTo>
                      <a:pt x="578" y="18"/>
                      <a:pt x="575" y="23"/>
                      <a:pt x="569" y="19"/>
                    </a:cubicBezTo>
                    <a:cubicBezTo>
                      <a:pt x="568" y="19"/>
                      <a:pt x="570" y="16"/>
                      <a:pt x="571" y="15"/>
                    </a:cubicBezTo>
                    <a:cubicBezTo>
                      <a:pt x="571" y="14"/>
                      <a:pt x="571" y="13"/>
                      <a:pt x="572" y="13"/>
                    </a:cubicBezTo>
                    <a:cubicBezTo>
                      <a:pt x="570" y="13"/>
                      <a:pt x="569" y="13"/>
                      <a:pt x="568" y="13"/>
                    </a:cubicBezTo>
                    <a:cubicBezTo>
                      <a:pt x="566" y="14"/>
                      <a:pt x="563" y="14"/>
                      <a:pt x="560" y="13"/>
                    </a:cubicBezTo>
                    <a:cubicBezTo>
                      <a:pt x="559" y="14"/>
                      <a:pt x="559" y="14"/>
                      <a:pt x="558" y="14"/>
                    </a:cubicBezTo>
                    <a:cubicBezTo>
                      <a:pt x="558" y="12"/>
                      <a:pt x="556" y="13"/>
                      <a:pt x="555" y="12"/>
                    </a:cubicBezTo>
                    <a:cubicBezTo>
                      <a:pt x="554" y="13"/>
                      <a:pt x="556" y="13"/>
                      <a:pt x="555" y="13"/>
                    </a:cubicBezTo>
                    <a:cubicBezTo>
                      <a:pt x="552" y="13"/>
                      <a:pt x="549" y="13"/>
                      <a:pt x="547" y="13"/>
                    </a:cubicBezTo>
                    <a:cubicBezTo>
                      <a:pt x="548" y="16"/>
                      <a:pt x="545" y="20"/>
                      <a:pt x="544" y="22"/>
                    </a:cubicBezTo>
                    <a:cubicBezTo>
                      <a:pt x="541" y="24"/>
                      <a:pt x="535" y="17"/>
                      <a:pt x="533" y="18"/>
                    </a:cubicBezTo>
                    <a:cubicBezTo>
                      <a:pt x="532" y="17"/>
                      <a:pt x="528" y="17"/>
                      <a:pt x="529" y="16"/>
                    </a:cubicBezTo>
                    <a:cubicBezTo>
                      <a:pt x="529" y="15"/>
                      <a:pt x="530" y="15"/>
                      <a:pt x="531" y="14"/>
                    </a:cubicBezTo>
                    <a:cubicBezTo>
                      <a:pt x="518" y="14"/>
                      <a:pt x="504" y="14"/>
                      <a:pt x="492" y="14"/>
                    </a:cubicBezTo>
                    <a:cubicBezTo>
                      <a:pt x="490" y="10"/>
                      <a:pt x="500" y="13"/>
                      <a:pt x="503" y="11"/>
                    </a:cubicBezTo>
                    <a:cubicBezTo>
                      <a:pt x="499" y="12"/>
                      <a:pt x="494" y="11"/>
                      <a:pt x="489" y="12"/>
                    </a:cubicBezTo>
                    <a:cubicBezTo>
                      <a:pt x="491" y="12"/>
                      <a:pt x="490" y="13"/>
                      <a:pt x="491" y="14"/>
                    </a:cubicBezTo>
                    <a:cubicBezTo>
                      <a:pt x="487" y="14"/>
                      <a:pt x="485" y="14"/>
                      <a:pt x="483" y="14"/>
                    </a:cubicBezTo>
                    <a:cubicBezTo>
                      <a:pt x="481" y="15"/>
                      <a:pt x="480" y="15"/>
                      <a:pt x="478" y="15"/>
                    </a:cubicBezTo>
                    <a:cubicBezTo>
                      <a:pt x="478" y="15"/>
                      <a:pt x="477" y="14"/>
                      <a:pt x="477" y="14"/>
                    </a:cubicBezTo>
                    <a:cubicBezTo>
                      <a:pt x="477" y="14"/>
                      <a:pt x="476" y="14"/>
                      <a:pt x="476" y="14"/>
                    </a:cubicBezTo>
                    <a:cubicBezTo>
                      <a:pt x="475" y="14"/>
                      <a:pt x="476" y="15"/>
                      <a:pt x="475" y="15"/>
                    </a:cubicBezTo>
                    <a:cubicBezTo>
                      <a:pt x="475" y="13"/>
                      <a:pt x="474" y="15"/>
                      <a:pt x="473" y="15"/>
                    </a:cubicBezTo>
                    <a:cubicBezTo>
                      <a:pt x="472" y="15"/>
                      <a:pt x="472" y="15"/>
                      <a:pt x="471" y="15"/>
                    </a:cubicBezTo>
                    <a:cubicBezTo>
                      <a:pt x="472" y="15"/>
                      <a:pt x="472" y="16"/>
                      <a:pt x="472" y="16"/>
                    </a:cubicBezTo>
                    <a:cubicBezTo>
                      <a:pt x="471" y="17"/>
                      <a:pt x="470" y="18"/>
                      <a:pt x="470" y="19"/>
                    </a:cubicBezTo>
                    <a:cubicBezTo>
                      <a:pt x="469" y="19"/>
                      <a:pt x="468" y="19"/>
                      <a:pt x="467" y="20"/>
                    </a:cubicBezTo>
                    <a:cubicBezTo>
                      <a:pt x="467" y="20"/>
                      <a:pt x="468" y="20"/>
                      <a:pt x="469" y="20"/>
                    </a:cubicBezTo>
                    <a:cubicBezTo>
                      <a:pt x="469" y="20"/>
                      <a:pt x="469" y="20"/>
                      <a:pt x="469" y="20"/>
                    </a:cubicBezTo>
                    <a:cubicBezTo>
                      <a:pt x="469" y="21"/>
                      <a:pt x="465" y="22"/>
                      <a:pt x="463" y="23"/>
                    </a:cubicBezTo>
                    <a:cubicBezTo>
                      <a:pt x="463" y="24"/>
                      <a:pt x="464" y="26"/>
                      <a:pt x="464" y="26"/>
                    </a:cubicBezTo>
                    <a:cubicBezTo>
                      <a:pt x="463" y="28"/>
                      <a:pt x="463" y="28"/>
                      <a:pt x="462" y="29"/>
                    </a:cubicBezTo>
                    <a:cubicBezTo>
                      <a:pt x="464" y="28"/>
                      <a:pt x="465" y="28"/>
                      <a:pt x="466" y="27"/>
                    </a:cubicBezTo>
                    <a:cubicBezTo>
                      <a:pt x="467" y="26"/>
                      <a:pt x="467" y="28"/>
                      <a:pt x="468" y="28"/>
                    </a:cubicBezTo>
                    <a:cubicBezTo>
                      <a:pt x="472" y="29"/>
                      <a:pt x="471" y="30"/>
                      <a:pt x="474" y="31"/>
                    </a:cubicBezTo>
                    <a:cubicBezTo>
                      <a:pt x="475" y="31"/>
                      <a:pt x="477" y="30"/>
                      <a:pt x="477" y="30"/>
                    </a:cubicBezTo>
                    <a:cubicBezTo>
                      <a:pt x="476" y="32"/>
                      <a:pt x="477" y="33"/>
                      <a:pt x="477" y="35"/>
                    </a:cubicBezTo>
                    <a:cubicBezTo>
                      <a:pt x="479" y="34"/>
                      <a:pt x="484" y="35"/>
                      <a:pt x="485" y="33"/>
                    </a:cubicBezTo>
                    <a:cubicBezTo>
                      <a:pt x="485" y="32"/>
                      <a:pt x="484" y="32"/>
                      <a:pt x="485" y="32"/>
                    </a:cubicBezTo>
                    <a:cubicBezTo>
                      <a:pt x="488" y="33"/>
                      <a:pt x="489" y="32"/>
                      <a:pt x="492" y="33"/>
                    </a:cubicBezTo>
                    <a:cubicBezTo>
                      <a:pt x="493" y="33"/>
                      <a:pt x="497" y="36"/>
                      <a:pt x="497" y="37"/>
                    </a:cubicBezTo>
                    <a:cubicBezTo>
                      <a:pt x="495" y="39"/>
                      <a:pt x="486" y="36"/>
                      <a:pt x="484" y="38"/>
                    </a:cubicBezTo>
                    <a:cubicBezTo>
                      <a:pt x="484" y="39"/>
                      <a:pt x="487" y="43"/>
                      <a:pt x="486" y="42"/>
                    </a:cubicBezTo>
                    <a:cubicBezTo>
                      <a:pt x="483" y="41"/>
                      <a:pt x="485" y="38"/>
                      <a:pt x="481" y="37"/>
                    </a:cubicBezTo>
                    <a:cubicBezTo>
                      <a:pt x="481" y="37"/>
                      <a:pt x="477" y="36"/>
                      <a:pt x="476" y="36"/>
                    </a:cubicBezTo>
                    <a:cubicBezTo>
                      <a:pt x="475" y="36"/>
                      <a:pt x="473" y="34"/>
                      <a:pt x="472" y="34"/>
                    </a:cubicBezTo>
                    <a:cubicBezTo>
                      <a:pt x="469" y="33"/>
                      <a:pt x="470" y="32"/>
                      <a:pt x="467" y="31"/>
                    </a:cubicBezTo>
                    <a:cubicBezTo>
                      <a:pt x="466" y="30"/>
                      <a:pt x="463" y="31"/>
                      <a:pt x="461" y="31"/>
                    </a:cubicBezTo>
                    <a:cubicBezTo>
                      <a:pt x="461" y="31"/>
                      <a:pt x="458" y="31"/>
                      <a:pt x="456" y="31"/>
                    </a:cubicBezTo>
                    <a:cubicBezTo>
                      <a:pt x="455" y="31"/>
                      <a:pt x="455" y="31"/>
                      <a:pt x="454" y="30"/>
                    </a:cubicBezTo>
                    <a:cubicBezTo>
                      <a:pt x="453" y="29"/>
                      <a:pt x="454" y="26"/>
                      <a:pt x="452" y="25"/>
                    </a:cubicBezTo>
                    <a:cubicBezTo>
                      <a:pt x="451" y="24"/>
                      <a:pt x="450" y="23"/>
                      <a:pt x="450" y="22"/>
                    </a:cubicBezTo>
                    <a:cubicBezTo>
                      <a:pt x="451" y="21"/>
                      <a:pt x="452" y="22"/>
                      <a:pt x="453" y="22"/>
                    </a:cubicBezTo>
                    <a:cubicBezTo>
                      <a:pt x="455" y="23"/>
                      <a:pt x="456" y="22"/>
                      <a:pt x="457" y="22"/>
                    </a:cubicBezTo>
                    <a:cubicBezTo>
                      <a:pt x="457" y="21"/>
                      <a:pt x="456" y="21"/>
                      <a:pt x="454" y="20"/>
                    </a:cubicBezTo>
                    <a:cubicBezTo>
                      <a:pt x="453" y="20"/>
                      <a:pt x="457" y="17"/>
                      <a:pt x="457" y="17"/>
                    </a:cubicBezTo>
                    <a:cubicBezTo>
                      <a:pt x="458" y="16"/>
                      <a:pt x="458" y="16"/>
                      <a:pt x="458" y="15"/>
                    </a:cubicBezTo>
                    <a:cubicBezTo>
                      <a:pt x="456" y="15"/>
                      <a:pt x="454" y="15"/>
                      <a:pt x="452" y="15"/>
                    </a:cubicBezTo>
                    <a:cubicBezTo>
                      <a:pt x="452" y="15"/>
                      <a:pt x="452" y="15"/>
                      <a:pt x="452" y="15"/>
                    </a:cubicBezTo>
                    <a:cubicBezTo>
                      <a:pt x="448" y="15"/>
                      <a:pt x="444" y="15"/>
                      <a:pt x="440" y="15"/>
                    </a:cubicBezTo>
                    <a:cubicBezTo>
                      <a:pt x="440" y="15"/>
                      <a:pt x="440" y="16"/>
                      <a:pt x="441" y="16"/>
                    </a:cubicBezTo>
                    <a:cubicBezTo>
                      <a:pt x="444" y="16"/>
                      <a:pt x="447" y="16"/>
                      <a:pt x="449" y="17"/>
                    </a:cubicBezTo>
                    <a:cubicBezTo>
                      <a:pt x="447" y="17"/>
                      <a:pt x="443" y="17"/>
                      <a:pt x="441" y="17"/>
                    </a:cubicBezTo>
                    <a:cubicBezTo>
                      <a:pt x="441" y="19"/>
                      <a:pt x="441" y="21"/>
                      <a:pt x="442" y="21"/>
                    </a:cubicBezTo>
                    <a:cubicBezTo>
                      <a:pt x="443" y="21"/>
                      <a:pt x="445" y="19"/>
                      <a:pt x="445" y="20"/>
                    </a:cubicBezTo>
                    <a:cubicBezTo>
                      <a:pt x="444" y="21"/>
                      <a:pt x="444" y="22"/>
                      <a:pt x="443" y="22"/>
                    </a:cubicBezTo>
                    <a:cubicBezTo>
                      <a:pt x="443" y="22"/>
                      <a:pt x="443" y="22"/>
                      <a:pt x="443" y="22"/>
                    </a:cubicBezTo>
                    <a:cubicBezTo>
                      <a:pt x="443" y="23"/>
                      <a:pt x="443" y="23"/>
                      <a:pt x="442" y="23"/>
                    </a:cubicBezTo>
                    <a:cubicBezTo>
                      <a:pt x="442" y="23"/>
                      <a:pt x="442" y="23"/>
                      <a:pt x="442" y="23"/>
                    </a:cubicBezTo>
                    <a:cubicBezTo>
                      <a:pt x="442" y="23"/>
                      <a:pt x="442" y="23"/>
                      <a:pt x="442" y="23"/>
                    </a:cubicBezTo>
                    <a:cubicBezTo>
                      <a:pt x="441" y="23"/>
                      <a:pt x="441" y="23"/>
                      <a:pt x="440" y="23"/>
                    </a:cubicBezTo>
                    <a:cubicBezTo>
                      <a:pt x="441" y="23"/>
                      <a:pt x="441" y="22"/>
                      <a:pt x="442" y="22"/>
                    </a:cubicBezTo>
                    <a:cubicBezTo>
                      <a:pt x="442" y="22"/>
                      <a:pt x="442" y="22"/>
                      <a:pt x="442" y="22"/>
                    </a:cubicBezTo>
                    <a:cubicBezTo>
                      <a:pt x="441" y="21"/>
                      <a:pt x="440" y="22"/>
                      <a:pt x="440" y="22"/>
                    </a:cubicBezTo>
                    <a:cubicBezTo>
                      <a:pt x="440" y="22"/>
                      <a:pt x="440" y="22"/>
                      <a:pt x="440" y="22"/>
                    </a:cubicBezTo>
                    <a:cubicBezTo>
                      <a:pt x="440" y="23"/>
                      <a:pt x="438" y="24"/>
                      <a:pt x="440" y="24"/>
                    </a:cubicBezTo>
                    <a:cubicBezTo>
                      <a:pt x="438" y="24"/>
                      <a:pt x="435" y="24"/>
                      <a:pt x="434" y="23"/>
                    </a:cubicBezTo>
                    <a:cubicBezTo>
                      <a:pt x="434" y="24"/>
                      <a:pt x="433" y="24"/>
                      <a:pt x="431" y="24"/>
                    </a:cubicBezTo>
                    <a:cubicBezTo>
                      <a:pt x="431" y="23"/>
                      <a:pt x="431" y="23"/>
                      <a:pt x="431" y="22"/>
                    </a:cubicBezTo>
                    <a:cubicBezTo>
                      <a:pt x="430" y="23"/>
                      <a:pt x="430" y="23"/>
                      <a:pt x="429" y="23"/>
                    </a:cubicBezTo>
                    <a:cubicBezTo>
                      <a:pt x="429" y="24"/>
                      <a:pt x="430" y="23"/>
                      <a:pt x="430" y="24"/>
                    </a:cubicBezTo>
                    <a:cubicBezTo>
                      <a:pt x="428" y="24"/>
                      <a:pt x="428" y="22"/>
                      <a:pt x="429" y="22"/>
                    </a:cubicBezTo>
                    <a:cubicBezTo>
                      <a:pt x="430" y="22"/>
                      <a:pt x="432" y="22"/>
                      <a:pt x="434" y="22"/>
                    </a:cubicBezTo>
                    <a:cubicBezTo>
                      <a:pt x="434" y="22"/>
                      <a:pt x="434" y="22"/>
                      <a:pt x="433" y="21"/>
                    </a:cubicBezTo>
                    <a:cubicBezTo>
                      <a:pt x="434" y="21"/>
                      <a:pt x="434" y="21"/>
                      <a:pt x="434" y="21"/>
                    </a:cubicBezTo>
                    <a:cubicBezTo>
                      <a:pt x="429" y="20"/>
                      <a:pt x="422" y="21"/>
                      <a:pt x="416" y="20"/>
                    </a:cubicBezTo>
                    <a:cubicBezTo>
                      <a:pt x="416" y="19"/>
                      <a:pt x="418" y="19"/>
                      <a:pt x="419" y="18"/>
                    </a:cubicBezTo>
                    <a:cubicBezTo>
                      <a:pt x="406" y="18"/>
                      <a:pt x="396" y="17"/>
                      <a:pt x="384" y="19"/>
                    </a:cubicBezTo>
                    <a:cubicBezTo>
                      <a:pt x="383" y="18"/>
                      <a:pt x="379" y="17"/>
                      <a:pt x="378" y="19"/>
                    </a:cubicBezTo>
                    <a:cubicBezTo>
                      <a:pt x="383" y="20"/>
                      <a:pt x="392" y="18"/>
                      <a:pt x="399" y="19"/>
                    </a:cubicBezTo>
                    <a:cubicBezTo>
                      <a:pt x="397" y="20"/>
                      <a:pt x="395" y="19"/>
                      <a:pt x="394" y="20"/>
                    </a:cubicBezTo>
                    <a:cubicBezTo>
                      <a:pt x="395" y="20"/>
                      <a:pt x="395" y="20"/>
                      <a:pt x="395" y="20"/>
                    </a:cubicBezTo>
                    <a:cubicBezTo>
                      <a:pt x="395" y="20"/>
                      <a:pt x="394" y="20"/>
                      <a:pt x="394" y="20"/>
                    </a:cubicBezTo>
                    <a:cubicBezTo>
                      <a:pt x="397" y="21"/>
                      <a:pt x="400" y="20"/>
                      <a:pt x="401" y="21"/>
                    </a:cubicBezTo>
                    <a:cubicBezTo>
                      <a:pt x="403" y="19"/>
                      <a:pt x="410" y="19"/>
                      <a:pt x="411" y="20"/>
                    </a:cubicBezTo>
                    <a:cubicBezTo>
                      <a:pt x="410" y="21"/>
                      <a:pt x="409" y="20"/>
                      <a:pt x="409" y="21"/>
                    </a:cubicBezTo>
                    <a:cubicBezTo>
                      <a:pt x="412" y="21"/>
                      <a:pt x="414" y="20"/>
                      <a:pt x="414" y="22"/>
                    </a:cubicBezTo>
                    <a:cubicBezTo>
                      <a:pt x="416" y="21"/>
                      <a:pt x="417" y="22"/>
                      <a:pt x="418" y="21"/>
                    </a:cubicBezTo>
                    <a:cubicBezTo>
                      <a:pt x="418" y="22"/>
                      <a:pt x="419" y="22"/>
                      <a:pt x="418" y="23"/>
                    </a:cubicBezTo>
                    <a:cubicBezTo>
                      <a:pt x="422" y="23"/>
                      <a:pt x="422" y="23"/>
                      <a:pt x="422" y="23"/>
                    </a:cubicBezTo>
                    <a:cubicBezTo>
                      <a:pt x="422" y="22"/>
                      <a:pt x="421" y="22"/>
                      <a:pt x="423" y="21"/>
                    </a:cubicBezTo>
                    <a:cubicBezTo>
                      <a:pt x="423" y="22"/>
                      <a:pt x="423" y="22"/>
                      <a:pt x="424" y="23"/>
                    </a:cubicBezTo>
                    <a:cubicBezTo>
                      <a:pt x="423" y="24"/>
                      <a:pt x="417" y="22"/>
                      <a:pt x="417" y="25"/>
                    </a:cubicBezTo>
                    <a:cubicBezTo>
                      <a:pt x="418" y="25"/>
                      <a:pt x="418" y="24"/>
                      <a:pt x="418" y="24"/>
                    </a:cubicBezTo>
                    <a:cubicBezTo>
                      <a:pt x="420" y="24"/>
                      <a:pt x="418" y="24"/>
                      <a:pt x="420" y="25"/>
                    </a:cubicBezTo>
                    <a:cubicBezTo>
                      <a:pt x="421" y="25"/>
                      <a:pt x="420" y="24"/>
                      <a:pt x="422" y="24"/>
                    </a:cubicBezTo>
                    <a:cubicBezTo>
                      <a:pt x="426" y="27"/>
                      <a:pt x="431" y="24"/>
                      <a:pt x="436" y="26"/>
                    </a:cubicBezTo>
                    <a:cubicBezTo>
                      <a:pt x="435" y="26"/>
                      <a:pt x="434" y="26"/>
                      <a:pt x="434" y="27"/>
                    </a:cubicBezTo>
                    <a:cubicBezTo>
                      <a:pt x="427" y="27"/>
                      <a:pt x="417" y="27"/>
                      <a:pt x="414" y="28"/>
                    </a:cubicBezTo>
                    <a:cubicBezTo>
                      <a:pt x="417" y="29"/>
                      <a:pt x="418" y="28"/>
                      <a:pt x="421" y="29"/>
                    </a:cubicBezTo>
                    <a:cubicBezTo>
                      <a:pt x="419" y="30"/>
                      <a:pt x="415" y="28"/>
                      <a:pt x="415" y="30"/>
                    </a:cubicBezTo>
                    <a:cubicBezTo>
                      <a:pt x="416" y="31"/>
                      <a:pt x="419" y="29"/>
                      <a:pt x="421" y="30"/>
                    </a:cubicBezTo>
                    <a:cubicBezTo>
                      <a:pt x="421" y="31"/>
                      <a:pt x="419" y="31"/>
                      <a:pt x="418" y="31"/>
                    </a:cubicBezTo>
                    <a:cubicBezTo>
                      <a:pt x="420" y="32"/>
                      <a:pt x="422" y="33"/>
                      <a:pt x="424" y="31"/>
                    </a:cubicBezTo>
                    <a:cubicBezTo>
                      <a:pt x="423" y="30"/>
                      <a:pt x="422" y="32"/>
                      <a:pt x="422" y="30"/>
                    </a:cubicBezTo>
                    <a:cubicBezTo>
                      <a:pt x="422" y="30"/>
                      <a:pt x="424" y="30"/>
                      <a:pt x="424" y="30"/>
                    </a:cubicBezTo>
                    <a:cubicBezTo>
                      <a:pt x="424" y="31"/>
                      <a:pt x="425" y="31"/>
                      <a:pt x="426" y="32"/>
                    </a:cubicBezTo>
                    <a:cubicBezTo>
                      <a:pt x="429" y="30"/>
                      <a:pt x="434" y="30"/>
                      <a:pt x="437" y="31"/>
                    </a:cubicBezTo>
                    <a:cubicBezTo>
                      <a:pt x="437" y="31"/>
                      <a:pt x="435" y="31"/>
                      <a:pt x="435" y="32"/>
                    </a:cubicBezTo>
                    <a:cubicBezTo>
                      <a:pt x="440" y="32"/>
                      <a:pt x="444" y="31"/>
                      <a:pt x="448" y="32"/>
                    </a:cubicBezTo>
                    <a:cubicBezTo>
                      <a:pt x="443" y="33"/>
                      <a:pt x="440" y="32"/>
                      <a:pt x="435" y="33"/>
                    </a:cubicBezTo>
                    <a:cubicBezTo>
                      <a:pt x="436" y="34"/>
                      <a:pt x="437" y="34"/>
                      <a:pt x="435" y="35"/>
                    </a:cubicBezTo>
                    <a:cubicBezTo>
                      <a:pt x="433" y="34"/>
                      <a:pt x="434" y="34"/>
                      <a:pt x="432" y="34"/>
                    </a:cubicBezTo>
                    <a:cubicBezTo>
                      <a:pt x="432" y="34"/>
                      <a:pt x="432" y="34"/>
                      <a:pt x="432" y="33"/>
                    </a:cubicBezTo>
                    <a:cubicBezTo>
                      <a:pt x="429" y="33"/>
                      <a:pt x="426" y="32"/>
                      <a:pt x="425" y="34"/>
                    </a:cubicBezTo>
                    <a:cubicBezTo>
                      <a:pt x="406" y="34"/>
                      <a:pt x="384" y="33"/>
                      <a:pt x="365" y="34"/>
                    </a:cubicBezTo>
                    <a:cubicBezTo>
                      <a:pt x="365" y="34"/>
                      <a:pt x="365" y="35"/>
                      <a:pt x="365" y="35"/>
                    </a:cubicBezTo>
                    <a:cubicBezTo>
                      <a:pt x="365" y="37"/>
                      <a:pt x="369" y="36"/>
                      <a:pt x="371" y="38"/>
                    </a:cubicBezTo>
                    <a:cubicBezTo>
                      <a:pt x="359" y="37"/>
                      <a:pt x="344" y="39"/>
                      <a:pt x="335" y="37"/>
                    </a:cubicBezTo>
                    <a:cubicBezTo>
                      <a:pt x="343" y="36"/>
                      <a:pt x="352" y="38"/>
                      <a:pt x="359" y="35"/>
                    </a:cubicBezTo>
                    <a:cubicBezTo>
                      <a:pt x="360" y="37"/>
                      <a:pt x="361" y="36"/>
                      <a:pt x="364" y="36"/>
                    </a:cubicBezTo>
                    <a:cubicBezTo>
                      <a:pt x="364" y="35"/>
                      <a:pt x="365" y="35"/>
                      <a:pt x="365" y="34"/>
                    </a:cubicBezTo>
                    <a:cubicBezTo>
                      <a:pt x="362" y="35"/>
                      <a:pt x="360" y="33"/>
                      <a:pt x="357" y="34"/>
                    </a:cubicBezTo>
                    <a:cubicBezTo>
                      <a:pt x="359" y="34"/>
                      <a:pt x="357" y="35"/>
                      <a:pt x="356" y="35"/>
                    </a:cubicBezTo>
                    <a:cubicBezTo>
                      <a:pt x="355" y="34"/>
                      <a:pt x="353" y="33"/>
                      <a:pt x="351" y="33"/>
                    </a:cubicBezTo>
                    <a:cubicBezTo>
                      <a:pt x="352" y="33"/>
                      <a:pt x="352" y="32"/>
                      <a:pt x="351" y="32"/>
                    </a:cubicBezTo>
                    <a:cubicBezTo>
                      <a:pt x="351" y="33"/>
                      <a:pt x="349" y="34"/>
                      <a:pt x="348" y="35"/>
                    </a:cubicBezTo>
                    <a:cubicBezTo>
                      <a:pt x="343" y="34"/>
                      <a:pt x="339" y="34"/>
                      <a:pt x="335" y="34"/>
                    </a:cubicBezTo>
                    <a:cubicBezTo>
                      <a:pt x="334" y="33"/>
                      <a:pt x="337" y="33"/>
                      <a:pt x="336" y="32"/>
                    </a:cubicBezTo>
                    <a:cubicBezTo>
                      <a:pt x="333" y="32"/>
                      <a:pt x="331" y="32"/>
                      <a:pt x="330" y="34"/>
                    </a:cubicBezTo>
                    <a:cubicBezTo>
                      <a:pt x="328" y="33"/>
                      <a:pt x="331" y="32"/>
                      <a:pt x="329" y="32"/>
                    </a:cubicBezTo>
                    <a:cubicBezTo>
                      <a:pt x="330" y="31"/>
                      <a:pt x="334" y="31"/>
                      <a:pt x="335" y="32"/>
                    </a:cubicBezTo>
                    <a:cubicBezTo>
                      <a:pt x="337" y="32"/>
                      <a:pt x="337" y="31"/>
                      <a:pt x="339" y="31"/>
                    </a:cubicBezTo>
                    <a:cubicBezTo>
                      <a:pt x="355" y="31"/>
                      <a:pt x="374" y="30"/>
                      <a:pt x="389" y="31"/>
                    </a:cubicBezTo>
                    <a:cubicBezTo>
                      <a:pt x="390" y="31"/>
                      <a:pt x="390" y="30"/>
                      <a:pt x="391" y="30"/>
                    </a:cubicBezTo>
                    <a:cubicBezTo>
                      <a:pt x="392" y="30"/>
                      <a:pt x="395" y="31"/>
                      <a:pt x="396" y="31"/>
                    </a:cubicBezTo>
                    <a:cubicBezTo>
                      <a:pt x="402" y="31"/>
                      <a:pt x="408" y="31"/>
                      <a:pt x="414" y="30"/>
                    </a:cubicBezTo>
                    <a:cubicBezTo>
                      <a:pt x="396" y="30"/>
                      <a:pt x="377" y="30"/>
                      <a:pt x="362" y="30"/>
                    </a:cubicBezTo>
                    <a:cubicBezTo>
                      <a:pt x="360" y="31"/>
                      <a:pt x="357" y="30"/>
                      <a:pt x="354" y="29"/>
                    </a:cubicBezTo>
                    <a:cubicBezTo>
                      <a:pt x="353" y="28"/>
                      <a:pt x="356" y="29"/>
                      <a:pt x="357" y="28"/>
                    </a:cubicBezTo>
                    <a:cubicBezTo>
                      <a:pt x="356" y="27"/>
                      <a:pt x="355" y="28"/>
                      <a:pt x="354" y="27"/>
                    </a:cubicBezTo>
                    <a:cubicBezTo>
                      <a:pt x="355" y="27"/>
                      <a:pt x="354" y="27"/>
                      <a:pt x="354" y="26"/>
                    </a:cubicBezTo>
                    <a:cubicBezTo>
                      <a:pt x="355" y="26"/>
                      <a:pt x="355" y="25"/>
                      <a:pt x="356" y="25"/>
                    </a:cubicBezTo>
                    <a:cubicBezTo>
                      <a:pt x="358" y="26"/>
                      <a:pt x="362" y="26"/>
                      <a:pt x="365" y="25"/>
                    </a:cubicBezTo>
                    <a:cubicBezTo>
                      <a:pt x="360" y="25"/>
                      <a:pt x="357" y="25"/>
                      <a:pt x="353" y="25"/>
                    </a:cubicBezTo>
                    <a:cubicBezTo>
                      <a:pt x="353" y="25"/>
                      <a:pt x="353" y="26"/>
                      <a:pt x="353" y="26"/>
                    </a:cubicBezTo>
                    <a:cubicBezTo>
                      <a:pt x="353" y="25"/>
                      <a:pt x="350" y="25"/>
                      <a:pt x="350" y="26"/>
                    </a:cubicBezTo>
                    <a:cubicBezTo>
                      <a:pt x="351" y="26"/>
                      <a:pt x="352" y="26"/>
                      <a:pt x="352" y="26"/>
                    </a:cubicBezTo>
                    <a:cubicBezTo>
                      <a:pt x="352" y="27"/>
                      <a:pt x="351" y="27"/>
                      <a:pt x="352" y="28"/>
                    </a:cubicBezTo>
                    <a:cubicBezTo>
                      <a:pt x="350" y="28"/>
                      <a:pt x="349" y="28"/>
                      <a:pt x="349" y="28"/>
                    </a:cubicBezTo>
                    <a:cubicBezTo>
                      <a:pt x="350" y="28"/>
                      <a:pt x="350" y="29"/>
                      <a:pt x="350" y="29"/>
                    </a:cubicBezTo>
                    <a:cubicBezTo>
                      <a:pt x="346" y="31"/>
                      <a:pt x="343" y="29"/>
                      <a:pt x="339" y="30"/>
                    </a:cubicBezTo>
                    <a:cubicBezTo>
                      <a:pt x="337" y="27"/>
                      <a:pt x="340" y="26"/>
                      <a:pt x="344" y="25"/>
                    </a:cubicBezTo>
                    <a:cubicBezTo>
                      <a:pt x="341" y="25"/>
                      <a:pt x="340" y="25"/>
                      <a:pt x="338" y="25"/>
                    </a:cubicBezTo>
                    <a:cubicBezTo>
                      <a:pt x="339" y="24"/>
                      <a:pt x="338" y="23"/>
                      <a:pt x="337" y="22"/>
                    </a:cubicBezTo>
                    <a:cubicBezTo>
                      <a:pt x="339" y="21"/>
                      <a:pt x="341" y="23"/>
                      <a:pt x="342" y="21"/>
                    </a:cubicBezTo>
                    <a:cubicBezTo>
                      <a:pt x="340" y="20"/>
                      <a:pt x="339" y="21"/>
                      <a:pt x="336" y="21"/>
                    </a:cubicBezTo>
                    <a:cubicBezTo>
                      <a:pt x="336" y="22"/>
                      <a:pt x="338" y="24"/>
                      <a:pt x="337" y="25"/>
                    </a:cubicBezTo>
                    <a:cubicBezTo>
                      <a:pt x="335" y="25"/>
                      <a:pt x="333" y="25"/>
                      <a:pt x="332" y="24"/>
                    </a:cubicBezTo>
                    <a:cubicBezTo>
                      <a:pt x="333" y="24"/>
                      <a:pt x="334" y="22"/>
                      <a:pt x="332" y="23"/>
                    </a:cubicBezTo>
                    <a:cubicBezTo>
                      <a:pt x="330" y="26"/>
                      <a:pt x="321" y="22"/>
                      <a:pt x="319" y="25"/>
                    </a:cubicBezTo>
                    <a:cubicBezTo>
                      <a:pt x="317" y="25"/>
                      <a:pt x="318" y="24"/>
                      <a:pt x="316" y="24"/>
                    </a:cubicBezTo>
                    <a:cubicBezTo>
                      <a:pt x="316" y="25"/>
                      <a:pt x="316" y="25"/>
                      <a:pt x="316" y="26"/>
                    </a:cubicBezTo>
                    <a:cubicBezTo>
                      <a:pt x="319" y="26"/>
                      <a:pt x="320" y="26"/>
                      <a:pt x="320" y="25"/>
                    </a:cubicBezTo>
                    <a:cubicBezTo>
                      <a:pt x="322" y="25"/>
                      <a:pt x="323" y="25"/>
                      <a:pt x="324" y="25"/>
                    </a:cubicBezTo>
                    <a:cubicBezTo>
                      <a:pt x="327" y="24"/>
                      <a:pt x="330" y="25"/>
                      <a:pt x="332" y="25"/>
                    </a:cubicBezTo>
                    <a:cubicBezTo>
                      <a:pt x="331" y="28"/>
                      <a:pt x="324" y="25"/>
                      <a:pt x="322" y="27"/>
                    </a:cubicBezTo>
                    <a:cubicBezTo>
                      <a:pt x="324" y="27"/>
                      <a:pt x="325" y="26"/>
                      <a:pt x="327" y="27"/>
                    </a:cubicBezTo>
                    <a:cubicBezTo>
                      <a:pt x="326" y="28"/>
                      <a:pt x="326" y="28"/>
                      <a:pt x="325" y="29"/>
                    </a:cubicBezTo>
                    <a:cubicBezTo>
                      <a:pt x="321" y="29"/>
                      <a:pt x="315" y="28"/>
                      <a:pt x="311" y="29"/>
                    </a:cubicBezTo>
                    <a:cubicBezTo>
                      <a:pt x="313" y="29"/>
                      <a:pt x="314" y="29"/>
                      <a:pt x="314" y="30"/>
                    </a:cubicBezTo>
                    <a:cubicBezTo>
                      <a:pt x="313" y="30"/>
                      <a:pt x="312" y="31"/>
                      <a:pt x="314" y="31"/>
                    </a:cubicBezTo>
                    <a:cubicBezTo>
                      <a:pt x="313" y="32"/>
                      <a:pt x="310" y="31"/>
                      <a:pt x="311" y="30"/>
                    </a:cubicBezTo>
                    <a:cubicBezTo>
                      <a:pt x="309" y="31"/>
                      <a:pt x="307" y="31"/>
                      <a:pt x="306" y="30"/>
                    </a:cubicBezTo>
                    <a:cubicBezTo>
                      <a:pt x="305" y="31"/>
                      <a:pt x="306" y="31"/>
                      <a:pt x="305" y="31"/>
                    </a:cubicBezTo>
                    <a:cubicBezTo>
                      <a:pt x="302" y="32"/>
                      <a:pt x="300" y="31"/>
                      <a:pt x="299" y="34"/>
                    </a:cubicBezTo>
                    <a:cubicBezTo>
                      <a:pt x="305" y="34"/>
                      <a:pt x="315" y="33"/>
                      <a:pt x="320" y="33"/>
                    </a:cubicBezTo>
                    <a:cubicBezTo>
                      <a:pt x="320" y="31"/>
                      <a:pt x="325" y="33"/>
                      <a:pt x="322" y="34"/>
                    </a:cubicBezTo>
                    <a:cubicBezTo>
                      <a:pt x="321" y="34"/>
                      <a:pt x="322" y="33"/>
                      <a:pt x="321" y="33"/>
                    </a:cubicBezTo>
                    <a:cubicBezTo>
                      <a:pt x="321" y="34"/>
                      <a:pt x="320" y="34"/>
                      <a:pt x="319" y="34"/>
                    </a:cubicBezTo>
                    <a:cubicBezTo>
                      <a:pt x="311" y="34"/>
                      <a:pt x="300" y="35"/>
                      <a:pt x="296" y="34"/>
                    </a:cubicBezTo>
                    <a:cubicBezTo>
                      <a:pt x="292" y="34"/>
                      <a:pt x="284" y="34"/>
                      <a:pt x="283" y="35"/>
                    </a:cubicBezTo>
                    <a:cubicBezTo>
                      <a:pt x="284" y="35"/>
                      <a:pt x="283" y="34"/>
                      <a:pt x="281" y="34"/>
                    </a:cubicBezTo>
                    <a:cubicBezTo>
                      <a:pt x="280" y="35"/>
                      <a:pt x="282" y="36"/>
                      <a:pt x="280" y="35"/>
                    </a:cubicBezTo>
                    <a:cubicBezTo>
                      <a:pt x="280" y="35"/>
                      <a:pt x="280" y="35"/>
                      <a:pt x="280" y="34"/>
                    </a:cubicBezTo>
                    <a:cubicBezTo>
                      <a:pt x="279" y="35"/>
                      <a:pt x="277" y="34"/>
                      <a:pt x="277" y="35"/>
                    </a:cubicBezTo>
                    <a:cubicBezTo>
                      <a:pt x="278" y="35"/>
                      <a:pt x="276" y="36"/>
                      <a:pt x="276" y="36"/>
                    </a:cubicBezTo>
                    <a:cubicBezTo>
                      <a:pt x="278" y="36"/>
                      <a:pt x="278" y="36"/>
                      <a:pt x="278" y="37"/>
                    </a:cubicBezTo>
                    <a:cubicBezTo>
                      <a:pt x="277" y="37"/>
                      <a:pt x="276" y="38"/>
                      <a:pt x="274" y="37"/>
                    </a:cubicBezTo>
                    <a:cubicBezTo>
                      <a:pt x="275" y="36"/>
                      <a:pt x="276" y="36"/>
                      <a:pt x="276" y="34"/>
                    </a:cubicBezTo>
                    <a:cubicBezTo>
                      <a:pt x="274" y="35"/>
                      <a:pt x="274" y="34"/>
                      <a:pt x="273" y="34"/>
                    </a:cubicBezTo>
                    <a:cubicBezTo>
                      <a:pt x="273" y="35"/>
                      <a:pt x="273" y="35"/>
                      <a:pt x="272" y="35"/>
                    </a:cubicBezTo>
                    <a:cubicBezTo>
                      <a:pt x="273" y="34"/>
                      <a:pt x="272" y="34"/>
                      <a:pt x="271" y="34"/>
                    </a:cubicBezTo>
                    <a:cubicBezTo>
                      <a:pt x="269" y="34"/>
                      <a:pt x="267" y="33"/>
                      <a:pt x="267" y="35"/>
                    </a:cubicBezTo>
                    <a:cubicBezTo>
                      <a:pt x="265" y="33"/>
                      <a:pt x="260" y="34"/>
                      <a:pt x="258" y="34"/>
                    </a:cubicBezTo>
                    <a:cubicBezTo>
                      <a:pt x="258" y="35"/>
                      <a:pt x="257" y="36"/>
                      <a:pt x="259" y="36"/>
                    </a:cubicBezTo>
                    <a:cubicBezTo>
                      <a:pt x="260" y="35"/>
                      <a:pt x="259" y="36"/>
                      <a:pt x="259" y="34"/>
                    </a:cubicBezTo>
                    <a:cubicBezTo>
                      <a:pt x="260" y="35"/>
                      <a:pt x="262" y="34"/>
                      <a:pt x="262" y="35"/>
                    </a:cubicBezTo>
                    <a:cubicBezTo>
                      <a:pt x="262" y="35"/>
                      <a:pt x="261" y="35"/>
                      <a:pt x="261" y="36"/>
                    </a:cubicBezTo>
                    <a:cubicBezTo>
                      <a:pt x="263" y="36"/>
                      <a:pt x="264" y="35"/>
                      <a:pt x="265" y="35"/>
                    </a:cubicBezTo>
                    <a:cubicBezTo>
                      <a:pt x="265" y="36"/>
                      <a:pt x="264" y="36"/>
                      <a:pt x="265" y="37"/>
                    </a:cubicBezTo>
                    <a:cubicBezTo>
                      <a:pt x="266" y="36"/>
                      <a:pt x="269" y="36"/>
                      <a:pt x="270" y="37"/>
                    </a:cubicBezTo>
                    <a:cubicBezTo>
                      <a:pt x="266" y="38"/>
                      <a:pt x="262" y="37"/>
                      <a:pt x="258" y="38"/>
                    </a:cubicBezTo>
                    <a:cubicBezTo>
                      <a:pt x="257" y="37"/>
                      <a:pt x="257" y="37"/>
                      <a:pt x="256" y="35"/>
                    </a:cubicBezTo>
                    <a:cubicBezTo>
                      <a:pt x="255" y="36"/>
                      <a:pt x="254" y="35"/>
                      <a:pt x="253" y="36"/>
                    </a:cubicBezTo>
                    <a:cubicBezTo>
                      <a:pt x="254" y="37"/>
                      <a:pt x="255" y="36"/>
                      <a:pt x="256" y="37"/>
                    </a:cubicBezTo>
                    <a:cubicBezTo>
                      <a:pt x="252" y="38"/>
                      <a:pt x="248" y="38"/>
                      <a:pt x="245" y="39"/>
                    </a:cubicBezTo>
                    <a:cubicBezTo>
                      <a:pt x="246" y="39"/>
                      <a:pt x="246" y="39"/>
                      <a:pt x="246" y="39"/>
                    </a:cubicBezTo>
                    <a:cubicBezTo>
                      <a:pt x="244" y="39"/>
                      <a:pt x="242" y="40"/>
                      <a:pt x="241" y="39"/>
                    </a:cubicBezTo>
                    <a:cubicBezTo>
                      <a:pt x="241" y="39"/>
                      <a:pt x="243" y="39"/>
                      <a:pt x="243" y="38"/>
                    </a:cubicBezTo>
                    <a:cubicBezTo>
                      <a:pt x="238" y="40"/>
                      <a:pt x="234" y="39"/>
                      <a:pt x="228" y="39"/>
                    </a:cubicBezTo>
                    <a:cubicBezTo>
                      <a:pt x="227" y="38"/>
                      <a:pt x="227" y="37"/>
                      <a:pt x="231" y="37"/>
                    </a:cubicBezTo>
                    <a:cubicBezTo>
                      <a:pt x="231" y="36"/>
                      <a:pt x="229" y="36"/>
                      <a:pt x="230" y="35"/>
                    </a:cubicBezTo>
                    <a:cubicBezTo>
                      <a:pt x="229" y="35"/>
                      <a:pt x="227" y="35"/>
                      <a:pt x="227" y="34"/>
                    </a:cubicBezTo>
                    <a:cubicBezTo>
                      <a:pt x="229" y="35"/>
                      <a:pt x="230" y="34"/>
                      <a:pt x="232" y="34"/>
                    </a:cubicBezTo>
                    <a:cubicBezTo>
                      <a:pt x="231" y="35"/>
                      <a:pt x="231" y="35"/>
                      <a:pt x="232" y="35"/>
                    </a:cubicBezTo>
                    <a:cubicBezTo>
                      <a:pt x="235" y="33"/>
                      <a:pt x="242" y="36"/>
                      <a:pt x="244" y="34"/>
                    </a:cubicBezTo>
                    <a:cubicBezTo>
                      <a:pt x="236" y="34"/>
                      <a:pt x="225" y="33"/>
                      <a:pt x="216" y="33"/>
                    </a:cubicBezTo>
                    <a:cubicBezTo>
                      <a:pt x="215" y="32"/>
                      <a:pt x="217" y="31"/>
                      <a:pt x="215" y="31"/>
                    </a:cubicBezTo>
                    <a:cubicBezTo>
                      <a:pt x="216" y="32"/>
                      <a:pt x="210" y="33"/>
                      <a:pt x="208" y="32"/>
                    </a:cubicBezTo>
                    <a:cubicBezTo>
                      <a:pt x="205" y="32"/>
                      <a:pt x="202" y="32"/>
                      <a:pt x="199" y="32"/>
                    </a:cubicBezTo>
                    <a:cubicBezTo>
                      <a:pt x="202" y="30"/>
                      <a:pt x="207" y="31"/>
                      <a:pt x="212" y="30"/>
                    </a:cubicBezTo>
                    <a:cubicBezTo>
                      <a:pt x="209" y="30"/>
                      <a:pt x="205" y="28"/>
                      <a:pt x="203" y="30"/>
                    </a:cubicBezTo>
                    <a:cubicBezTo>
                      <a:pt x="202" y="28"/>
                      <a:pt x="195" y="30"/>
                      <a:pt x="194" y="29"/>
                    </a:cubicBezTo>
                    <a:cubicBezTo>
                      <a:pt x="194" y="29"/>
                      <a:pt x="195" y="28"/>
                      <a:pt x="194" y="29"/>
                    </a:cubicBezTo>
                    <a:cubicBezTo>
                      <a:pt x="194" y="29"/>
                      <a:pt x="194" y="29"/>
                      <a:pt x="193" y="29"/>
                    </a:cubicBezTo>
                    <a:cubicBezTo>
                      <a:pt x="192" y="27"/>
                      <a:pt x="189" y="29"/>
                      <a:pt x="188" y="27"/>
                    </a:cubicBezTo>
                    <a:cubicBezTo>
                      <a:pt x="189" y="25"/>
                      <a:pt x="192" y="24"/>
                      <a:pt x="194" y="26"/>
                    </a:cubicBezTo>
                    <a:cubicBezTo>
                      <a:pt x="194" y="26"/>
                      <a:pt x="194" y="25"/>
                      <a:pt x="196" y="25"/>
                    </a:cubicBezTo>
                    <a:cubicBezTo>
                      <a:pt x="196" y="26"/>
                      <a:pt x="196" y="26"/>
                      <a:pt x="196" y="26"/>
                    </a:cubicBezTo>
                    <a:cubicBezTo>
                      <a:pt x="194" y="26"/>
                      <a:pt x="194" y="26"/>
                      <a:pt x="194" y="26"/>
                    </a:cubicBezTo>
                    <a:cubicBezTo>
                      <a:pt x="194" y="27"/>
                      <a:pt x="194" y="27"/>
                      <a:pt x="194" y="27"/>
                    </a:cubicBezTo>
                    <a:cubicBezTo>
                      <a:pt x="198" y="27"/>
                      <a:pt x="204" y="28"/>
                      <a:pt x="207" y="27"/>
                    </a:cubicBezTo>
                    <a:cubicBezTo>
                      <a:pt x="203" y="27"/>
                      <a:pt x="199" y="27"/>
                      <a:pt x="196" y="26"/>
                    </a:cubicBezTo>
                    <a:cubicBezTo>
                      <a:pt x="197" y="25"/>
                      <a:pt x="198" y="26"/>
                      <a:pt x="197" y="25"/>
                    </a:cubicBezTo>
                    <a:cubicBezTo>
                      <a:pt x="195" y="23"/>
                      <a:pt x="191" y="25"/>
                      <a:pt x="190" y="23"/>
                    </a:cubicBezTo>
                    <a:cubicBezTo>
                      <a:pt x="192" y="23"/>
                      <a:pt x="196" y="23"/>
                      <a:pt x="196" y="21"/>
                    </a:cubicBezTo>
                    <a:cubicBezTo>
                      <a:pt x="194" y="21"/>
                      <a:pt x="193" y="21"/>
                      <a:pt x="193" y="22"/>
                    </a:cubicBezTo>
                    <a:cubicBezTo>
                      <a:pt x="193" y="22"/>
                      <a:pt x="193" y="22"/>
                      <a:pt x="193" y="22"/>
                    </a:cubicBezTo>
                    <a:cubicBezTo>
                      <a:pt x="194" y="22"/>
                      <a:pt x="194" y="21"/>
                      <a:pt x="194" y="21"/>
                    </a:cubicBezTo>
                    <a:cubicBezTo>
                      <a:pt x="194" y="19"/>
                      <a:pt x="192" y="19"/>
                      <a:pt x="192" y="18"/>
                    </a:cubicBezTo>
                    <a:cubicBezTo>
                      <a:pt x="192" y="17"/>
                      <a:pt x="191" y="20"/>
                      <a:pt x="190" y="20"/>
                    </a:cubicBezTo>
                    <a:cubicBezTo>
                      <a:pt x="190" y="19"/>
                      <a:pt x="189" y="19"/>
                      <a:pt x="189" y="19"/>
                    </a:cubicBezTo>
                    <a:cubicBezTo>
                      <a:pt x="190" y="19"/>
                      <a:pt x="190" y="18"/>
                      <a:pt x="189" y="18"/>
                    </a:cubicBezTo>
                    <a:cubicBezTo>
                      <a:pt x="189" y="18"/>
                      <a:pt x="189" y="18"/>
                      <a:pt x="189" y="18"/>
                    </a:cubicBezTo>
                    <a:cubicBezTo>
                      <a:pt x="188" y="17"/>
                      <a:pt x="188" y="16"/>
                      <a:pt x="187" y="16"/>
                    </a:cubicBezTo>
                    <a:cubicBezTo>
                      <a:pt x="187" y="16"/>
                      <a:pt x="187" y="16"/>
                      <a:pt x="186" y="16"/>
                    </a:cubicBezTo>
                    <a:cubicBezTo>
                      <a:pt x="186" y="16"/>
                      <a:pt x="186" y="16"/>
                      <a:pt x="187" y="15"/>
                    </a:cubicBezTo>
                    <a:cubicBezTo>
                      <a:pt x="187" y="15"/>
                      <a:pt x="186" y="15"/>
                      <a:pt x="186" y="15"/>
                    </a:cubicBezTo>
                    <a:cubicBezTo>
                      <a:pt x="186" y="15"/>
                      <a:pt x="185" y="15"/>
                      <a:pt x="185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8"/>
                      <a:pt x="184" y="18"/>
                      <a:pt x="184" y="18"/>
                    </a:cubicBezTo>
                    <a:cubicBezTo>
                      <a:pt x="184" y="18"/>
                      <a:pt x="184" y="18"/>
                      <a:pt x="185" y="18"/>
                    </a:cubicBezTo>
                    <a:cubicBezTo>
                      <a:pt x="185" y="18"/>
                      <a:pt x="185" y="18"/>
                      <a:pt x="185" y="18"/>
                    </a:cubicBezTo>
                    <a:cubicBezTo>
                      <a:pt x="185" y="19"/>
                      <a:pt x="183" y="19"/>
                      <a:pt x="182" y="21"/>
                    </a:cubicBezTo>
                    <a:cubicBezTo>
                      <a:pt x="182" y="21"/>
                      <a:pt x="182" y="21"/>
                      <a:pt x="182" y="20"/>
                    </a:cubicBezTo>
                    <a:cubicBezTo>
                      <a:pt x="182" y="21"/>
                      <a:pt x="182" y="21"/>
                      <a:pt x="182" y="21"/>
                    </a:cubicBezTo>
                    <a:cubicBezTo>
                      <a:pt x="182" y="21"/>
                      <a:pt x="183" y="22"/>
                      <a:pt x="184" y="23"/>
                    </a:cubicBezTo>
                    <a:cubicBezTo>
                      <a:pt x="184" y="23"/>
                      <a:pt x="184" y="23"/>
                      <a:pt x="183" y="24"/>
                    </a:cubicBezTo>
                    <a:cubicBezTo>
                      <a:pt x="183" y="22"/>
                      <a:pt x="181" y="24"/>
                      <a:pt x="182" y="22"/>
                    </a:cubicBezTo>
                    <a:cubicBezTo>
                      <a:pt x="181" y="22"/>
                      <a:pt x="181" y="22"/>
                      <a:pt x="180" y="22"/>
                    </a:cubicBezTo>
                    <a:cubicBezTo>
                      <a:pt x="180" y="22"/>
                      <a:pt x="180" y="21"/>
                      <a:pt x="180" y="21"/>
                    </a:cubicBezTo>
                    <a:cubicBezTo>
                      <a:pt x="181" y="21"/>
                      <a:pt x="181" y="21"/>
                      <a:pt x="182" y="21"/>
                    </a:cubicBezTo>
                    <a:cubicBezTo>
                      <a:pt x="180" y="19"/>
                      <a:pt x="184" y="20"/>
                      <a:pt x="183" y="18"/>
                    </a:cubicBezTo>
                    <a:cubicBezTo>
                      <a:pt x="181" y="18"/>
                      <a:pt x="182" y="19"/>
                      <a:pt x="181" y="19"/>
                    </a:cubicBezTo>
                    <a:cubicBezTo>
                      <a:pt x="181" y="18"/>
                      <a:pt x="180" y="18"/>
                      <a:pt x="180" y="18"/>
                    </a:cubicBezTo>
                    <a:cubicBezTo>
                      <a:pt x="180" y="18"/>
                      <a:pt x="180" y="18"/>
                      <a:pt x="180" y="18"/>
                    </a:cubicBezTo>
                    <a:cubicBezTo>
                      <a:pt x="180" y="18"/>
                      <a:pt x="180" y="18"/>
                      <a:pt x="180" y="18"/>
                    </a:cubicBezTo>
                    <a:cubicBezTo>
                      <a:pt x="180" y="18"/>
                      <a:pt x="180" y="18"/>
                      <a:pt x="179" y="18"/>
                    </a:cubicBezTo>
                    <a:cubicBezTo>
                      <a:pt x="179" y="17"/>
                      <a:pt x="182" y="17"/>
                      <a:pt x="181" y="16"/>
                    </a:cubicBezTo>
                    <a:cubicBezTo>
                      <a:pt x="180" y="16"/>
                      <a:pt x="180" y="15"/>
                      <a:pt x="179" y="15"/>
                    </a:cubicBezTo>
                    <a:cubicBezTo>
                      <a:pt x="179" y="15"/>
                      <a:pt x="179" y="15"/>
                      <a:pt x="178" y="15"/>
                    </a:cubicBezTo>
                    <a:cubicBezTo>
                      <a:pt x="178" y="14"/>
                      <a:pt x="178" y="14"/>
                      <a:pt x="178" y="14"/>
                    </a:cubicBezTo>
                    <a:cubicBezTo>
                      <a:pt x="178" y="14"/>
                      <a:pt x="178" y="14"/>
                      <a:pt x="178" y="14"/>
                    </a:cubicBezTo>
                    <a:cubicBezTo>
                      <a:pt x="178" y="14"/>
                      <a:pt x="178" y="13"/>
                      <a:pt x="178" y="13"/>
                    </a:cubicBezTo>
                    <a:cubicBezTo>
                      <a:pt x="178" y="13"/>
                      <a:pt x="178" y="13"/>
                      <a:pt x="178" y="13"/>
                    </a:cubicBezTo>
                    <a:cubicBezTo>
                      <a:pt x="178" y="13"/>
                      <a:pt x="179" y="13"/>
                      <a:pt x="179" y="12"/>
                    </a:cubicBezTo>
                    <a:cubicBezTo>
                      <a:pt x="178" y="12"/>
                      <a:pt x="179" y="12"/>
                      <a:pt x="179" y="11"/>
                    </a:cubicBezTo>
                    <a:cubicBezTo>
                      <a:pt x="178" y="11"/>
                      <a:pt x="178" y="11"/>
                      <a:pt x="178" y="11"/>
                    </a:cubicBezTo>
                    <a:cubicBezTo>
                      <a:pt x="178" y="11"/>
                      <a:pt x="178" y="11"/>
                      <a:pt x="178" y="10"/>
                    </a:cubicBezTo>
                    <a:cubicBezTo>
                      <a:pt x="178" y="10"/>
                      <a:pt x="178" y="10"/>
                      <a:pt x="179" y="9"/>
                    </a:cubicBezTo>
                    <a:cubicBezTo>
                      <a:pt x="180" y="9"/>
                      <a:pt x="180" y="9"/>
                      <a:pt x="181" y="8"/>
                    </a:cubicBezTo>
                    <a:cubicBezTo>
                      <a:pt x="180" y="8"/>
                      <a:pt x="180" y="8"/>
                      <a:pt x="180" y="8"/>
                    </a:cubicBezTo>
                    <a:cubicBezTo>
                      <a:pt x="180" y="8"/>
                      <a:pt x="180" y="8"/>
                      <a:pt x="180" y="8"/>
                    </a:cubicBezTo>
                    <a:cubicBezTo>
                      <a:pt x="179" y="8"/>
                      <a:pt x="179" y="8"/>
                      <a:pt x="179" y="8"/>
                    </a:cubicBezTo>
                    <a:cubicBezTo>
                      <a:pt x="176" y="8"/>
                      <a:pt x="173" y="7"/>
                      <a:pt x="171" y="6"/>
                    </a:cubicBezTo>
                    <a:cubicBezTo>
                      <a:pt x="171" y="6"/>
                      <a:pt x="172" y="6"/>
                      <a:pt x="172" y="5"/>
                    </a:cubicBezTo>
                    <a:cubicBezTo>
                      <a:pt x="171" y="5"/>
                      <a:pt x="170" y="5"/>
                      <a:pt x="169" y="4"/>
                    </a:cubicBezTo>
                    <a:cubicBezTo>
                      <a:pt x="171" y="4"/>
                      <a:pt x="174" y="5"/>
                      <a:pt x="175" y="4"/>
                    </a:cubicBezTo>
                    <a:cubicBezTo>
                      <a:pt x="172" y="4"/>
                      <a:pt x="171" y="3"/>
                      <a:pt x="171" y="2"/>
                    </a:cubicBezTo>
                    <a:cubicBezTo>
                      <a:pt x="170" y="2"/>
                      <a:pt x="167" y="3"/>
                      <a:pt x="167" y="1"/>
                    </a:cubicBezTo>
                    <a:cubicBezTo>
                      <a:pt x="167" y="1"/>
                      <a:pt x="167" y="1"/>
                      <a:pt x="166" y="1"/>
                    </a:cubicBezTo>
                    <a:cubicBezTo>
                      <a:pt x="166" y="0"/>
                      <a:pt x="165" y="0"/>
                      <a:pt x="164" y="0"/>
                    </a:cubicBezTo>
                    <a:cubicBezTo>
                      <a:pt x="164" y="0"/>
                      <a:pt x="165" y="1"/>
                      <a:pt x="165" y="2"/>
                    </a:cubicBezTo>
                    <a:cubicBezTo>
                      <a:pt x="164" y="1"/>
                      <a:pt x="163" y="1"/>
                      <a:pt x="162" y="0"/>
                    </a:cubicBezTo>
                    <a:cubicBezTo>
                      <a:pt x="162" y="1"/>
                      <a:pt x="161" y="1"/>
                      <a:pt x="161" y="2"/>
                    </a:cubicBezTo>
                    <a:cubicBezTo>
                      <a:pt x="163" y="3"/>
                      <a:pt x="164" y="3"/>
                      <a:pt x="166" y="3"/>
                    </a:cubicBezTo>
                    <a:cubicBezTo>
                      <a:pt x="166" y="4"/>
                      <a:pt x="162" y="4"/>
                      <a:pt x="162" y="6"/>
                    </a:cubicBezTo>
                    <a:cubicBezTo>
                      <a:pt x="162" y="6"/>
                      <a:pt x="164" y="4"/>
                      <a:pt x="164" y="4"/>
                    </a:cubicBezTo>
                    <a:cubicBezTo>
                      <a:pt x="165" y="4"/>
                      <a:pt x="166" y="5"/>
                      <a:pt x="166" y="6"/>
                    </a:cubicBezTo>
                    <a:cubicBezTo>
                      <a:pt x="166" y="6"/>
                      <a:pt x="166" y="6"/>
                      <a:pt x="166" y="6"/>
                    </a:cubicBezTo>
                    <a:cubicBezTo>
                      <a:pt x="166" y="7"/>
                      <a:pt x="166" y="7"/>
                      <a:pt x="166" y="8"/>
                    </a:cubicBezTo>
                    <a:cubicBezTo>
                      <a:pt x="165" y="7"/>
                      <a:pt x="165" y="7"/>
                      <a:pt x="164" y="7"/>
                    </a:cubicBezTo>
                    <a:cubicBezTo>
                      <a:pt x="164" y="7"/>
                      <a:pt x="166" y="10"/>
                      <a:pt x="166" y="10"/>
                    </a:cubicBezTo>
                    <a:cubicBezTo>
                      <a:pt x="166" y="11"/>
                      <a:pt x="164" y="12"/>
                      <a:pt x="162" y="12"/>
                    </a:cubicBezTo>
                    <a:cubicBezTo>
                      <a:pt x="162" y="12"/>
                      <a:pt x="162" y="12"/>
                      <a:pt x="162" y="12"/>
                    </a:cubicBezTo>
                    <a:cubicBezTo>
                      <a:pt x="162" y="12"/>
                      <a:pt x="162" y="12"/>
                      <a:pt x="162" y="12"/>
                    </a:cubicBezTo>
                    <a:cubicBezTo>
                      <a:pt x="161" y="12"/>
                      <a:pt x="161" y="13"/>
                      <a:pt x="161" y="13"/>
                    </a:cubicBezTo>
                    <a:cubicBezTo>
                      <a:pt x="161" y="14"/>
                      <a:pt x="162" y="14"/>
                      <a:pt x="163" y="14"/>
                    </a:cubicBezTo>
                    <a:cubicBezTo>
                      <a:pt x="161" y="14"/>
                      <a:pt x="160" y="14"/>
                      <a:pt x="159" y="14"/>
                    </a:cubicBezTo>
                    <a:cubicBezTo>
                      <a:pt x="159" y="14"/>
                      <a:pt x="159" y="13"/>
                      <a:pt x="159" y="13"/>
                    </a:cubicBezTo>
                    <a:cubicBezTo>
                      <a:pt x="159" y="12"/>
                      <a:pt x="158" y="12"/>
                      <a:pt x="158" y="11"/>
                    </a:cubicBezTo>
                    <a:cubicBezTo>
                      <a:pt x="158" y="11"/>
                      <a:pt x="158" y="11"/>
                      <a:pt x="158" y="11"/>
                    </a:cubicBezTo>
                    <a:cubicBezTo>
                      <a:pt x="156" y="11"/>
                      <a:pt x="155" y="9"/>
                      <a:pt x="154" y="8"/>
                    </a:cubicBezTo>
                    <a:cubicBezTo>
                      <a:pt x="154" y="8"/>
                      <a:pt x="153" y="8"/>
                      <a:pt x="153" y="8"/>
                    </a:cubicBezTo>
                    <a:cubicBezTo>
                      <a:pt x="153" y="8"/>
                      <a:pt x="153" y="8"/>
                      <a:pt x="153" y="8"/>
                    </a:cubicBezTo>
                    <a:cubicBezTo>
                      <a:pt x="152" y="9"/>
                      <a:pt x="150" y="10"/>
                      <a:pt x="150" y="10"/>
                    </a:cubicBezTo>
                    <a:cubicBezTo>
                      <a:pt x="150" y="12"/>
                      <a:pt x="153" y="12"/>
                      <a:pt x="153" y="13"/>
                    </a:cubicBezTo>
                    <a:cubicBezTo>
                      <a:pt x="153" y="13"/>
                      <a:pt x="153" y="12"/>
                      <a:pt x="153" y="12"/>
                    </a:cubicBezTo>
                    <a:cubicBezTo>
                      <a:pt x="155" y="12"/>
                      <a:pt x="155" y="14"/>
                      <a:pt x="156" y="15"/>
                    </a:cubicBezTo>
                    <a:cubicBezTo>
                      <a:pt x="152" y="15"/>
                      <a:pt x="149" y="16"/>
                      <a:pt x="145" y="16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4" y="16"/>
                      <a:pt x="144" y="16"/>
                      <a:pt x="142" y="16"/>
                    </a:cubicBezTo>
                    <a:cubicBezTo>
                      <a:pt x="142" y="16"/>
                      <a:pt x="142" y="15"/>
                      <a:pt x="142" y="14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1" y="14"/>
                      <a:pt x="142" y="16"/>
                      <a:pt x="142" y="17"/>
                    </a:cubicBezTo>
                    <a:cubicBezTo>
                      <a:pt x="140" y="17"/>
                      <a:pt x="139" y="17"/>
                      <a:pt x="137" y="17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5" y="17"/>
                      <a:pt x="134" y="17"/>
                      <a:pt x="132" y="17"/>
                    </a:cubicBezTo>
                    <a:cubicBezTo>
                      <a:pt x="132" y="18"/>
                      <a:pt x="133" y="18"/>
                      <a:pt x="133" y="18"/>
                    </a:cubicBezTo>
                    <a:cubicBezTo>
                      <a:pt x="133" y="18"/>
                      <a:pt x="132" y="18"/>
                      <a:pt x="131" y="18"/>
                    </a:cubicBezTo>
                    <a:cubicBezTo>
                      <a:pt x="131" y="18"/>
                      <a:pt x="130" y="18"/>
                      <a:pt x="130" y="18"/>
                    </a:cubicBezTo>
                    <a:cubicBezTo>
                      <a:pt x="130" y="18"/>
                      <a:pt x="129" y="17"/>
                      <a:pt x="130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8" y="17"/>
                      <a:pt x="128" y="17"/>
                      <a:pt x="128" y="17"/>
                    </a:cubicBezTo>
                    <a:cubicBezTo>
                      <a:pt x="128" y="17"/>
                      <a:pt x="128" y="17"/>
                      <a:pt x="128" y="17"/>
                    </a:cubicBezTo>
                    <a:cubicBezTo>
                      <a:pt x="127" y="18"/>
                      <a:pt x="125" y="18"/>
                      <a:pt x="124" y="18"/>
                    </a:cubicBezTo>
                    <a:cubicBezTo>
                      <a:pt x="124" y="17"/>
                      <a:pt x="124" y="17"/>
                      <a:pt x="124" y="17"/>
                    </a:cubicBezTo>
                    <a:cubicBezTo>
                      <a:pt x="124" y="17"/>
                      <a:pt x="125" y="14"/>
                      <a:pt x="124" y="14"/>
                    </a:cubicBezTo>
                    <a:cubicBezTo>
                      <a:pt x="123" y="14"/>
                      <a:pt x="123" y="14"/>
                      <a:pt x="122" y="14"/>
                    </a:cubicBezTo>
                    <a:cubicBezTo>
                      <a:pt x="122" y="15"/>
                      <a:pt x="121" y="15"/>
                      <a:pt x="120" y="15"/>
                    </a:cubicBezTo>
                    <a:cubicBezTo>
                      <a:pt x="120" y="15"/>
                      <a:pt x="119" y="15"/>
                      <a:pt x="119" y="15"/>
                    </a:cubicBezTo>
                    <a:cubicBezTo>
                      <a:pt x="118" y="15"/>
                      <a:pt x="116" y="17"/>
                      <a:pt x="116" y="17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7" y="17"/>
                      <a:pt x="117" y="18"/>
                      <a:pt x="116" y="18"/>
                    </a:cubicBezTo>
                    <a:cubicBezTo>
                      <a:pt x="113" y="18"/>
                      <a:pt x="109" y="18"/>
                      <a:pt x="106" y="18"/>
                    </a:cubicBezTo>
                    <a:cubicBezTo>
                      <a:pt x="106" y="18"/>
                      <a:pt x="106" y="17"/>
                      <a:pt x="106" y="16"/>
                    </a:cubicBezTo>
                    <a:cubicBezTo>
                      <a:pt x="106" y="16"/>
                      <a:pt x="104" y="14"/>
                      <a:pt x="103" y="14"/>
                    </a:cubicBezTo>
                    <a:cubicBezTo>
                      <a:pt x="102" y="14"/>
                      <a:pt x="102" y="14"/>
                      <a:pt x="101" y="14"/>
                    </a:cubicBezTo>
                    <a:cubicBezTo>
                      <a:pt x="101" y="14"/>
                      <a:pt x="100" y="14"/>
                      <a:pt x="100" y="13"/>
                    </a:cubicBezTo>
                    <a:cubicBezTo>
                      <a:pt x="100" y="13"/>
                      <a:pt x="101" y="13"/>
                      <a:pt x="102" y="13"/>
                    </a:cubicBezTo>
                    <a:cubicBezTo>
                      <a:pt x="103" y="13"/>
                      <a:pt x="102" y="13"/>
                      <a:pt x="102" y="13"/>
                    </a:cubicBezTo>
                    <a:cubicBezTo>
                      <a:pt x="102" y="11"/>
                      <a:pt x="105" y="11"/>
                      <a:pt x="106" y="10"/>
                    </a:cubicBezTo>
                    <a:cubicBezTo>
                      <a:pt x="106" y="10"/>
                      <a:pt x="106" y="10"/>
                      <a:pt x="106" y="9"/>
                    </a:cubicBezTo>
                    <a:cubicBezTo>
                      <a:pt x="106" y="9"/>
                      <a:pt x="106" y="9"/>
                      <a:pt x="106" y="9"/>
                    </a:cubicBezTo>
                    <a:cubicBezTo>
                      <a:pt x="105" y="9"/>
                      <a:pt x="103" y="9"/>
                      <a:pt x="103" y="9"/>
                    </a:cubicBezTo>
                    <a:cubicBezTo>
                      <a:pt x="100" y="9"/>
                      <a:pt x="100" y="7"/>
                      <a:pt x="98" y="7"/>
                    </a:cubicBezTo>
                    <a:cubicBezTo>
                      <a:pt x="98" y="7"/>
                      <a:pt x="100" y="9"/>
                      <a:pt x="100" y="9"/>
                    </a:cubicBezTo>
                    <a:cubicBezTo>
                      <a:pt x="100" y="11"/>
                      <a:pt x="94" y="11"/>
                      <a:pt x="94" y="12"/>
                    </a:cubicBezTo>
                    <a:cubicBezTo>
                      <a:pt x="94" y="13"/>
                      <a:pt x="97" y="13"/>
                      <a:pt x="98" y="14"/>
                    </a:cubicBezTo>
                    <a:cubicBezTo>
                      <a:pt x="98" y="14"/>
                      <a:pt x="98" y="14"/>
                      <a:pt x="97" y="14"/>
                    </a:cubicBezTo>
                    <a:cubicBezTo>
                      <a:pt x="98" y="14"/>
                      <a:pt x="100" y="14"/>
                      <a:pt x="100" y="14"/>
                    </a:cubicBezTo>
                    <a:cubicBezTo>
                      <a:pt x="99" y="15"/>
                      <a:pt x="98" y="15"/>
                      <a:pt x="98" y="16"/>
                    </a:cubicBezTo>
                    <a:cubicBezTo>
                      <a:pt x="97" y="16"/>
                      <a:pt x="97" y="17"/>
                      <a:pt x="97" y="17"/>
                    </a:cubicBezTo>
                    <a:cubicBezTo>
                      <a:pt x="95" y="17"/>
                      <a:pt x="93" y="17"/>
                      <a:pt x="91" y="17"/>
                    </a:cubicBezTo>
                    <a:cubicBezTo>
                      <a:pt x="91" y="17"/>
                      <a:pt x="91" y="17"/>
                      <a:pt x="91" y="16"/>
                    </a:cubicBezTo>
                    <a:cubicBezTo>
                      <a:pt x="91" y="16"/>
                      <a:pt x="91" y="13"/>
                      <a:pt x="91" y="13"/>
                    </a:cubicBezTo>
                    <a:cubicBezTo>
                      <a:pt x="89" y="14"/>
                      <a:pt x="87" y="14"/>
                      <a:pt x="85" y="16"/>
                    </a:cubicBezTo>
                    <a:cubicBezTo>
                      <a:pt x="82" y="16"/>
                      <a:pt x="80" y="15"/>
                      <a:pt x="77" y="15"/>
                    </a:cubicBezTo>
                    <a:cubicBezTo>
                      <a:pt x="78" y="16"/>
                      <a:pt x="77" y="16"/>
                      <a:pt x="78" y="17"/>
                    </a:cubicBezTo>
                    <a:cubicBezTo>
                      <a:pt x="81" y="16"/>
                      <a:pt x="82" y="17"/>
                      <a:pt x="84" y="18"/>
                    </a:cubicBezTo>
                    <a:cubicBezTo>
                      <a:pt x="84" y="18"/>
                      <a:pt x="85" y="19"/>
                      <a:pt x="85" y="19"/>
                    </a:cubicBezTo>
                    <a:cubicBezTo>
                      <a:pt x="82" y="19"/>
                      <a:pt x="78" y="19"/>
                      <a:pt x="76" y="20"/>
                    </a:cubicBezTo>
                    <a:cubicBezTo>
                      <a:pt x="79" y="22"/>
                      <a:pt x="84" y="19"/>
                      <a:pt x="86" y="21"/>
                    </a:cubicBezTo>
                    <a:cubicBezTo>
                      <a:pt x="86" y="21"/>
                      <a:pt x="86" y="21"/>
                      <a:pt x="86" y="22"/>
                    </a:cubicBezTo>
                    <a:cubicBezTo>
                      <a:pt x="85" y="22"/>
                      <a:pt x="85" y="22"/>
                      <a:pt x="84" y="23"/>
                    </a:cubicBezTo>
                    <a:cubicBezTo>
                      <a:pt x="83" y="24"/>
                      <a:pt x="84" y="25"/>
                      <a:pt x="84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5" y="26"/>
                      <a:pt x="87" y="27"/>
                      <a:pt x="88" y="27"/>
                    </a:cubicBezTo>
                    <a:cubicBezTo>
                      <a:pt x="88" y="28"/>
                      <a:pt x="87" y="28"/>
                      <a:pt x="87" y="29"/>
                    </a:cubicBezTo>
                    <a:cubicBezTo>
                      <a:pt x="88" y="29"/>
                      <a:pt x="89" y="29"/>
                      <a:pt x="89" y="28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95" y="29"/>
                      <a:pt x="99" y="30"/>
                      <a:pt x="107" y="29"/>
                    </a:cubicBezTo>
                    <a:cubicBezTo>
                      <a:pt x="106" y="29"/>
                      <a:pt x="105" y="29"/>
                      <a:pt x="105" y="29"/>
                    </a:cubicBezTo>
                    <a:cubicBezTo>
                      <a:pt x="107" y="29"/>
                      <a:pt x="107" y="29"/>
                      <a:pt x="108" y="29"/>
                    </a:cubicBezTo>
                    <a:cubicBezTo>
                      <a:pt x="108" y="27"/>
                      <a:pt x="108" y="27"/>
                      <a:pt x="108" y="27"/>
                    </a:cubicBezTo>
                    <a:cubicBezTo>
                      <a:pt x="106" y="28"/>
                      <a:pt x="104" y="28"/>
                      <a:pt x="106" y="27"/>
                    </a:cubicBezTo>
                    <a:cubicBezTo>
                      <a:pt x="105" y="26"/>
                      <a:pt x="104" y="28"/>
                      <a:pt x="103" y="27"/>
                    </a:cubicBezTo>
                    <a:cubicBezTo>
                      <a:pt x="103" y="27"/>
                      <a:pt x="104" y="27"/>
                      <a:pt x="104" y="26"/>
                    </a:cubicBezTo>
                    <a:cubicBezTo>
                      <a:pt x="99" y="27"/>
                      <a:pt x="95" y="26"/>
                      <a:pt x="90" y="26"/>
                    </a:cubicBezTo>
                    <a:cubicBezTo>
                      <a:pt x="90" y="25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94" y="23"/>
                      <a:pt x="100" y="25"/>
                      <a:pt x="104" y="24"/>
                    </a:cubicBezTo>
                    <a:cubicBezTo>
                      <a:pt x="101" y="24"/>
                      <a:pt x="99" y="23"/>
                      <a:pt x="102" y="22"/>
                    </a:cubicBezTo>
                    <a:cubicBezTo>
                      <a:pt x="100" y="22"/>
                      <a:pt x="99" y="22"/>
                      <a:pt x="98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104" y="21"/>
                      <a:pt x="112" y="22"/>
                      <a:pt x="118" y="21"/>
                    </a:cubicBezTo>
                    <a:cubicBezTo>
                      <a:pt x="119" y="22"/>
                      <a:pt x="120" y="22"/>
                      <a:pt x="120" y="22"/>
                    </a:cubicBezTo>
                    <a:cubicBezTo>
                      <a:pt x="122" y="22"/>
                      <a:pt x="122" y="22"/>
                      <a:pt x="124" y="22"/>
                    </a:cubicBezTo>
                    <a:cubicBezTo>
                      <a:pt x="125" y="22"/>
                      <a:pt x="126" y="21"/>
                      <a:pt x="126" y="21"/>
                    </a:cubicBezTo>
                    <a:cubicBezTo>
                      <a:pt x="128" y="21"/>
                      <a:pt x="130" y="21"/>
                      <a:pt x="132" y="21"/>
                    </a:cubicBezTo>
                    <a:cubicBezTo>
                      <a:pt x="133" y="21"/>
                      <a:pt x="133" y="22"/>
                      <a:pt x="133" y="22"/>
                    </a:cubicBezTo>
                    <a:cubicBezTo>
                      <a:pt x="132" y="22"/>
                      <a:pt x="131" y="22"/>
                      <a:pt x="130" y="22"/>
                    </a:cubicBezTo>
                    <a:cubicBezTo>
                      <a:pt x="131" y="22"/>
                      <a:pt x="132" y="23"/>
                      <a:pt x="134" y="23"/>
                    </a:cubicBezTo>
                    <a:cubicBezTo>
                      <a:pt x="134" y="23"/>
                      <a:pt x="134" y="24"/>
                      <a:pt x="135" y="24"/>
                    </a:cubicBezTo>
                    <a:cubicBezTo>
                      <a:pt x="136" y="24"/>
                      <a:pt x="137" y="21"/>
                      <a:pt x="137" y="20"/>
                    </a:cubicBezTo>
                    <a:cubicBezTo>
                      <a:pt x="138" y="20"/>
                      <a:pt x="138" y="20"/>
                      <a:pt x="139" y="20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9" y="21"/>
                      <a:pt x="141" y="21"/>
                      <a:pt x="142" y="21"/>
                    </a:cubicBezTo>
                    <a:cubicBezTo>
                      <a:pt x="142" y="21"/>
                      <a:pt x="143" y="21"/>
                      <a:pt x="143" y="21"/>
                    </a:cubicBezTo>
                    <a:cubicBezTo>
                      <a:pt x="143" y="21"/>
                      <a:pt x="143" y="21"/>
                      <a:pt x="142" y="21"/>
                    </a:cubicBezTo>
                    <a:cubicBezTo>
                      <a:pt x="143" y="22"/>
                      <a:pt x="145" y="23"/>
                      <a:pt x="146" y="22"/>
                    </a:cubicBezTo>
                    <a:cubicBezTo>
                      <a:pt x="146" y="22"/>
                      <a:pt x="145" y="21"/>
                      <a:pt x="144" y="21"/>
                    </a:cubicBezTo>
                    <a:cubicBezTo>
                      <a:pt x="145" y="21"/>
                      <a:pt x="145" y="21"/>
                      <a:pt x="146" y="21"/>
                    </a:cubicBezTo>
                    <a:cubicBezTo>
                      <a:pt x="147" y="21"/>
                      <a:pt x="148" y="21"/>
                      <a:pt x="148" y="20"/>
                    </a:cubicBezTo>
                    <a:cubicBezTo>
                      <a:pt x="148" y="20"/>
                      <a:pt x="148" y="20"/>
                      <a:pt x="148" y="20"/>
                    </a:cubicBezTo>
                    <a:cubicBezTo>
                      <a:pt x="148" y="20"/>
                      <a:pt x="148" y="20"/>
                      <a:pt x="149" y="20"/>
                    </a:cubicBezTo>
                    <a:cubicBezTo>
                      <a:pt x="149" y="20"/>
                      <a:pt x="149" y="20"/>
                      <a:pt x="149" y="20"/>
                    </a:cubicBezTo>
                    <a:cubicBezTo>
                      <a:pt x="149" y="21"/>
                      <a:pt x="152" y="22"/>
                      <a:pt x="153" y="22"/>
                    </a:cubicBezTo>
                    <a:cubicBezTo>
                      <a:pt x="154" y="22"/>
                      <a:pt x="155" y="21"/>
                      <a:pt x="155" y="21"/>
                    </a:cubicBezTo>
                    <a:cubicBezTo>
                      <a:pt x="157" y="21"/>
                      <a:pt x="158" y="21"/>
                      <a:pt x="160" y="20"/>
                    </a:cubicBezTo>
                    <a:cubicBezTo>
                      <a:pt x="161" y="21"/>
                      <a:pt x="162" y="21"/>
                      <a:pt x="162" y="21"/>
                    </a:cubicBezTo>
                    <a:cubicBezTo>
                      <a:pt x="162" y="21"/>
                      <a:pt x="162" y="20"/>
                      <a:pt x="162" y="20"/>
                    </a:cubicBezTo>
                    <a:cubicBezTo>
                      <a:pt x="162" y="20"/>
                      <a:pt x="163" y="20"/>
                      <a:pt x="164" y="20"/>
                    </a:cubicBezTo>
                    <a:cubicBezTo>
                      <a:pt x="164" y="20"/>
                      <a:pt x="164" y="20"/>
                      <a:pt x="164" y="20"/>
                    </a:cubicBezTo>
                    <a:cubicBezTo>
                      <a:pt x="164" y="20"/>
                      <a:pt x="164" y="20"/>
                      <a:pt x="164" y="20"/>
                    </a:cubicBezTo>
                    <a:cubicBezTo>
                      <a:pt x="164" y="20"/>
                      <a:pt x="164" y="20"/>
                      <a:pt x="164" y="20"/>
                    </a:cubicBezTo>
                    <a:cubicBezTo>
                      <a:pt x="165" y="20"/>
                      <a:pt x="166" y="21"/>
                      <a:pt x="166" y="21"/>
                    </a:cubicBezTo>
                    <a:cubicBezTo>
                      <a:pt x="166" y="22"/>
                      <a:pt x="166" y="22"/>
                      <a:pt x="166" y="22"/>
                    </a:cubicBezTo>
                    <a:cubicBezTo>
                      <a:pt x="163" y="21"/>
                      <a:pt x="159" y="20"/>
                      <a:pt x="157" y="22"/>
                    </a:cubicBezTo>
                    <a:cubicBezTo>
                      <a:pt x="155" y="22"/>
                      <a:pt x="155" y="23"/>
                      <a:pt x="153" y="23"/>
                    </a:cubicBezTo>
                    <a:cubicBezTo>
                      <a:pt x="152" y="23"/>
                      <a:pt x="153" y="24"/>
                      <a:pt x="153" y="25"/>
                    </a:cubicBezTo>
                    <a:cubicBezTo>
                      <a:pt x="153" y="26"/>
                      <a:pt x="152" y="26"/>
                      <a:pt x="152" y="28"/>
                    </a:cubicBezTo>
                    <a:cubicBezTo>
                      <a:pt x="152" y="28"/>
                      <a:pt x="152" y="29"/>
                      <a:pt x="152" y="29"/>
                    </a:cubicBezTo>
                    <a:cubicBezTo>
                      <a:pt x="152" y="29"/>
                      <a:pt x="153" y="29"/>
                      <a:pt x="153" y="29"/>
                    </a:cubicBezTo>
                    <a:cubicBezTo>
                      <a:pt x="154" y="29"/>
                      <a:pt x="154" y="29"/>
                      <a:pt x="155" y="29"/>
                    </a:cubicBezTo>
                    <a:cubicBezTo>
                      <a:pt x="155" y="29"/>
                      <a:pt x="155" y="28"/>
                      <a:pt x="156" y="28"/>
                    </a:cubicBezTo>
                    <a:cubicBezTo>
                      <a:pt x="156" y="28"/>
                      <a:pt x="155" y="28"/>
                      <a:pt x="155" y="28"/>
                    </a:cubicBezTo>
                    <a:cubicBezTo>
                      <a:pt x="155" y="27"/>
                      <a:pt x="158" y="26"/>
                      <a:pt x="159" y="25"/>
                    </a:cubicBezTo>
                    <a:cubicBezTo>
                      <a:pt x="161" y="26"/>
                      <a:pt x="160" y="25"/>
                      <a:pt x="161" y="25"/>
                    </a:cubicBezTo>
                    <a:cubicBezTo>
                      <a:pt x="160" y="26"/>
                      <a:pt x="161" y="26"/>
                      <a:pt x="162" y="26"/>
                    </a:cubicBezTo>
                    <a:cubicBezTo>
                      <a:pt x="162" y="27"/>
                      <a:pt x="162" y="27"/>
                      <a:pt x="162" y="28"/>
                    </a:cubicBezTo>
                    <a:cubicBezTo>
                      <a:pt x="162" y="28"/>
                      <a:pt x="162" y="28"/>
                      <a:pt x="162" y="28"/>
                    </a:cubicBezTo>
                    <a:cubicBezTo>
                      <a:pt x="161" y="28"/>
                      <a:pt x="160" y="28"/>
                      <a:pt x="160" y="29"/>
                    </a:cubicBezTo>
                    <a:cubicBezTo>
                      <a:pt x="160" y="30"/>
                      <a:pt x="161" y="29"/>
                      <a:pt x="162" y="30"/>
                    </a:cubicBezTo>
                    <a:cubicBezTo>
                      <a:pt x="162" y="31"/>
                      <a:pt x="160" y="31"/>
                      <a:pt x="159" y="31"/>
                    </a:cubicBezTo>
                    <a:cubicBezTo>
                      <a:pt x="158" y="30"/>
                      <a:pt x="158" y="29"/>
                      <a:pt x="157" y="29"/>
                    </a:cubicBezTo>
                    <a:cubicBezTo>
                      <a:pt x="156" y="29"/>
                      <a:pt x="155" y="29"/>
                      <a:pt x="155" y="29"/>
                    </a:cubicBezTo>
                    <a:cubicBezTo>
                      <a:pt x="154" y="30"/>
                      <a:pt x="154" y="31"/>
                      <a:pt x="153" y="31"/>
                    </a:cubicBezTo>
                    <a:cubicBezTo>
                      <a:pt x="152" y="31"/>
                      <a:pt x="152" y="30"/>
                      <a:pt x="152" y="29"/>
                    </a:cubicBezTo>
                    <a:cubicBezTo>
                      <a:pt x="151" y="30"/>
                      <a:pt x="149" y="32"/>
                      <a:pt x="149" y="32"/>
                    </a:cubicBezTo>
                    <a:cubicBezTo>
                      <a:pt x="149" y="32"/>
                      <a:pt x="149" y="32"/>
                      <a:pt x="149" y="32"/>
                    </a:cubicBezTo>
                    <a:cubicBezTo>
                      <a:pt x="148" y="32"/>
                      <a:pt x="148" y="32"/>
                      <a:pt x="146" y="33"/>
                    </a:cubicBezTo>
                    <a:cubicBezTo>
                      <a:pt x="147" y="33"/>
                      <a:pt x="148" y="33"/>
                      <a:pt x="150" y="33"/>
                    </a:cubicBezTo>
                    <a:cubicBezTo>
                      <a:pt x="151" y="34"/>
                      <a:pt x="153" y="34"/>
                      <a:pt x="154" y="35"/>
                    </a:cubicBezTo>
                    <a:cubicBezTo>
                      <a:pt x="155" y="35"/>
                      <a:pt x="155" y="35"/>
                      <a:pt x="157" y="35"/>
                    </a:cubicBezTo>
                    <a:cubicBezTo>
                      <a:pt x="158" y="35"/>
                      <a:pt x="158" y="36"/>
                      <a:pt x="158" y="35"/>
                    </a:cubicBezTo>
                    <a:cubicBezTo>
                      <a:pt x="158" y="34"/>
                      <a:pt x="159" y="34"/>
                      <a:pt x="159" y="33"/>
                    </a:cubicBezTo>
                    <a:cubicBezTo>
                      <a:pt x="160" y="33"/>
                      <a:pt x="160" y="33"/>
                      <a:pt x="160" y="33"/>
                    </a:cubicBezTo>
                    <a:cubicBezTo>
                      <a:pt x="160" y="34"/>
                      <a:pt x="162" y="34"/>
                      <a:pt x="162" y="35"/>
                    </a:cubicBezTo>
                    <a:cubicBezTo>
                      <a:pt x="162" y="36"/>
                      <a:pt x="163" y="35"/>
                      <a:pt x="163" y="35"/>
                    </a:cubicBezTo>
                    <a:cubicBezTo>
                      <a:pt x="164" y="35"/>
                      <a:pt x="164" y="35"/>
                      <a:pt x="165" y="36"/>
                    </a:cubicBezTo>
                    <a:cubicBezTo>
                      <a:pt x="164" y="36"/>
                      <a:pt x="163" y="36"/>
                      <a:pt x="162" y="37"/>
                    </a:cubicBezTo>
                    <a:cubicBezTo>
                      <a:pt x="162" y="36"/>
                      <a:pt x="162" y="36"/>
                      <a:pt x="162" y="36"/>
                    </a:cubicBezTo>
                    <a:cubicBezTo>
                      <a:pt x="156" y="37"/>
                      <a:pt x="148" y="37"/>
                      <a:pt x="144" y="36"/>
                    </a:cubicBezTo>
                    <a:cubicBezTo>
                      <a:pt x="144" y="36"/>
                      <a:pt x="144" y="36"/>
                      <a:pt x="145" y="36"/>
                    </a:cubicBezTo>
                    <a:cubicBezTo>
                      <a:pt x="147" y="36"/>
                      <a:pt x="149" y="35"/>
                      <a:pt x="150" y="36"/>
                    </a:cubicBezTo>
                    <a:cubicBezTo>
                      <a:pt x="150" y="36"/>
                      <a:pt x="149" y="35"/>
                      <a:pt x="149" y="35"/>
                    </a:cubicBezTo>
                    <a:cubicBezTo>
                      <a:pt x="149" y="35"/>
                      <a:pt x="150" y="35"/>
                      <a:pt x="150" y="35"/>
                    </a:cubicBezTo>
                    <a:cubicBezTo>
                      <a:pt x="150" y="34"/>
                      <a:pt x="147" y="34"/>
                      <a:pt x="146" y="33"/>
                    </a:cubicBezTo>
                    <a:cubicBezTo>
                      <a:pt x="145" y="33"/>
                      <a:pt x="145" y="33"/>
                      <a:pt x="145" y="32"/>
                    </a:cubicBezTo>
                    <a:cubicBezTo>
                      <a:pt x="145" y="32"/>
                      <a:pt x="144" y="32"/>
                      <a:pt x="144" y="32"/>
                    </a:cubicBezTo>
                    <a:cubicBezTo>
                      <a:pt x="144" y="32"/>
                      <a:pt x="144" y="32"/>
                      <a:pt x="144" y="32"/>
                    </a:cubicBezTo>
                    <a:cubicBezTo>
                      <a:pt x="144" y="32"/>
                      <a:pt x="145" y="31"/>
                      <a:pt x="146" y="31"/>
                    </a:cubicBezTo>
                    <a:cubicBezTo>
                      <a:pt x="145" y="31"/>
                      <a:pt x="144" y="31"/>
                      <a:pt x="144" y="31"/>
                    </a:cubicBezTo>
                    <a:cubicBezTo>
                      <a:pt x="143" y="31"/>
                      <a:pt x="143" y="32"/>
                      <a:pt x="142" y="32"/>
                    </a:cubicBezTo>
                    <a:cubicBezTo>
                      <a:pt x="141" y="32"/>
                      <a:pt x="139" y="32"/>
                      <a:pt x="139" y="32"/>
                    </a:cubicBezTo>
                    <a:cubicBezTo>
                      <a:pt x="139" y="32"/>
                      <a:pt x="139" y="32"/>
                      <a:pt x="139" y="32"/>
                    </a:cubicBezTo>
                    <a:cubicBezTo>
                      <a:pt x="138" y="32"/>
                      <a:pt x="138" y="33"/>
                      <a:pt x="138" y="33"/>
                    </a:cubicBezTo>
                    <a:cubicBezTo>
                      <a:pt x="138" y="33"/>
                      <a:pt x="139" y="33"/>
                      <a:pt x="139" y="33"/>
                    </a:cubicBezTo>
                    <a:cubicBezTo>
                      <a:pt x="139" y="34"/>
                      <a:pt x="140" y="34"/>
                      <a:pt x="140" y="35"/>
                    </a:cubicBezTo>
                    <a:cubicBezTo>
                      <a:pt x="140" y="35"/>
                      <a:pt x="140" y="37"/>
                      <a:pt x="141" y="38"/>
                    </a:cubicBezTo>
                    <a:cubicBezTo>
                      <a:pt x="140" y="38"/>
                      <a:pt x="138" y="38"/>
                      <a:pt x="137" y="38"/>
                    </a:cubicBezTo>
                    <a:cubicBezTo>
                      <a:pt x="136" y="37"/>
                      <a:pt x="135" y="37"/>
                      <a:pt x="135" y="37"/>
                    </a:cubicBezTo>
                    <a:cubicBezTo>
                      <a:pt x="133" y="37"/>
                      <a:pt x="133" y="37"/>
                      <a:pt x="130" y="37"/>
                    </a:cubicBezTo>
                    <a:cubicBezTo>
                      <a:pt x="130" y="37"/>
                      <a:pt x="130" y="37"/>
                      <a:pt x="130" y="38"/>
                    </a:cubicBezTo>
                    <a:cubicBezTo>
                      <a:pt x="129" y="38"/>
                      <a:pt x="127" y="37"/>
                      <a:pt x="126" y="37"/>
                    </a:cubicBezTo>
                    <a:cubicBezTo>
                      <a:pt x="125" y="37"/>
                      <a:pt x="124" y="37"/>
                      <a:pt x="124" y="37"/>
                    </a:cubicBezTo>
                    <a:cubicBezTo>
                      <a:pt x="123" y="37"/>
                      <a:pt x="122" y="37"/>
                      <a:pt x="122" y="37"/>
                    </a:cubicBezTo>
                    <a:cubicBezTo>
                      <a:pt x="120" y="37"/>
                      <a:pt x="118" y="37"/>
                      <a:pt x="117" y="37"/>
                    </a:cubicBezTo>
                    <a:cubicBezTo>
                      <a:pt x="117" y="36"/>
                      <a:pt x="120" y="37"/>
                      <a:pt x="121" y="36"/>
                    </a:cubicBezTo>
                    <a:cubicBezTo>
                      <a:pt x="120" y="36"/>
                      <a:pt x="115" y="36"/>
                      <a:pt x="113" y="35"/>
                    </a:cubicBezTo>
                    <a:cubicBezTo>
                      <a:pt x="114" y="35"/>
                      <a:pt x="115" y="35"/>
                      <a:pt x="114" y="34"/>
                    </a:cubicBezTo>
                    <a:cubicBezTo>
                      <a:pt x="111" y="34"/>
                      <a:pt x="108" y="34"/>
                      <a:pt x="104" y="34"/>
                    </a:cubicBezTo>
                    <a:cubicBezTo>
                      <a:pt x="105" y="33"/>
                      <a:pt x="105" y="32"/>
                      <a:pt x="105" y="31"/>
                    </a:cubicBezTo>
                    <a:cubicBezTo>
                      <a:pt x="105" y="31"/>
                      <a:pt x="102" y="31"/>
                      <a:pt x="101" y="31"/>
                    </a:cubicBezTo>
                    <a:cubicBezTo>
                      <a:pt x="99" y="30"/>
                      <a:pt x="96" y="31"/>
                      <a:pt x="95" y="32"/>
                    </a:cubicBezTo>
                    <a:cubicBezTo>
                      <a:pt x="91" y="31"/>
                      <a:pt x="87" y="29"/>
                      <a:pt x="83" y="30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30"/>
                      <a:pt x="82" y="30"/>
                      <a:pt x="81" y="30"/>
                    </a:cubicBezTo>
                    <a:cubicBezTo>
                      <a:pt x="81" y="29"/>
                      <a:pt x="79" y="29"/>
                      <a:pt x="80" y="28"/>
                    </a:cubicBezTo>
                    <a:cubicBezTo>
                      <a:pt x="79" y="28"/>
                      <a:pt x="78" y="28"/>
                      <a:pt x="77" y="28"/>
                    </a:cubicBezTo>
                    <a:cubicBezTo>
                      <a:pt x="80" y="27"/>
                      <a:pt x="82" y="25"/>
                      <a:pt x="81" y="23"/>
                    </a:cubicBezTo>
                    <a:cubicBezTo>
                      <a:pt x="81" y="23"/>
                      <a:pt x="81" y="22"/>
                      <a:pt x="80" y="22"/>
                    </a:cubicBezTo>
                    <a:cubicBezTo>
                      <a:pt x="77" y="21"/>
                      <a:pt x="70" y="24"/>
                      <a:pt x="72" y="27"/>
                    </a:cubicBezTo>
                    <a:cubicBezTo>
                      <a:pt x="68" y="26"/>
                      <a:pt x="65" y="26"/>
                      <a:pt x="61" y="26"/>
                    </a:cubicBezTo>
                    <a:cubicBezTo>
                      <a:pt x="61" y="25"/>
                      <a:pt x="61" y="24"/>
                      <a:pt x="61" y="24"/>
                    </a:cubicBezTo>
                    <a:cubicBezTo>
                      <a:pt x="61" y="23"/>
                      <a:pt x="58" y="22"/>
                      <a:pt x="58" y="22"/>
                    </a:cubicBezTo>
                    <a:cubicBezTo>
                      <a:pt x="56" y="22"/>
                      <a:pt x="54" y="22"/>
                      <a:pt x="52" y="23"/>
                    </a:cubicBezTo>
                    <a:cubicBezTo>
                      <a:pt x="51" y="23"/>
                      <a:pt x="50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8" y="23"/>
                      <a:pt x="48" y="23"/>
                      <a:pt x="47" y="23"/>
                    </a:cubicBezTo>
                    <a:cubicBezTo>
                      <a:pt x="45" y="23"/>
                      <a:pt x="45" y="25"/>
                      <a:pt x="43" y="25"/>
                    </a:cubicBezTo>
                    <a:cubicBezTo>
                      <a:pt x="42" y="25"/>
                      <a:pt x="42" y="25"/>
                      <a:pt x="42" y="24"/>
                    </a:cubicBezTo>
                    <a:cubicBezTo>
                      <a:pt x="42" y="25"/>
                      <a:pt x="42" y="25"/>
                      <a:pt x="41" y="27"/>
                    </a:cubicBezTo>
                    <a:cubicBezTo>
                      <a:pt x="41" y="27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3" y="28"/>
                    </a:cubicBezTo>
                    <a:cubicBezTo>
                      <a:pt x="43" y="28"/>
                      <a:pt x="44" y="28"/>
                      <a:pt x="44" y="29"/>
                    </a:cubicBezTo>
                    <a:cubicBezTo>
                      <a:pt x="45" y="28"/>
                      <a:pt x="46" y="27"/>
                      <a:pt x="47" y="26"/>
                    </a:cubicBezTo>
                    <a:cubicBezTo>
                      <a:pt x="49" y="26"/>
                      <a:pt x="49" y="25"/>
                      <a:pt x="49" y="24"/>
                    </a:cubicBezTo>
                    <a:cubicBezTo>
                      <a:pt x="50" y="24"/>
                      <a:pt x="51" y="24"/>
                      <a:pt x="52" y="25"/>
                    </a:cubicBezTo>
                    <a:cubicBezTo>
                      <a:pt x="52" y="26"/>
                      <a:pt x="52" y="27"/>
                      <a:pt x="54" y="28"/>
                    </a:cubicBezTo>
                    <a:cubicBezTo>
                      <a:pt x="53" y="28"/>
                      <a:pt x="52" y="28"/>
                      <a:pt x="52" y="28"/>
                    </a:cubicBezTo>
                    <a:cubicBezTo>
                      <a:pt x="54" y="29"/>
                      <a:pt x="59" y="29"/>
                      <a:pt x="60" y="31"/>
                    </a:cubicBezTo>
                    <a:cubicBezTo>
                      <a:pt x="58" y="31"/>
                      <a:pt x="55" y="30"/>
                      <a:pt x="54" y="31"/>
                    </a:cubicBezTo>
                    <a:cubicBezTo>
                      <a:pt x="55" y="32"/>
                      <a:pt x="58" y="32"/>
                      <a:pt x="59" y="33"/>
                    </a:cubicBezTo>
                    <a:cubicBezTo>
                      <a:pt x="57" y="33"/>
                      <a:pt x="56" y="32"/>
                      <a:pt x="55" y="32"/>
                    </a:cubicBezTo>
                    <a:cubicBezTo>
                      <a:pt x="56" y="34"/>
                      <a:pt x="59" y="34"/>
                      <a:pt x="61" y="35"/>
                    </a:cubicBezTo>
                    <a:cubicBezTo>
                      <a:pt x="60" y="36"/>
                      <a:pt x="59" y="34"/>
                      <a:pt x="59" y="36"/>
                    </a:cubicBezTo>
                    <a:cubicBezTo>
                      <a:pt x="60" y="36"/>
                      <a:pt x="62" y="37"/>
                      <a:pt x="64" y="37"/>
                    </a:cubicBezTo>
                    <a:cubicBezTo>
                      <a:pt x="63" y="38"/>
                      <a:pt x="63" y="38"/>
                      <a:pt x="62" y="38"/>
                    </a:cubicBezTo>
                    <a:cubicBezTo>
                      <a:pt x="61" y="38"/>
                      <a:pt x="60" y="38"/>
                      <a:pt x="59" y="37"/>
                    </a:cubicBezTo>
                    <a:cubicBezTo>
                      <a:pt x="59" y="37"/>
                      <a:pt x="59" y="35"/>
                      <a:pt x="58" y="35"/>
                    </a:cubicBezTo>
                    <a:cubicBezTo>
                      <a:pt x="58" y="35"/>
                      <a:pt x="57" y="35"/>
                      <a:pt x="57" y="35"/>
                    </a:cubicBezTo>
                    <a:cubicBezTo>
                      <a:pt x="55" y="34"/>
                      <a:pt x="53" y="34"/>
                      <a:pt x="51" y="34"/>
                    </a:cubicBezTo>
                    <a:cubicBezTo>
                      <a:pt x="51" y="35"/>
                      <a:pt x="53" y="36"/>
                      <a:pt x="55" y="36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3" y="37"/>
                      <a:pt x="51" y="35"/>
                      <a:pt x="49" y="36"/>
                    </a:cubicBezTo>
                    <a:cubicBezTo>
                      <a:pt x="50" y="37"/>
                      <a:pt x="51" y="37"/>
                      <a:pt x="52" y="38"/>
                    </a:cubicBezTo>
                    <a:cubicBezTo>
                      <a:pt x="52" y="39"/>
                      <a:pt x="50" y="37"/>
                      <a:pt x="50" y="38"/>
                    </a:cubicBezTo>
                    <a:cubicBezTo>
                      <a:pt x="51" y="40"/>
                      <a:pt x="55" y="40"/>
                      <a:pt x="56" y="42"/>
                    </a:cubicBezTo>
                    <a:cubicBezTo>
                      <a:pt x="53" y="41"/>
                      <a:pt x="51" y="42"/>
                      <a:pt x="48" y="43"/>
                    </a:cubicBezTo>
                    <a:cubicBezTo>
                      <a:pt x="49" y="41"/>
                      <a:pt x="49" y="39"/>
                      <a:pt x="49" y="38"/>
                    </a:cubicBezTo>
                    <a:cubicBezTo>
                      <a:pt x="49" y="38"/>
                      <a:pt x="48" y="37"/>
                      <a:pt x="48" y="36"/>
                    </a:cubicBezTo>
                    <a:cubicBezTo>
                      <a:pt x="48" y="36"/>
                      <a:pt x="48" y="36"/>
                      <a:pt x="47" y="36"/>
                    </a:cubicBezTo>
                    <a:cubicBezTo>
                      <a:pt x="46" y="36"/>
                      <a:pt x="46" y="36"/>
                      <a:pt x="45" y="36"/>
                    </a:cubicBezTo>
                    <a:cubicBezTo>
                      <a:pt x="44" y="37"/>
                      <a:pt x="44" y="39"/>
                      <a:pt x="43" y="40"/>
                    </a:cubicBezTo>
                    <a:cubicBezTo>
                      <a:pt x="43" y="40"/>
                      <a:pt x="43" y="40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5" y="42"/>
                      <a:pt x="45" y="44"/>
                      <a:pt x="47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50" y="44"/>
                      <a:pt x="52" y="44"/>
                      <a:pt x="53" y="45"/>
                    </a:cubicBezTo>
                    <a:cubicBezTo>
                      <a:pt x="53" y="45"/>
                      <a:pt x="52" y="46"/>
                      <a:pt x="52" y="47"/>
                    </a:cubicBezTo>
                    <a:cubicBezTo>
                      <a:pt x="51" y="47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3" y="46"/>
                      <a:pt x="52" y="45"/>
                    </a:cubicBezTo>
                    <a:cubicBezTo>
                      <a:pt x="51" y="45"/>
                      <a:pt x="51" y="45"/>
                      <a:pt x="50" y="46"/>
                    </a:cubicBezTo>
                    <a:cubicBezTo>
                      <a:pt x="49" y="46"/>
                      <a:pt x="47" y="46"/>
                      <a:pt x="47" y="46"/>
                    </a:cubicBezTo>
                    <a:cubicBezTo>
                      <a:pt x="44" y="46"/>
                      <a:pt x="44" y="44"/>
                      <a:pt x="42" y="44"/>
                    </a:cubicBezTo>
                    <a:cubicBezTo>
                      <a:pt x="42" y="44"/>
                      <a:pt x="44" y="45"/>
                      <a:pt x="44" y="46"/>
                    </a:cubicBezTo>
                    <a:cubicBezTo>
                      <a:pt x="44" y="47"/>
                      <a:pt x="42" y="47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1" y="49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3" y="49"/>
                      <a:pt x="44" y="49"/>
                      <a:pt x="44" y="49"/>
                    </a:cubicBezTo>
                    <a:cubicBezTo>
                      <a:pt x="45" y="50"/>
                      <a:pt x="45" y="50"/>
                      <a:pt x="47" y="50"/>
                    </a:cubicBezTo>
                    <a:cubicBezTo>
                      <a:pt x="47" y="50"/>
                      <a:pt x="47" y="49"/>
                      <a:pt x="47" y="49"/>
                    </a:cubicBezTo>
                    <a:cubicBezTo>
                      <a:pt x="48" y="48"/>
                      <a:pt x="49" y="48"/>
                      <a:pt x="50" y="48"/>
                    </a:cubicBezTo>
                    <a:cubicBezTo>
                      <a:pt x="50" y="48"/>
                      <a:pt x="51" y="48"/>
                      <a:pt x="51" y="48"/>
                    </a:cubicBezTo>
                    <a:cubicBezTo>
                      <a:pt x="51" y="50"/>
                      <a:pt x="51" y="51"/>
                      <a:pt x="52" y="51"/>
                    </a:cubicBezTo>
                    <a:cubicBezTo>
                      <a:pt x="53" y="51"/>
                      <a:pt x="53" y="51"/>
                      <a:pt x="54" y="51"/>
                    </a:cubicBezTo>
                    <a:cubicBezTo>
                      <a:pt x="54" y="51"/>
                      <a:pt x="54" y="51"/>
                      <a:pt x="55" y="52"/>
                    </a:cubicBezTo>
                    <a:cubicBezTo>
                      <a:pt x="51" y="51"/>
                      <a:pt x="49" y="52"/>
                      <a:pt x="47" y="51"/>
                    </a:cubicBezTo>
                    <a:cubicBezTo>
                      <a:pt x="45" y="52"/>
                      <a:pt x="39" y="52"/>
                      <a:pt x="39" y="50"/>
                    </a:cubicBezTo>
                    <a:cubicBezTo>
                      <a:pt x="38" y="50"/>
                      <a:pt x="37" y="50"/>
                      <a:pt x="36" y="51"/>
                    </a:cubicBezTo>
                    <a:cubicBezTo>
                      <a:pt x="36" y="51"/>
                      <a:pt x="37" y="50"/>
                      <a:pt x="37" y="49"/>
                    </a:cubicBezTo>
                    <a:cubicBezTo>
                      <a:pt x="38" y="49"/>
                      <a:pt x="39" y="49"/>
                      <a:pt x="39" y="48"/>
                    </a:cubicBezTo>
                    <a:cubicBezTo>
                      <a:pt x="39" y="48"/>
                      <a:pt x="38" y="48"/>
                      <a:pt x="37" y="48"/>
                    </a:cubicBezTo>
                    <a:cubicBezTo>
                      <a:pt x="38" y="47"/>
                      <a:pt x="39" y="47"/>
                      <a:pt x="39" y="46"/>
                    </a:cubicBezTo>
                    <a:cubicBezTo>
                      <a:pt x="39" y="45"/>
                      <a:pt x="36" y="42"/>
                      <a:pt x="36" y="42"/>
                    </a:cubicBezTo>
                    <a:cubicBezTo>
                      <a:pt x="35" y="42"/>
                      <a:pt x="35" y="42"/>
                      <a:pt x="34" y="42"/>
                    </a:cubicBezTo>
                    <a:cubicBezTo>
                      <a:pt x="34" y="43"/>
                      <a:pt x="33" y="44"/>
                      <a:pt x="32" y="44"/>
                    </a:cubicBezTo>
                    <a:cubicBezTo>
                      <a:pt x="32" y="44"/>
                      <a:pt x="31" y="44"/>
                      <a:pt x="31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4"/>
                      <a:pt x="30" y="45"/>
                      <a:pt x="30" y="45"/>
                    </a:cubicBezTo>
                    <a:cubicBezTo>
                      <a:pt x="29" y="47"/>
                      <a:pt x="33" y="47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2" y="49"/>
                      <a:pt x="32" y="49"/>
                    </a:cubicBezTo>
                    <a:cubicBezTo>
                      <a:pt x="33" y="49"/>
                      <a:pt x="34" y="51"/>
                      <a:pt x="35" y="51"/>
                    </a:cubicBezTo>
                    <a:cubicBezTo>
                      <a:pt x="33" y="51"/>
                      <a:pt x="30" y="51"/>
                      <a:pt x="29" y="53"/>
                    </a:cubicBezTo>
                    <a:cubicBezTo>
                      <a:pt x="30" y="53"/>
                      <a:pt x="32" y="52"/>
                      <a:pt x="34" y="53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2" y="53"/>
                      <a:pt x="32" y="53"/>
                      <a:pt x="31" y="53"/>
                    </a:cubicBezTo>
                    <a:cubicBezTo>
                      <a:pt x="30" y="53"/>
                      <a:pt x="29" y="52"/>
                      <a:pt x="29" y="53"/>
                    </a:cubicBezTo>
                    <a:cubicBezTo>
                      <a:pt x="29" y="53"/>
                      <a:pt x="29" y="53"/>
                      <a:pt x="28" y="53"/>
                    </a:cubicBezTo>
                    <a:cubicBezTo>
                      <a:pt x="28" y="53"/>
                      <a:pt x="28" y="54"/>
                      <a:pt x="27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5"/>
                      <a:pt x="27" y="55"/>
                      <a:pt x="27" y="56"/>
                    </a:cubicBezTo>
                    <a:cubicBezTo>
                      <a:pt x="27" y="56"/>
                      <a:pt x="28" y="57"/>
                      <a:pt x="29" y="58"/>
                    </a:cubicBezTo>
                    <a:cubicBezTo>
                      <a:pt x="27" y="58"/>
                      <a:pt x="26" y="58"/>
                      <a:pt x="24" y="58"/>
                    </a:cubicBezTo>
                    <a:cubicBezTo>
                      <a:pt x="24" y="57"/>
                      <a:pt x="22" y="56"/>
                      <a:pt x="22" y="56"/>
                    </a:cubicBezTo>
                    <a:cubicBezTo>
                      <a:pt x="22" y="55"/>
                      <a:pt x="23" y="55"/>
                      <a:pt x="23" y="55"/>
                    </a:cubicBezTo>
                    <a:cubicBezTo>
                      <a:pt x="24" y="55"/>
                      <a:pt x="25" y="55"/>
                      <a:pt x="26" y="55"/>
                    </a:cubicBezTo>
                    <a:cubicBezTo>
                      <a:pt x="25" y="54"/>
                      <a:pt x="25" y="54"/>
                      <a:pt x="24" y="54"/>
                    </a:cubicBezTo>
                    <a:cubicBezTo>
                      <a:pt x="25" y="54"/>
                      <a:pt x="25" y="53"/>
                      <a:pt x="25" y="53"/>
                    </a:cubicBezTo>
                    <a:cubicBezTo>
                      <a:pt x="25" y="52"/>
                      <a:pt x="25" y="53"/>
                      <a:pt x="24" y="53"/>
                    </a:cubicBezTo>
                    <a:cubicBezTo>
                      <a:pt x="22" y="53"/>
                      <a:pt x="22" y="52"/>
                      <a:pt x="20" y="52"/>
                    </a:cubicBezTo>
                    <a:cubicBezTo>
                      <a:pt x="19" y="52"/>
                      <a:pt x="21" y="52"/>
                      <a:pt x="21" y="53"/>
                    </a:cubicBezTo>
                    <a:cubicBezTo>
                      <a:pt x="21" y="54"/>
                      <a:pt x="22" y="54"/>
                      <a:pt x="22" y="56"/>
                    </a:cubicBezTo>
                    <a:cubicBezTo>
                      <a:pt x="22" y="56"/>
                      <a:pt x="19" y="58"/>
                      <a:pt x="20" y="58"/>
                    </a:cubicBezTo>
                    <a:cubicBezTo>
                      <a:pt x="20" y="59"/>
                      <a:pt x="20" y="59"/>
                      <a:pt x="22" y="59"/>
                    </a:cubicBezTo>
                    <a:cubicBezTo>
                      <a:pt x="22" y="58"/>
                      <a:pt x="21" y="58"/>
                      <a:pt x="21" y="58"/>
                    </a:cubicBezTo>
                    <a:cubicBezTo>
                      <a:pt x="22" y="58"/>
                      <a:pt x="22" y="58"/>
                      <a:pt x="23" y="58"/>
                    </a:cubicBezTo>
                    <a:cubicBezTo>
                      <a:pt x="23" y="58"/>
                      <a:pt x="22" y="58"/>
                      <a:pt x="22" y="58"/>
                    </a:cubicBezTo>
                    <a:cubicBezTo>
                      <a:pt x="25" y="59"/>
                      <a:pt x="27" y="59"/>
                      <a:pt x="29" y="60"/>
                    </a:cubicBezTo>
                    <a:cubicBezTo>
                      <a:pt x="28" y="60"/>
                      <a:pt x="27" y="60"/>
                      <a:pt x="27" y="61"/>
                    </a:cubicBezTo>
                    <a:cubicBezTo>
                      <a:pt x="28" y="62"/>
                      <a:pt x="30" y="61"/>
                      <a:pt x="30" y="61"/>
                    </a:cubicBezTo>
                    <a:cubicBezTo>
                      <a:pt x="31" y="62"/>
                      <a:pt x="32" y="62"/>
                      <a:pt x="32" y="63"/>
                    </a:cubicBezTo>
                    <a:cubicBezTo>
                      <a:pt x="32" y="63"/>
                      <a:pt x="32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9" y="63"/>
                      <a:pt x="28" y="63"/>
                      <a:pt x="27" y="63"/>
                    </a:cubicBezTo>
                    <a:cubicBezTo>
                      <a:pt x="28" y="64"/>
                      <a:pt x="28" y="64"/>
                      <a:pt x="27" y="65"/>
                    </a:cubicBezTo>
                    <a:cubicBezTo>
                      <a:pt x="30" y="65"/>
                      <a:pt x="33" y="64"/>
                      <a:pt x="35" y="66"/>
                    </a:cubicBezTo>
                    <a:cubicBezTo>
                      <a:pt x="33" y="66"/>
                      <a:pt x="33" y="66"/>
                      <a:pt x="32" y="66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0" y="65"/>
                      <a:pt x="31" y="66"/>
                      <a:pt x="31" y="66"/>
                    </a:cubicBezTo>
                    <a:cubicBezTo>
                      <a:pt x="31" y="66"/>
                      <a:pt x="31" y="67"/>
                      <a:pt x="32" y="67"/>
                    </a:cubicBezTo>
                    <a:cubicBezTo>
                      <a:pt x="32" y="67"/>
                      <a:pt x="33" y="67"/>
                      <a:pt x="33" y="68"/>
                    </a:cubicBezTo>
                    <a:cubicBezTo>
                      <a:pt x="33" y="68"/>
                      <a:pt x="32" y="68"/>
                      <a:pt x="32" y="68"/>
                    </a:cubicBezTo>
                    <a:cubicBezTo>
                      <a:pt x="30" y="68"/>
                      <a:pt x="27" y="67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7"/>
                      <a:pt x="25" y="66"/>
                      <a:pt x="24" y="66"/>
                    </a:cubicBezTo>
                    <a:cubicBezTo>
                      <a:pt x="22" y="66"/>
                      <a:pt x="22" y="69"/>
                      <a:pt x="20" y="69"/>
                    </a:cubicBezTo>
                    <a:cubicBezTo>
                      <a:pt x="19" y="69"/>
                      <a:pt x="15" y="67"/>
                      <a:pt x="15" y="67"/>
                    </a:cubicBezTo>
                    <a:cubicBezTo>
                      <a:pt x="15" y="69"/>
                      <a:pt x="16" y="69"/>
                      <a:pt x="16" y="70"/>
                    </a:cubicBezTo>
                    <a:cubicBezTo>
                      <a:pt x="16" y="71"/>
                      <a:pt x="19" y="71"/>
                      <a:pt x="19" y="71"/>
                    </a:cubicBezTo>
                    <a:cubicBezTo>
                      <a:pt x="21" y="71"/>
                      <a:pt x="21" y="72"/>
                      <a:pt x="22" y="72"/>
                    </a:cubicBezTo>
                    <a:cubicBezTo>
                      <a:pt x="22" y="72"/>
                      <a:pt x="23" y="72"/>
                      <a:pt x="24" y="72"/>
                    </a:cubicBezTo>
                    <a:cubicBezTo>
                      <a:pt x="24" y="72"/>
                      <a:pt x="24" y="73"/>
                      <a:pt x="23" y="73"/>
                    </a:cubicBezTo>
                    <a:cubicBezTo>
                      <a:pt x="23" y="73"/>
                      <a:pt x="24" y="74"/>
                      <a:pt x="24" y="74"/>
                    </a:cubicBezTo>
                    <a:cubicBezTo>
                      <a:pt x="24" y="74"/>
                      <a:pt x="25" y="72"/>
                      <a:pt x="26" y="71"/>
                    </a:cubicBezTo>
                    <a:cubicBezTo>
                      <a:pt x="26" y="71"/>
                      <a:pt x="26" y="71"/>
                      <a:pt x="27" y="71"/>
                    </a:cubicBezTo>
                    <a:cubicBezTo>
                      <a:pt x="27" y="71"/>
                      <a:pt x="26" y="71"/>
                      <a:pt x="26" y="70"/>
                    </a:cubicBezTo>
                    <a:cubicBezTo>
                      <a:pt x="26" y="70"/>
                      <a:pt x="26" y="69"/>
                      <a:pt x="26" y="69"/>
                    </a:cubicBezTo>
                    <a:cubicBezTo>
                      <a:pt x="27" y="68"/>
                      <a:pt x="28" y="69"/>
                      <a:pt x="29" y="69"/>
                    </a:cubicBezTo>
                    <a:cubicBezTo>
                      <a:pt x="28" y="70"/>
                      <a:pt x="27" y="70"/>
                      <a:pt x="27" y="71"/>
                    </a:cubicBezTo>
                    <a:cubicBezTo>
                      <a:pt x="27" y="71"/>
                      <a:pt x="28" y="72"/>
                      <a:pt x="29" y="73"/>
                    </a:cubicBezTo>
                    <a:cubicBezTo>
                      <a:pt x="27" y="73"/>
                      <a:pt x="27" y="72"/>
                      <a:pt x="26" y="72"/>
                    </a:cubicBezTo>
                    <a:cubicBezTo>
                      <a:pt x="25" y="74"/>
                      <a:pt x="29" y="73"/>
                      <a:pt x="28" y="75"/>
                    </a:cubicBezTo>
                    <a:cubicBezTo>
                      <a:pt x="30" y="75"/>
                      <a:pt x="32" y="74"/>
                      <a:pt x="34" y="74"/>
                    </a:cubicBezTo>
                    <a:cubicBezTo>
                      <a:pt x="32" y="75"/>
                      <a:pt x="32" y="75"/>
                      <a:pt x="30" y="75"/>
                    </a:cubicBezTo>
                    <a:cubicBezTo>
                      <a:pt x="30" y="75"/>
                      <a:pt x="27" y="75"/>
                      <a:pt x="26" y="75"/>
                    </a:cubicBezTo>
                    <a:cubicBezTo>
                      <a:pt x="25" y="75"/>
                      <a:pt x="25" y="74"/>
                      <a:pt x="24" y="74"/>
                    </a:cubicBezTo>
                    <a:cubicBezTo>
                      <a:pt x="24" y="75"/>
                      <a:pt x="23" y="75"/>
                      <a:pt x="23" y="76"/>
                    </a:cubicBezTo>
                    <a:cubicBezTo>
                      <a:pt x="24" y="76"/>
                      <a:pt x="26" y="75"/>
                      <a:pt x="26" y="76"/>
                    </a:cubicBezTo>
                    <a:cubicBezTo>
                      <a:pt x="24" y="76"/>
                      <a:pt x="26" y="78"/>
                      <a:pt x="24" y="78"/>
                    </a:cubicBezTo>
                    <a:cubicBezTo>
                      <a:pt x="24" y="78"/>
                      <a:pt x="23" y="78"/>
                      <a:pt x="22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6"/>
                      <a:pt x="22" y="76"/>
                      <a:pt x="22" y="75"/>
                    </a:cubicBezTo>
                    <a:cubicBezTo>
                      <a:pt x="22" y="75"/>
                      <a:pt x="23" y="74"/>
                      <a:pt x="23" y="73"/>
                    </a:cubicBezTo>
                    <a:cubicBezTo>
                      <a:pt x="22" y="73"/>
                      <a:pt x="22" y="73"/>
                      <a:pt x="22" y="72"/>
                    </a:cubicBezTo>
                    <a:cubicBezTo>
                      <a:pt x="21" y="73"/>
                      <a:pt x="20" y="73"/>
                      <a:pt x="19" y="73"/>
                    </a:cubicBezTo>
                    <a:cubicBezTo>
                      <a:pt x="19" y="73"/>
                      <a:pt x="16" y="74"/>
                      <a:pt x="16" y="75"/>
                    </a:cubicBezTo>
                    <a:cubicBezTo>
                      <a:pt x="16" y="76"/>
                      <a:pt x="16" y="76"/>
                      <a:pt x="16" y="78"/>
                    </a:cubicBezTo>
                    <a:cubicBezTo>
                      <a:pt x="16" y="78"/>
                      <a:pt x="18" y="79"/>
                      <a:pt x="19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20" y="79"/>
                      <a:pt x="19" y="79"/>
                      <a:pt x="19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9"/>
                      <a:pt x="19" y="79"/>
                      <a:pt x="18" y="79"/>
                    </a:cubicBezTo>
                    <a:cubicBezTo>
                      <a:pt x="18" y="79"/>
                      <a:pt x="18" y="80"/>
                      <a:pt x="18" y="80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18" y="80"/>
                      <a:pt x="17" y="81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3"/>
                      <a:pt x="17" y="83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7" y="83"/>
                      <a:pt x="17" y="83"/>
                      <a:pt x="16" y="83"/>
                    </a:cubicBezTo>
                    <a:cubicBezTo>
                      <a:pt x="16" y="83"/>
                      <a:pt x="17" y="83"/>
                      <a:pt x="17" y="83"/>
                    </a:cubicBezTo>
                    <a:cubicBezTo>
                      <a:pt x="17" y="82"/>
                      <a:pt x="16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6" y="81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10" y="80"/>
                      <a:pt x="10" y="84"/>
                      <a:pt x="8" y="84"/>
                    </a:cubicBezTo>
                    <a:cubicBezTo>
                      <a:pt x="8" y="84"/>
                      <a:pt x="7" y="84"/>
                      <a:pt x="7" y="83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3"/>
                      <a:pt x="7" y="83"/>
                      <a:pt x="6" y="83"/>
                    </a:cubicBezTo>
                    <a:cubicBezTo>
                      <a:pt x="5" y="82"/>
                      <a:pt x="4" y="82"/>
                      <a:pt x="4" y="82"/>
                    </a:cubicBezTo>
                    <a:cubicBezTo>
                      <a:pt x="4" y="83"/>
                      <a:pt x="4" y="83"/>
                      <a:pt x="5" y="83"/>
                    </a:cubicBezTo>
                    <a:cubicBezTo>
                      <a:pt x="3" y="83"/>
                      <a:pt x="2" y="83"/>
                      <a:pt x="1" y="84"/>
                    </a:cubicBezTo>
                    <a:cubicBezTo>
                      <a:pt x="2" y="85"/>
                      <a:pt x="2" y="84"/>
                      <a:pt x="3" y="84"/>
                    </a:cubicBezTo>
                    <a:cubicBezTo>
                      <a:pt x="3" y="85"/>
                      <a:pt x="4" y="85"/>
                      <a:pt x="2" y="86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5" y="85"/>
                      <a:pt x="6" y="85"/>
                      <a:pt x="7" y="85"/>
                    </a:cubicBezTo>
                    <a:cubicBezTo>
                      <a:pt x="7" y="84"/>
                      <a:pt x="7" y="84"/>
                      <a:pt x="7" y="84"/>
                    </a:cubicBezTo>
                    <a:cubicBezTo>
                      <a:pt x="7" y="84"/>
                      <a:pt x="8" y="85"/>
                      <a:pt x="8" y="85"/>
                    </a:cubicBezTo>
                    <a:cubicBezTo>
                      <a:pt x="8" y="86"/>
                      <a:pt x="7" y="86"/>
                      <a:pt x="8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7" y="86"/>
                      <a:pt x="5" y="87"/>
                      <a:pt x="4" y="87"/>
                    </a:cubicBezTo>
                    <a:cubicBezTo>
                      <a:pt x="8" y="87"/>
                      <a:pt x="11" y="88"/>
                      <a:pt x="14" y="86"/>
                    </a:cubicBezTo>
                    <a:cubicBezTo>
                      <a:pt x="13" y="86"/>
                      <a:pt x="13" y="86"/>
                      <a:pt x="12" y="86"/>
                    </a:cubicBezTo>
                    <a:cubicBezTo>
                      <a:pt x="12" y="86"/>
                      <a:pt x="11" y="85"/>
                      <a:pt x="11" y="85"/>
                    </a:cubicBezTo>
                    <a:cubicBezTo>
                      <a:pt x="11" y="84"/>
                      <a:pt x="13" y="84"/>
                      <a:pt x="14" y="84"/>
                    </a:cubicBezTo>
                    <a:cubicBezTo>
                      <a:pt x="14" y="84"/>
                      <a:pt x="14" y="84"/>
                      <a:pt x="14" y="85"/>
                    </a:cubicBezTo>
                    <a:cubicBezTo>
                      <a:pt x="16" y="84"/>
                      <a:pt x="18" y="85"/>
                      <a:pt x="18" y="84"/>
                    </a:cubicBezTo>
                    <a:cubicBezTo>
                      <a:pt x="18" y="84"/>
                      <a:pt x="19" y="84"/>
                      <a:pt x="19" y="84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1" y="84"/>
                      <a:pt x="21" y="85"/>
                      <a:pt x="24" y="85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6" y="86"/>
                      <a:pt x="28" y="86"/>
                      <a:pt x="28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9" y="85"/>
                      <a:pt x="29" y="85"/>
                      <a:pt x="30" y="85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0" y="86"/>
                      <a:pt x="30" y="86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30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0" y="87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29" y="88"/>
                      <a:pt x="29" y="87"/>
                      <a:pt x="28" y="87"/>
                    </a:cubicBezTo>
                    <a:cubicBezTo>
                      <a:pt x="26" y="87"/>
                      <a:pt x="24" y="87"/>
                      <a:pt x="23" y="88"/>
                    </a:cubicBezTo>
                    <a:cubicBezTo>
                      <a:pt x="21" y="88"/>
                      <a:pt x="21" y="87"/>
                      <a:pt x="19" y="87"/>
                    </a:cubicBezTo>
                    <a:cubicBezTo>
                      <a:pt x="19" y="87"/>
                      <a:pt x="16" y="88"/>
                      <a:pt x="15" y="89"/>
                    </a:cubicBezTo>
                    <a:cubicBezTo>
                      <a:pt x="14" y="89"/>
                      <a:pt x="13" y="89"/>
                      <a:pt x="13" y="90"/>
                    </a:cubicBezTo>
                    <a:cubicBezTo>
                      <a:pt x="13" y="90"/>
                      <a:pt x="13" y="90"/>
                      <a:pt x="13" y="89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3" y="89"/>
                      <a:pt x="13" y="89"/>
                      <a:pt x="12" y="89"/>
                    </a:cubicBezTo>
                    <a:cubicBezTo>
                      <a:pt x="10" y="89"/>
                      <a:pt x="10" y="88"/>
                      <a:pt x="8" y="88"/>
                    </a:cubicBezTo>
                    <a:cubicBezTo>
                      <a:pt x="7" y="88"/>
                      <a:pt x="4" y="89"/>
                      <a:pt x="4" y="89"/>
                    </a:cubicBezTo>
                    <a:cubicBezTo>
                      <a:pt x="4" y="91"/>
                      <a:pt x="10" y="91"/>
                      <a:pt x="10" y="93"/>
                    </a:cubicBezTo>
                    <a:cubicBezTo>
                      <a:pt x="10" y="93"/>
                      <a:pt x="8" y="94"/>
                      <a:pt x="8" y="95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95"/>
                      <a:pt x="8" y="95"/>
                      <a:pt x="9" y="95"/>
                    </a:cubicBezTo>
                    <a:cubicBezTo>
                      <a:pt x="10" y="95"/>
                      <a:pt x="10" y="93"/>
                      <a:pt x="12" y="93"/>
                    </a:cubicBezTo>
                    <a:cubicBezTo>
                      <a:pt x="13" y="93"/>
                      <a:pt x="17" y="93"/>
                      <a:pt x="17" y="93"/>
                    </a:cubicBezTo>
                    <a:cubicBezTo>
                      <a:pt x="17" y="93"/>
                      <a:pt x="17" y="92"/>
                      <a:pt x="17" y="92"/>
                    </a:cubicBezTo>
                    <a:cubicBezTo>
                      <a:pt x="16" y="93"/>
                      <a:pt x="15" y="93"/>
                      <a:pt x="15" y="93"/>
                    </a:cubicBezTo>
                    <a:cubicBezTo>
                      <a:pt x="15" y="92"/>
                      <a:pt x="15" y="92"/>
                      <a:pt x="15" y="91"/>
                    </a:cubicBezTo>
                    <a:cubicBezTo>
                      <a:pt x="15" y="91"/>
                      <a:pt x="14" y="91"/>
                      <a:pt x="14" y="91"/>
                    </a:cubicBezTo>
                    <a:cubicBezTo>
                      <a:pt x="14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6" y="92"/>
                      <a:pt x="17" y="92"/>
                      <a:pt x="17" y="92"/>
                    </a:cubicBezTo>
                    <a:cubicBezTo>
                      <a:pt x="18" y="92"/>
                      <a:pt x="19" y="92"/>
                      <a:pt x="19" y="92"/>
                    </a:cubicBezTo>
                    <a:cubicBezTo>
                      <a:pt x="21" y="92"/>
                      <a:pt x="21" y="95"/>
                      <a:pt x="23" y="95"/>
                    </a:cubicBezTo>
                    <a:cubicBezTo>
                      <a:pt x="23" y="95"/>
                      <a:pt x="24" y="95"/>
                      <a:pt x="24" y="95"/>
                    </a:cubicBezTo>
                    <a:cubicBezTo>
                      <a:pt x="26" y="95"/>
                      <a:pt x="28" y="94"/>
                      <a:pt x="29" y="95"/>
                    </a:cubicBezTo>
                    <a:cubicBezTo>
                      <a:pt x="25" y="95"/>
                      <a:pt x="28" y="97"/>
                      <a:pt x="26" y="97"/>
                    </a:cubicBezTo>
                    <a:cubicBezTo>
                      <a:pt x="22" y="97"/>
                      <a:pt x="22" y="97"/>
                      <a:pt x="22" y="97"/>
                    </a:cubicBezTo>
                    <a:cubicBezTo>
                      <a:pt x="22" y="97"/>
                      <a:pt x="22" y="97"/>
                      <a:pt x="22" y="97"/>
                    </a:cubicBezTo>
                    <a:cubicBezTo>
                      <a:pt x="22" y="97"/>
                      <a:pt x="22" y="97"/>
                      <a:pt x="22" y="97"/>
                    </a:cubicBezTo>
                    <a:cubicBezTo>
                      <a:pt x="21" y="96"/>
                      <a:pt x="21" y="94"/>
                      <a:pt x="19" y="94"/>
                    </a:cubicBezTo>
                    <a:cubicBezTo>
                      <a:pt x="18" y="94"/>
                      <a:pt x="21" y="96"/>
                      <a:pt x="21" y="97"/>
                    </a:cubicBezTo>
                    <a:cubicBezTo>
                      <a:pt x="21" y="98"/>
                      <a:pt x="21" y="98"/>
                      <a:pt x="20" y="98"/>
                    </a:cubicBezTo>
                    <a:cubicBezTo>
                      <a:pt x="20" y="98"/>
                      <a:pt x="19" y="98"/>
                      <a:pt x="19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20" y="99"/>
                      <a:pt x="20" y="100"/>
                      <a:pt x="19" y="100"/>
                    </a:cubicBezTo>
                    <a:cubicBezTo>
                      <a:pt x="19" y="100"/>
                      <a:pt x="19" y="101"/>
                      <a:pt x="19" y="101"/>
                    </a:cubicBezTo>
                    <a:cubicBezTo>
                      <a:pt x="18" y="101"/>
                      <a:pt x="18" y="101"/>
                      <a:pt x="17" y="101"/>
                    </a:cubicBezTo>
                    <a:cubicBezTo>
                      <a:pt x="17" y="102"/>
                      <a:pt x="18" y="102"/>
                      <a:pt x="19" y="102"/>
                    </a:cubicBezTo>
                    <a:cubicBezTo>
                      <a:pt x="18" y="102"/>
                      <a:pt x="18" y="102"/>
                      <a:pt x="19" y="102"/>
                    </a:cubicBezTo>
                    <a:cubicBezTo>
                      <a:pt x="20" y="102"/>
                      <a:pt x="20" y="102"/>
                      <a:pt x="21" y="102"/>
                    </a:cubicBezTo>
                    <a:cubicBezTo>
                      <a:pt x="20" y="103"/>
                      <a:pt x="20" y="103"/>
                      <a:pt x="19" y="104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8" y="104"/>
                      <a:pt x="16" y="104"/>
                      <a:pt x="16" y="104"/>
                    </a:cubicBezTo>
                    <a:cubicBezTo>
                      <a:pt x="16" y="106"/>
                      <a:pt x="18" y="106"/>
                      <a:pt x="18" y="107"/>
                    </a:cubicBezTo>
                    <a:cubicBezTo>
                      <a:pt x="18" y="108"/>
                      <a:pt x="18" y="106"/>
                      <a:pt x="19" y="106"/>
                    </a:cubicBezTo>
                    <a:cubicBezTo>
                      <a:pt x="21" y="106"/>
                      <a:pt x="21" y="108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4" y="108"/>
                      <a:pt x="26" y="108"/>
                      <a:pt x="26" y="108"/>
                    </a:cubicBezTo>
                    <a:cubicBezTo>
                      <a:pt x="27" y="108"/>
                      <a:pt x="27" y="108"/>
                      <a:pt x="27" y="108"/>
                    </a:cubicBezTo>
                    <a:cubicBezTo>
                      <a:pt x="27" y="109"/>
                      <a:pt x="24" y="109"/>
                      <a:pt x="25" y="110"/>
                    </a:cubicBezTo>
                    <a:cubicBezTo>
                      <a:pt x="26" y="111"/>
                      <a:pt x="29" y="110"/>
                      <a:pt x="29" y="111"/>
                    </a:cubicBezTo>
                    <a:cubicBezTo>
                      <a:pt x="27" y="111"/>
                      <a:pt x="24" y="112"/>
                      <a:pt x="22" y="113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1" y="111"/>
                      <a:pt x="24" y="109"/>
                      <a:pt x="23" y="109"/>
                    </a:cubicBezTo>
                    <a:cubicBezTo>
                      <a:pt x="21" y="109"/>
                      <a:pt x="21" y="110"/>
                      <a:pt x="18" y="110"/>
                    </a:cubicBezTo>
                    <a:cubicBezTo>
                      <a:pt x="18" y="110"/>
                      <a:pt x="17" y="111"/>
                      <a:pt x="17" y="112"/>
                    </a:cubicBezTo>
                    <a:cubicBezTo>
                      <a:pt x="17" y="112"/>
                      <a:pt x="18" y="113"/>
                      <a:pt x="19" y="113"/>
                    </a:cubicBezTo>
                    <a:cubicBezTo>
                      <a:pt x="17" y="113"/>
                      <a:pt x="16" y="113"/>
                      <a:pt x="15" y="113"/>
                    </a:cubicBezTo>
                    <a:cubicBezTo>
                      <a:pt x="15" y="113"/>
                      <a:pt x="14" y="113"/>
                      <a:pt x="14" y="113"/>
                    </a:cubicBezTo>
                    <a:cubicBezTo>
                      <a:pt x="14" y="113"/>
                      <a:pt x="14" y="113"/>
                      <a:pt x="14" y="113"/>
                    </a:cubicBezTo>
                    <a:cubicBezTo>
                      <a:pt x="13" y="113"/>
                      <a:pt x="12" y="113"/>
                      <a:pt x="12" y="113"/>
                    </a:cubicBezTo>
                    <a:cubicBezTo>
                      <a:pt x="12" y="113"/>
                      <a:pt x="12" y="113"/>
                      <a:pt x="12" y="113"/>
                    </a:cubicBezTo>
                    <a:cubicBezTo>
                      <a:pt x="11" y="113"/>
                      <a:pt x="10" y="113"/>
                      <a:pt x="10" y="112"/>
                    </a:cubicBezTo>
                    <a:cubicBezTo>
                      <a:pt x="10" y="112"/>
                      <a:pt x="10" y="111"/>
                      <a:pt x="10" y="111"/>
                    </a:cubicBezTo>
                    <a:cubicBezTo>
                      <a:pt x="12" y="111"/>
                      <a:pt x="14" y="111"/>
                      <a:pt x="15" y="110"/>
                    </a:cubicBezTo>
                    <a:cubicBezTo>
                      <a:pt x="14" y="111"/>
                      <a:pt x="13" y="110"/>
                      <a:pt x="12" y="110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12" y="110"/>
                      <a:pt x="11" y="110"/>
                      <a:pt x="11" y="110"/>
                    </a:cubicBezTo>
                    <a:cubicBezTo>
                      <a:pt x="11" y="110"/>
                      <a:pt x="10" y="110"/>
                      <a:pt x="10" y="110"/>
                    </a:cubicBezTo>
                    <a:cubicBezTo>
                      <a:pt x="9" y="110"/>
                      <a:pt x="9" y="111"/>
                      <a:pt x="9" y="111"/>
                    </a:cubicBezTo>
                    <a:cubicBezTo>
                      <a:pt x="8" y="111"/>
                      <a:pt x="8" y="111"/>
                      <a:pt x="7" y="111"/>
                    </a:cubicBezTo>
                    <a:cubicBezTo>
                      <a:pt x="7" y="111"/>
                      <a:pt x="7" y="111"/>
                      <a:pt x="7" y="112"/>
                    </a:cubicBezTo>
                    <a:cubicBezTo>
                      <a:pt x="7" y="113"/>
                      <a:pt x="4" y="113"/>
                      <a:pt x="4" y="115"/>
                    </a:cubicBezTo>
                    <a:cubicBezTo>
                      <a:pt x="4" y="115"/>
                      <a:pt x="7" y="117"/>
                      <a:pt x="7" y="117"/>
                    </a:cubicBezTo>
                    <a:cubicBezTo>
                      <a:pt x="10" y="117"/>
                      <a:pt x="10" y="114"/>
                      <a:pt x="12" y="115"/>
                    </a:cubicBezTo>
                    <a:cubicBezTo>
                      <a:pt x="12" y="115"/>
                      <a:pt x="12" y="115"/>
                      <a:pt x="12" y="115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15" y="114"/>
                      <a:pt x="17" y="114"/>
                      <a:pt x="20" y="114"/>
                    </a:cubicBezTo>
                    <a:cubicBezTo>
                      <a:pt x="20" y="114"/>
                      <a:pt x="20" y="114"/>
                      <a:pt x="20" y="115"/>
                    </a:cubicBezTo>
                    <a:cubicBezTo>
                      <a:pt x="20" y="115"/>
                      <a:pt x="18" y="117"/>
                      <a:pt x="18" y="117"/>
                    </a:cubicBezTo>
                    <a:cubicBezTo>
                      <a:pt x="20" y="117"/>
                      <a:pt x="20" y="118"/>
                      <a:pt x="22" y="118"/>
                    </a:cubicBezTo>
                    <a:cubicBezTo>
                      <a:pt x="22" y="118"/>
                      <a:pt x="22" y="118"/>
                      <a:pt x="22" y="118"/>
                    </a:cubicBezTo>
                    <a:cubicBezTo>
                      <a:pt x="22" y="118"/>
                      <a:pt x="22" y="118"/>
                      <a:pt x="23" y="118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18"/>
                      <a:pt x="24" y="117"/>
                      <a:pt x="24" y="117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4" y="116"/>
                      <a:pt x="25" y="115"/>
                      <a:pt x="25" y="115"/>
                    </a:cubicBezTo>
                    <a:cubicBezTo>
                      <a:pt x="25" y="114"/>
                      <a:pt x="24" y="114"/>
                      <a:pt x="23" y="114"/>
                    </a:cubicBezTo>
                    <a:cubicBezTo>
                      <a:pt x="24" y="113"/>
                      <a:pt x="25" y="113"/>
                      <a:pt x="27" y="113"/>
                    </a:cubicBezTo>
                    <a:cubicBezTo>
                      <a:pt x="26" y="114"/>
                      <a:pt x="28" y="114"/>
                      <a:pt x="29" y="114"/>
                    </a:cubicBezTo>
                    <a:cubicBezTo>
                      <a:pt x="29" y="114"/>
                      <a:pt x="29" y="114"/>
                      <a:pt x="29" y="115"/>
                    </a:cubicBezTo>
                    <a:cubicBezTo>
                      <a:pt x="29" y="115"/>
                      <a:pt x="29" y="116"/>
                      <a:pt x="29" y="117"/>
                    </a:cubicBezTo>
                    <a:cubicBezTo>
                      <a:pt x="29" y="117"/>
                      <a:pt x="28" y="117"/>
                      <a:pt x="28" y="117"/>
                    </a:cubicBezTo>
                    <a:cubicBezTo>
                      <a:pt x="26" y="117"/>
                      <a:pt x="26" y="118"/>
                      <a:pt x="25" y="117"/>
                    </a:cubicBezTo>
                    <a:cubicBezTo>
                      <a:pt x="24" y="118"/>
                      <a:pt x="25" y="117"/>
                      <a:pt x="26" y="117"/>
                    </a:cubicBezTo>
                    <a:cubicBezTo>
                      <a:pt x="26" y="117"/>
                      <a:pt x="27" y="117"/>
                      <a:pt x="29" y="117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32" y="118"/>
                      <a:pt x="32" y="117"/>
                      <a:pt x="34" y="117"/>
                    </a:cubicBezTo>
                    <a:cubicBezTo>
                      <a:pt x="34" y="117"/>
                      <a:pt x="36" y="116"/>
                      <a:pt x="37" y="116"/>
                    </a:cubicBezTo>
                    <a:cubicBezTo>
                      <a:pt x="38" y="116"/>
                      <a:pt x="39" y="116"/>
                      <a:pt x="39" y="116"/>
                    </a:cubicBezTo>
                    <a:cubicBezTo>
                      <a:pt x="39" y="115"/>
                      <a:pt x="38" y="115"/>
                      <a:pt x="38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9" y="114"/>
                      <a:pt x="40" y="114"/>
                      <a:pt x="42" y="114"/>
                    </a:cubicBezTo>
                    <a:cubicBezTo>
                      <a:pt x="43" y="115"/>
                      <a:pt x="43" y="118"/>
                      <a:pt x="45" y="118"/>
                    </a:cubicBezTo>
                    <a:cubicBezTo>
                      <a:pt x="45" y="118"/>
                      <a:pt x="43" y="116"/>
                      <a:pt x="43" y="115"/>
                    </a:cubicBezTo>
                    <a:cubicBezTo>
                      <a:pt x="43" y="115"/>
                      <a:pt x="43" y="114"/>
                      <a:pt x="43" y="114"/>
                    </a:cubicBezTo>
                    <a:cubicBezTo>
                      <a:pt x="44" y="114"/>
                      <a:pt x="45" y="114"/>
                      <a:pt x="46" y="115"/>
                    </a:cubicBezTo>
                    <a:cubicBezTo>
                      <a:pt x="48" y="115"/>
                      <a:pt x="48" y="114"/>
                      <a:pt x="49" y="114"/>
                    </a:cubicBezTo>
                    <a:cubicBezTo>
                      <a:pt x="50" y="114"/>
                      <a:pt x="51" y="114"/>
                      <a:pt x="52" y="114"/>
                    </a:cubicBezTo>
                    <a:cubicBezTo>
                      <a:pt x="52" y="114"/>
                      <a:pt x="52" y="115"/>
                      <a:pt x="52" y="115"/>
                    </a:cubicBezTo>
                    <a:cubicBezTo>
                      <a:pt x="52" y="115"/>
                      <a:pt x="52" y="116"/>
                      <a:pt x="52" y="116"/>
                    </a:cubicBezTo>
                    <a:cubicBezTo>
                      <a:pt x="50" y="116"/>
                      <a:pt x="48" y="117"/>
                      <a:pt x="49" y="118"/>
                    </a:cubicBezTo>
                    <a:cubicBezTo>
                      <a:pt x="50" y="118"/>
                      <a:pt x="50" y="118"/>
                      <a:pt x="50" y="117"/>
                    </a:cubicBezTo>
                    <a:cubicBezTo>
                      <a:pt x="51" y="118"/>
                      <a:pt x="51" y="117"/>
                      <a:pt x="52" y="117"/>
                    </a:cubicBezTo>
                    <a:cubicBezTo>
                      <a:pt x="54" y="117"/>
                      <a:pt x="54" y="118"/>
                      <a:pt x="56" y="118"/>
                    </a:cubicBezTo>
                    <a:cubicBezTo>
                      <a:pt x="56" y="118"/>
                      <a:pt x="59" y="117"/>
                      <a:pt x="60" y="116"/>
                    </a:cubicBezTo>
                    <a:cubicBezTo>
                      <a:pt x="60" y="116"/>
                      <a:pt x="59" y="115"/>
                      <a:pt x="59" y="115"/>
                    </a:cubicBezTo>
                    <a:cubicBezTo>
                      <a:pt x="59" y="115"/>
                      <a:pt x="59" y="115"/>
                      <a:pt x="60" y="115"/>
                    </a:cubicBezTo>
                    <a:cubicBezTo>
                      <a:pt x="59" y="114"/>
                      <a:pt x="59" y="114"/>
                      <a:pt x="58" y="114"/>
                    </a:cubicBezTo>
                    <a:cubicBezTo>
                      <a:pt x="59" y="114"/>
                      <a:pt x="60" y="114"/>
                      <a:pt x="60" y="114"/>
                    </a:cubicBezTo>
                    <a:cubicBezTo>
                      <a:pt x="60" y="114"/>
                      <a:pt x="60" y="114"/>
                      <a:pt x="60" y="115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60" y="115"/>
                      <a:pt x="60" y="116"/>
                      <a:pt x="60" y="116"/>
                    </a:cubicBezTo>
                    <a:cubicBezTo>
                      <a:pt x="61" y="116"/>
                      <a:pt x="62" y="116"/>
                      <a:pt x="62" y="116"/>
                    </a:cubicBezTo>
                    <a:cubicBezTo>
                      <a:pt x="65" y="116"/>
                      <a:pt x="65" y="116"/>
                      <a:pt x="67" y="116"/>
                    </a:cubicBezTo>
                    <a:cubicBezTo>
                      <a:pt x="67" y="116"/>
                      <a:pt x="70" y="116"/>
                      <a:pt x="70" y="115"/>
                    </a:cubicBezTo>
                    <a:cubicBezTo>
                      <a:pt x="70" y="115"/>
                      <a:pt x="70" y="115"/>
                      <a:pt x="69" y="115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70" y="115"/>
                      <a:pt x="69" y="115"/>
                      <a:pt x="69" y="115"/>
                    </a:cubicBezTo>
                    <a:cubicBezTo>
                      <a:pt x="69" y="115"/>
                      <a:pt x="69" y="114"/>
                      <a:pt x="69" y="114"/>
                    </a:cubicBezTo>
                    <a:cubicBezTo>
                      <a:pt x="71" y="114"/>
                      <a:pt x="73" y="114"/>
                      <a:pt x="75" y="114"/>
                    </a:cubicBezTo>
                    <a:cubicBezTo>
                      <a:pt x="75" y="115"/>
                      <a:pt x="75" y="115"/>
                      <a:pt x="75" y="115"/>
                    </a:cubicBezTo>
                    <a:cubicBezTo>
                      <a:pt x="74" y="115"/>
                      <a:pt x="73" y="115"/>
                      <a:pt x="73" y="117"/>
                    </a:cubicBezTo>
                    <a:cubicBezTo>
                      <a:pt x="74" y="116"/>
                      <a:pt x="75" y="116"/>
                      <a:pt x="75" y="116"/>
                    </a:cubicBezTo>
                    <a:cubicBezTo>
                      <a:pt x="76" y="116"/>
                      <a:pt x="76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8" y="116"/>
                    </a:cubicBezTo>
                    <a:cubicBezTo>
                      <a:pt x="78" y="116"/>
                      <a:pt x="81" y="116"/>
                      <a:pt x="81" y="116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1" y="116"/>
                      <a:pt x="83" y="117"/>
                      <a:pt x="83" y="117"/>
                    </a:cubicBezTo>
                    <a:cubicBezTo>
                      <a:pt x="83" y="118"/>
                      <a:pt x="83" y="118"/>
                      <a:pt x="83" y="118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4" y="118"/>
                      <a:pt x="84" y="117"/>
                      <a:pt x="84" y="117"/>
                    </a:cubicBezTo>
                    <a:cubicBezTo>
                      <a:pt x="84" y="117"/>
                      <a:pt x="84" y="117"/>
                      <a:pt x="85" y="117"/>
                    </a:cubicBezTo>
                    <a:cubicBezTo>
                      <a:pt x="85" y="117"/>
                      <a:pt x="86" y="117"/>
                      <a:pt x="86" y="118"/>
                    </a:cubicBezTo>
                    <a:cubicBezTo>
                      <a:pt x="87" y="118"/>
                      <a:pt x="88" y="118"/>
                      <a:pt x="89" y="118"/>
                    </a:cubicBezTo>
                    <a:cubicBezTo>
                      <a:pt x="89" y="118"/>
                      <a:pt x="91" y="116"/>
                      <a:pt x="91" y="116"/>
                    </a:cubicBezTo>
                    <a:cubicBezTo>
                      <a:pt x="91" y="115"/>
                      <a:pt x="91" y="115"/>
                      <a:pt x="91" y="115"/>
                    </a:cubicBezTo>
                    <a:cubicBezTo>
                      <a:pt x="92" y="115"/>
                      <a:pt x="93" y="115"/>
                      <a:pt x="93" y="115"/>
                    </a:cubicBezTo>
                    <a:cubicBezTo>
                      <a:pt x="93" y="115"/>
                      <a:pt x="93" y="115"/>
                      <a:pt x="93" y="116"/>
                    </a:cubicBezTo>
                    <a:cubicBezTo>
                      <a:pt x="93" y="116"/>
                      <a:pt x="93" y="117"/>
                      <a:pt x="94" y="117"/>
                    </a:cubicBezTo>
                    <a:cubicBezTo>
                      <a:pt x="94" y="117"/>
                      <a:pt x="93" y="118"/>
                      <a:pt x="92" y="118"/>
                    </a:cubicBezTo>
                    <a:cubicBezTo>
                      <a:pt x="92" y="118"/>
                      <a:pt x="90" y="119"/>
                      <a:pt x="91" y="118"/>
                    </a:cubicBezTo>
                    <a:cubicBezTo>
                      <a:pt x="90" y="118"/>
                      <a:pt x="91" y="118"/>
                      <a:pt x="90" y="118"/>
                    </a:cubicBezTo>
                    <a:cubicBezTo>
                      <a:pt x="90" y="119"/>
                      <a:pt x="89" y="119"/>
                      <a:pt x="88" y="119"/>
                    </a:cubicBezTo>
                    <a:cubicBezTo>
                      <a:pt x="88" y="120"/>
                      <a:pt x="87" y="120"/>
                      <a:pt x="86" y="121"/>
                    </a:cubicBezTo>
                    <a:cubicBezTo>
                      <a:pt x="86" y="121"/>
                      <a:pt x="86" y="121"/>
                      <a:pt x="87" y="121"/>
                    </a:cubicBezTo>
                    <a:cubicBezTo>
                      <a:pt x="87" y="122"/>
                      <a:pt x="86" y="122"/>
                      <a:pt x="87" y="123"/>
                    </a:cubicBezTo>
                    <a:cubicBezTo>
                      <a:pt x="86" y="123"/>
                      <a:pt x="85" y="123"/>
                      <a:pt x="85" y="123"/>
                    </a:cubicBezTo>
                    <a:cubicBezTo>
                      <a:pt x="84" y="123"/>
                      <a:pt x="83" y="123"/>
                      <a:pt x="83" y="123"/>
                    </a:cubicBezTo>
                    <a:cubicBezTo>
                      <a:pt x="82" y="123"/>
                      <a:pt x="82" y="123"/>
                      <a:pt x="81" y="123"/>
                    </a:cubicBezTo>
                    <a:cubicBezTo>
                      <a:pt x="81" y="123"/>
                      <a:pt x="82" y="122"/>
                      <a:pt x="83" y="122"/>
                    </a:cubicBezTo>
                    <a:cubicBezTo>
                      <a:pt x="82" y="122"/>
                      <a:pt x="82" y="121"/>
                      <a:pt x="82" y="121"/>
                    </a:cubicBezTo>
                    <a:cubicBezTo>
                      <a:pt x="82" y="120"/>
                      <a:pt x="81" y="121"/>
                      <a:pt x="81" y="120"/>
                    </a:cubicBezTo>
                    <a:cubicBezTo>
                      <a:pt x="81" y="120"/>
                      <a:pt x="80" y="120"/>
                      <a:pt x="80" y="119"/>
                    </a:cubicBezTo>
                    <a:cubicBezTo>
                      <a:pt x="80" y="119"/>
                      <a:pt x="79" y="119"/>
                      <a:pt x="79" y="120"/>
                    </a:cubicBezTo>
                    <a:cubicBezTo>
                      <a:pt x="79" y="120"/>
                      <a:pt x="79" y="119"/>
                      <a:pt x="79" y="119"/>
                    </a:cubicBezTo>
                    <a:cubicBezTo>
                      <a:pt x="79" y="119"/>
                      <a:pt x="80" y="119"/>
                      <a:pt x="80" y="118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79" y="118"/>
                      <a:pt x="79" y="118"/>
                      <a:pt x="79" y="118"/>
                    </a:cubicBezTo>
                    <a:cubicBezTo>
                      <a:pt x="78" y="117"/>
                      <a:pt x="78" y="116"/>
                      <a:pt x="78" y="116"/>
                    </a:cubicBezTo>
                    <a:cubicBezTo>
                      <a:pt x="76" y="116"/>
                      <a:pt x="76" y="119"/>
                      <a:pt x="73" y="119"/>
                    </a:cubicBezTo>
                    <a:cubicBezTo>
                      <a:pt x="73" y="119"/>
                      <a:pt x="73" y="119"/>
                      <a:pt x="73" y="119"/>
                    </a:cubicBezTo>
                    <a:cubicBezTo>
                      <a:pt x="72" y="119"/>
                      <a:pt x="71" y="120"/>
                      <a:pt x="70" y="120"/>
                    </a:cubicBezTo>
                    <a:cubicBezTo>
                      <a:pt x="71" y="121"/>
                      <a:pt x="72" y="120"/>
                      <a:pt x="73" y="119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73" y="120"/>
                      <a:pt x="73" y="121"/>
                      <a:pt x="73" y="121"/>
                    </a:cubicBezTo>
                    <a:cubicBezTo>
                      <a:pt x="73" y="121"/>
                      <a:pt x="73" y="122"/>
                      <a:pt x="73" y="122"/>
                    </a:cubicBezTo>
                    <a:cubicBezTo>
                      <a:pt x="72" y="121"/>
                      <a:pt x="71" y="122"/>
                      <a:pt x="70" y="122"/>
                    </a:cubicBezTo>
                    <a:cubicBezTo>
                      <a:pt x="70" y="122"/>
                      <a:pt x="69" y="121"/>
                      <a:pt x="68" y="121"/>
                    </a:cubicBezTo>
                    <a:cubicBezTo>
                      <a:pt x="68" y="121"/>
                      <a:pt x="68" y="121"/>
                      <a:pt x="68" y="121"/>
                    </a:cubicBezTo>
                    <a:cubicBezTo>
                      <a:pt x="68" y="120"/>
                      <a:pt x="68" y="121"/>
                      <a:pt x="67" y="121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0"/>
                      <a:pt x="66" y="119"/>
                      <a:pt x="66" y="119"/>
                    </a:cubicBezTo>
                    <a:cubicBezTo>
                      <a:pt x="66" y="120"/>
                      <a:pt x="68" y="119"/>
                      <a:pt x="68" y="119"/>
                    </a:cubicBezTo>
                    <a:cubicBezTo>
                      <a:pt x="67" y="119"/>
                      <a:pt x="67" y="119"/>
                      <a:pt x="66" y="119"/>
                    </a:cubicBezTo>
                    <a:cubicBezTo>
                      <a:pt x="66" y="118"/>
                      <a:pt x="67" y="117"/>
                      <a:pt x="67" y="117"/>
                    </a:cubicBezTo>
                    <a:cubicBezTo>
                      <a:pt x="65" y="117"/>
                      <a:pt x="65" y="118"/>
                      <a:pt x="62" y="118"/>
                    </a:cubicBezTo>
                    <a:cubicBezTo>
                      <a:pt x="62" y="118"/>
                      <a:pt x="62" y="118"/>
                      <a:pt x="62" y="118"/>
                    </a:cubicBezTo>
                    <a:cubicBezTo>
                      <a:pt x="62" y="119"/>
                      <a:pt x="62" y="119"/>
                      <a:pt x="61" y="119"/>
                    </a:cubicBezTo>
                    <a:cubicBezTo>
                      <a:pt x="61" y="119"/>
                      <a:pt x="62" y="119"/>
                      <a:pt x="62" y="119"/>
                    </a:cubicBezTo>
                    <a:cubicBezTo>
                      <a:pt x="62" y="119"/>
                      <a:pt x="63" y="119"/>
                      <a:pt x="63" y="119"/>
                    </a:cubicBezTo>
                    <a:cubicBezTo>
                      <a:pt x="63" y="119"/>
                      <a:pt x="63" y="119"/>
                      <a:pt x="63" y="120"/>
                    </a:cubicBezTo>
                    <a:cubicBezTo>
                      <a:pt x="63" y="121"/>
                      <a:pt x="62" y="121"/>
                      <a:pt x="62" y="123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2" y="123"/>
                      <a:pt x="61" y="123"/>
                      <a:pt x="61" y="123"/>
                    </a:cubicBezTo>
                    <a:cubicBezTo>
                      <a:pt x="61" y="123"/>
                      <a:pt x="61" y="124"/>
                      <a:pt x="61" y="124"/>
                    </a:cubicBezTo>
                    <a:cubicBezTo>
                      <a:pt x="61" y="124"/>
                      <a:pt x="60" y="124"/>
                      <a:pt x="59" y="124"/>
                    </a:cubicBezTo>
                    <a:cubicBezTo>
                      <a:pt x="59" y="125"/>
                      <a:pt x="61" y="124"/>
                      <a:pt x="61" y="125"/>
                    </a:cubicBezTo>
                    <a:cubicBezTo>
                      <a:pt x="60" y="125"/>
                      <a:pt x="59" y="125"/>
                      <a:pt x="58" y="126"/>
                    </a:cubicBezTo>
                    <a:cubicBezTo>
                      <a:pt x="58" y="126"/>
                      <a:pt x="57" y="127"/>
                      <a:pt x="56" y="127"/>
                    </a:cubicBezTo>
                    <a:cubicBezTo>
                      <a:pt x="56" y="127"/>
                      <a:pt x="56" y="126"/>
                      <a:pt x="56" y="126"/>
                    </a:cubicBezTo>
                    <a:cubicBezTo>
                      <a:pt x="55" y="126"/>
                      <a:pt x="55" y="126"/>
                      <a:pt x="54" y="127"/>
                    </a:cubicBezTo>
                    <a:cubicBezTo>
                      <a:pt x="54" y="127"/>
                      <a:pt x="54" y="127"/>
                      <a:pt x="54" y="127"/>
                    </a:cubicBezTo>
                    <a:cubicBezTo>
                      <a:pt x="54" y="126"/>
                      <a:pt x="56" y="125"/>
                      <a:pt x="56" y="125"/>
                    </a:cubicBezTo>
                    <a:cubicBezTo>
                      <a:pt x="56" y="125"/>
                      <a:pt x="55" y="125"/>
                      <a:pt x="55" y="125"/>
                    </a:cubicBezTo>
                    <a:cubicBezTo>
                      <a:pt x="56" y="125"/>
                      <a:pt x="56" y="125"/>
                      <a:pt x="56" y="125"/>
                    </a:cubicBezTo>
                    <a:cubicBezTo>
                      <a:pt x="55" y="123"/>
                      <a:pt x="54" y="124"/>
                      <a:pt x="52" y="125"/>
                    </a:cubicBezTo>
                    <a:cubicBezTo>
                      <a:pt x="52" y="125"/>
                      <a:pt x="53" y="125"/>
                      <a:pt x="53" y="125"/>
                    </a:cubicBezTo>
                    <a:cubicBezTo>
                      <a:pt x="53" y="125"/>
                      <a:pt x="52" y="125"/>
                      <a:pt x="51" y="125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51" y="124"/>
                      <a:pt x="51" y="123"/>
                      <a:pt x="51" y="123"/>
                    </a:cubicBezTo>
                    <a:cubicBezTo>
                      <a:pt x="50" y="122"/>
                      <a:pt x="49" y="124"/>
                      <a:pt x="47" y="124"/>
                    </a:cubicBezTo>
                    <a:cubicBezTo>
                      <a:pt x="46" y="124"/>
                      <a:pt x="46" y="123"/>
                      <a:pt x="45" y="124"/>
                    </a:cubicBezTo>
                    <a:cubicBezTo>
                      <a:pt x="45" y="124"/>
                      <a:pt x="45" y="124"/>
                      <a:pt x="45" y="124"/>
                    </a:cubicBezTo>
                    <a:cubicBezTo>
                      <a:pt x="45" y="125"/>
                      <a:pt x="44" y="124"/>
                      <a:pt x="44" y="124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3" y="122"/>
                      <a:pt x="43" y="122"/>
                      <a:pt x="42" y="122"/>
                    </a:cubicBezTo>
                    <a:cubicBezTo>
                      <a:pt x="43" y="122"/>
                      <a:pt x="44" y="121"/>
                      <a:pt x="45" y="121"/>
                    </a:cubicBezTo>
                    <a:cubicBezTo>
                      <a:pt x="45" y="121"/>
                      <a:pt x="45" y="121"/>
                      <a:pt x="45" y="122"/>
                    </a:cubicBezTo>
                    <a:cubicBezTo>
                      <a:pt x="46" y="121"/>
                      <a:pt x="47" y="121"/>
                      <a:pt x="47" y="119"/>
                    </a:cubicBezTo>
                    <a:cubicBezTo>
                      <a:pt x="47" y="119"/>
                      <a:pt x="45" y="119"/>
                      <a:pt x="45" y="119"/>
                    </a:cubicBezTo>
                    <a:cubicBezTo>
                      <a:pt x="43" y="119"/>
                      <a:pt x="43" y="118"/>
                      <a:pt x="40" y="118"/>
                    </a:cubicBezTo>
                    <a:cubicBezTo>
                      <a:pt x="40" y="118"/>
                      <a:pt x="38" y="119"/>
                      <a:pt x="38" y="119"/>
                    </a:cubicBezTo>
                    <a:cubicBezTo>
                      <a:pt x="38" y="120"/>
                      <a:pt x="38" y="120"/>
                      <a:pt x="38" y="121"/>
                    </a:cubicBezTo>
                    <a:cubicBezTo>
                      <a:pt x="37" y="121"/>
                      <a:pt x="35" y="121"/>
                      <a:pt x="35" y="122"/>
                    </a:cubicBezTo>
                    <a:cubicBezTo>
                      <a:pt x="34" y="122"/>
                      <a:pt x="33" y="122"/>
                      <a:pt x="32" y="122"/>
                    </a:cubicBezTo>
                    <a:cubicBezTo>
                      <a:pt x="32" y="123"/>
                      <a:pt x="32" y="123"/>
                      <a:pt x="32" y="123"/>
                    </a:cubicBezTo>
                    <a:cubicBezTo>
                      <a:pt x="31" y="123"/>
                      <a:pt x="31" y="123"/>
                      <a:pt x="31" y="123"/>
                    </a:cubicBezTo>
                    <a:cubicBezTo>
                      <a:pt x="31" y="123"/>
                      <a:pt x="31" y="122"/>
                      <a:pt x="32" y="122"/>
                    </a:cubicBezTo>
                    <a:cubicBezTo>
                      <a:pt x="30" y="121"/>
                      <a:pt x="28" y="122"/>
                      <a:pt x="27" y="123"/>
                    </a:cubicBezTo>
                    <a:cubicBezTo>
                      <a:pt x="27" y="123"/>
                      <a:pt x="28" y="123"/>
                      <a:pt x="29" y="123"/>
                    </a:cubicBezTo>
                    <a:cubicBezTo>
                      <a:pt x="29" y="124"/>
                      <a:pt x="28" y="124"/>
                      <a:pt x="27" y="124"/>
                    </a:cubicBezTo>
                    <a:cubicBezTo>
                      <a:pt x="27" y="124"/>
                      <a:pt x="26" y="124"/>
                      <a:pt x="27" y="125"/>
                    </a:cubicBezTo>
                    <a:cubicBezTo>
                      <a:pt x="26" y="125"/>
                      <a:pt x="25" y="125"/>
                      <a:pt x="24" y="126"/>
                    </a:cubicBezTo>
                    <a:cubicBezTo>
                      <a:pt x="24" y="125"/>
                      <a:pt x="23" y="123"/>
                      <a:pt x="23" y="123"/>
                    </a:cubicBezTo>
                    <a:cubicBezTo>
                      <a:pt x="23" y="123"/>
                      <a:pt x="23" y="123"/>
                      <a:pt x="22" y="123"/>
                    </a:cubicBezTo>
                    <a:cubicBezTo>
                      <a:pt x="23" y="124"/>
                      <a:pt x="23" y="125"/>
                      <a:pt x="23" y="125"/>
                    </a:cubicBezTo>
                    <a:cubicBezTo>
                      <a:pt x="21" y="125"/>
                      <a:pt x="21" y="124"/>
                      <a:pt x="20" y="123"/>
                    </a:cubicBezTo>
                    <a:cubicBezTo>
                      <a:pt x="20" y="123"/>
                      <a:pt x="19" y="124"/>
                      <a:pt x="18" y="124"/>
                    </a:cubicBezTo>
                    <a:cubicBezTo>
                      <a:pt x="17" y="124"/>
                      <a:pt x="18" y="126"/>
                      <a:pt x="18" y="126"/>
                    </a:cubicBezTo>
                    <a:cubicBezTo>
                      <a:pt x="17" y="127"/>
                      <a:pt x="17" y="128"/>
                      <a:pt x="17" y="128"/>
                    </a:cubicBezTo>
                    <a:cubicBezTo>
                      <a:pt x="16" y="128"/>
                      <a:pt x="15" y="128"/>
                      <a:pt x="14" y="128"/>
                    </a:cubicBezTo>
                    <a:cubicBezTo>
                      <a:pt x="14" y="128"/>
                      <a:pt x="14" y="127"/>
                      <a:pt x="14" y="127"/>
                    </a:cubicBezTo>
                    <a:cubicBezTo>
                      <a:pt x="14" y="126"/>
                      <a:pt x="15" y="127"/>
                      <a:pt x="16" y="127"/>
                    </a:cubicBezTo>
                    <a:cubicBezTo>
                      <a:pt x="16" y="126"/>
                      <a:pt x="15" y="125"/>
                      <a:pt x="17" y="125"/>
                    </a:cubicBezTo>
                    <a:cubicBezTo>
                      <a:pt x="15" y="124"/>
                      <a:pt x="13" y="126"/>
                      <a:pt x="12" y="125"/>
                    </a:cubicBezTo>
                    <a:cubicBezTo>
                      <a:pt x="12" y="126"/>
                      <a:pt x="15" y="125"/>
                      <a:pt x="15" y="126"/>
                    </a:cubicBezTo>
                    <a:cubicBezTo>
                      <a:pt x="15" y="126"/>
                      <a:pt x="14" y="126"/>
                      <a:pt x="13" y="127"/>
                    </a:cubicBezTo>
                    <a:cubicBezTo>
                      <a:pt x="12" y="127"/>
                      <a:pt x="11" y="128"/>
                      <a:pt x="10" y="128"/>
                    </a:cubicBezTo>
                    <a:cubicBezTo>
                      <a:pt x="11" y="129"/>
                      <a:pt x="12" y="128"/>
                      <a:pt x="12" y="130"/>
                    </a:cubicBezTo>
                    <a:cubicBezTo>
                      <a:pt x="13" y="130"/>
                      <a:pt x="13" y="130"/>
                      <a:pt x="13" y="129"/>
                    </a:cubicBezTo>
                    <a:cubicBezTo>
                      <a:pt x="14" y="129"/>
                      <a:pt x="14" y="130"/>
                      <a:pt x="15" y="130"/>
                    </a:cubicBezTo>
                    <a:cubicBezTo>
                      <a:pt x="15" y="130"/>
                      <a:pt x="15" y="130"/>
                      <a:pt x="16" y="130"/>
                    </a:cubicBezTo>
                    <a:cubicBezTo>
                      <a:pt x="16" y="130"/>
                      <a:pt x="17" y="131"/>
                      <a:pt x="17" y="131"/>
                    </a:cubicBezTo>
                    <a:cubicBezTo>
                      <a:pt x="17" y="131"/>
                      <a:pt x="18" y="131"/>
                      <a:pt x="18" y="131"/>
                    </a:cubicBezTo>
                    <a:cubicBezTo>
                      <a:pt x="18" y="131"/>
                      <a:pt x="19" y="131"/>
                      <a:pt x="19" y="131"/>
                    </a:cubicBezTo>
                    <a:cubicBezTo>
                      <a:pt x="19" y="131"/>
                      <a:pt x="19" y="132"/>
                      <a:pt x="19" y="132"/>
                    </a:cubicBezTo>
                    <a:cubicBezTo>
                      <a:pt x="19" y="132"/>
                      <a:pt x="18" y="132"/>
                      <a:pt x="18" y="132"/>
                    </a:cubicBezTo>
                    <a:cubicBezTo>
                      <a:pt x="18" y="132"/>
                      <a:pt x="17" y="131"/>
                      <a:pt x="17" y="131"/>
                    </a:cubicBezTo>
                    <a:cubicBezTo>
                      <a:pt x="17" y="132"/>
                      <a:pt x="17" y="132"/>
                      <a:pt x="16" y="133"/>
                    </a:cubicBezTo>
                    <a:cubicBezTo>
                      <a:pt x="16" y="133"/>
                      <a:pt x="16" y="133"/>
                      <a:pt x="16" y="133"/>
                    </a:cubicBezTo>
                    <a:cubicBezTo>
                      <a:pt x="15" y="133"/>
                      <a:pt x="15" y="133"/>
                      <a:pt x="15" y="133"/>
                    </a:cubicBezTo>
                    <a:cubicBezTo>
                      <a:pt x="13" y="133"/>
                      <a:pt x="13" y="133"/>
                      <a:pt x="13" y="133"/>
                    </a:cubicBezTo>
                    <a:cubicBezTo>
                      <a:pt x="12" y="134"/>
                      <a:pt x="12" y="134"/>
                      <a:pt x="12" y="135"/>
                    </a:cubicBezTo>
                    <a:cubicBezTo>
                      <a:pt x="14" y="135"/>
                      <a:pt x="13" y="136"/>
                      <a:pt x="14" y="137"/>
                    </a:cubicBezTo>
                    <a:cubicBezTo>
                      <a:pt x="14" y="137"/>
                      <a:pt x="13" y="138"/>
                      <a:pt x="12" y="138"/>
                    </a:cubicBezTo>
                    <a:cubicBezTo>
                      <a:pt x="13" y="139"/>
                      <a:pt x="15" y="138"/>
                      <a:pt x="16" y="138"/>
                    </a:cubicBezTo>
                    <a:cubicBezTo>
                      <a:pt x="16" y="137"/>
                      <a:pt x="15" y="138"/>
                      <a:pt x="15" y="138"/>
                    </a:cubicBezTo>
                    <a:cubicBezTo>
                      <a:pt x="16" y="138"/>
                      <a:pt x="16" y="137"/>
                      <a:pt x="17" y="136"/>
                    </a:cubicBezTo>
                    <a:cubicBezTo>
                      <a:pt x="17" y="137"/>
                      <a:pt x="17" y="137"/>
                      <a:pt x="17" y="137"/>
                    </a:cubicBezTo>
                    <a:cubicBezTo>
                      <a:pt x="17" y="137"/>
                      <a:pt x="17" y="139"/>
                      <a:pt x="17" y="139"/>
                    </a:cubicBezTo>
                    <a:cubicBezTo>
                      <a:pt x="17" y="139"/>
                      <a:pt x="17" y="139"/>
                      <a:pt x="16" y="139"/>
                    </a:cubicBezTo>
                    <a:cubicBezTo>
                      <a:pt x="16" y="140"/>
                      <a:pt x="15" y="141"/>
                      <a:pt x="15" y="141"/>
                    </a:cubicBezTo>
                    <a:cubicBezTo>
                      <a:pt x="15" y="141"/>
                      <a:pt x="15" y="141"/>
                      <a:pt x="15" y="141"/>
                    </a:cubicBezTo>
                    <a:cubicBezTo>
                      <a:pt x="15" y="141"/>
                      <a:pt x="12" y="141"/>
                      <a:pt x="11" y="141"/>
                    </a:cubicBezTo>
                    <a:cubicBezTo>
                      <a:pt x="10" y="141"/>
                      <a:pt x="9" y="140"/>
                      <a:pt x="8" y="139"/>
                    </a:cubicBezTo>
                    <a:cubicBezTo>
                      <a:pt x="9" y="139"/>
                      <a:pt x="9" y="139"/>
                      <a:pt x="8" y="138"/>
                    </a:cubicBezTo>
                    <a:cubicBezTo>
                      <a:pt x="7" y="138"/>
                      <a:pt x="6" y="137"/>
                      <a:pt x="4" y="138"/>
                    </a:cubicBezTo>
                    <a:cubicBezTo>
                      <a:pt x="4" y="139"/>
                      <a:pt x="5" y="139"/>
                      <a:pt x="6" y="139"/>
                    </a:cubicBezTo>
                    <a:cubicBezTo>
                      <a:pt x="5" y="139"/>
                      <a:pt x="4" y="139"/>
                      <a:pt x="3" y="139"/>
                    </a:cubicBezTo>
                    <a:cubicBezTo>
                      <a:pt x="2" y="139"/>
                      <a:pt x="3" y="138"/>
                      <a:pt x="2" y="139"/>
                    </a:cubicBezTo>
                    <a:cubicBezTo>
                      <a:pt x="0" y="139"/>
                      <a:pt x="1" y="140"/>
                      <a:pt x="1" y="141"/>
                    </a:cubicBezTo>
                    <a:cubicBezTo>
                      <a:pt x="3" y="141"/>
                      <a:pt x="5" y="140"/>
                      <a:pt x="4" y="140"/>
                    </a:cubicBezTo>
                    <a:cubicBezTo>
                      <a:pt x="5" y="140"/>
                      <a:pt x="5" y="140"/>
                      <a:pt x="6" y="140"/>
                    </a:cubicBezTo>
                    <a:cubicBezTo>
                      <a:pt x="5" y="140"/>
                      <a:pt x="5" y="141"/>
                      <a:pt x="5" y="141"/>
                    </a:cubicBezTo>
                    <a:cubicBezTo>
                      <a:pt x="5" y="142"/>
                      <a:pt x="4" y="142"/>
                      <a:pt x="4" y="143"/>
                    </a:cubicBezTo>
                    <a:cubicBezTo>
                      <a:pt x="4" y="144"/>
                      <a:pt x="4" y="144"/>
                      <a:pt x="4" y="144"/>
                    </a:cubicBezTo>
                    <a:cubicBezTo>
                      <a:pt x="4" y="144"/>
                      <a:pt x="4" y="144"/>
                      <a:pt x="4" y="144"/>
                    </a:cubicBezTo>
                    <a:cubicBezTo>
                      <a:pt x="4" y="145"/>
                      <a:pt x="6" y="147"/>
                      <a:pt x="7" y="147"/>
                    </a:cubicBezTo>
                    <a:cubicBezTo>
                      <a:pt x="8" y="147"/>
                      <a:pt x="9" y="147"/>
                      <a:pt x="10" y="146"/>
                    </a:cubicBezTo>
                    <a:cubicBezTo>
                      <a:pt x="10" y="147"/>
                      <a:pt x="9" y="147"/>
                      <a:pt x="10" y="148"/>
                    </a:cubicBezTo>
                    <a:cubicBezTo>
                      <a:pt x="12" y="148"/>
                      <a:pt x="11" y="146"/>
                      <a:pt x="13" y="146"/>
                    </a:cubicBezTo>
                    <a:cubicBezTo>
                      <a:pt x="14" y="146"/>
                      <a:pt x="12" y="146"/>
                      <a:pt x="12" y="147"/>
                    </a:cubicBezTo>
                    <a:cubicBezTo>
                      <a:pt x="14" y="146"/>
                      <a:pt x="15" y="147"/>
                      <a:pt x="17" y="146"/>
                    </a:cubicBezTo>
                    <a:cubicBezTo>
                      <a:pt x="18" y="146"/>
                      <a:pt x="17" y="146"/>
                      <a:pt x="18" y="147"/>
                    </a:cubicBezTo>
                    <a:cubicBezTo>
                      <a:pt x="19" y="146"/>
                      <a:pt x="18" y="145"/>
                      <a:pt x="18" y="144"/>
                    </a:cubicBezTo>
                    <a:cubicBezTo>
                      <a:pt x="17" y="144"/>
                      <a:pt x="16" y="144"/>
                      <a:pt x="15" y="144"/>
                    </a:cubicBezTo>
                    <a:cubicBezTo>
                      <a:pt x="16" y="144"/>
                      <a:pt x="17" y="143"/>
                      <a:pt x="18" y="143"/>
                    </a:cubicBezTo>
                    <a:cubicBezTo>
                      <a:pt x="19" y="143"/>
                      <a:pt x="19" y="144"/>
                      <a:pt x="20" y="145"/>
                    </a:cubicBezTo>
                    <a:cubicBezTo>
                      <a:pt x="19" y="145"/>
                      <a:pt x="19" y="145"/>
                      <a:pt x="19" y="145"/>
                    </a:cubicBezTo>
                    <a:cubicBezTo>
                      <a:pt x="19" y="145"/>
                      <a:pt x="20" y="145"/>
                      <a:pt x="20" y="145"/>
                    </a:cubicBezTo>
                    <a:cubicBezTo>
                      <a:pt x="20" y="146"/>
                      <a:pt x="20" y="146"/>
                      <a:pt x="20" y="146"/>
                    </a:cubicBezTo>
                    <a:cubicBezTo>
                      <a:pt x="20" y="146"/>
                      <a:pt x="20" y="147"/>
                      <a:pt x="20" y="147"/>
                    </a:cubicBezTo>
                    <a:cubicBezTo>
                      <a:pt x="19" y="147"/>
                      <a:pt x="19" y="147"/>
                      <a:pt x="18" y="147"/>
                    </a:cubicBezTo>
                    <a:cubicBezTo>
                      <a:pt x="17" y="147"/>
                      <a:pt x="16" y="147"/>
                      <a:pt x="15" y="148"/>
                    </a:cubicBezTo>
                    <a:cubicBezTo>
                      <a:pt x="15" y="147"/>
                      <a:pt x="15" y="147"/>
                      <a:pt x="15" y="147"/>
                    </a:cubicBezTo>
                    <a:cubicBezTo>
                      <a:pt x="15" y="147"/>
                      <a:pt x="15" y="147"/>
                      <a:pt x="14" y="147"/>
                    </a:cubicBezTo>
                    <a:cubicBezTo>
                      <a:pt x="14" y="148"/>
                      <a:pt x="14" y="149"/>
                      <a:pt x="13" y="150"/>
                    </a:cubicBezTo>
                    <a:cubicBezTo>
                      <a:pt x="13" y="150"/>
                      <a:pt x="12" y="151"/>
                      <a:pt x="12" y="151"/>
                    </a:cubicBezTo>
                    <a:cubicBezTo>
                      <a:pt x="14" y="151"/>
                      <a:pt x="13" y="150"/>
                      <a:pt x="14" y="149"/>
                    </a:cubicBezTo>
                    <a:cubicBezTo>
                      <a:pt x="14" y="149"/>
                      <a:pt x="14" y="149"/>
                      <a:pt x="14" y="149"/>
                    </a:cubicBezTo>
                    <a:cubicBezTo>
                      <a:pt x="14" y="150"/>
                      <a:pt x="14" y="150"/>
                      <a:pt x="14" y="152"/>
                    </a:cubicBezTo>
                    <a:cubicBezTo>
                      <a:pt x="14" y="152"/>
                      <a:pt x="17" y="153"/>
                      <a:pt x="17" y="153"/>
                    </a:cubicBezTo>
                    <a:cubicBezTo>
                      <a:pt x="17" y="153"/>
                      <a:pt x="17" y="153"/>
                      <a:pt x="18" y="153"/>
                    </a:cubicBezTo>
                    <a:cubicBezTo>
                      <a:pt x="18" y="153"/>
                      <a:pt x="17" y="153"/>
                      <a:pt x="18" y="153"/>
                    </a:cubicBezTo>
                    <a:cubicBezTo>
                      <a:pt x="18" y="153"/>
                      <a:pt x="20" y="154"/>
                      <a:pt x="19" y="154"/>
                    </a:cubicBezTo>
                    <a:cubicBezTo>
                      <a:pt x="19" y="155"/>
                      <a:pt x="19" y="154"/>
                      <a:pt x="20" y="154"/>
                    </a:cubicBezTo>
                    <a:cubicBezTo>
                      <a:pt x="20" y="154"/>
                      <a:pt x="21" y="154"/>
                      <a:pt x="22" y="154"/>
                    </a:cubicBezTo>
                    <a:cubicBezTo>
                      <a:pt x="22" y="154"/>
                      <a:pt x="22" y="154"/>
                      <a:pt x="22" y="154"/>
                    </a:cubicBezTo>
                    <a:cubicBezTo>
                      <a:pt x="24" y="154"/>
                      <a:pt x="24" y="154"/>
                      <a:pt x="24" y="154"/>
                    </a:cubicBezTo>
                    <a:cubicBezTo>
                      <a:pt x="23" y="152"/>
                      <a:pt x="22" y="151"/>
                      <a:pt x="22" y="150"/>
                    </a:cubicBezTo>
                    <a:cubicBezTo>
                      <a:pt x="23" y="150"/>
                      <a:pt x="23" y="149"/>
                      <a:pt x="23" y="149"/>
                    </a:cubicBezTo>
                    <a:cubicBezTo>
                      <a:pt x="23" y="149"/>
                      <a:pt x="23" y="148"/>
                      <a:pt x="23" y="148"/>
                    </a:cubicBezTo>
                    <a:cubicBezTo>
                      <a:pt x="24" y="148"/>
                      <a:pt x="24" y="148"/>
                      <a:pt x="25" y="148"/>
                    </a:cubicBezTo>
                    <a:cubicBezTo>
                      <a:pt x="25" y="148"/>
                      <a:pt x="25" y="147"/>
                      <a:pt x="26" y="147"/>
                    </a:cubicBezTo>
                    <a:cubicBezTo>
                      <a:pt x="27" y="147"/>
                      <a:pt x="27" y="147"/>
                      <a:pt x="27" y="146"/>
                    </a:cubicBezTo>
                    <a:cubicBezTo>
                      <a:pt x="26" y="147"/>
                      <a:pt x="25" y="148"/>
                      <a:pt x="25" y="149"/>
                    </a:cubicBezTo>
                    <a:cubicBezTo>
                      <a:pt x="25" y="150"/>
                      <a:pt x="24" y="150"/>
                      <a:pt x="24" y="152"/>
                    </a:cubicBezTo>
                    <a:cubicBezTo>
                      <a:pt x="24" y="152"/>
                      <a:pt x="25" y="152"/>
                      <a:pt x="26" y="153"/>
                    </a:cubicBezTo>
                    <a:cubicBezTo>
                      <a:pt x="25" y="153"/>
                      <a:pt x="26" y="153"/>
                      <a:pt x="26" y="153"/>
                    </a:cubicBezTo>
                    <a:cubicBezTo>
                      <a:pt x="26" y="154"/>
                      <a:pt x="26" y="154"/>
                      <a:pt x="27" y="155"/>
                    </a:cubicBezTo>
                    <a:cubicBezTo>
                      <a:pt x="27" y="154"/>
                      <a:pt x="27" y="154"/>
                      <a:pt x="28" y="154"/>
                    </a:cubicBezTo>
                    <a:cubicBezTo>
                      <a:pt x="28" y="154"/>
                      <a:pt x="28" y="154"/>
                      <a:pt x="28" y="154"/>
                    </a:cubicBezTo>
                    <a:cubicBezTo>
                      <a:pt x="31" y="154"/>
                      <a:pt x="31" y="152"/>
                      <a:pt x="33" y="152"/>
                    </a:cubicBezTo>
                    <a:cubicBezTo>
                      <a:pt x="34" y="152"/>
                      <a:pt x="33" y="152"/>
                      <a:pt x="33" y="152"/>
                    </a:cubicBezTo>
                    <a:cubicBezTo>
                      <a:pt x="33" y="152"/>
                      <a:pt x="33" y="151"/>
                      <a:pt x="33" y="151"/>
                    </a:cubicBezTo>
                    <a:cubicBezTo>
                      <a:pt x="33" y="151"/>
                      <a:pt x="34" y="151"/>
                      <a:pt x="35" y="151"/>
                    </a:cubicBezTo>
                    <a:cubicBezTo>
                      <a:pt x="35" y="152"/>
                      <a:pt x="33" y="152"/>
                      <a:pt x="33" y="152"/>
                    </a:cubicBezTo>
                    <a:cubicBezTo>
                      <a:pt x="34" y="152"/>
                      <a:pt x="33" y="154"/>
                      <a:pt x="35" y="154"/>
                    </a:cubicBezTo>
                    <a:cubicBezTo>
                      <a:pt x="35" y="154"/>
                      <a:pt x="34" y="154"/>
                      <a:pt x="34" y="154"/>
                    </a:cubicBezTo>
                    <a:cubicBezTo>
                      <a:pt x="34" y="155"/>
                      <a:pt x="35" y="155"/>
                      <a:pt x="36" y="156"/>
                    </a:cubicBezTo>
                    <a:cubicBezTo>
                      <a:pt x="35" y="155"/>
                      <a:pt x="33" y="155"/>
                      <a:pt x="33" y="155"/>
                    </a:cubicBezTo>
                    <a:cubicBezTo>
                      <a:pt x="33" y="155"/>
                      <a:pt x="32" y="155"/>
                      <a:pt x="32" y="155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1" y="155"/>
                      <a:pt x="30" y="154"/>
                      <a:pt x="29" y="154"/>
                    </a:cubicBezTo>
                    <a:cubicBezTo>
                      <a:pt x="29" y="154"/>
                      <a:pt x="29" y="154"/>
                      <a:pt x="28" y="155"/>
                    </a:cubicBezTo>
                    <a:cubicBezTo>
                      <a:pt x="28" y="155"/>
                      <a:pt x="29" y="155"/>
                      <a:pt x="30" y="154"/>
                    </a:cubicBezTo>
                    <a:cubicBezTo>
                      <a:pt x="30" y="155"/>
                      <a:pt x="30" y="155"/>
                      <a:pt x="31" y="156"/>
                    </a:cubicBezTo>
                    <a:cubicBezTo>
                      <a:pt x="31" y="156"/>
                      <a:pt x="30" y="157"/>
                      <a:pt x="29" y="158"/>
                    </a:cubicBezTo>
                    <a:cubicBezTo>
                      <a:pt x="29" y="158"/>
                      <a:pt x="29" y="158"/>
                      <a:pt x="28" y="158"/>
                    </a:cubicBezTo>
                    <a:cubicBezTo>
                      <a:pt x="28" y="158"/>
                      <a:pt x="28" y="157"/>
                      <a:pt x="28" y="157"/>
                    </a:cubicBezTo>
                    <a:cubicBezTo>
                      <a:pt x="27" y="158"/>
                      <a:pt x="25" y="158"/>
                      <a:pt x="25" y="159"/>
                    </a:cubicBezTo>
                    <a:cubicBezTo>
                      <a:pt x="25" y="160"/>
                      <a:pt x="28" y="161"/>
                      <a:pt x="28" y="161"/>
                    </a:cubicBezTo>
                    <a:cubicBezTo>
                      <a:pt x="30" y="161"/>
                      <a:pt x="30" y="159"/>
                      <a:pt x="32" y="159"/>
                    </a:cubicBezTo>
                    <a:cubicBezTo>
                      <a:pt x="32" y="159"/>
                      <a:pt x="33" y="159"/>
                      <a:pt x="33" y="158"/>
                    </a:cubicBezTo>
                    <a:cubicBezTo>
                      <a:pt x="34" y="158"/>
                      <a:pt x="35" y="158"/>
                      <a:pt x="36" y="158"/>
                    </a:cubicBezTo>
                    <a:cubicBezTo>
                      <a:pt x="37" y="158"/>
                      <a:pt x="39" y="158"/>
                      <a:pt x="40" y="158"/>
                    </a:cubicBezTo>
                    <a:cubicBezTo>
                      <a:pt x="40" y="158"/>
                      <a:pt x="40" y="158"/>
                      <a:pt x="41" y="158"/>
                    </a:cubicBezTo>
                    <a:cubicBezTo>
                      <a:pt x="42" y="158"/>
                      <a:pt x="43" y="159"/>
                      <a:pt x="44" y="159"/>
                    </a:cubicBezTo>
                    <a:cubicBezTo>
                      <a:pt x="45" y="159"/>
                      <a:pt x="48" y="158"/>
                      <a:pt x="50" y="158"/>
                    </a:cubicBezTo>
                    <a:cubicBezTo>
                      <a:pt x="51" y="158"/>
                      <a:pt x="52" y="159"/>
                      <a:pt x="52" y="159"/>
                    </a:cubicBezTo>
                    <a:cubicBezTo>
                      <a:pt x="52" y="160"/>
                      <a:pt x="50" y="162"/>
                      <a:pt x="50" y="162"/>
                    </a:cubicBezTo>
                    <a:cubicBezTo>
                      <a:pt x="52" y="162"/>
                      <a:pt x="52" y="163"/>
                      <a:pt x="55" y="163"/>
                    </a:cubicBezTo>
                    <a:cubicBezTo>
                      <a:pt x="55" y="163"/>
                      <a:pt x="56" y="160"/>
                      <a:pt x="56" y="160"/>
                    </a:cubicBezTo>
                    <a:cubicBezTo>
                      <a:pt x="56" y="158"/>
                      <a:pt x="55" y="158"/>
                      <a:pt x="55" y="157"/>
                    </a:cubicBezTo>
                    <a:cubicBezTo>
                      <a:pt x="55" y="158"/>
                      <a:pt x="55" y="158"/>
                      <a:pt x="55" y="158"/>
                    </a:cubicBezTo>
                    <a:cubicBezTo>
                      <a:pt x="53" y="158"/>
                      <a:pt x="53" y="156"/>
                      <a:pt x="50" y="156"/>
                    </a:cubicBezTo>
                    <a:cubicBezTo>
                      <a:pt x="50" y="156"/>
                      <a:pt x="50" y="156"/>
                      <a:pt x="49" y="156"/>
                    </a:cubicBezTo>
                    <a:cubicBezTo>
                      <a:pt x="49" y="156"/>
                      <a:pt x="48" y="155"/>
                      <a:pt x="48" y="155"/>
                    </a:cubicBezTo>
                    <a:cubicBezTo>
                      <a:pt x="48" y="154"/>
                      <a:pt x="48" y="154"/>
                      <a:pt x="47" y="154"/>
                    </a:cubicBezTo>
                    <a:cubicBezTo>
                      <a:pt x="46" y="154"/>
                      <a:pt x="47" y="155"/>
                      <a:pt x="46" y="156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45" y="156"/>
                      <a:pt x="44" y="155"/>
                      <a:pt x="43" y="155"/>
                    </a:cubicBezTo>
                    <a:cubicBezTo>
                      <a:pt x="43" y="155"/>
                      <a:pt x="44" y="155"/>
                      <a:pt x="44" y="155"/>
                    </a:cubicBezTo>
                    <a:cubicBezTo>
                      <a:pt x="44" y="155"/>
                      <a:pt x="44" y="154"/>
                      <a:pt x="45" y="153"/>
                    </a:cubicBezTo>
                    <a:cubicBezTo>
                      <a:pt x="44" y="153"/>
                      <a:pt x="43" y="154"/>
                      <a:pt x="43" y="154"/>
                    </a:cubicBezTo>
                    <a:cubicBezTo>
                      <a:pt x="42" y="154"/>
                      <a:pt x="42" y="154"/>
                      <a:pt x="42" y="154"/>
                    </a:cubicBezTo>
                    <a:cubicBezTo>
                      <a:pt x="41" y="154"/>
                      <a:pt x="41" y="153"/>
                      <a:pt x="40" y="153"/>
                    </a:cubicBezTo>
                    <a:cubicBezTo>
                      <a:pt x="39" y="153"/>
                      <a:pt x="39" y="153"/>
                      <a:pt x="39" y="154"/>
                    </a:cubicBezTo>
                    <a:cubicBezTo>
                      <a:pt x="38" y="154"/>
                      <a:pt x="39" y="153"/>
                      <a:pt x="39" y="153"/>
                    </a:cubicBezTo>
                    <a:cubicBezTo>
                      <a:pt x="38" y="152"/>
                      <a:pt x="37" y="153"/>
                      <a:pt x="36" y="153"/>
                    </a:cubicBezTo>
                    <a:cubicBezTo>
                      <a:pt x="36" y="153"/>
                      <a:pt x="36" y="152"/>
                      <a:pt x="36" y="152"/>
                    </a:cubicBezTo>
                    <a:cubicBezTo>
                      <a:pt x="36" y="152"/>
                      <a:pt x="36" y="152"/>
                      <a:pt x="36" y="152"/>
                    </a:cubicBezTo>
                    <a:cubicBezTo>
                      <a:pt x="36" y="152"/>
                      <a:pt x="36" y="152"/>
                      <a:pt x="37" y="152"/>
                    </a:cubicBezTo>
                    <a:cubicBezTo>
                      <a:pt x="37" y="152"/>
                      <a:pt x="37" y="152"/>
                      <a:pt x="37" y="153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38" y="152"/>
                      <a:pt x="39" y="152"/>
                      <a:pt x="39" y="152"/>
                    </a:cubicBezTo>
                    <a:cubicBezTo>
                      <a:pt x="40" y="152"/>
                      <a:pt x="40" y="152"/>
                      <a:pt x="40" y="152"/>
                    </a:cubicBezTo>
                    <a:cubicBezTo>
                      <a:pt x="40" y="152"/>
                      <a:pt x="40" y="152"/>
                      <a:pt x="40" y="152"/>
                    </a:cubicBezTo>
                    <a:cubicBezTo>
                      <a:pt x="40" y="152"/>
                      <a:pt x="40" y="152"/>
                      <a:pt x="40" y="152"/>
                    </a:cubicBezTo>
                    <a:cubicBezTo>
                      <a:pt x="42" y="152"/>
                      <a:pt x="42" y="152"/>
                      <a:pt x="44" y="152"/>
                    </a:cubicBezTo>
                    <a:cubicBezTo>
                      <a:pt x="44" y="152"/>
                      <a:pt x="44" y="152"/>
                      <a:pt x="44" y="152"/>
                    </a:cubicBezTo>
                    <a:cubicBezTo>
                      <a:pt x="45" y="152"/>
                      <a:pt x="45" y="152"/>
                      <a:pt x="45" y="152"/>
                    </a:cubicBezTo>
                    <a:cubicBezTo>
                      <a:pt x="45" y="152"/>
                      <a:pt x="45" y="151"/>
                      <a:pt x="46" y="151"/>
                    </a:cubicBezTo>
                    <a:cubicBezTo>
                      <a:pt x="46" y="151"/>
                      <a:pt x="46" y="151"/>
                      <a:pt x="47" y="150"/>
                    </a:cubicBezTo>
                    <a:cubicBezTo>
                      <a:pt x="47" y="150"/>
                      <a:pt x="47" y="150"/>
                      <a:pt x="48" y="150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48" y="150"/>
                      <a:pt x="48" y="150"/>
                      <a:pt x="48" y="149"/>
                    </a:cubicBezTo>
                    <a:cubicBezTo>
                      <a:pt x="48" y="149"/>
                      <a:pt x="48" y="150"/>
                      <a:pt x="48" y="150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48" y="150"/>
                      <a:pt x="48" y="150"/>
                      <a:pt x="48" y="151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8" y="151"/>
                      <a:pt x="48" y="151"/>
                      <a:pt x="48" y="151"/>
                    </a:cubicBezTo>
                    <a:cubicBezTo>
                      <a:pt x="48" y="151"/>
                      <a:pt x="49" y="152"/>
                      <a:pt x="48" y="152"/>
                    </a:cubicBezTo>
                    <a:cubicBezTo>
                      <a:pt x="48" y="152"/>
                      <a:pt x="49" y="152"/>
                      <a:pt x="49" y="152"/>
                    </a:cubicBezTo>
                    <a:cubicBezTo>
                      <a:pt x="49" y="153"/>
                      <a:pt x="50" y="153"/>
                      <a:pt x="51" y="153"/>
                    </a:cubicBezTo>
                    <a:cubicBezTo>
                      <a:pt x="51" y="152"/>
                      <a:pt x="50" y="152"/>
                      <a:pt x="50" y="151"/>
                    </a:cubicBezTo>
                    <a:cubicBezTo>
                      <a:pt x="50" y="151"/>
                      <a:pt x="50" y="151"/>
                      <a:pt x="50" y="151"/>
                    </a:cubicBezTo>
                    <a:cubicBezTo>
                      <a:pt x="53" y="151"/>
                      <a:pt x="53" y="151"/>
                      <a:pt x="55" y="151"/>
                    </a:cubicBezTo>
                    <a:cubicBezTo>
                      <a:pt x="55" y="151"/>
                      <a:pt x="55" y="151"/>
                      <a:pt x="55" y="152"/>
                    </a:cubicBezTo>
                    <a:cubicBezTo>
                      <a:pt x="56" y="151"/>
                      <a:pt x="57" y="150"/>
                      <a:pt x="57" y="149"/>
                    </a:cubicBezTo>
                    <a:cubicBezTo>
                      <a:pt x="57" y="149"/>
                      <a:pt x="57" y="149"/>
                      <a:pt x="57" y="149"/>
                    </a:cubicBezTo>
                    <a:cubicBezTo>
                      <a:pt x="57" y="149"/>
                      <a:pt x="57" y="149"/>
                      <a:pt x="58" y="149"/>
                    </a:cubicBezTo>
                    <a:cubicBezTo>
                      <a:pt x="59" y="149"/>
                      <a:pt x="60" y="149"/>
                      <a:pt x="61" y="148"/>
                    </a:cubicBezTo>
                    <a:cubicBezTo>
                      <a:pt x="61" y="148"/>
                      <a:pt x="61" y="148"/>
                      <a:pt x="62" y="147"/>
                    </a:cubicBezTo>
                    <a:cubicBezTo>
                      <a:pt x="62" y="147"/>
                      <a:pt x="63" y="147"/>
                      <a:pt x="63" y="147"/>
                    </a:cubicBezTo>
                    <a:cubicBezTo>
                      <a:pt x="63" y="147"/>
                      <a:pt x="64" y="147"/>
                      <a:pt x="64" y="147"/>
                    </a:cubicBezTo>
                    <a:cubicBezTo>
                      <a:pt x="62" y="147"/>
                      <a:pt x="62" y="148"/>
                      <a:pt x="61" y="149"/>
                    </a:cubicBezTo>
                    <a:cubicBezTo>
                      <a:pt x="60" y="149"/>
                      <a:pt x="59" y="149"/>
                      <a:pt x="59" y="149"/>
                    </a:cubicBezTo>
                    <a:cubicBezTo>
                      <a:pt x="59" y="151"/>
                      <a:pt x="60" y="151"/>
                      <a:pt x="60" y="152"/>
                    </a:cubicBezTo>
                    <a:cubicBezTo>
                      <a:pt x="60" y="153"/>
                      <a:pt x="61" y="151"/>
                      <a:pt x="61" y="151"/>
                    </a:cubicBezTo>
                    <a:cubicBezTo>
                      <a:pt x="64" y="151"/>
                      <a:pt x="64" y="151"/>
                      <a:pt x="66" y="151"/>
                    </a:cubicBezTo>
                    <a:cubicBezTo>
                      <a:pt x="67" y="151"/>
                      <a:pt x="70" y="153"/>
                      <a:pt x="70" y="152"/>
                    </a:cubicBezTo>
                    <a:cubicBezTo>
                      <a:pt x="70" y="151"/>
                      <a:pt x="69" y="151"/>
                      <a:pt x="69" y="149"/>
                    </a:cubicBezTo>
                    <a:cubicBezTo>
                      <a:pt x="69" y="149"/>
                      <a:pt x="69" y="149"/>
                      <a:pt x="69" y="149"/>
                    </a:cubicBezTo>
                    <a:cubicBezTo>
                      <a:pt x="70" y="149"/>
                      <a:pt x="70" y="149"/>
                      <a:pt x="70" y="149"/>
                    </a:cubicBezTo>
                    <a:cubicBezTo>
                      <a:pt x="72" y="148"/>
                      <a:pt x="75" y="148"/>
                      <a:pt x="77" y="148"/>
                    </a:cubicBezTo>
                    <a:cubicBezTo>
                      <a:pt x="77" y="148"/>
                      <a:pt x="78" y="148"/>
                      <a:pt x="78" y="148"/>
                    </a:cubicBezTo>
                    <a:cubicBezTo>
                      <a:pt x="78" y="148"/>
                      <a:pt x="78" y="148"/>
                      <a:pt x="78" y="148"/>
                    </a:cubicBezTo>
                    <a:cubicBezTo>
                      <a:pt x="78" y="148"/>
                      <a:pt x="78" y="148"/>
                      <a:pt x="78" y="148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78" y="149"/>
                      <a:pt x="78" y="149"/>
                      <a:pt x="78" y="149"/>
                    </a:cubicBezTo>
                    <a:cubicBezTo>
                      <a:pt x="77" y="149"/>
                      <a:pt x="77" y="149"/>
                      <a:pt x="77" y="149"/>
                    </a:cubicBezTo>
                    <a:cubicBezTo>
                      <a:pt x="76" y="149"/>
                      <a:pt x="76" y="149"/>
                      <a:pt x="76" y="149"/>
                    </a:cubicBezTo>
                    <a:cubicBezTo>
                      <a:pt x="75" y="149"/>
                      <a:pt x="74" y="149"/>
                      <a:pt x="74" y="150"/>
                    </a:cubicBezTo>
                    <a:cubicBezTo>
                      <a:pt x="73" y="150"/>
                      <a:pt x="73" y="149"/>
                      <a:pt x="73" y="149"/>
                    </a:cubicBezTo>
                    <a:cubicBezTo>
                      <a:pt x="72" y="149"/>
                      <a:pt x="72" y="150"/>
                      <a:pt x="72" y="150"/>
                    </a:cubicBezTo>
                    <a:cubicBezTo>
                      <a:pt x="71" y="150"/>
                      <a:pt x="71" y="149"/>
                      <a:pt x="71" y="149"/>
                    </a:cubicBezTo>
                    <a:cubicBezTo>
                      <a:pt x="71" y="150"/>
                      <a:pt x="71" y="150"/>
                      <a:pt x="72" y="151"/>
                    </a:cubicBezTo>
                    <a:cubicBezTo>
                      <a:pt x="72" y="151"/>
                      <a:pt x="72" y="151"/>
                      <a:pt x="72" y="152"/>
                    </a:cubicBezTo>
                    <a:cubicBezTo>
                      <a:pt x="72" y="152"/>
                      <a:pt x="73" y="152"/>
                      <a:pt x="73" y="152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73" y="153"/>
                      <a:pt x="73" y="153"/>
                      <a:pt x="72" y="154"/>
                    </a:cubicBezTo>
                    <a:cubicBezTo>
                      <a:pt x="72" y="154"/>
                      <a:pt x="72" y="153"/>
                      <a:pt x="72" y="153"/>
                    </a:cubicBezTo>
                    <a:cubicBezTo>
                      <a:pt x="72" y="154"/>
                      <a:pt x="71" y="154"/>
                      <a:pt x="70" y="154"/>
                    </a:cubicBezTo>
                    <a:cubicBezTo>
                      <a:pt x="70" y="155"/>
                      <a:pt x="71" y="155"/>
                      <a:pt x="71" y="156"/>
                    </a:cubicBezTo>
                    <a:cubicBezTo>
                      <a:pt x="72" y="156"/>
                      <a:pt x="72" y="155"/>
                      <a:pt x="73" y="155"/>
                    </a:cubicBezTo>
                    <a:cubicBezTo>
                      <a:pt x="73" y="155"/>
                      <a:pt x="73" y="155"/>
                      <a:pt x="73" y="154"/>
                    </a:cubicBezTo>
                    <a:cubicBezTo>
                      <a:pt x="75" y="154"/>
                      <a:pt x="75" y="152"/>
                      <a:pt x="77" y="152"/>
                    </a:cubicBezTo>
                    <a:cubicBezTo>
                      <a:pt x="77" y="152"/>
                      <a:pt x="78" y="152"/>
                      <a:pt x="78" y="152"/>
                    </a:cubicBezTo>
                    <a:cubicBezTo>
                      <a:pt x="78" y="152"/>
                      <a:pt x="78" y="153"/>
                      <a:pt x="77" y="153"/>
                    </a:cubicBezTo>
                    <a:cubicBezTo>
                      <a:pt x="78" y="153"/>
                      <a:pt x="79" y="153"/>
                      <a:pt x="79" y="153"/>
                    </a:cubicBezTo>
                    <a:cubicBezTo>
                      <a:pt x="80" y="153"/>
                      <a:pt x="83" y="153"/>
                      <a:pt x="83" y="153"/>
                    </a:cubicBezTo>
                    <a:cubicBezTo>
                      <a:pt x="84" y="153"/>
                      <a:pt x="84" y="153"/>
                      <a:pt x="84" y="153"/>
                    </a:cubicBezTo>
                    <a:cubicBezTo>
                      <a:pt x="84" y="154"/>
                      <a:pt x="85" y="154"/>
                      <a:pt x="85" y="154"/>
                    </a:cubicBezTo>
                    <a:cubicBezTo>
                      <a:pt x="85" y="154"/>
                      <a:pt x="85" y="153"/>
                      <a:pt x="85" y="153"/>
                    </a:cubicBezTo>
                    <a:cubicBezTo>
                      <a:pt x="86" y="153"/>
                      <a:pt x="86" y="153"/>
                      <a:pt x="88" y="153"/>
                    </a:cubicBezTo>
                    <a:cubicBezTo>
                      <a:pt x="89" y="153"/>
                      <a:pt x="90" y="153"/>
                      <a:pt x="90" y="153"/>
                    </a:cubicBezTo>
                    <a:cubicBezTo>
                      <a:pt x="90" y="152"/>
                      <a:pt x="89" y="152"/>
                      <a:pt x="89" y="151"/>
                    </a:cubicBezTo>
                    <a:cubicBezTo>
                      <a:pt x="89" y="151"/>
                      <a:pt x="90" y="150"/>
                      <a:pt x="91" y="151"/>
                    </a:cubicBezTo>
                    <a:cubicBezTo>
                      <a:pt x="92" y="151"/>
                      <a:pt x="91" y="150"/>
                      <a:pt x="91" y="149"/>
                    </a:cubicBezTo>
                    <a:cubicBezTo>
                      <a:pt x="90" y="149"/>
                      <a:pt x="90" y="150"/>
                      <a:pt x="89" y="150"/>
                    </a:cubicBezTo>
                    <a:cubicBezTo>
                      <a:pt x="88" y="150"/>
                      <a:pt x="87" y="151"/>
                      <a:pt x="87" y="150"/>
                    </a:cubicBezTo>
                    <a:cubicBezTo>
                      <a:pt x="88" y="150"/>
                      <a:pt x="88" y="150"/>
                      <a:pt x="88" y="150"/>
                    </a:cubicBezTo>
                    <a:cubicBezTo>
                      <a:pt x="88" y="150"/>
                      <a:pt x="88" y="150"/>
                      <a:pt x="88" y="149"/>
                    </a:cubicBezTo>
                    <a:cubicBezTo>
                      <a:pt x="88" y="149"/>
                      <a:pt x="88" y="150"/>
                      <a:pt x="89" y="150"/>
                    </a:cubicBezTo>
                    <a:cubicBezTo>
                      <a:pt x="89" y="150"/>
                      <a:pt x="89" y="149"/>
                      <a:pt x="89" y="149"/>
                    </a:cubicBezTo>
                    <a:cubicBezTo>
                      <a:pt x="89" y="149"/>
                      <a:pt x="90" y="149"/>
                      <a:pt x="90" y="149"/>
                    </a:cubicBezTo>
                    <a:cubicBezTo>
                      <a:pt x="90" y="149"/>
                      <a:pt x="90" y="149"/>
                      <a:pt x="90" y="149"/>
                    </a:cubicBezTo>
                    <a:cubicBezTo>
                      <a:pt x="91" y="149"/>
                      <a:pt x="91" y="149"/>
                      <a:pt x="91" y="149"/>
                    </a:cubicBezTo>
                    <a:cubicBezTo>
                      <a:pt x="93" y="149"/>
                      <a:pt x="93" y="149"/>
                      <a:pt x="93" y="149"/>
                    </a:cubicBezTo>
                    <a:cubicBezTo>
                      <a:pt x="94" y="148"/>
                      <a:pt x="94" y="148"/>
                      <a:pt x="94" y="148"/>
                    </a:cubicBezTo>
                    <a:cubicBezTo>
                      <a:pt x="95" y="148"/>
                      <a:pt x="96" y="147"/>
                      <a:pt x="97" y="147"/>
                    </a:cubicBezTo>
                    <a:cubicBezTo>
                      <a:pt x="97" y="147"/>
                      <a:pt x="97" y="147"/>
                      <a:pt x="97" y="147"/>
                    </a:cubicBezTo>
                    <a:cubicBezTo>
                      <a:pt x="97" y="147"/>
                      <a:pt x="98" y="147"/>
                      <a:pt x="98" y="147"/>
                    </a:cubicBezTo>
                    <a:cubicBezTo>
                      <a:pt x="98" y="147"/>
                      <a:pt x="98" y="148"/>
                      <a:pt x="99" y="148"/>
                    </a:cubicBezTo>
                    <a:cubicBezTo>
                      <a:pt x="99" y="148"/>
                      <a:pt x="99" y="147"/>
                      <a:pt x="100" y="147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0" y="148"/>
                      <a:pt x="99" y="147"/>
                      <a:pt x="98" y="148"/>
                    </a:cubicBezTo>
                    <a:cubicBezTo>
                      <a:pt x="99" y="148"/>
                      <a:pt x="101" y="148"/>
                      <a:pt x="101" y="148"/>
                    </a:cubicBezTo>
                    <a:cubicBezTo>
                      <a:pt x="101" y="147"/>
                      <a:pt x="100" y="147"/>
                      <a:pt x="100" y="147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1" y="147"/>
                      <a:pt x="101" y="147"/>
                      <a:pt x="101" y="147"/>
                    </a:cubicBezTo>
                    <a:cubicBezTo>
                      <a:pt x="101" y="147"/>
                      <a:pt x="101" y="147"/>
                      <a:pt x="101" y="147"/>
                    </a:cubicBezTo>
                    <a:cubicBezTo>
                      <a:pt x="102" y="147"/>
                      <a:pt x="102" y="147"/>
                      <a:pt x="102" y="147"/>
                    </a:cubicBezTo>
                    <a:cubicBezTo>
                      <a:pt x="103" y="147"/>
                      <a:pt x="103" y="147"/>
                      <a:pt x="104" y="148"/>
                    </a:cubicBezTo>
                    <a:cubicBezTo>
                      <a:pt x="102" y="148"/>
                      <a:pt x="101" y="148"/>
                      <a:pt x="101" y="149"/>
                    </a:cubicBezTo>
                    <a:cubicBezTo>
                      <a:pt x="100" y="150"/>
                      <a:pt x="100" y="149"/>
                      <a:pt x="99" y="149"/>
                    </a:cubicBezTo>
                    <a:cubicBezTo>
                      <a:pt x="99" y="149"/>
                      <a:pt x="99" y="149"/>
                      <a:pt x="98" y="149"/>
                    </a:cubicBezTo>
                    <a:cubicBezTo>
                      <a:pt x="99" y="149"/>
                      <a:pt x="100" y="148"/>
                      <a:pt x="99" y="148"/>
                    </a:cubicBezTo>
                    <a:cubicBezTo>
                      <a:pt x="97" y="148"/>
                      <a:pt x="97" y="149"/>
                      <a:pt x="96" y="150"/>
                    </a:cubicBezTo>
                    <a:cubicBezTo>
                      <a:pt x="96" y="150"/>
                      <a:pt x="95" y="150"/>
                      <a:pt x="94" y="150"/>
                    </a:cubicBezTo>
                    <a:cubicBezTo>
                      <a:pt x="95" y="150"/>
                      <a:pt x="95" y="150"/>
                      <a:pt x="95" y="150"/>
                    </a:cubicBezTo>
                    <a:cubicBezTo>
                      <a:pt x="95" y="150"/>
                      <a:pt x="95" y="150"/>
                      <a:pt x="95" y="150"/>
                    </a:cubicBezTo>
                    <a:cubicBezTo>
                      <a:pt x="94" y="150"/>
                      <a:pt x="92" y="149"/>
                      <a:pt x="92" y="149"/>
                    </a:cubicBezTo>
                    <a:cubicBezTo>
                      <a:pt x="92" y="151"/>
                      <a:pt x="92" y="151"/>
                      <a:pt x="93" y="152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2"/>
                      <a:pt x="92" y="152"/>
                      <a:pt x="93" y="153"/>
                    </a:cubicBezTo>
                    <a:cubicBezTo>
                      <a:pt x="93" y="153"/>
                      <a:pt x="93" y="154"/>
                      <a:pt x="94" y="154"/>
                    </a:cubicBezTo>
                    <a:cubicBezTo>
                      <a:pt x="94" y="154"/>
                      <a:pt x="94" y="154"/>
                      <a:pt x="94" y="154"/>
                    </a:cubicBezTo>
                    <a:cubicBezTo>
                      <a:pt x="95" y="154"/>
                      <a:pt x="96" y="154"/>
                      <a:pt x="96" y="154"/>
                    </a:cubicBezTo>
                    <a:cubicBezTo>
                      <a:pt x="96" y="154"/>
                      <a:pt x="97" y="154"/>
                      <a:pt x="97" y="153"/>
                    </a:cubicBezTo>
                    <a:cubicBezTo>
                      <a:pt x="97" y="153"/>
                      <a:pt x="97" y="153"/>
                      <a:pt x="98" y="153"/>
                    </a:cubicBezTo>
                    <a:cubicBezTo>
                      <a:pt x="98" y="154"/>
                      <a:pt x="97" y="154"/>
                      <a:pt x="96" y="155"/>
                    </a:cubicBezTo>
                    <a:cubicBezTo>
                      <a:pt x="96" y="155"/>
                      <a:pt x="96" y="155"/>
                      <a:pt x="96" y="154"/>
                    </a:cubicBezTo>
                    <a:cubicBezTo>
                      <a:pt x="96" y="155"/>
                      <a:pt x="95" y="155"/>
                      <a:pt x="94" y="155"/>
                    </a:cubicBezTo>
                    <a:cubicBezTo>
                      <a:pt x="94" y="155"/>
                      <a:pt x="94" y="155"/>
                      <a:pt x="94" y="154"/>
                    </a:cubicBezTo>
                    <a:cubicBezTo>
                      <a:pt x="93" y="155"/>
                      <a:pt x="93" y="155"/>
                      <a:pt x="93" y="155"/>
                    </a:cubicBezTo>
                    <a:cubicBezTo>
                      <a:pt x="93" y="155"/>
                      <a:pt x="93" y="154"/>
                      <a:pt x="92" y="154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2" y="155"/>
                      <a:pt x="90" y="155"/>
                      <a:pt x="90" y="155"/>
                    </a:cubicBezTo>
                    <a:cubicBezTo>
                      <a:pt x="90" y="154"/>
                      <a:pt x="92" y="154"/>
                      <a:pt x="91" y="153"/>
                    </a:cubicBezTo>
                    <a:cubicBezTo>
                      <a:pt x="89" y="153"/>
                      <a:pt x="88" y="154"/>
                      <a:pt x="87" y="154"/>
                    </a:cubicBezTo>
                    <a:cubicBezTo>
                      <a:pt x="87" y="155"/>
                      <a:pt x="87" y="155"/>
                      <a:pt x="87" y="156"/>
                    </a:cubicBezTo>
                    <a:cubicBezTo>
                      <a:pt x="87" y="156"/>
                      <a:pt x="86" y="156"/>
                      <a:pt x="86" y="156"/>
                    </a:cubicBezTo>
                    <a:cubicBezTo>
                      <a:pt x="86" y="155"/>
                      <a:pt x="86" y="155"/>
                      <a:pt x="86" y="155"/>
                    </a:cubicBezTo>
                    <a:cubicBezTo>
                      <a:pt x="85" y="154"/>
                      <a:pt x="85" y="154"/>
                      <a:pt x="83" y="155"/>
                    </a:cubicBezTo>
                    <a:cubicBezTo>
                      <a:pt x="83" y="155"/>
                      <a:pt x="83" y="156"/>
                      <a:pt x="84" y="156"/>
                    </a:cubicBezTo>
                    <a:cubicBezTo>
                      <a:pt x="83" y="156"/>
                      <a:pt x="82" y="155"/>
                      <a:pt x="82" y="156"/>
                    </a:cubicBezTo>
                    <a:cubicBezTo>
                      <a:pt x="83" y="156"/>
                      <a:pt x="84" y="156"/>
                      <a:pt x="85" y="156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7" y="156"/>
                      <a:pt x="88" y="156"/>
                    </a:cubicBezTo>
                    <a:cubicBezTo>
                      <a:pt x="88" y="156"/>
                      <a:pt x="88" y="156"/>
                      <a:pt x="88" y="156"/>
                    </a:cubicBezTo>
                    <a:cubicBezTo>
                      <a:pt x="88" y="156"/>
                      <a:pt x="88" y="156"/>
                      <a:pt x="88" y="156"/>
                    </a:cubicBezTo>
                    <a:cubicBezTo>
                      <a:pt x="88" y="156"/>
                      <a:pt x="89" y="156"/>
                      <a:pt x="89" y="156"/>
                    </a:cubicBezTo>
                    <a:cubicBezTo>
                      <a:pt x="89" y="156"/>
                      <a:pt x="88" y="156"/>
                      <a:pt x="88" y="156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89" y="155"/>
                      <a:pt x="89" y="155"/>
                      <a:pt x="89" y="156"/>
                    </a:cubicBezTo>
                    <a:cubicBezTo>
                      <a:pt x="91" y="155"/>
                      <a:pt x="92" y="156"/>
                      <a:pt x="92" y="156"/>
                    </a:cubicBezTo>
                    <a:cubicBezTo>
                      <a:pt x="92" y="156"/>
                      <a:pt x="93" y="156"/>
                      <a:pt x="93" y="156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93" y="158"/>
                      <a:pt x="92" y="158"/>
                      <a:pt x="92" y="160"/>
                    </a:cubicBezTo>
                    <a:cubicBezTo>
                      <a:pt x="92" y="160"/>
                      <a:pt x="94" y="160"/>
                      <a:pt x="94" y="160"/>
                    </a:cubicBezTo>
                    <a:cubicBezTo>
                      <a:pt x="96" y="160"/>
                      <a:pt x="96" y="161"/>
                      <a:pt x="98" y="161"/>
                    </a:cubicBezTo>
                    <a:cubicBezTo>
                      <a:pt x="98" y="161"/>
                      <a:pt x="98" y="161"/>
                      <a:pt x="99" y="161"/>
                    </a:cubicBezTo>
                    <a:cubicBezTo>
                      <a:pt x="99" y="161"/>
                      <a:pt x="99" y="161"/>
                      <a:pt x="99" y="161"/>
                    </a:cubicBezTo>
                    <a:cubicBezTo>
                      <a:pt x="100" y="161"/>
                      <a:pt x="101" y="161"/>
                      <a:pt x="102" y="160"/>
                    </a:cubicBezTo>
                    <a:cubicBezTo>
                      <a:pt x="101" y="160"/>
                      <a:pt x="101" y="160"/>
                      <a:pt x="101" y="160"/>
                    </a:cubicBezTo>
                    <a:cubicBezTo>
                      <a:pt x="101" y="159"/>
                      <a:pt x="101" y="159"/>
                      <a:pt x="101" y="159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8"/>
                      <a:pt x="102" y="158"/>
                      <a:pt x="102" y="158"/>
                    </a:cubicBezTo>
                    <a:cubicBezTo>
                      <a:pt x="102" y="158"/>
                      <a:pt x="102" y="158"/>
                      <a:pt x="101" y="159"/>
                    </a:cubicBezTo>
                    <a:cubicBezTo>
                      <a:pt x="102" y="159"/>
                      <a:pt x="102" y="159"/>
                      <a:pt x="102" y="160"/>
                    </a:cubicBezTo>
                    <a:cubicBezTo>
                      <a:pt x="102" y="160"/>
                      <a:pt x="102" y="160"/>
                      <a:pt x="102" y="160"/>
                    </a:cubicBezTo>
                    <a:cubicBezTo>
                      <a:pt x="103" y="160"/>
                      <a:pt x="105" y="160"/>
                      <a:pt x="105" y="160"/>
                    </a:cubicBezTo>
                    <a:cubicBezTo>
                      <a:pt x="107" y="160"/>
                      <a:pt x="108" y="159"/>
                      <a:pt x="110" y="159"/>
                    </a:cubicBezTo>
                    <a:cubicBezTo>
                      <a:pt x="108" y="158"/>
                      <a:pt x="108" y="157"/>
                      <a:pt x="107" y="156"/>
                    </a:cubicBezTo>
                    <a:cubicBezTo>
                      <a:pt x="108" y="156"/>
                      <a:pt x="109" y="156"/>
                      <a:pt x="110" y="156"/>
                    </a:cubicBezTo>
                    <a:cubicBezTo>
                      <a:pt x="110" y="156"/>
                      <a:pt x="109" y="157"/>
                      <a:pt x="109" y="157"/>
                    </a:cubicBezTo>
                    <a:cubicBezTo>
                      <a:pt x="110" y="157"/>
                      <a:pt x="110" y="158"/>
                      <a:pt x="112" y="158"/>
                    </a:cubicBezTo>
                    <a:cubicBezTo>
                      <a:pt x="112" y="157"/>
                      <a:pt x="112" y="157"/>
                      <a:pt x="112" y="156"/>
                    </a:cubicBezTo>
                    <a:cubicBezTo>
                      <a:pt x="112" y="156"/>
                      <a:pt x="112" y="156"/>
                      <a:pt x="112" y="156"/>
                    </a:cubicBezTo>
                    <a:cubicBezTo>
                      <a:pt x="112" y="156"/>
                      <a:pt x="112" y="156"/>
                      <a:pt x="112" y="156"/>
                    </a:cubicBezTo>
                    <a:cubicBezTo>
                      <a:pt x="112" y="156"/>
                      <a:pt x="113" y="156"/>
                      <a:pt x="113" y="156"/>
                    </a:cubicBezTo>
                    <a:cubicBezTo>
                      <a:pt x="113" y="156"/>
                      <a:pt x="113" y="155"/>
                      <a:pt x="113" y="155"/>
                    </a:cubicBezTo>
                    <a:cubicBezTo>
                      <a:pt x="113" y="155"/>
                      <a:pt x="113" y="155"/>
                      <a:pt x="112" y="155"/>
                    </a:cubicBezTo>
                    <a:cubicBezTo>
                      <a:pt x="112" y="154"/>
                      <a:pt x="109" y="154"/>
                      <a:pt x="109" y="153"/>
                    </a:cubicBezTo>
                    <a:cubicBezTo>
                      <a:pt x="109" y="153"/>
                      <a:pt x="108" y="153"/>
                      <a:pt x="108" y="153"/>
                    </a:cubicBezTo>
                    <a:cubicBezTo>
                      <a:pt x="108" y="154"/>
                      <a:pt x="111" y="154"/>
                      <a:pt x="111" y="155"/>
                    </a:cubicBezTo>
                    <a:cubicBezTo>
                      <a:pt x="110" y="155"/>
                      <a:pt x="108" y="155"/>
                      <a:pt x="107" y="156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07" y="154"/>
                      <a:pt x="107" y="154"/>
                      <a:pt x="107" y="154"/>
                    </a:cubicBezTo>
                    <a:cubicBezTo>
                      <a:pt x="105" y="154"/>
                      <a:pt x="106" y="152"/>
                      <a:pt x="106" y="151"/>
                    </a:cubicBezTo>
                    <a:cubicBezTo>
                      <a:pt x="107" y="151"/>
                      <a:pt x="106" y="152"/>
                      <a:pt x="108" y="152"/>
                    </a:cubicBezTo>
                    <a:cubicBezTo>
                      <a:pt x="108" y="151"/>
                      <a:pt x="108" y="151"/>
                      <a:pt x="107" y="151"/>
                    </a:cubicBezTo>
                    <a:cubicBezTo>
                      <a:pt x="107" y="150"/>
                      <a:pt x="107" y="149"/>
                      <a:pt x="107" y="149"/>
                    </a:cubicBezTo>
                    <a:cubicBezTo>
                      <a:pt x="107" y="149"/>
                      <a:pt x="107" y="149"/>
                      <a:pt x="107" y="149"/>
                    </a:cubicBezTo>
                    <a:cubicBezTo>
                      <a:pt x="107" y="148"/>
                      <a:pt x="108" y="148"/>
                      <a:pt x="109" y="148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109" y="149"/>
                      <a:pt x="108" y="149"/>
                      <a:pt x="108" y="150"/>
                    </a:cubicBezTo>
                    <a:cubicBezTo>
                      <a:pt x="110" y="150"/>
                      <a:pt x="109" y="151"/>
                      <a:pt x="110" y="151"/>
                    </a:cubicBezTo>
                    <a:cubicBezTo>
                      <a:pt x="111" y="151"/>
                      <a:pt x="111" y="150"/>
                      <a:pt x="111" y="150"/>
                    </a:cubicBezTo>
                    <a:cubicBezTo>
                      <a:pt x="110" y="150"/>
                      <a:pt x="111" y="150"/>
                      <a:pt x="111" y="150"/>
                    </a:cubicBezTo>
                    <a:cubicBezTo>
                      <a:pt x="110" y="150"/>
                      <a:pt x="110" y="150"/>
                      <a:pt x="109" y="150"/>
                    </a:cubicBezTo>
                    <a:cubicBezTo>
                      <a:pt x="109" y="148"/>
                      <a:pt x="111" y="149"/>
                      <a:pt x="112" y="149"/>
                    </a:cubicBezTo>
                    <a:cubicBezTo>
                      <a:pt x="113" y="149"/>
                      <a:pt x="113" y="149"/>
                      <a:pt x="114" y="150"/>
                    </a:cubicBezTo>
                    <a:cubicBezTo>
                      <a:pt x="114" y="149"/>
                      <a:pt x="114" y="148"/>
                      <a:pt x="115" y="148"/>
                    </a:cubicBezTo>
                    <a:cubicBezTo>
                      <a:pt x="115" y="148"/>
                      <a:pt x="115" y="148"/>
                      <a:pt x="116" y="148"/>
                    </a:cubicBezTo>
                    <a:cubicBezTo>
                      <a:pt x="116" y="148"/>
                      <a:pt x="116" y="149"/>
                      <a:pt x="116" y="149"/>
                    </a:cubicBezTo>
                    <a:cubicBezTo>
                      <a:pt x="116" y="149"/>
                      <a:pt x="116" y="148"/>
                      <a:pt x="116" y="148"/>
                    </a:cubicBezTo>
                    <a:cubicBezTo>
                      <a:pt x="117" y="148"/>
                      <a:pt x="117" y="148"/>
                      <a:pt x="117" y="149"/>
                    </a:cubicBezTo>
                    <a:cubicBezTo>
                      <a:pt x="118" y="149"/>
                      <a:pt x="118" y="148"/>
                      <a:pt x="118" y="148"/>
                    </a:cubicBezTo>
                    <a:cubicBezTo>
                      <a:pt x="118" y="149"/>
                      <a:pt x="117" y="149"/>
                      <a:pt x="117" y="149"/>
                    </a:cubicBezTo>
                    <a:cubicBezTo>
                      <a:pt x="117" y="149"/>
                      <a:pt x="116" y="149"/>
                      <a:pt x="116" y="149"/>
                    </a:cubicBezTo>
                    <a:cubicBezTo>
                      <a:pt x="116" y="149"/>
                      <a:pt x="116" y="150"/>
                      <a:pt x="116" y="150"/>
                    </a:cubicBezTo>
                    <a:cubicBezTo>
                      <a:pt x="116" y="150"/>
                      <a:pt x="116" y="151"/>
                      <a:pt x="115" y="151"/>
                    </a:cubicBezTo>
                    <a:cubicBezTo>
                      <a:pt x="115" y="151"/>
                      <a:pt x="115" y="151"/>
                      <a:pt x="115" y="151"/>
                    </a:cubicBezTo>
                    <a:cubicBezTo>
                      <a:pt x="115" y="151"/>
                      <a:pt x="115" y="151"/>
                      <a:pt x="115" y="151"/>
                    </a:cubicBezTo>
                    <a:cubicBezTo>
                      <a:pt x="114" y="152"/>
                      <a:pt x="113" y="152"/>
                      <a:pt x="113" y="153"/>
                    </a:cubicBezTo>
                    <a:cubicBezTo>
                      <a:pt x="113" y="153"/>
                      <a:pt x="115" y="155"/>
                      <a:pt x="116" y="156"/>
                    </a:cubicBezTo>
                    <a:cubicBezTo>
                      <a:pt x="116" y="155"/>
                      <a:pt x="116" y="155"/>
                      <a:pt x="116" y="155"/>
                    </a:cubicBezTo>
                    <a:cubicBezTo>
                      <a:pt x="117" y="155"/>
                      <a:pt x="118" y="155"/>
                      <a:pt x="119" y="156"/>
                    </a:cubicBezTo>
                    <a:cubicBezTo>
                      <a:pt x="119" y="156"/>
                      <a:pt x="119" y="156"/>
                      <a:pt x="118" y="156"/>
                    </a:cubicBezTo>
                    <a:cubicBezTo>
                      <a:pt x="118" y="156"/>
                      <a:pt x="117" y="156"/>
                      <a:pt x="116" y="156"/>
                    </a:cubicBezTo>
                    <a:cubicBezTo>
                      <a:pt x="116" y="156"/>
                      <a:pt x="116" y="156"/>
                      <a:pt x="116" y="156"/>
                    </a:cubicBezTo>
                    <a:cubicBezTo>
                      <a:pt x="116" y="156"/>
                      <a:pt x="116" y="156"/>
                      <a:pt x="116" y="156"/>
                    </a:cubicBezTo>
                    <a:cubicBezTo>
                      <a:pt x="116" y="156"/>
                      <a:pt x="116" y="156"/>
                      <a:pt x="116" y="156"/>
                    </a:cubicBezTo>
                    <a:cubicBezTo>
                      <a:pt x="116" y="157"/>
                      <a:pt x="116" y="157"/>
                      <a:pt x="116" y="157"/>
                    </a:cubicBezTo>
                    <a:cubicBezTo>
                      <a:pt x="116" y="157"/>
                      <a:pt x="116" y="157"/>
                      <a:pt x="116" y="157"/>
                    </a:cubicBezTo>
                    <a:cubicBezTo>
                      <a:pt x="116" y="159"/>
                      <a:pt x="116" y="159"/>
                      <a:pt x="115" y="160"/>
                    </a:cubicBezTo>
                    <a:cubicBezTo>
                      <a:pt x="115" y="161"/>
                      <a:pt x="116" y="160"/>
                      <a:pt x="116" y="160"/>
                    </a:cubicBezTo>
                    <a:cubicBezTo>
                      <a:pt x="119" y="160"/>
                      <a:pt x="119" y="160"/>
                      <a:pt x="121" y="160"/>
                    </a:cubicBezTo>
                    <a:cubicBezTo>
                      <a:pt x="121" y="160"/>
                      <a:pt x="124" y="161"/>
                      <a:pt x="124" y="160"/>
                    </a:cubicBezTo>
                    <a:cubicBezTo>
                      <a:pt x="124" y="159"/>
                      <a:pt x="123" y="159"/>
                      <a:pt x="122" y="158"/>
                    </a:cubicBezTo>
                    <a:cubicBezTo>
                      <a:pt x="123" y="158"/>
                      <a:pt x="123" y="158"/>
                      <a:pt x="123" y="158"/>
                    </a:cubicBezTo>
                    <a:cubicBezTo>
                      <a:pt x="125" y="158"/>
                      <a:pt x="129" y="158"/>
                      <a:pt x="129" y="156"/>
                    </a:cubicBezTo>
                    <a:cubicBezTo>
                      <a:pt x="127" y="156"/>
                      <a:pt x="125" y="157"/>
                      <a:pt x="123" y="156"/>
                    </a:cubicBezTo>
                    <a:cubicBezTo>
                      <a:pt x="122" y="156"/>
                      <a:pt x="122" y="156"/>
                      <a:pt x="121" y="156"/>
                    </a:cubicBezTo>
                    <a:cubicBezTo>
                      <a:pt x="121" y="156"/>
                      <a:pt x="121" y="154"/>
                      <a:pt x="121" y="153"/>
                    </a:cubicBezTo>
                    <a:cubicBezTo>
                      <a:pt x="121" y="153"/>
                      <a:pt x="121" y="153"/>
                      <a:pt x="121" y="153"/>
                    </a:cubicBezTo>
                    <a:cubicBezTo>
                      <a:pt x="121" y="153"/>
                      <a:pt x="121" y="153"/>
                      <a:pt x="120" y="153"/>
                    </a:cubicBezTo>
                    <a:cubicBezTo>
                      <a:pt x="120" y="153"/>
                      <a:pt x="121" y="152"/>
                      <a:pt x="121" y="152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21" y="152"/>
                      <a:pt x="121" y="153"/>
                      <a:pt x="122" y="153"/>
                    </a:cubicBezTo>
                    <a:cubicBezTo>
                      <a:pt x="122" y="154"/>
                      <a:pt x="121" y="153"/>
                      <a:pt x="121" y="154"/>
                    </a:cubicBezTo>
                    <a:cubicBezTo>
                      <a:pt x="122" y="154"/>
                      <a:pt x="121" y="155"/>
                      <a:pt x="122" y="155"/>
                    </a:cubicBezTo>
                    <a:cubicBezTo>
                      <a:pt x="122" y="154"/>
                      <a:pt x="122" y="154"/>
                      <a:pt x="123" y="153"/>
                    </a:cubicBezTo>
                    <a:cubicBezTo>
                      <a:pt x="123" y="153"/>
                      <a:pt x="122" y="152"/>
                      <a:pt x="121" y="152"/>
                    </a:cubicBezTo>
                    <a:cubicBezTo>
                      <a:pt x="121" y="152"/>
                      <a:pt x="121" y="152"/>
                      <a:pt x="122" y="152"/>
                    </a:cubicBezTo>
                    <a:cubicBezTo>
                      <a:pt x="122" y="152"/>
                      <a:pt x="123" y="152"/>
                      <a:pt x="123" y="152"/>
                    </a:cubicBezTo>
                    <a:cubicBezTo>
                      <a:pt x="123" y="152"/>
                      <a:pt x="124" y="152"/>
                      <a:pt x="124" y="152"/>
                    </a:cubicBezTo>
                    <a:cubicBezTo>
                      <a:pt x="123" y="152"/>
                      <a:pt x="123" y="152"/>
                      <a:pt x="123" y="153"/>
                    </a:cubicBezTo>
                    <a:cubicBezTo>
                      <a:pt x="123" y="153"/>
                      <a:pt x="123" y="153"/>
                      <a:pt x="124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24" y="154"/>
                      <a:pt x="124" y="154"/>
                      <a:pt x="125" y="154"/>
                    </a:cubicBezTo>
                    <a:cubicBezTo>
                      <a:pt x="125" y="155"/>
                      <a:pt x="124" y="155"/>
                      <a:pt x="125" y="156"/>
                    </a:cubicBezTo>
                    <a:cubicBezTo>
                      <a:pt x="125" y="156"/>
                      <a:pt x="126" y="155"/>
                      <a:pt x="126" y="155"/>
                    </a:cubicBezTo>
                    <a:cubicBezTo>
                      <a:pt x="127" y="155"/>
                      <a:pt x="127" y="156"/>
                      <a:pt x="127" y="156"/>
                    </a:cubicBezTo>
                    <a:cubicBezTo>
                      <a:pt x="130" y="156"/>
                      <a:pt x="130" y="153"/>
                      <a:pt x="132" y="153"/>
                    </a:cubicBezTo>
                    <a:cubicBezTo>
                      <a:pt x="133" y="153"/>
                      <a:pt x="136" y="154"/>
                      <a:pt x="136" y="153"/>
                    </a:cubicBezTo>
                    <a:cubicBezTo>
                      <a:pt x="136" y="153"/>
                      <a:pt x="136" y="152"/>
                      <a:pt x="136" y="152"/>
                    </a:cubicBezTo>
                    <a:cubicBezTo>
                      <a:pt x="137" y="152"/>
                      <a:pt x="139" y="152"/>
                      <a:pt x="141" y="152"/>
                    </a:cubicBezTo>
                    <a:cubicBezTo>
                      <a:pt x="141" y="152"/>
                      <a:pt x="141" y="153"/>
                      <a:pt x="141" y="153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39" y="154"/>
                      <a:pt x="137" y="154"/>
                      <a:pt x="136" y="155"/>
                    </a:cubicBezTo>
                    <a:cubicBezTo>
                      <a:pt x="137" y="155"/>
                      <a:pt x="137" y="155"/>
                      <a:pt x="137" y="155"/>
                    </a:cubicBezTo>
                    <a:cubicBezTo>
                      <a:pt x="137" y="155"/>
                      <a:pt x="137" y="155"/>
                      <a:pt x="136" y="155"/>
                    </a:cubicBezTo>
                    <a:cubicBezTo>
                      <a:pt x="136" y="156"/>
                      <a:pt x="138" y="156"/>
                      <a:pt x="139" y="156"/>
                    </a:cubicBezTo>
                    <a:cubicBezTo>
                      <a:pt x="140" y="156"/>
                      <a:pt x="140" y="156"/>
                      <a:pt x="140" y="156"/>
                    </a:cubicBezTo>
                    <a:cubicBezTo>
                      <a:pt x="140" y="156"/>
                      <a:pt x="139" y="157"/>
                      <a:pt x="138" y="157"/>
                    </a:cubicBezTo>
                    <a:cubicBezTo>
                      <a:pt x="138" y="157"/>
                      <a:pt x="139" y="157"/>
                      <a:pt x="139" y="157"/>
                    </a:cubicBezTo>
                    <a:cubicBezTo>
                      <a:pt x="139" y="158"/>
                      <a:pt x="138" y="159"/>
                      <a:pt x="137" y="159"/>
                    </a:cubicBezTo>
                    <a:cubicBezTo>
                      <a:pt x="136" y="159"/>
                      <a:pt x="135" y="159"/>
                      <a:pt x="135" y="159"/>
                    </a:cubicBezTo>
                    <a:cubicBezTo>
                      <a:pt x="134" y="159"/>
                      <a:pt x="134" y="159"/>
                      <a:pt x="134" y="159"/>
                    </a:cubicBezTo>
                    <a:cubicBezTo>
                      <a:pt x="133" y="159"/>
                      <a:pt x="131" y="159"/>
                      <a:pt x="130" y="159"/>
                    </a:cubicBezTo>
                    <a:cubicBezTo>
                      <a:pt x="128" y="159"/>
                      <a:pt x="127" y="159"/>
                      <a:pt x="126" y="159"/>
                    </a:cubicBezTo>
                    <a:cubicBezTo>
                      <a:pt x="128" y="160"/>
                      <a:pt x="132" y="160"/>
                      <a:pt x="135" y="160"/>
                    </a:cubicBezTo>
                    <a:cubicBezTo>
                      <a:pt x="135" y="160"/>
                      <a:pt x="135" y="160"/>
                      <a:pt x="135" y="160"/>
                    </a:cubicBezTo>
                    <a:cubicBezTo>
                      <a:pt x="135" y="161"/>
                      <a:pt x="135" y="161"/>
                      <a:pt x="135" y="162"/>
                    </a:cubicBezTo>
                    <a:cubicBezTo>
                      <a:pt x="135" y="162"/>
                      <a:pt x="134" y="162"/>
                      <a:pt x="133" y="162"/>
                    </a:cubicBezTo>
                    <a:cubicBezTo>
                      <a:pt x="130" y="162"/>
                      <a:pt x="127" y="161"/>
                      <a:pt x="124" y="161"/>
                    </a:cubicBezTo>
                    <a:cubicBezTo>
                      <a:pt x="121" y="161"/>
                      <a:pt x="121" y="161"/>
                      <a:pt x="121" y="161"/>
                    </a:cubicBezTo>
                    <a:cubicBezTo>
                      <a:pt x="120" y="161"/>
                      <a:pt x="124" y="162"/>
                      <a:pt x="124" y="162"/>
                    </a:cubicBezTo>
                    <a:cubicBezTo>
                      <a:pt x="128" y="162"/>
                      <a:pt x="132" y="162"/>
                      <a:pt x="136" y="162"/>
                    </a:cubicBezTo>
                    <a:cubicBezTo>
                      <a:pt x="137" y="162"/>
                      <a:pt x="137" y="163"/>
                      <a:pt x="137" y="163"/>
                    </a:cubicBezTo>
                    <a:cubicBezTo>
                      <a:pt x="132" y="163"/>
                      <a:pt x="126" y="162"/>
                      <a:pt x="121" y="162"/>
                    </a:cubicBezTo>
                    <a:cubicBezTo>
                      <a:pt x="122" y="163"/>
                      <a:pt x="124" y="162"/>
                      <a:pt x="125" y="163"/>
                    </a:cubicBezTo>
                    <a:cubicBezTo>
                      <a:pt x="124" y="163"/>
                      <a:pt x="123" y="163"/>
                      <a:pt x="122" y="163"/>
                    </a:cubicBezTo>
                    <a:cubicBezTo>
                      <a:pt x="121" y="163"/>
                      <a:pt x="122" y="164"/>
                      <a:pt x="122" y="164"/>
                    </a:cubicBezTo>
                    <a:cubicBezTo>
                      <a:pt x="123" y="164"/>
                      <a:pt x="123" y="164"/>
                      <a:pt x="123" y="164"/>
                    </a:cubicBezTo>
                    <a:cubicBezTo>
                      <a:pt x="125" y="163"/>
                      <a:pt x="127" y="164"/>
                      <a:pt x="129" y="164"/>
                    </a:cubicBezTo>
                    <a:cubicBezTo>
                      <a:pt x="129" y="164"/>
                      <a:pt x="129" y="164"/>
                      <a:pt x="129" y="164"/>
                    </a:cubicBezTo>
                    <a:cubicBezTo>
                      <a:pt x="129" y="164"/>
                      <a:pt x="128" y="165"/>
                      <a:pt x="127" y="165"/>
                    </a:cubicBezTo>
                    <a:cubicBezTo>
                      <a:pt x="127" y="165"/>
                      <a:pt x="126" y="164"/>
                      <a:pt x="126" y="165"/>
                    </a:cubicBezTo>
                    <a:cubicBezTo>
                      <a:pt x="126" y="166"/>
                      <a:pt x="129" y="166"/>
                      <a:pt x="129" y="168"/>
                    </a:cubicBezTo>
                    <a:cubicBezTo>
                      <a:pt x="129" y="168"/>
                      <a:pt x="129" y="168"/>
                      <a:pt x="129" y="168"/>
                    </a:cubicBezTo>
                    <a:cubicBezTo>
                      <a:pt x="129" y="168"/>
                      <a:pt x="129" y="169"/>
                      <a:pt x="130" y="169"/>
                    </a:cubicBezTo>
                    <a:cubicBezTo>
                      <a:pt x="129" y="169"/>
                      <a:pt x="129" y="169"/>
                      <a:pt x="129" y="169"/>
                    </a:cubicBezTo>
                    <a:cubicBezTo>
                      <a:pt x="130" y="169"/>
                      <a:pt x="129" y="169"/>
                      <a:pt x="128" y="170"/>
                    </a:cubicBezTo>
                    <a:cubicBezTo>
                      <a:pt x="129" y="170"/>
                      <a:pt x="130" y="170"/>
                      <a:pt x="131" y="170"/>
                    </a:cubicBezTo>
                    <a:cubicBezTo>
                      <a:pt x="133" y="171"/>
                      <a:pt x="135" y="171"/>
                      <a:pt x="136" y="171"/>
                    </a:cubicBezTo>
                    <a:cubicBezTo>
                      <a:pt x="136" y="171"/>
                      <a:pt x="135" y="172"/>
                      <a:pt x="135" y="172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35" y="173"/>
                      <a:pt x="136" y="173"/>
                      <a:pt x="136" y="173"/>
                    </a:cubicBezTo>
                    <a:cubicBezTo>
                      <a:pt x="134" y="174"/>
                      <a:pt x="132" y="174"/>
                      <a:pt x="130" y="174"/>
                    </a:cubicBezTo>
                    <a:cubicBezTo>
                      <a:pt x="128" y="174"/>
                      <a:pt x="126" y="174"/>
                      <a:pt x="123" y="174"/>
                    </a:cubicBezTo>
                    <a:cubicBezTo>
                      <a:pt x="123" y="174"/>
                      <a:pt x="124" y="174"/>
                      <a:pt x="125" y="175"/>
                    </a:cubicBezTo>
                    <a:cubicBezTo>
                      <a:pt x="124" y="175"/>
                      <a:pt x="124" y="175"/>
                      <a:pt x="123" y="175"/>
                    </a:cubicBezTo>
                    <a:cubicBezTo>
                      <a:pt x="123" y="175"/>
                      <a:pt x="123" y="175"/>
                      <a:pt x="122" y="176"/>
                    </a:cubicBezTo>
                    <a:cubicBezTo>
                      <a:pt x="121" y="176"/>
                      <a:pt x="121" y="175"/>
                      <a:pt x="121" y="175"/>
                    </a:cubicBezTo>
                    <a:cubicBezTo>
                      <a:pt x="121" y="175"/>
                      <a:pt x="121" y="175"/>
                      <a:pt x="120" y="175"/>
                    </a:cubicBezTo>
                    <a:cubicBezTo>
                      <a:pt x="120" y="175"/>
                      <a:pt x="120" y="175"/>
                      <a:pt x="120" y="175"/>
                    </a:cubicBezTo>
                    <a:cubicBezTo>
                      <a:pt x="120" y="175"/>
                      <a:pt x="120" y="175"/>
                      <a:pt x="120" y="175"/>
                    </a:cubicBezTo>
                    <a:cubicBezTo>
                      <a:pt x="120" y="175"/>
                      <a:pt x="120" y="175"/>
                      <a:pt x="120" y="175"/>
                    </a:cubicBezTo>
                    <a:cubicBezTo>
                      <a:pt x="120" y="175"/>
                      <a:pt x="120" y="175"/>
                      <a:pt x="120" y="175"/>
                    </a:cubicBezTo>
                    <a:cubicBezTo>
                      <a:pt x="120" y="173"/>
                      <a:pt x="124" y="174"/>
                      <a:pt x="124" y="172"/>
                    </a:cubicBezTo>
                    <a:cubicBezTo>
                      <a:pt x="124" y="172"/>
                      <a:pt x="121" y="173"/>
                      <a:pt x="120" y="173"/>
                    </a:cubicBezTo>
                    <a:cubicBezTo>
                      <a:pt x="119" y="173"/>
                      <a:pt x="118" y="171"/>
                      <a:pt x="117" y="170"/>
                    </a:cubicBezTo>
                    <a:cubicBezTo>
                      <a:pt x="117" y="170"/>
                      <a:pt x="117" y="170"/>
                      <a:pt x="116" y="170"/>
                    </a:cubicBezTo>
                    <a:cubicBezTo>
                      <a:pt x="116" y="170"/>
                      <a:pt x="116" y="170"/>
                      <a:pt x="115" y="170"/>
                    </a:cubicBezTo>
                    <a:cubicBezTo>
                      <a:pt x="115" y="170"/>
                      <a:pt x="114" y="172"/>
                      <a:pt x="114" y="172"/>
                    </a:cubicBezTo>
                    <a:cubicBezTo>
                      <a:pt x="114" y="173"/>
                      <a:pt x="112" y="173"/>
                      <a:pt x="112" y="175"/>
                    </a:cubicBezTo>
                    <a:cubicBezTo>
                      <a:pt x="112" y="175"/>
                      <a:pt x="113" y="175"/>
                      <a:pt x="113" y="176"/>
                    </a:cubicBezTo>
                    <a:cubicBezTo>
                      <a:pt x="113" y="176"/>
                      <a:pt x="112" y="176"/>
                      <a:pt x="112" y="176"/>
                    </a:cubicBezTo>
                    <a:cubicBezTo>
                      <a:pt x="113" y="176"/>
                      <a:pt x="113" y="176"/>
                      <a:pt x="113" y="176"/>
                    </a:cubicBezTo>
                    <a:cubicBezTo>
                      <a:pt x="114" y="177"/>
                      <a:pt x="115" y="177"/>
                      <a:pt x="116" y="177"/>
                    </a:cubicBezTo>
                    <a:cubicBezTo>
                      <a:pt x="116" y="177"/>
                      <a:pt x="116" y="176"/>
                      <a:pt x="116" y="176"/>
                    </a:cubicBezTo>
                    <a:cubicBezTo>
                      <a:pt x="117" y="176"/>
                      <a:pt x="117" y="176"/>
                      <a:pt x="117" y="177"/>
                    </a:cubicBezTo>
                    <a:cubicBezTo>
                      <a:pt x="118" y="177"/>
                      <a:pt x="118" y="176"/>
                      <a:pt x="119" y="176"/>
                    </a:cubicBezTo>
                    <a:cubicBezTo>
                      <a:pt x="119" y="176"/>
                      <a:pt x="120" y="176"/>
                      <a:pt x="120" y="176"/>
                    </a:cubicBezTo>
                    <a:cubicBezTo>
                      <a:pt x="121" y="176"/>
                      <a:pt x="122" y="176"/>
                      <a:pt x="123" y="176"/>
                    </a:cubicBezTo>
                    <a:cubicBezTo>
                      <a:pt x="123" y="176"/>
                      <a:pt x="123" y="176"/>
                      <a:pt x="124" y="176"/>
                    </a:cubicBezTo>
                    <a:cubicBezTo>
                      <a:pt x="124" y="176"/>
                      <a:pt x="125" y="176"/>
                      <a:pt x="125" y="176"/>
                    </a:cubicBezTo>
                    <a:cubicBezTo>
                      <a:pt x="126" y="176"/>
                      <a:pt x="127" y="176"/>
                      <a:pt x="128" y="176"/>
                    </a:cubicBezTo>
                    <a:cubicBezTo>
                      <a:pt x="129" y="176"/>
                      <a:pt x="129" y="176"/>
                      <a:pt x="130" y="176"/>
                    </a:cubicBezTo>
                    <a:cubicBezTo>
                      <a:pt x="132" y="176"/>
                      <a:pt x="132" y="176"/>
                      <a:pt x="133" y="176"/>
                    </a:cubicBezTo>
                    <a:cubicBezTo>
                      <a:pt x="134" y="176"/>
                      <a:pt x="136" y="176"/>
                      <a:pt x="139" y="176"/>
                    </a:cubicBezTo>
                    <a:cubicBezTo>
                      <a:pt x="139" y="176"/>
                      <a:pt x="138" y="177"/>
                      <a:pt x="138" y="177"/>
                    </a:cubicBezTo>
                    <a:cubicBezTo>
                      <a:pt x="139" y="177"/>
                      <a:pt x="139" y="177"/>
                      <a:pt x="139" y="177"/>
                    </a:cubicBezTo>
                    <a:cubicBezTo>
                      <a:pt x="140" y="177"/>
                      <a:pt x="140" y="176"/>
                      <a:pt x="140" y="176"/>
                    </a:cubicBezTo>
                    <a:cubicBezTo>
                      <a:pt x="141" y="176"/>
                      <a:pt x="141" y="176"/>
                      <a:pt x="141" y="176"/>
                    </a:cubicBezTo>
                    <a:cubicBezTo>
                      <a:pt x="144" y="176"/>
                      <a:pt x="148" y="176"/>
                      <a:pt x="151" y="176"/>
                    </a:cubicBezTo>
                    <a:cubicBezTo>
                      <a:pt x="152" y="177"/>
                      <a:pt x="152" y="178"/>
                      <a:pt x="153" y="178"/>
                    </a:cubicBezTo>
                    <a:cubicBezTo>
                      <a:pt x="154" y="178"/>
                      <a:pt x="155" y="177"/>
                      <a:pt x="155" y="176"/>
                    </a:cubicBezTo>
                    <a:cubicBezTo>
                      <a:pt x="156" y="176"/>
                      <a:pt x="157" y="176"/>
                      <a:pt x="157" y="176"/>
                    </a:cubicBezTo>
                    <a:cubicBezTo>
                      <a:pt x="157" y="176"/>
                      <a:pt x="157" y="176"/>
                      <a:pt x="157" y="175"/>
                    </a:cubicBezTo>
                    <a:cubicBezTo>
                      <a:pt x="158" y="175"/>
                      <a:pt x="158" y="176"/>
                      <a:pt x="160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1" y="176"/>
                      <a:pt x="160" y="175"/>
                      <a:pt x="161" y="175"/>
                    </a:cubicBezTo>
                    <a:cubicBezTo>
                      <a:pt x="161" y="175"/>
                      <a:pt x="161" y="175"/>
                      <a:pt x="161" y="176"/>
                    </a:cubicBezTo>
                    <a:cubicBezTo>
                      <a:pt x="161" y="176"/>
                      <a:pt x="161" y="176"/>
                      <a:pt x="160" y="176"/>
                    </a:cubicBezTo>
                    <a:cubicBezTo>
                      <a:pt x="162" y="176"/>
                      <a:pt x="162" y="179"/>
                      <a:pt x="164" y="179"/>
                    </a:cubicBezTo>
                    <a:cubicBezTo>
                      <a:pt x="165" y="179"/>
                      <a:pt x="166" y="176"/>
                      <a:pt x="166" y="176"/>
                    </a:cubicBezTo>
                    <a:cubicBezTo>
                      <a:pt x="166" y="175"/>
                      <a:pt x="166" y="175"/>
                      <a:pt x="166" y="175"/>
                    </a:cubicBezTo>
                    <a:cubicBezTo>
                      <a:pt x="166" y="175"/>
                      <a:pt x="166" y="175"/>
                      <a:pt x="166" y="175"/>
                    </a:cubicBezTo>
                    <a:cubicBezTo>
                      <a:pt x="166" y="175"/>
                      <a:pt x="167" y="175"/>
                      <a:pt x="167" y="175"/>
                    </a:cubicBezTo>
                    <a:cubicBezTo>
                      <a:pt x="167" y="175"/>
                      <a:pt x="167" y="175"/>
                      <a:pt x="167" y="176"/>
                    </a:cubicBezTo>
                    <a:cubicBezTo>
                      <a:pt x="167" y="176"/>
                      <a:pt x="170" y="176"/>
                      <a:pt x="171" y="176"/>
                    </a:cubicBezTo>
                    <a:cubicBezTo>
                      <a:pt x="173" y="176"/>
                      <a:pt x="173" y="176"/>
                      <a:pt x="175" y="176"/>
                    </a:cubicBezTo>
                    <a:cubicBezTo>
                      <a:pt x="176" y="176"/>
                      <a:pt x="176" y="176"/>
                      <a:pt x="176" y="176"/>
                    </a:cubicBezTo>
                    <a:cubicBezTo>
                      <a:pt x="176" y="176"/>
                      <a:pt x="176" y="175"/>
                      <a:pt x="176" y="175"/>
                    </a:cubicBezTo>
                    <a:cubicBezTo>
                      <a:pt x="177" y="175"/>
                      <a:pt x="177" y="176"/>
                      <a:pt x="178" y="176"/>
                    </a:cubicBezTo>
                    <a:cubicBezTo>
                      <a:pt x="178" y="176"/>
                      <a:pt x="178" y="175"/>
                      <a:pt x="179" y="175"/>
                    </a:cubicBezTo>
                    <a:cubicBezTo>
                      <a:pt x="179" y="175"/>
                      <a:pt x="180" y="176"/>
                      <a:pt x="181" y="176"/>
                    </a:cubicBezTo>
                    <a:cubicBezTo>
                      <a:pt x="182" y="176"/>
                      <a:pt x="182" y="176"/>
                      <a:pt x="183" y="176"/>
                    </a:cubicBezTo>
                    <a:cubicBezTo>
                      <a:pt x="183" y="176"/>
                      <a:pt x="183" y="176"/>
                      <a:pt x="183" y="176"/>
                    </a:cubicBezTo>
                    <a:cubicBezTo>
                      <a:pt x="183" y="176"/>
                      <a:pt x="181" y="178"/>
                      <a:pt x="182" y="178"/>
                    </a:cubicBezTo>
                    <a:cubicBezTo>
                      <a:pt x="184" y="178"/>
                      <a:pt x="184" y="177"/>
                      <a:pt x="186" y="177"/>
                    </a:cubicBezTo>
                    <a:cubicBezTo>
                      <a:pt x="187" y="177"/>
                      <a:pt x="185" y="176"/>
                      <a:pt x="185" y="176"/>
                    </a:cubicBezTo>
                    <a:cubicBezTo>
                      <a:pt x="185" y="176"/>
                      <a:pt x="185" y="175"/>
                      <a:pt x="186" y="175"/>
                    </a:cubicBezTo>
                    <a:cubicBezTo>
                      <a:pt x="187" y="175"/>
                      <a:pt x="189" y="175"/>
                      <a:pt x="190" y="175"/>
                    </a:cubicBezTo>
                    <a:cubicBezTo>
                      <a:pt x="190" y="175"/>
                      <a:pt x="190" y="175"/>
                      <a:pt x="190" y="175"/>
                    </a:cubicBezTo>
                    <a:cubicBezTo>
                      <a:pt x="190" y="175"/>
                      <a:pt x="190" y="176"/>
                      <a:pt x="190" y="176"/>
                    </a:cubicBezTo>
                    <a:cubicBezTo>
                      <a:pt x="190" y="176"/>
                      <a:pt x="191" y="176"/>
                      <a:pt x="191" y="176"/>
                    </a:cubicBezTo>
                    <a:cubicBezTo>
                      <a:pt x="192" y="176"/>
                      <a:pt x="192" y="176"/>
                      <a:pt x="192" y="176"/>
                    </a:cubicBezTo>
                    <a:cubicBezTo>
                      <a:pt x="192" y="176"/>
                      <a:pt x="192" y="175"/>
                      <a:pt x="193" y="175"/>
                    </a:cubicBezTo>
                    <a:cubicBezTo>
                      <a:pt x="194" y="175"/>
                      <a:pt x="195" y="176"/>
                      <a:pt x="196" y="176"/>
                    </a:cubicBezTo>
                    <a:cubicBezTo>
                      <a:pt x="197" y="176"/>
                      <a:pt x="197" y="175"/>
                      <a:pt x="198" y="175"/>
                    </a:cubicBezTo>
                    <a:cubicBezTo>
                      <a:pt x="198" y="175"/>
                      <a:pt x="199" y="175"/>
                      <a:pt x="199" y="175"/>
                    </a:cubicBezTo>
                    <a:cubicBezTo>
                      <a:pt x="200" y="176"/>
                      <a:pt x="202" y="176"/>
                      <a:pt x="202" y="176"/>
                    </a:cubicBezTo>
                    <a:cubicBezTo>
                      <a:pt x="202" y="175"/>
                      <a:pt x="202" y="175"/>
                      <a:pt x="202" y="175"/>
                    </a:cubicBezTo>
                    <a:cubicBezTo>
                      <a:pt x="203" y="175"/>
                      <a:pt x="204" y="175"/>
                      <a:pt x="204" y="175"/>
                    </a:cubicBezTo>
                    <a:cubicBezTo>
                      <a:pt x="205" y="175"/>
                      <a:pt x="205" y="175"/>
                      <a:pt x="205" y="175"/>
                    </a:cubicBezTo>
                    <a:cubicBezTo>
                      <a:pt x="206" y="175"/>
                      <a:pt x="208" y="176"/>
                      <a:pt x="209" y="175"/>
                    </a:cubicBezTo>
                    <a:cubicBezTo>
                      <a:pt x="210" y="175"/>
                      <a:pt x="210" y="175"/>
                      <a:pt x="210" y="175"/>
                    </a:cubicBezTo>
                    <a:cubicBezTo>
                      <a:pt x="210" y="175"/>
                      <a:pt x="210" y="175"/>
                      <a:pt x="212" y="175"/>
                    </a:cubicBezTo>
                    <a:cubicBezTo>
                      <a:pt x="213" y="175"/>
                      <a:pt x="214" y="175"/>
                      <a:pt x="215" y="175"/>
                    </a:cubicBezTo>
                    <a:cubicBezTo>
                      <a:pt x="215" y="175"/>
                      <a:pt x="215" y="176"/>
                      <a:pt x="215" y="176"/>
                    </a:cubicBezTo>
                    <a:cubicBezTo>
                      <a:pt x="217" y="176"/>
                      <a:pt x="217" y="178"/>
                      <a:pt x="219" y="178"/>
                    </a:cubicBezTo>
                    <a:cubicBezTo>
                      <a:pt x="220" y="178"/>
                      <a:pt x="222" y="177"/>
                      <a:pt x="223" y="177"/>
                    </a:cubicBezTo>
                    <a:cubicBezTo>
                      <a:pt x="222" y="177"/>
                      <a:pt x="222" y="177"/>
                      <a:pt x="222" y="176"/>
                    </a:cubicBezTo>
                    <a:cubicBezTo>
                      <a:pt x="222" y="176"/>
                      <a:pt x="222" y="175"/>
                      <a:pt x="222" y="175"/>
                    </a:cubicBezTo>
                    <a:cubicBezTo>
                      <a:pt x="223" y="175"/>
                      <a:pt x="223" y="175"/>
                      <a:pt x="223" y="175"/>
                    </a:cubicBezTo>
                    <a:cubicBezTo>
                      <a:pt x="223" y="176"/>
                      <a:pt x="224" y="176"/>
                      <a:pt x="224" y="176"/>
                    </a:cubicBezTo>
                    <a:cubicBezTo>
                      <a:pt x="224" y="176"/>
                      <a:pt x="223" y="177"/>
                      <a:pt x="223" y="177"/>
                    </a:cubicBezTo>
                    <a:cubicBezTo>
                      <a:pt x="224" y="177"/>
                      <a:pt x="226" y="177"/>
                      <a:pt x="226" y="177"/>
                    </a:cubicBezTo>
                    <a:cubicBezTo>
                      <a:pt x="228" y="177"/>
                      <a:pt x="228" y="177"/>
                      <a:pt x="230" y="177"/>
                    </a:cubicBezTo>
                    <a:cubicBezTo>
                      <a:pt x="231" y="177"/>
                      <a:pt x="234" y="177"/>
                      <a:pt x="235" y="177"/>
                    </a:cubicBezTo>
                    <a:cubicBezTo>
                      <a:pt x="234" y="177"/>
                      <a:pt x="233" y="177"/>
                      <a:pt x="233" y="176"/>
                    </a:cubicBezTo>
                    <a:cubicBezTo>
                      <a:pt x="233" y="176"/>
                      <a:pt x="233" y="175"/>
                      <a:pt x="233" y="175"/>
                    </a:cubicBezTo>
                    <a:cubicBezTo>
                      <a:pt x="233" y="175"/>
                      <a:pt x="234" y="175"/>
                      <a:pt x="234" y="175"/>
                    </a:cubicBezTo>
                    <a:cubicBezTo>
                      <a:pt x="234" y="175"/>
                      <a:pt x="235" y="176"/>
                      <a:pt x="235" y="176"/>
                    </a:cubicBezTo>
                    <a:cubicBezTo>
                      <a:pt x="235" y="177"/>
                      <a:pt x="235" y="177"/>
                      <a:pt x="235" y="177"/>
                    </a:cubicBezTo>
                    <a:cubicBezTo>
                      <a:pt x="236" y="176"/>
                      <a:pt x="237" y="176"/>
                      <a:pt x="237" y="176"/>
                    </a:cubicBezTo>
                    <a:cubicBezTo>
                      <a:pt x="239" y="176"/>
                      <a:pt x="239" y="178"/>
                      <a:pt x="241" y="178"/>
                    </a:cubicBezTo>
                    <a:cubicBezTo>
                      <a:pt x="242" y="178"/>
                      <a:pt x="243" y="177"/>
                      <a:pt x="243" y="177"/>
                    </a:cubicBezTo>
                    <a:cubicBezTo>
                      <a:pt x="243" y="176"/>
                      <a:pt x="243" y="175"/>
                      <a:pt x="243" y="175"/>
                    </a:cubicBezTo>
                    <a:cubicBezTo>
                      <a:pt x="244" y="175"/>
                      <a:pt x="245" y="175"/>
                      <a:pt x="246" y="175"/>
                    </a:cubicBezTo>
                    <a:cubicBezTo>
                      <a:pt x="247" y="175"/>
                      <a:pt x="247" y="176"/>
                      <a:pt x="247" y="177"/>
                    </a:cubicBezTo>
                    <a:cubicBezTo>
                      <a:pt x="247" y="177"/>
                      <a:pt x="247" y="179"/>
                      <a:pt x="248" y="179"/>
                    </a:cubicBezTo>
                    <a:cubicBezTo>
                      <a:pt x="250" y="179"/>
                      <a:pt x="250" y="177"/>
                      <a:pt x="252" y="177"/>
                    </a:cubicBezTo>
                    <a:cubicBezTo>
                      <a:pt x="253" y="177"/>
                      <a:pt x="254" y="177"/>
                      <a:pt x="254" y="177"/>
                    </a:cubicBezTo>
                    <a:cubicBezTo>
                      <a:pt x="254" y="176"/>
                      <a:pt x="254" y="175"/>
                      <a:pt x="254" y="175"/>
                    </a:cubicBezTo>
                    <a:cubicBezTo>
                      <a:pt x="255" y="175"/>
                      <a:pt x="256" y="175"/>
                      <a:pt x="257" y="175"/>
                    </a:cubicBezTo>
                    <a:cubicBezTo>
                      <a:pt x="258" y="175"/>
                      <a:pt x="261" y="176"/>
                      <a:pt x="261" y="177"/>
                    </a:cubicBezTo>
                    <a:cubicBezTo>
                      <a:pt x="261" y="177"/>
                      <a:pt x="258" y="180"/>
                      <a:pt x="259" y="180"/>
                    </a:cubicBezTo>
                    <a:cubicBezTo>
                      <a:pt x="261" y="180"/>
                      <a:pt x="261" y="176"/>
                      <a:pt x="263" y="176"/>
                    </a:cubicBezTo>
                    <a:cubicBezTo>
                      <a:pt x="264" y="176"/>
                      <a:pt x="268" y="177"/>
                      <a:pt x="268" y="177"/>
                    </a:cubicBezTo>
                    <a:cubicBezTo>
                      <a:pt x="268" y="176"/>
                      <a:pt x="268" y="175"/>
                      <a:pt x="268" y="175"/>
                    </a:cubicBezTo>
                    <a:cubicBezTo>
                      <a:pt x="269" y="175"/>
                      <a:pt x="270" y="175"/>
                      <a:pt x="271" y="175"/>
                    </a:cubicBezTo>
                    <a:cubicBezTo>
                      <a:pt x="271" y="176"/>
                      <a:pt x="272" y="176"/>
                      <a:pt x="272" y="177"/>
                    </a:cubicBezTo>
                    <a:cubicBezTo>
                      <a:pt x="272" y="177"/>
                      <a:pt x="272" y="177"/>
                      <a:pt x="272" y="177"/>
                    </a:cubicBezTo>
                    <a:cubicBezTo>
                      <a:pt x="273" y="178"/>
                      <a:pt x="273" y="179"/>
                      <a:pt x="274" y="179"/>
                    </a:cubicBezTo>
                    <a:cubicBezTo>
                      <a:pt x="275" y="179"/>
                      <a:pt x="278" y="177"/>
                      <a:pt x="278" y="177"/>
                    </a:cubicBezTo>
                    <a:cubicBezTo>
                      <a:pt x="278" y="176"/>
                      <a:pt x="275" y="176"/>
                      <a:pt x="273" y="175"/>
                    </a:cubicBezTo>
                    <a:cubicBezTo>
                      <a:pt x="274" y="175"/>
                      <a:pt x="276" y="175"/>
                      <a:pt x="277" y="175"/>
                    </a:cubicBezTo>
                    <a:cubicBezTo>
                      <a:pt x="278" y="176"/>
                      <a:pt x="280" y="176"/>
                      <a:pt x="280" y="177"/>
                    </a:cubicBezTo>
                    <a:cubicBezTo>
                      <a:pt x="280" y="177"/>
                      <a:pt x="280" y="179"/>
                      <a:pt x="281" y="179"/>
                    </a:cubicBezTo>
                    <a:cubicBezTo>
                      <a:pt x="283" y="179"/>
                      <a:pt x="283" y="178"/>
                      <a:pt x="285" y="178"/>
                    </a:cubicBezTo>
                    <a:cubicBezTo>
                      <a:pt x="286" y="178"/>
                      <a:pt x="289" y="178"/>
                      <a:pt x="289" y="177"/>
                    </a:cubicBezTo>
                    <a:cubicBezTo>
                      <a:pt x="289" y="176"/>
                      <a:pt x="285" y="176"/>
                      <a:pt x="284" y="175"/>
                    </a:cubicBezTo>
                    <a:cubicBezTo>
                      <a:pt x="287" y="174"/>
                      <a:pt x="289" y="174"/>
                      <a:pt x="291" y="174"/>
                    </a:cubicBezTo>
                    <a:cubicBezTo>
                      <a:pt x="291" y="176"/>
                      <a:pt x="289" y="176"/>
                      <a:pt x="289" y="177"/>
                    </a:cubicBezTo>
                    <a:cubicBezTo>
                      <a:pt x="289" y="178"/>
                      <a:pt x="291" y="177"/>
                      <a:pt x="292" y="177"/>
                    </a:cubicBezTo>
                    <a:cubicBezTo>
                      <a:pt x="294" y="177"/>
                      <a:pt x="294" y="179"/>
                      <a:pt x="296" y="180"/>
                    </a:cubicBezTo>
                    <a:cubicBezTo>
                      <a:pt x="297" y="180"/>
                      <a:pt x="299" y="178"/>
                      <a:pt x="299" y="177"/>
                    </a:cubicBezTo>
                    <a:cubicBezTo>
                      <a:pt x="299" y="176"/>
                      <a:pt x="301" y="176"/>
                      <a:pt x="301" y="175"/>
                    </a:cubicBezTo>
                    <a:cubicBezTo>
                      <a:pt x="302" y="175"/>
                      <a:pt x="302" y="174"/>
                      <a:pt x="303" y="174"/>
                    </a:cubicBezTo>
                    <a:cubicBezTo>
                      <a:pt x="303" y="174"/>
                      <a:pt x="304" y="174"/>
                      <a:pt x="304" y="174"/>
                    </a:cubicBezTo>
                    <a:cubicBezTo>
                      <a:pt x="304" y="174"/>
                      <a:pt x="304" y="174"/>
                      <a:pt x="304" y="174"/>
                    </a:cubicBezTo>
                    <a:cubicBezTo>
                      <a:pt x="304" y="174"/>
                      <a:pt x="304" y="174"/>
                      <a:pt x="304" y="174"/>
                    </a:cubicBezTo>
                    <a:cubicBezTo>
                      <a:pt x="304" y="174"/>
                      <a:pt x="304" y="174"/>
                      <a:pt x="304" y="174"/>
                    </a:cubicBezTo>
                    <a:cubicBezTo>
                      <a:pt x="304" y="176"/>
                      <a:pt x="301" y="176"/>
                      <a:pt x="301" y="177"/>
                    </a:cubicBezTo>
                    <a:cubicBezTo>
                      <a:pt x="301" y="178"/>
                      <a:pt x="302" y="179"/>
                      <a:pt x="303" y="179"/>
                    </a:cubicBezTo>
                    <a:cubicBezTo>
                      <a:pt x="305" y="179"/>
                      <a:pt x="305" y="179"/>
                      <a:pt x="306" y="179"/>
                    </a:cubicBezTo>
                    <a:cubicBezTo>
                      <a:pt x="307" y="179"/>
                      <a:pt x="307" y="179"/>
                      <a:pt x="307" y="179"/>
                    </a:cubicBezTo>
                    <a:cubicBezTo>
                      <a:pt x="308" y="179"/>
                      <a:pt x="308" y="179"/>
                      <a:pt x="308" y="179"/>
                    </a:cubicBezTo>
                    <a:cubicBezTo>
                      <a:pt x="308" y="179"/>
                      <a:pt x="310" y="178"/>
                      <a:pt x="311" y="178"/>
                    </a:cubicBezTo>
                    <a:cubicBezTo>
                      <a:pt x="310" y="178"/>
                      <a:pt x="310" y="178"/>
                      <a:pt x="310" y="177"/>
                    </a:cubicBezTo>
                    <a:cubicBezTo>
                      <a:pt x="310" y="177"/>
                      <a:pt x="311" y="176"/>
                      <a:pt x="311" y="176"/>
                    </a:cubicBezTo>
                    <a:cubicBezTo>
                      <a:pt x="311" y="176"/>
                      <a:pt x="311" y="175"/>
                      <a:pt x="311" y="174"/>
                    </a:cubicBezTo>
                    <a:cubicBezTo>
                      <a:pt x="311" y="174"/>
                      <a:pt x="311" y="174"/>
                      <a:pt x="311" y="174"/>
                    </a:cubicBezTo>
                    <a:cubicBezTo>
                      <a:pt x="312" y="174"/>
                      <a:pt x="313" y="174"/>
                      <a:pt x="314" y="174"/>
                    </a:cubicBezTo>
                    <a:cubicBezTo>
                      <a:pt x="313" y="175"/>
                      <a:pt x="312" y="176"/>
                      <a:pt x="311" y="176"/>
                    </a:cubicBezTo>
                    <a:cubicBezTo>
                      <a:pt x="311" y="176"/>
                      <a:pt x="312" y="177"/>
                      <a:pt x="312" y="177"/>
                    </a:cubicBezTo>
                    <a:cubicBezTo>
                      <a:pt x="312" y="178"/>
                      <a:pt x="311" y="178"/>
                      <a:pt x="311" y="178"/>
                    </a:cubicBezTo>
                    <a:cubicBezTo>
                      <a:pt x="312" y="178"/>
                      <a:pt x="314" y="178"/>
                      <a:pt x="314" y="178"/>
                    </a:cubicBezTo>
                    <a:cubicBezTo>
                      <a:pt x="316" y="178"/>
                      <a:pt x="316" y="178"/>
                      <a:pt x="318" y="178"/>
                    </a:cubicBezTo>
                    <a:cubicBezTo>
                      <a:pt x="319" y="178"/>
                      <a:pt x="318" y="178"/>
                      <a:pt x="318" y="178"/>
                    </a:cubicBezTo>
                    <a:cubicBezTo>
                      <a:pt x="318" y="176"/>
                      <a:pt x="320" y="176"/>
                      <a:pt x="321" y="175"/>
                    </a:cubicBezTo>
                    <a:cubicBezTo>
                      <a:pt x="322" y="174"/>
                      <a:pt x="324" y="174"/>
                      <a:pt x="326" y="174"/>
                    </a:cubicBezTo>
                    <a:cubicBezTo>
                      <a:pt x="326" y="174"/>
                      <a:pt x="326" y="174"/>
                      <a:pt x="326" y="174"/>
                    </a:cubicBezTo>
                    <a:cubicBezTo>
                      <a:pt x="326" y="176"/>
                      <a:pt x="324" y="176"/>
                      <a:pt x="324" y="178"/>
                    </a:cubicBezTo>
                    <a:cubicBezTo>
                      <a:pt x="324" y="178"/>
                      <a:pt x="324" y="180"/>
                      <a:pt x="325" y="180"/>
                    </a:cubicBezTo>
                    <a:cubicBezTo>
                      <a:pt x="327" y="180"/>
                      <a:pt x="327" y="181"/>
                      <a:pt x="329" y="181"/>
                    </a:cubicBezTo>
                    <a:cubicBezTo>
                      <a:pt x="330" y="181"/>
                      <a:pt x="327" y="178"/>
                      <a:pt x="327" y="178"/>
                    </a:cubicBezTo>
                    <a:cubicBezTo>
                      <a:pt x="327" y="176"/>
                      <a:pt x="332" y="176"/>
                      <a:pt x="332" y="175"/>
                    </a:cubicBezTo>
                    <a:cubicBezTo>
                      <a:pt x="332" y="175"/>
                      <a:pt x="332" y="174"/>
                      <a:pt x="332" y="174"/>
                    </a:cubicBezTo>
                    <a:cubicBezTo>
                      <a:pt x="333" y="174"/>
                      <a:pt x="333" y="174"/>
                      <a:pt x="334" y="174"/>
                    </a:cubicBezTo>
                    <a:cubicBezTo>
                      <a:pt x="334" y="174"/>
                      <a:pt x="334" y="175"/>
                      <a:pt x="334" y="175"/>
                    </a:cubicBezTo>
                    <a:cubicBezTo>
                      <a:pt x="334" y="176"/>
                      <a:pt x="336" y="176"/>
                      <a:pt x="336" y="178"/>
                    </a:cubicBezTo>
                    <a:cubicBezTo>
                      <a:pt x="335" y="178"/>
                      <a:pt x="335" y="180"/>
                      <a:pt x="336" y="180"/>
                    </a:cubicBezTo>
                    <a:cubicBezTo>
                      <a:pt x="338" y="180"/>
                      <a:pt x="338" y="178"/>
                      <a:pt x="340" y="178"/>
                    </a:cubicBezTo>
                    <a:cubicBezTo>
                      <a:pt x="341" y="178"/>
                      <a:pt x="345" y="178"/>
                      <a:pt x="345" y="178"/>
                    </a:cubicBezTo>
                    <a:cubicBezTo>
                      <a:pt x="345" y="176"/>
                      <a:pt x="342" y="176"/>
                      <a:pt x="342" y="175"/>
                    </a:cubicBezTo>
                    <a:cubicBezTo>
                      <a:pt x="342" y="174"/>
                      <a:pt x="341" y="176"/>
                      <a:pt x="341" y="176"/>
                    </a:cubicBezTo>
                    <a:cubicBezTo>
                      <a:pt x="339" y="176"/>
                      <a:pt x="339" y="175"/>
                      <a:pt x="338" y="174"/>
                    </a:cubicBezTo>
                    <a:cubicBezTo>
                      <a:pt x="338" y="174"/>
                      <a:pt x="339" y="174"/>
                      <a:pt x="339" y="174"/>
                    </a:cubicBezTo>
                    <a:cubicBezTo>
                      <a:pt x="341" y="174"/>
                      <a:pt x="343" y="174"/>
                      <a:pt x="345" y="174"/>
                    </a:cubicBezTo>
                    <a:cubicBezTo>
                      <a:pt x="346" y="174"/>
                      <a:pt x="347" y="174"/>
                      <a:pt x="347" y="174"/>
                    </a:cubicBezTo>
                    <a:cubicBezTo>
                      <a:pt x="347" y="174"/>
                      <a:pt x="346" y="174"/>
                      <a:pt x="346" y="175"/>
                    </a:cubicBezTo>
                    <a:cubicBezTo>
                      <a:pt x="345" y="176"/>
                      <a:pt x="351" y="176"/>
                      <a:pt x="351" y="178"/>
                    </a:cubicBezTo>
                    <a:cubicBezTo>
                      <a:pt x="351" y="178"/>
                      <a:pt x="350" y="179"/>
                      <a:pt x="349" y="179"/>
                    </a:cubicBezTo>
                    <a:cubicBezTo>
                      <a:pt x="350" y="180"/>
                      <a:pt x="350" y="180"/>
                      <a:pt x="351" y="181"/>
                    </a:cubicBezTo>
                    <a:cubicBezTo>
                      <a:pt x="351" y="181"/>
                      <a:pt x="352" y="181"/>
                      <a:pt x="353" y="181"/>
                    </a:cubicBezTo>
                    <a:cubicBezTo>
                      <a:pt x="353" y="181"/>
                      <a:pt x="356" y="179"/>
                      <a:pt x="357" y="178"/>
                    </a:cubicBezTo>
                    <a:cubicBezTo>
                      <a:pt x="357" y="178"/>
                      <a:pt x="356" y="178"/>
                      <a:pt x="356" y="178"/>
                    </a:cubicBezTo>
                    <a:cubicBezTo>
                      <a:pt x="356" y="178"/>
                      <a:pt x="357" y="178"/>
                      <a:pt x="357" y="178"/>
                    </a:cubicBezTo>
                    <a:cubicBezTo>
                      <a:pt x="356" y="176"/>
                      <a:pt x="352" y="176"/>
                      <a:pt x="352" y="175"/>
                    </a:cubicBezTo>
                    <a:cubicBezTo>
                      <a:pt x="352" y="175"/>
                      <a:pt x="353" y="174"/>
                      <a:pt x="353" y="174"/>
                    </a:cubicBezTo>
                    <a:cubicBezTo>
                      <a:pt x="357" y="174"/>
                      <a:pt x="361" y="174"/>
                      <a:pt x="365" y="174"/>
                    </a:cubicBezTo>
                    <a:cubicBezTo>
                      <a:pt x="368" y="174"/>
                      <a:pt x="370" y="174"/>
                      <a:pt x="373" y="174"/>
                    </a:cubicBezTo>
                    <a:cubicBezTo>
                      <a:pt x="372" y="175"/>
                      <a:pt x="372" y="176"/>
                      <a:pt x="370" y="176"/>
                    </a:cubicBezTo>
                    <a:cubicBezTo>
                      <a:pt x="370" y="176"/>
                      <a:pt x="367" y="175"/>
                      <a:pt x="367" y="175"/>
                    </a:cubicBezTo>
                    <a:cubicBezTo>
                      <a:pt x="367" y="177"/>
                      <a:pt x="372" y="177"/>
                      <a:pt x="372" y="178"/>
                    </a:cubicBezTo>
                    <a:cubicBezTo>
                      <a:pt x="372" y="179"/>
                      <a:pt x="370" y="179"/>
                      <a:pt x="370" y="179"/>
                    </a:cubicBezTo>
                    <a:cubicBezTo>
                      <a:pt x="372" y="179"/>
                      <a:pt x="372" y="180"/>
                      <a:pt x="373" y="180"/>
                    </a:cubicBezTo>
                    <a:cubicBezTo>
                      <a:pt x="374" y="180"/>
                      <a:pt x="374" y="180"/>
                      <a:pt x="375" y="180"/>
                    </a:cubicBezTo>
                    <a:cubicBezTo>
                      <a:pt x="375" y="180"/>
                      <a:pt x="375" y="180"/>
                      <a:pt x="375" y="181"/>
                    </a:cubicBezTo>
                    <a:cubicBezTo>
                      <a:pt x="376" y="180"/>
                      <a:pt x="378" y="179"/>
                      <a:pt x="378" y="178"/>
                    </a:cubicBezTo>
                    <a:cubicBezTo>
                      <a:pt x="378" y="177"/>
                      <a:pt x="373" y="177"/>
                      <a:pt x="373" y="175"/>
                    </a:cubicBezTo>
                    <a:cubicBezTo>
                      <a:pt x="373" y="175"/>
                      <a:pt x="373" y="174"/>
                      <a:pt x="374" y="174"/>
                    </a:cubicBezTo>
                    <a:cubicBezTo>
                      <a:pt x="382" y="174"/>
                      <a:pt x="390" y="174"/>
                      <a:pt x="399" y="173"/>
                    </a:cubicBezTo>
                    <a:cubicBezTo>
                      <a:pt x="398" y="173"/>
                      <a:pt x="398" y="173"/>
                      <a:pt x="397" y="173"/>
                    </a:cubicBezTo>
                    <a:cubicBezTo>
                      <a:pt x="398" y="173"/>
                      <a:pt x="399" y="172"/>
                      <a:pt x="400" y="172"/>
                    </a:cubicBezTo>
                    <a:cubicBezTo>
                      <a:pt x="399" y="171"/>
                      <a:pt x="399" y="171"/>
                      <a:pt x="399" y="171"/>
                    </a:cubicBezTo>
                    <a:cubicBezTo>
                      <a:pt x="399" y="171"/>
                      <a:pt x="399" y="170"/>
                      <a:pt x="400" y="170"/>
                    </a:cubicBezTo>
                    <a:cubicBezTo>
                      <a:pt x="399" y="170"/>
                      <a:pt x="399" y="170"/>
                      <a:pt x="399" y="169"/>
                    </a:cubicBezTo>
                    <a:cubicBezTo>
                      <a:pt x="399" y="169"/>
                      <a:pt x="399" y="169"/>
                      <a:pt x="399" y="169"/>
                    </a:cubicBezTo>
                    <a:cubicBezTo>
                      <a:pt x="400" y="169"/>
                      <a:pt x="400" y="169"/>
                      <a:pt x="401" y="169"/>
                    </a:cubicBezTo>
                    <a:cubicBezTo>
                      <a:pt x="400" y="169"/>
                      <a:pt x="400" y="170"/>
                      <a:pt x="400" y="170"/>
                    </a:cubicBezTo>
                    <a:cubicBezTo>
                      <a:pt x="400" y="170"/>
                      <a:pt x="400" y="171"/>
                      <a:pt x="400" y="171"/>
                    </a:cubicBezTo>
                    <a:cubicBezTo>
                      <a:pt x="400" y="171"/>
                      <a:pt x="400" y="171"/>
                      <a:pt x="400" y="172"/>
                    </a:cubicBezTo>
                    <a:cubicBezTo>
                      <a:pt x="400" y="172"/>
                      <a:pt x="402" y="173"/>
                      <a:pt x="403" y="173"/>
                    </a:cubicBezTo>
                    <a:cubicBezTo>
                      <a:pt x="403" y="173"/>
                      <a:pt x="403" y="174"/>
                      <a:pt x="403" y="174"/>
                    </a:cubicBezTo>
                    <a:cubicBezTo>
                      <a:pt x="403" y="174"/>
                      <a:pt x="403" y="174"/>
                      <a:pt x="403" y="174"/>
                    </a:cubicBezTo>
                    <a:cubicBezTo>
                      <a:pt x="403" y="174"/>
                      <a:pt x="405" y="175"/>
                      <a:pt x="405" y="175"/>
                    </a:cubicBezTo>
                    <a:cubicBezTo>
                      <a:pt x="405" y="177"/>
                      <a:pt x="399" y="177"/>
                      <a:pt x="399" y="179"/>
                    </a:cubicBezTo>
                    <a:cubicBezTo>
                      <a:pt x="399" y="179"/>
                      <a:pt x="403" y="179"/>
                      <a:pt x="403" y="179"/>
                    </a:cubicBezTo>
                    <a:cubicBezTo>
                      <a:pt x="406" y="179"/>
                      <a:pt x="406" y="179"/>
                      <a:pt x="408" y="179"/>
                    </a:cubicBezTo>
                    <a:cubicBezTo>
                      <a:pt x="409" y="179"/>
                      <a:pt x="407" y="179"/>
                      <a:pt x="407" y="179"/>
                    </a:cubicBezTo>
                    <a:cubicBezTo>
                      <a:pt x="407" y="177"/>
                      <a:pt x="412" y="177"/>
                      <a:pt x="412" y="176"/>
                    </a:cubicBezTo>
                    <a:cubicBezTo>
                      <a:pt x="412" y="175"/>
                      <a:pt x="410" y="174"/>
                      <a:pt x="409" y="174"/>
                    </a:cubicBezTo>
                    <a:cubicBezTo>
                      <a:pt x="415" y="174"/>
                      <a:pt x="421" y="174"/>
                      <a:pt x="426" y="173"/>
                    </a:cubicBezTo>
                    <a:cubicBezTo>
                      <a:pt x="426" y="174"/>
                      <a:pt x="426" y="174"/>
                      <a:pt x="426" y="174"/>
                    </a:cubicBezTo>
                    <a:cubicBezTo>
                      <a:pt x="426" y="174"/>
                      <a:pt x="427" y="174"/>
                      <a:pt x="427" y="174"/>
                    </a:cubicBezTo>
                    <a:cubicBezTo>
                      <a:pt x="428" y="174"/>
                      <a:pt x="429" y="174"/>
                      <a:pt x="430" y="174"/>
                    </a:cubicBezTo>
                    <a:cubicBezTo>
                      <a:pt x="431" y="174"/>
                      <a:pt x="433" y="172"/>
                      <a:pt x="433" y="172"/>
                    </a:cubicBezTo>
                    <a:cubicBezTo>
                      <a:pt x="433" y="171"/>
                      <a:pt x="431" y="170"/>
                      <a:pt x="430" y="170"/>
                    </a:cubicBezTo>
                    <a:cubicBezTo>
                      <a:pt x="432" y="170"/>
                      <a:pt x="434" y="170"/>
                      <a:pt x="435" y="170"/>
                    </a:cubicBezTo>
                    <a:cubicBezTo>
                      <a:pt x="436" y="170"/>
                      <a:pt x="437" y="171"/>
                      <a:pt x="437" y="172"/>
                    </a:cubicBezTo>
                    <a:cubicBezTo>
                      <a:pt x="437" y="172"/>
                      <a:pt x="436" y="173"/>
                      <a:pt x="437" y="173"/>
                    </a:cubicBezTo>
                    <a:cubicBezTo>
                      <a:pt x="439" y="173"/>
                      <a:pt x="439" y="171"/>
                      <a:pt x="441" y="171"/>
                    </a:cubicBezTo>
                    <a:cubicBezTo>
                      <a:pt x="442" y="171"/>
                      <a:pt x="446" y="172"/>
                      <a:pt x="446" y="172"/>
                    </a:cubicBezTo>
                    <a:cubicBezTo>
                      <a:pt x="446" y="172"/>
                      <a:pt x="446" y="172"/>
                      <a:pt x="446" y="172"/>
                    </a:cubicBezTo>
                    <a:cubicBezTo>
                      <a:pt x="446" y="171"/>
                      <a:pt x="445" y="170"/>
                      <a:pt x="445" y="170"/>
                    </a:cubicBezTo>
                    <a:cubicBezTo>
                      <a:pt x="446" y="170"/>
                      <a:pt x="447" y="170"/>
                      <a:pt x="448" y="170"/>
                    </a:cubicBezTo>
                    <a:cubicBezTo>
                      <a:pt x="449" y="170"/>
                      <a:pt x="449" y="169"/>
                      <a:pt x="450" y="169"/>
                    </a:cubicBezTo>
                    <a:cubicBezTo>
                      <a:pt x="452" y="169"/>
                      <a:pt x="454" y="169"/>
                      <a:pt x="455" y="169"/>
                    </a:cubicBezTo>
                    <a:cubicBezTo>
                      <a:pt x="456" y="170"/>
                      <a:pt x="458" y="171"/>
                      <a:pt x="458" y="172"/>
                    </a:cubicBezTo>
                    <a:cubicBezTo>
                      <a:pt x="458" y="172"/>
                      <a:pt x="458" y="172"/>
                      <a:pt x="459" y="172"/>
                    </a:cubicBezTo>
                    <a:cubicBezTo>
                      <a:pt x="461" y="173"/>
                      <a:pt x="461" y="171"/>
                      <a:pt x="463" y="171"/>
                    </a:cubicBezTo>
                    <a:cubicBezTo>
                      <a:pt x="463" y="171"/>
                      <a:pt x="464" y="170"/>
                      <a:pt x="465" y="170"/>
                    </a:cubicBezTo>
                    <a:cubicBezTo>
                      <a:pt x="465" y="170"/>
                      <a:pt x="465" y="170"/>
                      <a:pt x="465" y="170"/>
                    </a:cubicBezTo>
                    <a:cubicBezTo>
                      <a:pt x="465" y="170"/>
                      <a:pt x="464" y="170"/>
                      <a:pt x="464" y="170"/>
                    </a:cubicBezTo>
                    <a:cubicBezTo>
                      <a:pt x="467" y="170"/>
                      <a:pt x="468" y="171"/>
                      <a:pt x="470" y="171"/>
                    </a:cubicBezTo>
                    <a:cubicBezTo>
                      <a:pt x="471" y="171"/>
                      <a:pt x="471" y="171"/>
                      <a:pt x="471" y="171"/>
                    </a:cubicBezTo>
                    <a:cubicBezTo>
                      <a:pt x="473" y="171"/>
                      <a:pt x="473" y="171"/>
                      <a:pt x="473" y="171"/>
                    </a:cubicBezTo>
                    <a:cubicBezTo>
                      <a:pt x="475" y="171"/>
                      <a:pt x="473" y="171"/>
                      <a:pt x="474" y="171"/>
                    </a:cubicBezTo>
                    <a:cubicBezTo>
                      <a:pt x="475" y="171"/>
                      <a:pt x="476" y="170"/>
                      <a:pt x="477" y="170"/>
                    </a:cubicBezTo>
                    <a:cubicBezTo>
                      <a:pt x="477" y="170"/>
                      <a:pt x="478" y="170"/>
                      <a:pt x="478" y="170"/>
                    </a:cubicBezTo>
                    <a:cubicBezTo>
                      <a:pt x="478" y="171"/>
                      <a:pt x="478" y="171"/>
                      <a:pt x="478" y="172"/>
                    </a:cubicBezTo>
                    <a:cubicBezTo>
                      <a:pt x="478" y="172"/>
                      <a:pt x="478" y="173"/>
                      <a:pt x="479" y="173"/>
                    </a:cubicBezTo>
                    <a:cubicBezTo>
                      <a:pt x="477" y="173"/>
                      <a:pt x="476" y="173"/>
                      <a:pt x="474" y="173"/>
                    </a:cubicBezTo>
                    <a:cubicBezTo>
                      <a:pt x="473" y="173"/>
                      <a:pt x="472" y="172"/>
                      <a:pt x="471" y="173"/>
                    </a:cubicBezTo>
                    <a:cubicBezTo>
                      <a:pt x="473" y="174"/>
                      <a:pt x="475" y="173"/>
                      <a:pt x="477" y="173"/>
                    </a:cubicBezTo>
                    <a:cubicBezTo>
                      <a:pt x="478" y="173"/>
                      <a:pt x="479" y="173"/>
                      <a:pt x="479" y="174"/>
                    </a:cubicBezTo>
                    <a:cubicBezTo>
                      <a:pt x="480" y="174"/>
                      <a:pt x="480" y="174"/>
                      <a:pt x="480" y="174"/>
                    </a:cubicBezTo>
                    <a:cubicBezTo>
                      <a:pt x="480" y="174"/>
                      <a:pt x="480" y="174"/>
                      <a:pt x="481" y="174"/>
                    </a:cubicBezTo>
                    <a:cubicBezTo>
                      <a:pt x="481" y="174"/>
                      <a:pt x="482" y="174"/>
                      <a:pt x="482" y="174"/>
                    </a:cubicBezTo>
                    <a:cubicBezTo>
                      <a:pt x="483" y="174"/>
                      <a:pt x="483" y="174"/>
                      <a:pt x="485" y="174"/>
                    </a:cubicBezTo>
                    <a:cubicBezTo>
                      <a:pt x="486" y="174"/>
                      <a:pt x="486" y="173"/>
                      <a:pt x="486" y="172"/>
                    </a:cubicBezTo>
                    <a:cubicBezTo>
                      <a:pt x="486" y="172"/>
                      <a:pt x="486" y="171"/>
                      <a:pt x="485" y="171"/>
                    </a:cubicBezTo>
                    <a:cubicBezTo>
                      <a:pt x="485" y="171"/>
                      <a:pt x="485" y="171"/>
                      <a:pt x="485" y="171"/>
                    </a:cubicBezTo>
                    <a:cubicBezTo>
                      <a:pt x="486" y="171"/>
                      <a:pt x="487" y="171"/>
                      <a:pt x="488" y="171"/>
                    </a:cubicBezTo>
                    <a:cubicBezTo>
                      <a:pt x="489" y="171"/>
                      <a:pt x="489" y="171"/>
                      <a:pt x="490" y="171"/>
                    </a:cubicBezTo>
                    <a:cubicBezTo>
                      <a:pt x="491" y="171"/>
                      <a:pt x="492" y="171"/>
                      <a:pt x="493" y="171"/>
                    </a:cubicBezTo>
                    <a:cubicBezTo>
                      <a:pt x="493" y="171"/>
                      <a:pt x="494" y="172"/>
                      <a:pt x="493" y="172"/>
                    </a:cubicBezTo>
                    <a:cubicBezTo>
                      <a:pt x="493" y="172"/>
                      <a:pt x="493" y="172"/>
                      <a:pt x="493" y="172"/>
                    </a:cubicBezTo>
                    <a:cubicBezTo>
                      <a:pt x="494" y="173"/>
                      <a:pt x="494" y="174"/>
                      <a:pt x="495" y="174"/>
                    </a:cubicBezTo>
                    <a:cubicBezTo>
                      <a:pt x="495" y="174"/>
                      <a:pt x="496" y="174"/>
                      <a:pt x="496" y="174"/>
                    </a:cubicBezTo>
                    <a:cubicBezTo>
                      <a:pt x="496" y="174"/>
                      <a:pt x="496" y="174"/>
                      <a:pt x="497" y="174"/>
                    </a:cubicBezTo>
                    <a:cubicBezTo>
                      <a:pt x="497" y="174"/>
                      <a:pt x="497" y="173"/>
                      <a:pt x="497" y="172"/>
                    </a:cubicBezTo>
                    <a:cubicBezTo>
                      <a:pt x="497" y="172"/>
                      <a:pt x="497" y="172"/>
                      <a:pt x="497" y="171"/>
                    </a:cubicBezTo>
                    <a:cubicBezTo>
                      <a:pt x="498" y="171"/>
                      <a:pt x="498" y="172"/>
                      <a:pt x="499" y="172"/>
                    </a:cubicBezTo>
                    <a:cubicBezTo>
                      <a:pt x="500" y="172"/>
                      <a:pt x="501" y="171"/>
                      <a:pt x="501" y="171"/>
                    </a:cubicBezTo>
                    <a:cubicBezTo>
                      <a:pt x="502" y="171"/>
                      <a:pt x="502" y="171"/>
                      <a:pt x="502" y="171"/>
                    </a:cubicBezTo>
                    <a:cubicBezTo>
                      <a:pt x="502" y="172"/>
                      <a:pt x="501" y="172"/>
                      <a:pt x="501" y="172"/>
                    </a:cubicBezTo>
                    <a:cubicBezTo>
                      <a:pt x="501" y="173"/>
                      <a:pt x="502" y="173"/>
                      <a:pt x="502" y="174"/>
                    </a:cubicBezTo>
                    <a:cubicBezTo>
                      <a:pt x="502" y="174"/>
                      <a:pt x="502" y="174"/>
                      <a:pt x="503" y="174"/>
                    </a:cubicBezTo>
                    <a:cubicBezTo>
                      <a:pt x="504" y="174"/>
                      <a:pt x="504" y="174"/>
                      <a:pt x="505" y="175"/>
                    </a:cubicBezTo>
                    <a:cubicBezTo>
                      <a:pt x="505" y="175"/>
                      <a:pt x="506" y="175"/>
                      <a:pt x="507" y="175"/>
                    </a:cubicBezTo>
                    <a:cubicBezTo>
                      <a:pt x="508" y="175"/>
                      <a:pt x="508" y="173"/>
                      <a:pt x="508" y="172"/>
                    </a:cubicBezTo>
                    <a:cubicBezTo>
                      <a:pt x="508" y="172"/>
                      <a:pt x="508" y="172"/>
                      <a:pt x="508" y="172"/>
                    </a:cubicBezTo>
                    <a:cubicBezTo>
                      <a:pt x="509" y="172"/>
                      <a:pt x="510" y="172"/>
                      <a:pt x="510" y="172"/>
                    </a:cubicBezTo>
                    <a:cubicBezTo>
                      <a:pt x="512" y="172"/>
                      <a:pt x="513" y="172"/>
                      <a:pt x="514" y="172"/>
                    </a:cubicBezTo>
                    <a:cubicBezTo>
                      <a:pt x="514" y="172"/>
                      <a:pt x="514" y="172"/>
                      <a:pt x="514" y="173"/>
                    </a:cubicBezTo>
                    <a:cubicBezTo>
                      <a:pt x="514" y="173"/>
                      <a:pt x="514" y="173"/>
                      <a:pt x="514" y="174"/>
                    </a:cubicBezTo>
                    <a:cubicBezTo>
                      <a:pt x="515" y="174"/>
                      <a:pt x="516" y="174"/>
                      <a:pt x="516" y="174"/>
                    </a:cubicBezTo>
                    <a:cubicBezTo>
                      <a:pt x="517" y="173"/>
                      <a:pt x="517" y="173"/>
                      <a:pt x="518" y="173"/>
                    </a:cubicBezTo>
                    <a:cubicBezTo>
                      <a:pt x="519" y="173"/>
                      <a:pt x="518" y="173"/>
                      <a:pt x="518" y="173"/>
                    </a:cubicBezTo>
                    <a:cubicBezTo>
                      <a:pt x="518" y="172"/>
                      <a:pt x="518" y="172"/>
                      <a:pt x="518" y="172"/>
                    </a:cubicBezTo>
                    <a:cubicBezTo>
                      <a:pt x="518" y="172"/>
                      <a:pt x="519" y="172"/>
                      <a:pt x="519" y="172"/>
                    </a:cubicBezTo>
                    <a:cubicBezTo>
                      <a:pt x="521" y="172"/>
                      <a:pt x="524" y="172"/>
                      <a:pt x="526" y="172"/>
                    </a:cubicBezTo>
                    <a:cubicBezTo>
                      <a:pt x="526" y="172"/>
                      <a:pt x="526" y="172"/>
                      <a:pt x="526" y="173"/>
                    </a:cubicBezTo>
                    <a:cubicBezTo>
                      <a:pt x="526" y="173"/>
                      <a:pt x="524" y="174"/>
                      <a:pt x="525" y="174"/>
                    </a:cubicBezTo>
                    <a:cubicBezTo>
                      <a:pt x="527" y="174"/>
                      <a:pt x="527" y="172"/>
                      <a:pt x="529" y="172"/>
                    </a:cubicBezTo>
                    <a:cubicBezTo>
                      <a:pt x="530" y="172"/>
                      <a:pt x="531" y="173"/>
                      <a:pt x="531" y="173"/>
                    </a:cubicBezTo>
                    <a:cubicBezTo>
                      <a:pt x="531" y="173"/>
                      <a:pt x="531" y="172"/>
                      <a:pt x="531" y="172"/>
                    </a:cubicBezTo>
                    <a:cubicBezTo>
                      <a:pt x="533" y="172"/>
                      <a:pt x="535" y="172"/>
                      <a:pt x="537" y="172"/>
                    </a:cubicBezTo>
                    <a:cubicBezTo>
                      <a:pt x="537" y="172"/>
                      <a:pt x="538" y="173"/>
                      <a:pt x="538" y="173"/>
                    </a:cubicBezTo>
                    <a:cubicBezTo>
                      <a:pt x="538" y="173"/>
                      <a:pt x="535" y="174"/>
                      <a:pt x="536" y="174"/>
                    </a:cubicBezTo>
                    <a:cubicBezTo>
                      <a:pt x="538" y="174"/>
                      <a:pt x="538" y="175"/>
                      <a:pt x="540" y="175"/>
                    </a:cubicBezTo>
                    <a:cubicBezTo>
                      <a:pt x="541" y="175"/>
                      <a:pt x="539" y="173"/>
                      <a:pt x="539" y="173"/>
                    </a:cubicBezTo>
                    <a:cubicBezTo>
                      <a:pt x="539" y="173"/>
                      <a:pt x="539" y="172"/>
                      <a:pt x="539" y="172"/>
                    </a:cubicBezTo>
                    <a:cubicBezTo>
                      <a:pt x="541" y="172"/>
                      <a:pt x="542" y="172"/>
                      <a:pt x="543" y="172"/>
                    </a:cubicBezTo>
                    <a:cubicBezTo>
                      <a:pt x="544" y="172"/>
                      <a:pt x="545" y="172"/>
                      <a:pt x="546" y="172"/>
                    </a:cubicBezTo>
                    <a:cubicBezTo>
                      <a:pt x="547" y="173"/>
                      <a:pt x="548" y="173"/>
                      <a:pt x="549" y="173"/>
                    </a:cubicBezTo>
                    <a:cubicBezTo>
                      <a:pt x="549" y="173"/>
                      <a:pt x="549" y="173"/>
                      <a:pt x="549" y="173"/>
                    </a:cubicBezTo>
                    <a:cubicBezTo>
                      <a:pt x="549" y="173"/>
                      <a:pt x="546" y="176"/>
                      <a:pt x="547" y="176"/>
                    </a:cubicBezTo>
                    <a:cubicBezTo>
                      <a:pt x="548" y="176"/>
                      <a:pt x="548" y="175"/>
                      <a:pt x="549" y="175"/>
                    </a:cubicBezTo>
                    <a:cubicBezTo>
                      <a:pt x="550" y="175"/>
                      <a:pt x="550" y="174"/>
                      <a:pt x="551" y="174"/>
                    </a:cubicBezTo>
                    <a:cubicBezTo>
                      <a:pt x="551" y="174"/>
                      <a:pt x="552" y="174"/>
                      <a:pt x="552" y="175"/>
                    </a:cubicBezTo>
                    <a:cubicBezTo>
                      <a:pt x="553" y="174"/>
                      <a:pt x="556" y="173"/>
                      <a:pt x="556" y="173"/>
                    </a:cubicBezTo>
                    <a:cubicBezTo>
                      <a:pt x="556" y="173"/>
                      <a:pt x="556" y="173"/>
                      <a:pt x="555" y="173"/>
                    </a:cubicBezTo>
                    <a:cubicBezTo>
                      <a:pt x="556" y="173"/>
                      <a:pt x="556" y="172"/>
                      <a:pt x="556" y="172"/>
                    </a:cubicBezTo>
                    <a:cubicBezTo>
                      <a:pt x="557" y="173"/>
                      <a:pt x="557" y="173"/>
                      <a:pt x="558" y="173"/>
                    </a:cubicBezTo>
                    <a:cubicBezTo>
                      <a:pt x="558" y="173"/>
                      <a:pt x="558" y="173"/>
                      <a:pt x="558" y="173"/>
                    </a:cubicBezTo>
                    <a:cubicBezTo>
                      <a:pt x="560" y="173"/>
                      <a:pt x="560" y="175"/>
                      <a:pt x="562" y="175"/>
                    </a:cubicBezTo>
                    <a:cubicBezTo>
                      <a:pt x="563" y="175"/>
                      <a:pt x="564" y="174"/>
                      <a:pt x="564" y="173"/>
                    </a:cubicBezTo>
                    <a:cubicBezTo>
                      <a:pt x="564" y="173"/>
                      <a:pt x="564" y="173"/>
                      <a:pt x="564" y="173"/>
                    </a:cubicBezTo>
                    <a:cubicBezTo>
                      <a:pt x="565" y="173"/>
                      <a:pt x="566" y="173"/>
                      <a:pt x="566" y="173"/>
                    </a:cubicBezTo>
                    <a:cubicBezTo>
                      <a:pt x="566" y="173"/>
                      <a:pt x="566" y="173"/>
                      <a:pt x="566" y="173"/>
                    </a:cubicBezTo>
                    <a:cubicBezTo>
                      <a:pt x="566" y="174"/>
                      <a:pt x="568" y="174"/>
                      <a:pt x="569" y="174"/>
                    </a:cubicBezTo>
                    <a:cubicBezTo>
                      <a:pt x="571" y="174"/>
                      <a:pt x="571" y="176"/>
                      <a:pt x="573" y="176"/>
                    </a:cubicBezTo>
                    <a:cubicBezTo>
                      <a:pt x="574" y="176"/>
                      <a:pt x="575" y="174"/>
                      <a:pt x="575" y="173"/>
                    </a:cubicBezTo>
                    <a:cubicBezTo>
                      <a:pt x="575" y="173"/>
                      <a:pt x="575" y="173"/>
                      <a:pt x="575" y="173"/>
                    </a:cubicBezTo>
                    <a:cubicBezTo>
                      <a:pt x="575" y="173"/>
                      <a:pt x="575" y="173"/>
                      <a:pt x="576" y="173"/>
                    </a:cubicBezTo>
                    <a:cubicBezTo>
                      <a:pt x="576" y="173"/>
                      <a:pt x="576" y="173"/>
                      <a:pt x="576" y="172"/>
                    </a:cubicBezTo>
                    <a:cubicBezTo>
                      <a:pt x="576" y="172"/>
                      <a:pt x="576" y="172"/>
                      <a:pt x="576" y="172"/>
                    </a:cubicBezTo>
                    <a:cubicBezTo>
                      <a:pt x="576" y="173"/>
                      <a:pt x="576" y="173"/>
                      <a:pt x="576" y="173"/>
                    </a:cubicBezTo>
                    <a:cubicBezTo>
                      <a:pt x="575" y="173"/>
                      <a:pt x="575" y="173"/>
                      <a:pt x="575" y="173"/>
                    </a:cubicBezTo>
                    <a:cubicBezTo>
                      <a:pt x="575" y="173"/>
                      <a:pt x="575" y="173"/>
                      <a:pt x="575" y="173"/>
                    </a:cubicBezTo>
                    <a:cubicBezTo>
                      <a:pt x="576" y="174"/>
                      <a:pt x="579" y="173"/>
                      <a:pt x="580" y="173"/>
                    </a:cubicBezTo>
                    <a:cubicBezTo>
                      <a:pt x="582" y="173"/>
                      <a:pt x="582" y="176"/>
                      <a:pt x="584" y="176"/>
                    </a:cubicBezTo>
                    <a:cubicBezTo>
                      <a:pt x="585" y="176"/>
                      <a:pt x="585" y="174"/>
                      <a:pt x="585" y="173"/>
                    </a:cubicBezTo>
                    <a:cubicBezTo>
                      <a:pt x="585" y="173"/>
                      <a:pt x="584" y="173"/>
                      <a:pt x="584" y="172"/>
                    </a:cubicBezTo>
                    <a:cubicBezTo>
                      <a:pt x="587" y="172"/>
                      <a:pt x="589" y="172"/>
                      <a:pt x="592" y="172"/>
                    </a:cubicBezTo>
                    <a:cubicBezTo>
                      <a:pt x="594" y="173"/>
                      <a:pt x="595" y="172"/>
                      <a:pt x="597" y="172"/>
                    </a:cubicBezTo>
                    <a:cubicBezTo>
                      <a:pt x="598" y="172"/>
                      <a:pt x="599" y="172"/>
                      <a:pt x="601" y="172"/>
                    </a:cubicBezTo>
                    <a:cubicBezTo>
                      <a:pt x="601" y="173"/>
                      <a:pt x="601" y="173"/>
                      <a:pt x="601" y="174"/>
                    </a:cubicBezTo>
                    <a:cubicBezTo>
                      <a:pt x="601" y="174"/>
                      <a:pt x="601" y="173"/>
                      <a:pt x="602" y="173"/>
                    </a:cubicBezTo>
                    <a:cubicBezTo>
                      <a:pt x="604" y="173"/>
                      <a:pt x="604" y="175"/>
                      <a:pt x="606" y="175"/>
                    </a:cubicBezTo>
                    <a:cubicBezTo>
                      <a:pt x="607" y="175"/>
                      <a:pt x="606" y="174"/>
                      <a:pt x="606" y="174"/>
                    </a:cubicBezTo>
                    <a:cubicBezTo>
                      <a:pt x="606" y="172"/>
                      <a:pt x="610" y="172"/>
                      <a:pt x="611" y="171"/>
                    </a:cubicBezTo>
                    <a:cubicBezTo>
                      <a:pt x="612" y="171"/>
                      <a:pt x="613" y="171"/>
                      <a:pt x="614" y="171"/>
                    </a:cubicBezTo>
                    <a:cubicBezTo>
                      <a:pt x="613" y="172"/>
                      <a:pt x="611" y="172"/>
                      <a:pt x="611" y="174"/>
                    </a:cubicBezTo>
                    <a:cubicBezTo>
                      <a:pt x="611" y="174"/>
                      <a:pt x="612" y="176"/>
                      <a:pt x="613" y="176"/>
                    </a:cubicBezTo>
                    <a:cubicBezTo>
                      <a:pt x="615" y="176"/>
                      <a:pt x="615" y="177"/>
                      <a:pt x="617" y="177"/>
                    </a:cubicBezTo>
                    <a:cubicBezTo>
                      <a:pt x="618" y="177"/>
                      <a:pt x="617" y="174"/>
                      <a:pt x="617" y="174"/>
                    </a:cubicBezTo>
                    <a:cubicBezTo>
                      <a:pt x="617" y="173"/>
                      <a:pt x="616" y="172"/>
                      <a:pt x="616" y="171"/>
                    </a:cubicBezTo>
                    <a:cubicBezTo>
                      <a:pt x="616" y="171"/>
                      <a:pt x="615" y="171"/>
                      <a:pt x="615" y="171"/>
                    </a:cubicBezTo>
                    <a:cubicBezTo>
                      <a:pt x="616" y="171"/>
                      <a:pt x="616" y="171"/>
                      <a:pt x="616" y="171"/>
                    </a:cubicBezTo>
                    <a:cubicBezTo>
                      <a:pt x="617" y="171"/>
                      <a:pt x="618" y="171"/>
                      <a:pt x="618" y="171"/>
                    </a:cubicBezTo>
                    <a:cubicBezTo>
                      <a:pt x="619" y="171"/>
                      <a:pt x="620" y="171"/>
                      <a:pt x="620" y="172"/>
                    </a:cubicBezTo>
                    <a:cubicBezTo>
                      <a:pt x="621" y="172"/>
                      <a:pt x="621" y="171"/>
                      <a:pt x="621" y="171"/>
                    </a:cubicBezTo>
                    <a:cubicBezTo>
                      <a:pt x="622" y="171"/>
                      <a:pt x="622" y="172"/>
                      <a:pt x="622" y="172"/>
                    </a:cubicBezTo>
                    <a:cubicBezTo>
                      <a:pt x="622" y="172"/>
                      <a:pt x="623" y="172"/>
                      <a:pt x="623" y="172"/>
                    </a:cubicBezTo>
                    <a:cubicBezTo>
                      <a:pt x="622" y="172"/>
                      <a:pt x="621" y="173"/>
                      <a:pt x="621" y="174"/>
                    </a:cubicBezTo>
                    <a:cubicBezTo>
                      <a:pt x="621" y="174"/>
                      <a:pt x="622" y="176"/>
                      <a:pt x="623" y="176"/>
                    </a:cubicBezTo>
                    <a:cubicBezTo>
                      <a:pt x="623" y="176"/>
                      <a:pt x="624" y="176"/>
                      <a:pt x="624" y="176"/>
                    </a:cubicBezTo>
                    <a:cubicBezTo>
                      <a:pt x="624" y="176"/>
                      <a:pt x="624" y="176"/>
                      <a:pt x="625" y="176"/>
                    </a:cubicBezTo>
                    <a:cubicBezTo>
                      <a:pt x="626" y="176"/>
                      <a:pt x="626" y="175"/>
                      <a:pt x="628" y="175"/>
                    </a:cubicBezTo>
                    <a:cubicBezTo>
                      <a:pt x="629" y="175"/>
                      <a:pt x="626" y="174"/>
                      <a:pt x="626" y="174"/>
                    </a:cubicBezTo>
                    <a:cubicBezTo>
                      <a:pt x="626" y="173"/>
                      <a:pt x="627" y="172"/>
                      <a:pt x="627" y="171"/>
                    </a:cubicBezTo>
                    <a:cubicBezTo>
                      <a:pt x="628" y="171"/>
                      <a:pt x="628" y="172"/>
                      <a:pt x="629" y="172"/>
                    </a:cubicBezTo>
                    <a:cubicBezTo>
                      <a:pt x="630" y="172"/>
                      <a:pt x="630" y="171"/>
                      <a:pt x="631" y="171"/>
                    </a:cubicBezTo>
                    <a:cubicBezTo>
                      <a:pt x="632" y="171"/>
                      <a:pt x="633" y="171"/>
                      <a:pt x="633" y="171"/>
                    </a:cubicBezTo>
                    <a:cubicBezTo>
                      <a:pt x="633" y="172"/>
                      <a:pt x="634" y="173"/>
                      <a:pt x="634" y="174"/>
                    </a:cubicBezTo>
                    <a:cubicBezTo>
                      <a:pt x="634" y="174"/>
                      <a:pt x="634" y="176"/>
                      <a:pt x="634" y="176"/>
                    </a:cubicBezTo>
                    <a:cubicBezTo>
                      <a:pt x="634" y="176"/>
                      <a:pt x="634" y="175"/>
                      <a:pt x="635" y="175"/>
                    </a:cubicBezTo>
                    <a:cubicBezTo>
                      <a:pt x="636" y="175"/>
                      <a:pt x="636" y="176"/>
                      <a:pt x="637" y="176"/>
                    </a:cubicBezTo>
                    <a:cubicBezTo>
                      <a:pt x="637" y="176"/>
                      <a:pt x="638" y="176"/>
                      <a:pt x="639" y="176"/>
                    </a:cubicBezTo>
                    <a:cubicBezTo>
                      <a:pt x="640" y="176"/>
                      <a:pt x="639" y="175"/>
                      <a:pt x="639" y="174"/>
                    </a:cubicBezTo>
                    <a:cubicBezTo>
                      <a:pt x="639" y="173"/>
                      <a:pt x="640" y="173"/>
                      <a:pt x="640" y="172"/>
                    </a:cubicBezTo>
                    <a:cubicBezTo>
                      <a:pt x="640" y="172"/>
                      <a:pt x="640" y="172"/>
                      <a:pt x="641" y="172"/>
                    </a:cubicBezTo>
                    <a:cubicBezTo>
                      <a:pt x="641" y="172"/>
                      <a:pt x="641" y="172"/>
                      <a:pt x="641" y="172"/>
                    </a:cubicBezTo>
                    <a:cubicBezTo>
                      <a:pt x="642" y="173"/>
                      <a:pt x="642" y="172"/>
                      <a:pt x="642" y="172"/>
                    </a:cubicBezTo>
                    <a:cubicBezTo>
                      <a:pt x="644" y="172"/>
                      <a:pt x="648" y="172"/>
                      <a:pt x="651" y="172"/>
                    </a:cubicBezTo>
                    <a:cubicBezTo>
                      <a:pt x="652" y="172"/>
                      <a:pt x="653" y="172"/>
                      <a:pt x="652" y="172"/>
                    </a:cubicBezTo>
                    <a:cubicBezTo>
                      <a:pt x="653" y="172"/>
                      <a:pt x="653" y="172"/>
                      <a:pt x="654" y="172"/>
                    </a:cubicBezTo>
                    <a:cubicBezTo>
                      <a:pt x="654" y="173"/>
                      <a:pt x="655" y="172"/>
                      <a:pt x="656" y="172"/>
                    </a:cubicBezTo>
                    <a:cubicBezTo>
                      <a:pt x="656" y="173"/>
                      <a:pt x="656" y="173"/>
                      <a:pt x="656" y="174"/>
                    </a:cubicBezTo>
                    <a:cubicBezTo>
                      <a:pt x="656" y="175"/>
                      <a:pt x="656" y="175"/>
                      <a:pt x="657" y="175"/>
                    </a:cubicBezTo>
                    <a:cubicBezTo>
                      <a:pt x="659" y="175"/>
                      <a:pt x="659" y="177"/>
                      <a:pt x="661" y="177"/>
                    </a:cubicBezTo>
                    <a:cubicBezTo>
                      <a:pt x="662" y="177"/>
                      <a:pt x="660" y="175"/>
                      <a:pt x="660" y="174"/>
                    </a:cubicBezTo>
                    <a:cubicBezTo>
                      <a:pt x="660" y="173"/>
                      <a:pt x="661" y="173"/>
                      <a:pt x="663" y="173"/>
                    </a:cubicBezTo>
                    <a:cubicBezTo>
                      <a:pt x="664" y="173"/>
                      <a:pt x="665" y="172"/>
                      <a:pt x="666" y="172"/>
                    </a:cubicBezTo>
                    <a:cubicBezTo>
                      <a:pt x="667" y="173"/>
                      <a:pt x="668" y="173"/>
                      <a:pt x="669" y="173"/>
                    </a:cubicBezTo>
                    <a:cubicBezTo>
                      <a:pt x="669" y="173"/>
                      <a:pt x="668" y="173"/>
                      <a:pt x="668" y="174"/>
                    </a:cubicBezTo>
                    <a:cubicBezTo>
                      <a:pt x="668" y="175"/>
                      <a:pt x="667" y="178"/>
                      <a:pt x="668" y="178"/>
                    </a:cubicBezTo>
                    <a:cubicBezTo>
                      <a:pt x="669" y="178"/>
                      <a:pt x="670" y="176"/>
                      <a:pt x="671" y="175"/>
                    </a:cubicBezTo>
                    <a:cubicBezTo>
                      <a:pt x="671" y="175"/>
                      <a:pt x="671" y="175"/>
                      <a:pt x="671" y="174"/>
                    </a:cubicBezTo>
                    <a:cubicBezTo>
                      <a:pt x="671" y="173"/>
                      <a:pt x="671" y="173"/>
                      <a:pt x="672" y="173"/>
                    </a:cubicBezTo>
                    <a:cubicBezTo>
                      <a:pt x="672" y="173"/>
                      <a:pt x="672" y="173"/>
                      <a:pt x="673" y="173"/>
                    </a:cubicBezTo>
                    <a:cubicBezTo>
                      <a:pt x="673" y="173"/>
                      <a:pt x="673" y="173"/>
                      <a:pt x="673" y="173"/>
                    </a:cubicBezTo>
                    <a:cubicBezTo>
                      <a:pt x="675" y="173"/>
                      <a:pt x="676" y="173"/>
                      <a:pt x="678" y="173"/>
                    </a:cubicBezTo>
                    <a:cubicBezTo>
                      <a:pt x="677" y="173"/>
                      <a:pt x="675" y="173"/>
                      <a:pt x="675" y="174"/>
                    </a:cubicBezTo>
                    <a:cubicBezTo>
                      <a:pt x="675" y="174"/>
                      <a:pt x="674" y="174"/>
                      <a:pt x="674" y="174"/>
                    </a:cubicBezTo>
                    <a:cubicBezTo>
                      <a:pt x="674" y="174"/>
                      <a:pt x="672" y="174"/>
                      <a:pt x="671" y="174"/>
                    </a:cubicBezTo>
                    <a:cubicBezTo>
                      <a:pt x="672" y="174"/>
                      <a:pt x="673" y="174"/>
                      <a:pt x="674" y="174"/>
                    </a:cubicBezTo>
                    <a:cubicBezTo>
                      <a:pt x="674" y="174"/>
                      <a:pt x="674" y="174"/>
                      <a:pt x="674" y="175"/>
                    </a:cubicBezTo>
                    <a:cubicBezTo>
                      <a:pt x="674" y="175"/>
                      <a:pt x="676" y="175"/>
                      <a:pt x="677" y="174"/>
                    </a:cubicBezTo>
                    <a:cubicBezTo>
                      <a:pt x="678" y="174"/>
                      <a:pt x="678" y="174"/>
                      <a:pt x="678" y="174"/>
                    </a:cubicBezTo>
                    <a:cubicBezTo>
                      <a:pt x="679" y="174"/>
                      <a:pt x="679" y="174"/>
                      <a:pt x="679" y="174"/>
                    </a:cubicBezTo>
                    <a:cubicBezTo>
                      <a:pt x="679" y="175"/>
                      <a:pt x="679" y="175"/>
                      <a:pt x="679" y="175"/>
                    </a:cubicBezTo>
                    <a:cubicBezTo>
                      <a:pt x="680" y="175"/>
                      <a:pt x="681" y="175"/>
                      <a:pt x="682" y="175"/>
                    </a:cubicBezTo>
                    <a:cubicBezTo>
                      <a:pt x="681" y="175"/>
                      <a:pt x="679" y="175"/>
                      <a:pt x="679" y="174"/>
                    </a:cubicBezTo>
                    <a:cubicBezTo>
                      <a:pt x="679" y="174"/>
                      <a:pt x="679" y="174"/>
                      <a:pt x="679" y="174"/>
                    </a:cubicBezTo>
                    <a:cubicBezTo>
                      <a:pt x="681" y="174"/>
                      <a:pt x="682" y="174"/>
                      <a:pt x="684" y="174"/>
                    </a:cubicBezTo>
                    <a:cubicBezTo>
                      <a:pt x="684" y="174"/>
                      <a:pt x="684" y="174"/>
                      <a:pt x="684" y="175"/>
                    </a:cubicBezTo>
                    <a:cubicBezTo>
                      <a:pt x="683" y="174"/>
                      <a:pt x="682" y="174"/>
                      <a:pt x="682" y="175"/>
                    </a:cubicBezTo>
                    <a:cubicBezTo>
                      <a:pt x="683" y="176"/>
                      <a:pt x="684" y="175"/>
                      <a:pt x="685" y="175"/>
                    </a:cubicBezTo>
                    <a:cubicBezTo>
                      <a:pt x="684" y="175"/>
                      <a:pt x="684" y="175"/>
                      <a:pt x="684" y="175"/>
                    </a:cubicBezTo>
                    <a:cubicBezTo>
                      <a:pt x="684" y="174"/>
                      <a:pt x="684" y="174"/>
                      <a:pt x="684" y="174"/>
                    </a:cubicBezTo>
                    <a:cubicBezTo>
                      <a:pt x="686" y="174"/>
                      <a:pt x="688" y="174"/>
                      <a:pt x="690" y="174"/>
                    </a:cubicBezTo>
                    <a:cubicBezTo>
                      <a:pt x="690" y="175"/>
                      <a:pt x="690" y="175"/>
                      <a:pt x="690" y="175"/>
                    </a:cubicBezTo>
                    <a:cubicBezTo>
                      <a:pt x="690" y="175"/>
                      <a:pt x="689" y="177"/>
                      <a:pt x="690" y="177"/>
                    </a:cubicBezTo>
                    <a:cubicBezTo>
                      <a:pt x="692" y="177"/>
                      <a:pt x="692" y="175"/>
                      <a:pt x="694" y="175"/>
                    </a:cubicBezTo>
                    <a:cubicBezTo>
                      <a:pt x="695" y="175"/>
                      <a:pt x="694" y="175"/>
                      <a:pt x="694" y="175"/>
                    </a:cubicBezTo>
                    <a:cubicBezTo>
                      <a:pt x="694" y="175"/>
                      <a:pt x="694" y="174"/>
                      <a:pt x="694" y="174"/>
                    </a:cubicBezTo>
                    <a:cubicBezTo>
                      <a:pt x="694" y="174"/>
                      <a:pt x="695" y="174"/>
                      <a:pt x="695" y="174"/>
                    </a:cubicBezTo>
                    <a:cubicBezTo>
                      <a:pt x="695" y="174"/>
                      <a:pt x="695" y="173"/>
                      <a:pt x="695" y="173"/>
                    </a:cubicBezTo>
                    <a:cubicBezTo>
                      <a:pt x="696" y="173"/>
                      <a:pt x="697" y="173"/>
                      <a:pt x="698" y="173"/>
                    </a:cubicBezTo>
                    <a:cubicBezTo>
                      <a:pt x="697" y="174"/>
                      <a:pt x="697" y="174"/>
                      <a:pt x="697" y="175"/>
                    </a:cubicBezTo>
                    <a:cubicBezTo>
                      <a:pt x="697" y="175"/>
                      <a:pt x="698" y="175"/>
                      <a:pt x="699" y="174"/>
                    </a:cubicBezTo>
                    <a:cubicBezTo>
                      <a:pt x="699" y="174"/>
                      <a:pt x="700" y="174"/>
                      <a:pt x="700" y="174"/>
                    </a:cubicBezTo>
                    <a:cubicBezTo>
                      <a:pt x="700" y="174"/>
                      <a:pt x="700" y="174"/>
                      <a:pt x="700" y="174"/>
                    </a:cubicBezTo>
                    <a:cubicBezTo>
                      <a:pt x="701" y="174"/>
                      <a:pt x="701" y="174"/>
                      <a:pt x="701" y="174"/>
                    </a:cubicBezTo>
                    <a:cubicBezTo>
                      <a:pt x="703" y="175"/>
                      <a:pt x="705" y="174"/>
                      <a:pt x="707" y="174"/>
                    </a:cubicBezTo>
                    <a:cubicBezTo>
                      <a:pt x="708" y="175"/>
                      <a:pt x="709" y="175"/>
                      <a:pt x="709" y="175"/>
                    </a:cubicBezTo>
                    <a:cubicBezTo>
                      <a:pt x="709" y="175"/>
                      <a:pt x="709" y="175"/>
                      <a:pt x="709" y="174"/>
                    </a:cubicBezTo>
                    <a:cubicBezTo>
                      <a:pt x="709" y="175"/>
                      <a:pt x="710" y="175"/>
                      <a:pt x="710" y="175"/>
                    </a:cubicBezTo>
                    <a:cubicBezTo>
                      <a:pt x="714" y="174"/>
                      <a:pt x="717" y="175"/>
                      <a:pt x="721" y="175"/>
                    </a:cubicBezTo>
                    <a:cubicBezTo>
                      <a:pt x="724" y="175"/>
                      <a:pt x="727" y="174"/>
                      <a:pt x="730" y="174"/>
                    </a:cubicBezTo>
                    <a:cubicBezTo>
                      <a:pt x="729" y="174"/>
                      <a:pt x="726" y="174"/>
                      <a:pt x="724" y="174"/>
                    </a:cubicBezTo>
                    <a:cubicBezTo>
                      <a:pt x="727" y="173"/>
                      <a:pt x="735" y="173"/>
                      <a:pt x="740" y="173"/>
                    </a:cubicBezTo>
                    <a:cubicBezTo>
                      <a:pt x="740" y="173"/>
                      <a:pt x="741" y="173"/>
                      <a:pt x="742" y="172"/>
                    </a:cubicBezTo>
                    <a:cubicBezTo>
                      <a:pt x="743" y="172"/>
                      <a:pt x="747" y="173"/>
                      <a:pt x="748" y="173"/>
                    </a:cubicBezTo>
                    <a:cubicBezTo>
                      <a:pt x="749" y="173"/>
                      <a:pt x="749" y="173"/>
                      <a:pt x="750" y="173"/>
                    </a:cubicBezTo>
                    <a:cubicBezTo>
                      <a:pt x="751" y="173"/>
                      <a:pt x="753" y="173"/>
                      <a:pt x="755" y="173"/>
                    </a:cubicBezTo>
                    <a:cubicBezTo>
                      <a:pt x="755" y="174"/>
                      <a:pt x="756" y="173"/>
                      <a:pt x="757" y="174"/>
                    </a:cubicBezTo>
                    <a:cubicBezTo>
                      <a:pt x="757" y="174"/>
                      <a:pt x="758" y="174"/>
                      <a:pt x="757" y="174"/>
                    </a:cubicBezTo>
                    <a:cubicBezTo>
                      <a:pt x="758" y="174"/>
                      <a:pt x="758" y="174"/>
                      <a:pt x="758" y="174"/>
                    </a:cubicBezTo>
                    <a:cubicBezTo>
                      <a:pt x="759" y="173"/>
                      <a:pt x="761" y="175"/>
                      <a:pt x="763" y="174"/>
                    </a:cubicBezTo>
                    <a:cubicBezTo>
                      <a:pt x="764" y="174"/>
                      <a:pt x="763" y="174"/>
                      <a:pt x="764" y="173"/>
                    </a:cubicBezTo>
                    <a:cubicBezTo>
                      <a:pt x="765" y="173"/>
                      <a:pt x="769" y="174"/>
                      <a:pt x="770" y="173"/>
                    </a:cubicBezTo>
                    <a:cubicBezTo>
                      <a:pt x="769" y="173"/>
                      <a:pt x="767" y="173"/>
                      <a:pt x="765" y="173"/>
                    </a:cubicBezTo>
                    <a:cubicBezTo>
                      <a:pt x="761" y="173"/>
                      <a:pt x="758" y="172"/>
                      <a:pt x="754" y="172"/>
                    </a:cubicBezTo>
                    <a:cubicBezTo>
                      <a:pt x="754" y="172"/>
                      <a:pt x="753" y="172"/>
                      <a:pt x="752" y="172"/>
                    </a:cubicBezTo>
                    <a:cubicBezTo>
                      <a:pt x="751" y="172"/>
                      <a:pt x="749" y="172"/>
                      <a:pt x="747" y="172"/>
                    </a:cubicBezTo>
                    <a:cubicBezTo>
                      <a:pt x="746" y="173"/>
                      <a:pt x="745" y="172"/>
                      <a:pt x="743" y="172"/>
                    </a:cubicBezTo>
                    <a:cubicBezTo>
                      <a:pt x="743" y="172"/>
                      <a:pt x="745" y="172"/>
                      <a:pt x="746" y="172"/>
                    </a:cubicBezTo>
                    <a:cubicBezTo>
                      <a:pt x="748" y="172"/>
                      <a:pt x="749" y="171"/>
                      <a:pt x="750" y="171"/>
                    </a:cubicBezTo>
                    <a:cubicBezTo>
                      <a:pt x="751" y="171"/>
                      <a:pt x="752" y="171"/>
                      <a:pt x="752" y="171"/>
                    </a:cubicBezTo>
                    <a:cubicBezTo>
                      <a:pt x="753" y="171"/>
                      <a:pt x="753" y="171"/>
                      <a:pt x="753" y="171"/>
                    </a:cubicBezTo>
                    <a:cubicBezTo>
                      <a:pt x="754" y="171"/>
                      <a:pt x="756" y="171"/>
                      <a:pt x="758" y="171"/>
                    </a:cubicBezTo>
                    <a:cubicBezTo>
                      <a:pt x="759" y="171"/>
                      <a:pt x="760" y="171"/>
                      <a:pt x="762" y="171"/>
                    </a:cubicBezTo>
                    <a:cubicBezTo>
                      <a:pt x="763" y="171"/>
                      <a:pt x="764" y="171"/>
                      <a:pt x="765" y="171"/>
                    </a:cubicBezTo>
                    <a:cubicBezTo>
                      <a:pt x="768" y="171"/>
                      <a:pt x="771" y="171"/>
                      <a:pt x="773" y="171"/>
                    </a:cubicBezTo>
                    <a:cubicBezTo>
                      <a:pt x="774" y="171"/>
                      <a:pt x="774" y="171"/>
                      <a:pt x="775" y="171"/>
                    </a:cubicBezTo>
                    <a:cubicBezTo>
                      <a:pt x="776" y="171"/>
                      <a:pt x="775" y="171"/>
                      <a:pt x="776" y="171"/>
                    </a:cubicBezTo>
                    <a:cubicBezTo>
                      <a:pt x="777" y="171"/>
                      <a:pt x="777" y="171"/>
                      <a:pt x="777" y="171"/>
                    </a:cubicBezTo>
                    <a:cubicBezTo>
                      <a:pt x="779" y="171"/>
                      <a:pt x="780" y="171"/>
                      <a:pt x="782" y="171"/>
                    </a:cubicBezTo>
                    <a:cubicBezTo>
                      <a:pt x="784" y="171"/>
                      <a:pt x="787" y="171"/>
                      <a:pt x="791" y="171"/>
                    </a:cubicBezTo>
                    <a:cubicBezTo>
                      <a:pt x="789" y="172"/>
                      <a:pt x="788" y="171"/>
                      <a:pt x="786" y="172"/>
                    </a:cubicBezTo>
                    <a:cubicBezTo>
                      <a:pt x="786" y="172"/>
                      <a:pt x="786" y="172"/>
                      <a:pt x="785" y="172"/>
                    </a:cubicBezTo>
                    <a:cubicBezTo>
                      <a:pt x="785" y="172"/>
                      <a:pt x="784" y="172"/>
                      <a:pt x="784" y="172"/>
                    </a:cubicBezTo>
                    <a:cubicBezTo>
                      <a:pt x="783" y="172"/>
                      <a:pt x="783" y="172"/>
                      <a:pt x="783" y="172"/>
                    </a:cubicBezTo>
                    <a:cubicBezTo>
                      <a:pt x="782" y="172"/>
                      <a:pt x="782" y="172"/>
                      <a:pt x="782" y="172"/>
                    </a:cubicBezTo>
                    <a:cubicBezTo>
                      <a:pt x="781" y="172"/>
                      <a:pt x="780" y="172"/>
                      <a:pt x="778" y="172"/>
                    </a:cubicBezTo>
                    <a:cubicBezTo>
                      <a:pt x="776" y="172"/>
                      <a:pt x="774" y="173"/>
                      <a:pt x="771" y="173"/>
                    </a:cubicBezTo>
                    <a:cubicBezTo>
                      <a:pt x="771" y="172"/>
                      <a:pt x="771" y="172"/>
                      <a:pt x="770" y="172"/>
                    </a:cubicBezTo>
                    <a:cubicBezTo>
                      <a:pt x="770" y="172"/>
                      <a:pt x="771" y="173"/>
                      <a:pt x="771" y="174"/>
                    </a:cubicBezTo>
                    <a:cubicBezTo>
                      <a:pt x="768" y="174"/>
                      <a:pt x="768" y="174"/>
                      <a:pt x="768" y="174"/>
                    </a:cubicBezTo>
                    <a:cubicBezTo>
                      <a:pt x="768" y="175"/>
                      <a:pt x="772" y="174"/>
                      <a:pt x="774" y="174"/>
                    </a:cubicBezTo>
                    <a:cubicBezTo>
                      <a:pt x="778" y="174"/>
                      <a:pt x="783" y="175"/>
                      <a:pt x="787" y="174"/>
                    </a:cubicBezTo>
                    <a:cubicBezTo>
                      <a:pt x="791" y="174"/>
                      <a:pt x="797" y="174"/>
                      <a:pt x="801" y="175"/>
                    </a:cubicBezTo>
                    <a:cubicBezTo>
                      <a:pt x="810" y="175"/>
                      <a:pt x="822" y="174"/>
                      <a:pt x="830" y="175"/>
                    </a:cubicBezTo>
                    <a:cubicBezTo>
                      <a:pt x="831" y="175"/>
                      <a:pt x="833" y="174"/>
                      <a:pt x="834" y="174"/>
                    </a:cubicBezTo>
                    <a:cubicBezTo>
                      <a:pt x="837" y="174"/>
                      <a:pt x="841" y="175"/>
                      <a:pt x="844" y="175"/>
                    </a:cubicBezTo>
                    <a:cubicBezTo>
                      <a:pt x="846" y="175"/>
                      <a:pt x="848" y="174"/>
                      <a:pt x="850" y="174"/>
                    </a:cubicBezTo>
                    <a:cubicBezTo>
                      <a:pt x="856" y="174"/>
                      <a:pt x="862" y="174"/>
                      <a:pt x="869" y="174"/>
                    </a:cubicBezTo>
                    <a:cubicBezTo>
                      <a:pt x="870" y="174"/>
                      <a:pt x="871" y="174"/>
                      <a:pt x="872" y="174"/>
                    </a:cubicBezTo>
                    <a:cubicBezTo>
                      <a:pt x="874" y="173"/>
                      <a:pt x="875" y="173"/>
                      <a:pt x="877" y="172"/>
                    </a:cubicBezTo>
                    <a:cubicBezTo>
                      <a:pt x="877" y="171"/>
                      <a:pt x="874" y="169"/>
                      <a:pt x="875" y="170"/>
                    </a:cubicBezTo>
                    <a:cubicBezTo>
                      <a:pt x="878" y="171"/>
                      <a:pt x="880" y="168"/>
                      <a:pt x="884" y="169"/>
                    </a:cubicBezTo>
                    <a:cubicBezTo>
                      <a:pt x="884" y="169"/>
                      <a:pt x="886" y="173"/>
                      <a:pt x="886" y="174"/>
                    </a:cubicBezTo>
                    <a:cubicBezTo>
                      <a:pt x="890" y="174"/>
                      <a:pt x="893" y="174"/>
                      <a:pt x="897" y="174"/>
                    </a:cubicBezTo>
                    <a:cubicBezTo>
                      <a:pt x="899" y="174"/>
                      <a:pt x="902" y="174"/>
                      <a:pt x="905" y="174"/>
                    </a:cubicBezTo>
                    <a:cubicBezTo>
                      <a:pt x="906" y="174"/>
                      <a:pt x="907" y="174"/>
                      <a:pt x="909" y="174"/>
                    </a:cubicBezTo>
                    <a:cubicBezTo>
                      <a:pt x="909" y="174"/>
                      <a:pt x="910" y="174"/>
                      <a:pt x="910" y="174"/>
                    </a:cubicBezTo>
                    <a:cubicBezTo>
                      <a:pt x="910" y="174"/>
                      <a:pt x="910" y="174"/>
                      <a:pt x="910" y="174"/>
                    </a:cubicBezTo>
                    <a:cubicBezTo>
                      <a:pt x="910" y="174"/>
                      <a:pt x="910" y="174"/>
                      <a:pt x="911" y="174"/>
                    </a:cubicBezTo>
                    <a:cubicBezTo>
                      <a:pt x="911" y="174"/>
                      <a:pt x="911" y="174"/>
                      <a:pt x="911" y="174"/>
                    </a:cubicBezTo>
                    <a:cubicBezTo>
                      <a:pt x="913" y="173"/>
                      <a:pt x="913" y="173"/>
                      <a:pt x="915" y="171"/>
                    </a:cubicBezTo>
                    <a:cubicBezTo>
                      <a:pt x="915" y="171"/>
                      <a:pt x="915" y="171"/>
                      <a:pt x="915" y="171"/>
                    </a:cubicBezTo>
                    <a:cubicBezTo>
                      <a:pt x="912" y="171"/>
                      <a:pt x="909" y="171"/>
                      <a:pt x="907" y="171"/>
                    </a:cubicBezTo>
                    <a:cubicBezTo>
                      <a:pt x="909" y="171"/>
                      <a:pt x="912" y="170"/>
                      <a:pt x="914" y="170"/>
                    </a:cubicBezTo>
                    <a:cubicBezTo>
                      <a:pt x="914" y="170"/>
                      <a:pt x="913" y="169"/>
                      <a:pt x="914" y="169"/>
                    </a:cubicBezTo>
                    <a:cubicBezTo>
                      <a:pt x="915" y="170"/>
                      <a:pt x="916" y="170"/>
                      <a:pt x="917" y="170"/>
                    </a:cubicBezTo>
                    <a:cubicBezTo>
                      <a:pt x="921" y="170"/>
                      <a:pt x="925" y="170"/>
                      <a:pt x="929" y="170"/>
                    </a:cubicBezTo>
                    <a:cubicBezTo>
                      <a:pt x="928" y="171"/>
                      <a:pt x="927" y="170"/>
                      <a:pt x="926" y="170"/>
                    </a:cubicBezTo>
                    <a:cubicBezTo>
                      <a:pt x="925" y="170"/>
                      <a:pt x="924" y="171"/>
                      <a:pt x="923" y="171"/>
                    </a:cubicBezTo>
                    <a:cubicBezTo>
                      <a:pt x="923" y="170"/>
                      <a:pt x="923" y="171"/>
                      <a:pt x="923" y="171"/>
                    </a:cubicBezTo>
                    <a:cubicBezTo>
                      <a:pt x="922" y="171"/>
                      <a:pt x="920" y="171"/>
                      <a:pt x="919" y="171"/>
                    </a:cubicBezTo>
                    <a:cubicBezTo>
                      <a:pt x="919" y="171"/>
                      <a:pt x="920" y="171"/>
                      <a:pt x="920" y="171"/>
                    </a:cubicBezTo>
                    <a:cubicBezTo>
                      <a:pt x="920" y="171"/>
                      <a:pt x="921" y="172"/>
                      <a:pt x="921" y="172"/>
                    </a:cubicBezTo>
                    <a:cubicBezTo>
                      <a:pt x="922" y="172"/>
                      <a:pt x="923" y="172"/>
                      <a:pt x="924" y="172"/>
                    </a:cubicBezTo>
                    <a:cubicBezTo>
                      <a:pt x="924" y="172"/>
                      <a:pt x="924" y="173"/>
                      <a:pt x="924" y="173"/>
                    </a:cubicBezTo>
                    <a:cubicBezTo>
                      <a:pt x="923" y="173"/>
                      <a:pt x="923" y="173"/>
                      <a:pt x="923" y="173"/>
                    </a:cubicBezTo>
                    <a:cubicBezTo>
                      <a:pt x="923" y="173"/>
                      <a:pt x="924" y="173"/>
                      <a:pt x="924" y="174"/>
                    </a:cubicBezTo>
                    <a:cubicBezTo>
                      <a:pt x="925" y="174"/>
                      <a:pt x="927" y="174"/>
                      <a:pt x="928" y="174"/>
                    </a:cubicBezTo>
                    <a:cubicBezTo>
                      <a:pt x="929" y="173"/>
                      <a:pt x="931" y="172"/>
                      <a:pt x="931" y="172"/>
                    </a:cubicBezTo>
                    <a:cubicBezTo>
                      <a:pt x="931" y="172"/>
                      <a:pt x="931" y="172"/>
                      <a:pt x="932" y="172"/>
                    </a:cubicBezTo>
                    <a:cubicBezTo>
                      <a:pt x="933" y="171"/>
                      <a:pt x="935" y="171"/>
                      <a:pt x="935" y="170"/>
                    </a:cubicBezTo>
                    <a:cubicBezTo>
                      <a:pt x="935" y="170"/>
                      <a:pt x="935" y="170"/>
                      <a:pt x="935" y="170"/>
                    </a:cubicBezTo>
                    <a:cubicBezTo>
                      <a:pt x="935" y="170"/>
                      <a:pt x="935" y="170"/>
                      <a:pt x="935" y="170"/>
                    </a:cubicBezTo>
                    <a:cubicBezTo>
                      <a:pt x="935" y="170"/>
                      <a:pt x="935" y="169"/>
                      <a:pt x="935" y="169"/>
                    </a:cubicBezTo>
                    <a:cubicBezTo>
                      <a:pt x="934" y="167"/>
                      <a:pt x="928" y="165"/>
                      <a:pt x="929" y="163"/>
                    </a:cubicBezTo>
                    <a:cubicBezTo>
                      <a:pt x="929" y="162"/>
                      <a:pt x="934" y="166"/>
                      <a:pt x="935" y="166"/>
                    </a:cubicBezTo>
                    <a:cubicBezTo>
                      <a:pt x="938" y="167"/>
                      <a:pt x="940" y="164"/>
                      <a:pt x="944" y="165"/>
                    </a:cubicBezTo>
                    <a:cubicBezTo>
                      <a:pt x="945" y="165"/>
                      <a:pt x="948" y="168"/>
                      <a:pt x="948" y="169"/>
                    </a:cubicBezTo>
                    <a:cubicBezTo>
                      <a:pt x="947" y="171"/>
                      <a:pt x="941" y="169"/>
                      <a:pt x="938" y="171"/>
                    </a:cubicBezTo>
                    <a:cubicBezTo>
                      <a:pt x="939" y="171"/>
                      <a:pt x="939" y="171"/>
                      <a:pt x="940" y="171"/>
                    </a:cubicBezTo>
                    <a:cubicBezTo>
                      <a:pt x="940" y="171"/>
                      <a:pt x="938" y="172"/>
                      <a:pt x="938" y="171"/>
                    </a:cubicBezTo>
                    <a:cubicBezTo>
                      <a:pt x="938" y="171"/>
                      <a:pt x="938" y="171"/>
                      <a:pt x="938" y="171"/>
                    </a:cubicBezTo>
                    <a:cubicBezTo>
                      <a:pt x="936" y="171"/>
                      <a:pt x="934" y="173"/>
                      <a:pt x="932" y="173"/>
                    </a:cubicBezTo>
                    <a:cubicBezTo>
                      <a:pt x="932" y="173"/>
                      <a:pt x="932" y="173"/>
                      <a:pt x="933" y="174"/>
                    </a:cubicBezTo>
                    <a:cubicBezTo>
                      <a:pt x="935" y="174"/>
                      <a:pt x="938" y="174"/>
                      <a:pt x="941" y="173"/>
                    </a:cubicBezTo>
                    <a:cubicBezTo>
                      <a:pt x="940" y="173"/>
                      <a:pt x="938" y="173"/>
                      <a:pt x="937" y="173"/>
                    </a:cubicBezTo>
                    <a:cubicBezTo>
                      <a:pt x="938" y="172"/>
                      <a:pt x="940" y="173"/>
                      <a:pt x="942" y="172"/>
                    </a:cubicBezTo>
                    <a:cubicBezTo>
                      <a:pt x="942" y="173"/>
                      <a:pt x="942" y="173"/>
                      <a:pt x="942" y="173"/>
                    </a:cubicBezTo>
                    <a:cubicBezTo>
                      <a:pt x="945" y="173"/>
                      <a:pt x="948" y="173"/>
                      <a:pt x="952" y="173"/>
                    </a:cubicBezTo>
                    <a:cubicBezTo>
                      <a:pt x="950" y="172"/>
                      <a:pt x="948" y="171"/>
                      <a:pt x="949" y="169"/>
                    </a:cubicBezTo>
                    <a:cubicBezTo>
                      <a:pt x="950" y="169"/>
                      <a:pt x="951" y="168"/>
                      <a:pt x="952" y="169"/>
                    </a:cubicBezTo>
                    <a:cubicBezTo>
                      <a:pt x="956" y="170"/>
                      <a:pt x="955" y="170"/>
                      <a:pt x="958" y="171"/>
                    </a:cubicBezTo>
                    <a:cubicBezTo>
                      <a:pt x="959" y="171"/>
                      <a:pt x="962" y="173"/>
                      <a:pt x="962" y="173"/>
                    </a:cubicBezTo>
                    <a:cubicBezTo>
                      <a:pt x="963" y="173"/>
                      <a:pt x="965" y="173"/>
                      <a:pt x="966" y="173"/>
                    </a:cubicBezTo>
                    <a:cubicBezTo>
                      <a:pt x="967" y="172"/>
                      <a:pt x="970" y="170"/>
                      <a:pt x="970" y="171"/>
                    </a:cubicBezTo>
                    <a:cubicBezTo>
                      <a:pt x="972" y="171"/>
                      <a:pt x="972" y="172"/>
                      <a:pt x="972" y="174"/>
                    </a:cubicBezTo>
                    <a:cubicBezTo>
                      <a:pt x="972" y="174"/>
                      <a:pt x="972" y="174"/>
                      <a:pt x="973" y="174"/>
                    </a:cubicBezTo>
                    <a:cubicBezTo>
                      <a:pt x="974" y="174"/>
                      <a:pt x="975" y="173"/>
                      <a:pt x="976" y="174"/>
                    </a:cubicBezTo>
                    <a:cubicBezTo>
                      <a:pt x="977" y="174"/>
                      <a:pt x="977" y="174"/>
                      <a:pt x="978" y="173"/>
                    </a:cubicBezTo>
                    <a:cubicBezTo>
                      <a:pt x="981" y="174"/>
                      <a:pt x="984" y="174"/>
                      <a:pt x="987" y="173"/>
                    </a:cubicBezTo>
                    <a:cubicBezTo>
                      <a:pt x="988" y="172"/>
                      <a:pt x="987" y="171"/>
                      <a:pt x="988" y="169"/>
                    </a:cubicBezTo>
                    <a:cubicBezTo>
                      <a:pt x="988" y="168"/>
                      <a:pt x="988" y="171"/>
                      <a:pt x="989" y="171"/>
                    </a:cubicBezTo>
                    <a:cubicBezTo>
                      <a:pt x="992" y="172"/>
                      <a:pt x="995" y="169"/>
                      <a:pt x="998" y="170"/>
                    </a:cubicBezTo>
                    <a:cubicBezTo>
                      <a:pt x="998" y="170"/>
                      <a:pt x="1000" y="171"/>
                      <a:pt x="1001" y="172"/>
                    </a:cubicBezTo>
                    <a:cubicBezTo>
                      <a:pt x="1002" y="172"/>
                      <a:pt x="1002" y="171"/>
                      <a:pt x="1003" y="171"/>
                    </a:cubicBezTo>
                    <a:cubicBezTo>
                      <a:pt x="1006" y="170"/>
                      <a:pt x="1009" y="171"/>
                      <a:pt x="1010" y="173"/>
                    </a:cubicBezTo>
                    <a:cubicBezTo>
                      <a:pt x="1011" y="173"/>
                      <a:pt x="1012" y="173"/>
                      <a:pt x="1012" y="173"/>
                    </a:cubicBezTo>
                    <a:cubicBezTo>
                      <a:pt x="1012" y="173"/>
                      <a:pt x="1013" y="173"/>
                      <a:pt x="1013" y="173"/>
                    </a:cubicBezTo>
                    <a:cubicBezTo>
                      <a:pt x="1011" y="172"/>
                      <a:pt x="1009" y="172"/>
                      <a:pt x="1008" y="171"/>
                    </a:cubicBezTo>
                    <a:cubicBezTo>
                      <a:pt x="1007" y="171"/>
                      <a:pt x="1013" y="171"/>
                      <a:pt x="1013" y="170"/>
                    </a:cubicBezTo>
                    <a:cubicBezTo>
                      <a:pt x="1015" y="168"/>
                      <a:pt x="1011" y="164"/>
                      <a:pt x="1013" y="164"/>
                    </a:cubicBezTo>
                    <a:cubicBezTo>
                      <a:pt x="1014" y="164"/>
                      <a:pt x="1015" y="164"/>
                      <a:pt x="1015" y="164"/>
                    </a:cubicBezTo>
                    <a:cubicBezTo>
                      <a:pt x="1016" y="163"/>
                      <a:pt x="1016" y="163"/>
                      <a:pt x="1016" y="163"/>
                    </a:cubicBezTo>
                    <a:cubicBezTo>
                      <a:pt x="1017" y="163"/>
                      <a:pt x="1018" y="163"/>
                      <a:pt x="1018" y="163"/>
                    </a:cubicBezTo>
                    <a:cubicBezTo>
                      <a:pt x="1029" y="164"/>
                      <a:pt x="1040" y="164"/>
                      <a:pt x="1051" y="163"/>
                    </a:cubicBezTo>
                    <a:cubicBezTo>
                      <a:pt x="1052" y="163"/>
                      <a:pt x="1052" y="163"/>
                      <a:pt x="1053" y="163"/>
                    </a:cubicBezTo>
                    <a:cubicBezTo>
                      <a:pt x="1053" y="163"/>
                      <a:pt x="1054" y="163"/>
                      <a:pt x="1054" y="163"/>
                    </a:cubicBezTo>
                    <a:cubicBezTo>
                      <a:pt x="1066" y="163"/>
                      <a:pt x="1078" y="162"/>
                      <a:pt x="1090" y="162"/>
                    </a:cubicBezTo>
                    <a:cubicBezTo>
                      <a:pt x="1090" y="162"/>
                      <a:pt x="1090" y="162"/>
                      <a:pt x="1090" y="162"/>
                    </a:cubicBezTo>
                    <a:cubicBezTo>
                      <a:pt x="1089" y="162"/>
                      <a:pt x="1091" y="156"/>
                      <a:pt x="1091" y="155"/>
                    </a:cubicBezTo>
                    <a:cubicBezTo>
                      <a:pt x="1092" y="155"/>
                      <a:pt x="1093" y="155"/>
                      <a:pt x="1093" y="155"/>
                    </a:cubicBezTo>
                    <a:cubicBezTo>
                      <a:pt x="1092" y="155"/>
                      <a:pt x="1090" y="155"/>
                      <a:pt x="1090" y="154"/>
                    </a:cubicBezTo>
                    <a:cubicBezTo>
                      <a:pt x="1091" y="154"/>
                      <a:pt x="1092" y="153"/>
                      <a:pt x="1093" y="153"/>
                    </a:cubicBezTo>
                    <a:cubicBezTo>
                      <a:pt x="1093" y="152"/>
                      <a:pt x="1094" y="152"/>
                      <a:pt x="1097" y="152"/>
                    </a:cubicBezTo>
                    <a:cubicBezTo>
                      <a:pt x="1098" y="153"/>
                      <a:pt x="1099" y="153"/>
                      <a:pt x="1100" y="153"/>
                    </a:cubicBezTo>
                    <a:cubicBezTo>
                      <a:pt x="1100" y="153"/>
                      <a:pt x="1101" y="153"/>
                      <a:pt x="1101" y="152"/>
                    </a:cubicBezTo>
                    <a:cubicBezTo>
                      <a:pt x="1101" y="152"/>
                      <a:pt x="1101" y="151"/>
                      <a:pt x="1101" y="149"/>
                    </a:cubicBezTo>
                    <a:cubicBezTo>
                      <a:pt x="1101" y="149"/>
                      <a:pt x="1101" y="149"/>
                      <a:pt x="1101" y="149"/>
                    </a:cubicBezTo>
                    <a:cubicBezTo>
                      <a:pt x="1101" y="149"/>
                      <a:pt x="1101" y="149"/>
                      <a:pt x="1101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Freeform 48">
              <a:extLst>
                <a:ext uri="{FF2B5EF4-FFF2-40B4-BE49-F238E27FC236}">
                  <a16:creationId xmlns:a16="http://schemas.microsoft.com/office/drawing/2014/main" id="{15593BB3-7F5F-F691-0BF1-19681F8E6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4370" y="322307"/>
              <a:ext cx="635094" cy="420036"/>
            </a:xfrm>
            <a:custGeom>
              <a:avLst/>
              <a:gdLst>
                <a:gd name="T0" fmla="*/ 0 w 277"/>
                <a:gd name="T1" fmla="*/ 64 h 184"/>
                <a:gd name="T2" fmla="*/ 94 w 277"/>
                <a:gd name="T3" fmla="*/ 73 h 184"/>
                <a:gd name="T4" fmla="*/ 123 w 277"/>
                <a:gd name="T5" fmla="*/ 134 h 184"/>
                <a:gd name="T6" fmla="*/ 107 w 277"/>
                <a:gd name="T7" fmla="*/ 124 h 184"/>
                <a:gd name="T8" fmla="*/ 118 w 277"/>
                <a:gd name="T9" fmla="*/ 127 h 184"/>
                <a:gd name="T10" fmla="*/ 112 w 277"/>
                <a:gd name="T11" fmla="*/ 104 h 184"/>
                <a:gd name="T12" fmla="*/ 84 w 277"/>
                <a:gd name="T13" fmla="*/ 122 h 184"/>
                <a:gd name="T14" fmla="*/ 104 w 277"/>
                <a:gd name="T15" fmla="*/ 153 h 184"/>
                <a:gd name="T16" fmla="*/ 122 w 277"/>
                <a:gd name="T17" fmla="*/ 181 h 184"/>
                <a:gd name="T18" fmla="*/ 156 w 277"/>
                <a:gd name="T19" fmla="*/ 159 h 184"/>
                <a:gd name="T20" fmla="*/ 176 w 277"/>
                <a:gd name="T21" fmla="*/ 141 h 184"/>
                <a:gd name="T22" fmla="*/ 81 w 277"/>
                <a:gd name="T23" fmla="*/ 53 h 184"/>
                <a:gd name="T24" fmla="*/ 138 w 277"/>
                <a:gd name="T25" fmla="*/ 79 h 184"/>
                <a:gd name="T26" fmla="*/ 219 w 277"/>
                <a:gd name="T27" fmla="*/ 128 h 184"/>
                <a:gd name="T28" fmla="*/ 236 w 277"/>
                <a:gd name="T29" fmla="*/ 114 h 184"/>
                <a:gd name="T30" fmla="*/ 266 w 277"/>
                <a:gd name="T31" fmla="*/ 99 h 184"/>
                <a:gd name="T32" fmla="*/ 252 w 277"/>
                <a:gd name="T33" fmla="*/ 67 h 184"/>
                <a:gd name="T34" fmla="*/ 240 w 277"/>
                <a:gd name="T35" fmla="*/ 39 h 184"/>
                <a:gd name="T36" fmla="*/ 193 w 277"/>
                <a:gd name="T37" fmla="*/ 47 h 184"/>
                <a:gd name="T38" fmla="*/ 214 w 277"/>
                <a:gd name="T39" fmla="*/ 74 h 184"/>
                <a:gd name="T40" fmla="*/ 210 w 277"/>
                <a:gd name="T41" fmla="*/ 56 h 184"/>
                <a:gd name="T42" fmla="*/ 228 w 277"/>
                <a:gd name="T43" fmla="*/ 58 h 184"/>
                <a:gd name="T44" fmla="*/ 204 w 277"/>
                <a:gd name="T45" fmla="*/ 87 h 184"/>
                <a:gd name="T46" fmla="*/ 165 w 277"/>
                <a:gd name="T47" fmla="*/ 69 h 184"/>
                <a:gd name="T48" fmla="*/ 28 w 277"/>
                <a:gd name="T49" fmla="*/ 48 h 184"/>
                <a:gd name="T50" fmla="*/ 92 w 277"/>
                <a:gd name="T51" fmla="*/ 38 h 184"/>
                <a:gd name="T52" fmla="*/ 126 w 277"/>
                <a:gd name="T53" fmla="*/ 47 h 184"/>
                <a:gd name="T54" fmla="*/ 170 w 277"/>
                <a:gd name="T55" fmla="*/ 45 h 184"/>
                <a:gd name="T56" fmla="*/ 184 w 277"/>
                <a:gd name="T57" fmla="*/ 31 h 184"/>
                <a:gd name="T58" fmla="*/ 167 w 277"/>
                <a:gd name="T59" fmla="*/ 19 h 184"/>
                <a:gd name="T60" fmla="*/ 148 w 277"/>
                <a:gd name="T61" fmla="*/ 2 h 184"/>
                <a:gd name="T62" fmla="*/ 125 w 277"/>
                <a:gd name="T63" fmla="*/ 23 h 184"/>
                <a:gd name="T64" fmla="*/ 144 w 277"/>
                <a:gd name="T65" fmla="*/ 29 h 184"/>
                <a:gd name="T66" fmla="*/ 144 w 277"/>
                <a:gd name="T67" fmla="*/ 15 h 184"/>
                <a:gd name="T68" fmla="*/ 156 w 277"/>
                <a:gd name="T69" fmla="*/ 25 h 184"/>
                <a:gd name="T70" fmla="*/ 126 w 277"/>
                <a:gd name="T71" fmla="*/ 34 h 184"/>
                <a:gd name="T72" fmla="*/ 0 w 277"/>
                <a:gd name="T73" fmla="*/ 6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7" h="184">
                  <a:moveTo>
                    <a:pt x="0" y="64"/>
                  </a:moveTo>
                  <a:cubicBezTo>
                    <a:pt x="0" y="64"/>
                    <a:pt x="49" y="45"/>
                    <a:pt x="94" y="73"/>
                  </a:cubicBezTo>
                  <a:cubicBezTo>
                    <a:pt x="138" y="101"/>
                    <a:pt x="138" y="125"/>
                    <a:pt x="123" y="134"/>
                  </a:cubicBezTo>
                  <a:cubicBezTo>
                    <a:pt x="107" y="142"/>
                    <a:pt x="107" y="124"/>
                    <a:pt x="107" y="124"/>
                  </a:cubicBezTo>
                  <a:cubicBezTo>
                    <a:pt x="107" y="124"/>
                    <a:pt x="113" y="130"/>
                    <a:pt x="118" y="127"/>
                  </a:cubicBezTo>
                  <a:cubicBezTo>
                    <a:pt x="123" y="124"/>
                    <a:pt x="128" y="107"/>
                    <a:pt x="112" y="104"/>
                  </a:cubicBezTo>
                  <a:cubicBezTo>
                    <a:pt x="96" y="101"/>
                    <a:pt x="88" y="110"/>
                    <a:pt x="84" y="122"/>
                  </a:cubicBezTo>
                  <a:cubicBezTo>
                    <a:pt x="80" y="134"/>
                    <a:pt x="87" y="158"/>
                    <a:pt x="104" y="153"/>
                  </a:cubicBezTo>
                  <a:cubicBezTo>
                    <a:pt x="104" y="153"/>
                    <a:pt x="99" y="177"/>
                    <a:pt x="122" y="181"/>
                  </a:cubicBezTo>
                  <a:cubicBezTo>
                    <a:pt x="145" y="184"/>
                    <a:pt x="156" y="159"/>
                    <a:pt x="156" y="159"/>
                  </a:cubicBezTo>
                  <a:cubicBezTo>
                    <a:pt x="156" y="159"/>
                    <a:pt x="175" y="162"/>
                    <a:pt x="176" y="141"/>
                  </a:cubicBezTo>
                  <a:cubicBezTo>
                    <a:pt x="177" y="121"/>
                    <a:pt x="159" y="83"/>
                    <a:pt x="81" y="53"/>
                  </a:cubicBezTo>
                  <a:cubicBezTo>
                    <a:pt x="81" y="53"/>
                    <a:pt x="106" y="53"/>
                    <a:pt x="138" y="79"/>
                  </a:cubicBezTo>
                  <a:cubicBezTo>
                    <a:pt x="170" y="105"/>
                    <a:pt x="204" y="130"/>
                    <a:pt x="219" y="128"/>
                  </a:cubicBezTo>
                  <a:cubicBezTo>
                    <a:pt x="235" y="126"/>
                    <a:pt x="236" y="114"/>
                    <a:pt x="236" y="114"/>
                  </a:cubicBezTo>
                  <a:cubicBezTo>
                    <a:pt x="236" y="114"/>
                    <a:pt x="255" y="122"/>
                    <a:pt x="266" y="99"/>
                  </a:cubicBezTo>
                  <a:cubicBezTo>
                    <a:pt x="277" y="77"/>
                    <a:pt x="252" y="67"/>
                    <a:pt x="252" y="67"/>
                  </a:cubicBezTo>
                  <a:cubicBezTo>
                    <a:pt x="252" y="67"/>
                    <a:pt x="254" y="47"/>
                    <a:pt x="240" y="39"/>
                  </a:cubicBezTo>
                  <a:cubicBezTo>
                    <a:pt x="226" y="31"/>
                    <a:pt x="205" y="29"/>
                    <a:pt x="193" y="47"/>
                  </a:cubicBezTo>
                  <a:cubicBezTo>
                    <a:pt x="181" y="65"/>
                    <a:pt x="201" y="79"/>
                    <a:pt x="214" y="74"/>
                  </a:cubicBezTo>
                  <a:cubicBezTo>
                    <a:pt x="226" y="70"/>
                    <a:pt x="226" y="53"/>
                    <a:pt x="210" y="56"/>
                  </a:cubicBezTo>
                  <a:cubicBezTo>
                    <a:pt x="210" y="56"/>
                    <a:pt x="220" y="46"/>
                    <a:pt x="228" y="58"/>
                  </a:cubicBezTo>
                  <a:cubicBezTo>
                    <a:pt x="237" y="69"/>
                    <a:pt x="220" y="90"/>
                    <a:pt x="204" y="87"/>
                  </a:cubicBezTo>
                  <a:cubicBezTo>
                    <a:pt x="188" y="84"/>
                    <a:pt x="171" y="72"/>
                    <a:pt x="165" y="69"/>
                  </a:cubicBezTo>
                  <a:cubicBezTo>
                    <a:pt x="159" y="65"/>
                    <a:pt x="110" y="28"/>
                    <a:pt x="28" y="48"/>
                  </a:cubicBezTo>
                  <a:cubicBezTo>
                    <a:pt x="28" y="48"/>
                    <a:pt x="41" y="33"/>
                    <a:pt x="92" y="38"/>
                  </a:cubicBezTo>
                  <a:cubicBezTo>
                    <a:pt x="92" y="38"/>
                    <a:pt x="118" y="42"/>
                    <a:pt x="126" y="47"/>
                  </a:cubicBezTo>
                  <a:cubicBezTo>
                    <a:pt x="134" y="52"/>
                    <a:pt x="164" y="69"/>
                    <a:pt x="170" y="45"/>
                  </a:cubicBezTo>
                  <a:cubicBezTo>
                    <a:pt x="170" y="45"/>
                    <a:pt x="183" y="46"/>
                    <a:pt x="184" y="31"/>
                  </a:cubicBezTo>
                  <a:cubicBezTo>
                    <a:pt x="185" y="17"/>
                    <a:pt x="167" y="19"/>
                    <a:pt x="167" y="19"/>
                  </a:cubicBezTo>
                  <a:cubicBezTo>
                    <a:pt x="167" y="19"/>
                    <a:pt x="170" y="4"/>
                    <a:pt x="148" y="2"/>
                  </a:cubicBezTo>
                  <a:cubicBezTo>
                    <a:pt x="127" y="0"/>
                    <a:pt x="124" y="15"/>
                    <a:pt x="125" y="23"/>
                  </a:cubicBezTo>
                  <a:cubicBezTo>
                    <a:pt x="126" y="32"/>
                    <a:pt x="139" y="32"/>
                    <a:pt x="144" y="29"/>
                  </a:cubicBezTo>
                  <a:cubicBezTo>
                    <a:pt x="150" y="26"/>
                    <a:pt x="150" y="19"/>
                    <a:pt x="144" y="15"/>
                  </a:cubicBezTo>
                  <a:cubicBezTo>
                    <a:pt x="144" y="15"/>
                    <a:pt x="155" y="13"/>
                    <a:pt x="156" y="25"/>
                  </a:cubicBezTo>
                  <a:cubicBezTo>
                    <a:pt x="157" y="37"/>
                    <a:pt x="136" y="38"/>
                    <a:pt x="126" y="34"/>
                  </a:cubicBezTo>
                  <a:cubicBezTo>
                    <a:pt x="116" y="29"/>
                    <a:pt x="55" y="10"/>
                    <a:pt x="0" y="6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5B10740-371A-465F-8E05-9106A9859FB6}"/>
                </a:ext>
              </a:extLst>
            </p:cNvPr>
            <p:cNvGrpSpPr/>
            <p:nvPr/>
          </p:nvGrpSpPr>
          <p:grpSpPr>
            <a:xfrm>
              <a:off x="2456765" y="213743"/>
              <a:ext cx="579012" cy="475620"/>
              <a:chOff x="4457681" y="4933366"/>
              <a:chExt cx="464537" cy="381585"/>
            </a:xfrm>
            <a:gradFill>
              <a:gsLst>
                <a:gs pos="100000">
                  <a:schemeClr val="bg1">
                    <a:lumMod val="50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</a:schemeClr>
                </a:gs>
              </a:gsLst>
              <a:lin ang="0" scaled="1"/>
            </a:gradFill>
          </p:grpSpPr>
          <p:sp>
            <p:nvSpPr>
              <p:cNvPr id="20" name="Freeform 54">
                <a:extLst>
                  <a:ext uri="{FF2B5EF4-FFF2-40B4-BE49-F238E27FC236}">
                    <a16:creationId xmlns:a16="http://schemas.microsoft.com/office/drawing/2014/main" id="{ACE9CE66-FC23-3F38-BAF1-5C94BC22A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8332" y="5113790"/>
                <a:ext cx="333886" cy="201161"/>
              </a:xfrm>
              <a:custGeom>
                <a:avLst/>
                <a:gdLst>
                  <a:gd name="T0" fmla="*/ 44 w 118"/>
                  <a:gd name="T1" fmla="*/ 38 h 71"/>
                  <a:gd name="T2" fmla="*/ 57 w 118"/>
                  <a:gd name="T3" fmla="*/ 26 h 71"/>
                  <a:gd name="T4" fmla="*/ 53 w 118"/>
                  <a:gd name="T5" fmla="*/ 57 h 71"/>
                  <a:gd name="T6" fmla="*/ 29 w 118"/>
                  <a:gd name="T7" fmla="*/ 46 h 71"/>
                  <a:gd name="T8" fmla="*/ 7 w 118"/>
                  <a:gd name="T9" fmla="*/ 41 h 71"/>
                  <a:gd name="T10" fmla="*/ 17 w 118"/>
                  <a:gd name="T11" fmla="*/ 18 h 71"/>
                  <a:gd name="T12" fmla="*/ 34 w 118"/>
                  <a:gd name="T13" fmla="*/ 3 h 71"/>
                  <a:gd name="T14" fmla="*/ 118 w 118"/>
                  <a:gd name="T15" fmla="*/ 71 h 71"/>
                  <a:gd name="T16" fmla="*/ 66 w 118"/>
                  <a:gd name="T17" fmla="*/ 21 h 71"/>
                  <a:gd name="T18" fmla="*/ 44 w 118"/>
                  <a:gd name="T19" fmla="*/ 3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71">
                    <a:moveTo>
                      <a:pt x="44" y="38"/>
                    </a:moveTo>
                    <a:cubicBezTo>
                      <a:pt x="44" y="38"/>
                      <a:pt x="41" y="23"/>
                      <a:pt x="57" y="26"/>
                    </a:cubicBezTo>
                    <a:cubicBezTo>
                      <a:pt x="73" y="30"/>
                      <a:pt x="69" y="53"/>
                      <a:pt x="53" y="57"/>
                    </a:cubicBezTo>
                    <a:cubicBezTo>
                      <a:pt x="37" y="61"/>
                      <a:pt x="29" y="46"/>
                      <a:pt x="29" y="46"/>
                    </a:cubicBezTo>
                    <a:cubicBezTo>
                      <a:pt x="29" y="46"/>
                      <a:pt x="14" y="55"/>
                      <a:pt x="7" y="41"/>
                    </a:cubicBezTo>
                    <a:cubicBezTo>
                      <a:pt x="0" y="26"/>
                      <a:pt x="13" y="19"/>
                      <a:pt x="17" y="18"/>
                    </a:cubicBezTo>
                    <a:cubicBezTo>
                      <a:pt x="17" y="18"/>
                      <a:pt x="19" y="6"/>
                      <a:pt x="34" y="3"/>
                    </a:cubicBezTo>
                    <a:cubicBezTo>
                      <a:pt x="48" y="0"/>
                      <a:pt x="101" y="10"/>
                      <a:pt x="118" y="71"/>
                    </a:cubicBezTo>
                    <a:cubicBezTo>
                      <a:pt x="118" y="71"/>
                      <a:pt x="97" y="31"/>
                      <a:pt x="66" y="21"/>
                    </a:cubicBezTo>
                    <a:cubicBezTo>
                      <a:pt x="35" y="12"/>
                      <a:pt x="35" y="34"/>
                      <a:pt x="4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55">
                <a:extLst>
                  <a:ext uri="{FF2B5EF4-FFF2-40B4-BE49-F238E27FC236}">
                    <a16:creationId xmlns:a16="http://schemas.microsoft.com/office/drawing/2014/main" id="{1B69C0E2-178F-43EF-506B-53EB33D18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681" y="4933366"/>
                <a:ext cx="404396" cy="250933"/>
              </a:xfrm>
              <a:custGeom>
                <a:avLst/>
                <a:gdLst>
                  <a:gd name="T0" fmla="*/ 43 w 143"/>
                  <a:gd name="T1" fmla="*/ 27 h 89"/>
                  <a:gd name="T2" fmla="*/ 48 w 143"/>
                  <a:gd name="T3" fmla="*/ 46 h 89"/>
                  <a:gd name="T4" fmla="*/ 70 w 143"/>
                  <a:gd name="T5" fmla="*/ 26 h 89"/>
                  <a:gd name="T6" fmla="*/ 43 w 143"/>
                  <a:gd name="T7" fmla="*/ 15 h 89"/>
                  <a:gd name="T8" fmla="*/ 19 w 143"/>
                  <a:gd name="T9" fmla="*/ 5 h 89"/>
                  <a:gd name="T10" fmla="*/ 16 w 143"/>
                  <a:gd name="T11" fmla="*/ 31 h 89"/>
                  <a:gd name="T12" fmla="*/ 10 w 143"/>
                  <a:gd name="T13" fmla="*/ 52 h 89"/>
                  <a:gd name="T14" fmla="*/ 60 w 143"/>
                  <a:gd name="T15" fmla="*/ 68 h 89"/>
                  <a:gd name="T16" fmla="*/ 143 w 143"/>
                  <a:gd name="T17" fmla="*/ 89 h 89"/>
                  <a:gd name="T18" fmla="*/ 95 w 143"/>
                  <a:gd name="T19" fmla="*/ 56 h 89"/>
                  <a:gd name="T20" fmla="*/ 38 w 143"/>
                  <a:gd name="T21" fmla="*/ 42 h 89"/>
                  <a:gd name="T22" fmla="*/ 43 w 143"/>
                  <a:gd name="T23" fmla="*/ 2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3" h="89">
                    <a:moveTo>
                      <a:pt x="43" y="27"/>
                    </a:moveTo>
                    <a:cubicBezTo>
                      <a:pt x="43" y="27"/>
                      <a:pt x="36" y="43"/>
                      <a:pt x="48" y="46"/>
                    </a:cubicBezTo>
                    <a:cubicBezTo>
                      <a:pt x="61" y="49"/>
                      <a:pt x="72" y="37"/>
                      <a:pt x="70" y="26"/>
                    </a:cubicBezTo>
                    <a:cubicBezTo>
                      <a:pt x="68" y="15"/>
                      <a:pt x="57" y="11"/>
                      <a:pt x="43" y="15"/>
                    </a:cubicBezTo>
                    <a:cubicBezTo>
                      <a:pt x="43" y="15"/>
                      <a:pt x="38" y="0"/>
                      <a:pt x="19" y="5"/>
                    </a:cubicBezTo>
                    <a:cubicBezTo>
                      <a:pt x="0" y="11"/>
                      <a:pt x="16" y="31"/>
                      <a:pt x="16" y="31"/>
                    </a:cubicBezTo>
                    <a:cubicBezTo>
                      <a:pt x="16" y="31"/>
                      <a:pt x="7" y="41"/>
                      <a:pt x="10" y="52"/>
                    </a:cubicBezTo>
                    <a:cubicBezTo>
                      <a:pt x="13" y="63"/>
                      <a:pt x="39" y="73"/>
                      <a:pt x="60" y="68"/>
                    </a:cubicBezTo>
                    <a:cubicBezTo>
                      <a:pt x="81" y="63"/>
                      <a:pt x="105" y="57"/>
                      <a:pt x="143" y="89"/>
                    </a:cubicBezTo>
                    <a:cubicBezTo>
                      <a:pt x="143" y="89"/>
                      <a:pt x="122" y="61"/>
                      <a:pt x="95" y="56"/>
                    </a:cubicBezTo>
                    <a:cubicBezTo>
                      <a:pt x="68" y="51"/>
                      <a:pt x="45" y="53"/>
                      <a:pt x="38" y="42"/>
                    </a:cubicBezTo>
                    <a:cubicBezTo>
                      <a:pt x="32" y="30"/>
                      <a:pt x="43" y="27"/>
                      <a:pt x="43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6">
                <a:extLst>
                  <a:ext uri="{FF2B5EF4-FFF2-40B4-BE49-F238E27FC236}">
                    <a16:creationId xmlns:a16="http://schemas.microsoft.com/office/drawing/2014/main" id="{EB069966-C961-7110-DB6D-CD5FC2224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2620" y="4970695"/>
                <a:ext cx="192866" cy="180423"/>
              </a:xfrm>
              <a:custGeom>
                <a:avLst/>
                <a:gdLst>
                  <a:gd name="T0" fmla="*/ 6 w 68"/>
                  <a:gd name="T1" fmla="*/ 20 h 64"/>
                  <a:gd name="T2" fmla="*/ 11 w 68"/>
                  <a:gd name="T3" fmla="*/ 5 h 64"/>
                  <a:gd name="T4" fmla="*/ 24 w 68"/>
                  <a:gd name="T5" fmla="*/ 6 h 64"/>
                  <a:gd name="T6" fmla="*/ 41 w 68"/>
                  <a:gd name="T7" fmla="*/ 6 h 64"/>
                  <a:gd name="T8" fmla="*/ 34 w 68"/>
                  <a:gd name="T9" fmla="*/ 29 h 64"/>
                  <a:gd name="T10" fmla="*/ 22 w 68"/>
                  <a:gd name="T11" fmla="*/ 18 h 64"/>
                  <a:gd name="T12" fmla="*/ 30 w 68"/>
                  <a:gd name="T13" fmla="*/ 21 h 64"/>
                  <a:gd name="T14" fmla="*/ 21 w 68"/>
                  <a:gd name="T15" fmla="*/ 13 h 64"/>
                  <a:gd name="T16" fmla="*/ 29 w 68"/>
                  <a:gd name="T17" fmla="*/ 31 h 64"/>
                  <a:gd name="T18" fmla="*/ 68 w 68"/>
                  <a:gd name="T19" fmla="*/ 64 h 64"/>
                  <a:gd name="T20" fmla="*/ 29 w 68"/>
                  <a:gd name="T21" fmla="*/ 39 h 64"/>
                  <a:gd name="T22" fmla="*/ 6 w 68"/>
                  <a:gd name="T23" fmla="*/ 2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4">
                    <a:moveTo>
                      <a:pt x="6" y="20"/>
                    </a:moveTo>
                    <a:cubicBezTo>
                      <a:pt x="6" y="20"/>
                      <a:pt x="4" y="9"/>
                      <a:pt x="11" y="5"/>
                    </a:cubicBezTo>
                    <a:cubicBezTo>
                      <a:pt x="18" y="1"/>
                      <a:pt x="24" y="6"/>
                      <a:pt x="24" y="6"/>
                    </a:cubicBezTo>
                    <a:cubicBezTo>
                      <a:pt x="24" y="6"/>
                      <a:pt x="34" y="0"/>
                      <a:pt x="41" y="6"/>
                    </a:cubicBezTo>
                    <a:cubicBezTo>
                      <a:pt x="47" y="12"/>
                      <a:pt x="41" y="29"/>
                      <a:pt x="34" y="29"/>
                    </a:cubicBezTo>
                    <a:cubicBezTo>
                      <a:pt x="27" y="29"/>
                      <a:pt x="20" y="23"/>
                      <a:pt x="22" y="18"/>
                    </a:cubicBezTo>
                    <a:cubicBezTo>
                      <a:pt x="24" y="14"/>
                      <a:pt x="30" y="21"/>
                      <a:pt x="30" y="21"/>
                    </a:cubicBezTo>
                    <a:cubicBezTo>
                      <a:pt x="30" y="21"/>
                      <a:pt x="31" y="11"/>
                      <a:pt x="21" y="13"/>
                    </a:cubicBezTo>
                    <a:cubicBezTo>
                      <a:pt x="10" y="16"/>
                      <a:pt x="22" y="31"/>
                      <a:pt x="29" y="31"/>
                    </a:cubicBezTo>
                    <a:cubicBezTo>
                      <a:pt x="36" y="31"/>
                      <a:pt x="65" y="45"/>
                      <a:pt x="68" y="64"/>
                    </a:cubicBezTo>
                    <a:cubicBezTo>
                      <a:pt x="68" y="64"/>
                      <a:pt x="46" y="42"/>
                      <a:pt x="29" y="39"/>
                    </a:cubicBezTo>
                    <a:cubicBezTo>
                      <a:pt x="12" y="37"/>
                      <a:pt x="0" y="33"/>
                      <a:pt x="6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42966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7510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CE33B3-9A08-4FB6-9E88-BD5984ABEA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BE3F8D2-2D4C-60A7-AD58-9ADC23B057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E77267-3EC9-33BB-D5BD-D52C45169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667C0-D81D-4C16-8AC8-9FFD668E2A40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595CE2-FCF1-4C55-929B-0FFA9781E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F6080C-529B-7830-97E0-2DE6520B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D8103-998C-4E06-986C-B9AC6B68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7921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60DB822-F55C-A7D2-4EE3-E8A628EEB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D3F10E-E30B-D776-7D10-2DDE164AEB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102031-6A09-3AD6-F8CB-53D214976B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667C0-D81D-4C16-8AC8-9FFD668E2A40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FF336E-A7CB-F836-10AB-2F6C308C5D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A97375-50E3-03CC-B754-1A54109AC0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D8103-998C-4E06-986C-B9AC6B68F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88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4" r:id="rId2"/>
    <p:sldLayoutId id="214748368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FEE51A0E-6F9F-3BDC-57A9-9984E4B913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9" name="Picture 16">
            <a:extLst>
              <a:ext uri="{FF2B5EF4-FFF2-40B4-BE49-F238E27FC236}">
                <a16:creationId xmlns:a16="http://schemas.microsoft.com/office/drawing/2014/main" id="{9AAF3E4C-54F1-CF15-FDC5-37C33666C9F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 rot="10800000">
            <a:off x="-1" y="931922"/>
            <a:ext cx="9144716" cy="2792187"/>
          </a:xfrm>
          <a:prstGeom prst="rect">
            <a:avLst/>
          </a:prstGeom>
        </p:spPr>
      </p:pic>
      <p:sp>
        <p:nvSpPr>
          <p:cNvPr id="48" name="Freeform 2754">
            <a:extLst>
              <a:ext uri="{FF2B5EF4-FFF2-40B4-BE49-F238E27FC236}">
                <a16:creationId xmlns:a16="http://schemas.microsoft.com/office/drawing/2014/main" id="{BC6F325A-BB12-07F0-4F6D-5D8A2E5B42D5}"/>
              </a:ext>
            </a:extLst>
          </p:cNvPr>
          <p:cNvSpPr>
            <a:spLocks/>
          </p:cNvSpPr>
          <p:nvPr/>
        </p:nvSpPr>
        <p:spPr bwMode="auto">
          <a:xfrm rot="5400000">
            <a:off x="4584282" y="1708238"/>
            <a:ext cx="1800477" cy="290247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卷形: 垂直 27">
            <a:extLst>
              <a:ext uri="{FF2B5EF4-FFF2-40B4-BE49-F238E27FC236}">
                <a16:creationId xmlns:a16="http://schemas.microsoft.com/office/drawing/2014/main" id="{135EBDDC-489F-6746-40BF-DCEA4F2154BE}"/>
              </a:ext>
            </a:extLst>
          </p:cNvPr>
          <p:cNvSpPr/>
          <p:nvPr/>
        </p:nvSpPr>
        <p:spPr>
          <a:xfrm>
            <a:off x="3725033" y="840990"/>
            <a:ext cx="1465334" cy="3243330"/>
          </a:xfrm>
          <a:prstGeom prst="verticalScroll">
            <a:avLst>
              <a:gd name="adj" fmla="val 7042"/>
            </a:avLst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5"/>
          <p:cNvPicPr>
            <a:picLocks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0421" y="437529"/>
            <a:ext cx="1026979" cy="769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3E5B2434-CF3F-7B5F-DF0F-BD046365F580}"/>
              </a:ext>
            </a:extLst>
          </p:cNvPr>
          <p:cNvGrpSpPr/>
          <p:nvPr/>
        </p:nvGrpSpPr>
        <p:grpSpPr>
          <a:xfrm>
            <a:off x="4101128" y="1309858"/>
            <a:ext cx="802986" cy="2414252"/>
            <a:chOff x="3835140" y="696868"/>
            <a:chExt cx="1210749" cy="364023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5079BF4-FB8A-402C-7149-2E3FAEC9019D}"/>
                </a:ext>
              </a:extLst>
            </p:cNvPr>
            <p:cNvSpPr txBox="1"/>
            <p:nvPr/>
          </p:nvSpPr>
          <p:spPr>
            <a:xfrm>
              <a:off x="3837487" y="696868"/>
              <a:ext cx="1099741" cy="693891"/>
            </a:xfrm>
            <a:custGeom>
              <a:avLst/>
              <a:gdLst/>
              <a:ahLst/>
              <a:cxnLst/>
              <a:rect l="l" t="t" r="r" b="b"/>
              <a:pathLst>
                <a:path w="1099741" h="693891">
                  <a:moveTo>
                    <a:pt x="656281" y="0"/>
                  </a:moveTo>
                  <a:cubicBezTo>
                    <a:pt x="679067" y="0"/>
                    <a:pt x="695117" y="550"/>
                    <a:pt x="704430" y="1650"/>
                  </a:cubicBezTo>
                  <a:cubicBezTo>
                    <a:pt x="713743" y="2751"/>
                    <a:pt x="724791" y="5267"/>
                    <a:pt x="737573" y="9199"/>
                  </a:cubicBezTo>
                  <a:cubicBezTo>
                    <a:pt x="765581" y="17488"/>
                    <a:pt x="787911" y="29127"/>
                    <a:pt x="804564" y="44118"/>
                  </a:cubicBezTo>
                  <a:cubicBezTo>
                    <a:pt x="821217" y="59108"/>
                    <a:pt x="829544" y="75462"/>
                    <a:pt x="829544" y="93177"/>
                  </a:cubicBezTo>
                  <a:cubicBezTo>
                    <a:pt x="829544" y="104031"/>
                    <a:pt x="827999" y="112547"/>
                    <a:pt x="824910" y="118726"/>
                  </a:cubicBezTo>
                  <a:cubicBezTo>
                    <a:pt x="823365" y="121815"/>
                    <a:pt x="820934" y="124343"/>
                    <a:pt x="817615" y="126309"/>
                  </a:cubicBezTo>
                  <a:lnTo>
                    <a:pt x="806417" y="130047"/>
                  </a:lnTo>
                  <a:lnTo>
                    <a:pt x="806682" y="130339"/>
                  </a:lnTo>
                  <a:cubicBezTo>
                    <a:pt x="806682" y="139933"/>
                    <a:pt x="801042" y="146840"/>
                    <a:pt x="789763" y="151060"/>
                  </a:cubicBezTo>
                  <a:cubicBezTo>
                    <a:pt x="777740" y="156070"/>
                    <a:pt x="770575" y="159729"/>
                    <a:pt x="768268" y="162036"/>
                  </a:cubicBezTo>
                  <a:cubicBezTo>
                    <a:pt x="759524" y="169323"/>
                    <a:pt x="752529" y="173296"/>
                    <a:pt x="747285" y="173956"/>
                  </a:cubicBezTo>
                  <a:cubicBezTo>
                    <a:pt x="742040" y="174617"/>
                    <a:pt x="728381" y="174947"/>
                    <a:pt x="706309" y="174947"/>
                  </a:cubicBezTo>
                  <a:cubicBezTo>
                    <a:pt x="691326" y="174947"/>
                    <a:pt x="672760" y="176359"/>
                    <a:pt x="650611" y="179182"/>
                  </a:cubicBezTo>
                  <a:cubicBezTo>
                    <a:pt x="628463" y="182006"/>
                    <a:pt x="610952" y="185262"/>
                    <a:pt x="598079" y="188951"/>
                  </a:cubicBezTo>
                  <a:lnTo>
                    <a:pt x="577222" y="193414"/>
                  </a:lnTo>
                  <a:cubicBezTo>
                    <a:pt x="567293" y="194310"/>
                    <a:pt x="554921" y="196742"/>
                    <a:pt x="540105" y="200712"/>
                  </a:cubicBezTo>
                  <a:lnTo>
                    <a:pt x="532254" y="202387"/>
                  </a:lnTo>
                  <a:lnTo>
                    <a:pt x="534532" y="203415"/>
                  </a:lnTo>
                  <a:cubicBezTo>
                    <a:pt x="537914" y="205013"/>
                    <a:pt x="541859" y="206940"/>
                    <a:pt x="546367" y="209194"/>
                  </a:cubicBezTo>
                  <a:cubicBezTo>
                    <a:pt x="579962" y="225058"/>
                    <a:pt x="606193" y="241923"/>
                    <a:pt x="625063" y="259790"/>
                  </a:cubicBezTo>
                  <a:cubicBezTo>
                    <a:pt x="632729" y="267457"/>
                    <a:pt x="637818" y="273483"/>
                    <a:pt x="640330" y="277870"/>
                  </a:cubicBezTo>
                  <a:cubicBezTo>
                    <a:pt x="642843" y="282258"/>
                    <a:pt x="645678" y="290167"/>
                    <a:pt x="648835" y="301597"/>
                  </a:cubicBezTo>
                  <a:cubicBezTo>
                    <a:pt x="652084" y="314288"/>
                    <a:pt x="653708" y="323920"/>
                    <a:pt x="653708" y="330494"/>
                  </a:cubicBezTo>
                  <a:cubicBezTo>
                    <a:pt x="653708" y="336672"/>
                    <a:pt x="652274" y="346190"/>
                    <a:pt x="649405" y="359048"/>
                  </a:cubicBezTo>
                  <a:cubicBezTo>
                    <a:pt x="645382" y="384916"/>
                    <a:pt x="641222" y="403603"/>
                    <a:pt x="636926" y="415110"/>
                  </a:cubicBezTo>
                  <a:lnTo>
                    <a:pt x="632441" y="426244"/>
                  </a:lnTo>
                  <a:cubicBezTo>
                    <a:pt x="629237" y="433668"/>
                    <a:pt x="622539" y="445281"/>
                    <a:pt x="612345" y="461084"/>
                  </a:cubicBezTo>
                  <a:cubicBezTo>
                    <a:pt x="602152" y="476886"/>
                    <a:pt x="594952" y="486883"/>
                    <a:pt x="590747" y="491073"/>
                  </a:cubicBezTo>
                  <a:cubicBezTo>
                    <a:pt x="582307" y="499528"/>
                    <a:pt x="575559" y="503756"/>
                    <a:pt x="570504" y="503756"/>
                  </a:cubicBezTo>
                  <a:cubicBezTo>
                    <a:pt x="570379" y="503756"/>
                    <a:pt x="563854" y="509507"/>
                    <a:pt x="550928" y="521009"/>
                  </a:cubicBezTo>
                  <a:lnTo>
                    <a:pt x="549131" y="522610"/>
                  </a:lnTo>
                  <a:lnTo>
                    <a:pt x="580409" y="521813"/>
                  </a:lnTo>
                  <a:cubicBezTo>
                    <a:pt x="617070" y="521813"/>
                    <a:pt x="654217" y="520022"/>
                    <a:pt x="691849" y="516439"/>
                  </a:cubicBezTo>
                  <a:cubicBezTo>
                    <a:pt x="741322" y="512401"/>
                    <a:pt x="803335" y="510382"/>
                    <a:pt x="877886" y="510382"/>
                  </a:cubicBezTo>
                  <a:cubicBezTo>
                    <a:pt x="908839" y="510382"/>
                    <a:pt x="925826" y="510375"/>
                    <a:pt x="928847" y="510359"/>
                  </a:cubicBezTo>
                  <a:cubicBezTo>
                    <a:pt x="954289" y="515399"/>
                    <a:pt x="973713" y="519908"/>
                    <a:pt x="987117" y="523885"/>
                  </a:cubicBezTo>
                  <a:cubicBezTo>
                    <a:pt x="1000521" y="527863"/>
                    <a:pt x="1015717" y="533844"/>
                    <a:pt x="1032704" y="541829"/>
                  </a:cubicBezTo>
                  <a:cubicBezTo>
                    <a:pt x="1056143" y="553032"/>
                    <a:pt x="1073175" y="562766"/>
                    <a:pt x="1083801" y="571032"/>
                  </a:cubicBezTo>
                  <a:cubicBezTo>
                    <a:pt x="1094428" y="579298"/>
                    <a:pt x="1099741" y="589184"/>
                    <a:pt x="1099741" y="600691"/>
                  </a:cubicBezTo>
                  <a:cubicBezTo>
                    <a:pt x="1099741" y="607917"/>
                    <a:pt x="1098234" y="614171"/>
                    <a:pt x="1095221" y="619454"/>
                  </a:cubicBezTo>
                  <a:cubicBezTo>
                    <a:pt x="1092208" y="624737"/>
                    <a:pt x="1087247" y="630338"/>
                    <a:pt x="1080340" y="636259"/>
                  </a:cubicBezTo>
                  <a:cubicBezTo>
                    <a:pt x="1067649" y="648949"/>
                    <a:pt x="1058655" y="655295"/>
                    <a:pt x="1053357" y="655295"/>
                  </a:cubicBezTo>
                  <a:lnTo>
                    <a:pt x="1039899" y="659781"/>
                  </a:lnTo>
                  <a:cubicBezTo>
                    <a:pt x="1031186" y="665230"/>
                    <a:pt x="1016081" y="668502"/>
                    <a:pt x="994586" y="669595"/>
                  </a:cubicBezTo>
                  <a:cubicBezTo>
                    <a:pt x="969386" y="669595"/>
                    <a:pt x="949682" y="669117"/>
                    <a:pt x="935473" y="668160"/>
                  </a:cubicBezTo>
                  <a:lnTo>
                    <a:pt x="927913" y="668160"/>
                  </a:lnTo>
                  <a:cubicBezTo>
                    <a:pt x="914175" y="668160"/>
                    <a:pt x="901279" y="669876"/>
                    <a:pt x="889226" y="673306"/>
                  </a:cubicBezTo>
                  <a:cubicBezTo>
                    <a:pt x="881537" y="673975"/>
                    <a:pt x="876233" y="672253"/>
                    <a:pt x="873315" y="668143"/>
                  </a:cubicBezTo>
                  <a:lnTo>
                    <a:pt x="871514" y="662608"/>
                  </a:lnTo>
                  <a:lnTo>
                    <a:pt x="844709" y="663879"/>
                  </a:lnTo>
                  <a:lnTo>
                    <a:pt x="861557" y="629990"/>
                  </a:lnTo>
                  <a:lnTo>
                    <a:pt x="856086" y="630720"/>
                  </a:lnTo>
                  <a:cubicBezTo>
                    <a:pt x="848414" y="630822"/>
                    <a:pt x="836906" y="629594"/>
                    <a:pt x="821563" y="627036"/>
                  </a:cubicBezTo>
                  <a:cubicBezTo>
                    <a:pt x="790875" y="621921"/>
                    <a:pt x="757125" y="617943"/>
                    <a:pt x="720313" y="615105"/>
                  </a:cubicBezTo>
                  <a:cubicBezTo>
                    <a:pt x="711766" y="614148"/>
                    <a:pt x="699314" y="612976"/>
                    <a:pt x="682957" y="611586"/>
                  </a:cubicBezTo>
                  <a:cubicBezTo>
                    <a:pt x="666600" y="610197"/>
                    <a:pt x="646148" y="609025"/>
                    <a:pt x="621602" y="608069"/>
                  </a:cubicBezTo>
                  <a:lnTo>
                    <a:pt x="544500" y="602399"/>
                  </a:lnTo>
                  <a:cubicBezTo>
                    <a:pt x="531339" y="603279"/>
                    <a:pt x="516765" y="604892"/>
                    <a:pt x="500780" y="607237"/>
                  </a:cubicBezTo>
                  <a:cubicBezTo>
                    <a:pt x="484795" y="609583"/>
                    <a:pt x="475710" y="611188"/>
                    <a:pt x="473524" y="612053"/>
                  </a:cubicBezTo>
                  <a:cubicBezTo>
                    <a:pt x="468590" y="615757"/>
                    <a:pt x="458366" y="618718"/>
                    <a:pt x="442852" y="620934"/>
                  </a:cubicBezTo>
                  <a:cubicBezTo>
                    <a:pt x="400893" y="623302"/>
                    <a:pt x="381454" y="623970"/>
                    <a:pt x="384536" y="622938"/>
                  </a:cubicBezTo>
                  <a:cubicBezTo>
                    <a:pt x="360672" y="640653"/>
                    <a:pt x="342881" y="650490"/>
                    <a:pt x="331161" y="652449"/>
                  </a:cubicBezTo>
                  <a:lnTo>
                    <a:pt x="290425" y="659439"/>
                  </a:lnTo>
                  <a:cubicBezTo>
                    <a:pt x="277825" y="664297"/>
                    <a:pt x="267775" y="666726"/>
                    <a:pt x="260276" y="666726"/>
                  </a:cubicBezTo>
                  <a:cubicBezTo>
                    <a:pt x="258652" y="666726"/>
                    <a:pt x="252777" y="668836"/>
                    <a:pt x="242652" y="673056"/>
                  </a:cubicBezTo>
                  <a:cubicBezTo>
                    <a:pt x="234242" y="677732"/>
                    <a:pt x="223638" y="681823"/>
                    <a:pt x="210841" y="685329"/>
                  </a:cubicBezTo>
                  <a:cubicBezTo>
                    <a:pt x="209596" y="685329"/>
                    <a:pt x="202727" y="686574"/>
                    <a:pt x="190234" y="689064"/>
                  </a:cubicBezTo>
                  <a:cubicBezTo>
                    <a:pt x="182719" y="692282"/>
                    <a:pt x="174135" y="693891"/>
                    <a:pt x="164480" y="693891"/>
                  </a:cubicBezTo>
                  <a:cubicBezTo>
                    <a:pt x="151440" y="693891"/>
                    <a:pt x="137838" y="690559"/>
                    <a:pt x="123675" y="683895"/>
                  </a:cubicBezTo>
                  <a:cubicBezTo>
                    <a:pt x="93056" y="676730"/>
                    <a:pt x="73659" y="671466"/>
                    <a:pt x="65484" y="668103"/>
                  </a:cubicBezTo>
                  <a:cubicBezTo>
                    <a:pt x="57310" y="664741"/>
                    <a:pt x="46497" y="659022"/>
                    <a:pt x="33047" y="650946"/>
                  </a:cubicBezTo>
                  <a:cubicBezTo>
                    <a:pt x="15559" y="640957"/>
                    <a:pt x="4933" y="630862"/>
                    <a:pt x="1168" y="620661"/>
                  </a:cubicBezTo>
                  <a:cubicBezTo>
                    <a:pt x="-2596" y="610459"/>
                    <a:pt x="2739" y="603818"/>
                    <a:pt x="17176" y="600736"/>
                  </a:cubicBezTo>
                  <a:lnTo>
                    <a:pt x="41837" y="593905"/>
                  </a:lnTo>
                  <a:cubicBezTo>
                    <a:pt x="53344" y="590793"/>
                    <a:pt x="71659" y="587385"/>
                    <a:pt x="96783" y="583681"/>
                  </a:cubicBezTo>
                  <a:cubicBezTo>
                    <a:pt x="114088" y="582345"/>
                    <a:pt x="122741" y="580311"/>
                    <a:pt x="122741" y="577579"/>
                  </a:cubicBezTo>
                  <a:cubicBezTo>
                    <a:pt x="136388" y="577579"/>
                    <a:pt x="152100" y="576907"/>
                    <a:pt x="169876" y="575563"/>
                  </a:cubicBezTo>
                  <a:cubicBezTo>
                    <a:pt x="187653" y="574220"/>
                    <a:pt x="213156" y="572576"/>
                    <a:pt x="246386" y="570633"/>
                  </a:cubicBezTo>
                  <a:cubicBezTo>
                    <a:pt x="260018" y="569783"/>
                    <a:pt x="284929" y="566466"/>
                    <a:pt x="321119" y="560683"/>
                  </a:cubicBezTo>
                  <a:cubicBezTo>
                    <a:pt x="357310" y="554899"/>
                    <a:pt x="383906" y="549745"/>
                    <a:pt x="400908" y="545221"/>
                  </a:cubicBezTo>
                  <a:cubicBezTo>
                    <a:pt x="407952" y="543400"/>
                    <a:pt x="412752" y="541923"/>
                    <a:pt x="415310" y="540792"/>
                  </a:cubicBezTo>
                  <a:cubicBezTo>
                    <a:pt x="417868" y="539662"/>
                    <a:pt x="420088" y="537920"/>
                    <a:pt x="421971" y="535566"/>
                  </a:cubicBezTo>
                  <a:cubicBezTo>
                    <a:pt x="425159" y="530754"/>
                    <a:pt x="428764" y="521206"/>
                    <a:pt x="432787" y="506921"/>
                  </a:cubicBezTo>
                  <a:cubicBezTo>
                    <a:pt x="436810" y="492636"/>
                    <a:pt x="439815" y="476029"/>
                    <a:pt x="441804" y="457099"/>
                  </a:cubicBezTo>
                  <a:cubicBezTo>
                    <a:pt x="442593" y="457554"/>
                    <a:pt x="444089" y="450867"/>
                    <a:pt x="446290" y="437038"/>
                  </a:cubicBezTo>
                  <a:cubicBezTo>
                    <a:pt x="448491" y="423208"/>
                    <a:pt x="451102" y="410267"/>
                    <a:pt x="454123" y="398214"/>
                  </a:cubicBezTo>
                  <a:cubicBezTo>
                    <a:pt x="461000" y="367488"/>
                    <a:pt x="465869" y="342251"/>
                    <a:pt x="468730" y="322501"/>
                  </a:cubicBezTo>
                  <a:cubicBezTo>
                    <a:pt x="471592" y="302751"/>
                    <a:pt x="473023" y="285400"/>
                    <a:pt x="473023" y="270447"/>
                  </a:cubicBezTo>
                  <a:cubicBezTo>
                    <a:pt x="473023" y="252064"/>
                    <a:pt x="470966" y="238766"/>
                    <a:pt x="466852" y="230553"/>
                  </a:cubicBezTo>
                  <a:lnTo>
                    <a:pt x="464302" y="223540"/>
                  </a:lnTo>
                  <a:lnTo>
                    <a:pt x="462708" y="223540"/>
                  </a:lnTo>
                  <a:cubicBezTo>
                    <a:pt x="457015" y="224496"/>
                    <a:pt x="442912" y="224974"/>
                    <a:pt x="420400" y="224974"/>
                  </a:cubicBezTo>
                  <a:cubicBezTo>
                    <a:pt x="400847" y="224974"/>
                    <a:pt x="381336" y="220621"/>
                    <a:pt x="361868" y="211915"/>
                  </a:cubicBezTo>
                  <a:cubicBezTo>
                    <a:pt x="342399" y="203209"/>
                    <a:pt x="317021" y="186841"/>
                    <a:pt x="285734" y="162810"/>
                  </a:cubicBezTo>
                  <a:cubicBezTo>
                    <a:pt x="249938" y="137413"/>
                    <a:pt x="225308" y="113830"/>
                    <a:pt x="211843" y="92061"/>
                  </a:cubicBezTo>
                  <a:lnTo>
                    <a:pt x="195858" y="71158"/>
                  </a:lnTo>
                  <a:cubicBezTo>
                    <a:pt x="186203" y="48494"/>
                    <a:pt x="188609" y="37161"/>
                    <a:pt x="203076" y="37161"/>
                  </a:cubicBezTo>
                  <a:cubicBezTo>
                    <a:pt x="210636" y="37161"/>
                    <a:pt x="221566" y="41564"/>
                    <a:pt x="235866" y="50368"/>
                  </a:cubicBezTo>
                  <a:cubicBezTo>
                    <a:pt x="243471" y="53404"/>
                    <a:pt x="250682" y="55776"/>
                    <a:pt x="257498" y="57484"/>
                  </a:cubicBezTo>
                  <a:cubicBezTo>
                    <a:pt x="264314" y="59192"/>
                    <a:pt x="273817" y="60046"/>
                    <a:pt x="286007" y="60046"/>
                  </a:cubicBezTo>
                  <a:cubicBezTo>
                    <a:pt x="308292" y="60046"/>
                    <a:pt x="330926" y="56509"/>
                    <a:pt x="353909" y="49435"/>
                  </a:cubicBezTo>
                  <a:cubicBezTo>
                    <a:pt x="375951" y="41754"/>
                    <a:pt x="407872" y="33541"/>
                    <a:pt x="449671" y="24797"/>
                  </a:cubicBezTo>
                  <a:cubicBezTo>
                    <a:pt x="491471" y="16053"/>
                    <a:pt x="532561" y="8873"/>
                    <a:pt x="572941" y="3256"/>
                  </a:cubicBezTo>
                  <a:cubicBezTo>
                    <a:pt x="596759" y="1085"/>
                    <a:pt x="624539" y="0"/>
                    <a:pt x="65628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b="1" dirty="0"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149AA81-FCB0-61E5-AF4A-C76BEE39DAF1}"/>
                </a:ext>
              </a:extLst>
            </p:cNvPr>
            <p:cNvSpPr txBox="1"/>
            <p:nvPr/>
          </p:nvSpPr>
          <p:spPr>
            <a:xfrm>
              <a:off x="3853712" y="1433669"/>
              <a:ext cx="941582" cy="1051867"/>
            </a:xfrm>
            <a:custGeom>
              <a:avLst/>
              <a:gdLst/>
              <a:ahLst/>
              <a:cxnLst/>
              <a:rect l="l" t="t" r="r" b="b"/>
              <a:pathLst>
                <a:path w="941582" h="1051867">
                  <a:moveTo>
                    <a:pt x="259372" y="213020"/>
                  </a:moveTo>
                  <a:cubicBezTo>
                    <a:pt x="279107" y="213020"/>
                    <a:pt x="294674" y="216443"/>
                    <a:pt x="306075" y="223290"/>
                  </a:cubicBezTo>
                  <a:cubicBezTo>
                    <a:pt x="341233" y="239836"/>
                    <a:pt x="362850" y="255017"/>
                    <a:pt x="370926" y="268831"/>
                  </a:cubicBezTo>
                  <a:cubicBezTo>
                    <a:pt x="371973" y="271655"/>
                    <a:pt x="370531" y="273066"/>
                    <a:pt x="366599" y="273066"/>
                  </a:cubicBezTo>
                  <a:cubicBezTo>
                    <a:pt x="373719" y="273066"/>
                    <a:pt x="380740" y="279958"/>
                    <a:pt x="387662" y="293742"/>
                  </a:cubicBezTo>
                  <a:cubicBezTo>
                    <a:pt x="390000" y="303108"/>
                    <a:pt x="391169" y="309644"/>
                    <a:pt x="391169" y="313348"/>
                  </a:cubicBezTo>
                  <a:cubicBezTo>
                    <a:pt x="391169" y="324035"/>
                    <a:pt x="388725" y="336984"/>
                    <a:pt x="383837" y="352194"/>
                  </a:cubicBezTo>
                  <a:cubicBezTo>
                    <a:pt x="378949" y="367405"/>
                    <a:pt x="374197" y="378085"/>
                    <a:pt x="369582" y="384233"/>
                  </a:cubicBezTo>
                  <a:cubicBezTo>
                    <a:pt x="367548" y="385599"/>
                    <a:pt x="364952" y="389842"/>
                    <a:pt x="361795" y="396962"/>
                  </a:cubicBezTo>
                  <a:cubicBezTo>
                    <a:pt x="358591" y="403368"/>
                    <a:pt x="353240" y="410320"/>
                    <a:pt x="345741" y="417820"/>
                  </a:cubicBezTo>
                  <a:cubicBezTo>
                    <a:pt x="340155" y="421008"/>
                    <a:pt x="329650" y="437577"/>
                    <a:pt x="314227" y="467528"/>
                  </a:cubicBezTo>
                  <a:cubicBezTo>
                    <a:pt x="304147" y="482648"/>
                    <a:pt x="298333" y="490982"/>
                    <a:pt x="296784" y="492530"/>
                  </a:cubicBezTo>
                  <a:cubicBezTo>
                    <a:pt x="292852" y="496447"/>
                    <a:pt x="287665" y="503441"/>
                    <a:pt x="281221" y="513514"/>
                  </a:cubicBezTo>
                  <a:lnTo>
                    <a:pt x="263631" y="540995"/>
                  </a:lnTo>
                  <a:lnTo>
                    <a:pt x="265429" y="542535"/>
                  </a:lnTo>
                  <a:cubicBezTo>
                    <a:pt x="264716" y="541123"/>
                    <a:pt x="265786" y="540417"/>
                    <a:pt x="268640" y="540417"/>
                  </a:cubicBezTo>
                  <a:cubicBezTo>
                    <a:pt x="276549" y="541996"/>
                    <a:pt x="282898" y="543984"/>
                    <a:pt x="287688" y="546383"/>
                  </a:cubicBezTo>
                  <a:cubicBezTo>
                    <a:pt x="292477" y="548782"/>
                    <a:pt x="296557" y="553336"/>
                    <a:pt x="299927" y="560045"/>
                  </a:cubicBezTo>
                  <a:cubicBezTo>
                    <a:pt x="300504" y="561746"/>
                    <a:pt x="303623" y="565435"/>
                    <a:pt x="309285" y="571112"/>
                  </a:cubicBezTo>
                  <a:cubicBezTo>
                    <a:pt x="313081" y="573640"/>
                    <a:pt x="316399" y="577110"/>
                    <a:pt x="319242" y="581524"/>
                  </a:cubicBezTo>
                  <a:lnTo>
                    <a:pt x="322886" y="589774"/>
                  </a:lnTo>
                  <a:lnTo>
                    <a:pt x="332056" y="570975"/>
                  </a:lnTo>
                  <a:lnTo>
                    <a:pt x="364049" y="536091"/>
                  </a:lnTo>
                  <a:lnTo>
                    <a:pt x="369719" y="583431"/>
                  </a:lnTo>
                  <a:lnTo>
                    <a:pt x="369719" y="612054"/>
                  </a:lnTo>
                  <a:lnTo>
                    <a:pt x="362341" y="674013"/>
                  </a:lnTo>
                  <a:lnTo>
                    <a:pt x="357833" y="710150"/>
                  </a:lnTo>
                  <a:cubicBezTo>
                    <a:pt x="356239" y="716556"/>
                    <a:pt x="355442" y="722590"/>
                    <a:pt x="355442" y="728253"/>
                  </a:cubicBezTo>
                  <a:lnTo>
                    <a:pt x="356648" y="742780"/>
                  </a:lnTo>
                  <a:cubicBezTo>
                    <a:pt x="358698" y="757263"/>
                    <a:pt x="359001" y="765513"/>
                    <a:pt x="357559" y="767532"/>
                  </a:cubicBezTo>
                  <a:lnTo>
                    <a:pt x="355442" y="788732"/>
                  </a:lnTo>
                  <a:cubicBezTo>
                    <a:pt x="355442" y="802789"/>
                    <a:pt x="353855" y="816148"/>
                    <a:pt x="350683" y="828808"/>
                  </a:cubicBezTo>
                  <a:cubicBezTo>
                    <a:pt x="349089" y="835214"/>
                    <a:pt x="348292" y="842099"/>
                    <a:pt x="348292" y="849461"/>
                  </a:cubicBezTo>
                  <a:cubicBezTo>
                    <a:pt x="348292" y="859738"/>
                    <a:pt x="346178" y="870304"/>
                    <a:pt x="341950" y="881158"/>
                  </a:cubicBezTo>
                  <a:cubicBezTo>
                    <a:pt x="337722" y="892012"/>
                    <a:pt x="332929" y="899458"/>
                    <a:pt x="327570" y="903496"/>
                  </a:cubicBezTo>
                  <a:cubicBezTo>
                    <a:pt x="322424" y="908642"/>
                    <a:pt x="315418" y="911215"/>
                    <a:pt x="306553" y="911215"/>
                  </a:cubicBezTo>
                  <a:cubicBezTo>
                    <a:pt x="299555" y="911215"/>
                    <a:pt x="285991" y="906752"/>
                    <a:pt x="265862" y="897826"/>
                  </a:cubicBezTo>
                  <a:cubicBezTo>
                    <a:pt x="255144" y="892452"/>
                    <a:pt x="248693" y="889765"/>
                    <a:pt x="246507" y="889765"/>
                  </a:cubicBezTo>
                  <a:cubicBezTo>
                    <a:pt x="235592" y="889765"/>
                    <a:pt x="226749" y="882995"/>
                    <a:pt x="219979" y="869454"/>
                  </a:cubicBezTo>
                  <a:cubicBezTo>
                    <a:pt x="214605" y="856550"/>
                    <a:pt x="211918" y="843693"/>
                    <a:pt x="211918" y="830880"/>
                  </a:cubicBezTo>
                  <a:cubicBezTo>
                    <a:pt x="211918" y="825977"/>
                    <a:pt x="213823" y="809916"/>
                    <a:pt x="217633" y="782697"/>
                  </a:cubicBezTo>
                  <a:lnTo>
                    <a:pt x="228313" y="723220"/>
                  </a:lnTo>
                  <a:cubicBezTo>
                    <a:pt x="232624" y="703410"/>
                    <a:pt x="234780" y="691584"/>
                    <a:pt x="234780" y="687744"/>
                  </a:cubicBezTo>
                  <a:cubicBezTo>
                    <a:pt x="237694" y="674172"/>
                    <a:pt x="240116" y="653929"/>
                    <a:pt x="242044" y="627014"/>
                  </a:cubicBezTo>
                  <a:cubicBezTo>
                    <a:pt x="242924" y="619940"/>
                    <a:pt x="243364" y="612122"/>
                    <a:pt x="243364" y="603560"/>
                  </a:cubicBezTo>
                  <a:cubicBezTo>
                    <a:pt x="243364" y="597154"/>
                    <a:pt x="242188" y="591203"/>
                    <a:pt x="239835" y="585708"/>
                  </a:cubicBezTo>
                  <a:lnTo>
                    <a:pt x="235043" y="568961"/>
                  </a:lnTo>
                  <a:lnTo>
                    <a:pt x="224783" y="577511"/>
                  </a:lnTo>
                  <a:cubicBezTo>
                    <a:pt x="199857" y="600342"/>
                    <a:pt x="174635" y="616669"/>
                    <a:pt x="149116" y="626490"/>
                  </a:cubicBezTo>
                  <a:cubicBezTo>
                    <a:pt x="138824" y="631621"/>
                    <a:pt x="132721" y="635143"/>
                    <a:pt x="130809" y="637056"/>
                  </a:cubicBezTo>
                  <a:cubicBezTo>
                    <a:pt x="123628" y="640654"/>
                    <a:pt x="115970" y="642453"/>
                    <a:pt x="107833" y="642453"/>
                  </a:cubicBezTo>
                  <a:cubicBezTo>
                    <a:pt x="106103" y="642453"/>
                    <a:pt x="103977" y="643288"/>
                    <a:pt x="101457" y="644957"/>
                  </a:cubicBezTo>
                  <a:cubicBezTo>
                    <a:pt x="95506" y="650908"/>
                    <a:pt x="89890" y="653884"/>
                    <a:pt x="84607" y="653884"/>
                  </a:cubicBezTo>
                  <a:cubicBezTo>
                    <a:pt x="81191" y="655007"/>
                    <a:pt x="75415" y="657603"/>
                    <a:pt x="67278" y="661671"/>
                  </a:cubicBezTo>
                  <a:cubicBezTo>
                    <a:pt x="59142" y="665740"/>
                    <a:pt x="52903" y="669223"/>
                    <a:pt x="48561" y="672123"/>
                  </a:cubicBezTo>
                  <a:cubicBezTo>
                    <a:pt x="43976" y="676707"/>
                    <a:pt x="36284" y="680533"/>
                    <a:pt x="25483" y="683599"/>
                  </a:cubicBezTo>
                  <a:cubicBezTo>
                    <a:pt x="14682" y="686666"/>
                    <a:pt x="7133" y="685345"/>
                    <a:pt x="2837" y="679637"/>
                  </a:cubicBezTo>
                  <a:cubicBezTo>
                    <a:pt x="-745" y="673337"/>
                    <a:pt x="-935" y="665777"/>
                    <a:pt x="2268" y="656958"/>
                  </a:cubicBezTo>
                  <a:lnTo>
                    <a:pt x="42117" y="608228"/>
                  </a:lnTo>
                  <a:lnTo>
                    <a:pt x="58922" y="587553"/>
                  </a:lnTo>
                  <a:cubicBezTo>
                    <a:pt x="72705" y="569837"/>
                    <a:pt x="87878" y="551727"/>
                    <a:pt x="104440" y="533222"/>
                  </a:cubicBezTo>
                  <a:cubicBezTo>
                    <a:pt x="166407" y="459991"/>
                    <a:pt x="209907" y="387656"/>
                    <a:pt x="234939" y="316217"/>
                  </a:cubicBezTo>
                  <a:cubicBezTo>
                    <a:pt x="237702" y="305241"/>
                    <a:pt x="239083" y="297613"/>
                    <a:pt x="239083" y="293332"/>
                  </a:cubicBezTo>
                  <a:cubicBezTo>
                    <a:pt x="239083" y="288338"/>
                    <a:pt x="238696" y="283541"/>
                    <a:pt x="237922" y="278941"/>
                  </a:cubicBezTo>
                  <a:cubicBezTo>
                    <a:pt x="235827" y="249294"/>
                    <a:pt x="235258" y="234470"/>
                    <a:pt x="236214" y="234470"/>
                  </a:cubicBezTo>
                  <a:lnTo>
                    <a:pt x="234051" y="243783"/>
                  </a:lnTo>
                  <a:cubicBezTo>
                    <a:pt x="232639" y="239563"/>
                    <a:pt x="231933" y="232937"/>
                    <a:pt x="231933" y="223904"/>
                  </a:cubicBezTo>
                  <a:cubicBezTo>
                    <a:pt x="239144" y="216648"/>
                    <a:pt x="248290" y="213020"/>
                    <a:pt x="259372" y="213020"/>
                  </a:cubicBezTo>
                  <a:close/>
                  <a:moveTo>
                    <a:pt x="625365" y="0"/>
                  </a:moveTo>
                  <a:cubicBezTo>
                    <a:pt x="633426" y="0"/>
                    <a:pt x="641138" y="3704"/>
                    <a:pt x="648501" y="11112"/>
                  </a:cubicBezTo>
                  <a:cubicBezTo>
                    <a:pt x="648501" y="7530"/>
                    <a:pt x="647931" y="5738"/>
                    <a:pt x="646793" y="5738"/>
                  </a:cubicBezTo>
                  <a:cubicBezTo>
                    <a:pt x="659028" y="5738"/>
                    <a:pt x="669875" y="11264"/>
                    <a:pt x="679332" y="22315"/>
                  </a:cubicBezTo>
                  <a:cubicBezTo>
                    <a:pt x="686725" y="31818"/>
                    <a:pt x="691226" y="39765"/>
                    <a:pt x="692835" y="46156"/>
                  </a:cubicBezTo>
                  <a:cubicBezTo>
                    <a:pt x="692835" y="49693"/>
                    <a:pt x="694634" y="54339"/>
                    <a:pt x="698232" y="60092"/>
                  </a:cubicBezTo>
                  <a:cubicBezTo>
                    <a:pt x="703211" y="66316"/>
                    <a:pt x="705701" y="74012"/>
                    <a:pt x="705701" y="83181"/>
                  </a:cubicBezTo>
                  <a:cubicBezTo>
                    <a:pt x="705701" y="100305"/>
                    <a:pt x="703386" y="119163"/>
                    <a:pt x="698755" y="139755"/>
                  </a:cubicBezTo>
                  <a:cubicBezTo>
                    <a:pt x="694125" y="160348"/>
                    <a:pt x="689624" y="173915"/>
                    <a:pt x="685252" y="180458"/>
                  </a:cubicBezTo>
                  <a:lnTo>
                    <a:pt x="671476" y="210788"/>
                  </a:lnTo>
                  <a:cubicBezTo>
                    <a:pt x="666725" y="224997"/>
                    <a:pt x="661981" y="236367"/>
                    <a:pt x="657245" y="244899"/>
                  </a:cubicBezTo>
                  <a:lnTo>
                    <a:pt x="656981" y="245689"/>
                  </a:lnTo>
                  <a:lnTo>
                    <a:pt x="666088" y="240568"/>
                  </a:lnTo>
                  <a:cubicBezTo>
                    <a:pt x="670686" y="238283"/>
                    <a:pt x="675920" y="235939"/>
                    <a:pt x="681791" y="233536"/>
                  </a:cubicBezTo>
                  <a:cubicBezTo>
                    <a:pt x="690247" y="227479"/>
                    <a:pt x="700979" y="224451"/>
                    <a:pt x="713989" y="224451"/>
                  </a:cubicBezTo>
                  <a:cubicBezTo>
                    <a:pt x="719150" y="224451"/>
                    <a:pt x="721982" y="224208"/>
                    <a:pt x="722483" y="223722"/>
                  </a:cubicBezTo>
                  <a:cubicBezTo>
                    <a:pt x="730301" y="220383"/>
                    <a:pt x="738528" y="219790"/>
                    <a:pt x="747166" y="221946"/>
                  </a:cubicBezTo>
                  <a:cubicBezTo>
                    <a:pt x="751477" y="222644"/>
                    <a:pt x="752995" y="223487"/>
                    <a:pt x="751720" y="224474"/>
                  </a:cubicBezTo>
                  <a:cubicBezTo>
                    <a:pt x="760616" y="220633"/>
                    <a:pt x="769200" y="221172"/>
                    <a:pt x="777474" y="226090"/>
                  </a:cubicBezTo>
                  <a:cubicBezTo>
                    <a:pt x="776973" y="225605"/>
                    <a:pt x="780745" y="225529"/>
                    <a:pt x="788791" y="225863"/>
                  </a:cubicBezTo>
                  <a:cubicBezTo>
                    <a:pt x="804624" y="229582"/>
                    <a:pt x="815820" y="234356"/>
                    <a:pt x="822378" y="240185"/>
                  </a:cubicBezTo>
                  <a:cubicBezTo>
                    <a:pt x="828936" y="246015"/>
                    <a:pt x="832928" y="255358"/>
                    <a:pt x="834355" y="268216"/>
                  </a:cubicBezTo>
                  <a:lnTo>
                    <a:pt x="834355" y="274751"/>
                  </a:lnTo>
                  <a:cubicBezTo>
                    <a:pt x="834355" y="284194"/>
                    <a:pt x="829960" y="292581"/>
                    <a:pt x="821171" y="299913"/>
                  </a:cubicBezTo>
                  <a:cubicBezTo>
                    <a:pt x="811364" y="307245"/>
                    <a:pt x="806461" y="310911"/>
                    <a:pt x="806461" y="310911"/>
                  </a:cubicBezTo>
                  <a:lnTo>
                    <a:pt x="792047" y="315055"/>
                  </a:lnTo>
                  <a:lnTo>
                    <a:pt x="774946" y="317925"/>
                  </a:lnTo>
                  <a:cubicBezTo>
                    <a:pt x="773565" y="317925"/>
                    <a:pt x="767660" y="321401"/>
                    <a:pt x="757231" y="328354"/>
                  </a:cubicBezTo>
                  <a:cubicBezTo>
                    <a:pt x="750111" y="333333"/>
                    <a:pt x="741170" y="340995"/>
                    <a:pt x="730407" y="351340"/>
                  </a:cubicBezTo>
                  <a:cubicBezTo>
                    <a:pt x="719644" y="361686"/>
                    <a:pt x="714262" y="365698"/>
                    <a:pt x="714262" y="363375"/>
                  </a:cubicBezTo>
                  <a:cubicBezTo>
                    <a:pt x="714262" y="371420"/>
                    <a:pt x="710649" y="380271"/>
                    <a:pt x="703424" y="389926"/>
                  </a:cubicBezTo>
                  <a:cubicBezTo>
                    <a:pt x="700797" y="395846"/>
                    <a:pt x="698824" y="404070"/>
                    <a:pt x="697503" y="414598"/>
                  </a:cubicBezTo>
                  <a:cubicBezTo>
                    <a:pt x="696182" y="425125"/>
                    <a:pt x="696053" y="443042"/>
                    <a:pt x="697116" y="468348"/>
                  </a:cubicBezTo>
                  <a:cubicBezTo>
                    <a:pt x="697116" y="484469"/>
                    <a:pt x="694718" y="494906"/>
                    <a:pt x="689920" y="499658"/>
                  </a:cubicBezTo>
                  <a:cubicBezTo>
                    <a:pt x="690239" y="499339"/>
                    <a:pt x="690381" y="500600"/>
                    <a:pt x="690345" y="503440"/>
                  </a:cubicBezTo>
                  <a:lnTo>
                    <a:pt x="690304" y="504624"/>
                  </a:lnTo>
                  <a:lnTo>
                    <a:pt x="730293" y="456052"/>
                  </a:lnTo>
                  <a:cubicBezTo>
                    <a:pt x="738308" y="448052"/>
                    <a:pt x="742316" y="442693"/>
                    <a:pt x="742316" y="439976"/>
                  </a:cubicBezTo>
                  <a:cubicBezTo>
                    <a:pt x="745352" y="430867"/>
                    <a:pt x="750084" y="425546"/>
                    <a:pt x="756513" y="424013"/>
                  </a:cubicBezTo>
                  <a:cubicBezTo>
                    <a:pt x="762942" y="422480"/>
                    <a:pt x="770210" y="422677"/>
                    <a:pt x="778316" y="424605"/>
                  </a:cubicBezTo>
                  <a:cubicBezTo>
                    <a:pt x="789428" y="424605"/>
                    <a:pt x="794931" y="424643"/>
                    <a:pt x="794825" y="424719"/>
                  </a:cubicBezTo>
                  <a:cubicBezTo>
                    <a:pt x="805998" y="418905"/>
                    <a:pt x="816768" y="419011"/>
                    <a:pt x="827137" y="425038"/>
                  </a:cubicBezTo>
                  <a:cubicBezTo>
                    <a:pt x="827213" y="425190"/>
                    <a:pt x="833710" y="426791"/>
                    <a:pt x="846628" y="429843"/>
                  </a:cubicBezTo>
                  <a:cubicBezTo>
                    <a:pt x="857103" y="431740"/>
                    <a:pt x="864921" y="433979"/>
                    <a:pt x="870082" y="436560"/>
                  </a:cubicBezTo>
                  <a:cubicBezTo>
                    <a:pt x="875244" y="439141"/>
                    <a:pt x="880906" y="444029"/>
                    <a:pt x="887069" y="451224"/>
                  </a:cubicBezTo>
                  <a:cubicBezTo>
                    <a:pt x="895813" y="459968"/>
                    <a:pt x="901844" y="467323"/>
                    <a:pt x="905161" y="473289"/>
                  </a:cubicBezTo>
                  <a:cubicBezTo>
                    <a:pt x="908478" y="479255"/>
                    <a:pt x="910136" y="485988"/>
                    <a:pt x="910136" y="493487"/>
                  </a:cubicBezTo>
                  <a:cubicBezTo>
                    <a:pt x="910136" y="505980"/>
                    <a:pt x="908527" y="514641"/>
                    <a:pt x="905309" y="519468"/>
                  </a:cubicBezTo>
                  <a:cubicBezTo>
                    <a:pt x="902090" y="524295"/>
                    <a:pt x="894902" y="530618"/>
                    <a:pt x="883745" y="538436"/>
                  </a:cubicBezTo>
                  <a:cubicBezTo>
                    <a:pt x="868944" y="548683"/>
                    <a:pt x="859418" y="553806"/>
                    <a:pt x="855167" y="553806"/>
                  </a:cubicBezTo>
                  <a:lnTo>
                    <a:pt x="848610" y="555423"/>
                  </a:lnTo>
                  <a:cubicBezTo>
                    <a:pt x="846211" y="557822"/>
                    <a:pt x="833186" y="560144"/>
                    <a:pt x="809535" y="562391"/>
                  </a:cubicBezTo>
                  <a:lnTo>
                    <a:pt x="782119" y="567378"/>
                  </a:lnTo>
                  <a:cubicBezTo>
                    <a:pt x="764419" y="570915"/>
                    <a:pt x="755606" y="572645"/>
                    <a:pt x="755682" y="572569"/>
                  </a:cubicBezTo>
                  <a:cubicBezTo>
                    <a:pt x="751523" y="576759"/>
                    <a:pt x="741511" y="579985"/>
                    <a:pt x="725648" y="582247"/>
                  </a:cubicBezTo>
                  <a:lnTo>
                    <a:pt x="699006" y="590239"/>
                  </a:lnTo>
                  <a:lnTo>
                    <a:pt x="684137" y="597002"/>
                  </a:lnTo>
                  <a:cubicBezTo>
                    <a:pt x="682998" y="597579"/>
                    <a:pt x="682019" y="600050"/>
                    <a:pt x="681199" y="604414"/>
                  </a:cubicBezTo>
                  <a:cubicBezTo>
                    <a:pt x="680380" y="608779"/>
                    <a:pt x="679970" y="622005"/>
                    <a:pt x="679970" y="644092"/>
                  </a:cubicBezTo>
                  <a:lnTo>
                    <a:pt x="678535" y="673375"/>
                  </a:lnTo>
                  <a:lnTo>
                    <a:pt x="691127" y="673375"/>
                  </a:lnTo>
                  <a:cubicBezTo>
                    <a:pt x="709025" y="673375"/>
                    <a:pt x="726984" y="675379"/>
                    <a:pt x="745003" y="679387"/>
                  </a:cubicBezTo>
                  <a:cubicBezTo>
                    <a:pt x="753276" y="680313"/>
                    <a:pt x="761117" y="681516"/>
                    <a:pt x="768525" y="682996"/>
                  </a:cubicBezTo>
                  <a:cubicBezTo>
                    <a:pt x="775933" y="684476"/>
                    <a:pt x="781831" y="685656"/>
                    <a:pt x="786218" y="686537"/>
                  </a:cubicBezTo>
                  <a:cubicBezTo>
                    <a:pt x="797011" y="687508"/>
                    <a:pt x="811782" y="690525"/>
                    <a:pt x="830530" y="695588"/>
                  </a:cubicBezTo>
                  <a:cubicBezTo>
                    <a:pt x="849277" y="700651"/>
                    <a:pt x="862598" y="705156"/>
                    <a:pt x="870492" y="709103"/>
                  </a:cubicBezTo>
                  <a:cubicBezTo>
                    <a:pt x="874302" y="711015"/>
                    <a:pt x="878006" y="711972"/>
                    <a:pt x="881604" y="711972"/>
                  </a:cubicBezTo>
                  <a:cubicBezTo>
                    <a:pt x="888845" y="713793"/>
                    <a:pt x="896933" y="718332"/>
                    <a:pt x="905866" y="725589"/>
                  </a:cubicBezTo>
                  <a:cubicBezTo>
                    <a:pt x="914800" y="732845"/>
                    <a:pt x="922516" y="739722"/>
                    <a:pt x="929013" y="746219"/>
                  </a:cubicBezTo>
                  <a:cubicBezTo>
                    <a:pt x="936436" y="755130"/>
                    <a:pt x="940148" y="763335"/>
                    <a:pt x="940148" y="770834"/>
                  </a:cubicBezTo>
                  <a:cubicBezTo>
                    <a:pt x="940148" y="780489"/>
                    <a:pt x="940626" y="787214"/>
                    <a:pt x="941582" y="791009"/>
                  </a:cubicBezTo>
                  <a:lnTo>
                    <a:pt x="941582" y="795130"/>
                  </a:lnTo>
                  <a:cubicBezTo>
                    <a:pt x="941582" y="802979"/>
                    <a:pt x="939275" y="811897"/>
                    <a:pt x="934660" y="821886"/>
                  </a:cubicBezTo>
                  <a:cubicBezTo>
                    <a:pt x="930045" y="831875"/>
                    <a:pt x="922728" y="836869"/>
                    <a:pt x="912709" y="836869"/>
                  </a:cubicBezTo>
                  <a:cubicBezTo>
                    <a:pt x="912998" y="836869"/>
                    <a:pt x="912125" y="837886"/>
                    <a:pt x="910090" y="839920"/>
                  </a:cubicBezTo>
                  <a:cubicBezTo>
                    <a:pt x="902591" y="847419"/>
                    <a:pt x="892026" y="851169"/>
                    <a:pt x="878394" y="851169"/>
                  </a:cubicBezTo>
                  <a:cubicBezTo>
                    <a:pt x="868602" y="851169"/>
                    <a:pt x="849110" y="848269"/>
                    <a:pt x="819918" y="842471"/>
                  </a:cubicBezTo>
                  <a:lnTo>
                    <a:pt x="811607" y="841150"/>
                  </a:lnTo>
                  <a:cubicBezTo>
                    <a:pt x="807114" y="841150"/>
                    <a:pt x="801721" y="842023"/>
                    <a:pt x="795429" y="843768"/>
                  </a:cubicBezTo>
                  <a:cubicBezTo>
                    <a:pt x="789136" y="845514"/>
                    <a:pt x="785421" y="847245"/>
                    <a:pt x="784282" y="848960"/>
                  </a:cubicBezTo>
                  <a:lnTo>
                    <a:pt x="769595" y="859754"/>
                  </a:lnTo>
                  <a:lnTo>
                    <a:pt x="752585" y="845203"/>
                  </a:lnTo>
                  <a:cubicBezTo>
                    <a:pt x="750506" y="841059"/>
                    <a:pt x="749466" y="836284"/>
                    <a:pt x="749466" y="830880"/>
                  </a:cubicBezTo>
                  <a:cubicBezTo>
                    <a:pt x="749466" y="825203"/>
                    <a:pt x="751918" y="819305"/>
                    <a:pt x="756821" y="813187"/>
                  </a:cubicBezTo>
                  <a:cubicBezTo>
                    <a:pt x="756942" y="812929"/>
                    <a:pt x="757789" y="811483"/>
                    <a:pt x="759360" y="808850"/>
                  </a:cubicBezTo>
                  <a:cubicBezTo>
                    <a:pt x="760931" y="806216"/>
                    <a:pt x="761921" y="804299"/>
                    <a:pt x="762331" y="803100"/>
                  </a:cubicBezTo>
                  <a:cubicBezTo>
                    <a:pt x="762331" y="804937"/>
                    <a:pt x="759272" y="802975"/>
                    <a:pt x="753155" y="797214"/>
                  </a:cubicBezTo>
                  <a:cubicBezTo>
                    <a:pt x="747037" y="791453"/>
                    <a:pt x="738604" y="784990"/>
                    <a:pt x="727856" y="777824"/>
                  </a:cubicBezTo>
                  <a:cubicBezTo>
                    <a:pt x="724244" y="776018"/>
                    <a:pt x="709852" y="766257"/>
                    <a:pt x="684683" y="748541"/>
                  </a:cubicBezTo>
                  <a:lnTo>
                    <a:pt x="675193" y="741673"/>
                  </a:lnTo>
                  <a:lnTo>
                    <a:pt x="675028" y="743051"/>
                  </a:lnTo>
                  <a:cubicBezTo>
                    <a:pt x="674307" y="750191"/>
                    <a:pt x="673503" y="760215"/>
                    <a:pt x="672615" y="773122"/>
                  </a:cubicBezTo>
                  <a:cubicBezTo>
                    <a:pt x="670839" y="798937"/>
                    <a:pt x="670330" y="812375"/>
                    <a:pt x="671089" y="813438"/>
                  </a:cubicBezTo>
                  <a:cubicBezTo>
                    <a:pt x="674140" y="819571"/>
                    <a:pt x="675666" y="829673"/>
                    <a:pt x="675666" y="843746"/>
                  </a:cubicBezTo>
                  <a:cubicBezTo>
                    <a:pt x="675666" y="855966"/>
                    <a:pt x="676395" y="867146"/>
                    <a:pt x="677852" y="877287"/>
                  </a:cubicBezTo>
                  <a:cubicBezTo>
                    <a:pt x="680205" y="896156"/>
                    <a:pt x="681381" y="920217"/>
                    <a:pt x="681381" y="949470"/>
                  </a:cubicBezTo>
                  <a:cubicBezTo>
                    <a:pt x="683066" y="976370"/>
                    <a:pt x="684289" y="991330"/>
                    <a:pt x="685048" y="994351"/>
                  </a:cubicBezTo>
                  <a:cubicBezTo>
                    <a:pt x="687370" y="999027"/>
                    <a:pt x="688531" y="1003626"/>
                    <a:pt x="688531" y="1008150"/>
                  </a:cubicBezTo>
                  <a:cubicBezTo>
                    <a:pt x="688531" y="1018928"/>
                    <a:pt x="682937" y="1029911"/>
                    <a:pt x="671749" y="1041099"/>
                  </a:cubicBezTo>
                  <a:cubicBezTo>
                    <a:pt x="662687" y="1047566"/>
                    <a:pt x="654660" y="1051126"/>
                    <a:pt x="647669" y="1051779"/>
                  </a:cubicBezTo>
                  <a:cubicBezTo>
                    <a:pt x="640679" y="1052432"/>
                    <a:pt x="633563" y="1049479"/>
                    <a:pt x="626322" y="1042921"/>
                  </a:cubicBezTo>
                  <a:cubicBezTo>
                    <a:pt x="623240" y="1039839"/>
                    <a:pt x="617623" y="1037198"/>
                    <a:pt x="609472" y="1034997"/>
                  </a:cubicBezTo>
                  <a:cubicBezTo>
                    <a:pt x="593578" y="1028879"/>
                    <a:pt x="581623" y="1020074"/>
                    <a:pt x="573608" y="1008583"/>
                  </a:cubicBezTo>
                  <a:cubicBezTo>
                    <a:pt x="570708" y="1005228"/>
                    <a:pt x="568317" y="1000723"/>
                    <a:pt x="566435" y="995068"/>
                  </a:cubicBezTo>
                  <a:cubicBezTo>
                    <a:pt x="564553" y="989414"/>
                    <a:pt x="563611" y="980294"/>
                    <a:pt x="563611" y="967709"/>
                  </a:cubicBezTo>
                  <a:lnTo>
                    <a:pt x="566526" y="904612"/>
                  </a:lnTo>
                  <a:lnTo>
                    <a:pt x="570761" y="840193"/>
                  </a:lnTo>
                  <a:cubicBezTo>
                    <a:pt x="570761" y="823768"/>
                    <a:pt x="571725" y="803996"/>
                    <a:pt x="573653" y="780876"/>
                  </a:cubicBezTo>
                  <a:cubicBezTo>
                    <a:pt x="575581" y="727881"/>
                    <a:pt x="577001" y="700032"/>
                    <a:pt x="577911" y="697330"/>
                  </a:cubicBezTo>
                  <a:cubicBezTo>
                    <a:pt x="577911" y="695311"/>
                    <a:pt x="577843" y="694233"/>
                    <a:pt x="577706" y="694097"/>
                  </a:cubicBezTo>
                  <a:cubicBezTo>
                    <a:pt x="572120" y="675516"/>
                    <a:pt x="575612" y="666225"/>
                    <a:pt x="588181" y="666225"/>
                  </a:cubicBezTo>
                  <a:cubicBezTo>
                    <a:pt x="582306" y="666225"/>
                    <a:pt x="579839" y="662449"/>
                    <a:pt x="580780" y="654897"/>
                  </a:cubicBezTo>
                  <a:cubicBezTo>
                    <a:pt x="581722" y="647345"/>
                    <a:pt x="582192" y="634043"/>
                    <a:pt x="582192" y="614991"/>
                  </a:cubicBezTo>
                  <a:cubicBezTo>
                    <a:pt x="582192" y="595940"/>
                    <a:pt x="583255" y="577867"/>
                    <a:pt x="585380" y="560774"/>
                  </a:cubicBezTo>
                  <a:cubicBezTo>
                    <a:pt x="587065" y="548949"/>
                    <a:pt x="587908" y="536045"/>
                    <a:pt x="587908" y="522064"/>
                  </a:cubicBezTo>
                  <a:cubicBezTo>
                    <a:pt x="587908" y="506823"/>
                    <a:pt x="588932" y="490003"/>
                    <a:pt x="590982" y="471604"/>
                  </a:cubicBezTo>
                  <a:cubicBezTo>
                    <a:pt x="593836" y="451566"/>
                    <a:pt x="596181" y="431691"/>
                    <a:pt x="598018" y="411979"/>
                  </a:cubicBezTo>
                  <a:lnTo>
                    <a:pt x="599146" y="400025"/>
                  </a:lnTo>
                  <a:lnTo>
                    <a:pt x="580234" y="413357"/>
                  </a:lnTo>
                  <a:lnTo>
                    <a:pt x="553547" y="434123"/>
                  </a:lnTo>
                  <a:lnTo>
                    <a:pt x="535171" y="449448"/>
                  </a:lnTo>
                  <a:cubicBezTo>
                    <a:pt x="524939" y="448203"/>
                    <a:pt x="514533" y="445353"/>
                    <a:pt x="503952" y="440898"/>
                  </a:cubicBezTo>
                  <a:cubicBezTo>
                    <a:pt x="493371" y="436442"/>
                    <a:pt x="486199" y="433266"/>
                    <a:pt x="482434" y="431368"/>
                  </a:cubicBezTo>
                  <a:lnTo>
                    <a:pt x="474009" y="426564"/>
                  </a:lnTo>
                  <a:cubicBezTo>
                    <a:pt x="470684" y="426564"/>
                    <a:pt x="464566" y="423588"/>
                    <a:pt x="455655" y="417638"/>
                  </a:cubicBezTo>
                  <a:cubicBezTo>
                    <a:pt x="449689" y="411672"/>
                    <a:pt x="445223" y="406461"/>
                    <a:pt x="442255" y="402005"/>
                  </a:cubicBezTo>
                  <a:cubicBezTo>
                    <a:pt x="439287" y="397550"/>
                    <a:pt x="437803" y="390396"/>
                    <a:pt x="437803" y="380544"/>
                  </a:cubicBezTo>
                  <a:cubicBezTo>
                    <a:pt x="437803" y="373485"/>
                    <a:pt x="439959" y="366449"/>
                    <a:pt x="444270" y="359435"/>
                  </a:cubicBezTo>
                  <a:cubicBezTo>
                    <a:pt x="448581" y="352422"/>
                    <a:pt x="454046" y="345014"/>
                    <a:pt x="460665" y="337211"/>
                  </a:cubicBezTo>
                  <a:cubicBezTo>
                    <a:pt x="471883" y="320968"/>
                    <a:pt x="491367" y="287875"/>
                    <a:pt x="519117" y="237931"/>
                  </a:cubicBezTo>
                  <a:cubicBezTo>
                    <a:pt x="546867" y="187987"/>
                    <a:pt x="560742" y="160761"/>
                    <a:pt x="560742" y="156253"/>
                  </a:cubicBezTo>
                  <a:lnTo>
                    <a:pt x="586291" y="98620"/>
                  </a:lnTo>
                  <a:cubicBezTo>
                    <a:pt x="598800" y="63811"/>
                    <a:pt x="605054" y="38171"/>
                    <a:pt x="605054" y="21700"/>
                  </a:cubicBezTo>
                  <a:cubicBezTo>
                    <a:pt x="605054" y="7234"/>
                    <a:pt x="611825" y="0"/>
                    <a:pt x="62536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b="1" dirty="0"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50A70D9-D0C9-00E6-2418-03FB9C030AE0}"/>
                </a:ext>
              </a:extLst>
            </p:cNvPr>
            <p:cNvSpPr txBox="1"/>
            <p:nvPr/>
          </p:nvSpPr>
          <p:spPr>
            <a:xfrm>
              <a:off x="3870864" y="2539798"/>
              <a:ext cx="1137652" cy="831578"/>
            </a:xfrm>
            <a:custGeom>
              <a:avLst/>
              <a:gdLst/>
              <a:ahLst/>
              <a:cxnLst/>
              <a:rect l="l" t="t" r="r" b="b"/>
              <a:pathLst>
                <a:path w="1137652" h="831578">
                  <a:moveTo>
                    <a:pt x="422433" y="714079"/>
                  </a:moveTo>
                  <a:lnTo>
                    <a:pt x="420802" y="715939"/>
                  </a:lnTo>
                  <a:lnTo>
                    <a:pt x="421236" y="714516"/>
                  </a:lnTo>
                  <a:close/>
                  <a:moveTo>
                    <a:pt x="41983" y="669731"/>
                  </a:moveTo>
                  <a:lnTo>
                    <a:pt x="41528" y="669846"/>
                  </a:lnTo>
                  <a:lnTo>
                    <a:pt x="41454" y="670013"/>
                  </a:lnTo>
                  <a:close/>
                  <a:moveTo>
                    <a:pt x="372256" y="397440"/>
                  </a:moveTo>
                  <a:cubicBezTo>
                    <a:pt x="370935" y="414958"/>
                    <a:pt x="368362" y="427527"/>
                    <a:pt x="364537" y="435148"/>
                  </a:cubicBezTo>
                  <a:cubicBezTo>
                    <a:pt x="360165" y="445349"/>
                    <a:pt x="357979" y="452279"/>
                    <a:pt x="357979" y="455938"/>
                  </a:cubicBezTo>
                  <a:cubicBezTo>
                    <a:pt x="351664" y="485388"/>
                    <a:pt x="337060" y="519187"/>
                    <a:pt x="314168" y="557336"/>
                  </a:cubicBezTo>
                  <a:lnTo>
                    <a:pt x="298274" y="585936"/>
                  </a:lnTo>
                  <a:lnTo>
                    <a:pt x="278623" y="617678"/>
                  </a:lnTo>
                  <a:cubicBezTo>
                    <a:pt x="269423" y="630566"/>
                    <a:pt x="259108" y="647299"/>
                    <a:pt x="247677" y="667876"/>
                  </a:cubicBezTo>
                  <a:cubicBezTo>
                    <a:pt x="236247" y="688453"/>
                    <a:pt x="228353" y="704465"/>
                    <a:pt x="223996" y="715911"/>
                  </a:cubicBezTo>
                  <a:cubicBezTo>
                    <a:pt x="220869" y="724639"/>
                    <a:pt x="219305" y="731031"/>
                    <a:pt x="219305" y="735084"/>
                  </a:cubicBezTo>
                  <a:cubicBezTo>
                    <a:pt x="219305" y="742689"/>
                    <a:pt x="219662" y="749027"/>
                    <a:pt x="220375" y="754097"/>
                  </a:cubicBezTo>
                  <a:lnTo>
                    <a:pt x="223586" y="781399"/>
                  </a:lnTo>
                  <a:cubicBezTo>
                    <a:pt x="223586" y="790842"/>
                    <a:pt x="221647" y="797502"/>
                    <a:pt x="217768" y="801381"/>
                  </a:cubicBezTo>
                  <a:cubicBezTo>
                    <a:pt x="213889" y="805259"/>
                    <a:pt x="209142" y="808603"/>
                    <a:pt x="203525" y="811411"/>
                  </a:cubicBezTo>
                  <a:cubicBezTo>
                    <a:pt x="201111" y="812216"/>
                    <a:pt x="199639" y="813278"/>
                    <a:pt x="199107" y="814599"/>
                  </a:cubicBezTo>
                  <a:cubicBezTo>
                    <a:pt x="195115" y="822630"/>
                    <a:pt x="187980" y="827631"/>
                    <a:pt x="177703" y="829605"/>
                  </a:cubicBezTo>
                  <a:cubicBezTo>
                    <a:pt x="167426" y="831578"/>
                    <a:pt x="157111" y="832072"/>
                    <a:pt x="146758" y="831085"/>
                  </a:cubicBezTo>
                  <a:cubicBezTo>
                    <a:pt x="133687" y="828459"/>
                    <a:pt x="120867" y="820861"/>
                    <a:pt x="108298" y="808292"/>
                  </a:cubicBezTo>
                  <a:cubicBezTo>
                    <a:pt x="101133" y="801855"/>
                    <a:pt x="94188" y="795992"/>
                    <a:pt x="87463" y="790701"/>
                  </a:cubicBezTo>
                  <a:cubicBezTo>
                    <a:pt x="80738" y="785411"/>
                    <a:pt x="75531" y="781710"/>
                    <a:pt x="71842" y="779600"/>
                  </a:cubicBezTo>
                  <a:cubicBezTo>
                    <a:pt x="53246" y="768443"/>
                    <a:pt x="42582" y="760420"/>
                    <a:pt x="39849" y="755532"/>
                  </a:cubicBezTo>
                  <a:cubicBezTo>
                    <a:pt x="37117" y="750644"/>
                    <a:pt x="36229" y="742947"/>
                    <a:pt x="37185" y="732442"/>
                  </a:cubicBezTo>
                  <a:cubicBezTo>
                    <a:pt x="38126" y="728769"/>
                    <a:pt x="38597" y="727273"/>
                    <a:pt x="38597" y="727956"/>
                  </a:cubicBezTo>
                  <a:cubicBezTo>
                    <a:pt x="38597" y="728640"/>
                    <a:pt x="39417" y="729254"/>
                    <a:pt x="41056" y="729801"/>
                  </a:cubicBezTo>
                  <a:cubicBezTo>
                    <a:pt x="30839" y="725687"/>
                    <a:pt x="25731" y="717915"/>
                    <a:pt x="25731" y="706484"/>
                  </a:cubicBezTo>
                  <a:cubicBezTo>
                    <a:pt x="25731" y="700290"/>
                    <a:pt x="27625" y="692267"/>
                    <a:pt x="31413" y="682415"/>
                  </a:cubicBezTo>
                  <a:cubicBezTo>
                    <a:pt x="33306" y="677489"/>
                    <a:pt x="35829" y="673794"/>
                    <a:pt x="38981" y="671331"/>
                  </a:cubicBezTo>
                  <a:lnTo>
                    <a:pt x="39299" y="671162"/>
                  </a:lnTo>
                  <a:lnTo>
                    <a:pt x="39687" y="668233"/>
                  </a:lnTo>
                  <a:cubicBezTo>
                    <a:pt x="41867" y="661171"/>
                    <a:pt x="47318" y="657641"/>
                    <a:pt x="56039" y="657641"/>
                  </a:cubicBezTo>
                  <a:lnTo>
                    <a:pt x="58908" y="657641"/>
                  </a:lnTo>
                  <a:cubicBezTo>
                    <a:pt x="64798" y="657641"/>
                    <a:pt x="72157" y="658900"/>
                    <a:pt x="80984" y="661420"/>
                  </a:cubicBezTo>
                  <a:cubicBezTo>
                    <a:pt x="85398" y="662680"/>
                    <a:pt x="89120" y="664033"/>
                    <a:pt x="92151" y="665479"/>
                  </a:cubicBezTo>
                  <a:lnTo>
                    <a:pt x="95765" y="667857"/>
                  </a:lnTo>
                  <a:lnTo>
                    <a:pt x="99130" y="665832"/>
                  </a:lnTo>
                  <a:cubicBezTo>
                    <a:pt x="106172" y="661210"/>
                    <a:pt x="118192" y="652437"/>
                    <a:pt x="135190" y="639515"/>
                  </a:cubicBezTo>
                  <a:cubicBezTo>
                    <a:pt x="157855" y="622285"/>
                    <a:pt x="173377" y="609480"/>
                    <a:pt x="181756" y="601101"/>
                  </a:cubicBezTo>
                  <a:cubicBezTo>
                    <a:pt x="201081" y="584676"/>
                    <a:pt x="227051" y="556846"/>
                    <a:pt x="259666" y="517612"/>
                  </a:cubicBezTo>
                  <a:cubicBezTo>
                    <a:pt x="292281" y="478378"/>
                    <a:pt x="314380" y="449106"/>
                    <a:pt x="325963" y="429797"/>
                  </a:cubicBezTo>
                  <a:cubicBezTo>
                    <a:pt x="340749" y="408225"/>
                    <a:pt x="356180" y="397440"/>
                    <a:pt x="372256" y="397440"/>
                  </a:cubicBezTo>
                  <a:close/>
                  <a:moveTo>
                    <a:pt x="113854" y="284474"/>
                  </a:moveTo>
                  <a:lnTo>
                    <a:pt x="135031" y="291488"/>
                  </a:lnTo>
                  <a:cubicBezTo>
                    <a:pt x="140936" y="294448"/>
                    <a:pt x="147008" y="295928"/>
                    <a:pt x="153247" y="295928"/>
                  </a:cubicBezTo>
                  <a:cubicBezTo>
                    <a:pt x="166257" y="295928"/>
                    <a:pt x="183141" y="299924"/>
                    <a:pt x="203901" y="307917"/>
                  </a:cubicBezTo>
                  <a:cubicBezTo>
                    <a:pt x="224660" y="315909"/>
                    <a:pt x="238478" y="323344"/>
                    <a:pt x="245355" y="330221"/>
                  </a:cubicBezTo>
                  <a:cubicBezTo>
                    <a:pt x="249742" y="332407"/>
                    <a:pt x="253116" y="339124"/>
                    <a:pt x="255476" y="350373"/>
                  </a:cubicBezTo>
                  <a:cubicBezTo>
                    <a:pt x="257837" y="361621"/>
                    <a:pt x="259594" y="372999"/>
                    <a:pt x="260748" y="384506"/>
                  </a:cubicBezTo>
                  <a:lnTo>
                    <a:pt x="260748" y="390540"/>
                  </a:lnTo>
                  <a:cubicBezTo>
                    <a:pt x="260748" y="411595"/>
                    <a:pt x="251313" y="424476"/>
                    <a:pt x="232444" y="429182"/>
                  </a:cubicBezTo>
                  <a:cubicBezTo>
                    <a:pt x="227449" y="430442"/>
                    <a:pt x="224717" y="431300"/>
                    <a:pt x="224246" y="431755"/>
                  </a:cubicBezTo>
                  <a:cubicBezTo>
                    <a:pt x="218994" y="438768"/>
                    <a:pt x="210106" y="442275"/>
                    <a:pt x="197582" y="442275"/>
                  </a:cubicBezTo>
                  <a:cubicBezTo>
                    <a:pt x="195426" y="442275"/>
                    <a:pt x="193662" y="442863"/>
                    <a:pt x="192288" y="444040"/>
                  </a:cubicBezTo>
                  <a:cubicBezTo>
                    <a:pt x="190914" y="445216"/>
                    <a:pt x="188367" y="449061"/>
                    <a:pt x="184648" y="455573"/>
                  </a:cubicBezTo>
                  <a:cubicBezTo>
                    <a:pt x="179836" y="462313"/>
                    <a:pt x="173263" y="469380"/>
                    <a:pt x="164929" y="476773"/>
                  </a:cubicBezTo>
                  <a:cubicBezTo>
                    <a:pt x="155502" y="486200"/>
                    <a:pt x="150211" y="492075"/>
                    <a:pt x="149058" y="494397"/>
                  </a:cubicBezTo>
                  <a:cubicBezTo>
                    <a:pt x="147038" y="499437"/>
                    <a:pt x="142154" y="505593"/>
                    <a:pt x="134405" y="512864"/>
                  </a:cubicBezTo>
                  <a:cubicBezTo>
                    <a:pt x="126655" y="520136"/>
                    <a:pt x="117118" y="520561"/>
                    <a:pt x="105793" y="514140"/>
                  </a:cubicBezTo>
                  <a:lnTo>
                    <a:pt x="105793" y="503278"/>
                  </a:lnTo>
                  <a:lnTo>
                    <a:pt x="108662" y="490617"/>
                  </a:lnTo>
                  <a:cubicBezTo>
                    <a:pt x="111516" y="480021"/>
                    <a:pt x="112943" y="462389"/>
                    <a:pt x="112943" y="437721"/>
                  </a:cubicBezTo>
                  <a:lnTo>
                    <a:pt x="112943" y="406138"/>
                  </a:lnTo>
                  <a:lnTo>
                    <a:pt x="108184" y="402176"/>
                  </a:lnTo>
                  <a:cubicBezTo>
                    <a:pt x="105619" y="399610"/>
                    <a:pt x="96484" y="394396"/>
                    <a:pt x="80780" y="386533"/>
                  </a:cubicBezTo>
                  <a:cubicBezTo>
                    <a:pt x="65075" y="378669"/>
                    <a:pt x="54999" y="374373"/>
                    <a:pt x="50551" y="373644"/>
                  </a:cubicBezTo>
                  <a:cubicBezTo>
                    <a:pt x="41291" y="370973"/>
                    <a:pt x="31029" y="365424"/>
                    <a:pt x="19765" y="356999"/>
                  </a:cubicBezTo>
                  <a:cubicBezTo>
                    <a:pt x="14134" y="352786"/>
                    <a:pt x="10206" y="348344"/>
                    <a:pt x="7982" y="343672"/>
                  </a:cubicBezTo>
                  <a:lnTo>
                    <a:pt x="6349" y="337976"/>
                  </a:lnTo>
                  <a:lnTo>
                    <a:pt x="6331" y="340217"/>
                  </a:lnTo>
                  <a:lnTo>
                    <a:pt x="0" y="334001"/>
                  </a:lnTo>
                  <a:cubicBezTo>
                    <a:pt x="0" y="321826"/>
                    <a:pt x="8684" y="312854"/>
                    <a:pt x="26050" y="307086"/>
                  </a:cubicBezTo>
                  <a:cubicBezTo>
                    <a:pt x="33489" y="303882"/>
                    <a:pt x="50035" y="299078"/>
                    <a:pt x="75690" y="292672"/>
                  </a:cubicBezTo>
                  <a:close/>
                  <a:moveTo>
                    <a:pt x="473221" y="204412"/>
                  </a:moveTo>
                  <a:lnTo>
                    <a:pt x="501480" y="211745"/>
                  </a:lnTo>
                  <a:lnTo>
                    <a:pt x="505259" y="212997"/>
                  </a:lnTo>
                  <a:lnTo>
                    <a:pt x="505533" y="213020"/>
                  </a:lnTo>
                  <a:cubicBezTo>
                    <a:pt x="515506" y="213020"/>
                    <a:pt x="527256" y="216959"/>
                    <a:pt x="540782" y="224838"/>
                  </a:cubicBezTo>
                  <a:lnTo>
                    <a:pt x="588987" y="244125"/>
                  </a:lnTo>
                  <a:cubicBezTo>
                    <a:pt x="622309" y="253218"/>
                    <a:pt x="645527" y="264322"/>
                    <a:pt x="658643" y="277438"/>
                  </a:cubicBezTo>
                  <a:cubicBezTo>
                    <a:pt x="664821" y="282387"/>
                    <a:pt x="668673" y="287514"/>
                    <a:pt x="670199" y="292820"/>
                  </a:cubicBezTo>
                  <a:cubicBezTo>
                    <a:pt x="671725" y="298125"/>
                    <a:pt x="672488" y="306395"/>
                    <a:pt x="672488" y="317628"/>
                  </a:cubicBezTo>
                  <a:cubicBezTo>
                    <a:pt x="672488" y="330213"/>
                    <a:pt x="672943" y="337401"/>
                    <a:pt x="673854" y="339192"/>
                  </a:cubicBezTo>
                  <a:lnTo>
                    <a:pt x="672374" y="375147"/>
                  </a:lnTo>
                  <a:cubicBezTo>
                    <a:pt x="672450" y="380111"/>
                    <a:pt x="672009" y="386969"/>
                    <a:pt x="671053" y="395720"/>
                  </a:cubicBezTo>
                  <a:cubicBezTo>
                    <a:pt x="670097" y="404472"/>
                    <a:pt x="670097" y="409212"/>
                    <a:pt x="671053" y="409941"/>
                  </a:cubicBezTo>
                  <a:cubicBezTo>
                    <a:pt x="671053" y="422207"/>
                    <a:pt x="669869" y="431899"/>
                    <a:pt x="667501" y="439019"/>
                  </a:cubicBezTo>
                  <a:cubicBezTo>
                    <a:pt x="664161" y="455763"/>
                    <a:pt x="662491" y="469145"/>
                    <a:pt x="662491" y="479164"/>
                  </a:cubicBezTo>
                  <a:cubicBezTo>
                    <a:pt x="660381" y="525570"/>
                    <a:pt x="657041" y="557017"/>
                    <a:pt x="652472" y="573503"/>
                  </a:cubicBezTo>
                  <a:lnTo>
                    <a:pt x="647964" y="593814"/>
                  </a:lnTo>
                  <a:cubicBezTo>
                    <a:pt x="648115" y="593465"/>
                    <a:pt x="648666" y="596615"/>
                    <a:pt x="649614" y="603264"/>
                  </a:cubicBezTo>
                  <a:cubicBezTo>
                    <a:pt x="650563" y="609913"/>
                    <a:pt x="651038" y="617632"/>
                    <a:pt x="651038" y="626422"/>
                  </a:cubicBezTo>
                  <a:cubicBezTo>
                    <a:pt x="651038" y="645310"/>
                    <a:pt x="650440" y="658909"/>
                    <a:pt x="649244" y="667217"/>
                  </a:cubicBezTo>
                  <a:lnTo>
                    <a:pt x="648036" y="672886"/>
                  </a:lnTo>
                  <a:lnTo>
                    <a:pt x="649128" y="672709"/>
                  </a:lnTo>
                  <a:cubicBezTo>
                    <a:pt x="654519" y="671726"/>
                    <a:pt x="661019" y="670453"/>
                    <a:pt x="668628" y="668889"/>
                  </a:cubicBezTo>
                  <a:cubicBezTo>
                    <a:pt x="683846" y="665762"/>
                    <a:pt x="700192" y="661572"/>
                    <a:pt x="717665" y="656320"/>
                  </a:cubicBezTo>
                  <a:lnTo>
                    <a:pt x="782493" y="639333"/>
                  </a:lnTo>
                  <a:lnTo>
                    <a:pt x="827875" y="629428"/>
                  </a:lnTo>
                  <a:cubicBezTo>
                    <a:pt x="870760" y="617739"/>
                    <a:pt x="921804" y="611894"/>
                    <a:pt x="981008" y="611894"/>
                  </a:cubicBezTo>
                  <a:cubicBezTo>
                    <a:pt x="1011490" y="611894"/>
                    <a:pt x="1037282" y="614285"/>
                    <a:pt x="1058383" y="619067"/>
                  </a:cubicBezTo>
                  <a:cubicBezTo>
                    <a:pt x="1077055" y="622376"/>
                    <a:pt x="1090190" y="626240"/>
                    <a:pt x="1097787" y="630657"/>
                  </a:cubicBezTo>
                  <a:cubicBezTo>
                    <a:pt x="1105385" y="635075"/>
                    <a:pt x="1111939" y="642118"/>
                    <a:pt x="1117450" y="651788"/>
                  </a:cubicBezTo>
                  <a:cubicBezTo>
                    <a:pt x="1118361" y="654582"/>
                    <a:pt x="1119495" y="657159"/>
                    <a:pt x="1120854" y="659519"/>
                  </a:cubicBezTo>
                  <a:cubicBezTo>
                    <a:pt x="1122213" y="661880"/>
                    <a:pt x="1122854" y="663022"/>
                    <a:pt x="1122778" y="662946"/>
                  </a:cubicBezTo>
                  <a:cubicBezTo>
                    <a:pt x="1127181" y="667348"/>
                    <a:pt x="1131147" y="674457"/>
                    <a:pt x="1134676" y="684271"/>
                  </a:cubicBezTo>
                  <a:cubicBezTo>
                    <a:pt x="1136441" y="689178"/>
                    <a:pt x="1137421" y="693744"/>
                    <a:pt x="1137616" y="697970"/>
                  </a:cubicBezTo>
                  <a:cubicBezTo>
                    <a:pt x="1137812" y="702196"/>
                    <a:pt x="1137222" y="706081"/>
                    <a:pt x="1135849" y="709626"/>
                  </a:cubicBezTo>
                  <a:cubicBezTo>
                    <a:pt x="1129169" y="716290"/>
                    <a:pt x="1122831" y="719622"/>
                    <a:pt x="1116835" y="719622"/>
                  </a:cubicBezTo>
                  <a:cubicBezTo>
                    <a:pt x="1119036" y="719622"/>
                    <a:pt x="1119499" y="720518"/>
                    <a:pt x="1118224" y="722309"/>
                  </a:cubicBezTo>
                  <a:cubicBezTo>
                    <a:pt x="1114216" y="734332"/>
                    <a:pt x="1105913" y="741907"/>
                    <a:pt x="1093313" y="745034"/>
                  </a:cubicBezTo>
                  <a:cubicBezTo>
                    <a:pt x="1089351" y="746112"/>
                    <a:pt x="1086444" y="747577"/>
                    <a:pt x="1084592" y="749429"/>
                  </a:cubicBezTo>
                  <a:cubicBezTo>
                    <a:pt x="1076425" y="754348"/>
                    <a:pt x="1057624" y="756807"/>
                    <a:pt x="1028189" y="756807"/>
                  </a:cubicBezTo>
                  <a:cubicBezTo>
                    <a:pt x="1006010" y="756807"/>
                    <a:pt x="991968" y="756215"/>
                    <a:pt x="986063" y="755031"/>
                  </a:cubicBezTo>
                  <a:cubicBezTo>
                    <a:pt x="980158" y="753847"/>
                    <a:pt x="972469" y="750621"/>
                    <a:pt x="962996" y="745353"/>
                  </a:cubicBezTo>
                  <a:cubicBezTo>
                    <a:pt x="952734" y="741406"/>
                    <a:pt x="938332" y="738275"/>
                    <a:pt x="919789" y="735960"/>
                  </a:cubicBezTo>
                  <a:cubicBezTo>
                    <a:pt x="901246" y="733645"/>
                    <a:pt x="873044" y="732488"/>
                    <a:pt x="835184" y="732488"/>
                  </a:cubicBezTo>
                  <a:cubicBezTo>
                    <a:pt x="812914" y="732488"/>
                    <a:pt x="787916" y="733399"/>
                    <a:pt x="760189" y="735220"/>
                  </a:cubicBezTo>
                  <a:cubicBezTo>
                    <a:pt x="732462" y="737042"/>
                    <a:pt x="720382" y="736776"/>
                    <a:pt x="723949" y="734423"/>
                  </a:cubicBezTo>
                  <a:cubicBezTo>
                    <a:pt x="723949" y="741725"/>
                    <a:pt x="715759" y="745376"/>
                    <a:pt x="699380" y="745376"/>
                  </a:cubicBezTo>
                  <a:cubicBezTo>
                    <a:pt x="693945" y="745376"/>
                    <a:pt x="676932" y="748374"/>
                    <a:pt x="648339" y="754370"/>
                  </a:cubicBezTo>
                  <a:cubicBezTo>
                    <a:pt x="619747" y="760367"/>
                    <a:pt x="593337" y="766264"/>
                    <a:pt x="569109" y="772063"/>
                  </a:cubicBezTo>
                  <a:cubicBezTo>
                    <a:pt x="559181" y="776041"/>
                    <a:pt x="550034" y="778523"/>
                    <a:pt x="541670" y="779509"/>
                  </a:cubicBezTo>
                  <a:cubicBezTo>
                    <a:pt x="533305" y="780496"/>
                    <a:pt x="521404" y="781506"/>
                    <a:pt x="505965" y="782538"/>
                  </a:cubicBezTo>
                  <a:lnTo>
                    <a:pt x="494944" y="782538"/>
                  </a:lnTo>
                  <a:cubicBezTo>
                    <a:pt x="484728" y="782538"/>
                    <a:pt x="474337" y="779889"/>
                    <a:pt x="463771" y="774591"/>
                  </a:cubicBezTo>
                  <a:cubicBezTo>
                    <a:pt x="452598" y="771251"/>
                    <a:pt x="440674" y="763243"/>
                    <a:pt x="427998" y="750568"/>
                  </a:cubicBezTo>
                  <a:cubicBezTo>
                    <a:pt x="420833" y="744420"/>
                    <a:pt x="416332" y="737676"/>
                    <a:pt x="414495" y="730336"/>
                  </a:cubicBezTo>
                  <a:cubicBezTo>
                    <a:pt x="413577" y="726666"/>
                    <a:pt x="414266" y="723299"/>
                    <a:pt x="416562" y="720234"/>
                  </a:cubicBezTo>
                  <a:lnTo>
                    <a:pt x="420051" y="717766"/>
                  </a:lnTo>
                  <a:lnTo>
                    <a:pt x="420410" y="716386"/>
                  </a:lnTo>
                  <a:lnTo>
                    <a:pt x="420802" y="715939"/>
                  </a:lnTo>
                  <a:lnTo>
                    <a:pt x="420300" y="717590"/>
                  </a:lnTo>
                  <a:lnTo>
                    <a:pt x="428272" y="711949"/>
                  </a:lnTo>
                  <a:lnTo>
                    <a:pt x="422433" y="714079"/>
                  </a:lnTo>
                  <a:lnTo>
                    <a:pt x="424970" y="711186"/>
                  </a:lnTo>
                  <a:cubicBezTo>
                    <a:pt x="429023" y="707930"/>
                    <a:pt x="435103" y="705095"/>
                    <a:pt x="443209" y="702681"/>
                  </a:cubicBezTo>
                  <a:cubicBezTo>
                    <a:pt x="446853" y="701467"/>
                    <a:pt x="451456" y="700165"/>
                    <a:pt x="457020" y="698776"/>
                  </a:cubicBezTo>
                  <a:cubicBezTo>
                    <a:pt x="462583" y="697387"/>
                    <a:pt x="468781" y="696267"/>
                    <a:pt x="475612" y="695417"/>
                  </a:cubicBezTo>
                  <a:lnTo>
                    <a:pt x="520926" y="688108"/>
                  </a:lnTo>
                  <a:cubicBezTo>
                    <a:pt x="526467" y="687531"/>
                    <a:pt x="530622" y="688353"/>
                    <a:pt x="533393" y="690573"/>
                  </a:cubicBezTo>
                  <a:lnTo>
                    <a:pt x="534824" y="692584"/>
                  </a:lnTo>
                  <a:lnTo>
                    <a:pt x="534056" y="690225"/>
                  </a:lnTo>
                  <a:cubicBezTo>
                    <a:pt x="533215" y="687671"/>
                    <a:pt x="532224" y="684681"/>
                    <a:pt x="531082" y="681254"/>
                  </a:cubicBezTo>
                  <a:cubicBezTo>
                    <a:pt x="526816" y="668441"/>
                    <a:pt x="524683" y="644859"/>
                    <a:pt x="524683" y="610505"/>
                  </a:cubicBezTo>
                  <a:lnTo>
                    <a:pt x="526117" y="529123"/>
                  </a:lnTo>
                  <a:cubicBezTo>
                    <a:pt x="527074" y="468158"/>
                    <a:pt x="525237" y="414806"/>
                    <a:pt x="520607" y="369067"/>
                  </a:cubicBezTo>
                  <a:cubicBezTo>
                    <a:pt x="515977" y="323329"/>
                    <a:pt x="509464" y="294577"/>
                    <a:pt x="501070" y="282812"/>
                  </a:cubicBezTo>
                  <a:cubicBezTo>
                    <a:pt x="493935" y="268573"/>
                    <a:pt x="490367" y="259206"/>
                    <a:pt x="490367" y="254713"/>
                  </a:cubicBezTo>
                  <a:cubicBezTo>
                    <a:pt x="490367" y="255153"/>
                    <a:pt x="489350" y="254356"/>
                    <a:pt x="487316" y="252322"/>
                  </a:cubicBezTo>
                  <a:cubicBezTo>
                    <a:pt x="483400" y="248405"/>
                    <a:pt x="479286" y="242128"/>
                    <a:pt x="474974" y="233491"/>
                  </a:cubicBezTo>
                  <a:close/>
                  <a:moveTo>
                    <a:pt x="365106" y="171805"/>
                  </a:moveTo>
                  <a:lnTo>
                    <a:pt x="359937" y="182431"/>
                  </a:lnTo>
                  <a:lnTo>
                    <a:pt x="359541" y="182769"/>
                  </a:lnTo>
                  <a:lnTo>
                    <a:pt x="359800" y="182712"/>
                  </a:lnTo>
                  <a:lnTo>
                    <a:pt x="359937" y="182431"/>
                  </a:lnTo>
                  <a:lnTo>
                    <a:pt x="360967" y="181551"/>
                  </a:lnTo>
                  <a:cubicBezTo>
                    <a:pt x="363726" y="178158"/>
                    <a:pt x="365106" y="174909"/>
                    <a:pt x="365106" y="171805"/>
                  </a:cubicBezTo>
                  <a:close/>
                  <a:moveTo>
                    <a:pt x="772929" y="38596"/>
                  </a:moveTo>
                  <a:cubicBezTo>
                    <a:pt x="836672" y="39780"/>
                    <a:pt x="880058" y="55021"/>
                    <a:pt x="903087" y="84320"/>
                  </a:cubicBezTo>
                  <a:cubicBezTo>
                    <a:pt x="912331" y="94885"/>
                    <a:pt x="916954" y="104032"/>
                    <a:pt x="916954" y="111758"/>
                  </a:cubicBezTo>
                  <a:cubicBezTo>
                    <a:pt x="916954" y="120700"/>
                    <a:pt x="914404" y="128366"/>
                    <a:pt x="909303" y="134757"/>
                  </a:cubicBezTo>
                  <a:cubicBezTo>
                    <a:pt x="905553" y="143516"/>
                    <a:pt x="899739" y="150195"/>
                    <a:pt x="891861" y="154795"/>
                  </a:cubicBezTo>
                  <a:cubicBezTo>
                    <a:pt x="883982" y="159395"/>
                    <a:pt x="871891" y="162772"/>
                    <a:pt x="855587" y="164928"/>
                  </a:cubicBezTo>
                  <a:cubicBezTo>
                    <a:pt x="844368" y="167342"/>
                    <a:pt x="838759" y="168549"/>
                    <a:pt x="838759" y="168549"/>
                  </a:cubicBezTo>
                  <a:cubicBezTo>
                    <a:pt x="833659" y="171615"/>
                    <a:pt x="824839" y="174196"/>
                    <a:pt x="812300" y="176291"/>
                  </a:cubicBezTo>
                  <a:cubicBezTo>
                    <a:pt x="808413" y="177262"/>
                    <a:pt x="804542" y="178473"/>
                    <a:pt x="800687" y="179923"/>
                  </a:cubicBezTo>
                  <a:cubicBezTo>
                    <a:pt x="796831" y="181372"/>
                    <a:pt x="793263" y="182097"/>
                    <a:pt x="789984" y="182097"/>
                  </a:cubicBezTo>
                  <a:cubicBezTo>
                    <a:pt x="780573" y="184663"/>
                    <a:pt x="764018" y="188162"/>
                    <a:pt x="740322" y="192594"/>
                  </a:cubicBezTo>
                  <a:cubicBezTo>
                    <a:pt x="716625" y="197027"/>
                    <a:pt x="700784" y="199653"/>
                    <a:pt x="692799" y="200473"/>
                  </a:cubicBezTo>
                  <a:cubicBezTo>
                    <a:pt x="673793" y="203312"/>
                    <a:pt x="661884" y="205703"/>
                    <a:pt x="657072" y="207646"/>
                  </a:cubicBezTo>
                  <a:cubicBezTo>
                    <a:pt x="644897" y="209665"/>
                    <a:pt x="634218" y="210674"/>
                    <a:pt x="625033" y="210674"/>
                  </a:cubicBezTo>
                  <a:cubicBezTo>
                    <a:pt x="604145" y="210674"/>
                    <a:pt x="586096" y="208139"/>
                    <a:pt x="570885" y="203069"/>
                  </a:cubicBezTo>
                  <a:cubicBezTo>
                    <a:pt x="564145" y="201748"/>
                    <a:pt x="558247" y="198872"/>
                    <a:pt x="553192" y="194439"/>
                  </a:cubicBezTo>
                  <a:cubicBezTo>
                    <a:pt x="548137" y="190006"/>
                    <a:pt x="544114" y="185797"/>
                    <a:pt x="541123" y="181812"/>
                  </a:cubicBezTo>
                  <a:cubicBezTo>
                    <a:pt x="538133" y="177828"/>
                    <a:pt x="535924" y="175122"/>
                    <a:pt x="534497" y="173695"/>
                  </a:cubicBezTo>
                  <a:cubicBezTo>
                    <a:pt x="529047" y="168245"/>
                    <a:pt x="523939" y="162184"/>
                    <a:pt x="519172" y="155512"/>
                  </a:cubicBezTo>
                  <a:cubicBezTo>
                    <a:pt x="514406" y="148840"/>
                    <a:pt x="510884" y="144366"/>
                    <a:pt x="508607" y="142089"/>
                  </a:cubicBezTo>
                  <a:cubicBezTo>
                    <a:pt x="507195" y="139265"/>
                    <a:pt x="505461" y="136313"/>
                    <a:pt x="503404" y="133231"/>
                  </a:cubicBezTo>
                  <a:cubicBezTo>
                    <a:pt x="501347" y="130150"/>
                    <a:pt x="499832" y="127167"/>
                    <a:pt x="498861" y="124282"/>
                  </a:cubicBezTo>
                  <a:cubicBezTo>
                    <a:pt x="496508" y="114772"/>
                    <a:pt x="497288" y="108561"/>
                    <a:pt x="501201" y="105650"/>
                  </a:cubicBezTo>
                  <a:lnTo>
                    <a:pt x="507340" y="104237"/>
                  </a:lnTo>
                  <a:lnTo>
                    <a:pt x="507787" y="101745"/>
                  </a:lnTo>
                  <a:cubicBezTo>
                    <a:pt x="509199" y="97764"/>
                    <a:pt x="511650" y="95773"/>
                    <a:pt x="515142" y="95773"/>
                  </a:cubicBezTo>
                  <a:cubicBezTo>
                    <a:pt x="522125" y="95773"/>
                    <a:pt x="527871" y="96525"/>
                    <a:pt x="532379" y="98028"/>
                  </a:cubicBezTo>
                  <a:cubicBezTo>
                    <a:pt x="536463" y="99394"/>
                    <a:pt x="539712" y="100077"/>
                    <a:pt x="542125" y="100077"/>
                  </a:cubicBezTo>
                  <a:cubicBezTo>
                    <a:pt x="552903" y="100077"/>
                    <a:pt x="570126" y="96001"/>
                    <a:pt x="593792" y="87849"/>
                  </a:cubicBezTo>
                  <a:lnTo>
                    <a:pt x="692321" y="58589"/>
                  </a:lnTo>
                  <a:lnTo>
                    <a:pt x="725156" y="45268"/>
                  </a:lnTo>
                  <a:cubicBezTo>
                    <a:pt x="748564" y="40820"/>
                    <a:pt x="764489" y="38596"/>
                    <a:pt x="772929" y="38596"/>
                  </a:cubicBezTo>
                  <a:close/>
                  <a:moveTo>
                    <a:pt x="207578" y="0"/>
                  </a:moveTo>
                  <a:cubicBezTo>
                    <a:pt x="222334" y="0"/>
                    <a:pt x="235814" y="1222"/>
                    <a:pt x="248019" y="3666"/>
                  </a:cubicBezTo>
                  <a:lnTo>
                    <a:pt x="268649" y="12501"/>
                  </a:lnTo>
                  <a:cubicBezTo>
                    <a:pt x="272126" y="13670"/>
                    <a:pt x="275864" y="15366"/>
                    <a:pt x="279864" y="17590"/>
                  </a:cubicBezTo>
                  <a:cubicBezTo>
                    <a:pt x="283864" y="19814"/>
                    <a:pt x="287116" y="21237"/>
                    <a:pt x="289621" y="21860"/>
                  </a:cubicBezTo>
                  <a:cubicBezTo>
                    <a:pt x="306471" y="26065"/>
                    <a:pt x="325659" y="34725"/>
                    <a:pt x="347185" y="47841"/>
                  </a:cubicBezTo>
                  <a:cubicBezTo>
                    <a:pt x="368711" y="60957"/>
                    <a:pt x="381417" y="72046"/>
                    <a:pt x="385303" y="81109"/>
                  </a:cubicBezTo>
                  <a:cubicBezTo>
                    <a:pt x="388051" y="89413"/>
                    <a:pt x="388127" y="97527"/>
                    <a:pt x="385531" y="105451"/>
                  </a:cubicBezTo>
                  <a:cubicBezTo>
                    <a:pt x="385258" y="106256"/>
                    <a:pt x="385121" y="107736"/>
                    <a:pt x="385121" y="109891"/>
                  </a:cubicBezTo>
                  <a:cubicBezTo>
                    <a:pt x="386639" y="113656"/>
                    <a:pt x="388689" y="121747"/>
                    <a:pt x="391269" y="134165"/>
                  </a:cubicBezTo>
                  <a:cubicBezTo>
                    <a:pt x="393850" y="146582"/>
                    <a:pt x="395140" y="156268"/>
                    <a:pt x="395140" y="163220"/>
                  </a:cubicBezTo>
                  <a:cubicBezTo>
                    <a:pt x="395140" y="174727"/>
                    <a:pt x="390939" y="181463"/>
                    <a:pt x="382537" y="183429"/>
                  </a:cubicBezTo>
                  <a:cubicBezTo>
                    <a:pt x="378336" y="184412"/>
                    <a:pt x="373908" y="185003"/>
                    <a:pt x="369253" y="185202"/>
                  </a:cubicBezTo>
                  <a:lnTo>
                    <a:pt x="357248" y="184729"/>
                  </a:lnTo>
                  <a:lnTo>
                    <a:pt x="348551" y="192162"/>
                  </a:lnTo>
                  <a:cubicBezTo>
                    <a:pt x="340081" y="194970"/>
                    <a:pt x="334548" y="196374"/>
                    <a:pt x="331952" y="196374"/>
                  </a:cubicBezTo>
                  <a:cubicBezTo>
                    <a:pt x="328232" y="196374"/>
                    <a:pt x="320574" y="194446"/>
                    <a:pt x="308976" y="190591"/>
                  </a:cubicBezTo>
                  <a:cubicBezTo>
                    <a:pt x="302828" y="187782"/>
                    <a:pt x="296991" y="187334"/>
                    <a:pt x="291465" y="189247"/>
                  </a:cubicBezTo>
                  <a:lnTo>
                    <a:pt x="279192" y="192685"/>
                  </a:lnTo>
                  <a:cubicBezTo>
                    <a:pt x="269932" y="194522"/>
                    <a:pt x="262061" y="197877"/>
                    <a:pt x="255579" y="202750"/>
                  </a:cubicBezTo>
                  <a:cubicBezTo>
                    <a:pt x="243389" y="209870"/>
                    <a:pt x="227229" y="217452"/>
                    <a:pt x="207100" y="225498"/>
                  </a:cubicBezTo>
                  <a:cubicBezTo>
                    <a:pt x="189415" y="229916"/>
                    <a:pt x="176618" y="227957"/>
                    <a:pt x="168709" y="219623"/>
                  </a:cubicBezTo>
                  <a:lnTo>
                    <a:pt x="176724" y="195691"/>
                  </a:lnTo>
                  <a:cubicBezTo>
                    <a:pt x="185954" y="177232"/>
                    <a:pt x="191927" y="162552"/>
                    <a:pt x="194644" y="151653"/>
                  </a:cubicBezTo>
                  <a:cubicBezTo>
                    <a:pt x="197362" y="140753"/>
                    <a:pt x="198720" y="126840"/>
                    <a:pt x="198720" y="109914"/>
                  </a:cubicBezTo>
                  <a:lnTo>
                    <a:pt x="200155" y="81223"/>
                  </a:lnTo>
                  <a:lnTo>
                    <a:pt x="180139" y="57997"/>
                  </a:lnTo>
                  <a:cubicBezTo>
                    <a:pt x="168435" y="52031"/>
                    <a:pt x="159585" y="47325"/>
                    <a:pt x="153589" y="43879"/>
                  </a:cubicBezTo>
                  <a:cubicBezTo>
                    <a:pt x="139835" y="34270"/>
                    <a:pt x="132958" y="26399"/>
                    <a:pt x="132958" y="20266"/>
                  </a:cubicBezTo>
                  <a:cubicBezTo>
                    <a:pt x="132958" y="11962"/>
                    <a:pt x="143251" y="6231"/>
                    <a:pt x="163836" y="3074"/>
                  </a:cubicBezTo>
                  <a:cubicBezTo>
                    <a:pt x="178166" y="1024"/>
                    <a:pt x="192747" y="0"/>
                    <a:pt x="20757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b="1" dirty="0"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7F8FEDF-3CA5-C07E-1A0E-C5A3CF7F2042}"/>
                </a:ext>
              </a:extLst>
            </p:cNvPr>
            <p:cNvSpPr txBox="1"/>
            <p:nvPr/>
          </p:nvSpPr>
          <p:spPr>
            <a:xfrm>
              <a:off x="3835140" y="3396624"/>
              <a:ext cx="1210749" cy="940476"/>
            </a:xfrm>
            <a:custGeom>
              <a:avLst/>
              <a:gdLst/>
              <a:ahLst/>
              <a:cxnLst/>
              <a:rect l="l" t="t" r="r" b="b"/>
              <a:pathLst>
                <a:path w="1210749" h="940476">
                  <a:moveTo>
                    <a:pt x="622381" y="591717"/>
                  </a:moveTo>
                  <a:lnTo>
                    <a:pt x="622441" y="592414"/>
                  </a:lnTo>
                  <a:cubicBezTo>
                    <a:pt x="622653" y="596657"/>
                    <a:pt x="622760" y="603234"/>
                    <a:pt x="622760" y="612145"/>
                  </a:cubicBezTo>
                  <a:cubicBezTo>
                    <a:pt x="622760" y="646225"/>
                    <a:pt x="622282" y="671819"/>
                    <a:pt x="621325" y="688928"/>
                  </a:cubicBezTo>
                  <a:cubicBezTo>
                    <a:pt x="621325" y="715721"/>
                    <a:pt x="616946" y="729118"/>
                    <a:pt x="608187" y="729118"/>
                  </a:cubicBezTo>
                  <a:lnTo>
                    <a:pt x="609621" y="729118"/>
                  </a:lnTo>
                  <a:cubicBezTo>
                    <a:pt x="609985" y="729118"/>
                    <a:pt x="613629" y="727387"/>
                    <a:pt x="620551" y="723926"/>
                  </a:cubicBezTo>
                  <a:cubicBezTo>
                    <a:pt x="644506" y="711023"/>
                    <a:pt x="667212" y="695281"/>
                    <a:pt x="688670" y="676700"/>
                  </a:cubicBezTo>
                  <a:cubicBezTo>
                    <a:pt x="710127" y="658119"/>
                    <a:pt x="720674" y="650604"/>
                    <a:pt x="720309" y="654157"/>
                  </a:cubicBezTo>
                  <a:cubicBezTo>
                    <a:pt x="712431" y="645170"/>
                    <a:pt x="697281" y="633587"/>
                    <a:pt x="674859" y="619409"/>
                  </a:cubicBezTo>
                  <a:cubicBezTo>
                    <a:pt x="652438" y="605230"/>
                    <a:pt x="636248" y="596479"/>
                    <a:pt x="626289" y="593154"/>
                  </a:cubicBezTo>
                  <a:close/>
                  <a:moveTo>
                    <a:pt x="556702" y="333113"/>
                  </a:moveTo>
                  <a:lnTo>
                    <a:pt x="559844" y="333113"/>
                  </a:lnTo>
                  <a:lnTo>
                    <a:pt x="559691" y="333675"/>
                  </a:lnTo>
                  <a:lnTo>
                    <a:pt x="556992" y="333500"/>
                  </a:lnTo>
                  <a:close/>
                  <a:moveTo>
                    <a:pt x="868387" y="98643"/>
                  </a:moveTo>
                  <a:cubicBezTo>
                    <a:pt x="886907" y="98643"/>
                    <a:pt x="901397" y="100214"/>
                    <a:pt x="911857" y="103356"/>
                  </a:cubicBezTo>
                  <a:cubicBezTo>
                    <a:pt x="927113" y="105694"/>
                    <a:pt x="938377" y="110832"/>
                    <a:pt x="945648" y="118772"/>
                  </a:cubicBezTo>
                  <a:cubicBezTo>
                    <a:pt x="952920" y="126711"/>
                    <a:pt x="957755" y="139045"/>
                    <a:pt x="960153" y="155774"/>
                  </a:cubicBezTo>
                  <a:cubicBezTo>
                    <a:pt x="960153" y="159615"/>
                    <a:pt x="961558" y="163782"/>
                    <a:pt x="964366" y="168275"/>
                  </a:cubicBezTo>
                  <a:cubicBezTo>
                    <a:pt x="969178" y="173088"/>
                    <a:pt x="971584" y="178446"/>
                    <a:pt x="971584" y="184351"/>
                  </a:cubicBezTo>
                  <a:lnTo>
                    <a:pt x="968169" y="199904"/>
                  </a:lnTo>
                  <a:cubicBezTo>
                    <a:pt x="963781" y="212989"/>
                    <a:pt x="957914" y="221361"/>
                    <a:pt x="950567" y="225020"/>
                  </a:cubicBezTo>
                  <a:cubicBezTo>
                    <a:pt x="948624" y="226189"/>
                    <a:pt x="945952" y="229832"/>
                    <a:pt x="942552" y="235950"/>
                  </a:cubicBezTo>
                  <a:cubicBezTo>
                    <a:pt x="933352" y="255381"/>
                    <a:pt x="921542" y="272315"/>
                    <a:pt x="907120" y="286751"/>
                  </a:cubicBezTo>
                  <a:cubicBezTo>
                    <a:pt x="896160" y="296497"/>
                    <a:pt x="884460" y="306034"/>
                    <a:pt x="872019" y="315363"/>
                  </a:cubicBezTo>
                  <a:cubicBezTo>
                    <a:pt x="859579" y="324691"/>
                    <a:pt x="850740" y="329355"/>
                    <a:pt x="845503" y="329355"/>
                  </a:cubicBezTo>
                  <a:cubicBezTo>
                    <a:pt x="846990" y="329355"/>
                    <a:pt x="845252" y="331283"/>
                    <a:pt x="840288" y="335139"/>
                  </a:cubicBezTo>
                  <a:cubicBezTo>
                    <a:pt x="832455" y="345568"/>
                    <a:pt x="825874" y="350783"/>
                    <a:pt x="820546" y="350783"/>
                  </a:cubicBezTo>
                  <a:lnTo>
                    <a:pt x="796181" y="362965"/>
                  </a:lnTo>
                  <a:cubicBezTo>
                    <a:pt x="787331" y="368278"/>
                    <a:pt x="774420" y="374123"/>
                    <a:pt x="757448" y="380498"/>
                  </a:cubicBezTo>
                  <a:cubicBezTo>
                    <a:pt x="749023" y="383322"/>
                    <a:pt x="745099" y="384445"/>
                    <a:pt x="745676" y="383868"/>
                  </a:cubicBezTo>
                  <a:cubicBezTo>
                    <a:pt x="741000" y="388499"/>
                    <a:pt x="731862" y="390813"/>
                    <a:pt x="718260" y="390813"/>
                  </a:cubicBezTo>
                  <a:lnTo>
                    <a:pt x="712545" y="390813"/>
                  </a:lnTo>
                  <a:cubicBezTo>
                    <a:pt x="708309" y="390813"/>
                    <a:pt x="706154" y="390836"/>
                    <a:pt x="706078" y="390882"/>
                  </a:cubicBezTo>
                  <a:cubicBezTo>
                    <a:pt x="687330" y="393705"/>
                    <a:pt x="677956" y="388354"/>
                    <a:pt x="677956" y="374828"/>
                  </a:cubicBezTo>
                  <a:cubicBezTo>
                    <a:pt x="677956" y="378259"/>
                    <a:pt x="675595" y="378445"/>
                    <a:pt x="670874" y="375386"/>
                  </a:cubicBezTo>
                  <a:cubicBezTo>
                    <a:pt x="666153" y="372327"/>
                    <a:pt x="664316" y="370798"/>
                    <a:pt x="665364" y="370798"/>
                  </a:cubicBezTo>
                  <a:cubicBezTo>
                    <a:pt x="657743" y="370798"/>
                    <a:pt x="650327" y="364491"/>
                    <a:pt x="643117" y="351876"/>
                  </a:cubicBezTo>
                  <a:cubicBezTo>
                    <a:pt x="640612" y="346896"/>
                    <a:pt x="639360" y="341143"/>
                    <a:pt x="639360" y="334615"/>
                  </a:cubicBezTo>
                  <a:cubicBezTo>
                    <a:pt x="639360" y="328088"/>
                    <a:pt x="644286" y="323594"/>
                    <a:pt x="654138" y="321135"/>
                  </a:cubicBezTo>
                  <a:cubicBezTo>
                    <a:pt x="663884" y="316702"/>
                    <a:pt x="673280" y="316991"/>
                    <a:pt x="682328" y="322000"/>
                  </a:cubicBezTo>
                  <a:cubicBezTo>
                    <a:pt x="681948" y="321788"/>
                    <a:pt x="682017" y="321682"/>
                    <a:pt x="682533" y="321682"/>
                  </a:cubicBezTo>
                  <a:cubicBezTo>
                    <a:pt x="683687" y="321682"/>
                    <a:pt x="691687" y="317378"/>
                    <a:pt x="706533" y="308771"/>
                  </a:cubicBezTo>
                  <a:cubicBezTo>
                    <a:pt x="719224" y="302395"/>
                    <a:pt x="726913" y="297864"/>
                    <a:pt x="729600" y="295177"/>
                  </a:cubicBezTo>
                  <a:cubicBezTo>
                    <a:pt x="731331" y="293006"/>
                    <a:pt x="739835" y="278026"/>
                    <a:pt x="755115" y="250239"/>
                  </a:cubicBezTo>
                  <a:cubicBezTo>
                    <a:pt x="758934" y="243292"/>
                    <a:pt x="762277" y="237162"/>
                    <a:pt x="765141" y="231850"/>
                  </a:cubicBezTo>
                  <a:lnTo>
                    <a:pt x="768924" y="224729"/>
                  </a:lnTo>
                  <a:lnTo>
                    <a:pt x="763608" y="227263"/>
                  </a:lnTo>
                  <a:cubicBezTo>
                    <a:pt x="749558" y="234496"/>
                    <a:pt x="734564" y="243745"/>
                    <a:pt x="718624" y="255009"/>
                  </a:cubicBezTo>
                  <a:cubicBezTo>
                    <a:pt x="715421" y="257711"/>
                    <a:pt x="704082" y="263928"/>
                    <a:pt x="684605" y="273658"/>
                  </a:cubicBezTo>
                  <a:cubicBezTo>
                    <a:pt x="675922" y="278000"/>
                    <a:pt x="668335" y="280979"/>
                    <a:pt x="661846" y="282596"/>
                  </a:cubicBezTo>
                  <a:cubicBezTo>
                    <a:pt x="655356" y="284212"/>
                    <a:pt x="646699" y="285021"/>
                    <a:pt x="635876" y="285021"/>
                  </a:cubicBezTo>
                  <a:cubicBezTo>
                    <a:pt x="594372" y="282911"/>
                    <a:pt x="566433" y="272998"/>
                    <a:pt x="552057" y="255282"/>
                  </a:cubicBezTo>
                  <a:cubicBezTo>
                    <a:pt x="531153" y="232314"/>
                    <a:pt x="521749" y="214022"/>
                    <a:pt x="523844" y="200405"/>
                  </a:cubicBezTo>
                  <a:cubicBezTo>
                    <a:pt x="528018" y="187851"/>
                    <a:pt x="535639" y="181573"/>
                    <a:pt x="546706" y="181573"/>
                  </a:cubicBezTo>
                  <a:cubicBezTo>
                    <a:pt x="551457" y="181573"/>
                    <a:pt x="558774" y="183691"/>
                    <a:pt x="568657" y="187926"/>
                  </a:cubicBezTo>
                  <a:cubicBezTo>
                    <a:pt x="573514" y="190355"/>
                    <a:pt x="576687" y="191570"/>
                    <a:pt x="578175" y="191570"/>
                  </a:cubicBezTo>
                  <a:cubicBezTo>
                    <a:pt x="583306" y="191570"/>
                    <a:pt x="591989" y="188511"/>
                    <a:pt x="604224" y="182393"/>
                  </a:cubicBezTo>
                  <a:cubicBezTo>
                    <a:pt x="643344" y="163387"/>
                    <a:pt x="693463" y="144624"/>
                    <a:pt x="754579" y="126104"/>
                  </a:cubicBezTo>
                  <a:cubicBezTo>
                    <a:pt x="775878" y="120017"/>
                    <a:pt x="790481" y="115000"/>
                    <a:pt x="798390" y="111053"/>
                  </a:cubicBezTo>
                  <a:lnTo>
                    <a:pt x="815582" y="107227"/>
                  </a:lnTo>
                  <a:cubicBezTo>
                    <a:pt x="818633" y="107227"/>
                    <a:pt x="820994" y="106605"/>
                    <a:pt x="822664" y="105360"/>
                  </a:cubicBezTo>
                  <a:cubicBezTo>
                    <a:pt x="831605" y="100882"/>
                    <a:pt x="846846" y="98643"/>
                    <a:pt x="868387" y="98643"/>
                  </a:cubicBezTo>
                  <a:close/>
                  <a:moveTo>
                    <a:pt x="252212" y="0"/>
                  </a:moveTo>
                  <a:cubicBezTo>
                    <a:pt x="273025" y="0"/>
                    <a:pt x="291883" y="3328"/>
                    <a:pt x="308786" y="9985"/>
                  </a:cubicBezTo>
                  <a:cubicBezTo>
                    <a:pt x="325689" y="16642"/>
                    <a:pt x="349360" y="29093"/>
                    <a:pt x="379796" y="47340"/>
                  </a:cubicBezTo>
                  <a:cubicBezTo>
                    <a:pt x="399485" y="61853"/>
                    <a:pt x="412260" y="73504"/>
                    <a:pt x="418119" y="82293"/>
                  </a:cubicBezTo>
                  <a:cubicBezTo>
                    <a:pt x="423979" y="91083"/>
                    <a:pt x="426909" y="104244"/>
                    <a:pt x="426909" y="121778"/>
                  </a:cubicBezTo>
                  <a:cubicBezTo>
                    <a:pt x="426909" y="130856"/>
                    <a:pt x="426412" y="140404"/>
                    <a:pt x="425417" y="150423"/>
                  </a:cubicBezTo>
                  <a:cubicBezTo>
                    <a:pt x="424423" y="160442"/>
                    <a:pt x="423964" y="166423"/>
                    <a:pt x="424040" y="168366"/>
                  </a:cubicBezTo>
                  <a:lnTo>
                    <a:pt x="416548" y="187790"/>
                  </a:lnTo>
                  <a:lnTo>
                    <a:pt x="412290" y="213407"/>
                  </a:lnTo>
                  <a:cubicBezTo>
                    <a:pt x="411440" y="215950"/>
                    <a:pt x="410802" y="217925"/>
                    <a:pt x="410377" y="219333"/>
                  </a:cubicBezTo>
                  <a:lnTo>
                    <a:pt x="409903" y="221209"/>
                  </a:lnTo>
                  <a:lnTo>
                    <a:pt x="414265" y="221855"/>
                  </a:lnTo>
                  <a:cubicBezTo>
                    <a:pt x="417548" y="222978"/>
                    <a:pt x="420321" y="224663"/>
                    <a:pt x="422582" y="226910"/>
                  </a:cubicBezTo>
                  <a:cubicBezTo>
                    <a:pt x="421899" y="226227"/>
                    <a:pt x="427061" y="225885"/>
                    <a:pt x="438067" y="225885"/>
                  </a:cubicBezTo>
                  <a:cubicBezTo>
                    <a:pt x="454689" y="225885"/>
                    <a:pt x="466355" y="227563"/>
                    <a:pt x="473065" y="230918"/>
                  </a:cubicBezTo>
                  <a:cubicBezTo>
                    <a:pt x="475418" y="232481"/>
                    <a:pt x="481308" y="234834"/>
                    <a:pt x="490735" y="237977"/>
                  </a:cubicBezTo>
                  <a:cubicBezTo>
                    <a:pt x="530144" y="253066"/>
                    <a:pt x="549848" y="268178"/>
                    <a:pt x="549848" y="283313"/>
                  </a:cubicBezTo>
                  <a:cubicBezTo>
                    <a:pt x="549848" y="283784"/>
                    <a:pt x="549719" y="283935"/>
                    <a:pt x="549461" y="283768"/>
                  </a:cubicBezTo>
                  <a:cubicBezTo>
                    <a:pt x="554486" y="288748"/>
                    <a:pt x="556998" y="293108"/>
                    <a:pt x="556998" y="296850"/>
                  </a:cubicBezTo>
                  <a:cubicBezTo>
                    <a:pt x="556998" y="300592"/>
                    <a:pt x="555677" y="305112"/>
                    <a:pt x="553036" y="310410"/>
                  </a:cubicBezTo>
                  <a:cubicBezTo>
                    <a:pt x="553765" y="309681"/>
                    <a:pt x="554129" y="310182"/>
                    <a:pt x="554129" y="311913"/>
                  </a:cubicBezTo>
                  <a:cubicBezTo>
                    <a:pt x="554129" y="323268"/>
                    <a:pt x="554918" y="330243"/>
                    <a:pt x="556497" y="332839"/>
                  </a:cubicBezTo>
                  <a:lnTo>
                    <a:pt x="556702" y="333113"/>
                  </a:lnTo>
                  <a:lnTo>
                    <a:pt x="551009" y="333113"/>
                  </a:lnTo>
                  <a:lnTo>
                    <a:pt x="556992" y="333500"/>
                  </a:lnTo>
                  <a:lnTo>
                    <a:pt x="559007" y="336187"/>
                  </a:lnTo>
                  <a:lnTo>
                    <a:pt x="559691" y="333675"/>
                  </a:lnTo>
                  <a:lnTo>
                    <a:pt x="573165" y="334547"/>
                  </a:lnTo>
                  <a:cubicBezTo>
                    <a:pt x="601689" y="340255"/>
                    <a:pt x="620946" y="348103"/>
                    <a:pt x="630934" y="358092"/>
                  </a:cubicBezTo>
                  <a:cubicBezTo>
                    <a:pt x="636384" y="361705"/>
                    <a:pt x="639481" y="367253"/>
                    <a:pt x="640225" y="374737"/>
                  </a:cubicBezTo>
                  <a:cubicBezTo>
                    <a:pt x="640969" y="382221"/>
                    <a:pt x="641341" y="390806"/>
                    <a:pt x="641341" y="400491"/>
                  </a:cubicBezTo>
                  <a:lnTo>
                    <a:pt x="635261" y="450746"/>
                  </a:lnTo>
                  <a:cubicBezTo>
                    <a:pt x="632422" y="463088"/>
                    <a:pt x="630062" y="484674"/>
                    <a:pt x="628179" y="515506"/>
                  </a:cubicBezTo>
                  <a:lnTo>
                    <a:pt x="627041" y="541624"/>
                  </a:lnTo>
                  <a:lnTo>
                    <a:pt x="625689" y="543961"/>
                  </a:lnTo>
                  <a:lnTo>
                    <a:pt x="631071" y="543263"/>
                  </a:lnTo>
                  <a:cubicBezTo>
                    <a:pt x="649606" y="543263"/>
                    <a:pt x="666085" y="546876"/>
                    <a:pt x="680506" y="554102"/>
                  </a:cubicBezTo>
                  <a:lnTo>
                    <a:pt x="729076" y="575507"/>
                  </a:lnTo>
                  <a:cubicBezTo>
                    <a:pt x="748993" y="585465"/>
                    <a:pt x="759209" y="590444"/>
                    <a:pt x="759726" y="590444"/>
                  </a:cubicBezTo>
                  <a:cubicBezTo>
                    <a:pt x="756386" y="590444"/>
                    <a:pt x="759794" y="576262"/>
                    <a:pt x="769950" y="547897"/>
                  </a:cubicBezTo>
                  <a:cubicBezTo>
                    <a:pt x="777566" y="526624"/>
                    <a:pt x="782327" y="511103"/>
                    <a:pt x="784231" y="501336"/>
                  </a:cubicBezTo>
                  <a:lnTo>
                    <a:pt x="784652" y="497868"/>
                  </a:lnTo>
                  <a:lnTo>
                    <a:pt x="782479" y="498405"/>
                  </a:lnTo>
                  <a:cubicBezTo>
                    <a:pt x="778999" y="499604"/>
                    <a:pt x="774466" y="501403"/>
                    <a:pt x="768879" y="503802"/>
                  </a:cubicBezTo>
                  <a:cubicBezTo>
                    <a:pt x="751179" y="510451"/>
                    <a:pt x="730974" y="513775"/>
                    <a:pt x="708264" y="513775"/>
                  </a:cubicBezTo>
                  <a:cubicBezTo>
                    <a:pt x="692795" y="513775"/>
                    <a:pt x="680400" y="511912"/>
                    <a:pt x="671079" y="508185"/>
                  </a:cubicBezTo>
                  <a:cubicBezTo>
                    <a:pt x="661758" y="504458"/>
                    <a:pt x="653925" y="498155"/>
                    <a:pt x="647580" y="489274"/>
                  </a:cubicBezTo>
                  <a:cubicBezTo>
                    <a:pt x="642130" y="481638"/>
                    <a:pt x="638923" y="473718"/>
                    <a:pt x="637959" y="465513"/>
                  </a:cubicBezTo>
                  <a:cubicBezTo>
                    <a:pt x="637236" y="459359"/>
                    <a:pt x="640853" y="455513"/>
                    <a:pt x="648810" y="453974"/>
                  </a:cubicBezTo>
                  <a:lnTo>
                    <a:pt x="657939" y="453228"/>
                  </a:lnTo>
                  <a:lnTo>
                    <a:pt x="659011" y="452437"/>
                  </a:lnTo>
                  <a:cubicBezTo>
                    <a:pt x="662578" y="450452"/>
                    <a:pt x="667929" y="448446"/>
                    <a:pt x="675064" y="446420"/>
                  </a:cubicBezTo>
                  <a:cubicBezTo>
                    <a:pt x="685372" y="445554"/>
                    <a:pt x="709410" y="434632"/>
                    <a:pt x="747179" y="413653"/>
                  </a:cubicBezTo>
                  <a:cubicBezTo>
                    <a:pt x="773623" y="398214"/>
                    <a:pt x="790208" y="389098"/>
                    <a:pt x="796933" y="386305"/>
                  </a:cubicBezTo>
                  <a:cubicBezTo>
                    <a:pt x="803658" y="383512"/>
                    <a:pt x="815157" y="381614"/>
                    <a:pt x="831431" y="380612"/>
                  </a:cubicBezTo>
                  <a:lnTo>
                    <a:pt x="870938" y="377424"/>
                  </a:lnTo>
                  <a:cubicBezTo>
                    <a:pt x="881124" y="377424"/>
                    <a:pt x="889997" y="379322"/>
                    <a:pt x="897557" y="383117"/>
                  </a:cubicBezTo>
                  <a:cubicBezTo>
                    <a:pt x="903340" y="385045"/>
                    <a:pt x="906483" y="386009"/>
                    <a:pt x="906984" y="386009"/>
                  </a:cubicBezTo>
                  <a:cubicBezTo>
                    <a:pt x="918460" y="386009"/>
                    <a:pt x="936381" y="396635"/>
                    <a:pt x="960745" y="417888"/>
                  </a:cubicBezTo>
                  <a:lnTo>
                    <a:pt x="985884" y="440317"/>
                  </a:lnTo>
                  <a:lnTo>
                    <a:pt x="982582" y="465797"/>
                  </a:lnTo>
                  <a:cubicBezTo>
                    <a:pt x="981626" y="476272"/>
                    <a:pt x="980021" y="484617"/>
                    <a:pt x="977766" y="490834"/>
                  </a:cubicBezTo>
                  <a:cubicBezTo>
                    <a:pt x="975512" y="497050"/>
                    <a:pt x="971220" y="504667"/>
                    <a:pt x="964890" y="513684"/>
                  </a:cubicBezTo>
                  <a:lnTo>
                    <a:pt x="955872" y="527870"/>
                  </a:lnTo>
                  <a:cubicBezTo>
                    <a:pt x="955872" y="530011"/>
                    <a:pt x="951569" y="535385"/>
                    <a:pt x="942961" y="543992"/>
                  </a:cubicBezTo>
                  <a:cubicBezTo>
                    <a:pt x="938422" y="548516"/>
                    <a:pt x="935030" y="553404"/>
                    <a:pt x="932783" y="558656"/>
                  </a:cubicBezTo>
                  <a:cubicBezTo>
                    <a:pt x="929443" y="567583"/>
                    <a:pt x="924684" y="575135"/>
                    <a:pt x="918506" y="581313"/>
                  </a:cubicBezTo>
                  <a:lnTo>
                    <a:pt x="902111" y="607249"/>
                  </a:lnTo>
                  <a:cubicBezTo>
                    <a:pt x="895143" y="621200"/>
                    <a:pt x="886839" y="632995"/>
                    <a:pt x="877200" y="642635"/>
                  </a:cubicBezTo>
                  <a:lnTo>
                    <a:pt x="873679" y="646432"/>
                  </a:lnTo>
                  <a:lnTo>
                    <a:pt x="907280" y="665428"/>
                  </a:lnTo>
                  <a:cubicBezTo>
                    <a:pt x="933466" y="682263"/>
                    <a:pt x="1000624" y="715820"/>
                    <a:pt x="1108755" y="766098"/>
                  </a:cubicBezTo>
                  <a:cubicBezTo>
                    <a:pt x="1149742" y="785103"/>
                    <a:pt x="1176445" y="800284"/>
                    <a:pt x="1188862" y="811639"/>
                  </a:cubicBezTo>
                  <a:cubicBezTo>
                    <a:pt x="1201720" y="824497"/>
                    <a:pt x="1208779" y="835973"/>
                    <a:pt x="1210039" y="846068"/>
                  </a:cubicBezTo>
                  <a:cubicBezTo>
                    <a:pt x="1210567" y="850167"/>
                    <a:pt x="1210800" y="853846"/>
                    <a:pt x="1210741" y="857105"/>
                  </a:cubicBezTo>
                  <a:cubicBezTo>
                    <a:pt x="1210561" y="866882"/>
                    <a:pt x="1207739" y="872881"/>
                    <a:pt x="1202274" y="875101"/>
                  </a:cubicBezTo>
                  <a:cubicBezTo>
                    <a:pt x="1199177" y="878198"/>
                    <a:pt x="1182714" y="879746"/>
                    <a:pt x="1152885" y="879746"/>
                  </a:cubicBezTo>
                  <a:cubicBezTo>
                    <a:pt x="1110227" y="879746"/>
                    <a:pt x="1080125" y="878289"/>
                    <a:pt x="1062576" y="875374"/>
                  </a:cubicBezTo>
                  <a:cubicBezTo>
                    <a:pt x="1052329" y="871625"/>
                    <a:pt x="1047676" y="869871"/>
                    <a:pt x="1048617" y="870114"/>
                  </a:cubicBezTo>
                  <a:cubicBezTo>
                    <a:pt x="1039266" y="873682"/>
                    <a:pt x="1021334" y="869905"/>
                    <a:pt x="994822" y="858786"/>
                  </a:cubicBezTo>
                  <a:cubicBezTo>
                    <a:pt x="968309" y="847666"/>
                    <a:pt x="937504" y="831495"/>
                    <a:pt x="902407" y="810273"/>
                  </a:cubicBezTo>
                  <a:cubicBezTo>
                    <a:pt x="882080" y="798903"/>
                    <a:pt x="865321" y="788398"/>
                    <a:pt x="852129" y="778758"/>
                  </a:cubicBezTo>
                  <a:cubicBezTo>
                    <a:pt x="838937" y="769118"/>
                    <a:pt x="825768" y="757725"/>
                    <a:pt x="812622" y="744579"/>
                  </a:cubicBezTo>
                  <a:cubicBezTo>
                    <a:pt x="792584" y="726378"/>
                    <a:pt x="781836" y="716913"/>
                    <a:pt x="780379" y="716184"/>
                  </a:cubicBezTo>
                  <a:lnTo>
                    <a:pt x="776416" y="711061"/>
                  </a:lnTo>
                  <a:lnTo>
                    <a:pt x="748295" y="721057"/>
                  </a:lnTo>
                  <a:cubicBezTo>
                    <a:pt x="734162" y="726006"/>
                    <a:pt x="721585" y="731236"/>
                    <a:pt x="710564" y="736746"/>
                  </a:cubicBezTo>
                  <a:cubicBezTo>
                    <a:pt x="699421" y="742499"/>
                    <a:pt x="689971" y="744420"/>
                    <a:pt x="682214" y="742507"/>
                  </a:cubicBezTo>
                  <a:cubicBezTo>
                    <a:pt x="681182" y="742507"/>
                    <a:pt x="674685" y="745695"/>
                    <a:pt x="662722" y="752071"/>
                  </a:cubicBezTo>
                  <a:cubicBezTo>
                    <a:pt x="645462" y="759631"/>
                    <a:pt x="631792" y="764534"/>
                    <a:pt x="621712" y="766781"/>
                  </a:cubicBezTo>
                  <a:lnTo>
                    <a:pt x="621368" y="766807"/>
                  </a:lnTo>
                  <a:lnTo>
                    <a:pt x="621684" y="800857"/>
                  </a:lnTo>
                  <a:cubicBezTo>
                    <a:pt x="621923" y="813077"/>
                    <a:pt x="622282" y="824649"/>
                    <a:pt x="622760" y="835571"/>
                  </a:cubicBezTo>
                  <a:cubicBezTo>
                    <a:pt x="622760" y="851344"/>
                    <a:pt x="622460" y="866057"/>
                    <a:pt x="621860" y="879712"/>
                  </a:cubicBezTo>
                  <a:cubicBezTo>
                    <a:pt x="621261" y="893367"/>
                    <a:pt x="618965" y="904862"/>
                    <a:pt x="614972" y="914198"/>
                  </a:cubicBezTo>
                  <a:cubicBezTo>
                    <a:pt x="608824" y="926510"/>
                    <a:pt x="604262" y="934153"/>
                    <a:pt x="601287" y="937128"/>
                  </a:cubicBezTo>
                  <a:cubicBezTo>
                    <a:pt x="591496" y="942730"/>
                    <a:pt x="580300" y="941303"/>
                    <a:pt x="567700" y="932847"/>
                  </a:cubicBezTo>
                  <a:cubicBezTo>
                    <a:pt x="565666" y="930813"/>
                    <a:pt x="564861" y="929796"/>
                    <a:pt x="565287" y="929796"/>
                  </a:cubicBezTo>
                  <a:cubicBezTo>
                    <a:pt x="557226" y="929796"/>
                    <a:pt x="545818" y="922411"/>
                    <a:pt x="531062" y="907640"/>
                  </a:cubicBezTo>
                  <a:cubicBezTo>
                    <a:pt x="521134" y="899701"/>
                    <a:pt x="515020" y="893431"/>
                    <a:pt x="512720" y="888832"/>
                  </a:cubicBezTo>
                  <a:cubicBezTo>
                    <a:pt x="510420" y="884232"/>
                    <a:pt x="509271" y="876824"/>
                    <a:pt x="509271" y="866607"/>
                  </a:cubicBezTo>
                  <a:cubicBezTo>
                    <a:pt x="509271" y="851624"/>
                    <a:pt x="510250" y="832622"/>
                    <a:pt x="512208" y="809601"/>
                  </a:cubicBezTo>
                  <a:cubicBezTo>
                    <a:pt x="514166" y="786580"/>
                    <a:pt x="516565" y="765627"/>
                    <a:pt x="519404" y="746742"/>
                  </a:cubicBezTo>
                  <a:cubicBezTo>
                    <a:pt x="528906" y="671569"/>
                    <a:pt x="536011" y="589329"/>
                    <a:pt x="540717" y="500022"/>
                  </a:cubicBezTo>
                  <a:cubicBezTo>
                    <a:pt x="543571" y="451308"/>
                    <a:pt x="544998" y="418154"/>
                    <a:pt x="544998" y="400559"/>
                  </a:cubicBezTo>
                  <a:cubicBezTo>
                    <a:pt x="544998" y="386836"/>
                    <a:pt x="544698" y="379557"/>
                    <a:pt x="544098" y="378722"/>
                  </a:cubicBezTo>
                  <a:cubicBezTo>
                    <a:pt x="543499" y="377887"/>
                    <a:pt x="539912" y="376483"/>
                    <a:pt x="533339" y="374510"/>
                  </a:cubicBezTo>
                  <a:lnTo>
                    <a:pt x="533066" y="373667"/>
                  </a:lnTo>
                  <a:cubicBezTo>
                    <a:pt x="528390" y="376521"/>
                    <a:pt x="519753" y="377948"/>
                    <a:pt x="507153" y="377948"/>
                  </a:cubicBezTo>
                  <a:lnTo>
                    <a:pt x="444078" y="390813"/>
                  </a:lnTo>
                  <a:cubicBezTo>
                    <a:pt x="430279" y="393683"/>
                    <a:pt x="413884" y="397500"/>
                    <a:pt x="394893" y="402267"/>
                  </a:cubicBezTo>
                  <a:cubicBezTo>
                    <a:pt x="393345" y="402267"/>
                    <a:pt x="391318" y="403102"/>
                    <a:pt x="388814" y="404772"/>
                  </a:cubicBezTo>
                  <a:cubicBezTo>
                    <a:pt x="387599" y="405986"/>
                    <a:pt x="385542" y="414681"/>
                    <a:pt x="382643" y="430856"/>
                  </a:cubicBezTo>
                  <a:cubicBezTo>
                    <a:pt x="381193" y="438943"/>
                    <a:pt x="380106" y="446538"/>
                    <a:pt x="379381" y="453641"/>
                  </a:cubicBezTo>
                  <a:lnTo>
                    <a:pt x="378623" y="467454"/>
                  </a:lnTo>
                  <a:lnTo>
                    <a:pt x="382392" y="465593"/>
                  </a:lnTo>
                  <a:cubicBezTo>
                    <a:pt x="409550" y="448484"/>
                    <a:pt x="426848" y="437448"/>
                    <a:pt x="434287" y="432484"/>
                  </a:cubicBezTo>
                  <a:cubicBezTo>
                    <a:pt x="448192" y="424378"/>
                    <a:pt x="462887" y="420324"/>
                    <a:pt x="478371" y="420324"/>
                  </a:cubicBezTo>
                  <a:cubicBezTo>
                    <a:pt x="466849" y="445524"/>
                    <a:pt x="456731" y="462048"/>
                    <a:pt x="448017" y="469896"/>
                  </a:cubicBezTo>
                  <a:cubicBezTo>
                    <a:pt x="443129" y="475756"/>
                    <a:pt x="437911" y="481460"/>
                    <a:pt x="432362" y="487008"/>
                  </a:cubicBezTo>
                  <a:cubicBezTo>
                    <a:pt x="426814" y="492557"/>
                    <a:pt x="424040" y="493760"/>
                    <a:pt x="424040" y="490618"/>
                  </a:cubicBezTo>
                  <a:cubicBezTo>
                    <a:pt x="424040" y="498026"/>
                    <a:pt x="416654" y="507893"/>
                    <a:pt x="401884" y="520219"/>
                  </a:cubicBezTo>
                  <a:cubicBezTo>
                    <a:pt x="388571" y="529980"/>
                    <a:pt x="380286" y="537757"/>
                    <a:pt x="377030" y="543548"/>
                  </a:cubicBezTo>
                  <a:cubicBezTo>
                    <a:pt x="373773" y="549339"/>
                    <a:pt x="371713" y="559620"/>
                    <a:pt x="370847" y="574391"/>
                  </a:cubicBezTo>
                  <a:cubicBezTo>
                    <a:pt x="370088" y="583393"/>
                    <a:pt x="369709" y="611796"/>
                    <a:pt x="369709" y="659599"/>
                  </a:cubicBezTo>
                  <a:lnTo>
                    <a:pt x="371144" y="808269"/>
                  </a:lnTo>
                  <a:cubicBezTo>
                    <a:pt x="371144" y="837188"/>
                    <a:pt x="369421" y="859962"/>
                    <a:pt x="365975" y="876592"/>
                  </a:cubicBezTo>
                  <a:cubicBezTo>
                    <a:pt x="362528" y="893223"/>
                    <a:pt x="354528" y="905469"/>
                    <a:pt x="341974" y="913333"/>
                  </a:cubicBezTo>
                  <a:lnTo>
                    <a:pt x="333390" y="915496"/>
                  </a:lnTo>
                  <a:cubicBezTo>
                    <a:pt x="326103" y="915496"/>
                    <a:pt x="317351" y="912581"/>
                    <a:pt x="307135" y="906752"/>
                  </a:cubicBezTo>
                  <a:cubicBezTo>
                    <a:pt x="305192" y="904809"/>
                    <a:pt x="301701" y="902035"/>
                    <a:pt x="296661" y="898429"/>
                  </a:cubicBezTo>
                  <a:cubicBezTo>
                    <a:pt x="291621" y="894824"/>
                    <a:pt x="289101" y="891799"/>
                    <a:pt x="289101" y="889355"/>
                  </a:cubicBezTo>
                  <a:cubicBezTo>
                    <a:pt x="285989" y="885742"/>
                    <a:pt x="279916" y="879921"/>
                    <a:pt x="270884" y="871890"/>
                  </a:cubicBezTo>
                  <a:cubicBezTo>
                    <a:pt x="267195" y="866972"/>
                    <a:pt x="262159" y="860790"/>
                    <a:pt x="255776" y="853343"/>
                  </a:cubicBezTo>
                  <a:cubicBezTo>
                    <a:pt x="249392" y="845897"/>
                    <a:pt x="246201" y="839358"/>
                    <a:pt x="246201" y="833727"/>
                  </a:cubicBezTo>
                  <a:cubicBezTo>
                    <a:pt x="246201" y="833651"/>
                    <a:pt x="245229" y="830683"/>
                    <a:pt x="243286" y="824823"/>
                  </a:cubicBezTo>
                  <a:cubicBezTo>
                    <a:pt x="241692" y="822425"/>
                    <a:pt x="240265" y="819757"/>
                    <a:pt x="239005" y="816819"/>
                  </a:cubicBezTo>
                  <a:cubicBezTo>
                    <a:pt x="237745" y="813882"/>
                    <a:pt x="235385" y="810667"/>
                    <a:pt x="231923" y="807176"/>
                  </a:cubicBezTo>
                  <a:cubicBezTo>
                    <a:pt x="231923" y="800830"/>
                    <a:pt x="225411" y="792011"/>
                    <a:pt x="212386" y="780716"/>
                  </a:cubicBezTo>
                  <a:cubicBezTo>
                    <a:pt x="209198" y="771183"/>
                    <a:pt x="207604" y="762530"/>
                    <a:pt x="207604" y="754758"/>
                  </a:cubicBezTo>
                  <a:lnTo>
                    <a:pt x="204758" y="727661"/>
                  </a:lnTo>
                  <a:lnTo>
                    <a:pt x="238755" y="736222"/>
                  </a:lnTo>
                  <a:cubicBezTo>
                    <a:pt x="245905" y="739471"/>
                    <a:pt x="254857" y="741714"/>
                    <a:pt x="265613" y="742951"/>
                  </a:cubicBezTo>
                  <a:cubicBezTo>
                    <a:pt x="270990" y="743570"/>
                    <a:pt x="274716" y="744529"/>
                    <a:pt x="276790" y="745829"/>
                  </a:cubicBezTo>
                  <a:lnTo>
                    <a:pt x="278470" y="747807"/>
                  </a:lnTo>
                  <a:lnTo>
                    <a:pt x="279478" y="740629"/>
                  </a:lnTo>
                  <a:cubicBezTo>
                    <a:pt x="280999" y="729029"/>
                    <a:pt x="282822" y="712991"/>
                    <a:pt x="284945" y="692514"/>
                  </a:cubicBezTo>
                  <a:cubicBezTo>
                    <a:pt x="287776" y="665212"/>
                    <a:pt x="290171" y="639394"/>
                    <a:pt x="292129" y="615059"/>
                  </a:cubicBezTo>
                  <a:lnTo>
                    <a:pt x="292658" y="614044"/>
                  </a:lnTo>
                  <a:lnTo>
                    <a:pt x="283866" y="621881"/>
                  </a:lnTo>
                  <a:cubicBezTo>
                    <a:pt x="279054" y="626210"/>
                    <a:pt x="273478" y="631261"/>
                    <a:pt x="267138" y="637033"/>
                  </a:cubicBezTo>
                  <a:cubicBezTo>
                    <a:pt x="241779" y="660123"/>
                    <a:pt x="222390" y="679630"/>
                    <a:pt x="208971" y="695554"/>
                  </a:cubicBezTo>
                  <a:cubicBezTo>
                    <a:pt x="187020" y="724852"/>
                    <a:pt x="165289" y="744594"/>
                    <a:pt x="143778" y="754780"/>
                  </a:cubicBezTo>
                  <a:cubicBezTo>
                    <a:pt x="127960" y="758985"/>
                    <a:pt x="106449" y="755668"/>
                    <a:pt x="79246" y="744830"/>
                  </a:cubicBezTo>
                  <a:cubicBezTo>
                    <a:pt x="61955" y="738332"/>
                    <a:pt x="50073" y="732928"/>
                    <a:pt x="43598" y="728617"/>
                  </a:cubicBezTo>
                  <a:cubicBezTo>
                    <a:pt x="37124" y="724306"/>
                    <a:pt x="28626" y="716882"/>
                    <a:pt x="18107" y="706347"/>
                  </a:cubicBezTo>
                  <a:cubicBezTo>
                    <a:pt x="2425" y="684411"/>
                    <a:pt x="-3070" y="669451"/>
                    <a:pt x="1620" y="661466"/>
                  </a:cubicBezTo>
                  <a:cubicBezTo>
                    <a:pt x="7207" y="652525"/>
                    <a:pt x="61849" y="624084"/>
                    <a:pt x="165547" y="576144"/>
                  </a:cubicBezTo>
                  <a:lnTo>
                    <a:pt x="279924" y="518967"/>
                  </a:lnTo>
                  <a:cubicBezTo>
                    <a:pt x="288896" y="514474"/>
                    <a:pt x="293457" y="511734"/>
                    <a:pt x="293609" y="510747"/>
                  </a:cubicBezTo>
                  <a:cubicBezTo>
                    <a:pt x="294444" y="507225"/>
                    <a:pt x="295093" y="495513"/>
                    <a:pt x="295556" y="475612"/>
                  </a:cubicBezTo>
                  <a:cubicBezTo>
                    <a:pt x="296019" y="455710"/>
                    <a:pt x="295803" y="439588"/>
                    <a:pt x="294907" y="427247"/>
                  </a:cubicBezTo>
                  <a:lnTo>
                    <a:pt x="295844" y="426153"/>
                  </a:lnTo>
                  <a:lnTo>
                    <a:pt x="284706" y="428454"/>
                  </a:lnTo>
                  <a:cubicBezTo>
                    <a:pt x="233700" y="447201"/>
                    <a:pt x="193319" y="456575"/>
                    <a:pt x="163566" y="456575"/>
                  </a:cubicBezTo>
                  <a:cubicBezTo>
                    <a:pt x="147444" y="456575"/>
                    <a:pt x="135368" y="455573"/>
                    <a:pt x="127338" y="453570"/>
                  </a:cubicBezTo>
                  <a:cubicBezTo>
                    <a:pt x="106707" y="450625"/>
                    <a:pt x="92400" y="447315"/>
                    <a:pt x="84415" y="443642"/>
                  </a:cubicBezTo>
                  <a:cubicBezTo>
                    <a:pt x="76430" y="439968"/>
                    <a:pt x="69075" y="433630"/>
                    <a:pt x="62350" y="424628"/>
                  </a:cubicBezTo>
                  <a:cubicBezTo>
                    <a:pt x="55170" y="416446"/>
                    <a:pt x="48039" y="405797"/>
                    <a:pt x="40957" y="392681"/>
                  </a:cubicBezTo>
                  <a:cubicBezTo>
                    <a:pt x="33875" y="379565"/>
                    <a:pt x="32498" y="367329"/>
                    <a:pt x="36824" y="355974"/>
                  </a:cubicBezTo>
                  <a:cubicBezTo>
                    <a:pt x="51215" y="355974"/>
                    <a:pt x="60604" y="358168"/>
                    <a:pt x="64991" y="362555"/>
                  </a:cubicBezTo>
                  <a:cubicBezTo>
                    <a:pt x="65629" y="362935"/>
                    <a:pt x="67990" y="363124"/>
                    <a:pt x="72073" y="363124"/>
                  </a:cubicBezTo>
                  <a:cubicBezTo>
                    <a:pt x="77250" y="363124"/>
                    <a:pt x="87246" y="360946"/>
                    <a:pt x="102062" y="356589"/>
                  </a:cubicBezTo>
                  <a:cubicBezTo>
                    <a:pt x="113432" y="353098"/>
                    <a:pt x="130472" y="346149"/>
                    <a:pt x="153182" y="335743"/>
                  </a:cubicBezTo>
                  <a:cubicBezTo>
                    <a:pt x="175892" y="325336"/>
                    <a:pt x="195376" y="315617"/>
                    <a:pt x="211635" y="306585"/>
                  </a:cubicBezTo>
                  <a:cubicBezTo>
                    <a:pt x="222337" y="299784"/>
                    <a:pt x="236599" y="292421"/>
                    <a:pt x="254421" y="284497"/>
                  </a:cubicBezTo>
                  <a:cubicBezTo>
                    <a:pt x="272243" y="276573"/>
                    <a:pt x="285632" y="271336"/>
                    <a:pt x="294588" y="268785"/>
                  </a:cubicBezTo>
                  <a:cubicBezTo>
                    <a:pt x="293890" y="268785"/>
                    <a:pt x="293898" y="268186"/>
                    <a:pt x="294611" y="266986"/>
                  </a:cubicBezTo>
                  <a:cubicBezTo>
                    <a:pt x="294930" y="266683"/>
                    <a:pt x="295283" y="263146"/>
                    <a:pt x="295670" y="256375"/>
                  </a:cubicBezTo>
                  <a:cubicBezTo>
                    <a:pt x="296057" y="249605"/>
                    <a:pt x="295780" y="237582"/>
                    <a:pt x="294839" y="220306"/>
                  </a:cubicBezTo>
                  <a:cubicBezTo>
                    <a:pt x="292972" y="149201"/>
                    <a:pt x="290209" y="108647"/>
                    <a:pt x="286550" y="98643"/>
                  </a:cubicBezTo>
                  <a:cubicBezTo>
                    <a:pt x="286201" y="97200"/>
                    <a:pt x="275400" y="85853"/>
                    <a:pt x="254148" y="64600"/>
                  </a:cubicBezTo>
                  <a:cubicBezTo>
                    <a:pt x="230755" y="39052"/>
                    <a:pt x="219058" y="23795"/>
                    <a:pt x="219058" y="18831"/>
                  </a:cubicBezTo>
                  <a:cubicBezTo>
                    <a:pt x="219058" y="6277"/>
                    <a:pt x="230109" y="0"/>
                    <a:pt x="25221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b="1" dirty="0"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</p:grpSp>
      <p:sp>
        <p:nvSpPr>
          <p:cNvPr id="29" name="Freeform 48">
            <a:extLst>
              <a:ext uri="{FF2B5EF4-FFF2-40B4-BE49-F238E27FC236}">
                <a16:creationId xmlns:a16="http://schemas.microsoft.com/office/drawing/2014/main" id="{CD105A1B-4904-5BAA-B071-CAFF9EE54E65}"/>
              </a:ext>
            </a:extLst>
          </p:cNvPr>
          <p:cNvSpPr>
            <a:spLocks/>
          </p:cNvSpPr>
          <p:nvPr/>
        </p:nvSpPr>
        <p:spPr bwMode="auto">
          <a:xfrm>
            <a:off x="4735603" y="3687874"/>
            <a:ext cx="1017772" cy="673130"/>
          </a:xfrm>
          <a:custGeom>
            <a:avLst/>
            <a:gdLst>
              <a:gd name="T0" fmla="*/ 0 w 277"/>
              <a:gd name="T1" fmla="*/ 64 h 184"/>
              <a:gd name="T2" fmla="*/ 94 w 277"/>
              <a:gd name="T3" fmla="*/ 73 h 184"/>
              <a:gd name="T4" fmla="*/ 123 w 277"/>
              <a:gd name="T5" fmla="*/ 134 h 184"/>
              <a:gd name="T6" fmla="*/ 107 w 277"/>
              <a:gd name="T7" fmla="*/ 124 h 184"/>
              <a:gd name="T8" fmla="*/ 118 w 277"/>
              <a:gd name="T9" fmla="*/ 127 h 184"/>
              <a:gd name="T10" fmla="*/ 112 w 277"/>
              <a:gd name="T11" fmla="*/ 104 h 184"/>
              <a:gd name="T12" fmla="*/ 84 w 277"/>
              <a:gd name="T13" fmla="*/ 122 h 184"/>
              <a:gd name="T14" fmla="*/ 104 w 277"/>
              <a:gd name="T15" fmla="*/ 153 h 184"/>
              <a:gd name="T16" fmla="*/ 122 w 277"/>
              <a:gd name="T17" fmla="*/ 181 h 184"/>
              <a:gd name="T18" fmla="*/ 156 w 277"/>
              <a:gd name="T19" fmla="*/ 159 h 184"/>
              <a:gd name="T20" fmla="*/ 176 w 277"/>
              <a:gd name="T21" fmla="*/ 141 h 184"/>
              <a:gd name="T22" fmla="*/ 81 w 277"/>
              <a:gd name="T23" fmla="*/ 53 h 184"/>
              <a:gd name="T24" fmla="*/ 138 w 277"/>
              <a:gd name="T25" fmla="*/ 79 h 184"/>
              <a:gd name="T26" fmla="*/ 219 w 277"/>
              <a:gd name="T27" fmla="*/ 128 h 184"/>
              <a:gd name="T28" fmla="*/ 236 w 277"/>
              <a:gd name="T29" fmla="*/ 114 h 184"/>
              <a:gd name="T30" fmla="*/ 266 w 277"/>
              <a:gd name="T31" fmla="*/ 99 h 184"/>
              <a:gd name="T32" fmla="*/ 252 w 277"/>
              <a:gd name="T33" fmla="*/ 67 h 184"/>
              <a:gd name="T34" fmla="*/ 240 w 277"/>
              <a:gd name="T35" fmla="*/ 39 h 184"/>
              <a:gd name="T36" fmla="*/ 193 w 277"/>
              <a:gd name="T37" fmla="*/ 47 h 184"/>
              <a:gd name="T38" fmla="*/ 214 w 277"/>
              <a:gd name="T39" fmla="*/ 74 h 184"/>
              <a:gd name="T40" fmla="*/ 210 w 277"/>
              <a:gd name="T41" fmla="*/ 56 h 184"/>
              <a:gd name="T42" fmla="*/ 228 w 277"/>
              <a:gd name="T43" fmla="*/ 58 h 184"/>
              <a:gd name="T44" fmla="*/ 204 w 277"/>
              <a:gd name="T45" fmla="*/ 87 h 184"/>
              <a:gd name="T46" fmla="*/ 165 w 277"/>
              <a:gd name="T47" fmla="*/ 69 h 184"/>
              <a:gd name="T48" fmla="*/ 28 w 277"/>
              <a:gd name="T49" fmla="*/ 48 h 184"/>
              <a:gd name="T50" fmla="*/ 92 w 277"/>
              <a:gd name="T51" fmla="*/ 38 h 184"/>
              <a:gd name="T52" fmla="*/ 126 w 277"/>
              <a:gd name="T53" fmla="*/ 47 h 184"/>
              <a:gd name="T54" fmla="*/ 170 w 277"/>
              <a:gd name="T55" fmla="*/ 45 h 184"/>
              <a:gd name="T56" fmla="*/ 184 w 277"/>
              <a:gd name="T57" fmla="*/ 31 h 184"/>
              <a:gd name="T58" fmla="*/ 167 w 277"/>
              <a:gd name="T59" fmla="*/ 19 h 184"/>
              <a:gd name="T60" fmla="*/ 148 w 277"/>
              <a:gd name="T61" fmla="*/ 2 h 184"/>
              <a:gd name="T62" fmla="*/ 125 w 277"/>
              <a:gd name="T63" fmla="*/ 23 h 184"/>
              <a:gd name="T64" fmla="*/ 144 w 277"/>
              <a:gd name="T65" fmla="*/ 29 h 184"/>
              <a:gd name="T66" fmla="*/ 144 w 277"/>
              <a:gd name="T67" fmla="*/ 15 h 184"/>
              <a:gd name="T68" fmla="*/ 156 w 277"/>
              <a:gd name="T69" fmla="*/ 25 h 184"/>
              <a:gd name="T70" fmla="*/ 126 w 277"/>
              <a:gd name="T71" fmla="*/ 34 h 184"/>
              <a:gd name="T72" fmla="*/ 0 w 277"/>
              <a:gd name="T73" fmla="*/ 6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7" h="184">
                <a:moveTo>
                  <a:pt x="0" y="64"/>
                </a:moveTo>
                <a:cubicBezTo>
                  <a:pt x="0" y="64"/>
                  <a:pt x="49" y="45"/>
                  <a:pt x="94" y="73"/>
                </a:cubicBezTo>
                <a:cubicBezTo>
                  <a:pt x="138" y="101"/>
                  <a:pt x="138" y="125"/>
                  <a:pt x="123" y="134"/>
                </a:cubicBezTo>
                <a:cubicBezTo>
                  <a:pt x="107" y="142"/>
                  <a:pt x="107" y="124"/>
                  <a:pt x="107" y="124"/>
                </a:cubicBezTo>
                <a:cubicBezTo>
                  <a:pt x="107" y="124"/>
                  <a:pt x="113" y="130"/>
                  <a:pt x="118" y="127"/>
                </a:cubicBezTo>
                <a:cubicBezTo>
                  <a:pt x="123" y="124"/>
                  <a:pt x="128" y="107"/>
                  <a:pt x="112" y="104"/>
                </a:cubicBezTo>
                <a:cubicBezTo>
                  <a:pt x="96" y="101"/>
                  <a:pt x="88" y="110"/>
                  <a:pt x="84" y="122"/>
                </a:cubicBezTo>
                <a:cubicBezTo>
                  <a:pt x="80" y="134"/>
                  <a:pt x="87" y="158"/>
                  <a:pt x="104" y="153"/>
                </a:cubicBezTo>
                <a:cubicBezTo>
                  <a:pt x="104" y="153"/>
                  <a:pt x="99" y="177"/>
                  <a:pt x="122" y="181"/>
                </a:cubicBezTo>
                <a:cubicBezTo>
                  <a:pt x="145" y="184"/>
                  <a:pt x="156" y="159"/>
                  <a:pt x="156" y="159"/>
                </a:cubicBezTo>
                <a:cubicBezTo>
                  <a:pt x="156" y="159"/>
                  <a:pt x="175" y="162"/>
                  <a:pt x="176" y="141"/>
                </a:cubicBezTo>
                <a:cubicBezTo>
                  <a:pt x="177" y="121"/>
                  <a:pt x="159" y="83"/>
                  <a:pt x="81" y="53"/>
                </a:cubicBezTo>
                <a:cubicBezTo>
                  <a:pt x="81" y="53"/>
                  <a:pt x="106" y="53"/>
                  <a:pt x="138" y="79"/>
                </a:cubicBezTo>
                <a:cubicBezTo>
                  <a:pt x="170" y="105"/>
                  <a:pt x="204" y="130"/>
                  <a:pt x="219" y="128"/>
                </a:cubicBezTo>
                <a:cubicBezTo>
                  <a:pt x="235" y="126"/>
                  <a:pt x="236" y="114"/>
                  <a:pt x="236" y="114"/>
                </a:cubicBezTo>
                <a:cubicBezTo>
                  <a:pt x="236" y="114"/>
                  <a:pt x="255" y="122"/>
                  <a:pt x="266" y="99"/>
                </a:cubicBezTo>
                <a:cubicBezTo>
                  <a:pt x="277" y="77"/>
                  <a:pt x="252" y="67"/>
                  <a:pt x="252" y="67"/>
                </a:cubicBezTo>
                <a:cubicBezTo>
                  <a:pt x="252" y="67"/>
                  <a:pt x="254" y="47"/>
                  <a:pt x="240" y="39"/>
                </a:cubicBezTo>
                <a:cubicBezTo>
                  <a:pt x="226" y="31"/>
                  <a:pt x="205" y="29"/>
                  <a:pt x="193" y="47"/>
                </a:cubicBezTo>
                <a:cubicBezTo>
                  <a:pt x="181" y="65"/>
                  <a:pt x="201" y="79"/>
                  <a:pt x="214" y="74"/>
                </a:cubicBezTo>
                <a:cubicBezTo>
                  <a:pt x="226" y="70"/>
                  <a:pt x="226" y="53"/>
                  <a:pt x="210" y="56"/>
                </a:cubicBezTo>
                <a:cubicBezTo>
                  <a:pt x="210" y="56"/>
                  <a:pt x="220" y="46"/>
                  <a:pt x="228" y="58"/>
                </a:cubicBezTo>
                <a:cubicBezTo>
                  <a:pt x="237" y="69"/>
                  <a:pt x="220" y="90"/>
                  <a:pt x="204" y="87"/>
                </a:cubicBezTo>
                <a:cubicBezTo>
                  <a:pt x="188" y="84"/>
                  <a:pt x="171" y="72"/>
                  <a:pt x="165" y="69"/>
                </a:cubicBezTo>
                <a:cubicBezTo>
                  <a:pt x="159" y="65"/>
                  <a:pt x="110" y="28"/>
                  <a:pt x="28" y="48"/>
                </a:cubicBezTo>
                <a:cubicBezTo>
                  <a:pt x="28" y="48"/>
                  <a:pt x="41" y="33"/>
                  <a:pt x="92" y="38"/>
                </a:cubicBezTo>
                <a:cubicBezTo>
                  <a:pt x="92" y="38"/>
                  <a:pt x="118" y="42"/>
                  <a:pt x="126" y="47"/>
                </a:cubicBezTo>
                <a:cubicBezTo>
                  <a:pt x="134" y="52"/>
                  <a:pt x="164" y="69"/>
                  <a:pt x="170" y="45"/>
                </a:cubicBezTo>
                <a:cubicBezTo>
                  <a:pt x="170" y="45"/>
                  <a:pt x="183" y="46"/>
                  <a:pt x="184" y="31"/>
                </a:cubicBezTo>
                <a:cubicBezTo>
                  <a:pt x="185" y="17"/>
                  <a:pt x="167" y="19"/>
                  <a:pt x="167" y="19"/>
                </a:cubicBezTo>
                <a:cubicBezTo>
                  <a:pt x="167" y="19"/>
                  <a:pt x="170" y="4"/>
                  <a:pt x="148" y="2"/>
                </a:cubicBezTo>
                <a:cubicBezTo>
                  <a:pt x="127" y="0"/>
                  <a:pt x="124" y="15"/>
                  <a:pt x="125" y="23"/>
                </a:cubicBezTo>
                <a:cubicBezTo>
                  <a:pt x="126" y="32"/>
                  <a:pt x="139" y="32"/>
                  <a:pt x="144" y="29"/>
                </a:cubicBezTo>
                <a:cubicBezTo>
                  <a:pt x="150" y="26"/>
                  <a:pt x="150" y="19"/>
                  <a:pt x="144" y="15"/>
                </a:cubicBezTo>
                <a:cubicBezTo>
                  <a:pt x="144" y="15"/>
                  <a:pt x="155" y="13"/>
                  <a:pt x="156" y="25"/>
                </a:cubicBezTo>
                <a:cubicBezTo>
                  <a:pt x="157" y="37"/>
                  <a:pt x="136" y="38"/>
                  <a:pt x="126" y="34"/>
                </a:cubicBezTo>
                <a:cubicBezTo>
                  <a:pt x="116" y="29"/>
                  <a:pt x="55" y="10"/>
                  <a:pt x="0" y="6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E41933-915C-13DB-5FF0-74DDE47A0343}"/>
              </a:ext>
            </a:extLst>
          </p:cNvPr>
          <p:cNvGrpSpPr/>
          <p:nvPr/>
        </p:nvGrpSpPr>
        <p:grpSpPr>
          <a:xfrm>
            <a:off x="3227381" y="863850"/>
            <a:ext cx="748547" cy="614880"/>
            <a:chOff x="4457681" y="4933366"/>
            <a:chExt cx="464537" cy="381585"/>
          </a:xfr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</p:grpSpPr>
        <p:sp>
          <p:nvSpPr>
            <p:cNvPr id="31" name="Freeform 54">
              <a:extLst>
                <a:ext uri="{FF2B5EF4-FFF2-40B4-BE49-F238E27FC236}">
                  <a16:creationId xmlns:a16="http://schemas.microsoft.com/office/drawing/2014/main" id="{41E7AB8A-40B2-D85D-76B4-E476AB439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332" y="5113790"/>
              <a:ext cx="333886" cy="201161"/>
            </a:xfrm>
            <a:custGeom>
              <a:avLst/>
              <a:gdLst>
                <a:gd name="T0" fmla="*/ 44 w 118"/>
                <a:gd name="T1" fmla="*/ 38 h 71"/>
                <a:gd name="T2" fmla="*/ 57 w 118"/>
                <a:gd name="T3" fmla="*/ 26 h 71"/>
                <a:gd name="T4" fmla="*/ 53 w 118"/>
                <a:gd name="T5" fmla="*/ 57 h 71"/>
                <a:gd name="T6" fmla="*/ 29 w 118"/>
                <a:gd name="T7" fmla="*/ 46 h 71"/>
                <a:gd name="T8" fmla="*/ 7 w 118"/>
                <a:gd name="T9" fmla="*/ 41 h 71"/>
                <a:gd name="T10" fmla="*/ 17 w 118"/>
                <a:gd name="T11" fmla="*/ 18 h 71"/>
                <a:gd name="T12" fmla="*/ 34 w 118"/>
                <a:gd name="T13" fmla="*/ 3 h 71"/>
                <a:gd name="T14" fmla="*/ 118 w 118"/>
                <a:gd name="T15" fmla="*/ 71 h 71"/>
                <a:gd name="T16" fmla="*/ 66 w 118"/>
                <a:gd name="T17" fmla="*/ 21 h 71"/>
                <a:gd name="T18" fmla="*/ 44 w 118"/>
                <a:gd name="T19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71">
                  <a:moveTo>
                    <a:pt x="44" y="38"/>
                  </a:moveTo>
                  <a:cubicBezTo>
                    <a:pt x="44" y="38"/>
                    <a:pt x="41" y="23"/>
                    <a:pt x="57" y="26"/>
                  </a:cubicBezTo>
                  <a:cubicBezTo>
                    <a:pt x="73" y="30"/>
                    <a:pt x="69" y="53"/>
                    <a:pt x="53" y="57"/>
                  </a:cubicBezTo>
                  <a:cubicBezTo>
                    <a:pt x="37" y="61"/>
                    <a:pt x="29" y="46"/>
                    <a:pt x="29" y="46"/>
                  </a:cubicBezTo>
                  <a:cubicBezTo>
                    <a:pt x="29" y="46"/>
                    <a:pt x="14" y="55"/>
                    <a:pt x="7" y="41"/>
                  </a:cubicBezTo>
                  <a:cubicBezTo>
                    <a:pt x="0" y="26"/>
                    <a:pt x="13" y="19"/>
                    <a:pt x="17" y="18"/>
                  </a:cubicBezTo>
                  <a:cubicBezTo>
                    <a:pt x="17" y="18"/>
                    <a:pt x="19" y="6"/>
                    <a:pt x="34" y="3"/>
                  </a:cubicBezTo>
                  <a:cubicBezTo>
                    <a:pt x="48" y="0"/>
                    <a:pt x="101" y="10"/>
                    <a:pt x="118" y="71"/>
                  </a:cubicBezTo>
                  <a:cubicBezTo>
                    <a:pt x="118" y="71"/>
                    <a:pt x="97" y="31"/>
                    <a:pt x="66" y="21"/>
                  </a:cubicBezTo>
                  <a:cubicBezTo>
                    <a:pt x="35" y="12"/>
                    <a:pt x="35" y="34"/>
                    <a:pt x="44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5">
              <a:extLst>
                <a:ext uri="{FF2B5EF4-FFF2-40B4-BE49-F238E27FC236}">
                  <a16:creationId xmlns:a16="http://schemas.microsoft.com/office/drawing/2014/main" id="{33CD01AC-F0D0-7D55-5D0C-C27C5A2DB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7681" y="4933366"/>
              <a:ext cx="404396" cy="250933"/>
            </a:xfrm>
            <a:custGeom>
              <a:avLst/>
              <a:gdLst>
                <a:gd name="T0" fmla="*/ 43 w 143"/>
                <a:gd name="T1" fmla="*/ 27 h 89"/>
                <a:gd name="T2" fmla="*/ 48 w 143"/>
                <a:gd name="T3" fmla="*/ 46 h 89"/>
                <a:gd name="T4" fmla="*/ 70 w 143"/>
                <a:gd name="T5" fmla="*/ 26 h 89"/>
                <a:gd name="T6" fmla="*/ 43 w 143"/>
                <a:gd name="T7" fmla="*/ 15 h 89"/>
                <a:gd name="T8" fmla="*/ 19 w 143"/>
                <a:gd name="T9" fmla="*/ 5 h 89"/>
                <a:gd name="T10" fmla="*/ 16 w 143"/>
                <a:gd name="T11" fmla="*/ 31 h 89"/>
                <a:gd name="T12" fmla="*/ 10 w 143"/>
                <a:gd name="T13" fmla="*/ 52 h 89"/>
                <a:gd name="T14" fmla="*/ 60 w 143"/>
                <a:gd name="T15" fmla="*/ 68 h 89"/>
                <a:gd name="T16" fmla="*/ 143 w 143"/>
                <a:gd name="T17" fmla="*/ 89 h 89"/>
                <a:gd name="T18" fmla="*/ 95 w 143"/>
                <a:gd name="T19" fmla="*/ 56 h 89"/>
                <a:gd name="T20" fmla="*/ 38 w 143"/>
                <a:gd name="T21" fmla="*/ 42 h 89"/>
                <a:gd name="T22" fmla="*/ 43 w 143"/>
                <a:gd name="T23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89">
                  <a:moveTo>
                    <a:pt x="43" y="27"/>
                  </a:moveTo>
                  <a:cubicBezTo>
                    <a:pt x="43" y="27"/>
                    <a:pt x="36" y="43"/>
                    <a:pt x="48" y="46"/>
                  </a:cubicBezTo>
                  <a:cubicBezTo>
                    <a:pt x="61" y="49"/>
                    <a:pt x="72" y="37"/>
                    <a:pt x="70" y="26"/>
                  </a:cubicBezTo>
                  <a:cubicBezTo>
                    <a:pt x="68" y="15"/>
                    <a:pt x="57" y="11"/>
                    <a:pt x="43" y="15"/>
                  </a:cubicBezTo>
                  <a:cubicBezTo>
                    <a:pt x="43" y="15"/>
                    <a:pt x="38" y="0"/>
                    <a:pt x="19" y="5"/>
                  </a:cubicBezTo>
                  <a:cubicBezTo>
                    <a:pt x="0" y="11"/>
                    <a:pt x="16" y="31"/>
                    <a:pt x="16" y="31"/>
                  </a:cubicBezTo>
                  <a:cubicBezTo>
                    <a:pt x="16" y="31"/>
                    <a:pt x="7" y="41"/>
                    <a:pt x="10" y="52"/>
                  </a:cubicBezTo>
                  <a:cubicBezTo>
                    <a:pt x="13" y="63"/>
                    <a:pt x="39" y="73"/>
                    <a:pt x="60" y="68"/>
                  </a:cubicBezTo>
                  <a:cubicBezTo>
                    <a:pt x="81" y="63"/>
                    <a:pt x="105" y="57"/>
                    <a:pt x="143" y="89"/>
                  </a:cubicBezTo>
                  <a:cubicBezTo>
                    <a:pt x="143" y="89"/>
                    <a:pt x="122" y="61"/>
                    <a:pt x="95" y="56"/>
                  </a:cubicBezTo>
                  <a:cubicBezTo>
                    <a:pt x="68" y="51"/>
                    <a:pt x="45" y="53"/>
                    <a:pt x="38" y="42"/>
                  </a:cubicBezTo>
                  <a:cubicBezTo>
                    <a:pt x="32" y="30"/>
                    <a:pt x="43" y="27"/>
                    <a:pt x="4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6">
              <a:extLst>
                <a:ext uri="{FF2B5EF4-FFF2-40B4-BE49-F238E27FC236}">
                  <a16:creationId xmlns:a16="http://schemas.microsoft.com/office/drawing/2014/main" id="{D074D7F2-C3E2-93BD-CF48-1F90B33B0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620" y="4970695"/>
              <a:ext cx="192866" cy="180423"/>
            </a:xfrm>
            <a:custGeom>
              <a:avLst/>
              <a:gdLst>
                <a:gd name="T0" fmla="*/ 6 w 68"/>
                <a:gd name="T1" fmla="*/ 20 h 64"/>
                <a:gd name="T2" fmla="*/ 11 w 68"/>
                <a:gd name="T3" fmla="*/ 5 h 64"/>
                <a:gd name="T4" fmla="*/ 24 w 68"/>
                <a:gd name="T5" fmla="*/ 6 h 64"/>
                <a:gd name="T6" fmla="*/ 41 w 68"/>
                <a:gd name="T7" fmla="*/ 6 h 64"/>
                <a:gd name="T8" fmla="*/ 34 w 68"/>
                <a:gd name="T9" fmla="*/ 29 h 64"/>
                <a:gd name="T10" fmla="*/ 22 w 68"/>
                <a:gd name="T11" fmla="*/ 18 h 64"/>
                <a:gd name="T12" fmla="*/ 30 w 68"/>
                <a:gd name="T13" fmla="*/ 21 h 64"/>
                <a:gd name="T14" fmla="*/ 21 w 68"/>
                <a:gd name="T15" fmla="*/ 13 h 64"/>
                <a:gd name="T16" fmla="*/ 29 w 68"/>
                <a:gd name="T17" fmla="*/ 31 h 64"/>
                <a:gd name="T18" fmla="*/ 68 w 68"/>
                <a:gd name="T19" fmla="*/ 64 h 64"/>
                <a:gd name="T20" fmla="*/ 29 w 68"/>
                <a:gd name="T21" fmla="*/ 39 h 64"/>
                <a:gd name="T22" fmla="*/ 6 w 68"/>
                <a:gd name="T23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4">
                  <a:moveTo>
                    <a:pt x="6" y="20"/>
                  </a:moveTo>
                  <a:cubicBezTo>
                    <a:pt x="6" y="20"/>
                    <a:pt x="4" y="9"/>
                    <a:pt x="11" y="5"/>
                  </a:cubicBezTo>
                  <a:cubicBezTo>
                    <a:pt x="18" y="1"/>
                    <a:pt x="24" y="6"/>
                    <a:pt x="24" y="6"/>
                  </a:cubicBezTo>
                  <a:cubicBezTo>
                    <a:pt x="24" y="6"/>
                    <a:pt x="34" y="0"/>
                    <a:pt x="41" y="6"/>
                  </a:cubicBezTo>
                  <a:cubicBezTo>
                    <a:pt x="47" y="12"/>
                    <a:pt x="41" y="29"/>
                    <a:pt x="34" y="29"/>
                  </a:cubicBezTo>
                  <a:cubicBezTo>
                    <a:pt x="27" y="29"/>
                    <a:pt x="20" y="23"/>
                    <a:pt x="22" y="18"/>
                  </a:cubicBezTo>
                  <a:cubicBezTo>
                    <a:pt x="24" y="14"/>
                    <a:pt x="30" y="21"/>
                    <a:pt x="30" y="21"/>
                  </a:cubicBezTo>
                  <a:cubicBezTo>
                    <a:pt x="30" y="21"/>
                    <a:pt x="31" y="11"/>
                    <a:pt x="21" y="13"/>
                  </a:cubicBezTo>
                  <a:cubicBezTo>
                    <a:pt x="10" y="16"/>
                    <a:pt x="22" y="31"/>
                    <a:pt x="29" y="31"/>
                  </a:cubicBezTo>
                  <a:cubicBezTo>
                    <a:pt x="36" y="31"/>
                    <a:pt x="65" y="45"/>
                    <a:pt x="68" y="64"/>
                  </a:cubicBezTo>
                  <a:cubicBezTo>
                    <a:pt x="68" y="64"/>
                    <a:pt x="46" y="42"/>
                    <a:pt x="29" y="39"/>
                  </a:cubicBezTo>
                  <a:cubicBezTo>
                    <a:pt x="12" y="37"/>
                    <a:pt x="0" y="33"/>
                    <a:pt x="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DD806D9C-277D-9DEA-7D7F-BC7C42F3155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6613" y="1001897"/>
            <a:ext cx="408364" cy="1521846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DE00DAD3-E82D-5386-32A2-BDD9F4E9EF9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5508" y="2826202"/>
            <a:ext cx="508589" cy="1521846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29E90255-5337-379D-4282-BEB680773F39}"/>
              </a:ext>
            </a:extLst>
          </p:cNvPr>
          <p:cNvSpPr txBox="1"/>
          <p:nvPr/>
        </p:nvSpPr>
        <p:spPr>
          <a:xfrm>
            <a:off x="5251900" y="1001897"/>
            <a:ext cx="43088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中国风工作汇报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D53A87E-BE1A-B0E4-ACB3-7B011F09CB4A}"/>
              </a:ext>
            </a:extLst>
          </p:cNvPr>
          <p:cNvSpPr txBox="1"/>
          <p:nvPr/>
        </p:nvSpPr>
        <p:spPr>
          <a:xfrm>
            <a:off x="3280939" y="2386556"/>
            <a:ext cx="369332" cy="160236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汇报人：</a:t>
            </a:r>
            <a:r>
              <a:rPr lang="en-US" altLang="zh-CN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51PPT</a:t>
            </a: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模板网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8F57C0F8-3079-DFFC-1A9B-83A3CDD571F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4604" y="2301004"/>
            <a:ext cx="3206422" cy="2842496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AA0A48C9-98B1-FCBB-0E30-EEA7D520B80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9432"/>
            <a:ext cx="2325416" cy="221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3181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F4FD607-E9A0-BAC3-10DE-157138F54119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FB35115-F0D6-74FA-09C6-D76F28A04076}"/>
                </a:ext>
              </a:extLst>
            </p:cNvPr>
            <p:cNvSpPr txBox="1"/>
            <p:nvPr/>
          </p:nvSpPr>
          <p:spPr>
            <a:xfrm>
              <a:off x="3026588" y="79293"/>
              <a:ext cx="7344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02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A10614-C265-8C0E-0C78-B4F1B17B0B2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" name="任意多边形 4">
            <a:extLst>
              <a:ext uri="{FF2B5EF4-FFF2-40B4-BE49-F238E27FC236}">
                <a16:creationId xmlns:a16="http://schemas.microsoft.com/office/drawing/2014/main" id="{BB0DBE29-2F8F-25D8-F5C7-D79136B7030D}"/>
              </a:ext>
            </a:extLst>
          </p:cNvPr>
          <p:cNvSpPr/>
          <p:nvPr/>
        </p:nvSpPr>
        <p:spPr>
          <a:xfrm rot="16200000">
            <a:off x="3619534" y="920490"/>
            <a:ext cx="986447" cy="1273934"/>
          </a:xfrm>
          <a:custGeom>
            <a:avLst/>
            <a:gdLst>
              <a:gd name="connsiteX0" fmla="*/ 1128602 w 1128602"/>
              <a:gd name="connsiteY0" fmla="*/ 988888 h 1457519"/>
              <a:gd name="connsiteX1" fmla="*/ 1128602 w 1128602"/>
              <a:gd name="connsiteY1" fmla="*/ 1324565 h 1457519"/>
              <a:gd name="connsiteX2" fmla="*/ 995649 w 1128602"/>
              <a:gd name="connsiteY2" fmla="*/ 1457518 h 1457519"/>
              <a:gd name="connsiteX3" fmla="*/ 867459 w 1128602"/>
              <a:gd name="connsiteY3" fmla="*/ 1329328 h 1457519"/>
              <a:gd name="connsiteX4" fmla="*/ 867459 w 1128602"/>
              <a:gd name="connsiteY4" fmla="*/ 988888 h 1457519"/>
              <a:gd name="connsiteX5" fmla="*/ 868036 w 1128602"/>
              <a:gd name="connsiteY5" fmla="*/ 988888 h 1457519"/>
              <a:gd name="connsiteX6" fmla="*/ 868036 w 1128602"/>
              <a:gd name="connsiteY6" fmla="*/ 260565 h 1457519"/>
              <a:gd name="connsiteX7" fmla="*/ 260566 w 1128602"/>
              <a:gd name="connsiteY7" fmla="*/ 260565 h 1457519"/>
              <a:gd name="connsiteX8" fmla="*/ 260566 w 1128602"/>
              <a:gd name="connsiteY8" fmla="*/ 1114618 h 1457519"/>
              <a:gd name="connsiteX9" fmla="*/ 262622 w 1128602"/>
              <a:gd name="connsiteY9" fmla="*/ 1114618 h 1457519"/>
              <a:gd name="connsiteX10" fmla="*/ 262622 w 1128602"/>
              <a:gd name="connsiteY10" fmla="*/ 1380231 h 1457519"/>
              <a:gd name="connsiteX11" fmla="*/ 134169 w 1128602"/>
              <a:gd name="connsiteY11" fmla="*/ 1251779 h 1457519"/>
              <a:gd name="connsiteX12" fmla="*/ 2 w 1128602"/>
              <a:gd name="connsiteY12" fmla="*/ 1385946 h 1457519"/>
              <a:gd name="connsiteX13" fmla="*/ 2 w 1128602"/>
              <a:gd name="connsiteY13" fmla="*/ 1457519 h 1457519"/>
              <a:gd name="connsiteX14" fmla="*/ 0 w 1128602"/>
              <a:gd name="connsiteY14" fmla="*/ 1457519 h 1457519"/>
              <a:gd name="connsiteX15" fmla="*/ 0 w 1128602"/>
              <a:gd name="connsiteY15" fmla="*/ 1114618 h 1457519"/>
              <a:gd name="connsiteX16" fmla="*/ 1 w 1128602"/>
              <a:gd name="connsiteY16" fmla="*/ 1114618 h 1457519"/>
              <a:gd name="connsiteX17" fmla="*/ 1 w 1128602"/>
              <a:gd name="connsiteY17" fmla="*/ 219063 h 1457519"/>
              <a:gd name="connsiteX18" fmla="*/ 219064 w 1128602"/>
              <a:gd name="connsiteY18" fmla="*/ 0 h 1457519"/>
              <a:gd name="connsiteX19" fmla="*/ 909538 w 1128602"/>
              <a:gd name="connsiteY19" fmla="*/ 0 h 1457519"/>
              <a:gd name="connsiteX20" fmla="*/ 1128601 w 1128602"/>
              <a:gd name="connsiteY20" fmla="*/ 219063 h 1457519"/>
              <a:gd name="connsiteX21" fmla="*/ 1128601 w 1128602"/>
              <a:gd name="connsiteY21" fmla="*/ 988888 h 14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28602" h="1457519">
                <a:moveTo>
                  <a:pt x="1128602" y="988888"/>
                </a:moveTo>
                <a:lnTo>
                  <a:pt x="1128602" y="1324565"/>
                </a:lnTo>
                <a:lnTo>
                  <a:pt x="995649" y="1457518"/>
                </a:lnTo>
                <a:lnTo>
                  <a:pt x="867459" y="1329328"/>
                </a:lnTo>
                <a:lnTo>
                  <a:pt x="867459" y="988888"/>
                </a:lnTo>
                <a:lnTo>
                  <a:pt x="868036" y="988888"/>
                </a:lnTo>
                <a:lnTo>
                  <a:pt x="868036" y="260565"/>
                </a:lnTo>
                <a:lnTo>
                  <a:pt x="260566" y="260565"/>
                </a:lnTo>
                <a:lnTo>
                  <a:pt x="260566" y="1114618"/>
                </a:lnTo>
                <a:lnTo>
                  <a:pt x="262622" y="1114618"/>
                </a:lnTo>
                <a:lnTo>
                  <a:pt x="262622" y="1380231"/>
                </a:lnTo>
                <a:lnTo>
                  <a:pt x="134169" y="1251779"/>
                </a:lnTo>
                <a:lnTo>
                  <a:pt x="2" y="1385946"/>
                </a:lnTo>
                <a:lnTo>
                  <a:pt x="2" y="1457519"/>
                </a:lnTo>
                <a:lnTo>
                  <a:pt x="0" y="1457519"/>
                </a:lnTo>
                <a:lnTo>
                  <a:pt x="0" y="1114618"/>
                </a:lnTo>
                <a:lnTo>
                  <a:pt x="1" y="1114618"/>
                </a:lnTo>
                <a:lnTo>
                  <a:pt x="1" y="219063"/>
                </a:lnTo>
                <a:cubicBezTo>
                  <a:pt x="1" y="98078"/>
                  <a:pt x="98079" y="0"/>
                  <a:pt x="219064" y="0"/>
                </a:cubicBezTo>
                <a:lnTo>
                  <a:pt x="909538" y="0"/>
                </a:lnTo>
                <a:cubicBezTo>
                  <a:pt x="1030523" y="0"/>
                  <a:pt x="1128601" y="98078"/>
                  <a:pt x="1128601" y="219063"/>
                </a:cubicBezTo>
                <a:lnTo>
                  <a:pt x="1128601" y="988888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任意多边形 5">
            <a:extLst>
              <a:ext uri="{FF2B5EF4-FFF2-40B4-BE49-F238E27FC236}">
                <a16:creationId xmlns:a16="http://schemas.microsoft.com/office/drawing/2014/main" id="{FF773C40-2C5A-DFF3-2BC8-69410D2A83FE}"/>
              </a:ext>
            </a:extLst>
          </p:cNvPr>
          <p:cNvSpPr/>
          <p:nvPr/>
        </p:nvSpPr>
        <p:spPr>
          <a:xfrm rot="5400000" flipH="1">
            <a:off x="4773027" y="1665866"/>
            <a:ext cx="986447" cy="1273934"/>
          </a:xfrm>
          <a:custGeom>
            <a:avLst/>
            <a:gdLst>
              <a:gd name="connsiteX0" fmla="*/ 1128602 w 1128602"/>
              <a:gd name="connsiteY0" fmla="*/ 988888 h 1457519"/>
              <a:gd name="connsiteX1" fmla="*/ 1128602 w 1128602"/>
              <a:gd name="connsiteY1" fmla="*/ 1324565 h 1457519"/>
              <a:gd name="connsiteX2" fmla="*/ 995649 w 1128602"/>
              <a:gd name="connsiteY2" fmla="*/ 1457518 h 1457519"/>
              <a:gd name="connsiteX3" fmla="*/ 867459 w 1128602"/>
              <a:gd name="connsiteY3" fmla="*/ 1329328 h 1457519"/>
              <a:gd name="connsiteX4" fmla="*/ 867459 w 1128602"/>
              <a:gd name="connsiteY4" fmla="*/ 988888 h 1457519"/>
              <a:gd name="connsiteX5" fmla="*/ 868036 w 1128602"/>
              <a:gd name="connsiteY5" fmla="*/ 988888 h 1457519"/>
              <a:gd name="connsiteX6" fmla="*/ 868036 w 1128602"/>
              <a:gd name="connsiteY6" fmla="*/ 260565 h 1457519"/>
              <a:gd name="connsiteX7" fmla="*/ 260566 w 1128602"/>
              <a:gd name="connsiteY7" fmla="*/ 260565 h 1457519"/>
              <a:gd name="connsiteX8" fmla="*/ 260566 w 1128602"/>
              <a:gd name="connsiteY8" fmla="*/ 1114618 h 1457519"/>
              <a:gd name="connsiteX9" fmla="*/ 262622 w 1128602"/>
              <a:gd name="connsiteY9" fmla="*/ 1114618 h 1457519"/>
              <a:gd name="connsiteX10" fmla="*/ 262622 w 1128602"/>
              <a:gd name="connsiteY10" fmla="*/ 1380231 h 1457519"/>
              <a:gd name="connsiteX11" fmla="*/ 134169 w 1128602"/>
              <a:gd name="connsiteY11" fmla="*/ 1251779 h 1457519"/>
              <a:gd name="connsiteX12" fmla="*/ 2 w 1128602"/>
              <a:gd name="connsiteY12" fmla="*/ 1385946 h 1457519"/>
              <a:gd name="connsiteX13" fmla="*/ 2 w 1128602"/>
              <a:gd name="connsiteY13" fmla="*/ 1457519 h 1457519"/>
              <a:gd name="connsiteX14" fmla="*/ 0 w 1128602"/>
              <a:gd name="connsiteY14" fmla="*/ 1457519 h 1457519"/>
              <a:gd name="connsiteX15" fmla="*/ 0 w 1128602"/>
              <a:gd name="connsiteY15" fmla="*/ 1114618 h 1457519"/>
              <a:gd name="connsiteX16" fmla="*/ 1 w 1128602"/>
              <a:gd name="connsiteY16" fmla="*/ 1114618 h 1457519"/>
              <a:gd name="connsiteX17" fmla="*/ 1 w 1128602"/>
              <a:gd name="connsiteY17" fmla="*/ 219063 h 1457519"/>
              <a:gd name="connsiteX18" fmla="*/ 219064 w 1128602"/>
              <a:gd name="connsiteY18" fmla="*/ 0 h 1457519"/>
              <a:gd name="connsiteX19" fmla="*/ 909538 w 1128602"/>
              <a:gd name="connsiteY19" fmla="*/ 0 h 1457519"/>
              <a:gd name="connsiteX20" fmla="*/ 1128601 w 1128602"/>
              <a:gd name="connsiteY20" fmla="*/ 219063 h 1457519"/>
              <a:gd name="connsiteX21" fmla="*/ 1128601 w 1128602"/>
              <a:gd name="connsiteY21" fmla="*/ 988888 h 14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28602" h="1457519">
                <a:moveTo>
                  <a:pt x="1128602" y="988888"/>
                </a:moveTo>
                <a:lnTo>
                  <a:pt x="1128602" y="1324565"/>
                </a:lnTo>
                <a:lnTo>
                  <a:pt x="995649" y="1457518"/>
                </a:lnTo>
                <a:lnTo>
                  <a:pt x="867459" y="1329328"/>
                </a:lnTo>
                <a:lnTo>
                  <a:pt x="867459" y="988888"/>
                </a:lnTo>
                <a:lnTo>
                  <a:pt x="868036" y="988888"/>
                </a:lnTo>
                <a:lnTo>
                  <a:pt x="868036" y="260565"/>
                </a:lnTo>
                <a:lnTo>
                  <a:pt x="260566" y="260565"/>
                </a:lnTo>
                <a:lnTo>
                  <a:pt x="260566" y="1114618"/>
                </a:lnTo>
                <a:lnTo>
                  <a:pt x="262622" y="1114618"/>
                </a:lnTo>
                <a:lnTo>
                  <a:pt x="262622" y="1380231"/>
                </a:lnTo>
                <a:lnTo>
                  <a:pt x="134169" y="1251779"/>
                </a:lnTo>
                <a:lnTo>
                  <a:pt x="2" y="1385946"/>
                </a:lnTo>
                <a:lnTo>
                  <a:pt x="2" y="1457519"/>
                </a:lnTo>
                <a:lnTo>
                  <a:pt x="0" y="1457519"/>
                </a:lnTo>
                <a:lnTo>
                  <a:pt x="0" y="1114618"/>
                </a:lnTo>
                <a:lnTo>
                  <a:pt x="1" y="1114618"/>
                </a:lnTo>
                <a:lnTo>
                  <a:pt x="1" y="219063"/>
                </a:lnTo>
                <a:cubicBezTo>
                  <a:pt x="1" y="98078"/>
                  <a:pt x="98079" y="0"/>
                  <a:pt x="219064" y="0"/>
                </a:cubicBezTo>
                <a:lnTo>
                  <a:pt x="909538" y="0"/>
                </a:lnTo>
                <a:cubicBezTo>
                  <a:pt x="1030523" y="0"/>
                  <a:pt x="1128601" y="98078"/>
                  <a:pt x="1128601" y="219063"/>
                </a:cubicBezTo>
                <a:lnTo>
                  <a:pt x="1128601" y="988888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" name="任意多边形 6">
            <a:extLst>
              <a:ext uri="{FF2B5EF4-FFF2-40B4-BE49-F238E27FC236}">
                <a16:creationId xmlns:a16="http://schemas.microsoft.com/office/drawing/2014/main" id="{C241973A-4B81-DEAF-A747-CA3B984AA522}"/>
              </a:ext>
            </a:extLst>
          </p:cNvPr>
          <p:cNvSpPr/>
          <p:nvPr/>
        </p:nvSpPr>
        <p:spPr>
          <a:xfrm rot="16200000">
            <a:off x="3619534" y="2414077"/>
            <a:ext cx="986447" cy="1273934"/>
          </a:xfrm>
          <a:custGeom>
            <a:avLst/>
            <a:gdLst>
              <a:gd name="connsiteX0" fmla="*/ 1128602 w 1128602"/>
              <a:gd name="connsiteY0" fmla="*/ 988888 h 1457519"/>
              <a:gd name="connsiteX1" fmla="*/ 1128602 w 1128602"/>
              <a:gd name="connsiteY1" fmla="*/ 1324565 h 1457519"/>
              <a:gd name="connsiteX2" fmla="*/ 995649 w 1128602"/>
              <a:gd name="connsiteY2" fmla="*/ 1457518 h 1457519"/>
              <a:gd name="connsiteX3" fmla="*/ 867459 w 1128602"/>
              <a:gd name="connsiteY3" fmla="*/ 1329328 h 1457519"/>
              <a:gd name="connsiteX4" fmla="*/ 867459 w 1128602"/>
              <a:gd name="connsiteY4" fmla="*/ 988888 h 1457519"/>
              <a:gd name="connsiteX5" fmla="*/ 868036 w 1128602"/>
              <a:gd name="connsiteY5" fmla="*/ 988888 h 1457519"/>
              <a:gd name="connsiteX6" fmla="*/ 868036 w 1128602"/>
              <a:gd name="connsiteY6" fmla="*/ 260565 h 1457519"/>
              <a:gd name="connsiteX7" fmla="*/ 260566 w 1128602"/>
              <a:gd name="connsiteY7" fmla="*/ 260565 h 1457519"/>
              <a:gd name="connsiteX8" fmla="*/ 260566 w 1128602"/>
              <a:gd name="connsiteY8" fmla="*/ 1114618 h 1457519"/>
              <a:gd name="connsiteX9" fmla="*/ 262622 w 1128602"/>
              <a:gd name="connsiteY9" fmla="*/ 1114618 h 1457519"/>
              <a:gd name="connsiteX10" fmla="*/ 262622 w 1128602"/>
              <a:gd name="connsiteY10" fmla="*/ 1380231 h 1457519"/>
              <a:gd name="connsiteX11" fmla="*/ 134169 w 1128602"/>
              <a:gd name="connsiteY11" fmla="*/ 1251779 h 1457519"/>
              <a:gd name="connsiteX12" fmla="*/ 2 w 1128602"/>
              <a:gd name="connsiteY12" fmla="*/ 1385946 h 1457519"/>
              <a:gd name="connsiteX13" fmla="*/ 2 w 1128602"/>
              <a:gd name="connsiteY13" fmla="*/ 1457519 h 1457519"/>
              <a:gd name="connsiteX14" fmla="*/ 0 w 1128602"/>
              <a:gd name="connsiteY14" fmla="*/ 1457519 h 1457519"/>
              <a:gd name="connsiteX15" fmla="*/ 0 w 1128602"/>
              <a:gd name="connsiteY15" fmla="*/ 1114618 h 1457519"/>
              <a:gd name="connsiteX16" fmla="*/ 1 w 1128602"/>
              <a:gd name="connsiteY16" fmla="*/ 1114618 h 1457519"/>
              <a:gd name="connsiteX17" fmla="*/ 1 w 1128602"/>
              <a:gd name="connsiteY17" fmla="*/ 219063 h 1457519"/>
              <a:gd name="connsiteX18" fmla="*/ 219064 w 1128602"/>
              <a:gd name="connsiteY18" fmla="*/ 0 h 1457519"/>
              <a:gd name="connsiteX19" fmla="*/ 909538 w 1128602"/>
              <a:gd name="connsiteY19" fmla="*/ 0 h 1457519"/>
              <a:gd name="connsiteX20" fmla="*/ 1128601 w 1128602"/>
              <a:gd name="connsiteY20" fmla="*/ 219063 h 1457519"/>
              <a:gd name="connsiteX21" fmla="*/ 1128601 w 1128602"/>
              <a:gd name="connsiteY21" fmla="*/ 988888 h 14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28602" h="1457519">
                <a:moveTo>
                  <a:pt x="1128602" y="988888"/>
                </a:moveTo>
                <a:lnTo>
                  <a:pt x="1128602" y="1324565"/>
                </a:lnTo>
                <a:lnTo>
                  <a:pt x="995649" y="1457518"/>
                </a:lnTo>
                <a:lnTo>
                  <a:pt x="867459" y="1329328"/>
                </a:lnTo>
                <a:lnTo>
                  <a:pt x="867459" y="988888"/>
                </a:lnTo>
                <a:lnTo>
                  <a:pt x="868036" y="988888"/>
                </a:lnTo>
                <a:lnTo>
                  <a:pt x="868036" y="260565"/>
                </a:lnTo>
                <a:lnTo>
                  <a:pt x="260566" y="260565"/>
                </a:lnTo>
                <a:lnTo>
                  <a:pt x="260566" y="1114618"/>
                </a:lnTo>
                <a:lnTo>
                  <a:pt x="262622" y="1114618"/>
                </a:lnTo>
                <a:lnTo>
                  <a:pt x="262622" y="1380231"/>
                </a:lnTo>
                <a:lnTo>
                  <a:pt x="134169" y="1251779"/>
                </a:lnTo>
                <a:lnTo>
                  <a:pt x="2" y="1385946"/>
                </a:lnTo>
                <a:lnTo>
                  <a:pt x="2" y="1457519"/>
                </a:lnTo>
                <a:lnTo>
                  <a:pt x="0" y="1457519"/>
                </a:lnTo>
                <a:lnTo>
                  <a:pt x="0" y="1114618"/>
                </a:lnTo>
                <a:lnTo>
                  <a:pt x="1" y="1114618"/>
                </a:lnTo>
                <a:lnTo>
                  <a:pt x="1" y="219063"/>
                </a:lnTo>
                <a:cubicBezTo>
                  <a:pt x="1" y="98078"/>
                  <a:pt x="98079" y="0"/>
                  <a:pt x="219064" y="0"/>
                </a:cubicBezTo>
                <a:lnTo>
                  <a:pt x="909538" y="0"/>
                </a:lnTo>
                <a:cubicBezTo>
                  <a:pt x="1030523" y="0"/>
                  <a:pt x="1128601" y="98078"/>
                  <a:pt x="1128601" y="219063"/>
                </a:cubicBezTo>
                <a:lnTo>
                  <a:pt x="1128601" y="988888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9" name="任意多边形 7">
            <a:extLst>
              <a:ext uri="{FF2B5EF4-FFF2-40B4-BE49-F238E27FC236}">
                <a16:creationId xmlns:a16="http://schemas.microsoft.com/office/drawing/2014/main" id="{108A737C-DFFC-3399-1662-B4DF492677E9}"/>
              </a:ext>
            </a:extLst>
          </p:cNvPr>
          <p:cNvSpPr/>
          <p:nvPr/>
        </p:nvSpPr>
        <p:spPr>
          <a:xfrm rot="5400000" flipH="1">
            <a:off x="4773027" y="3159453"/>
            <a:ext cx="986447" cy="1273934"/>
          </a:xfrm>
          <a:custGeom>
            <a:avLst/>
            <a:gdLst>
              <a:gd name="connsiteX0" fmla="*/ 1128602 w 1128602"/>
              <a:gd name="connsiteY0" fmla="*/ 988888 h 1457519"/>
              <a:gd name="connsiteX1" fmla="*/ 1128602 w 1128602"/>
              <a:gd name="connsiteY1" fmla="*/ 1324565 h 1457519"/>
              <a:gd name="connsiteX2" fmla="*/ 995649 w 1128602"/>
              <a:gd name="connsiteY2" fmla="*/ 1457518 h 1457519"/>
              <a:gd name="connsiteX3" fmla="*/ 867459 w 1128602"/>
              <a:gd name="connsiteY3" fmla="*/ 1329328 h 1457519"/>
              <a:gd name="connsiteX4" fmla="*/ 867459 w 1128602"/>
              <a:gd name="connsiteY4" fmla="*/ 988888 h 1457519"/>
              <a:gd name="connsiteX5" fmla="*/ 868036 w 1128602"/>
              <a:gd name="connsiteY5" fmla="*/ 988888 h 1457519"/>
              <a:gd name="connsiteX6" fmla="*/ 868036 w 1128602"/>
              <a:gd name="connsiteY6" fmla="*/ 260565 h 1457519"/>
              <a:gd name="connsiteX7" fmla="*/ 260566 w 1128602"/>
              <a:gd name="connsiteY7" fmla="*/ 260565 h 1457519"/>
              <a:gd name="connsiteX8" fmla="*/ 260566 w 1128602"/>
              <a:gd name="connsiteY8" fmla="*/ 1114618 h 1457519"/>
              <a:gd name="connsiteX9" fmla="*/ 262622 w 1128602"/>
              <a:gd name="connsiteY9" fmla="*/ 1114618 h 1457519"/>
              <a:gd name="connsiteX10" fmla="*/ 262622 w 1128602"/>
              <a:gd name="connsiteY10" fmla="*/ 1380231 h 1457519"/>
              <a:gd name="connsiteX11" fmla="*/ 134169 w 1128602"/>
              <a:gd name="connsiteY11" fmla="*/ 1251779 h 1457519"/>
              <a:gd name="connsiteX12" fmla="*/ 2 w 1128602"/>
              <a:gd name="connsiteY12" fmla="*/ 1385946 h 1457519"/>
              <a:gd name="connsiteX13" fmla="*/ 2 w 1128602"/>
              <a:gd name="connsiteY13" fmla="*/ 1457519 h 1457519"/>
              <a:gd name="connsiteX14" fmla="*/ 0 w 1128602"/>
              <a:gd name="connsiteY14" fmla="*/ 1457519 h 1457519"/>
              <a:gd name="connsiteX15" fmla="*/ 0 w 1128602"/>
              <a:gd name="connsiteY15" fmla="*/ 1114618 h 1457519"/>
              <a:gd name="connsiteX16" fmla="*/ 1 w 1128602"/>
              <a:gd name="connsiteY16" fmla="*/ 1114618 h 1457519"/>
              <a:gd name="connsiteX17" fmla="*/ 1 w 1128602"/>
              <a:gd name="connsiteY17" fmla="*/ 219063 h 1457519"/>
              <a:gd name="connsiteX18" fmla="*/ 219064 w 1128602"/>
              <a:gd name="connsiteY18" fmla="*/ 0 h 1457519"/>
              <a:gd name="connsiteX19" fmla="*/ 909538 w 1128602"/>
              <a:gd name="connsiteY19" fmla="*/ 0 h 1457519"/>
              <a:gd name="connsiteX20" fmla="*/ 1128601 w 1128602"/>
              <a:gd name="connsiteY20" fmla="*/ 219063 h 1457519"/>
              <a:gd name="connsiteX21" fmla="*/ 1128601 w 1128602"/>
              <a:gd name="connsiteY21" fmla="*/ 988888 h 14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28602" h="1457519">
                <a:moveTo>
                  <a:pt x="1128602" y="988888"/>
                </a:moveTo>
                <a:lnTo>
                  <a:pt x="1128602" y="1324565"/>
                </a:lnTo>
                <a:lnTo>
                  <a:pt x="995649" y="1457518"/>
                </a:lnTo>
                <a:lnTo>
                  <a:pt x="867459" y="1329328"/>
                </a:lnTo>
                <a:lnTo>
                  <a:pt x="867459" y="988888"/>
                </a:lnTo>
                <a:lnTo>
                  <a:pt x="868036" y="988888"/>
                </a:lnTo>
                <a:lnTo>
                  <a:pt x="868036" y="260565"/>
                </a:lnTo>
                <a:lnTo>
                  <a:pt x="260566" y="260565"/>
                </a:lnTo>
                <a:lnTo>
                  <a:pt x="260566" y="1114618"/>
                </a:lnTo>
                <a:lnTo>
                  <a:pt x="262622" y="1114618"/>
                </a:lnTo>
                <a:lnTo>
                  <a:pt x="262622" y="1380231"/>
                </a:lnTo>
                <a:lnTo>
                  <a:pt x="134169" y="1251779"/>
                </a:lnTo>
                <a:lnTo>
                  <a:pt x="2" y="1385946"/>
                </a:lnTo>
                <a:lnTo>
                  <a:pt x="2" y="1457519"/>
                </a:lnTo>
                <a:lnTo>
                  <a:pt x="0" y="1457519"/>
                </a:lnTo>
                <a:lnTo>
                  <a:pt x="0" y="1114618"/>
                </a:lnTo>
                <a:lnTo>
                  <a:pt x="1" y="1114618"/>
                </a:lnTo>
                <a:lnTo>
                  <a:pt x="1" y="219063"/>
                </a:lnTo>
                <a:cubicBezTo>
                  <a:pt x="1" y="98078"/>
                  <a:pt x="98079" y="0"/>
                  <a:pt x="219064" y="0"/>
                </a:cubicBezTo>
                <a:lnTo>
                  <a:pt x="909538" y="0"/>
                </a:lnTo>
                <a:cubicBezTo>
                  <a:pt x="1030523" y="0"/>
                  <a:pt x="1128601" y="98078"/>
                  <a:pt x="1128601" y="219063"/>
                </a:cubicBezTo>
                <a:lnTo>
                  <a:pt x="1128601" y="988888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18A391-0DC6-C530-7FA2-DB929B240F64}"/>
              </a:ext>
            </a:extLst>
          </p:cNvPr>
          <p:cNvSpPr txBox="1"/>
          <p:nvPr/>
        </p:nvSpPr>
        <p:spPr>
          <a:xfrm>
            <a:off x="3759433" y="1309526"/>
            <a:ext cx="601447" cy="5077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617"/>
            <a:r>
              <a:rPr lang="en-US" altLang="zh-CN" sz="2699" b="1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01</a:t>
            </a:r>
            <a:endParaRPr lang="zh-CN" altLang="en-US" sz="2699" b="1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AD4F6A2-67A8-60D2-ACBB-A5FB681B47C5}"/>
              </a:ext>
            </a:extLst>
          </p:cNvPr>
          <p:cNvSpPr txBox="1"/>
          <p:nvPr/>
        </p:nvSpPr>
        <p:spPr>
          <a:xfrm>
            <a:off x="5037936" y="2048981"/>
            <a:ext cx="601447" cy="5077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617"/>
            <a:r>
              <a:rPr lang="en-US" altLang="zh-CN" sz="2699" b="1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02</a:t>
            </a:r>
            <a:endParaRPr lang="zh-CN" altLang="en-US" sz="2699" b="1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CFE2767-6BC0-7CAD-A936-7F5A1E335701}"/>
              </a:ext>
            </a:extLst>
          </p:cNvPr>
          <p:cNvSpPr txBox="1"/>
          <p:nvPr/>
        </p:nvSpPr>
        <p:spPr>
          <a:xfrm>
            <a:off x="3751813" y="2797192"/>
            <a:ext cx="601447" cy="5077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617"/>
            <a:r>
              <a:rPr lang="en-US" altLang="zh-CN" sz="2699" b="1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03</a:t>
            </a:r>
            <a:endParaRPr lang="zh-CN" altLang="en-US" sz="2699" b="1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A5A1730-9DC2-0278-B5B3-E3E7EA04E3B9}"/>
              </a:ext>
            </a:extLst>
          </p:cNvPr>
          <p:cNvSpPr txBox="1"/>
          <p:nvPr/>
        </p:nvSpPr>
        <p:spPr>
          <a:xfrm>
            <a:off x="5037936" y="3541433"/>
            <a:ext cx="601447" cy="5077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617"/>
            <a:r>
              <a:rPr lang="en-US" altLang="zh-CN" sz="2699" b="1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04</a:t>
            </a:r>
            <a:endParaRPr lang="zh-CN" altLang="en-US" sz="2699" b="1" dirty="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4BF133B-2B95-389B-C244-30305ECB5C30}"/>
              </a:ext>
            </a:extLst>
          </p:cNvPr>
          <p:cNvGrpSpPr/>
          <p:nvPr/>
        </p:nvGrpSpPr>
        <p:grpSpPr>
          <a:xfrm>
            <a:off x="6048036" y="1866607"/>
            <a:ext cx="2410164" cy="721148"/>
            <a:chOff x="-1001377" y="4461739"/>
            <a:chExt cx="2410164" cy="72114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2E0B194-B0EA-AD2D-DE47-E7A7B2F0C6A1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6E04AD1-0F4E-C5A7-DE58-C552B2703F84}"/>
                </a:ext>
              </a:extLst>
            </p:cNvPr>
            <p:cNvSpPr txBox="1"/>
            <p:nvPr/>
          </p:nvSpPr>
          <p:spPr>
            <a:xfrm>
              <a:off x="-991136" y="4721222"/>
              <a:ext cx="2399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6DED8E5-8AF2-AF8B-C454-CE4FE9F1FE40}"/>
              </a:ext>
            </a:extLst>
          </p:cNvPr>
          <p:cNvGrpSpPr/>
          <p:nvPr/>
        </p:nvGrpSpPr>
        <p:grpSpPr>
          <a:xfrm>
            <a:off x="6048036" y="3434710"/>
            <a:ext cx="2410164" cy="721148"/>
            <a:chOff x="-1001377" y="4461739"/>
            <a:chExt cx="2410164" cy="72114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461501E-2FA2-227D-C13A-C0D56F4800AC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50EF86D-7EDE-E771-2CDB-236E2EA199C4}"/>
                </a:ext>
              </a:extLst>
            </p:cNvPr>
            <p:cNvSpPr txBox="1"/>
            <p:nvPr/>
          </p:nvSpPr>
          <p:spPr>
            <a:xfrm>
              <a:off x="-991136" y="4721222"/>
              <a:ext cx="2399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32F9B1A-3096-614B-2E72-06FDEB9EE95D}"/>
              </a:ext>
            </a:extLst>
          </p:cNvPr>
          <p:cNvGrpSpPr/>
          <p:nvPr/>
        </p:nvGrpSpPr>
        <p:grpSpPr>
          <a:xfrm>
            <a:off x="961269" y="2587735"/>
            <a:ext cx="2410164" cy="721148"/>
            <a:chOff x="-991136" y="4461739"/>
            <a:chExt cx="2410164" cy="72114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0DEC726-0E5A-F037-7113-407ABC246F4C}"/>
                </a:ext>
              </a:extLst>
            </p:cNvPr>
            <p:cNvSpPr txBox="1"/>
            <p:nvPr/>
          </p:nvSpPr>
          <p:spPr>
            <a:xfrm>
              <a:off x="-6362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987D55C-CF55-2BC0-873F-DA7412210AFA}"/>
                </a:ext>
              </a:extLst>
            </p:cNvPr>
            <p:cNvSpPr txBox="1"/>
            <p:nvPr/>
          </p:nvSpPr>
          <p:spPr>
            <a:xfrm>
              <a:off x="-991136" y="4721222"/>
              <a:ext cx="2399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F8FD7EB-9E27-946A-D191-C63645B5BAFF}"/>
              </a:ext>
            </a:extLst>
          </p:cNvPr>
          <p:cNvGrpSpPr/>
          <p:nvPr/>
        </p:nvGrpSpPr>
        <p:grpSpPr>
          <a:xfrm>
            <a:off x="961269" y="1145785"/>
            <a:ext cx="2410164" cy="721148"/>
            <a:chOff x="-991136" y="4461739"/>
            <a:chExt cx="2410164" cy="72114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A9E8AEB-3537-53FB-7A33-FF1875450BBA}"/>
                </a:ext>
              </a:extLst>
            </p:cNvPr>
            <p:cNvSpPr txBox="1"/>
            <p:nvPr/>
          </p:nvSpPr>
          <p:spPr>
            <a:xfrm>
              <a:off x="-6362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9D62A58-23F2-8749-6918-B439ED2869C2}"/>
                </a:ext>
              </a:extLst>
            </p:cNvPr>
            <p:cNvSpPr txBox="1"/>
            <p:nvPr/>
          </p:nvSpPr>
          <p:spPr>
            <a:xfrm>
              <a:off x="-991136" y="4721222"/>
              <a:ext cx="2399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52423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F4FD607-E9A0-BAC3-10DE-157138F54119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FB35115-F0D6-74FA-09C6-D76F28A04076}"/>
                </a:ext>
              </a:extLst>
            </p:cNvPr>
            <p:cNvSpPr txBox="1"/>
            <p:nvPr/>
          </p:nvSpPr>
          <p:spPr>
            <a:xfrm>
              <a:off x="3026588" y="79293"/>
              <a:ext cx="7344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02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A10614-C265-8C0E-0C78-B4F1B17B0B2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A1469F75-4CD5-DD53-D3ED-D6327B4A65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0110" y="1040130"/>
            <a:ext cx="3684270" cy="3684270"/>
          </a:xfrm>
          <a:prstGeom prst="rect">
            <a:avLst/>
          </a:prstGeom>
        </p:spPr>
      </p:pic>
      <p:sp>
        <p:nvSpPr>
          <p:cNvPr id="9" name="Freeform 2754">
            <a:extLst>
              <a:ext uri="{FF2B5EF4-FFF2-40B4-BE49-F238E27FC236}">
                <a16:creationId xmlns:a16="http://schemas.microsoft.com/office/drawing/2014/main" id="{25B7DF21-D538-974E-EBF4-825784125F5F}"/>
              </a:ext>
            </a:extLst>
          </p:cNvPr>
          <p:cNvSpPr>
            <a:spLocks/>
          </p:cNvSpPr>
          <p:nvPr/>
        </p:nvSpPr>
        <p:spPr bwMode="auto">
          <a:xfrm rot="5400000">
            <a:off x="3669884" y="2588978"/>
            <a:ext cx="2738538" cy="290247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5278D15-3294-BAD8-A37B-5D18C3BBF96D}"/>
              </a:ext>
            </a:extLst>
          </p:cNvPr>
          <p:cNvSpPr txBox="1"/>
          <p:nvPr/>
        </p:nvSpPr>
        <p:spPr>
          <a:xfrm>
            <a:off x="4808320" y="1854016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F75492F-FED2-7A9A-0C3E-7F163071A97F}"/>
              </a:ext>
            </a:extLst>
          </p:cNvPr>
          <p:cNvSpPr txBox="1"/>
          <p:nvPr/>
        </p:nvSpPr>
        <p:spPr>
          <a:xfrm>
            <a:off x="3878366" y="1364832"/>
            <a:ext cx="1015663" cy="2561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3" name="Freeform 2754">
            <a:extLst>
              <a:ext uri="{FF2B5EF4-FFF2-40B4-BE49-F238E27FC236}">
                <a16:creationId xmlns:a16="http://schemas.microsoft.com/office/drawing/2014/main" id="{2909347A-6EF5-45FC-0090-C3F6AE4B63F0}"/>
              </a:ext>
            </a:extLst>
          </p:cNvPr>
          <p:cNvSpPr>
            <a:spLocks/>
          </p:cNvSpPr>
          <p:nvPr/>
        </p:nvSpPr>
        <p:spPr bwMode="auto">
          <a:xfrm rot="5400000">
            <a:off x="2278265" y="2588979"/>
            <a:ext cx="2738538" cy="290247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7A26B6F-FE6D-B8FB-8759-184BD583618A}"/>
              </a:ext>
            </a:extLst>
          </p:cNvPr>
          <p:cNvSpPr txBox="1"/>
          <p:nvPr/>
        </p:nvSpPr>
        <p:spPr>
          <a:xfrm>
            <a:off x="3416701" y="1854017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CC9235B-85F9-8595-5AD6-2AF6C4ADC0D7}"/>
              </a:ext>
            </a:extLst>
          </p:cNvPr>
          <p:cNvSpPr txBox="1"/>
          <p:nvPr/>
        </p:nvSpPr>
        <p:spPr>
          <a:xfrm>
            <a:off x="2486747" y="1364833"/>
            <a:ext cx="1015663" cy="2561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6" name="Freeform 2754">
            <a:extLst>
              <a:ext uri="{FF2B5EF4-FFF2-40B4-BE49-F238E27FC236}">
                <a16:creationId xmlns:a16="http://schemas.microsoft.com/office/drawing/2014/main" id="{6E9AA932-12C7-0BB7-2CAB-EBDFE8B4CC51}"/>
              </a:ext>
            </a:extLst>
          </p:cNvPr>
          <p:cNvSpPr>
            <a:spLocks/>
          </p:cNvSpPr>
          <p:nvPr/>
        </p:nvSpPr>
        <p:spPr bwMode="auto">
          <a:xfrm rot="5400000">
            <a:off x="886646" y="2588980"/>
            <a:ext cx="2738538" cy="290247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B687984-7560-71BF-6E6B-FAB27B5CF7FB}"/>
              </a:ext>
            </a:extLst>
          </p:cNvPr>
          <p:cNvSpPr txBox="1"/>
          <p:nvPr/>
        </p:nvSpPr>
        <p:spPr>
          <a:xfrm>
            <a:off x="2025082" y="1854018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184B16F-42F9-61D1-F836-6760385F56B5}"/>
              </a:ext>
            </a:extLst>
          </p:cNvPr>
          <p:cNvSpPr txBox="1"/>
          <p:nvPr/>
        </p:nvSpPr>
        <p:spPr>
          <a:xfrm>
            <a:off x="1095128" y="1364834"/>
            <a:ext cx="1015663" cy="2561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548277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F4FD607-E9A0-BAC3-10DE-157138F54119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FB35115-F0D6-74FA-09C6-D76F28A04076}"/>
                </a:ext>
              </a:extLst>
            </p:cNvPr>
            <p:cNvSpPr txBox="1"/>
            <p:nvPr/>
          </p:nvSpPr>
          <p:spPr>
            <a:xfrm>
              <a:off x="3026588" y="79293"/>
              <a:ext cx="7344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02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A10614-C265-8C0E-0C78-B4F1B17B0B2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" name="Rectangle 2">
            <a:extLst>
              <a:ext uri="{FF2B5EF4-FFF2-40B4-BE49-F238E27FC236}">
                <a16:creationId xmlns:a16="http://schemas.microsoft.com/office/drawing/2014/main" id="{D7474F62-887D-8739-4F40-F18FE7BB1E58}"/>
              </a:ext>
            </a:extLst>
          </p:cNvPr>
          <p:cNvSpPr/>
          <p:nvPr/>
        </p:nvSpPr>
        <p:spPr>
          <a:xfrm>
            <a:off x="1091653" y="1222228"/>
            <a:ext cx="3480347" cy="134952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CDBDF50C-9670-D734-873F-E78F0F7CD65D}"/>
              </a:ext>
            </a:extLst>
          </p:cNvPr>
          <p:cNvSpPr/>
          <p:nvPr/>
        </p:nvSpPr>
        <p:spPr>
          <a:xfrm>
            <a:off x="1091653" y="2571750"/>
            <a:ext cx="3480347" cy="134952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DD74B52-9404-F859-4AED-F0DA999DF19E}"/>
              </a:ext>
            </a:extLst>
          </p:cNvPr>
          <p:cNvSpPr/>
          <p:nvPr/>
        </p:nvSpPr>
        <p:spPr>
          <a:xfrm>
            <a:off x="4572000" y="1222228"/>
            <a:ext cx="3480347" cy="134952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E675C330-28B4-9987-D6CD-13B47988BEB8}"/>
              </a:ext>
            </a:extLst>
          </p:cNvPr>
          <p:cNvSpPr/>
          <p:nvPr/>
        </p:nvSpPr>
        <p:spPr>
          <a:xfrm>
            <a:off x="4572000" y="2571750"/>
            <a:ext cx="3480347" cy="134952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5" name="Group 13">
            <a:extLst>
              <a:ext uri="{FF2B5EF4-FFF2-40B4-BE49-F238E27FC236}">
                <a16:creationId xmlns:a16="http://schemas.microsoft.com/office/drawing/2014/main" id="{E08D35F8-3705-E079-53DE-B83351B4C4DC}"/>
              </a:ext>
            </a:extLst>
          </p:cNvPr>
          <p:cNvGrpSpPr/>
          <p:nvPr/>
        </p:nvGrpSpPr>
        <p:grpSpPr>
          <a:xfrm>
            <a:off x="7342071" y="1596141"/>
            <a:ext cx="497192" cy="601697"/>
            <a:chOff x="427038" y="3595610"/>
            <a:chExt cx="391838" cy="474198"/>
          </a:xfrm>
          <a:solidFill>
            <a:schemeClr val="bg1">
              <a:lumMod val="50000"/>
            </a:schemeClr>
          </a:solidFill>
        </p:grpSpPr>
        <p:sp>
          <p:nvSpPr>
            <p:cNvPr id="24" name="Freeform 89">
              <a:extLst>
                <a:ext uri="{FF2B5EF4-FFF2-40B4-BE49-F238E27FC236}">
                  <a16:creationId xmlns:a16="http://schemas.microsoft.com/office/drawing/2014/main" id="{722A12AE-B200-D62A-D48F-78CBBD6A9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90">
              <a:extLst>
                <a:ext uri="{FF2B5EF4-FFF2-40B4-BE49-F238E27FC236}">
                  <a16:creationId xmlns:a16="http://schemas.microsoft.com/office/drawing/2014/main" id="{440CECBD-D319-9718-2A65-1419C39F6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91">
              <a:extLst>
                <a:ext uri="{FF2B5EF4-FFF2-40B4-BE49-F238E27FC236}">
                  <a16:creationId xmlns:a16="http://schemas.microsoft.com/office/drawing/2014/main" id="{AE09E05B-F3ED-B05B-4322-96F18851F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17">
            <a:extLst>
              <a:ext uri="{FF2B5EF4-FFF2-40B4-BE49-F238E27FC236}">
                <a16:creationId xmlns:a16="http://schemas.microsoft.com/office/drawing/2014/main" id="{9D45E638-7868-AC4B-6740-F8696DD4BA3C}"/>
              </a:ext>
            </a:extLst>
          </p:cNvPr>
          <p:cNvGrpSpPr/>
          <p:nvPr/>
        </p:nvGrpSpPr>
        <p:grpSpPr>
          <a:xfrm>
            <a:off x="7309676" y="2948885"/>
            <a:ext cx="549926" cy="595251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22" name="Freeform 101">
              <a:extLst>
                <a:ext uri="{FF2B5EF4-FFF2-40B4-BE49-F238E27FC236}">
                  <a16:creationId xmlns:a16="http://schemas.microsoft.com/office/drawing/2014/main" id="{21FB3BC1-CD3D-2BC1-BAB5-6630D09336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02">
              <a:extLst>
                <a:ext uri="{FF2B5EF4-FFF2-40B4-BE49-F238E27FC236}">
                  <a16:creationId xmlns:a16="http://schemas.microsoft.com/office/drawing/2014/main" id="{22B3A7C3-1B46-08C5-4AC0-4BE164F2C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Freeform 103">
            <a:extLst>
              <a:ext uri="{FF2B5EF4-FFF2-40B4-BE49-F238E27FC236}">
                <a16:creationId xmlns:a16="http://schemas.microsoft.com/office/drawing/2014/main" id="{50C5F9FE-DD43-9CBC-E59A-0A1842150815}"/>
              </a:ext>
            </a:extLst>
          </p:cNvPr>
          <p:cNvSpPr>
            <a:spLocks noEditPoints="1"/>
          </p:cNvSpPr>
          <p:nvPr/>
        </p:nvSpPr>
        <p:spPr bwMode="auto">
          <a:xfrm>
            <a:off x="1297998" y="1625232"/>
            <a:ext cx="550809" cy="543513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4" tIns="34282" rIns="68564" bIns="34282" numCol="1" anchor="t" anchorCtr="0" compatLnSpc="1">
            <a:prstTxWarp prst="textNoShape">
              <a:avLst/>
            </a:prstTxWarp>
          </a:bodyPr>
          <a:lstStyle/>
          <a:p>
            <a:pPr defTabSz="685617"/>
            <a:endParaRPr lang="en-US" sz="135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8" name="Group 21">
            <a:extLst>
              <a:ext uri="{FF2B5EF4-FFF2-40B4-BE49-F238E27FC236}">
                <a16:creationId xmlns:a16="http://schemas.microsoft.com/office/drawing/2014/main" id="{D5DC8E4D-56E5-DE04-670D-A6E5C4C62444}"/>
              </a:ext>
            </a:extLst>
          </p:cNvPr>
          <p:cNvGrpSpPr/>
          <p:nvPr/>
        </p:nvGrpSpPr>
        <p:grpSpPr>
          <a:xfrm>
            <a:off x="1304848" y="2933034"/>
            <a:ext cx="605704" cy="626955"/>
            <a:chOff x="1163293" y="4009909"/>
            <a:chExt cx="426779" cy="441753"/>
          </a:xfrm>
          <a:solidFill>
            <a:schemeClr val="bg1">
              <a:lumMod val="50000"/>
            </a:schemeClr>
          </a:solidFill>
        </p:grpSpPr>
        <p:sp>
          <p:nvSpPr>
            <p:cNvPr id="19" name="Freeform 129">
              <a:extLst>
                <a:ext uri="{FF2B5EF4-FFF2-40B4-BE49-F238E27FC236}">
                  <a16:creationId xmlns:a16="http://schemas.microsoft.com/office/drawing/2014/main" id="{451D3113-0D7E-FEF4-BBA4-32DCF49D8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30">
              <a:extLst>
                <a:ext uri="{FF2B5EF4-FFF2-40B4-BE49-F238E27FC236}">
                  <a16:creationId xmlns:a16="http://schemas.microsoft.com/office/drawing/2014/main" id="{F4FEBA42-2E73-4C0C-31DC-0CBBFC5C4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31">
              <a:extLst>
                <a:ext uri="{FF2B5EF4-FFF2-40B4-BE49-F238E27FC236}">
                  <a16:creationId xmlns:a16="http://schemas.microsoft.com/office/drawing/2014/main" id="{12D7EA0B-CD83-AAA4-1988-AFFE18EB7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1C04E69-4D01-5FD1-B516-21267517720B}"/>
              </a:ext>
            </a:extLst>
          </p:cNvPr>
          <p:cNvGrpSpPr/>
          <p:nvPr/>
        </p:nvGrpSpPr>
        <p:grpSpPr>
          <a:xfrm>
            <a:off x="3833314" y="1850916"/>
            <a:ext cx="1353882" cy="1428916"/>
            <a:chOff x="3455027" y="1488073"/>
            <a:chExt cx="2053544" cy="2167353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2740CD75-9FBF-1D1F-CE74-9F92F08F3E02}"/>
                </a:ext>
              </a:extLst>
            </p:cNvPr>
            <p:cNvGrpSpPr/>
            <p:nvPr/>
          </p:nvGrpSpPr>
          <p:grpSpPr>
            <a:xfrm>
              <a:off x="3455027" y="1488073"/>
              <a:ext cx="2053544" cy="2167353"/>
              <a:chOff x="10970536" y="5473950"/>
              <a:chExt cx="636791" cy="672082"/>
            </a:xfrm>
            <a:gradFill>
              <a:gsLst>
                <a:gs pos="0">
                  <a:srgbClr val="0287FD"/>
                </a:gs>
                <a:gs pos="100000">
                  <a:srgbClr val="0272C2"/>
                </a:gs>
              </a:gsLst>
              <a:lin ang="5400000" scaled="1"/>
            </a:gradFill>
          </p:grpSpPr>
          <p:sp>
            <p:nvSpPr>
              <p:cNvPr id="28" name="任意多边形: 形状 1381">
                <a:extLst>
                  <a:ext uri="{FF2B5EF4-FFF2-40B4-BE49-F238E27FC236}">
                    <a16:creationId xmlns:a16="http://schemas.microsoft.com/office/drawing/2014/main" id="{7C634154-A24D-8F07-CEFC-9ED7A774A277}"/>
                  </a:ext>
                </a:extLst>
              </p:cNvPr>
              <p:cNvSpPr/>
              <p:nvPr/>
            </p:nvSpPr>
            <p:spPr>
              <a:xfrm>
                <a:off x="11588277" y="5765425"/>
                <a:ext cx="19050" cy="38100"/>
              </a:xfrm>
              <a:custGeom>
                <a:avLst/>
                <a:gdLst>
                  <a:gd name="connsiteX0" fmla="*/ 8887 w 19050"/>
                  <a:gd name="connsiteY0" fmla="*/ 28946 h 38100"/>
                  <a:gd name="connsiteX1" fmla="*/ 19345 w 19050"/>
                  <a:gd name="connsiteY1" fmla="*/ 15688 h 38100"/>
                  <a:gd name="connsiteX2" fmla="*/ 13240 w 19050"/>
                  <a:gd name="connsiteY2" fmla="*/ 11325 h 38100"/>
                  <a:gd name="connsiteX3" fmla="*/ 7144 w 19050"/>
                  <a:gd name="connsiteY3" fmla="*/ 7144 h 38100"/>
                  <a:gd name="connsiteX4" fmla="*/ 8887 w 19050"/>
                  <a:gd name="connsiteY4" fmla="*/ 2894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38100">
                    <a:moveTo>
                      <a:pt x="8887" y="28946"/>
                    </a:moveTo>
                    <a:cubicBezTo>
                      <a:pt x="11925" y="37748"/>
                      <a:pt x="16288" y="26384"/>
                      <a:pt x="19345" y="15688"/>
                    </a:cubicBezTo>
                    <a:cubicBezTo>
                      <a:pt x="19345" y="15688"/>
                      <a:pt x="16288" y="13506"/>
                      <a:pt x="13240" y="11325"/>
                    </a:cubicBezTo>
                    <a:cubicBezTo>
                      <a:pt x="10192" y="9239"/>
                      <a:pt x="7144" y="7144"/>
                      <a:pt x="7144" y="7144"/>
                    </a:cubicBezTo>
                    <a:lnTo>
                      <a:pt x="8887" y="2894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任意多边形: 形状 1382">
                <a:extLst>
                  <a:ext uri="{FF2B5EF4-FFF2-40B4-BE49-F238E27FC236}">
                    <a16:creationId xmlns:a16="http://schemas.microsoft.com/office/drawing/2014/main" id="{EE51762A-FF82-A0E7-24C4-B2065E95C791}"/>
                  </a:ext>
                </a:extLst>
              </p:cNvPr>
              <p:cNvSpPr/>
              <p:nvPr/>
            </p:nvSpPr>
            <p:spPr>
              <a:xfrm>
                <a:off x="11564636" y="5716428"/>
                <a:ext cx="38100" cy="38100"/>
              </a:xfrm>
              <a:custGeom>
                <a:avLst/>
                <a:gdLst>
                  <a:gd name="connsiteX0" fmla="*/ 31337 w 38100"/>
                  <a:gd name="connsiteY0" fmla="*/ 28508 h 38100"/>
                  <a:gd name="connsiteX1" fmla="*/ 28870 w 38100"/>
                  <a:gd name="connsiteY1" fmla="*/ 24994 h 38100"/>
                  <a:gd name="connsiteX2" fmla="*/ 23231 w 38100"/>
                  <a:gd name="connsiteY2" fmla="*/ 17478 h 38100"/>
                  <a:gd name="connsiteX3" fmla="*/ 14278 w 38100"/>
                  <a:gd name="connsiteY3" fmla="*/ 7144 h 38100"/>
                  <a:gd name="connsiteX4" fmla="*/ 19326 w 38100"/>
                  <a:gd name="connsiteY4" fmla="*/ 14868 h 38100"/>
                  <a:gd name="connsiteX5" fmla="*/ 22803 w 38100"/>
                  <a:gd name="connsiteY5" fmla="*/ 20288 h 38100"/>
                  <a:gd name="connsiteX6" fmla="*/ 24127 w 38100"/>
                  <a:gd name="connsiteY6" fmla="*/ 22831 h 38100"/>
                  <a:gd name="connsiteX7" fmla="*/ 15983 w 38100"/>
                  <a:gd name="connsiteY7" fmla="*/ 29470 h 38100"/>
                  <a:gd name="connsiteX8" fmla="*/ 11278 w 38100"/>
                  <a:gd name="connsiteY8" fmla="*/ 22831 h 38100"/>
                  <a:gd name="connsiteX9" fmla="*/ 7144 w 38100"/>
                  <a:gd name="connsiteY9" fmla="*/ 16478 h 38100"/>
                  <a:gd name="connsiteX10" fmla="*/ 13602 w 38100"/>
                  <a:gd name="connsiteY10" fmla="*/ 30194 h 38100"/>
                  <a:gd name="connsiteX11" fmla="*/ 19583 w 38100"/>
                  <a:gd name="connsiteY11" fmla="*/ 32204 h 38100"/>
                  <a:gd name="connsiteX12" fmla="*/ 31337 w 38100"/>
                  <a:gd name="connsiteY12" fmla="*/ 2850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0" h="38100">
                    <a:moveTo>
                      <a:pt x="31337" y="28508"/>
                    </a:moveTo>
                    <a:cubicBezTo>
                      <a:pt x="31337" y="28508"/>
                      <a:pt x="30347" y="27099"/>
                      <a:pt x="28870" y="24994"/>
                    </a:cubicBezTo>
                    <a:cubicBezTo>
                      <a:pt x="27308" y="22917"/>
                      <a:pt x="25622" y="20088"/>
                      <a:pt x="23231" y="17478"/>
                    </a:cubicBezTo>
                    <a:cubicBezTo>
                      <a:pt x="18755" y="12316"/>
                      <a:pt x="14278" y="7144"/>
                      <a:pt x="14278" y="7144"/>
                    </a:cubicBezTo>
                    <a:cubicBezTo>
                      <a:pt x="14278" y="7144"/>
                      <a:pt x="16802" y="11011"/>
                      <a:pt x="19326" y="14868"/>
                    </a:cubicBezTo>
                    <a:cubicBezTo>
                      <a:pt x="20593" y="16840"/>
                      <a:pt x="21860" y="18812"/>
                      <a:pt x="22803" y="20288"/>
                    </a:cubicBezTo>
                    <a:cubicBezTo>
                      <a:pt x="23593" y="21812"/>
                      <a:pt x="24127" y="22831"/>
                      <a:pt x="24127" y="22831"/>
                    </a:cubicBezTo>
                    <a:cubicBezTo>
                      <a:pt x="22574" y="33099"/>
                      <a:pt x="19269" y="32833"/>
                      <a:pt x="15983" y="29470"/>
                    </a:cubicBezTo>
                    <a:cubicBezTo>
                      <a:pt x="14345" y="27775"/>
                      <a:pt x="12706" y="25289"/>
                      <a:pt x="11278" y="22831"/>
                    </a:cubicBezTo>
                    <a:cubicBezTo>
                      <a:pt x="9687" y="20393"/>
                      <a:pt x="8163" y="18050"/>
                      <a:pt x="7144" y="16478"/>
                    </a:cubicBezTo>
                    <a:cubicBezTo>
                      <a:pt x="10020" y="23622"/>
                      <a:pt x="11525" y="27946"/>
                      <a:pt x="13602" y="30194"/>
                    </a:cubicBezTo>
                    <a:cubicBezTo>
                      <a:pt x="15573" y="32461"/>
                      <a:pt x="17583" y="32756"/>
                      <a:pt x="19583" y="32204"/>
                    </a:cubicBezTo>
                    <a:cubicBezTo>
                      <a:pt x="23584" y="31137"/>
                      <a:pt x="27546" y="26518"/>
                      <a:pt x="31337" y="2850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: 形状 1383">
                <a:extLst>
                  <a:ext uri="{FF2B5EF4-FFF2-40B4-BE49-F238E27FC236}">
                    <a16:creationId xmlns:a16="http://schemas.microsoft.com/office/drawing/2014/main" id="{FED503B7-5734-8E78-FF70-BCB5F4209E86}"/>
                  </a:ext>
                </a:extLst>
              </p:cNvPr>
              <p:cNvSpPr/>
              <p:nvPr/>
            </p:nvSpPr>
            <p:spPr>
              <a:xfrm>
                <a:off x="11556968" y="5684543"/>
                <a:ext cx="19050" cy="19050"/>
              </a:xfrm>
              <a:custGeom>
                <a:avLst/>
                <a:gdLst>
                  <a:gd name="connsiteX0" fmla="*/ 17755 w 19050"/>
                  <a:gd name="connsiteY0" fmla="*/ 15959 h 19050"/>
                  <a:gd name="connsiteX1" fmla="*/ 7144 w 19050"/>
                  <a:gd name="connsiteY1" fmla="*/ 14893 h 19050"/>
                  <a:gd name="connsiteX2" fmla="*/ 17755 w 19050"/>
                  <a:gd name="connsiteY2" fmla="*/ 1595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7755" y="15959"/>
                    </a:moveTo>
                    <a:cubicBezTo>
                      <a:pt x="13211" y="1015"/>
                      <a:pt x="7353" y="8158"/>
                      <a:pt x="7144" y="14893"/>
                    </a:cubicBezTo>
                    <a:cubicBezTo>
                      <a:pt x="10658" y="14588"/>
                      <a:pt x="17621" y="22856"/>
                      <a:pt x="17755" y="159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任意多边形: 形状 1384">
                <a:extLst>
                  <a:ext uri="{FF2B5EF4-FFF2-40B4-BE49-F238E27FC236}">
                    <a16:creationId xmlns:a16="http://schemas.microsoft.com/office/drawing/2014/main" id="{3AC6A15C-BE00-9B3B-C5C8-49425C6C0826}"/>
                  </a:ext>
                </a:extLst>
              </p:cNvPr>
              <p:cNvSpPr/>
              <p:nvPr/>
            </p:nvSpPr>
            <p:spPr>
              <a:xfrm>
                <a:off x="11025904" y="5949672"/>
                <a:ext cx="19050" cy="19050"/>
              </a:xfrm>
              <a:custGeom>
                <a:avLst/>
                <a:gdLst>
                  <a:gd name="connsiteX0" fmla="*/ 12323 w 19050"/>
                  <a:gd name="connsiteY0" fmla="*/ 20064 h 19050"/>
                  <a:gd name="connsiteX1" fmla="*/ 11475 w 19050"/>
                  <a:gd name="connsiteY1" fmla="*/ 9034 h 19050"/>
                  <a:gd name="connsiteX2" fmla="*/ 12323 w 19050"/>
                  <a:gd name="connsiteY2" fmla="*/ 2006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19050">
                    <a:moveTo>
                      <a:pt x="12323" y="20064"/>
                    </a:moveTo>
                    <a:cubicBezTo>
                      <a:pt x="11161" y="14968"/>
                      <a:pt x="9180" y="9482"/>
                      <a:pt x="11475" y="9034"/>
                    </a:cubicBezTo>
                    <a:cubicBezTo>
                      <a:pt x="6732" y="5615"/>
                      <a:pt x="4427" y="5529"/>
                      <a:pt x="12323" y="2006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1385">
                <a:extLst>
                  <a:ext uri="{FF2B5EF4-FFF2-40B4-BE49-F238E27FC236}">
                    <a16:creationId xmlns:a16="http://schemas.microsoft.com/office/drawing/2014/main" id="{68EC16E8-4FDC-BE1B-B447-DC0ED5A4FACD}"/>
                  </a:ext>
                </a:extLst>
              </p:cNvPr>
              <p:cNvSpPr/>
              <p:nvPr/>
            </p:nvSpPr>
            <p:spPr>
              <a:xfrm>
                <a:off x="11030236" y="5951326"/>
                <a:ext cx="9525" cy="9525"/>
              </a:xfrm>
              <a:custGeom>
                <a:avLst/>
                <a:gdLst>
                  <a:gd name="connsiteX0" fmla="*/ 7144 w 9525"/>
                  <a:gd name="connsiteY0" fmla="*/ 7380 h 9525"/>
                  <a:gd name="connsiteX1" fmla="*/ 10096 w 9525"/>
                  <a:gd name="connsiteY1" fmla="*/ 9628 h 9525"/>
                  <a:gd name="connsiteX2" fmla="*/ 7925 w 9525"/>
                  <a:gd name="connsiteY2" fmla="*/ 7180 h 9525"/>
                  <a:gd name="connsiteX3" fmla="*/ 7144 w 9525"/>
                  <a:gd name="connsiteY3" fmla="*/ 738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7144" y="7380"/>
                    </a:moveTo>
                    <a:cubicBezTo>
                      <a:pt x="8030" y="8056"/>
                      <a:pt x="8992" y="8780"/>
                      <a:pt x="10096" y="9628"/>
                    </a:cubicBezTo>
                    <a:cubicBezTo>
                      <a:pt x="9373" y="8799"/>
                      <a:pt x="8839" y="8065"/>
                      <a:pt x="7925" y="7180"/>
                    </a:cubicBezTo>
                    <a:cubicBezTo>
                      <a:pt x="7506" y="7046"/>
                      <a:pt x="7420" y="7323"/>
                      <a:pt x="7144" y="738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任意多边形: 形状 1386">
                <a:extLst>
                  <a:ext uri="{FF2B5EF4-FFF2-40B4-BE49-F238E27FC236}">
                    <a16:creationId xmlns:a16="http://schemas.microsoft.com/office/drawing/2014/main" id="{0604133D-8CA8-E078-C623-F4FB829B8830}"/>
                  </a:ext>
                </a:extLst>
              </p:cNvPr>
              <p:cNvSpPr/>
              <p:nvPr/>
            </p:nvSpPr>
            <p:spPr>
              <a:xfrm>
                <a:off x="10970536" y="5491419"/>
                <a:ext cx="619125" cy="628650"/>
              </a:xfrm>
              <a:custGeom>
                <a:avLst/>
                <a:gdLst>
                  <a:gd name="connsiteX0" fmla="*/ 149377 w 619125"/>
                  <a:gd name="connsiteY0" fmla="*/ 188900 h 628650"/>
                  <a:gd name="connsiteX1" fmla="*/ 151663 w 619125"/>
                  <a:gd name="connsiteY1" fmla="*/ 179451 h 628650"/>
                  <a:gd name="connsiteX2" fmla="*/ 155911 w 619125"/>
                  <a:gd name="connsiteY2" fmla="*/ 172564 h 628650"/>
                  <a:gd name="connsiteX3" fmla="*/ 165379 w 619125"/>
                  <a:gd name="connsiteY3" fmla="*/ 158563 h 628650"/>
                  <a:gd name="connsiteX4" fmla="*/ 171532 w 619125"/>
                  <a:gd name="connsiteY4" fmla="*/ 159144 h 628650"/>
                  <a:gd name="connsiteX5" fmla="*/ 177571 w 619125"/>
                  <a:gd name="connsiteY5" fmla="*/ 159829 h 628650"/>
                  <a:gd name="connsiteX6" fmla="*/ 179171 w 619125"/>
                  <a:gd name="connsiteY6" fmla="*/ 138808 h 628650"/>
                  <a:gd name="connsiteX7" fmla="*/ 200517 w 619125"/>
                  <a:gd name="connsiteY7" fmla="*/ 124206 h 628650"/>
                  <a:gd name="connsiteX8" fmla="*/ 209889 w 619125"/>
                  <a:gd name="connsiteY8" fmla="*/ 115700 h 628650"/>
                  <a:gd name="connsiteX9" fmla="*/ 216471 w 619125"/>
                  <a:gd name="connsiteY9" fmla="*/ 111138 h 628650"/>
                  <a:gd name="connsiteX10" fmla="*/ 215166 w 619125"/>
                  <a:gd name="connsiteY10" fmla="*/ 122444 h 628650"/>
                  <a:gd name="connsiteX11" fmla="*/ 240169 w 619125"/>
                  <a:gd name="connsiteY11" fmla="*/ 94050 h 628650"/>
                  <a:gd name="connsiteX12" fmla="*/ 241589 w 619125"/>
                  <a:gd name="connsiteY12" fmla="*/ 96326 h 628650"/>
                  <a:gd name="connsiteX13" fmla="*/ 319627 w 619125"/>
                  <a:gd name="connsiteY13" fmla="*/ 65056 h 628650"/>
                  <a:gd name="connsiteX14" fmla="*/ 411200 w 619125"/>
                  <a:gd name="connsiteY14" fmla="*/ 68466 h 628650"/>
                  <a:gd name="connsiteX15" fmla="*/ 408133 w 619125"/>
                  <a:gd name="connsiteY15" fmla="*/ 62722 h 628650"/>
                  <a:gd name="connsiteX16" fmla="*/ 499602 w 619125"/>
                  <a:gd name="connsiteY16" fmla="*/ 104737 h 628650"/>
                  <a:gd name="connsiteX17" fmla="*/ 576812 w 619125"/>
                  <a:gd name="connsiteY17" fmla="*/ 164335 h 628650"/>
                  <a:gd name="connsiteX18" fmla="*/ 559086 w 619125"/>
                  <a:gd name="connsiteY18" fmla="*/ 136293 h 628650"/>
                  <a:gd name="connsiteX19" fmla="*/ 536197 w 619125"/>
                  <a:gd name="connsiteY19" fmla="*/ 105194 h 628650"/>
                  <a:gd name="connsiteX20" fmla="*/ 522119 w 619125"/>
                  <a:gd name="connsiteY20" fmla="*/ 91345 h 628650"/>
                  <a:gd name="connsiteX21" fmla="*/ 514823 w 619125"/>
                  <a:gd name="connsiteY21" fmla="*/ 84963 h 628650"/>
                  <a:gd name="connsiteX22" fmla="*/ 506898 w 619125"/>
                  <a:gd name="connsiteY22" fmla="*/ 79734 h 628650"/>
                  <a:gd name="connsiteX23" fmla="*/ 491067 w 619125"/>
                  <a:gd name="connsiteY23" fmla="*/ 71209 h 628650"/>
                  <a:gd name="connsiteX24" fmla="*/ 474865 w 619125"/>
                  <a:gd name="connsiteY24" fmla="*/ 67332 h 628650"/>
                  <a:gd name="connsiteX25" fmla="*/ 465921 w 619125"/>
                  <a:gd name="connsiteY25" fmla="*/ 59017 h 628650"/>
                  <a:gd name="connsiteX26" fmla="*/ 454406 w 619125"/>
                  <a:gd name="connsiteY26" fmla="*/ 53845 h 628650"/>
                  <a:gd name="connsiteX27" fmla="*/ 439471 w 619125"/>
                  <a:gd name="connsiteY27" fmla="*/ 42281 h 628650"/>
                  <a:gd name="connsiteX28" fmla="*/ 421097 w 619125"/>
                  <a:gd name="connsiteY28" fmla="*/ 34842 h 628650"/>
                  <a:gd name="connsiteX29" fmla="*/ 404038 w 619125"/>
                  <a:gd name="connsiteY29" fmla="*/ 31223 h 628650"/>
                  <a:gd name="connsiteX30" fmla="*/ 373329 w 619125"/>
                  <a:gd name="connsiteY30" fmla="*/ 30147 h 628650"/>
                  <a:gd name="connsiteX31" fmla="*/ 309264 w 619125"/>
                  <a:gd name="connsiteY31" fmla="*/ 37109 h 628650"/>
                  <a:gd name="connsiteX32" fmla="*/ 302015 w 619125"/>
                  <a:gd name="connsiteY32" fmla="*/ 26727 h 628650"/>
                  <a:gd name="connsiteX33" fmla="*/ 308568 w 619125"/>
                  <a:gd name="connsiteY33" fmla="*/ 25136 h 628650"/>
                  <a:gd name="connsiteX34" fmla="*/ 323237 w 619125"/>
                  <a:gd name="connsiteY34" fmla="*/ 22784 h 628650"/>
                  <a:gd name="connsiteX35" fmla="*/ 338077 w 619125"/>
                  <a:gd name="connsiteY35" fmla="*/ 20660 h 628650"/>
                  <a:gd name="connsiteX36" fmla="*/ 344878 w 619125"/>
                  <a:gd name="connsiteY36" fmla="*/ 20269 h 628650"/>
                  <a:gd name="connsiteX37" fmla="*/ 340744 w 619125"/>
                  <a:gd name="connsiteY37" fmla="*/ 19450 h 628650"/>
                  <a:gd name="connsiteX38" fmla="*/ 331590 w 619125"/>
                  <a:gd name="connsiteY38" fmla="*/ 18040 h 628650"/>
                  <a:gd name="connsiteX39" fmla="*/ 318132 w 619125"/>
                  <a:gd name="connsiteY39" fmla="*/ 16754 h 628650"/>
                  <a:gd name="connsiteX40" fmla="*/ 342954 w 619125"/>
                  <a:gd name="connsiteY40" fmla="*/ 12878 h 628650"/>
                  <a:gd name="connsiteX41" fmla="*/ 362204 w 619125"/>
                  <a:gd name="connsiteY41" fmla="*/ 7144 h 628650"/>
                  <a:gd name="connsiteX42" fmla="*/ 292271 w 619125"/>
                  <a:gd name="connsiteY42" fmla="*/ 16078 h 628650"/>
                  <a:gd name="connsiteX43" fmla="*/ 274364 w 619125"/>
                  <a:gd name="connsiteY43" fmla="*/ 19850 h 628650"/>
                  <a:gd name="connsiteX44" fmla="*/ 257819 w 619125"/>
                  <a:gd name="connsiteY44" fmla="*/ 25432 h 628650"/>
                  <a:gd name="connsiteX45" fmla="*/ 250190 w 619125"/>
                  <a:gd name="connsiteY45" fmla="*/ 28423 h 628650"/>
                  <a:gd name="connsiteX46" fmla="*/ 243360 w 619125"/>
                  <a:gd name="connsiteY46" fmla="*/ 32309 h 628650"/>
                  <a:gd name="connsiteX47" fmla="*/ 231816 w 619125"/>
                  <a:gd name="connsiteY47" fmla="*/ 40567 h 628650"/>
                  <a:gd name="connsiteX48" fmla="*/ 256219 w 619125"/>
                  <a:gd name="connsiteY48" fmla="*/ 32890 h 628650"/>
                  <a:gd name="connsiteX49" fmla="*/ 283061 w 619125"/>
                  <a:gd name="connsiteY49" fmla="*/ 26070 h 628650"/>
                  <a:gd name="connsiteX50" fmla="*/ 303806 w 619125"/>
                  <a:gd name="connsiteY50" fmla="*/ 33223 h 628650"/>
                  <a:gd name="connsiteX51" fmla="*/ 269564 w 619125"/>
                  <a:gd name="connsiteY51" fmla="*/ 46834 h 628650"/>
                  <a:gd name="connsiteX52" fmla="*/ 237836 w 619125"/>
                  <a:gd name="connsiteY52" fmla="*/ 59436 h 628650"/>
                  <a:gd name="connsiteX53" fmla="*/ 178181 w 619125"/>
                  <a:gd name="connsiteY53" fmla="*/ 95907 h 628650"/>
                  <a:gd name="connsiteX54" fmla="*/ 170504 w 619125"/>
                  <a:gd name="connsiteY54" fmla="*/ 102165 h 628650"/>
                  <a:gd name="connsiteX55" fmla="*/ 162979 w 619125"/>
                  <a:gd name="connsiteY55" fmla="*/ 108394 h 628650"/>
                  <a:gd name="connsiteX56" fmla="*/ 151187 w 619125"/>
                  <a:gd name="connsiteY56" fmla="*/ 113262 h 628650"/>
                  <a:gd name="connsiteX57" fmla="*/ 152568 w 619125"/>
                  <a:gd name="connsiteY57" fmla="*/ 101556 h 628650"/>
                  <a:gd name="connsiteX58" fmla="*/ 143710 w 619125"/>
                  <a:gd name="connsiteY58" fmla="*/ 131912 h 628650"/>
                  <a:gd name="connsiteX59" fmla="*/ 133851 w 619125"/>
                  <a:gd name="connsiteY59" fmla="*/ 118501 h 628650"/>
                  <a:gd name="connsiteX60" fmla="*/ 124060 w 619125"/>
                  <a:gd name="connsiteY60" fmla="*/ 139751 h 628650"/>
                  <a:gd name="connsiteX61" fmla="*/ 113858 w 619125"/>
                  <a:gd name="connsiteY61" fmla="*/ 149895 h 628650"/>
                  <a:gd name="connsiteX62" fmla="*/ 108610 w 619125"/>
                  <a:gd name="connsiteY62" fmla="*/ 163649 h 628650"/>
                  <a:gd name="connsiteX63" fmla="*/ 103209 w 619125"/>
                  <a:gd name="connsiteY63" fmla="*/ 157782 h 628650"/>
                  <a:gd name="connsiteX64" fmla="*/ 110944 w 619125"/>
                  <a:gd name="connsiteY64" fmla="*/ 140703 h 628650"/>
                  <a:gd name="connsiteX65" fmla="*/ 103152 w 619125"/>
                  <a:gd name="connsiteY65" fmla="*/ 156172 h 628650"/>
                  <a:gd name="connsiteX66" fmla="*/ 99218 w 619125"/>
                  <a:gd name="connsiteY66" fmla="*/ 170678 h 628650"/>
                  <a:gd name="connsiteX67" fmla="*/ 96485 w 619125"/>
                  <a:gd name="connsiteY67" fmla="*/ 161792 h 628650"/>
                  <a:gd name="connsiteX68" fmla="*/ 93913 w 619125"/>
                  <a:gd name="connsiteY68" fmla="*/ 152629 h 628650"/>
                  <a:gd name="connsiteX69" fmla="*/ 86636 w 619125"/>
                  <a:gd name="connsiteY69" fmla="*/ 171183 h 628650"/>
                  <a:gd name="connsiteX70" fmla="*/ 70958 w 619125"/>
                  <a:gd name="connsiteY70" fmla="*/ 180289 h 628650"/>
                  <a:gd name="connsiteX71" fmla="*/ 78092 w 619125"/>
                  <a:gd name="connsiteY71" fmla="*/ 196253 h 628650"/>
                  <a:gd name="connsiteX72" fmla="*/ 69405 w 619125"/>
                  <a:gd name="connsiteY72" fmla="*/ 198901 h 628650"/>
                  <a:gd name="connsiteX73" fmla="*/ 72129 w 619125"/>
                  <a:gd name="connsiteY73" fmla="*/ 220685 h 628650"/>
                  <a:gd name="connsiteX74" fmla="*/ 64005 w 619125"/>
                  <a:gd name="connsiteY74" fmla="*/ 208721 h 628650"/>
                  <a:gd name="connsiteX75" fmla="*/ 54661 w 619125"/>
                  <a:gd name="connsiteY75" fmla="*/ 230724 h 628650"/>
                  <a:gd name="connsiteX76" fmla="*/ 63871 w 619125"/>
                  <a:gd name="connsiteY76" fmla="*/ 242097 h 628650"/>
                  <a:gd name="connsiteX77" fmla="*/ 51289 w 619125"/>
                  <a:gd name="connsiteY77" fmla="*/ 251546 h 628650"/>
                  <a:gd name="connsiteX78" fmla="*/ 36096 w 619125"/>
                  <a:gd name="connsiteY78" fmla="*/ 248745 h 628650"/>
                  <a:gd name="connsiteX79" fmla="*/ 35096 w 619125"/>
                  <a:gd name="connsiteY79" fmla="*/ 240582 h 628650"/>
                  <a:gd name="connsiteX80" fmla="*/ 35230 w 619125"/>
                  <a:gd name="connsiteY80" fmla="*/ 232229 h 628650"/>
                  <a:gd name="connsiteX81" fmla="*/ 36334 w 619125"/>
                  <a:gd name="connsiteY81" fmla="*/ 215541 h 628650"/>
                  <a:gd name="connsiteX82" fmla="*/ 39830 w 619125"/>
                  <a:gd name="connsiteY82" fmla="*/ 189519 h 628650"/>
                  <a:gd name="connsiteX83" fmla="*/ 34744 w 619125"/>
                  <a:gd name="connsiteY83" fmla="*/ 209036 h 628650"/>
                  <a:gd name="connsiteX84" fmla="*/ 31553 w 619125"/>
                  <a:gd name="connsiteY84" fmla="*/ 228895 h 628650"/>
                  <a:gd name="connsiteX85" fmla="*/ 21856 w 619125"/>
                  <a:gd name="connsiteY85" fmla="*/ 237011 h 628650"/>
                  <a:gd name="connsiteX86" fmla="*/ 17723 w 619125"/>
                  <a:gd name="connsiteY86" fmla="*/ 239925 h 628650"/>
                  <a:gd name="connsiteX87" fmla="*/ 15779 w 619125"/>
                  <a:gd name="connsiteY87" fmla="*/ 231429 h 628650"/>
                  <a:gd name="connsiteX88" fmla="*/ 8455 w 619125"/>
                  <a:gd name="connsiteY88" fmla="*/ 263214 h 628650"/>
                  <a:gd name="connsiteX89" fmla="*/ 7207 w 619125"/>
                  <a:gd name="connsiteY89" fmla="*/ 297237 h 628650"/>
                  <a:gd name="connsiteX90" fmla="*/ 11169 w 619125"/>
                  <a:gd name="connsiteY90" fmla="*/ 330622 h 628650"/>
                  <a:gd name="connsiteX91" fmla="*/ 18694 w 619125"/>
                  <a:gd name="connsiteY91" fmla="*/ 361036 h 628650"/>
                  <a:gd name="connsiteX92" fmla="*/ 23342 w 619125"/>
                  <a:gd name="connsiteY92" fmla="*/ 348701 h 628650"/>
                  <a:gd name="connsiteX93" fmla="*/ 19647 w 619125"/>
                  <a:gd name="connsiteY93" fmla="*/ 371694 h 628650"/>
                  <a:gd name="connsiteX94" fmla="*/ 44640 w 619125"/>
                  <a:gd name="connsiteY94" fmla="*/ 387953 h 628650"/>
                  <a:gd name="connsiteX95" fmla="*/ 49146 w 619125"/>
                  <a:gd name="connsiteY95" fmla="*/ 419119 h 628650"/>
                  <a:gd name="connsiteX96" fmla="*/ 53213 w 619125"/>
                  <a:gd name="connsiteY96" fmla="*/ 448389 h 628650"/>
                  <a:gd name="connsiteX97" fmla="*/ 60899 w 619125"/>
                  <a:gd name="connsiteY97" fmla="*/ 442665 h 628650"/>
                  <a:gd name="connsiteX98" fmla="*/ 70062 w 619125"/>
                  <a:gd name="connsiteY98" fmla="*/ 459686 h 628650"/>
                  <a:gd name="connsiteX99" fmla="*/ 81912 w 619125"/>
                  <a:gd name="connsiteY99" fmla="*/ 476250 h 628650"/>
                  <a:gd name="connsiteX100" fmla="*/ 69815 w 619125"/>
                  <a:gd name="connsiteY100" fmla="*/ 469468 h 628650"/>
                  <a:gd name="connsiteX101" fmla="*/ 77006 w 619125"/>
                  <a:gd name="connsiteY101" fmla="*/ 484699 h 628650"/>
                  <a:gd name="connsiteX102" fmla="*/ 85312 w 619125"/>
                  <a:gd name="connsiteY102" fmla="*/ 499043 h 628650"/>
                  <a:gd name="connsiteX103" fmla="*/ 77035 w 619125"/>
                  <a:gd name="connsiteY103" fmla="*/ 496748 h 628650"/>
                  <a:gd name="connsiteX104" fmla="*/ 68634 w 619125"/>
                  <a:gd name="connsiteY104" fmla="*/ 494262 h 628650"/>
                  <a:gd name="connsiteX105" fmla="*/ 82350 w 619125"/>
                  <a:gd name="connsiteY105" fmla="*/ 511169 h 628650"/>
                  <a:gd name="connsiteX106" fmla="*/ 81445 w 619125"/>
                  <a:gd name="connsiteY106" fmla="*/ 519455 h 628650"/>
                  <a:gd name="connsiteX107" fmla="*/ 100190 w 619125"/>
                  <a:gd name="connsiteY107" fmla="*/ 531666 h 628650"/>
                  <a:gd name="connsiteX108" fmla="*/ 120345 w 619125"/>
                  <a:gd name="connsiteY108" fmla="*/ 547354 h 628650"/>
                  <a:gd name="connsiteX109" fmla="*/ 141843 w 619125"/>
                  <a:gd name="connsiteY109" fmla="*/ 562756 h 628650"/>
                  <a:gd name="connsiteX110" fmla="*/ 163722 w 619125"/>
                  <a:gd name="connsiteY110" fmla="*/ 574167 h 628650"/>
                  <a:gd name="connsiteX111" fmla="*/ 157607 w 619125"/>
                  <a:gd name="connsiteY111" fmla="*/ 579987 h 628650"/>
                  <a:gd name="connsiteX112" fmla="*/ 192068 w 619125"/>
                  <a:gd name="connsiteY112" fmla="*/ 593741 h 628650"/>
                  <a:gd name="connsiteX113" fmla="*/ 210775 w 619125"/>
                  <a:gd name="connsiteY113" fmla="*/ 601437 h 628650"/>
                  <a:gd name="connsiteX114" fmla="*/ 226396 w 619125"/>
                  <a:gd name="connsiteY114" fmla="*/ 601466 h 628650"/>
                  <a:gd name="connsiteX115" fmla="*/ 227406 w 619125"/>
                  <a:gd name="connsiteY115" fmla="*/ 605371 h 628650"/>
                  <a:gd name="connsiteX116" fmla="*/ 243646 w 619125"/>
                  <a:gd name="connsiteY116" fmla="*/ 605238 h 628650"/>
                  <a:gd name="connsiteX117" fmla="*/ 259753 w 619125"/>
                  <a:gd name="connsiteY117" fmla="*/ 603752 h 628650"/>
                  <a:gd name="connsiteX118" fmla="*/ 267411 w 619125"/>
                  <a:gd name="connsiteY118" fmla="*/ 615858 h 628650"/>
                  <a:gd name="connsiteX119" fmla="*/ 289099 w 619125"/>
                  <a:gd name="connsiteY119" fmla="*/ 618277 h 628650"/>
                  <a:gd name="connsiteX120" fmla="*/ 308445 w 619125"/>
                  <a:gd name="connsiteY120" fmla="*/ 620249 h 628650"/>
                  <a:gd name="connsiteX121" fmla="*/ 341401 w 619125"/>
                  <a:gd name="connsiteY121" fmla="*/ 624421 h 628650"/>
                  <a:gd name="connsiteX122" fmla="*/ 364137 w 619125"/>
                  <a:gd name="connsiteY122" fmla="*/ 612067 h 628650"/>
                  <a:gd name="connsiteX123" fmla="*/ 382263 w 619125"/>
                  <a:gd name="connsiteY123" fmla="*/ 607028 h 628650"/>
                  <a:gd name="connsiteX124" fmla="*/ 400885 w 619125"/>
                  <a:gd name="connsiteY124" fmla="*/ 602380 h 628650"/>
                  <a:gd name="connsiteX125" fmla="*/ 485905 w 619125"/>
                  <a:gd name="connsiteY125" fmla="*/ 572472 h 628650"/>
                  <a:gd name="connsiteX126" fmla="*/ 555971 w 619125"/>
                  <a:gd name="connsiteY126" fmla="*/ 514664 h 628650"/>
                  <a:gd name="connsiteX127" fmla="*/ 601777 w 619125"/>
                  <a:gd name="connsiteY127" fmla="*/ 439388 h 628650"/>
                  <a:gd name="connsiteX128" fmla="*/ 609139 w 619125"/>
                  <a:gd name="connsiteY128" fmla="*/ 419386 h 628650"/>
                  <a:gd name="connsiteX129" fmla="*/ 614369 w 619125"/>
                  <a:gd name="connsiteY129" fmla="*/ 399098 h 628650"/>
                  <a:gd name="connsiteX130" fmla="*/ 616702 w 619125"/>
                  <a:gd name="connsiteY130" fmla="*/ 389106 h 628650"/>
                  <a:gd name="connsiteX131" fmla="*/ 618131 w 619125"/>
                  <a:gd name="connsiteY131" fmla="*/ 379000 h 628650"/>
                  <a:gd name="connsiteX132" fmla="*/ 620588 w 619125"/>
                  <a:gd name="connsiteY132" fmla="*/ 359207 h 628650"/>
                  <a:gd name="connsiteX133" fmla="*/ 617559 w 619125"/>
                  <a:gd name="connsiteY133" fmla="*/ 331918 h 628650"/>
                  <a:gd name="connsiteX134" fmla="*/ 608282 w 619125"/>
                  <a:gd name="connsiteY134" fmla="*/ 302885 h 628650"/>
                  <a:gd name="connsiteX135" fmla="*/ 606815 w 619125"/>
                  <a:gd name="connsiteY135" fmla="*/ 349739 h 628650"/>
                  <a:gd name="connsiteX136" fmla="*/ 594071 w 619125"/>
                  <a:gd name="connsiteY136" fmla="*/ 366684 h 628650"/>
                  <a:gd name="connsiteX137" fmla="*/ 578145 w 619125"/>
                  <a:gd name="connsiteY137" fmla="*/ 379657 h 628650"/>
                  <a:gd name="connsiteX138" fmla="*/ 588784 w 619125"/>
                  <a:gd name="connsiteY138" fmla="*/ 375685 h 628650"/>
                  <a:gd name="connsiteX139" fmla="*/ 587699 w 619125"/>
                  <a:gd name="connsiteY139" fmla="*/ 387668 h 628650"/>
                  <a:gd name="connsiteX140" fmla="*/ 584660 w 619125"/>
                  <a:gd name="connsiteY140" fmla="*/ 392992 h 628650"/>
                  <a:gd name="connsiteX141" fmla="*/ 582384 w 619125"/>
                  <a:gd name="connsiteY141" fmla="*/ 407632 h 628650"/>
                  <a:gd name="connsiteX142" fmla="*/ 568953 w 619125"/>
                  <a:gd name="connsiteY142" fmla="*/ 401193 h 628650"/>
                  <a:gd name="connsiteX143" fmla="*/ 555275 w 619125"/>
                  <a:gd name="connsiteY143" fmla="*/ 423596 h 628650"/>
                  <a:gd name="connsiteX144" fmla="*/ 561400 w 619125"/>
                  <a:gd name="connsiteY144" fmla="*/ 433292 h 628650"/>
                  <a:gd name="connsiteX145" fmla="*/ 546674 w 619125"/>
                  <a:gd name="connsiteY145" fmla="*/ 443541 h 628650"/>
                  <a:gd name="connsiteX146" fmla="*/ 532968 w 619125"/>
                  <a:gd name="connsiteY146" fmla="*/ 445246 h 628650"/>
                  <a:gd name="connsiteX147" fmla="*/ 541369 w 619125"/>
                  <a:gd name="connsiteY147" fmla="*/ 449742 h 628650"/>
                  <a:gd name="connsiteX148" fmla="*/ 533511 w 619125"/>
                  <a:gd name="connsiteY148" fmla="*/ 455924 h 628650"/>
                  <a:gd name="connsiteX149" fmla="*/ 528634 w 619125"/>
                  <a:gd name="connsiteY149" fmla="*/ 461610 h 628650"/>
                  <a:gd name="connsiteX150" fmla="*/ 522995 w 619125"/>
                  <a:gd name="connsiteY150" fmla="*/ 466925 h 628650"/>
                  <a:gd name="connsiteX151" fmla="*/ 508327 w 619125"/>
                  <a:gd name="connsiteY151" fmla="*/ 466249 h 628650"/>
                  <a:gd name="connsiteX152" fmla="*/ 501955 w 619125"/>
                  <a:gd name="connsiteY152" fmla="*/ 480879 h 628650"/>
                  <a:gd name="connsiteX153" fmla="*/ 494668 w 619125"/>
                  <a:gd name="connsiteY153" fmla="*/ 474802 h 628650"/>
                  <a:gd name="connsiteX154" fmla="*/ 483895 w 619125"/>
                  <a:gd name="connsiteY154" fmla="*/ 487451 h 628650"/>
                  <a:gd name="connsiteX155" fmla="*/ 473446 w 619125"/>
                  <a:gd name="connsiteY155" fmla="*/ 490966 h 628650"/>
                  <a:gd name="connsiteX156" fmla="*/ 474894 w 619125"/>
                  <a:gd name="connsiteY156" fmla="*/ 476812 h 628650"/>
                  <a:gd name="connsiteX157" fmla="*/ 461130 w 619125"/>
                  <a:gd name="connsiteY157" fmla="*/ 504577 h 628650"/>
                  <a:gd name="connsiteX158" fmla="*/ 462740 w 619125"/>
                  <a:gd name="connsiteY158" fmla="*/ 516712 h 628650"/>
                  <a:gd name="connsiteX159" fmla="*/ 447462 w 619125"/>
                  <a:gd name="connsiteY159" fmla="*/ 531276 h 628650"/>
                  <a:gd name="connsiteX160" fmla="*/ 445233 w 619125"/>
                  <a:gd name="connsiteY160" fmla="*/ 525580 h 628650"/>
                  <a:gd name="connsiteX161" fmla="*/ 437766 w 619125"/>
                  <a:gd name="connsiteY161" fmla="*/ 536381 h 628650"/>
                  <a:gd name="connsiteX162" fmla="*/ 430784 w 619125"/>
                  <a:gd name="connsiteY162" fmla="*/ 535181 h 628650"/>
                  <a:gd name="connsiteX163" fmla="*/ 423840 w 619125"/>
                  <a:gd name="connsiteY163" fmla="*/ 533600 h 628650"/>
                  <a:gd name="connsiteX164" fmla="*/ 410686 w 619125"/>
                  <a:gd name="connsiteY164" fmla="*/ 547554 h 628650"/>
                  <a:gd name="connsiteX165" fmla="*/ 387235 w 619125"/>
                  <a:gd name="connsiteY165" fmla="*/ 553155 h 628650"/>
                  <a:gd name="connsiteX166" fmla="*/ 361137 w 619125"/>
                  <a:gd name="connsiteY166" fmla="*/ 554831 h 628650"/>
                  <a:gd name="connsiteX167" fmla="*/ 337896 w 619125"/>
                  <a:gd name="connsiteY167" fmla="*/ 559156 h 628650"/>
                  <a:gd name="connsiteX168" fmla="*/ 319055 w 619125"/>
                  <a:gd name="connsiteY168" fmla="*/ 553898 h 628650"/>
                  <a:gd name="connsiteX169" fmla="*/ 294090 w 619125"/>
                  <a:gd name="connsiteY169" fmla="*/ 546211 h 628650"/>
                  <a:gd name="connsiteX170" fmla="*/ 293843 w 619125"/>
                  <a:gd name="connsiteY170" fmla="*/ 555679 h 628650"/>
                  <a:gd name="connsiteX171" fmla="*/ 276412 w 619125"/>
                  <a:gd name="connsiteY171" fmla="*/ 545201 h 628650"/>
                  <a:gd name="connsiteX172" fmla="*/ 264782 w 619125"/>
                  <a:gd name="connsiteY172" fmla="*/ 538658 h 628650"/>
                  <a:gd name="connsiteX173" fmla="*/ 253038 w 619125"/>
                  <a:gd name="connsiteY173" fmla="*/ 530523 h 628650"/>
                  <a:gd name="connsiteX174" fmla="*/ 242055 w 619125"/>
                  <a:gd name="connsiteY174" fmla="*/ 521770 h 628650"/>
                  <a:gd name="connsiteX175" fmla="*/ 233302 w 619125"/>
                  <a:gd name="connsiteY175" fmla="*/ 511740 h 628650"/>
                  <a:gd name="connsiteX176" fmla="*/ 227244 w 619125"/>
                  <a:gd name="connsiteY176" fmla="*/ 501948 h 628650"/>
                  <a:gd name="connsiteX177" fmla="*/ 225168 w 619125"/>
                  <a:gd name="connsiteY177" fmla="*/ 491890 h 628650"/>
                  <a:gd name="connsiteX178" fmla="*/ 221396 w 619125"/>
                  <a:gd name="connsiteY178" fmla="*/ 500615 h 628650"/>
                  <a:gd name="connsiteX179" fmla="*/ 205737 w 619125"/>
                  <a:gd name="connsiteY179" fmla="*/ 494929 h 628650"/>
                  <a:gd name="connsiteX180" fmla="*/ 199107 w 619125"/>
                  <a:gd name="connsiteY180" fmla="*/ 486423 h 628650"/>
                  <a:gd name="connsiteX181" fmla="*/ 193173 w 619125"/>
                  <a:gd name="connsiteY181" fmla="*/ 467639 h 628650"/>
                  <a:gd name="connsiteX182" fmla="*/ 188992 w 619125"/>
                  <a:gd name="connsiteY182" fmla="*/ 478269 h 628650"/>
                  <a:gd name="connsiteX183" fmla="*/ 169837 w 619125"/>
                  <a:gd name="connsiteY183" fmla="*/ 463534 h 628650"/>
                  <a:gd name="connsiteX184" fmla="*/ 159845 w 619125"/>
                  <a:gd name="connsiteY184" fmla="*/ 458162 h 628650"/>
                  <a:gd name="connsiteX185" fmla="*/ 154159 w 619125"/>
                  <a:gd name="connsiteY185" fmla="*/ 452685 h 628650"/>
                  <a:gd name="connsiteX186" fmla="*/ 148872 w 619125"/>
                  <a:gd name="connsiteY186" fmla="*/ 443427 h 628650"/>
                  <a:gd name="connsiteX187" fmla="*/ 161445 w 619125"/>
                  <a:gd name="connsiteY187" fmla="*/ 448132 h 628650"/>
                  <a:gd name="connsiteX188" fmla="*/ 145748 w 619125"/>
                  <a:gd name="connsiteY188" fmla="*/ 435092 h 628650"/>
                  <a:gd name="connsiteX189" fmla="*/ 131680 w 619125"/>
                  <a:gd name="connsiteY189" fmla="*/ 414642 h 628650"/>
                  <a:gd name="connsiteX190" fmla="*/ 120593 w 619125"/>
                  <a:gd name="connsiteY190" fmla="*/ 390173 h 628650"/>
                  <a:gd name="connsiteX191" fmla="*/ 116068 w 619125"/>
                  <a:gd name="connsiteY191" fmla="*/ 377590 h 628650"/>
                  <a:gd name="connsiteX192" fmla="*/ 113706 w 619125"/>
                  <a:gd name="connsiteY192" fmla="*/ 371494 h 628650"/>
                  <a:gd name="connsiteX193" fmla="*/ 111906 w 619125"/>
                  <a:gd name="connsiteY193" fmla="*/ 365379 h 628650"/>
                  <a:gd name="connsiteX194" fmla="*/ 110353 w 619125"/>
                  <a:gd name="connsiteY194" fmla="*/ 350206 h 628650"/>
                  <a:gd name="connsiteX195" fmla="*/ 109886 w 619125"/>
                  <a:gd name="connsiteY195" fmla="*/ 333718 h 628650"/>
                  <a:gd name="connsiteX196" fmla="*/ 109610 w 619125"/>
                  <a:gd name="connsiteY196" fmla="*/ 325193 h 628650"/>
                  <a:gd name="connsiteX197" fmla="*/ 110182 w 619125"/>
                  <a:gd name="connsiteY197" fmla="*/ 316421 h 628650"/>
                  <a:gd name="connsiteX198" fmla="*/ 111572 w 619125"/>
                  <a:gd name="connsiteY198" fmla="*/ 298666 h 628650"/>
                  <a:gd name="connsiteX199" fmla="*/ 132699 w 619125"/>
                  <a:gd name="connsiteY199" fmla="*/ 233201 h 628650"/>
                  <a:gd name="connsiteX200" fmla="*/ 129746 w 619125"/>
                  <a:gd name="connsiteY200" fmla="*/ 231362 h 628650"/>
                  <a:gd name="connsiteX201" fmla="*/ 137842 w 619125"/>
                  <a:gd name="connsiteY201" fmla="*/ 220256 h 628650"/>
                  <a:gd name="connsiteX202" fmla="*/ 143967 w 619125"/>
                  <a:gd name="connsiteY202" fmla="*/ 208007 h 628650"/>
                  <a:gd name="connsiteX203" fmla="*/ 146615 w 619125"/>
                  <a:gd name="connsiteY203" fmla="*/ 201435 h 628650"/>
                  <a:gd name="connsiteX204" fmla="*/ 150092 w 619125"/>
                  <a:gd name="connsiteY204" fmla="*/ 195120 h 628650"/>
                  <a:gd name="connsiteX205" fmla="*/ 158721 w 619125"/>
                  <a:gd name="connsiteY205" fmla="*/ 183051 h 628650"/>
                  <a:gd name="connsiteX206" fmla="*/ 154073 w 619125"/>
                  <a:gd name="connsiteY206" fmla="*/ 185880 h 628650"/>
                  <a:gd name="connsiteX207" fmla="*/ 149377 w 619125"/>
                  <a:gd name="connsiteY207" fmla="*/ 18890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</a:cxnLst>
                <a:rect l="l" t="t" r="r" b="b"/>
                <a:pathLst>
                  <a:path w="619125" h="628650">
                    <a:moveTo>
                      <a:pt x="149377" y="188900"/>
                    </a:moveTo>
                    <a:cubicBezTo>
                      <a:pt x="149853" y="185252"/>
                      <a:pt x="150663" y="182175"/>
                      <a:pt x="151663" y="179451"/>
                    </a:cubicBezTo>
                    <a:cubicBezTo>
                      <a:pt x="152882" y="176860"/>
                      <a:pt x="154406" y="174698"/>
                      <a:pt x="155911" y="172564"/>
                    </a:cubicBezTo>
                    <a:cubicBezTo>
                      <a:pt x="159102" y="168412"/>
                      <a:pt x="161950" y="164144"/>
                      <a:pt x="165379" y="158563"/>
                    </a:cubicBezTo>
                    <a:cubicBezTo>
                      <a:pt x="165379" y="158563"/>
                      <a:pt x="168456" y="158858"/>
                      <a:pt x="171532" y="159144"/>
                    </a:cubicBezTo>
                    <a:cubicBezTo>
                      <a:pt x="174552" y="159487"/>
                      <a:pt x="177571" y="159829"/>
                      <a:pt x="177571" y="159829"/>
                    </a:cubicBezTo>
                    <a:cubicBezTo>
                      <a:pt x="184410" y="147704"/>
                      <a:pt x="175114" y="149323"/>
                      <a:pt x="179171" y="138808"/>
                    </a:cubicBezTo>
                    <a:cubicBezTo>
                      <a:pt x="186248" y="136817"/>
                      <a:pt x="193221" y="129778"/>
                      <a:pt x="200517" y="124206"/>
                    </a:cubicBezTo>
                    <a:cubicBezTo>
                      <a:pt x="204013" y="121253"/>
                      <a:pt x="207184" y="118148"/>
                      <a:pt x="209889" y="115700"/>
                    </a:cubicBezTo>
                    <a:cubicBezTo>
                      <a:pt x="212795" y="113548"/>
                      <a:pt x="215100" y="111833"/>
                      <a:pt x="216471" y="111138"/>
                    </a:cubicBezTo>
                    <a:cubicBezTo>
                      <a:pt x="222462" y="112843"/>
                      <a:pt x="215309" y="119177"/>
                      <a:pt x="215166" y="122444"/>
                    </a:cubicBezTo>
                    <a:cubicBezTo>
                      <a:pt x="227177" y="111719"/>
                      <a:pt x="221062" y="102994"/>
                      <a:pt x="240169" y="94050"/>
                    </a:cubicBezTo>
                    <a:lnTo>
                      <a:pt x="241589" y="96326"/>
                    </a:lnTo>
                    <a:cubicBezTo>
                      <a:pt x="261277" y="79658"/>
                      <a:pt x="289499" y="68894"/>
                      <a:pt x="319627" y="65056"/>
                    </a:cubicBezTo>
                    <a:cubicBezTo>
                      <a:pt x="349917" y="61017"/>
                      <a:pt x="381473" y="63541"/>
                      <a:pt x="411200" y="68466"/>
                    </a:cubicBezTo>
                    <a:cubicBezTo>
                      <a:pt x="407562" y="66523"/>
                      <a:pt x="409076" y="65084"/>
                      <a:pt x="408133" y="62722"/>
                    </a:cubicBezTo>
                    <a:cubicBezTo>
                      <a:pt x="439537" y="70256"/>
                      <a:pt x="471446" y="85715"/>
                      <a:pt x="499602" y="104737"/>
                    </a:cubicBezTo>
                    <a:cubicBezTo>
                      <a:pt x="528005" y="123654"/>
                      <a:pt x="552961" y="145523"/>
                      <a:pt x="576812" y="164335"/>
                    </a:cubicBezTo>
                    <a:cubicBezTo>
                      <a:pt x="571230" y="156420"/>
                      <a:pt x="566134" y="146304"/>
                      <a:pt x="559086" y="136293"/>
                    </a:cubicBezTo>
                    <a:cubicBezTo>
                      <a:pt x="552856" y="125682"/>
                      <a:pt x="544560" y="115491"/>
                      <a:pt x="536197" y="105194"/>
                    </a:cubicBezTo>
                    <a:cubicBezTo>
                      <a:pt x="531825" y="100232"/>
                      <a:pt x="526882" y="95812"/>
                      <a:pt x="522119" y="91345"/>
                    </a:cubicBezTo>
                    <a:cubicBezTo>
                      <a:pt x="519700" y="89154"/>
                      <a:pt x="517309" y="86973"/>
                      <a:pt x="514823" y="84963"/>
                    </a:cubicBezTo>
                    <a:cubicBezTo>
                      <a:pt x="512184" y="83134"/>
                      <a:pt x="509546" y="81382"/>
                      <a:pt x="506898" y="79734"/>
                    </a:cubicBezTo>
                    <a:cubicBezTo>
                      <a:pt x="501593" y="76448"/>
                      <a:pt x="496354" y="73457"/>
                      <a:pt x="491067" y="71209"/>
                    </a:cubicBezTo>
                    <a:cubicBezTo>
                      <a:pt x="485543" y="69323"/>
                      <a:pt x="480114" y="67970"/>
                      <a:pt x="474865" y="67332"/>
                    </a:cubicBezTo>
                    <a:cubicBezTo>
                      <a:pt x="472656" y="64027"/>
                      <a:pt x="469589" y="61084"/>
                      <a:pt x="465921" y="59017"/>
                    </a:cubicBezTo>
                    <a:cubicBezTo>
                      <a:pt x="462207" y="57026"/>
                      <a:pt x="458159" y="55416"/>
                      <a:pt x="454406" y="53845"/>
                    </a:cubicBezTo>
                    <a:cubicBezTo>
                      <a:pt x="446938" y="50597"/>
                      <a:pt x="440585" y="47730"/>
                      <a:pt x="439471" y="42281"/>
                    </a:cubicBezTo>
                    <a:cubicBezTo>
                      <a:pt x="433022" y="39348"/>
                      <a:pt x="426907" y="36900"/>
                      <a:pt x="421097" y="34842"/>
                    </a:cubicBezTo>
                    <a:cubicBezTo>
                      <a:pt x="415210" y="33004"/>
                      <a:pt x="409448" y="32156"/>
                      <a:pt x="404038" y="31223"/>
                    </a:cubicBezTo>
                    <a:cubicBezTo>
                      <a:pt x="393246" y="29089"/>
                      <a:pt x="383130" y="29651"/>
                      <a:pt x="373329" y="30147"/>
                    </a:cubicBezTo>
                    <a:cubicBezTo>
                      <a:pt x="353660" y="31166"/>
                      <a:pt x="335010" y="35252"/>
                      <a:pt x="309264" y="37109"/>
                    </a:cubicBezTo>
                    <a:cubicBezTo>
                      <a:pt x="301701" y="36271"/>
                      <a:pt x="304730" y="31061"/>
                      <a:pt x="302015" y="26727"/>
                    </a:cubicBezTo>
                    <a:cubicBezTo>
                      <a:pt x="302015" y="26727"/>
                      <a:pt x="304606" y="25870"/>
                      <a:pt x="308568" y="25136"/>
                    </a:cubicBezTo>
                    <a:cubicBezTo>
                      <a:pt x="312569" y="24498"/>
                      <a:pt x="317903" y="23641"/>
                      <a:pt x="323237" y="22784"/>
                    </a:cubicBezTo>
                    <a:cubicBezTo>
                      <a:pt x="328600" y="22031"/>
                      <a:pt x="334010" y="20803"/>
                      <a:pt x="338077" y="20660"/>
                    </a:cubicBezTo>
                    <a:cubicBezTo>
                      <a:pt x="342154" y="20422"/>
                      <a:pt x="344878" y="20269"/>
                      <a:pt x="344878" y="20269"/>
                    </a:cubicBezTo>
                    <a:cubicBezTo>
                      <a:pt x="344878" y="20269"/>
                      <a:pt x="343230" y="19936"/>
                      <a:pt x="340744" y="19450"/>
                    </a:cubicBezTo>
                    <a:cubicBezTo>
                      <a:pt x="338258" y="18926"/>
                      <a:pt x="334934" y="18231"/>
                      <a:pt x="331590" y="18040"/>
                    </a:cubicBezTo>
                    <a:cubicBezTo>
                      <a:pt x="324856" y="17402"/>
                      <a:pt x="318132" y="16754"/>
                      <a:pt x="318132" y="16754"/>
                    </a:cubicBezTo>
                    <a:cubicBezTo>
                      <a:pt x="323818" y="14535"/>
                      <a:pt x="333905" y="12821"/>
                      <a:pt x="342954" y="12878"/>
                    </a:cubicBezTo>
                    <a:cubicBezTo>
                      <a:pt x="352012" y="12468"/>
                      <a:pt x="360118" y="11459"/>
                      <a:pt x="362204" y="7144"/>
                    </a:cubicBezTo>
                    <a:cubicBezTo>
                      <a:pt x="341935" y="11068"/>
                      <a:pt x="316636" y="11030"/>
                      <a:pt x="292271" y="16078"/>
                    </a:cubicBezTo>
                    <a:cubicBezTo>
                      <a:pt x="286213" y="17345"/>
                      <a:pt x="280108" y="18069"/>
                      <a:pt x="274364" y="19850"/>
                    </a:cubicBezTo>
                    <a:cubicBezTo>
                      <a:pt x="268630" y="21641"/>
                      <a:pt x="263068" y="23489"/>
                      <a:pt x="257819" y="25432"/>
                    </a:cubicBezTo>
                    <a:cubicBezTo>
                      <a:pt x="255219" y="26451"/>
                      <a:pt x="252676" y="27451"/>
                      <a:pt x="250190" y="28423"/>
                    </a:cubicBezTo>
                    <a:cubicBezTo>
                      <a:pt x="247808" y="29689"/>
                      <a:pt x="245532" y="30994"/>
                      <a:pt x="243360" y="32309"/>
                    </a:cubicBezTo>
                    <a:cubicBezTo>
                      <a:pt x="239017" y="34947"/>
                      <a:pt x="235121" y="37700"/>
                      <a:pt x="231816" y="40567"/>
                    </a:cubicBezTo>
                    <a:cubicBezTo>
                      <a:pt x="239588" y="39129"/>
                      <a:pt x="247504" y="35433"/>
                      <a:pt x="256219" y="32890"/>
                    </a:cubicBezTo>
                    <a:cubicBezTo>
                      <a:pt x="264963" y="30566"/>
                      <a:pt x="273897" y="27127"/>
                      <a:pt x="283061" y="26070"/>
                    </a:cubicBezTo>
                    <a:cubicBezTo>
                      <a:pt x="291662" y="27937"/>
                      <a:pt x="304082" y="28375"/>
                      <a:pt x="303806" y="33223"/>
                    </a:cubicBezTo>
                    <a:cubicBezTo>
                      <a:pt x="291690" y="38576"/>
                      <a:pt x="280317" y="42101"/>
                      <a:pt x="269564" y="46834"/>
                    </a:cubicBezTo>
                    <a:cubicBezTo>
                      <a:pt x="258553" y="50559"/>
                      <a:pt x="248323" y="55312"/>
                      <a:pt x="237836" y="59436"/>
                    </a:cubicBezTo>
                    <a:cubicBezTo>
                      <a:pt x="217433" y="68704"/>
                      <a:pt x="196526" y="78600"/>
                      <a:pt x="178181" y="95907"/>
                    </a:cubicBezTo>
                    <a:cubicBezTo>
                      <a:pt x="175838" y="97993"/>
                      <a:pt x="173209" y="100146"/>
                      <a:pt x="170504" y="102165"/>
                    </a:cubicBezTo>
                    <a:cubicBezTo>
                      <a:pt x="167989" y="104413"/>
                      <a:pt x="165446" y="106594"/>
                      <a:pt x="162979" y="108394"/>
                    </a:cubicBezTo>
                    <a:cubicBezTo>
                      <a:pt x="158073" y="111995"/>
                      <a:pt x="153587" y="114214"/>
                      <a:pt x="151187" y="113262"/>
                    </a:cubicBezTo>
                    <a:cubicBezTo>
                      <a:pt x="156264" y="106461"/>
                      <a:pt x="148901" y="107928"/>
                      <a:pt x="152568" y="101556"/>
                    </a:cubicBezTo>
                    <a:cubicBezTo>
                      <a:pt x="141938" y="117043"/>
                      <a:pt x="162141" y="114491"/>
                      <a:pt x="143710" y="131912"/>
                    </a:cubicBezTo>
                    <a:lnTo>
                      <a:pt x="133851" y="118501"/>
                    </a:lnTo>
                    <a:cubicBezTo>
                      <a:pt x="136709" y="128330"/>
                      <a:pt x="130518" y="133226"/>
                      <a:pt x="124060" y="139751"/>
                    </a:cubicBezTo>
                    <a:cubicBezTo>
                      <a:pt x="120697" y="142875"/>
                      <a:pt x="116964" y="146123"/>
                      <a:pt x="113858" y="149895"/>
                    </a:cubicBezTo>
                    <a:cubicBezTo>
                      <a:pt x="110677" y="153610"/>
                      <a:pt x="109001" y="158420"/>
                      <a:pt x="108610" y="163649"/>
                    </a:cubicBezTo>
                    <a:cubicBezTo>
                      <a:pt x="104086" y="164811"/>
                      <a:pt x="102581" y="162316"/>
                      <a:pt x="103209" y="157782"/>
                    </a:cubicBezTo>
                    <a:cubicBezTo>
                      <a:pt x="103771" y="153229"/>
                      <a:pt x="106429" y="146666"/>
                      <a:pt x="110944" y="140703"/>
                    </a:cubicBezTo>
                    <a:cubicBezTo>
                      <a:pt x="104524" y="146552"/>
                      <a:pt x="103590" y="151552"/>
                      <a:pt x="103152" y="156172"/>
                    </a:cubicBezTo>
                    <a:cubicBezTo>
                      <a:pt x="102676" y="160792"/>
                      <a:pt x="102752" y="165116"/>
                      <a:pt x="99218" y="170678"/>
                    </a:cubicBezTo>
                    <a:cubicBezTo>
                      <a:pt x="99218" y="170678"/>
                      <a:pt x="97856" y="166240"/>
                      <a:pt x="96485" y="161792"/>
                    </a:cubicBezTo>
                    <a:cubicBezTo>
                      <a:pt x="95199" y="157210"/>
                      <a:pt x="93913" y="152629"/>
                      <a:pt x="93913" y="152629"/>
                    </a:cubicBezTo>
                    <a:cubicBezTo>
                      <a:pt x="95847" y="162477"/>
                      <a:pt x="91684" y="167307"/>
                      <a:pt x="86636" y="171183"/>
                    </a:cubicBezTo>
                    <a:cubicBezTo>
                      <a:pt x="81626" y="175012"/>
                      <a:pt x="74854" y="177355"/>
                      <a:pt x="70958" y="180289"/>
                    </a:cubicBezTo>
                    <a:cubicBezTo>
                      <a:pt x="73711" y="182585"/>
                      <a:pt x="86331" y="180137"/>
                      <a:pt x="78092" y="196253"/>
                    </a:cubicBezTo>
                    <a:cubicBezTo>
                      <a:pt x="73787" y="202911"/>
                      <a:pt x="71872" y="197882"/>
                      <a:pt x="69405" y="198901"/>
                    </a:cubicBezTo>
                    <a:cubicBezTo>
                      <a:pt x="72225" y="201158"/>
                      <a:pt x="75844" y="209531"/>
                      <a:pt x="72129" y="220685"/>
                    </a:cubicBezTo>
                    <a:cubicBezTo>
                      <a:pt x="66929" y="221390"/>
                      <a:pt x="68215" y="211084"/>
                      <a:pt x="64005" y="208721"/>
                    </a:cubicBezTo>
                    <a:cubicBezTo>
                      <a:pt x="60728" y="217494"/>
                      <a:pt x="60156" y="225114"/>
                      <a:pt x="54661" y="230724"/>
                    </a:cubicBezTo>
                    <a:cubicBezTo>
                      <a:pt x="54308" y="247631"/>
                      <a:pt x="61433" y="231353"/>
                      <a:pt x="63871" y="242097"/>
                    </a:cubicBezTo>
                    <a:cubicBezTo>
                      <a:pt x="59452" y="253641"/>
                      <a:pt x="56061" y="253813"/>
                      <a:pt x="51289" y="251546"/>
                    </a:cubicBezTo>
                    <a:cubicBezTo>
                      <a:pt x="46717" y="249374"/>
                      <a:pt x="41697" y="244773"/>
                      <a:pt x="36096" y="248745"/>
                    </a:cubicBezTo>
                    <a:cubicBezTo>
                      <a:pt x="35687" y="246107"/>
                      <a:pt x="35277" y="243354"/>
                      <a:pt x="35096" y="240582"/>
                    </a:cubicBezTo>
                    <a:cubicBezTo>
                      <a:pt x="35068" y="237839"/>
                      <a:pt x="35125" y="235039"/>
                      <a:pt x="35230" y="232229"/>
                    </a:cubicBezTo>
                    <a:cubicBezTo>
                      <a:pt x="35439" y="226609"/>
                      <a:pt x="35868" y="220932"/>
                      <a:pt x="36334" y="215541"/>
                    </a:cubicBezTo>
                    <a:cubicBezTo>
                      <a:pt x="37220" y="204740"/>
                      <a:pt x="39830" y="195529"/>
                      <a:pt x="39830" y="189519"/>
                    </a:cubicBezTo>
                    <a:cubicBezTo>
                      <a:pt x="39830" y="189519"/>
                      <a:pt x="37287" y="199282"/>
                      <a:pt x="34744" y="209036"/>
                    </a:cubicBezTo>
                    <a:cubicBezTo>
                      <a:pt x="33144" y="218961"/>
                      <a:pt x="31553" y="228895"/>
                      <a:pt x="31553" y="228895"/>
                    </a:cubicBezTo>
                    <a:cubicBezTo>
                      <a:pt x="29200" y="227057"/>
                      <a:pt x="25228" y="233096"/>
                      <a:pt x="21856" y="237011"/>
                    </a:cubicBezTo>
                    <a:cubicBezTo>
                      <a:pt x="20132" y="238954"/>
                      <a:pt x="18904" y="240421"/>
                      <a:pt x="17723" y="239925"/>
                    </a:cubicBezTo>
                    <a:cubicBezTo>
                      <a:pt x="16570" y="239439"/>
                      <a:pt x="15627" y="237039"/>
                      <a:pt x="15779" y="231429"/>
                    </a:cubicBezTo>
                    <a:cubicBezTo>
                      <a:pt x="11941" y="241221"/>
                      <a:pt x="10388" y="252155"/>
                      <a:pt x="8455" y="263214"/>
                    </a:cubicBezTo>
                    <a:cubicBezTo>
                      <a:pt x="6655" y="274310"/>
                      <a:pt x="7245" y="285883"/>
                      <a:pt x="7207" y="297237"/>
                    </a:cubicBezTo>
                    <a:cubicBezTo>
                      <a:pt x="7407" y="308610"/>
                      <a:pt x="9693" y="319859"/>
                      <a:pt x="11169" y="330622"/>
                    </a:cubicBezTo>
                    <a:cubicBezTo>
                      <a:pt x="12846" y="341386"/>
                      <a:pt x="16322" y="351539"/>
                      <a:pt x="18694" y="361036"/>
                    </a:cubicBezTo>
                    <a:cubicBezTo>
                      <a:pt x="19694" y="355206"/>
                      <a:pt x="19761" y="348053"/>
                      <a:pt x="23342" y="348701"/>
                    </a:cubicBezTo>
                    <a:cubicBezTo>
                      <a:pt x="29505" y="367741"/>
                      <a:pt x="22466" y="366808"/>
                      <a:pt x="19647" y="371694"/>
                    </a:cubicBezTo>
                    <a:cubicBezTo>
                      <a:pt x="27029" y="385429"/>
                      <a:pt x="35753" y="381429"/>
                      <a:pt x="44640" y="387953"/>
                    </a:cubicBezTo>
                    <a:cubicBezTo>
                      <a:pt x="44850" y="403098"/>
                      <a:pt x="47755" y="411204"/>
                      <a:pt x="49146" y="419119"/>
                    </a:cubicBezTo>
                    <a:cubicBezTo>
                      <a:pt x="50698" y="427072"/>
                      <a:pt x="52832" y="434045"/>
                      <a:pt x="53213" y="448389"/>
                    </a:cubicBezTo>
                    <a:lnTo>
                      <a:pt x="60899" y="442665"/>
                    </a:lnTo>
                    <a:cubicBezTo>
                      <a:pt x="61214" y="452590"/>
                      <a:pt x="65757" y="456124"/>
                      <a:pt x="70062" y="459686"/>
                    </a:cubicBezTo>
                    <a:cubicBezTo>
                      <a:pt x="74539" y="463220"/>
                      <a:pt x="78930" y="466735"/>
                      <a:pt x="81912" y="476250"/>
                    </a:cubicBezTo>
                    <a:cubicBezTo>
                      <a:pt x="80730" y="478365"/>
                      <a:pt x="74758" y="473507"/>
                      <a:pt x="69815" y="469468"/>
                    </a:cubicBezTo>
                    <a:cubicBezTo>
                      <a:pt x="75530" y="476098"/>
                      <a:pt x="76092" y="480460"/>
                      <a:pt x="77006" y="484699"/>
                    </a:cubicBezTo>
                    <a:cubicBezTo>
                      <a:pt x="77806" y="488975"/>
                      <a:pt x="78711" y="493290"/>
                      <a:pt x="85312" y="499043"/>
                    </a:cubicBezTo>
                    <a:cubicBezTo>
                      <a:pt x="85312" y="499043"/>
                      <a:pt x="81169" y="497900"/>
                      <a:pt x="77035" y="496748"/>
                    </a:cubicBezTo>
                    <a:cubicBezTo>
                      <a:pt x="72834" y="495510"/>
                      <a:pt x="68634" y="494262"/>
                      <a:pt x="68634" y="494262"/>
                    </a:cubicBezTo>
                    <a:cubicBezTo>
                      <a:pt x="73006" y="499824"/>
                      <a:pt x="78930" y="506216"/>
                      <a:pt x="82350" y="511169"/>
                    </a:cubicBezTo>
                    <a:cubicBezTo>
                      <a:pt x="86093" y="515836"/>
                      <a:pt x="87331" y="519265"/>
                      <a:pt x="81445" y="519455"/>
                    </a:cubicBezTo>
                    <a:cubicBezTo>
                      <a:pt x="87684" y="522361"/>
                      <a:pt x="93923" y="526618"/>
                      <a:pt x="100190" y="531666"/>
                    </a:cubicBezTo>
                    <a:cubicBezTo>
                      <a:pt x="106372" y="536800"/>
                      <a:pt x="113601" y="541725"/>
                      <a:pt x="120345" y="547354"/>
                    </a:cubicBezTo>
                    <a:cubicBezTo>
                      <a:pt x="127022" y="553098"/>
                      <a:pt x="134490" y="558127"/>
                      <a:pt x="141843" y="562756"/>
                    </a:cubicBezTo>
                    <a:cubicBezTo>
                      <a:pt x="149139" y="567461"/>
                      <a:pt x="156302" y="571776"/>
                      <a:pt x="163722" y="574167"/>
                    </a:cubicBezTo>
                    <a:lnTo>
                      <a:pt x="157607" y="579987"/>
                    </a:lnTo>
                    <a:cubicBezTo>
                      <a:pt x="167208" y="579768"/>
                      <a:pt x="178924" y="588159"/>
                      <a:pt x="192068" y="593741"/>
                    </a:cubicBezTo>
                    <a:cubicBezTo>
                      <a:pt x="198507" y="596732"/>
                      <a:pt x="204860" y="599799"/>
                      <a:pt x="210775" y="601437"/>
                    </a:cubicBezTo>
                    <a:cubicBezTo>
                      <a:pt x="216814" y="602780"/>
                      <a:pt x="222234" y="603094"/>
                      <a:pt x="226396" y="601466"/>
                    </a:cubicBezTo>
                    <a:lnTo>
                      <a:pt x="227406" y="605371"/>
                    </a:lnTo>
                    <a:cubicBezTo>
                      <a:pt x="227406" y="605371"/>
                      <a:pt x="235578" y="605628"/>
                      <a:pt x="243646" y="605238"/>
                    </a:cubicBezTo>
                    <a:cubicBezTo>
                      <a:pt x="251695" y="604495"/>
                      <a:pt x="259753" y="603752"/>
                      <a:pt x="259753" y="603752"/>
                    </a:cubicBezTo>
                    <a:cubicBezTo>
                      <a:pt x="272650" y="608047"/>
                      <a:pt x="265639" y="618915"/>
                      <a:pt x="267411" y="615858"/>
                    </a:cubicBezTo>
                    <a:cubicBezTo>
                      <a:pt x="274974" y="617210"/>
                      <a:pt x="282308" y="617391"/>
                      <a:pt x="289099" y="618277"/>
                    </a:cubicBezTo>
                    <a:cubicBezTo>
                      <a:pt x="295938" y="618877"/>
                      <a:pt x="302311" y="620154"/>
                      <a:pt x="308445" y="620249"/>
                    </a:cubicBezTo>
                    <a:cubicBezTo>
                      <a:pt x="320665" y="620763"/>
                      <a:pt x="331476" y="622926"/>
                      <a:pt x="341401" y="624421"/>
                    </a:cubicBezTo>
                    <a:cubicBezTo>
                      <a:pt x="343811" y="618830"/>
                      <a:pt x="352841" y="614934"/>
                      <a:pt x="364137" y="612067"/>
                    </a:cubicBezTo>
                    <a:cubicBezTo>
                      <a:pt x="369805" y="610705"/>
                      <a:pt x="375958" y="608495"/>
                      <a:pt x="382263" y="607028"/>
                    </a:cubicBezTo>
                    <a:cubicBezTo>
                      <a:pt x="388531" y="605285"/>
                      <a:pt x="395017" y="604323"/>
                      <a:pt x="400885" y="602380"/>
                    </a:cubicBezTo>
                    <a:cubicBezTo>
                      <a:pt x="430260" y="597799"/>
                      <a:pt x="459178" y="587140"/>
                      <a:pt x="485905" y="572472"/>
                    </a:cubicBezTo>
                    <a:cubicBezTo>
                      <a:pt x="512575" y="557508"/>
                      <a:pt x="536083" y="537229"/>
                      <a:pt x="555971" y="514664"/>
                    </a:cubicBezTo>
                    <a:cubicBezTo>
                      <a:pt x="576078" y="492138"/>
                      <a:pt x="590699" y="465715"/>
                      <a:pt x="601777" y="439388"/>
                    </a:cubicBezTo>
                    <a:cubicBezTo>
                      <a:pt x="604244" y="432683"/>
                      <a:pt x="606701" y="426015"/>
                      <a:pt x="609139" y="419386"/>
                    </a:cubicBezTo>
                    <a:cubicBezTo>
                      <a:pt x="611073" y="412594"/>
                      <a:pt x="612673" y="405775"/>
                      <a:pt x="614369" y="399098"/>
                    </a:cubicBezTo>
                    <a:cubicBezTo>
                      <a:pt x="615150" y="395735"/>
                      <a:pt x="616131" y="392468"/>
                      <a:pt x="616702" y="389106"/>
                    </a:cubicBezTo>
                    <a:lnTo>
                      <a:pt x="618131" y="379000"/>
                    </a:lnTo>
                    <a:cubicBezTo>
                      <a:pt x="618969" y="372294"/>
                      <a:pt x="620169" y="365770"/>
                      <a:pt x="620588" y="359207"/>
                    </a:cubicBezTo>
                    <a:cubicBezTo>
                      <a:pt x="621560" y="351434"/>
                      <a:pt x="619855" y="341709"/>
                      <a:pt x="617559" y="331918"/>
                    </a:cubicBezTo>
                    <a:cubicBezTo>
                      <a:pt x="614312" y="321993"/>
                      <a:pt x="610435" y="312020"/>
                      <a:pt x="608282" y="302885"/>
                    </a:cubicBezTo>
                    <a:cubicBezTo>
                      <a:pt x="604310" y="325126"/>
                      <a:pt x="610559" y="327622"/>
                      <a:pt x="606815" y="349739"/>
                    </a:cubicBezTo>
                    <a:cubicBezTo>
                      <a:pt x="604425" y="357845"/>
                      <a:pt x="599319" y="362569"/>
                      <a:pt x="594071" y="366684"/>
                    </a:cubicBezTo>
                    <a:cubicBezTo>
                      <a:pt x="588765" y="370789"/>
                      <a:pt x="583346" y="374342"/>
                      <a:pt x="578145" y="379657"/>
                    </a:cubicBezTo>
                    <a:cubicBezTo>
                      <a:pt x="578345" y="379790"/>
                      <a:pt x="588784" y="375685"/>
                      <a:pt x="588784" y="375685"/>
                    </a:cubicBezTo>
                    <a:cubicBezTo>
                      <a:pt x="589413" y="381505"/>
                      <a:pt x="588613" y="385134"/>
                      <a:pt x="587699" y="387668"/>
                    </a:cubicBezTo>
                    <a:cubicBezTo>
                      <a:pt x="586794" y="390220"/>
                      <a:pt x="585670" y="391668"/>
                      <a:pt x="584660" y="392992"/>
                    </a:cubicBezTo>
                    <a:cubicBezTo>
                      <a:pt x="582603" y="395659"/>
                      <a:pt x="581117" y="397726"/>
                      <a:pt x="582384" y="407632"/>
                    </a:cubicBezTo>
                    <a:lnTo>
                      <a:pt x="568953" y="401193"/>
                    </a:lnTo>
                    <a:cubicBezTo>
                      <a:pt x="573373" y="409413"/>
                      <a:pt x="561371" y="420405"/>
                      <a:pt x="555275" y="423596"/>
                    </a:cubicBezTo>
                    <a:lnTo>
                      <a:pt x="561400" y="433292"/>
                    </a:lnTo>
                    <a:cubicBezTo>
                      <a:pt x="555447" y="437636"/>
                      <a:pt x="550932" y="441236"/>
                      <a:pt x="546674" y="443541"/>
                    </a:cubicBezTo>
                    <a:cubicBezTo>
                      <a:pt x="542274" y="445741"/>
                      <a:pt x="537845" y="446408"/>
                      <a:pt x="532968" y="445246"/>
                    </a:cubicBezTo>
                    <a:lnTo>
                      <a:pt x="541369" y="449742"/>
                    </a:lnTo>
                    <a:cubicBezTo>
                      <a:pt x="539426" y="449866"/>
                      <a:pt x="536635" y="452457"/>
                      <a:pt x="533511" y="455924"/>
                    </a:cubicBezTo>
                    <a:cubicBezTo>
                      <a:pt x="531996" y="457695"/>
                      <a:pt x="530330" y="459638"/>
                      <a:pt x="528634" y="461610"/>
                    </a:cubicBezTo>
                    <a:cubicBezTo>
                      <a:pt x="526786" y="463448"/>
                      <a:pt x="524843" y="465258"/>
                      <a:pt x="522995" y="466925"/>
                    </a:cubicBezTo>
                    <a:cubicBezTo>
                      <a:pt x="515518" y="473612"/>
                      <a:pt x="509184" y="477317"/>
                      <a:pt x="508327" y="466249"/>
                    </a:cubicBezTo>
                    <a:cubicBezTo>
                      <a:pt x="507546" y="470383"/>
                      <a:pt x="508832" y="476393"/>
                      <a:pt x="501955" y="480879"/>
                    </a:cubicBezTo>
                    <a:lnTo>
                      <a:pt x="494668" y="474802"/>
                    </a:lnTo>
                    <a:cubicBezTo>
                      <a:pt x="491267" y="479298"/>
                      <a:pt x="487896" y="484527"/>
                      <a:pt x="483895" y="487451"/>
                    </a:cubicBezTo>
                    <a:cubicBezTo>
                      <a:pt x="479971" y="490461"/>
                      <a:pt x="476285" y="492147"/>
                      <a:pt x="473446" y="490966"/>
                    </a:cubicBezTo>
                    <a:cubicBezTo>
                      <a:pt x="476913" y="485556"/>
                      <a:pt x="475951" y="481155"/>
                      <a:pt x="474894" y="476812"/>
                    </a:cubicBezTo>
                    <a:cubicBezTo>
                      <a:pt x="456787" y="489699"/>
                      <a:pt x="458444" y="496729"/>
                      <a:pt x="461130" y="504577"/>
                    </a:cubicBezTo>
                    <a:cubicBezTo>
                      <a:pt x="462454" y="508454"/>
                      <a:pt x="463959" y="512302"/>
                      <a:pt x="462740" y="516712"/>
                    </a:cubicBezTo>
                    <a:cubicBezTo>
                      <a:pt x="461502" y="521056"/>
                      <a:pt x="457720" y="526485"/>
                      <a:pt x="447462" y="531276"/>
                    </a:cubicBezTo>
                    <a:lnTo>
                      <a:pt x="445233" y="525580"/>
                    </a:lnTo>
                    <a:lnTo>
                      <a:pt x="437766" y="536381"/>
                    </a:lnTo>
                    <a:cubicBezTo>
                      <a:pt x="437766" y="536381"/>
                      <a:pt x="434346" y="536096"/>
                      <a:pt x="430784" y="535181"/>
                    </a:cubicBezTo>
                    <a:cubicBezTo>
                      <a:pt x="427307" y="534391"/>
                      <a:pt x="423840" y="533600"/>
                      <a:pt x="423840" y="533600"/>
                    </a:cubicBezTo>
                    <a:cubicBezTo>
                      <a:pt x="421973" y="539753"/>
                      <a:pt x="417192" y="544344"/>
                      <a:pt x="410686" y="547554"/>
                    </a:cubicBezTo>
                    <a:cubicBezTo>
                      <a:pt x="404009" y="550231"/>
                      <a:pt x="395760" y="551783"/>
                      <a:pt x="387235" y="553155"/>
                    </a:cubicBezTo>
                    <a:cubicBezTo>
                      <a:pt x="378501" y="553574"/>
                      <a:pt x="369528" y="553831"/>
                      <a:pt x="361137" y="554831"/>
                    </a:cubicBezTo>
                    <a:cubicBezTo>
                      <a:pt x="352631" y="554955"/>
                      <a:pt x="344735" y="556012"/>
                      <a:pt x="337896" y="559156"/>
                    </a:cubicBezTo>
                    <a:cubicBezTo>
                      <a:pt x="332486" y="560213"/>
                      <a:pt x="326209" y="556841"/>
                      <a:pt x="319055" y="553898"/>
                    </a:cubicBezTo>
                    <a:cubicBezTo>
                      <a:pt x="311817" y="551231"/>
                      <a:pt x="303939" y="547059"/>
                      <a:pt x="294090" y="546211"/>
                    </a:cubicBezTo>
                    <a:lnTo>
                      <a:pt x="293843" y="555679"/>
                    </a:lnTo>
                    <a:cubicBezTo>
                      <a:pt x="290128" y="552745"/>
                      <a:pt x="283680" y="549745"/>
                      <a:pt x="276412" y="545201"/>
                    </a:cubicBezTo>
                    <a:cubicBezTo>
                      <a:pt x="272783" y="543154"/>
                      <a:pt x="268859" y="540944"/>
                      <a:pt x="264782" y="538658"/>
                    </a:cubicBezTo>
                    <a:cubicBezTo>
                      <a:pt x="260743" y="536458"/>
                      <a:pt x="256914" y="533248"/>
                      <a:pt x="253038" y="530523"/>
                    </a:cubicBezTo>
                    <a:cubicBezTo>
                      <a:pt x="249218" y="527618"/>
                      <a:pt x="245418" y="524894"/>
                      <a:pt x="242055" y="521770"/>
                    </a:cubicBezTo>
                    <a:cubicBezTo>
                      <a:pt x="238798" y="518398"/>
                      <a:pt x="235826" y="515045"/>
                      <a:pt x="233302" y="511740"/>
                    </a:cubicBezTo>
                    <a:cubicBezTo>
                      <a:pt x="230787" y="508416"/>
                      <a:pt x="228663" y="505235"/>
                      <a:pt x="227244" y="501948"/>
                    </a:cubicBezTo>
                    <a:cubicBezTo>
                      <a:pt x="225930" y="498462"/>
                      <a:pt x="225196" y="495100"/>
                      <a:pt x="225168" y="491890"/>
                    </a:cubicBezTo>
                    <a:cubicBezTo>
                      <a:pt x="209956" y="491147"/>
                      <a:pt x="225339" y="494290"/>
                      <a:pt x="221396" y="500615"/>
                    </a:cubicBezTo>
                    <a:cubicBezTo>
                      <a:pt x="214404" y="499167"/>
                      <a:pt x="209299" y="497262"/>
                      <a:pt x="205737" y="494929"/>
                    </a:cubicBezTo>
                    <a:cubicBezTo>
                      <a:pt x="202393" y="492252"/>
                      <a:pt x="200422" y="489385"/>
                      <a:pt x="199107" y="486423"/>
                    </a:cubicBezTo>
                    <a:cubicBezTo>
                      <a:pt x="196593" y="480355"/>
                      <a:pt x="196154" y="474564"/>
                      <a:pt x="193173" y="467639"/>
                    </a:cubicBezTo>
                    <a:cubicBezTo>
                      <a:pt x="178181" y="460229"/>
                      <a:pt x="199945" y="478736"/>
                      <a:pt x="188992" y="478269"/>
                    </a:cubicBezTo>
                    <a:cubicBezTo>
                      <a:pt x="182086" y="466773"/>
                      <a:pt x="175933" y="466077"/>
                      <a:pt x="169837" y="463534"/>
                    </a:cubicBezTo>
                    <a:cubicBezTo>
                      <a:pt x="166751" y="462344"/>
                      <a:pt x="163465" y="460991"/>
                      <a:pt x="159845" y="458162"/>
                    </a:cubicBezTo>
                    <a:cubicBezTo>
                      <a:pt x="158035" y="456752"/>
                      <a:pt x="156140" y="454971"/>
                      <a:pt x="154159" y="452685"/>
                    </a:cubicBezTo>
                    <a:cubicBezTo>
                      <a:pt x="152416" y="450199"/>
                      <a:pt x="150673" y="447132"/>
                      <a:pt x="148872" y="443427"/>
                    </a:cubicBezTo>
                    <a:cubicBezTo>
                      <a:pt x="151254" y="437655"/>
                      <a:pt x="156626" y="447932"/>
                      <a:pt x="161445" y="448132"/>
                    </a:cubicBezTo>
                    <a:cubicBezTo>
                      <a:pt x="156111" y="445399"/>
                      <a:pt x="151092" y="440646"/>
                      <a:pt x="145748" y="435092"/>
                    </a:cubicBezTo>
                    <a:cubicBezTo>
                      <a:pt x="140509" y="429454"/>
                      <a:pt x="136461" y="421996"/>
                      <a:pt x="131680" y="414642"/>
                    </a:cubicBezTo>
                    <a:cubicBezTo>
                      <a:pt x="127908" y="406737"/>
                      <a:pt x="123822" y="398555"/>
                      <a:pt x="120593" y="390173"/>
                    </a:cubicBezTo>
                    <a:cubicBezTo>
                      <a:pt x="119145" y="385905"/>
                      <a:pt x="117640" y="381695"/>
                      <a:pt x="116068" y="377590"/>
                    </a:cubicBezTo>
                    <a:cubicBezTo>
                      <a:pt x="115278" y="375542"/>
                      <a:pt x="114487" y="373504"/>
                      <a:pt x="113706" y="371494"/>
                    </a:cubicBezTo>
                    <a:cubicBezTo>
                      <a:pt x="113096" y="369427"/>
                      <a:pt x="112496" y="367389"/>
                      <a:pt x="111906" y="365379"/>
                    </a:cubicBezTo>
                    <a:cubicBezTo>
                      <a:pt x="111534" y="360502"/>
                      <a:pt x="111010" y="355435"/>
                      <a:pt x="110353" y="350206"/>
                    </a:cubicBezTo>
                    <a:cubicBezTo>
                      <a:pt x="110201" y="344910"/>
                      <a:pt x="110048" y="339395"/>
                      <a:pt x="109886" y="333718"/>
                    </a:cubicBezTo>
                    <a:cubicBezTo>
                      <a:pt x="109829" y="330898"/>
                      <a:pt x="109515" y="328079"/>
                      <a:pt x="109610" y="325193"/>
                    </a:cubicBezTo>
                    <a:cubicBezTo>
                      <a:pt x="109801" y="322297"/>
                      <a:pt x="109991" y="319373"/>
                      <a:pt x="110182" y="316421"/>
                    </a:cubicBezTo>
                    <a:cubicBezTo>
                      <a:pt x="110772" y="310544"/>
                      <a:pt x="110267" y="304610"/>
                      <a:pt x="111572" y="298666"/>
                    </a:cubicBezTo>
                    <a:cubicBezTo>
                      <a:pt x="113982" y="274768"/>
                      <a:pt x="122298" y="251441"/>
                      <a:pt x="132699" y="233201"/>
                    </a:cubicBezTo>
                    <a:lnTo>
                      <a:pt x="129746" y="231362"/>
                    </a:lnTo>
                    <a:cubicBezTo>
                      <a:pt x="133337" y="227990"/>
                      <a:pt x="135880" y="224285"/>
                      <a:pt x="137842" y="220256"/>
                    </a:cubicBezTo>
                    <a:cubicBezTo>
                      <a:pt x="140138" y="216370"/>
                      <a:pt x="142224" y="212322"/>
                      <a:pt x="143967" y="208007"/>
                    </a:cubicBezTo>
                    <a:cubicBezTo>
                      <a:pt x="144843" y="205835"/>
                      <a:pt x="145720" y="203645"/>
                      <a:pt x="146615" y="201435"/>
                    </a:cubicBezTo>
                    <a:cubicBezTo>
                      <a:pt x="147577" y="199253"/>
                      <a:pt x="148891" y="197234"/>
                      <a:pt x="150092" y="195120"/>
                    </a:cubicBezTo>
                    <a:cubicBezTo>
                      <a:pt x="152597" y="190957"/>
                      <a:pt x="155264" y="186766"/>
                      <a:pt x="158721" y="183051"/>
                    </a:cubicBezTo>
                    <a:cubicBezTo>
                      <a:pt x="158721" y="183051"/>
                      <a:pt x="156407" y="184442"/>
                      <a:pt x="154073" y="185880"/>
                    </a:cubicBezTo>
                    <a:cubicBezTo>
                      <a:pt x="151720" y="187423"/>
                      <a:pt x="149377" y="188900"/>
                      <a:pt x="149377" y="1889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1387">
                <a:extLst>
                  <a:ext uri="{FF2B5EF4-FFF2-40B4-BE49-F238E27FC236}">
                    <a16:creationId xmlns:a16="http://schemas.microsoft.com/office/drawing/2014/main" id="{0E3EAAD5-19B2-3AA5-5638-4946810EF9C2}"/>
                  </a:ext>
                </a:extLst>
              </p:cNvPr>
              <p:cNvSpPr/>
              <p:nvPr/>
            </p:nvSpPr>
            <p:spPr>
              <a:xfrm>
                <a:off x="11307899" y="5473950"/>
                <a:ext cx="38100" cy="19050"/>
              </a:xfrm>
              <a:custGeom>
                <a:avLst/>
                <a:gdLst>
                  <a:gd name="connsiteX0" fmla="*/ 38910 w 38100"/>
                  <a:gd name="connsiteY0" fmla="*/ 15773 h 19050"/>
                  <a:gd name="connsiteX1" fmla="*/ 35157 w 38100"/>
                  <a:gd name="connsiteY1" fmla="*/ 7144 h 19050"/>
                  <a:gd name="connsiteX2" fmla="*/ 30747 w 38100"/>
                  <a:gd name="connsiteY2" fmla="*/ 7353 h 19050"/>
                  <a:gd name="connsiteX3" fmla="*/ 21050 w 38100"/>
                  <a:gd name="connsiteY3" fmla="*/ 8687 h 19050"/>
                  <a:gd name="connsiteX4" fmla="*/ 7144 w 38100"/>
                  <a:gd name="connsiteY4" fmla="*/ 10725 h 19050"/>
                  <a:gd name="connsiteX5" fmla="*/ 21441 w 38100"/>
                  <a:gd name="connsiteY5" fmla="*/ 14516 h 19050"/>
                  <a:gd name="connsiteX6" fmla="*/ 29175 w 38100"/>
                  <a:gd name="connsiteY6" fmla="*/ 14192 h 19050"/>
                  <a:gd name="connsiteX7" fmla="*/ 38910 w 38100"/>
                  <a:gd name="connsiteY7" fmla="*/ 1577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100" h="19050">
                    <a:moveTo>
                      <a:pt x="38910" y="15773"/>
                    </a:moveTo>
                    <a:lnTo>
                      <a:pt x="35157" y="7144"/>
                    </a:lnTo>
                    <a:cubicBezTo>
                      <a:pt x="35157" y="7144"/>
                      <a:pt x="33395" y="7229"/>
                      <a:pt x="30747" y="7353"/>
                    </a:cubicBezTo>
                    <a:cubicBezTo>
                      <a:pt x="28099" y="7715"/>
                      <a:pt x="24575" y="8201"/>
                      <a:pt x="21050" y="8687"/>
                    </a:cubicBezTo>
                    <a:cubicBezTo>
                      <a:pt x="14097" y="9706"/>
                      <a:pt x="7144" y="10725"/>
                      <a:pt x="7144" y="10725"/>
                    </a:cubicBezTo>
                    <a:cubicBezTo>
                      <a:pt x="12602" y="14221"/>
                      <a:pt x="16707" y="14659"/>
                      <a:pt x="21441" y="14516"/>
                    </a:cubicBezTo>
                    <a:cubicBezTo>
                      <a:pt x="23803" y="14421"/>
                      <a:pt x="26318" y="14316"/>
                      <a:pt x="29175" y="14192"/>
                    </a:cubicBezTo>
                    <a:cubicBezTo>
                      <a:pt x="32014" y="14316"/>
                      <a:pt x="35195" y="14821"/>
                      <a:pt x="38910" y="1577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任意多边形: 形状 1388">
                <a:extLst>
                  <a:ext uri="{FF2B5EF4-FFF2-40B4-BE49-F238E27FC236}">
                    <a16:creationId xmlns:a16="http://schemas.microsoft.com/office/drawing/2014/main" id="{31408C61-8134-BB07-A054-9EF99A1CACF3}"/>
                  </a:ext>
                </a:extLst>
              </p:cNvPr>
              <p:cNvSpPr/>
              <p:nvPr/>
            </p:nvSpPr>
            <p:spPr>
              <a:xfrm>
                <a:off x="11323310" y="5502055"/>
                <a:ext cx="28575" cy="9525"/>
              </a:xfrm>
              <a:custGeom>
                <a:avLst/>
                <a:gdLst>
                  <a:gd name="connsiteX0" fmla="*/ 14954 w 28575"/>
                  <a:gd name="connsiteY0" fmla="*/ 11109 h 9525"/>
                  <a:gd name="connsiteX1" fmla="*/ 28527 w 28575"/>
                  <a:gd name="connsiteY1" fmla="*/ 9357 h 9525"/>
                  <a:gd name="connsiteX2" fmla="*/ 7144 w 28575"/>
                  <a:gd name="connsiteY2" fmla="*/ 7242 h 9525"/>
                  <a:gd name="connsiteX3" fmla="*/ 11087 w 28575"/>
                  <a:gd name="connsiteY3" fmla="*/ 9014 h 9525"/>
                  <a:gd name="connsiteX4" fmla="*/ 14954 w 28575"/>
                  <a:gd name="connsiteY4" fmla="*/ 11109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9525">
                    <a:moveTo>
                      <a:pt x="14954" y="11109"/>
                    </a:moveTo>
                    <a:lnTo>
                      <a:pt x="28527" y="9357"/>
                    </a:lnTo>
                    <a:cubicBezTo>
                      <a:pt x="28527" y="9357"/>
                      <a:pt x="7191" y="6594"/>
                      <a:pt x="7144" y="7242"/>
                    </a:cubicBezTo>
                    <a:cubicBezTo>
                      <a:pt x="7144" y="7242"/>
                      <a:pt x="9115" y="8128"/>
                      <a:pt x="11087" y="9014"/>
                    </a:cubicBezTo>
                    <a:cubicBezTo>
                      <a:pt x="13049" y="9928"/>
                      <a:pt x="14954" y="11109"/>
                      <a:pt x="14954" y="1110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任意多边形: 形状 1389">
                <a:extLst>
                  <a:ext uri="{FF2B5EF4-FFF2-40B4-BE49-F238E27FC236}">
                    <a16:creationId xmlns:a16="http://schemas.microsoft.com/office/drawing/2014/main" id="{75B31CA4-6065-ADFE-E4D5-D7886F239F69}"/>
                  </a:ext>
                </a:extLst>
              </p:cNvPr>
              <p:cNvSpPr/>
              <p:nvPr/>
            </p:nvSpPr>
            <p:spPr>
              <a:xfrm>
                <a:off x="11048838" y="5583888"/>
                <a:ext cx="38100" cy="57150"/>
              </a:xfrm>
              <a:custGeom>
                <a:avLst/>
                <a:gdLst>
                  <a:gd name="connsiteX0" fmla="*/ 7144 w 38100"/>
                  <a:gd name="connsiteY0" fmla="*/ 53216 h 57150"/>
                  <a:gd name="connsiteX1" fmla="*/ 9963 w 38100"/>
                  <a:gd name="connsiteY1" fmla="*/ 50997 h 57150"/>
                  <a:gd name="connsiteX2" fmla="*/ 13259 w 38100"/>
                  <a:gd name="connsiteY2" fmla="*/ 43844 h 57150"/>
                  <a:gd name="connsiteX3" fmla="*/ 21669 w 38100"/>
                  <a:gd name="connsiteY3" fmla="*/ 28661 h 57150"/>
                  <a:gd name="connsiteX4" fmla="*/ 26241 w 38100"/>
                  <a:gd name="connsiteY4" fmla="*/ 20469 h 57150"/>
                  <a:gd name="connsiteX5" fmla="*/ 30823 w 38100"/>
                  <a:gd name="connsiteY5" fmla="*/ 13735 h 57150"/>
                  <a:gd name="connsiteX6" fmla="*/ 35366 w 38100"/>
                  <a:gd name="connsiteY6" fmla="*/ 7144 h 57150"/>
                  <a:gd name="connsiteX7" fmla="*/ 30318 w 38100"/>
                  <a:gd name="connsiteY7" fmla="*/ 14002 h 57150"/>
                  <a:gd name="connsiteX8" fmla="*/ 20155 w 38100"/>
                  <a:gd name="connsiteY8" fmla="*/ 29651 h 57150"/>
                  <a:gd name="connsiteX9" fmla="*/ 10763 w 38100"/>
                  <a:gd name="connsiteY9" fmla="*/ 45615 h 57150"/>
                  <a:gd name="connsiteX10" fmla="*/ 7144 w 38100"/>
                  <a:gd name="connsiteY10" fmla="*/ 5321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100" h="57150">
                    <a:moveTo>
                      <a:pt x="7144" y="53216"/>
                    </a:moveTo>
                    <a:lnTo>
                      <a:pt x="9963" y="50997"/>
                    </a:lnTo>
                    <a:cubicBezTo>
                      <a:pt x="9963" y="50997"/>
                      <a:pt x="11087" y="48025"/>
                      <a:pt x="13259" y="43844"/>
                    </a:cubicBezTo>
                    <a:cubicBezTo>
                      <a:pt x="15554" y="39700"/>
                      <a:pt x="18612" y="34176"/>
                      <a:pt x="21669" y="28661"/>
                    </a:cubicBezTo>
                    <a:cubicBezTo>
                      <a:pt x="23222" y="25870"/>
                      <a:pt x="24784" y="23089"/>
                      <a:pt x="26241" y="20469"/>
                    </a:cubicBezTo>
                    <a:cubicBezTo>
                      <a:pt x="27918" y="18002"/>
                      <a:pt x="29480" y="15707"/>
                      <a:pt x="30823" y="13735"/>
                    </a:cubicBezTo>
                    <a:cubicBezTo>
                      <a:pt x="33547" y="9782"/>
                      <a:pt x="35366" y="7144"/>
                      <a:pt x="35366" y="7144"/>
                    </a:cubicBezTo>
                    <a:cubicBezTo>
                      <a:pt x="35366" y="7144"/>
                      <a:pt x="33347" y="9887"/>
                      <a:pt x="30318" y="14002"/>
                    </a:cubicBezTo>
                    <a:cubicBezTo>
                      <a:pt x="27127" y="17964"/>
                      <a:pt x="23565" y="23784"/>
                      <a:pt x="20155" y="29651"/>
                    </a:cubicBezTo>
                    <a:cubicBezTo>
                      <a:pt x="16716" y="35490"/>
                      <a:pt x="13145" y="41186"/>
                      <a:pt x="10763" y="45615"/>
                    </a:cubicBezTo>
                    <a:cubicBezTo>
                      <a:pt x="8582" y="50178"/>
                      <a:pt x="7144" y="53216"/>
                      <a:pt x="7144" y="5321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任意多边形: 形状 1390">
                <a:extLst>
                  <a:ext uri="{FF2B5EF4-FFF2-40B4-BE49-F238E27FC236}">
                    <a16:creationId xmlns:a16="http://schemas.microsoft.com/office/drawing/2014/main" id="{EF69F7F7-10BC-2088-90A9-7C5DAAD6ED0E}"/>
                  </a:ext>
                </a:extLst>
              </p:cNvPr>
              <p:cNvSpPr/>
              <p:nvPr/>
            </p:nvSpPr>
            <p:spPr>
              <a:xfrm>
                <a:off x="11007100" y="5949028"/>
                <a:ext cx="28575" cy="28575"/>
              </a:xfrm>
              <a:custGeom>
                <a:avLst/>
                <a:gdLst>
                  <a:gd name="connsiteX0" fmla="*/ 23251 w 28575"/>
                  <a:gd name="connsiteY0" fmla="*/ 23431 h 28575"/>
                  <a:gd name="connsiteX1" fmla="*/ 7144 w 28575"/>
                  <a:gd name="connsiteY1" fmla="*/ 7144 h 28575"/>
                  <a:gd name="connsiteX2" fmla="*/ 24146 w 28575"/>
                  <a:gd name="connsiteY2" fmla="*/ 27337 h 28575"/>
                  <a:gd name="connsiteX3" fmla="*/ 23251 w 28575"/>
                  <a:gd name="connsiteY3" fmla="*/ 2343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28575">
                    <a:moveTo>
                      <a:pt x="23251" y="23431"/>
                    </a:moveTo>
                    <a:cubicBezTo>
                      <a:pt x="16354" y="20279"/>
                      <a:pt x="13097" y="11459"/>
                      <a:pt x="7144" y="7144"/>
                    </a:cubicBezTo>
                    <a:lnTo>
                      <a:pt x="24146" y="27337"/>
                    </a:lnTo>
                    <a:lnTo>
                      <a:pt x="23251" y="2343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任意多边形: 形状 1391">
                <a:extLst>
                  <a:ext uri="{FF2B5EF4-FFF2-40B4-BE49-F238E27FC236}">
                    <a16:creationId xmlns:a16="http://schemas.microsoft.com/office/drawing/2014/main" id="{F154583A-9563-1A91-E8AC-FCEDD86B94B3}"/>
                  </a:ext>
                </a:extLst>
              </p:cNvPr>
              <p:cNvSpPr/>
              <p:nvPr/>
            </p:nvSpPr>
            <p:spPr>
              <a:xfrm>
                <a:off x="11214849" y="6126982"/>
                <a:ext cx="28575" cy="19050"/>
              </a:xfrm>
              <a:custGeom>
                <a:avLst/>
                <a:gdLst>
                  <a:gd name="connsiteX0" fmla="*/ 7144 w 28575"/>
                  <a:gd name="connsiteY0" fmla="*/ 18300 h 19050"/>
                  <a:gd name="connsiteX1" fmla="*/ 16850 w 28575"/>
                  <a:gd name="connsiteY1" fmla="*/ 7346 h 19050"/>
                  <a:gd name="connsiteX2" fmla="*/ 7144 w 28575"/>
                  <a:gd name="connsiteY2" fmla="*/ 1830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" h="19050">
                    <a:moveTo>
                      <a:pt x="7144" y="18300"/>
                    </a:moveTo>
                    <a:cubicBezTo>
                      <a:pt x="20755" y="6975"/>
                      <a:pt x="27689" y="23186"/>
                      <a:pt x="16850" y="7346"/>
                    </a:cubicBezTo>
                    <a:cubicBezTo>
                      <a:pt x="324" y="5679"/>
                      <a:pt x="12878" y="14747"/>
                      <a:pt x="7144" y="183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任意多边形: 形状 1392">
                <a:extLst>
                  <a:ext uri="{FF2B5EF4-FFF2-40B4-BE49-F238E27FC236}">
                    <a16:creationId xmlns:a16="http://schemas.microsoft.com/office/drawing/2014/main" id="{905A3993-B335-7C0C-349B-E781FA120801}"/>
                  </a:ext>
                </a:extLst>
              </p:cNvPr>
              <p:cNvSpPr/>
              <p:nvPr/>
            </p:nvSpPr>
            <p:spPr>
              <a:xfrm>
                <a:off x="11259474" y="6126038"/>
                <a:ext cx="28575" cy="19050"/>
              </a:xfrm>
              <a:custGeom>
                <a:avLst/>
                <a:gdLst>
                  <a:gd name="connsiteX0" fmla="*/ 26880 w 28575"/>
                  <a:gd name="connsiteY0" fmla="*/ 7404 h 19050"/>
                  <a:gd name="connsiteX1" fmla="*/ 7144 w 28575"/>
                  <a:gd name="connsiteY1" fmla="*/ 9786 h 19050"/>
                  <a:gd name="connsiteX2" fmla="*/ 26880 w 28575"/>
                  <a:gd name="connsiteY2" fmla="*/ 740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" h="19050">
                    <a:moveTo>
                      <a:pt x="26880" y="7404"/>
                    </a:moveTo>
                    <a:cubicBezTo>
                      <a:pt x="17736" y="6385"/>
                      <a:pt x="12440" y="8604"/>
                      <a:pt x="7144" y="9786"/>
                    </a:cubicBezTo>
                    <a:cubicBezTo>
                      <a:pt x="18736" y="17682"/>
                      <a:pt x="19993" y="9747"/>
                      <a:pt x="26880" y="740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Oval 53">
              <a:extLst>
                <a:ext uri="{FF2B5EF4-FFF2-40B4-BE49-F238E27FC236}">
                  <a16:creationId xmlns:a16="http://schemas.microsoft.com/office/drawing/2014/main" id="{474F72CF-E81E-6299-1520-1B8BCC200D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8851" y="1718113"/>
              <a:ext cx="1706297" cy="1707274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38100">
              <a:solidFill>
                <a:schemeClr val="bg1"/>
              </a:solidFill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zh-CN" altLang="en-US" sz="1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3F10C05-477B-B0EA-4C61-2B0FEB4B579F}"/>
              </a:ext>
            </a:extLst>
          </p:cNvPr>
          <p:cNvGrpSpPr/>
          <p:nvPr/>
        </p:nvGrpSpPr>
        <p:grpSpPr>
          <a:xfrm>
            <a:off x="4990073" y="1432551"/>
            <a:ext cx="2410164" cy="721148"/>
            <a:chOff x="-1001377" y="4461739"/>
            <a:chExt cx="2410164" cy="72114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A472655-4270-93BF-FC78-E79DBF9AD6F5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FDDC88A-411E-1089-F686-5C3F44D568A2}"/>
                </a:ext>
              </a:extLst>
            </p:cNvPr>
            <p:cNvSpPr txBox="1"/>
            <p:nvPr/>
          </p:nvSpPr>
          <p:spPr>
            <a:xfrm>
              <a:off x="-991136" y="4721222"/>
              <a:ext cx="2399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E91F809-1435-948C-BEBC-6ADFDBB47BCF}"/>
              </a:ext>
            </a:extLst>
          </p:cNvPr>
          <p:cNvGrpSpPr/>
          <p:nvPr/>
        </p:nvGrpSpPr>
        <p:grpSpPr>
          <a:xfrm>
            <a:off x="1747386" y="2821633"/>
            <a:ext cx="2410164" cy="721148"/>
            <a:chOff x="-991136" y="4461739"/>
            <a:chExt cx="2410164" cy="721148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97E5AE1-83BF-451A-C4CA-F1F2688BD68B}"/>
                </a:ext>
              </a:extLst>
            </p:cNvPr>
            <p:cNvSpPr txBox="1"/>
            <p:nvPr/>
          </p:nvSpPr>
          <p:spPr>
            <a:xfrm>
              <a:off x="-6362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C299688-4160-B003-1648-235E012325C8}"/>
                </a:ext>
              </a:extLst>
            </p:cNvPr>
            <p:cNvSpPr txBox="1"/>
            <p:nvPr/>
          </p:nvSpPr>
          <p:spPr>
            <a:xfrm>
              <a:off x="-991136" y="4721222"/>
              <a:ext cx="2399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9D2F265-DBBB-4160-4E9C-7767AF5D09E1}"/>
              </a:ext>
            </a:extLst>
          </p:cNvPr>
          <p:cNvGrpSpPr/>
          <p:nvPr/>
        </p:nvGrpSpPr>
        <p:grpSpPr>
          <a:xfrm>
            <a:off x="1747386" y="1450882"/>
            <a:ext cx="2410164" cy="721148"/>
            <a:chOff x="-991136" y="4461739"/>
            <a:chExt cx="2410164" cy="72114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E349712-A7E7-53DF-D37A-02FD49DDF8DB}"/>
                </a:ext>
              </a:extLst>
            </p:cNvPr>
            <p:cNvSpPr txBox="1"/>
            <p:nvPr/>
          </p:nvSpPr>
          <p:spPr>
            <a:xfrm>
              <a:off x="-6362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9636107-6A1A-DD9D-DD7F-880A05ADBE7C}"/>
                </a:ext>
              </a:extLst>
            </p:cNvPr>
            <p:cNvSpPr txBox="1"/>
            <p:nvPr/>
          </p:nvSpPr>
          <p:spPr>
            <a:xfrm>
              <a:off x="-991136" y="4721222"/>
              <a:ext cx="2399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29B2261-9473-B4AD-8B5A-AAF369079FC1}"/>
              </a:ext>
            </a:extLst>
          </p:cNvPr>
          <p:cNvGrpSpPr/>
          <p:nvPr/>
        </p:nvGrpSpPr>
        <p:grpSpPr>
          <a:xfrm>
            <a:off x="4990073" y="2942612"/>
            <a:ext cx="2410164" cy="721148"/>
            <a:chOff x="-1001377" y="4461739"/>
            <a:chExt cx="2410164" cy="72114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7CAC3D4-08A0-8A95-D463-4078FDE577CC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5FA233A-2302-77BB-CD6F-C2A68EE84056}"/>
                </a:ext>
              </a:extLst>
            </p:cNvPr>
            <p:cNvSpPr txBox="1"/>
            <p:nvPr/>
          </p:nvSpPr>
          <p:spPr>
            <a:xfrm>
              <a:off x="-991136" y="4721222"/>
              <a:ext cx="2399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sp>
        <p:nvSpPr>
          <p:cNvPr id="54" name="图形 7">
            <a:extLst>
              <a:ext uri="{FF2B5EF4-FFF2-40B4-BE49-F238E27FC236}">
                <a16:creationId xmlns:a16="http://schemas.microsoft.com/office/drawing/2014/main" id="{EDC58012-D312-6500-B795-218AB54DEEA3}"/>
              </a:ext>
            </a:extLst>
          </p:cNvPr>
          <p:cNvSpPr/>
          <p:nvPr/>
        </p:nvSpPr>
        <p:spPr>
          <a:xfrm>
            <a:off x="4268583" y="2278639"/>
            <a:ext cx="728108" cy="538108"/>
          </a:xfrm>
          <a:custGeom>
            <a:avLst/>
            <a:gdLst>
              <a:gd name="connsiteX0" fmla="*/ 1906125 w 1906124"/>
              <a:gd name="connsiteY0" fmla="*/ 1375322 h 1408720"/>
              <a:gd name="connsiteX1" fmla="*/ 1500169 w 1906124"/>
              <a:gd name="connsiteY1" fmla="*/ 962604 h 1408720"/>
              <a:gd name="connsiteX2" fmla="*/ 1500169 w 1906124"/>
              <a:gd name="connsiteY2" fmla="*/ 962604 h 1408720"/>
              <a:gd name="connsiteX3" fmla="*/ 1501312 w 1906124"/>
              <a:gd name="connsiteY3" fmla="*/ 959747 h 1408720"/>
              <a:gd name="connsiteX4" fmla="*/ 1624661 w 1906124"/>
              <a:gd name="connsiteY4" fmla="*/ 686189 h 1408720"/>
              <a:gd name="connsiteX5" fmla="*/ 1342054 w 1906124"/>
              <a:gd name="connsiteY5" fmla="*/ 368339 h 1408720"/>
              <a:gd name="connsiteX6" fmla="*/ 1345674 w 1906124"/>
              <a:gd name="connsiteY6" fmla="*/ 425204 h 1408720"/>
              <a:gd name="connsiteX7" fmla="*/ 945243 w 1906124"/>
              <a:gd name="connsiteY7" fmla="*/ 844494 h 1408720"/>
              <a:gd name="connsiteX8" fmla="*/ 929908 w 1906124"/>
              <a:gd name="connsiteY8" fmla="*/ 844875 h 1408720"/>
              <a:gd name="connsiteX9" fmla="*/ 587008 w 1906124"/>
              <a:gd name="connsiteY9" fmla="*/ 505118 h 1408720"/>
              <a:gd name="connsiteX10" fmla="*/ 865900 w 1906124"/>
              <a:gd name="connsiteY10" fmla="*/ 223559 h 1408720"/>
              <a:gd name="connsiteX11" fmla="*/ 901714 w 1906124"/>
              <a:gd name="connsiteY11" fmla="*/ 258992 h 1408720"/>
              <a:gd name="connsiteX12" fmla="*/ 866281 w 1906124"/>
              <a:gd name="connsiteY12" fmla="*/ 294806 h 1408720"/>
              <a:gd name="connsiteX13" fmla="*/ 658255 w 1906124"/>
              <a:gd name="connsiteY13" fmla="*/ 504737 h 1408720"/>
              <a:gd name="connsiteX14" fmla="*/ 929527 w 1906124"/>
              <a:gd name="connsiteY14" fmla="*/ 773533 h 1408720"/>
              <a:gd name="connsiteX15" fmla="*/ 1274427 w 1906124"/>
              <a:gd name="connsiteY15" fmla="*/ 425489 h 1408720"/>
              <a:gd name="connsiteX16" fmla="*/ 1270331 w 1906124"/>
              <a:gd name="connsiteY16" fmla="*/ 367101 h 1408720"/>
              <a:gd name="connsiteX17" fmla="*/ 1270141 w 1906124"/>
              <a:gd name="connsiteY17" fmla="*/ 361577 h 1408720"/>
              <a:gd name="connsiteX18" fmla="*/ 805225 w 1906124"/>
              <a:gd name="connsiteY18" fmla="*/ 389 h 1408720"/>
              <a:gd name="connsiteX19" fmla="*/ 373171 w 1906124"/>
              <a:gd name="connsiteY19" fmla="*/ 384056 h 1408720"/>
              <a:gd name="connsiteX20" fmla="*/ 303639 w 1906124"/>
              <a:gd name="connsiteY20" fmla="*/ 377007 h 1408720"/>
              <a:gd name="connsiteX21" fmla="*/ 62371 w 1906124"/>
              <a:gd name="connsiteY21" fmla="*/ 638754 h 1408720"/>
              <a:gd name="connsiteX22" fmla="*/ 93136 w 1906124"/>
              <a:gd name="connsiteY22" fmla="*/ 748958 h 1408720"/>
              <a:gd name="connsiteX23" fmla="*/ 172 w 1906124"/>
              <a:gd name="connsiteY23" fmla="*/ 928124 h 1408720"/>
              <a:gd name="connsiteX24" fmla="*/ 211913 w 1906124"/>
              <a:gd name="connsiteY24" fmla="*/ 1123196 h 1408720"/>
              <a:gd name="connsiteX25" fmla="*/ 256585 w 1906124"/>
              <a:gd name="connsiteY25" fmla="*/ 1116147 h 1408720"/>
              <a:gd name="connsiteX26" fmla="*/ 298400 w 1906124"/>
              <a:gd name="connsiteY26" fmla="*/ 1100622 h 1408720"/>
              <a:gd name="connsiteX27" fmla="*/ 376219 w 1906124"/>
              <a:gd name="connsiteY27" fmla="*/ 873736 h 1408720"/>
              <a:gd name="connsiteX28" fmla="*/ 256204 w 1906124"/>
              <a:gd name="connsiteY28" fmla="*/ 801727 h 1408720"/>
              <a:gd name="connsiteX29" fmla="*/ 219343 w 1906124"/>
              <a:gd name="connsiteY29" fmla="*/ 767342 h 1408720"/>
              <a:gd name="connsiteX30" fmla="*/ 253728 w 1906124"/>
              <a:gd name="connsiteY30" fmla="*/ 730480 h 1408720"/>
              <a:gd name="connsiteX31" fmla="*/ 440227 w 1906124"/>
              <a:gd name="connsiteY31" fmla="*/ 842399 h 1408720"/>
              <a:gd name="connsiteX32" fmla="*/ 439465 w 1906124"/>
              <a:gd name="connsiteY32" fmla="*/ 1054901 h 1408720"/>
              <a:gd name="connsiteX33" fmla="*/ 884473 w 1906124"/>
              <a:gd name="connsiteY33" fmla="*/ 1408565 h 1408720"/>
              <a:gd name="connsiteX34" fmla="*/ 1176796 w 1906124"/>
              <a:gd name="connsiteY34" fmla="*/ 1317696 h 1408720"/>
              <a:gd name="connsiteX35" fmla="*/ 1176796 w 1906124"/>
              <a:gd name="connsiteY35" fmla="*/ 1317792 h 1408720"/>
              <a:gd name="connsiteX36" fmla="*/ 1249757 w 1906124"/>
              <a:gd name="connsiteY36" fmla="*/ 1285788 h 1408720"/>
              <a:gd name="connsiteX37" fmla="*/ 1479500 w 1906124"/>
              <a:gd name="connsiteY37" fmla="*/ 1232352 h 1408720"/>
              <a:gd name="connsiteX38" fmla="*/ 1906125 w 1906124"/>
              <a:gd name="connsiteY38" fmla="*/ 1375322 h 140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06124" h="1408720">
                <a:moveTo>
                  <a:pt x="1906125" y="1375322"/>
                </a:moveTo>
                <a:cubicBezTo>
                  <a:pt x="1839259" y="1183394"/>
                  <a:pt x="1689145" y="1031851"/>
                  <a:pt x="1500169" y="962604"/>
                </a:cubicBezTo>
                <a:lnTo>
                  <a:pt x="1500169" y="962604"/>
                </a:lnTo>
                <a:cubicBezTo>
                  <a:pt x="1500550" y="961652"/>
                  <a:pt x="1500931" y="960699"/>
                  <a:pt x="1501312" y="959747"/>
                </a:cubicBezTo>
                <a:cubicBezTo>
                  <a:pt x="1580275" y="895167"/>
                  <a:pt x="1629138" y="795917"/>
                  <a:pt x="1624661" y="686189"/>
                </a:cubicBezTo>
                <a:cubicBezTo>
                  <a:pt x="1617994" y="523597"/>
                  <a:pt x="1496836" y="392819"/>
                  <a:pt x="1342054" y="368339"/>
                </a:cubicBezTo>
                <a:cubicBezTo>
                  <a:pt x="1344245" y="387199"/>
                  <a:pt x="1345579" y="406249"/>
                  <a:pt x="1345674" y="425204"/>
                </a:cubicBezTo>
                <a:cubicBezTo>
                  <a:pt x="1346722" y="650375"/>
                  <a:pt x="1168414" y="835350"/>
                  <a:pt x="945243" y="844494"/>
                </a:cubicBezTo>
                <a:cubicBezTo>
                  <a:pt x="940099" y="844685"/>
                  <a:pt x="935051" y="844780"/>
                  <a:pt x="929908" y="844875"/>
                </a:cubicBezTo>
                <a:cubicBezTo>
                  <a:pt x="741694" y="845732"/>
                  <a:pt x="587865" y="693332"/>
                  <a:pt x="587008" y="505118"/>
                </a:cubicBezTo>
                <a:cubicBezTo>
                  <a:pt x="586341" y="350528"/>
                  <a:pt x="711309" y="224417"/>
                  <a:pt x="865900" y="223559"/>
                </a:cubicBezTo>
                <a:cubicBezTo>
                  <a:pt x="885521" y="223464"/>
                  <a:pt x="901618" y="239371"/>
                  <a:pt x="901714" y="258992"/>
                </a:cubicBezTo>
                <a:cubicBezTo>
                  <a:pt x="901809" y="278709"/>
                  <a:pt x="885997" y="294616"/>
                  <a:pt x="866281" y="294806"/>
                </a:cubicBezTo>
                <a:cubicBezTo>
                  <a:pt x="750933" y="295283"/>
                  <a:pt x="657778" y="389485"/>
                  <a:pt x="658255" y="504737"/>
                </a:cubicBezTo>
                <a:cubicBezTo>
                  <a:pt x="658921" y="653613"/>
                  <a:pt x="780651" y="774200"/>
                  <a:pt x="929527" y="773533"/>
                </a:cubicBezTo>
                <a:cubicBezTo>
                  <a:pt x="1120503" y="772771"/>
                  <a:pt x="1275284" y="616466"/>
                  <a:pt x="1274427" y="425489"/>
                </a:cubicBezTo>
                <a:cubicBezTo>
                  <a:pt x="1274332" y="405963"/>
                  <a:pt x="1272998" y="386342"/>
                  <a:pt x="1270331" y="367101"/>
                </a:cubicBezTo>
                <a:cubicBezTo>
                  <a:pt x="1270045" y="365196"/>
                  <a:pt x="1270045" y="363386"/>
                  <a:pt x="1270141" y="361577"/>
                </a:cubicBezTo>
                <a:cubicBezTo>
                  <a:pt x="1224897" y="147645"/>
                  <a:pt x="1030968" y="-8851"/>
                  <a:pt x="805225" y="389"/>
                </a:cubicBezTo>
                <a:cubicBezTo>
                  <a:pt x="584341" y="9437"/>
                  <a:pt x="406699" y="173934"/>
                  <a:pt x="373171" y="384056"/>
                </a:cubicBezTo>
                <a:cubicBezTo>
                  <a:pt x="350978" y="378626"/>
                  <a:pt x="327642" y="376055"/>
                  <a:pt x="303639" y="377007"/>
                </a:cubicBezTo>
                <a:cubicBezTo>
                  <a:pt x="164764" y="382722"/>
                  <a:pt x="56751" y="499880"/>
                  <a:pt x="62371" y="638754"/>
                </a:cubicBezTo>
                <a:cubicBezTo>
                  <a:pt x="63990" y="678759"/>
                  <a:pt x="75134" y="716002"/>
                  <a:pt x="93136" y="748958"/>
                </a:cubicBezTo>
                <a:cubicBezTo>
                  <a:pt x="34748" y="786868"/>
                  <a:pt x="-2876" y="853543"/>
                  <a:pt x="172" y="928124"/>
                </a:cubicBezTo>
                <a:cubicBezTo>
                  <a:pt x="4744" y="1040423"/>
                  <a:pt x="99518" y="1127768"/>
                  <a:pt x="211913" y="1123196"/>
                </a:cubicBezTo>
                <a:cubicBezTo>
                  <a:pt x="227344" y="1122529"/>
                  <a:pt x="242203" y="1120052"/>
                  <a:pt x="256585" y="1116147"/>
                </a:cubicBezTo>
                <a:cubicBezTo>
                  <a:pt x="270968" y="1112432"/>
                  <a:pt x="284970" y="1107194"/>
                  <a:pt x="298400" y="1100622"/>
                </a:cubicBezTo>
                <a:cubicBezTo>
                  <a:pt x="382411" y="1059569"/>
                  <a:pt x="417272" y="957746"/>
                  <a:pt x="376219" y="873736"/>
                </a:cubicBezTo>
                <a:cubicBezTo>
                  <a:pt x="353931" y="828206"/>
                  <a:pt x="306877" y="799917"/>
                  <a:pt x="256204" y="801727"/>
                </a:cubicBezTo>
                <a:cubicBezTo>
                  <a:pt x="236488" y="802394"/>
                  <a:pt x="220009" y="787058"/>
                  <a:pt x="219343" y="767342"/>
                </a:cubicBezTo>
                <a:cubicBezTo>
                  <a:pt x="218676" y="747720"/>
                  <a:pt x="233630" y="731432"/>
                  <a:pt x="253728" y="730480"/>
                </a:cubicBezTo>
                <a:cubicBezTo>
                  <a:pt x="332404" y="727718"/>
                  <a:pt x="405652" y="771628"/>
                  <a:pt x="440227" y="842399"/>
                </a:cubicBezTo>
                <a:cubicBezTo>
                  <a:pt x="474327" y="912026"/>
                  <a:pt x="471374" y="990227"/>
                  <a:pt x="439465" y="1054901"/>
                </a:cubicBezTo>
                <a:cubicBezTo>
                  <a:pt x="481471" y="1261975"/>
                  <a:pt x="667208" y="1414280"/>
                  <a:pt x="884473" y="1408565"/>
                </a:cubicBezTo>
                <a:cubicBezTo>
                  <a:pt x="990106" y="1398373"/>
                  <a:pt x="1088975" y="1366559"/>
                  <a:pt x="1176796" y="1317696"/>
                </a:cubicBezTo>
                <a:lnTo>
                  <a:pt x="1176796" y="1317792"/>
                </a:lnTo>
                <a:cubicBezTo>
                  <a:pt x="1200132" y="1305314"/>
                  <a:pt x="1224611" y="1294836"/>
                  <a:pt x="1249757" y="1285788"/>
                </a:cubicBezTo>
                <a:cubicBezTo>
                  <a:pt x="1320337" y="1254546"/>
                  <a:pt x="1397776" y="1235686"/>
                  <a:pt x="1479500" y="1232352"/>
                </a:cubicBezTo>
                <a:cubicBezTo>
                  <a:pt x="1640758" y="1225875"/>
                  <a:pt x="1790396" y="1280358"/>
                  <a:pt x="1906125" y="1375322"/>
                </a:cubicBezTo>
              </a:path>
            </a:pathLst>
          </a:cu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338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FEE51A0E-6F9F-3BDC-57A9-9984E4B913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9" name="Picture 16">
            <a:extLst>
              <a:ext uri="{FF2B5EF4-FFF2-40B4-BE49-F238E27FC236}">
                <a16:creationId xmlns:a16="http://schemas.microsoft.com/office/drawing/2014/main" id="{9AAF3E4C-54F1-CF15-FDC5-37C33666C9F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 rot="10800000">
            <a:off x="-1" y="2438183"/>
            <a:ext cx="9144716" cy="2792187"/>
          </a:xfrm>
          <a:prstGeom prst="rect">
            <a:avLst/>
          </a:prstGeom>
        </p:spPr>
      </p:pic>
      <p:pic>
        <p:nvPicPr>
          <p:cNvPr id="9" name="图片 5"/>
          <p:cNvPicPr>
            <a:picLocks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3864" y="220492"/>
            <a:ext cx="1569583" cy="1175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Freeform 48">
            <a:extLst>
              <a:ext uri="{FF2B5EF4-FFF2-40B4-BE49-F238E27FC236}">
                <a16:creationId xmlns:a16="http://schemas.microsoft.com/office/drawing/2014/main" id="{CD105A1B-4904-5BAA-B071-CAFF9EE54E65}"/>
              </a:ext>
            </a:extLst>
          </p:cNvPr>
          <p:cNvSpPr>
            <a:spLocks/>
          </p:cNvSpPr>
          <p:nvPr/>
        </p:nvSpPr>
        <p:spPr bwMode="auto">
          <a:xfrm>
            <a:off x="4754462" y="3209497"/>
            <a:ext cx="1017772" cy="673130"/>
          </a:xfrm>
          <a:custGeom>
            <a:avLst/>
            <a:gdLst>
              <a:gd name="T0" fmla="*/ 0 w 277"/>
              <a:gd name="T1" fmla="*/ 64 h 184"/>
              <a:gd name="T2" fmla="*/ 94 w 277"/>
              <a:gd name="T3" fmla="*/ 73 h 184"/>
              <a:gd name="T4" fmla="*/ 123 w 277"/>
              <a:gd name="T5" fmla="*/ 134 h 184"/>
              <a:gd name="T6" fmla="*/ 107 w 277"/>
              <a:gd name="T7" fmla="*/ 124 h 184"/>
              <a:gd name="T8" fmla="*/ 118 w 277"/>
              <a:gd name="T9" fmla="*/ 127 h 184"/>
              <a:gd name="T10" fmla="*/ 112 w 277"/>
              <a:gd name="T11" fmla="*/ 104 h 184"/>
              <a:gd name="T12" fmla="*/ 84 w 277"/>
              <a:gd name="T13" fmla="*/ 122 h 184"/>
              <a:gd name="T14" fmla="*/ 104 w 277"/>
              <a:gd name="T15" fmla="*/ 153 h 184"/>
              <a:gd name="T16" fmla="*/ 122 w 277"/>
              <a:gd name="T17" fmla="*/ 181 h 184"/>
              <a:gd name="T18" fmla="*/ 156 w 277"/>
              <a:gd name="T19" fmla="*/ 159 h 184"/>
              <a:gd name="T20" fmla="*/ 176 w 277"/>
              <a:gd name="T21" fmla="*/ 141 h 184"/>
              <a:gd name="T22" fmla="*/ 81 w 277"/>
              <a:gd name="T23" fmla="*/ 53 h 184"/>
              <a:gd name="T24" fmla="*/ 138 w 277"/>
              <a:gd name="T25" fmla="*/ 79 h 184"/>
              <a:gd name="T26" fmla="*/ 219 w 277"/>
              <a:gd name="T27" fmla="*/ 128 h 184"/>
              <a:gd name="T28" fmla="*/ 236 w 277"/>
              <a:gd name="T29" fmla="*/ 114 h 184"/>
              <a:gd name="T30" fmla="*/ 266 w 277"/>
              <a:gd name="T31" fmla="*/ 99 h 184"/>
              <a:gd name="T32" fmla="*/ 252 w 277"/>
              <a:gd name="T33" fmla="*/ 67 h 184"/>
              <a:gd name="T34" fmla="*/ 240 w 277"/>
              <a:gd name="T35" fmla="*/ 39 h 184"/>
              <a:gd name="T36" fmla="*/ 193 w 277"/>
              <a:gd name="T37" fmla="*/ 47 h 184"/>
              <a:gd name="T38" fmla="*/ 214 w 277"/>
              <a:gd name="T39" fmla="*/ 74 h 184"/>
              <a:gd name="T40" fmla="*/ 210 w 277"/>
              <a:gd name="T41" fmla="*/ 56 h 184"/>
              <a:gd name="T42" fmla="*/ 228 w 277"/>
              <a:gd name="T43" fmla="*/ 58 h 184"/>
              <a:gd name="T44" fmla="*/ 204 w 277"/>
              <a:gd name="T45" fmla="*/ 87 h 184"/>
              <a:gd name="T46" fmla="*/ 165 w 277"/>
              <a:gd name="T47" fmla="*/ 69 h 184"/>
              <a:gd name="T48" fmla="*/ 28 w 277"/>
              <a:gd name="T49" fmla="*/ 48 h 184"/>
              <a:gd name="T50" fmla="*/ 92 w 277"/>
              <a:gd name="T51" fmla="*/ 38 h 184"/>
              <a:gd name="T52" fmla="*/ 126 w 277"/>
              <a:gd name="T53" fmla="*/ 47 h 184"/>
              <a:gd name="T54" fmla="*/ 170 w 277"/>
              <a:gd name="T55" fmla="*/ 45 h 184"/>
              <a:gd name="T56" fmla="*/ 184 w 277"/>
              <a:gd name="T57" fmla="*/ 31 h 184"/>
              <a:gd name="T58" fmla="*/ 167 w 277"/>
              <a:gd name="T59" fmla="*/ 19 h 184"/>
              <a:gd name="T60" fmla="*/ 148 w 277"/>
              <a:gd name="T61" fmla="*/ 2 h 184"/>
              <a:gd name="T62" fmla="*/ 125 w 277"/>
              <a:gd name="T63" fmla="*/ 23 h 184"/>
              <a:gd name="T64" fmla="*/ 144 w 277"/>
              <a:gd name="T65" fmla="*/ 29 h 184"/>
              <a:gd name="T66" fmla="*/ 144 w 277"/>
              <a:gd name="T67" fmla="*/ 15 h 184"/>
              <a:gd name="T68" fmla="*/ 156 w 277"/>
              <a:gd name="T69" fmla="*/ 25 h 184"/>
              <a:gd name="T70" fmla="*/ 126 w 277"/>
              <a:gd name="T71" fmla="*/ 34 h 184"/>
              <a:gd name="T72" fmla="*/ 0 w 277"/>
              <a:gd name="T73" fmla="*/ 6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7" h="184">
                <a:moveTo>
                  <a:pt x="0" y="64"/>
                </a:moveTo>
                <a:cubicBezTo>
                  <a:pt x="0" y="64"/>
                  <a:pt x="49" y="45"/>
                  <a:pt x="94" y="73"/>
                </a:cubicBezTo>
                <a:cubicBezTo>
                  <a:pt x="138" y="101"/>
                  <a:pt x="138" y="125"/>
                  <a:pt x="123" y="134"/>
                </a:cubicBezTo>
                <a:cubicBezTo>
                  <a:pt x="107" y="142"/>
                  <a:pt x="107" y="124"/>
                  <a:pt x="107" y="124"/>
                </a:cubicBezTo>
                <a:cubicBezTo>
                  <a:pt x="107" y="124"/>
                  <a:pt x="113" y="130"/>
                  <a:pt x="118" y="127"/>
                </a:cubicBezTo>
                <a:cubicBezTo>
                  <a:pt x="123" y="124"/>
                  <a:pt x="128" y="107"/>
                  <a:pt x="112" y="104"/>
                </a:cubicBezTo>
                <a:cubicBezTo>
                  <a:pt x="96" y="101"/>
                  <a:pt x="88" y="110"/>
                  <a:pt x="84" y="122"/>
                </a:cubicBezTo>
                <a:cubicBezTo>
                  <a:pt x="80" y="134"/>
                  <a:pt x="87" y="158"/>
                  <a:pt x="104" y="153"/>
                </a:cubicBezTo>
                <a:cubicBezTo>
                  <a:pt x="104" y="153"/>
                  <a:pt x="99" y="177"/>
                  <a:pt x="122" y="181"/>
                </a:cubicBezTo>
                <a:cubicBezTo>
                  <a:pt x="145" y="184"/>
                  <a:pt x="156" y="159"/>
                  <a:pt x="156" y="159"/>
                </a:cubicBezTo>
                <a:cubicBezTo>
                  <a:pt x="156" y="159"/>
                  <a:pt x="175" y="162"/>
                  <a:pt x="176" y="141"/>
                </a:cubicBezTo>
                <a:cubicBezTo>
                  <a:pt x="177" y="121"/>
                  <a:pt x="159" y="83"/>
                  <a:pt x="81" y="53"/>
                </a:cubicBezTo>
                <a:cubicBezTo>
                  <a:pt x="81" y="53"/>
                  <a:pt x="106" y="53"/>
                  <a:pt x="138" y="79"/>
                </a:cubicBezTo>
                <a:cubicBezTo>
                  <a:pt x="170" y="105"/>
                  <a:pt x="204" y="130"/>
                  <a:pt x="219" y="128"/>
                </a:cubicBezTo>
                <a:cubicBezTo>
                  <a:pt x="235" y="126"/>
                  <a:pt x="236" y="114"/>
                  <a:pt x="236" y="114"/>
                </a:cubicBezTo>
                <a:cubicBezTo>
                  <a:pt x="236" y="114"/>
                  <a:pt x="255" y="122"/>
                  <a:pt x="266" y="99"/>
                </a:cubicBezTo>
                <a:cubicBezTo>
                  <a:pt x="277" y="77"/>
                  <a:pt x="252" y="67"/>
                  <a:pt x="252" y="67"/>
                </a:cubicBezTo>
                <a:cubicBezTo>
                  <a:pt x="252" y="67"/>
                  <a:pt x="254" y="47"/>
                  <a:pt x="240" y="39"/>
                </a:cubicBezTo>
                <a:cubicBezTo>
                  <a:pt x="226" y="31"/>
                  <a:pt x="205" y="29"/>
                  <a:pt x="193" y="47"/>
                </a:cubicBezTo>
                <a:cubicBezTo>
                  <a:pt x="181" y="65"/>
                  <a:pt x="201" y="79"/>
                  <a:pt x="214" y="74"/>
                </a:cubicBezTo>
                <a:cubicBezTo>
                  <a:pt x="226" y="70"/>
                  <a:pt x="226" y="53"/>
                  <a:pt x="210" y="56"/>
                </a:cubicBezTo>
                <a:cubicBezTo>
                  <a:pt x="210" y="56"/>
                  <a:pt x="220" y="46"/>
                  <a:pt x="228" y="58"/>
                </a:cubicBezTo>
                <a:cubicBezTo>
                  <a:pt x="237" y="69"/>
                  <a:pt x="220" y="90"/>
                  <a:pt x="204" y="87"/>
                </a:cubicBezTo>
                <a:cubicBezTo>
                  <a:pt x="188" y="84"/>
                  <a:pt x="171" y="72"/>
                  <a:pt x="165" y="69"/>
                </a:cubicBezTo>
                <a:cubicBezTo>
                  <a:pt x="159" y="65"/>
                  <a:pt x="110" y="28"/>
                  <a:pt x="28" y="48"/>
                </a:cubicBezTo>
                <a:cubicBezTo>
                  <a:pt x="28" y="48"/>
                  <a:pt x="41" y="33"/>
                  <a:pt x="92" y="38"/>
                </a:cubicBezTo>
                <a:cubicBezTo>
                  <a:pt x="92" y="38"/>
                  <a:pt x="118" y="42"/>
                  <a:pt x="126" y="47"/>
                </a:cubicBezTo>
                <a:cubicBezTo>
                  <a:pt x="134" y="52"/>
                  <a:pt x="164" y="69"/>
                  <a:pt x="170" y="45"/>
                </a:cubicBezTo>
                <a:cubicBezTo>
                  <a:pt x="170" y="45"/>
                  <a:pt x="183" y="46"/>
                  <a:pt x="184" y="31"/>
                </a:cubicBezTo>
                <a:cubicBezTo>
                  <a:pt x="185" y="17"/>
                  <a:pt x="167" y="19"/>
                  <a:pt x="167" y="19"/>
                </a:cubicBezTo>
                <a:cubicBezTo>
                  <a:pt x="167" y="19"/>
                  <a:pt x="170" y="4"/>
                  <a:pt x="148" y="2"/>
                </a:cubicBezTo>
                <a:cubicBezTo>
                  <a:pt x="127" y="0"/>
                  <a:pt x="124" y="15"/>
                  <a:pt x="125" y="23"/>
                </a:cubicBezTo>
                <a:cubicBezTo>
                  <a:pt x="126" y="32"/>
                  <a:pt x="139" y="32"/>
                  <a:pt x="144" y="29"/>
                </a:cubicBezTo>
                <a:cubicBezTo>
                  <a:pt x="150" y="26"/>
                  <a:pt x="150" y="19"/>
                  <a:pt x="144" y="15"/>
                </a:cubicBezTo>
                <a:cubicBezTo>
                  <a:pt x="144" y="15"/>
                  <a:pt x="155" y="13"/>
                  <a:pt x="156" y="25"/>
                </a:cubicBezTo>
                <a:cubicBezTo>
                  <a:pt x="157" y="37"/>
                  <a:pt x="136" y="38"/>
                  <a:pt x="126" y="34"/>
                </a:cubicBezTo>
                <a:cubicBezTo>
                  <a:pt x="116" y="29"/>
                  <a:pt x="55" y="10"/>
                  <a:pt x="0" y="6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E41933-915C-13DB-5FF0-74DDE47A0343}"/>
              </a:ext>
            </a:extLst>
          </p:cNvPr>
          <p:cNvGrpSpPr/>
          <p:nvPr/>
        </p:nvGrpSpPr>
        <p:grpSpPr>
          <a:xfrm>
            <a:off x="3238431" y="952946"/>
            <a:ext cx="944886" cy="776159"/>
            <a:chOff x="4457681" y="4933366"/>
            <a:chExt cx="464537" cy="381585"/>
          </a:xfr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</p:grpSpPr>
        <p:sp>
          <p:nvSpPr>
            <p:cNvPr id="31" name="Freeform 54">
              <a:extLst>
                <a:ext uri="{FF2B5EF4-FFF2-40B4-BE49-F238E27FC236}">
                  <a16:creationId xmlns:a16="http://schemas.microsoft.com/office/drawing/2014/main" id="{41E7AB8A-40B2-D85D-76B4-E476AB439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332" y="5113790"/>
              <a:ext cx="333886" cy="201161"/>
            </a:xfrm>
            <a:custGeom>
              <a:avLst/>
              <a:gdLst>
                <a:gd name="T0" fmla="*/ 44 w 118"/>
                <a:gd name="T1" fmla="*/ 38 h 71"/>
                <a:gd name="T2" fmla="*/ 57 w 118"/>
                <a:gd name="T3" fmla="*/ 26 h 71"/>
                <a:gd name="T4" fmla="*/ 53 w 118"/>
                <a:gd name="T5" fmla="*/ 57 h 71"/>
                <a:gd name="T6" fmla="*/ 29 w 118"/>
                <a:gd name="T7" fmla="*/ 46 h 71"/>
                <a:gd name="T8" fmla="*/ 7 w 118"/>
                <a:gd name="T9" fmla="*/ 41 h 71"/>
                <a:gd name="T10" fmla="*/ 17 w 118"/>
                <a:gd name="T11" fmla="*/ 18 h 71"/>
                <a:gd name="T12" fmla="*/ 34 w 118"/>
                <a:gd name="T13" fmla="*/ 3 h 71"/>
                <a:gd name="T14" fmla="*/ 118 w 118"/>
                <a:gd name="T15" fmla="*/ 71 h 71"/>
                <a:gd name="T16" fmla="*/ 66 w 118"/>
                <a:gd name="T17" fmla="*/ 21 h 71"/>
                <a:gd name="T18" fmla="*/ 44 w 118"/>
                <a:gd name="T19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71">
                  <a:moveTo>
                    <a:pt x="44" y="38"/>
                  </a:moveTo>
                  <a:cubicBezTo>
                    <a:pt x="44" y="38"/>
                    <a:pt x="41" y="23"/>
                    <a:pt x="57" y="26"/>
                  </a:cubicBezTo>
                  <a:cubicBezTo>
                    <a:pt x="73" y="30"/>
                    <a:pt x="69" y="53"/>
                    <a:pt x="53" y="57"/>
                  </a:cubicBezTo>
                  <a:cubicBezTo>
                    <a:pt x="37" y="61"/>
                    <a:pt x="29" y="46"/>
                    <a:pt x="29" y="46"/>
                  </a:cubicBezTo>
                  <a:cubicBezTo>
                    <a:pt x="29" y="46"/>
                    <a:pt x="14" y="55"/>
                    <a:pt x="7" y="41"/>
                  </a:cubicBezTo>
                  <a:cubicBezTo>
                    <a:pt x="0" y="26"/>
                    <a:pt x="13" y="19"/>
                    <a:pt x="17" y="18"/>
                  </a:cubicBezTo>
                  <a:cubicBezTo>
                    <a:pt x="17" y="18"/>
                    <a:pt x="19" y="6"/>
                    <a:pt x="34" y="3"/>
                  </a:cubicBezTo>
                  <a:cubicBezTo>
                    <a:pt x="48" y="0"/>
                    <a:pt x="101" y="10"/>
                    <a:pt x="118" y="71"/>
                  </a:cubicBezTo>
                  <a:cubicBezTo>
                    <a:pt x="118" y="71"/>
                    <a:pt x="97" y="31"/>
                    <a:pt x="66" y="21"/>
                  </a:cubicBezTo>
                  <a:cubicBezTo>
                    <a:pt x="35" y="12"/>
                    <a:pt x="35" y="34"/>
                    <a:pt x="44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5">
              <a:extLst>
                <a:ext uri="{FF2B5EF4-FFF2-40B4-BE49-F238E27FC236}">
                  <a16:creationId xmlns:a16="http://schemas.microsoft.com/office/drawing/2014/main" id="{33CD01AC-F0D0-7D55-5D0C-C27C5A2DB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7681" y="4933366"/>
              <a:ext cx="404396" cy="250933"/>
            </a:xfrm>
            <a:custGeom>
              <a:avLst/>
              <a:gdLst>
                <a:gd name="T0" fmla="*/ 43 w 143"/>
                <a:gd name="T1" fmla="*/ 27 h 89"/>
                <a:gd name="T2" fmla="*/ 48 w 143"/>
                <a:gd name="T3" fmla="*/ 46 h 89"/>
                <a:gd name="T4" fmla="*/ 70 w 143"/>
                <a:gd name="T5" fmla="*/ 26 h 89"/>
                <a:gd name="T6" fmla="*/ 43 w 143"/>
                <a:gd name="T7" fmla="*/ 15 h 89"/>
                <a:gd name="T8" fmla="*/ 19 w 143"/>
                <a:gd name="T9" fmla="*/ 5 h 89"/>
                <a:gd name="T10" fmla="*/ 16 w 143"/>
                <a:gd name="T11" fmla="*/ 31 h 89"/>
                <a:gd name="T12" fmla="*/ 10 w 143"/>
                <a:gd name="T13" fmla="*/ 52 h 89"/>
                <a:gd name="T14" fmla="*/ 60 w 143"/>
                <a:gd name="T15" fmla="*/ 68 h 89"/>
                <a:gd name="T16" fmla="*/ 143 w 143"/>
                <a:gd name="T17" fmla="*/ 89 h 89"/>
                <a:gd name="T18" fmla="*/ 95 w 143"/>
                <a:gd name="T19" fmla="*/ 56 h 89"/>
                <a:gd name="T20" fmla="*/ 38 w 143"/>
                <a:gd name="T21" fmla="*/ 42 h 89"/>
                <a:gd name="T22" fmla="*/ 43 w 143"/>
                <a:gd name="T23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89">
                  <a:moveTo>
                    <a:pt x="43" y="27"/>
                  </a:moveTo>
                  <a:cubicBezTo>
                    <a:pt x="43" y="27"/>
                    <a:pt x="36" y="43"/>
                    <a:pt x="48" y="46"/>
                  </a:cubicBezTo>
                  <a:cubicBezTo>
                    <a:pt x="61" y="49"/>
                    <a:pt x="72" y="37"/>
                    <a:pt x="70" y="26"/>
                  </a:cubicBezTo>
                  <a:cubicBezTo>
                    <a:pt x="68" y="15"/>
                    <a:pt x="57" y="11"/>
                    <a:pt x="43" y="15"/>
                  </a:cubicBezTo>
                  <a:cubicBezTo>
                    <a:pt x="43" y="15"/>
                    <a:pt x="38" y="0"/>
                    <a:pt x="19" y="5"/>
                  </a:cubicBezTo>
                  <a:cubicBezTo>
                    <a:pt x="0" y="11"/>
                    <a:pt x="16" y="31"/>
                    <a:pt x="16" y="31"/>
                  </a:cubicBezTo>
                  <a:cubicBezTo>
                    <a:pt x="16" y="31"/>
                    <a:pt x="7" y="41"/>
                    <a:pt x="10" y="52"/>
                  </a:cubicBezTo>
                  <a:cubicBezTo>
                    <a:pt x="13" y="63"/>
                    <a:pt x="39" y="73"/>
                    <a:pt x="60" y="68"/>
                  </a:cubicBezTo>
                  <a:cubicBezTo>
                    <a:pt x="81" y="63"/>
                    <a:pt x="105" y="57"/>
                    <a:pt x="143" y="89"/>
                  </a:cubicBezTo>
                  <a:cubicBezTo>
                    <a:pt x="143" y="89"/>
                    <a:pt x="122" y="61"/>
                    <a:pt x="95" y="56"/>
                  </a:cubicBezTo>
                  <a:cubicBezTo>
                    <a:pt x="68" y="51"/>
                    <a:pt x="45" y="53"/>
                    <a:pt x="38" y="42"/>
                  </a:cubicBezTo>
                  <a:cubicBezTo>
                    <a:pt x="32" y="30"/>
                    <a:pt x="43" y="27"/>
                    <a:pt x="4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6">
              <a:extLst>
                <a:ext uri="{FF2B5EF4-FFF2-40B4-BE49-F238E27FC236}">
                  <a16:creationId xmlns:a16="http://schemas.microsoft.com/office/drawing/2014/main" id="{D074D7F2-C3E2-93BD-CF48-1F90B33B0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620" y="4970695"/>
              <a:ext cx="192866" cy="180423"/>
            </a:xfrm>
            <a:custGeom>
              <a:avLst/>
              <a:gdLst>
                <a:gd name="T0" fmla="*/ 6 w 68"/>
                <a:gd name="T1" fmla="*/ 20 h 64"/>
                <a:gd name="T2" fmla="*/ 11 w 68"/>
                <a:gd name="T3" fmla="*/ 5 h 64"/>
                <a:gd name="T4" fmla="*/ 24 w 68"/>
                <a:gd name="T5" fmla="*/ 6 h 64"/>
                <a:gd name="T6" fmla="*/ 41 w 68"/>
                <a:gd name="T7" fmla="*/ 6 h 64"/>
                <a:gd name="T8" fmla="*/ 34 w 68"/>
                <a:gd name="T9" fmla="*/ 29 h 64"/>
                <a:gd name="T10" fmla="*/ 22 w 68"/>
                <a:gd name="T11" fmla="*/ 18 h 64"/>
                <a:gd name="T12" fmla="*/ 30 w 68"/>
                <a:gd name="T13" fmla="*/ 21 h 64"/>
                <a:gd name="T14" fmla="*/ 21 w 68"/>
                <a:gd name="T15" fmla="*/ 13 h 64"/>
                <a:gd name="T16" fmla="*/ 29 w 68"/>
                <a:gd name="T17" fmla="*/ 31 h 64"/>
                <a:gd name="T18" fmla="*/ 68 w 68"/>
                <a:gd name="T19" fmla="*/ 64 h 64"/>
                <a:gd name="T20" fmla="*/ 29 w 68"/>
                <a:gd name="T21" fmla="*/ 39 h 64"/>
                <a:gd name="T22" fmla="*/ 6 w 68"/>
                <a:gd name="T23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4">
                  <a:moveTo>
                    <a:pt x="6" y="20"/>
                  </a:moveTo>
                  <a:cubicBezTo>
                    <a:pt x="6" y="20"/>
                    <a:pt x="4" y="9"/>
                    <a:pt x="11" y="5"/>
                  </a:cubicBezTo>
                  <a:cubicBezTo>
                    <a:pt x="18" y="1"/>
                    <a:pt x="24" y="6"/>
                    <a:pt x="24" y="6"/>
                  </a:cubicBezTo>
                  <a:cubicBezTo>
                    <a:pt x="24" y="6"/>
                    <a:pt x="34" y="0"/>
                    <a:pt x="41" y="6"/>
                  </a:cubicBezTo>
                  <a:cubicBezTo>
                    <a:pt x="47" y="12"/>
                    <a:pt x="41" y="29"/>
                    <a:pt x="34" y="29"/>
                  </a:cubicBezTo>
                  <a:cubicBezTo>
                    <a:pt x="27" y="29"/>
                    <a:pt x="20" y="23"/>
                    <a:pt x="22" y="18"/>
                  </a:cubicBezTo>
                  <a:cubicBezTo>
                    <a:pt x="24" y="14"/>
                    <a:pt x="30" y="21"/>
                    <a:pt x="30" y="21"/>
                  </a:cubicBezTo>
                  <a:cubicBezTo>
                    <a:pt x="30" y="21"/>
                    <a:pt x="31" y="11"/>
                    <a:pt x="21" y="13"/>
                  </a:cubicBezTo>
                  <a:cubicBezTo>
                    <a:pt x="10" y="16"/>
                    <a:pt x="22" y="31"/>
                    <a:pt x="29" y="31"/>
                  </a:cubicBezTo>
                  <a:cubicBezTo>
                    <a:pt x="36" y="31"/>
                    <a:pt x="65" y="45"/>
                    <a:pt x="68" y="64"/>
                  </a:cubicBezTo>
                  <a:cubicBezTo>
                    <a:pt x="68" y="64"/>
                    <a:pt x="46" y="42"/>
                    <a:pt x="29" y="39"/>
                  </a:cubicBezTo>
                  <a:cubicBezTo>
                    <a:pt x="12" y="37"/>
                    <a:pt x="0" y="33"/>
                    <a:pt x="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2" name="图片 51">
            <a:extLst>
              <a:ext uri="{FF2B5EF4-FFF2-40B4-BE49-F238E27FC236}">
                <a16:creationId xmlns:a16="http://schemas.microsoft.com/office/drawing/2014/main" id="{8F57C0F8-3079-DFFC-1A9B-83A3CDD571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8904" y="2836709"/>
            <a:ext cx="2699956" cy="2393513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AA0A48C9-98B1-FCBB-0E30-EEA7D520B80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6678"/>
            <a:ext cx="1815552" cy="1726668"/>
          </a:xfrm>
          <a:prstGeom prst="rect">
            <a:avLst/>
          </a:prstGeom>
        </p:spPr>
      </p:pic>
      <p:sp>
        <p:nvSpPr>
          <p:cNvPr id="2" name="Freeform 2754">
            <a:extLst>
              <a:ext uri="{FF2B5EF4-FFF2-40B4-BE49-F238E27FC236}">
                <a16:creationId xmlns:a16="http://schemas.microsoft.com/office/drawing/2014/main" id="{919EBCD3-6166-9550-AFD9-8AC77163D31F}"/>
              </a:ext>
            </a:extLst>
          </p:cNvPr>
          <p:cNvSpPr>
            <a:spLocks/>
          </p:cNvSpPr>
          <p:nvPr/>
        </p:nvSpPr>
        <p:spPr bwMode="auto">
          <a:xfrm rot="5400000">
            <a:off x="3931661" y="2402142"/>
            <a:ext cx="1800477" cy="290247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卷形: 垂直 2">
            <a:extLst>
              <a:ext uri="{FF2B5EF4-FFF2-40B4-BE49-F238E27FC236}">
                <a16:creationId xmlns:a16="http://schemas.microsoft.com/office/drawing/2014/main" id="{5526DE53-C7E7-3E48-491C-9F48BC79E238}"/>
              </a:ext>
            </a:extLst>
          </p:cNvPr>
          <p:cNvSpPr/>
          <p:nvPr/>
        </p:nvSpPr>
        <p:spPr>
          <a:xfrm>
            <a:off x="3990130" y="1411929"/>
            <a:ext cx="986893" cy="1917572"/>
          </a:xfrm>
          <a:prstGeom prst="verticalScroll">
            <a:avLst>
              <a:gd name="adj" fmla="val 14678"/>
            </a:avLst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2D6E66-9E1E-76C2-7B45-96616A98E988}"/>
              </a:ext>
            </a:extLst>
          </p:cNvPr>
          <p:cNvSpPr txBox="1"/>
          <p:nvPr/>
        </p:nvSpPr>
        <p:spPr>
          <a:xfrm>
            <a:off x="4287348" y="1694261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057B9F-3FA1-D584-B7D6-83945C313335}"/>
              </a:ext>
            </a:extLst>
          </p:cNvPr>
          <p:cNvSpPr txBox="1"/>
          <p:nvPr/>
        </p:nvSpPr>
        <p:spPr>
          <a:xfrm>
            <a:off x="5221817" y="1208150"/>
            <a:ext cx="22653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blipFill dpi="0" rotWithShape="1">
                  <a:blip r:embed="rId9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03</a:t>
            </a:r>
            <a:endParaRPr lang="zh-CN" altLang="en-US" sz="13800" dirty="0">
              <a:blipFill dpi="0" rotWithShape="1">
                <a:blip r:embed="rId9"/>
                <a:srcRect/>
                <a:tile tx="0" ty="0" sx="100000" sy="100000" flip="none" algn="tl"/>
              </a:blip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5EF36A-E2C8-F6E4-A4E3-6856C39AAED5}"/>
              </a:ext>
            </a:extLst>
          </p:cNvPr>
          <p:cNvSpPr txBox="1"/>
          <p:nvPr/>
        </p:nvSpPr>
        <p:spPr>
          <a:xfrm>
            <a:off x="1401629" y="1637095"/>
            <a:ext cx="2677656" cy="15718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0752625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F4FD607-E9A0-BAC3-10DE-157138F54119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FB35115-F0D6-74FA-09C6-D76F28A04076}"/>
                </a:ext>
              </a:extLst>
            </p:cNvPr>
            <p:cNvSpPr txBox="1"/>
            <p:nvPr/>
          </p:nvSpPr>
          <p:spPr>
            <a:xfrm>
              <a:off x="3026588" y="79293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03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A10614-C265-8C0E-0C78-B4F1B17B0B2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10" name="任意多边形 13">
            <a:extLst>
              <a:ext uri="{FF2B5EF4-FFF2-40B4-BE49-F238E27FC236}">
                <a16:creationId xmlns:a16="http://schemas.microsoft.com/office/drawing/2014/main" id="{EE692E49-E7E3-21DD-0DC8-4DEF54C12FF8}"/>
              </a:ext>
            </a:extLst>
          </p:cNvPr>
          <p:cNvSpPr/>
          <p:nvPr/>
        </p:nvSpPr>
        <p:spPr>
          <a:xfrm flipH="1">
            <a:off x="4649028" y="2597054"/>
            <a:ext cx="989772" cy="989772"/>
          </a:xfrm>
          <a:custGeom>
            <a:avLst/>
            <a:gdLst>
              <a:gd name="connsiteX0" fmla="*/ 430343 w 2394986"/>
              <a:gd name="connsiteY0" fmla="*/ 393494 h 2394986"/>
              <a:gd name="connsiteX1" fmla="*/ 393494 w 2394986"/>
              <a:gd name="connsiteY1" fmla="*/ 1964642 h 2394986"/>
              <a:gd name="connsiteX2" fmla="*/ 1964642 w 2394986"/>
              <a:gd name="connsiteY2" fmla="*/ 2001491 h 2394986"/>
              <a:gd name="connsiteX3" fmla="*/ 2001491 w 2394986"/>
              <a:gd name="connsiteY3" fmla="*/ 430343 h 2394986"/>
              <a:gd name="connsiteX4" fmla="*/ 430343 w 2394986"/>
              <a:gd name="connsiteY4" fmla="*/ 393494 h 2394986"/>
              <a:gd name="connsiteX5" fmla="*/ 350738 w 2394986"/>
              <a:gd name="connsiteY5" fmla="*/ 350738 h 2394986"/>
              <a:gd name="connsiteX6" fmla="*/ 1197493 w 2394986"/>
              <a:gd name="connsiteY6" fmla="*/ 0 h 2394986"/>
              <a:gd name="connsiteX7" fmla="*/ 2394986 w 2394986"/>
              <a:gd name="connsiteY7" fmla="*/ 0 h 2394986"/>
              <a:gd name="connsiteX8" fmla="*/ 2394986 w 2394986"/>
              <a:gd name="connsiteY8" fmla="*/ 1197493 h 2394986"/>
              <a:gd name="connsiteX9" fmla="*/ 1197493 w 2394986"/>
              <a:gd name="connsiteY9" fmla="*/ 2394986 h 2394986"/>
              <a:gd name="connsiteX10" fmla="*/ 0 w 2394986"/>
              <a:gd name="connsiteY10" fmla="*/ 1197493 h 2394986"/>
              <a:gd name="connsiteX11" fmla="*/ 350738 w 2394986"/>
              <a:gd name="connsiteY11" fmla="*/ 350738 h 239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94986" h="2394986">
                <a:moveTo>
                  <a:pt x="430343" y="393494"/>
                </a:moveTo>
                <a:cubicBezTo>
                  <a:pt x="-13693" y="817179"/>
                  <a:pt x="-30191" y="1520606"/>
                  <a:pt x="393494" y="1964642"/>
                </a:cubicBezTo>
                <a:cubicBezTo>
                  <a:pt x="817179" y="2408678"/>
                  <a:pt x="1520606" y="2425176"/>
                  <a:pt x="1964642" y="2001491"/>
                </a:cubicBezTo>
                <a:cubicBezTo>
                  <a:pt x="2408678" y="1577806"/>
                  <a:pt x="2425176" y="874379"/>
                  <a:pt x="2001491" y="430343"/>
                </a:cubicBezTo>
                <a:cubicBezTo>
                  <a:pt x="1577806" y="-13693"/>
                  <a:pt x="874379" y="-30191"/>
                  <a:pt x="430343" y="393494"/>
                </a:cubicBezTo>
                <a:close/>
                <a:moveTo>
                  <a:pt x="350738" y="350738"/>
                </a:moveTo>
                <a:cubicBezTo>
                  <a:pt x="567441" y="134034"/>
                  <a:pt x="866814" y="0"/>
                  <a:pt x="1197493" y="0"/>
                </a:cubicBezTo>
                <a:lnTo>
                  <a:pt x="2394986" y="0"/>
                </a:lnTo>
                <a:lnTo>
                  <a:pt x="2394986" y="1197493"/>
                </a:lnTo>
                <a:cubicBezTo>
                  <a:pt x="2394986" y="1858850"/>
                  <a:pt x="1858850" y="2394986"/>
                  <a:pt x="1197493" y="2394986"/>
                </a:cubicBezTo>
                <a:cubicBezTo>
                  <a:pt x="536136" y="2394986"/>
                  <a:pt x="0" y="1858850"/>
                  <a:pt x="0" y="1197493"/>
                </a:cubicBezTo>
                <a:cubicBezTo>
                  <a:pt x="0" y="866815"/>
                  <a:pt x="134034" y="567441"/>
                  <a:pt x="350738" y="350738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AF610BF-0B70-814B-1E3A-3CB59839F360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4874186" y="2885689"/>
            <a:ext cx="539455" cy="409882"/>
            <a:chOff x="4268086" y="4221191"/>
            <a:chExt cx="509646" cy="387231"/>
          </a:xfrm>
          <a:blipFill>
            <a:blip r:embed="rId3"/>
            <a:tile tx="0" ty="0" sx="100000" sy="100000" flip="none" algn="tl"/>
          </a:blipFill>
          <a:effectLst/>
        </p:grpSpPr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164D35A2-ADD0-F67C-468B-0D141E26BE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2000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E7B2D868-796C-7CD1-BB45-7D97985B01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2000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任意多边形 13">
            <a:extLst>
              <a:ext uri="{FF2B5EF4-FFF2-40B4-BE49-F238E27FC236}">
                <a16:creationId xmlns:a16="http://schemas.microsoft.com/office/drawing/2014/main" id="{64F906BB-6C31-6FF6-EC3E-EB47EF1A5F3F}"/>
              </a:ext>
            </a:extLst>
          </p:cNvPr>
          <p:cNvSpPr/>
          <p:nvPr/>
        </p:nvSpPr>
        <p:spPr>
          <a:xfrm flipH="1" flipV="1">
            <a:off x="4649028" y="1473204"/>
            <a:ext cx="989772" cy="989772"/>
          </a:xfrm>
          <a:custGeom>
            <a:avLst/>
            <a:gdLst>
              <a:gd name="connsiteX0" fmla="*/ 430343 w 2394986"/>
              <a:gd name="connsiteY0" fmla="*/ 393494 h 2394986"/>
              <a:gd name="connsiteX1" fmla="*/ 393494 w 2394986"/>
              <a:gd name="connsiteY1" fmla="*/ 1964642 h 2394986"/>
              <a:gd name="connsiteX2" fmla="*/ 1964642 w 2394986"/>
              <a:gd name="connsiteY2" fmla="*/ 2001491 h 2394986"/>
              <a:gd name="connsiteX3" fmla="*/ 2001491 w 2394986"/>
              <a:gd name="connsiteY3" fmla="*/ 430343 h 2394986"/>
              <a:gd name="connsiteX4" fmla="*/ 430343 w 2394986"/>
              <a:gd name="connsiteY4" fmla="*/ 393494 h 2394986"/>
              <a:gd name="connsiteX5" fmla="*/ 350738 w 2394986"/>
              <a:gd name="connsiteY5" fmla="*/ 350738 h 2394986"/>
              <a:gd name="connsiteX6" fmla="*/ 1197493 w 2394986"/>
              <a:gd name="connsiteY6" fmla="*/ 0 h 2394986"/>
              <a:gd name="connsiteX7" fmla="*/ 2394986 w 2394986"/>
              <a:gd name="connsiteY7" fmla="*/ 0 h 2394986"/>
              <a:gd name="connsiteX8" fmla="*/ 2394986 w 2394986"/>
              <a:gd name="connsiteY8" fmla="*/ 1197493 h 2394986"/>
              <a:gd name="connsiteX9" fmla="*/ 1197493 w 2394986"/>
              <a:gd name="connsiteY9" fmla="*/ 2394986 h 2394986"/>
              <a:gd name="connsiteX10" fmla="*/ 0 w 2394986"/>
              <a:gd name="connsiteY10" fmla="*/ 1197493 h 2394986"/>
              <a:gd name="connsiteX11" fmla="*/ 350738 w 2394986"/>
              <a:gd name="connsiteY11" fmla="*/ 350738 h 239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94986" h="2394986">
                <a:moveTo>
                  <a:pt x="430343" y="393494"/>
                </a:moveTo>
                <a:cubicBezTo>
                  <a:pt x="-13693" y="817179"/>
                  <a:pt x="-30191" y="1520606"/>
                  <a:pt x="393494" y="1964642"/>
                </a:cubicBezTo>
                <a:cubicBezTo>
                  <a:pt x="817179" y="2408678"/>
                  <a:pt x="1520606" y="2425176"/>
                  <a:pt x="1964642" y="2001491"/>
                </a:cubicBezTo>
                <a:cubicBezTo>
                  <a:pt x="2408678" y="1577806"/>
                  <a:pt x="2425176" y="874379"/>
                  <a:pt x="2001491" y="430343"/>
                </a:cubicBezTo>
                <a:cubicBezTo>
                  <a:pt x="1577806" y="-13693"/>
                  <a:pt x="874379" y="-30191"/>
                  <a:pt x="430343" y="393494"/>
                </a:cubicBezTo>
                <a:close/>
                <a:moveTo>
                  <a:pt x="350738" y="350738"/>
                </a:moveTo>
                <a:cubicBezTo>
                  <a:pt x="567441" y="134034"/>
                  <a:pt x="866814" y="0"/>
                  <a:pt x="1197493" y="0"/>
                </a:cubicBezTo>
                <a:lnTo>
                  <a:pt x="2394986" y="0"/>
                </a:lnTo>
                <a:lnTo>
                  <a:pt x="2394986" y="1197493"/>
                </a:lnTo>
                <a:cubicBezTo>
                  <a:pt x="2394986" y="1858850"/>
                  <a:pt x="1858850" y="2394986"/>
                  <a:pt x="1197493" y="2394986"/>
                </a:cubicBezTo>
                <a:cubicBezTo>
                  <a:pt x="536136" y="2394986"/>
                  <a:pt x="0" y="1858850"/>
                  <a:pt x="0" y="1197493"/>
                </a:cubicBezTo>
                <a:cubicBezTo>
                  <a:pt x="0" y="866815"/>
                  <a:pt x="134034" y="567441"/>
                  <a:pt x="350738" y="350738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任意多边形 13">
            <a:extLst>
              <a:ext uri="{FF2B5EF4-FFF2-40B4-BE49-F238E27FC236}">
                <a16:creationId xmlns:a16="http://schemas.microsoft.com/office/drawing/2014/main" id="{894F70D1-3177-929F-12B6-8D68E6126DBE}"/>
              </a:ext>
            </a:extLst>
          </p:cNvPr>
          <p:cNvSpPr/>
          <p:nvPr/>
        </p:nvSpPr>
        <p:spPr>
          <a:xfrm>
            <a:off x="3516577" y="2597054"/>
            <a:ext cx="989772" cy="989772"/>
          </a:xfrm>
          <a:custGeom>
            <a:avLst/>
            <a:gdLst>
              <a:gd name="connsiteX0" fmla="*/ 430343 w 2394986"/>
              <a:gd name="connsiteY0" fmla="*/ 393494 h 2394986"/>
              <a:gd name="connsiteX1" fmla="*/ 393494 w 2394986"/>
              <a:gd name="connsiteY1" fmla="*/ 1964642 h 2394986"/>
              <a:gd name="connsiteX2" fmla="*/ 1964642 w 2394986"/>
              <a:gd name="connsiteY2" fmla="*/ 2001491 h 2394986"/>
              <a:gd name="connsiteX3" fmla="*/ 2001491 w 2394986"/>
              <a:gd name="connsiteY3" fmla="*/ 430343 h 2394986"/>
              <a:gd name="connsiteX4" fmla="*/ 430343 w 2394986"/>
              <a:gd name="connsiteY4" fmla="*/ 393494 h 2394986"/>
              <a:gd name="connsiteX5" fmla="*/ 350738 w 2394986"/>
              <a:gd name="connsiteY5" fmla="*/ 350738 h 2394986"/>
              <a:gd name="connsiteX6" fmla="*/ 1197493 w 2394986"/>
              <a:gd name="connsiteY6" fmla="*/ 0 h 2394986"/>
              <a:gd name="connsiteX7" fmla="*/ 2394986 w 2394986"/>
              <a:gd name="connsiteY7" fmla="*/ 0 h 2394986"/>
              <a:gd name="connsiteX8" fmla="*/ 2394986 w 2394986"/>
              <a:gd name="connsiteY8" fmla="*/ 1197493 h 2394986"/>
              <a:gd name="connsiteX9" fmla="*/ 1197493 w 2394986"/>
              <a:gd name="connsiteY9" fmla="*/ 2394986 h 2394986"/>
              <a:gd name="connsiteX10" fmla="*/ 0 w 2394986"/>
              <a:gd name="connsiteY10" fmla="*/ 1197493 h 2394986"/>
              <a:gd name="connsiteX11" fmla="*/ 350738 w 2394986"/>
              <a:gd name="connsiteY11" fmla="*/ 350738 h 239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94986" h="2394986">
                <a:moveTo>
                  <a:pt x="430343" y="393494"/>
                </a:moveTo>
                <a:cubicBezTo>
                  <a:pt x="-13693" y="817179"/>
                  <a:pt x="-30191" y="1520606"/>
                  <a:pt x="393494" y="1964642"/>
                </a:cubicBezTo>
                <a:cubicBezTo>
                  <a:pt x="817179" y="2408678"/>
                  <a:pt x="1520606" y="2425176"/>
                  <a:pt x="1964642" y="2001491"/>
                </a:cubicBezTo>
                <a:cubicBezTo>
                  <a:pt x="2408678" y="1577806"/>
                  <a:pt x="2425176" y="874379"/>
                  <a:pt x="2001491" y="430343"/>
                </a:cubicBezTo>
                <a:cubicBezTo>
                  <a:pt x="1577806" y="-13693"/>
                  <a:pt x="874379" y="-30191"/>
                  <a:pt x="430343" y="393494"/>
                </a:cubicBezTo>
                <a:close/>
                <a:moveTo>
                  <a:pt x="350738" y="350738"/>
                </a:moveTo>
                <a:cubicBezTo>
                  <a:pt x="567441" y="134034"/>
                  <a:pt x="866814" y="0"/>
                  <a:pt x="1197493" y="0"/>
                </a:cubicBezTo>
                <a:lnTo>
                  <a:pt x="2394986" y="0"/>
                </a:lnTo>
                <a:lnTo>
                  <a:pt x="2394986" y="1197493"/>
                </a:lnTo>
                <a:cubicBezTo>
                  <a:pt x="2394986" y="1858850"/>
                  <a:pt x="1858850" y="2394986"/>
                  <a:pt x="1197493" y="2394986"/>
                </a:cubicBezTo>
                <a:cubicBezTo>
                  <a:pt x="536136" y="2394986"/>
                  <a:pt x="0" y="1858850"/>
                  <a:pt x="0" y="1197493"/>
                </a:cubicBezTo>
                <a:cubicBezTo>
                  <a:pt x="0" y="866815"/>
                  <a:pt x="134034" y="567441"/>
                  <a:pt x="350738" y="350738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任意多边形 13">
            <a:extLst>
              <a:ext uri="{FF2B5EF4-FFF2-40B4-BE49-F238E27FC236}">
                <a16:creationId xmlns:a16="http://schemas.microsoft.com/office/drawing/2014/main" id="{EE2B47A0-4899-5915-6FCC-9AE6C95BFA45}"/>
              </a:ext>
            </a:extLst>
          </p:cNvPr>
          <p:cNvSpPr/>
          <p:nvPr/>
        </p:nvSpPr>
        <p:spPr>
          <a:xfrm flipV="1">
            <a:off x="3516577" y="1473204"/>
            <a:ext cx="989772" cy="989772"/>
          </a:xfrm>
          <a:custGeom>
            <a:avLst/>
            <a:gdLst>
              <a:gd name="connsiteX0" fmla="*/ 430343 w 2394986"/>
              <a:gd name="connsiteY0" fmla="*/ 393494 h 2394986"/>
              <a:gd name="connsiteX1" fmla="*/ 393494 w 2394986"/>
              <a:gd name="connsiteY1" fmla="*/ 1964642 h 2394986"/>
              <a:gd name="connsiteX2" fmla="*/ 1964642 w 2394986"/>
              <a:gd name="connsiteY2" fmla="*/ 2001491 h 2394986"/>
              <a:gd name="connsiteX3" fmla="*/ 2001491 w 2394986"/>
              <a:gd name="connsiteY3" fmla="*/ 430343 h 2394986"/>
              <a:gd name="connsiteX4" fmla="*/ 430343 w 2394986"/>
              <a:gd name="connsiteY4" fmla="*/ 393494 h 2394986"/>
              <a:gd name="connsiteX5" fmla="*/ 350738 w 2394986"/>
              <a:gd name="connsiteY5" fmla="*/ 350738 h 2394986"/>
              <a:gd name="connsiteX6" fmla="*/ 1197493 w 2394986"/>
              <a:gd name="connsiteY6" fmla="*/ 0 h 2394986"/>
              <a:gd name="connsiteX7" fmla="*/ 2394986 w 2394986"/>
              <a:gd name="connsiteY7" fmla="*/ 0 h 2394986"/>
              <a:gd name="connsiteX8" fmla="*/ 2394986 w 2394986"/>
              <a:gd name="connsiteY8" fmla="*/ 1197493 h 2394986"/>
              <a:gd name="connsiteX9" fmla="*/ 1197493 w 2394986"/>
              <a:gd name="connsiteY9" fmla="*/ 2394986 h 2394986"/>
              <a:gd name="connsiteX10" fmla="*/ 0 w 2394986"/>
              <a:gd name="connsiteY10" fmla="*/ 1197493 h 2394986"/>
              <a:gd name="connsiteX11" fmla="*/ 350738 w 2394986"/>
              <a:gd name="connsiteY11" fmla="*/ 350738 h 239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94986" h="2394986">
                <a:moveTo>
                  <a:pt x="430343" y="393494"/>
                </a:moveTo>
                <a:cubicBezTo>
                  <a:pt x="-13693" y="817179"/>
                  <a:pt x="-30191" y="1520606"/>
                  <a:pt x="393494" y="1964642"/>
                </a:cubicBezTo>
                <a:cubicBezTo>
                  <a:pt x="817179" y="2408678"/>
                  <a:pt x="1520606" y="2425176"/>
                  <a:pt x="1964642" y="2001491"/>
                </a:cubicBezTo>
                <a:cubicBezTo>
                  <a:pt x="2408678" y="1577806"/>
                  <a:pt x="2425176" y="874379"/>
                  <a:pt x="2001491" y="430343"/>
                </a:cubicBezTo>
                <a:cubicBezTo>
                  <a:pt x="1577806" y="-13693"/>
                  <a:pt x="874379" y="-30191"/>
                  <a:pt x="430343" y="393494"/>
                </a:cubicBezTo>
                <a:close/>
                <a:moveTo>
                  <a:pt x="350738" y="350738"/>
                </a:moveTo>
                <a:cubicBezTo>
                  <a:pt x="567441" y="134034"/>
                  <a:pt x="866814" y="0"/>
                  <a:pt x="1197493" y="0"/>
                </a:cubicBezTo>
                <a:lnTo>
                  <a:pt x="2394986" y="0"/>
                </a:lnTo>
                <a:lnTo>
                  <a:pt x="2394986" y="1197493"/>
                </a:lnTo>
                <a:cubicBezTo>
                  <a:pt x="2394986" y="1858850"/>
                  <a:pt x="1858850" y="2394986"/>
                  <a:pt x="1197493" y="2394986"/>
                </a:cubicBezTo>
                <a:cubicBezTo>
                  <a:pt x="536136" y="2394986"/>
                  <a:pt x="0" y="1858850"/>
                  <a:pt x="0" y="1197493"/>
                </a:cubicBezTo>
                <a:cubicBezTo>
                  <a:pt x="0" y="866815"/>
                  <a:pt x="134034" y="567441"/>
                  <a:pt x="350738" y="350738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Freeform 41">
            <a:extLst>
              <a:ext uri="{FF2B5EF4-FFF2-40B4-BE49-F238E27FC236}">
                <a16:creationId xmlns:a16="http://schemas.microsoft.com/office/drawing/2014/main" id="{4BE063E4-6814-8251-00BE-8F2C9AEFB582}"/>
              </a:ext>
            </a:extLst>
          </p:cNvPr>
          <p:cNvSpPr>
            <a:spLocks noEditPoints="1"/>
          </p:cNvSpPr>
          <p:nvPr/>
        </p:nvSpPr>
        <p:spPr bwMode="auto">
          <a:xfrm>
            <a:off x="3802647" y="1765128"/>
            <a:ext cx="417632" cy="405924"/>
          </a:xfrm>
          <a:custGeom>
            <a:avLst/>
            <a:gdLst>
              <a:gd name="T0" fmla="*/ 35 w 69"/>
              <a:gd name="T1" fmla="*/ 0 h 67"/>
              <a:gd name="T2" fmla="*/ 56 w 69"/>
              <a:gd name="T3" fmla="*/ 0 h 67"/>
              <a:gd name="T4" fmla="*/ 54 w 69"/>
              <a:gd name="T5" fmla="*/ 6 h 67"/>
              <a:gd name="T6" fmla="*/ 69 w 69"/>
              <a:gd name="T7" fmla="*/ 6 h 67"/>
              <a:gd name="T8" fmla="*/ 67 w 69"/>
              <a:gd name="T9" fmla="*/ 22 h 67"/>
              <a:gd name="T10" fmla="*/ 55 w 69"/>
              <a:gd name="T11" fmla="*/ 36 h 67"/>
              <a:gd name="T12" fmla="*/ 59 w 69"/>
              <a:gd name="T13" fmla="*/ 39 h 67"/>
              <a:gd name="T14" fmla="*/ 51 w 69"/>
              <a:gd name="T15" fmla="*/ 41 h 67"/>
              <a:gd name="T16" fmla="*/ 51 w 69"/>
              <a:gd name="T17" fmla="*/ 37 h 67"/>
              <a:gd name="T18" fmla="*/ 45 w 69"/>
              <a:gd name="T19" fmla="*/ 47 h 67"/>
              <a:gd name="T20" fmla="*/ 45 w 69"/>
              <a:gd name="T21" fmla="*/ 59 h 67"/>
              <a:gd name="T22" fmla="*/ 53 w 69"/>
              <a:gd name="T23" fmla="*/ 67 h 67"/>
              <a:gd name="T24" fmla="*/ 21 w 69"/>
              <a:gd name="T25" fmla="*/ 59 h 67"/>
              <a:gd name="T26" fmla="*/ 27 w 69"/>
              <a:gd name="T27" fmla="*/ 59 h 67"/>
              <a:gd name="T28" fmla="*/ 34 w 69"/>
              <a:gd name="T29" fmla="*/ 57 h 67"/>
              <a:gd name="T30" fmla="*/ 30 w 69"/>
              <a:gd name="T31" fmla="*/ 47 h 67"/>
              <a:gd name="T32" fmla="*/ 27 w 69"/>
              <a:gd name="T33" fmla="*/ 42 h 67"/>
              <a:gd name="T34" fmla="*/ 19 w 69"/>
              <a:gd name="T35" fmla="*/ 39 h 67"/>
              <a:gd name="T36" fmla="*/ 16 w 69"/>
              <a:gd name="T37" fmla="*/ 40 h 67"/>
              <a:gd name="T38" fmla="*/ 12 w 69"/>
              <a:gd name="T39" fmla="*/ 35 h 67"/>
              <a:gd name="T40" fmla="*/ 15 w 69"/>
              <a:gd name="T41" fmla="*/ 34 h 67"/>
              <a:gd name="T42" fmla="*/ 1 w 69"/>
              <a:gd name="T43" fmla="*/ 8 h 67"/>
              <a:gd name="T44" fmla="*/ 2 w 69"/>
              <a:gd name="T45" fmla="*/ 6 h 67"/>
              <a:gd name="T46" fmla="*/ 17 w 69"/>
              <a:gd name="T47" fmla="*/ 6 h 67"/>
              <a:gd name="T48" fmla="*/ 24 w 69"/>
              <a:gd name="T49" fmla="*/ 4 h 67"/>
              <a:gd name="T50" fmla="*/ 29 w 69"/>
              <a:gd name="T51" fmla="*/ 35 h 67"/>
              <a:gd name="T52" fmla="*/ 24 w 69"/>
              <a:gd name="T53" fmla="*/ 4 h 67"/>
              <a:gd name="T54" fmla="*/ 53 w 69"/>
              <a:gd name="T55" fmla="*/ 30 h 67"/>
              <a:gd name="T56" fmla="*/ 65 w 69"/>
              <a:gd name="T57" fmla="*/ 10 h 67"/>
              <a:gd name="T58" fmla="*/ 55 w 69"/>
              <a:gd name="T59" fmla="*/ 15 h 67"/>
              <a:gd name="T60" fmla="*/ 17 w 69"/>
              <a:gd name="T61" fmla="*/ 30 h 67"/>
              <a:gd name="T62" fmla="*/ 14 w 69"/>
              <a:gd name="T63" fmla="*/ 15 h 67"/>
              <a:gd name="T64" fmla="*/ 4 w 69"/>
              <a:gd name="T65" fmla="*/ 10 h 67"/>
              <a:gd name="T66" fmla="*/ 17 w 69"/>
              <a:gd name="T67" fmla="*/ 3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9" h="67">
                <a:moveTo>
                  <a:pt x="14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2"/>
                  <a:pt x="54" y="4"/>
                  <a:pt x="53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67" y="6"/>
                  <a:pt x="67" y="6"/>
                  <a:pt x="67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12"/>
                  <a:pt x="69" y="17"/>
                  <a:pt x="67" y="22"/>
                </a:cubicBezTo>
                <a:cubicBezTo>
                  <a:pt x="65" y="27"/>
                  <a:pt x="62" y="31"/>
                  <a:pt x="55" y="34"/>
                </a:cubicBezTo>
                <a:cubicBezTo>
                  <a:pt x="55" y="36"/>
                  <a:pt x="55" y="36"/>
                  <a:pt x="55" y="36"/>
                </a:cubicBezTo>
                <a:cubicBezTo>
                  <a:pt x="57" y="35"/>
                  <a:pt x="57" y="35"/>
                  <a:pt x="57" y="35"/>
                </a:cubicBezTo>
                <a:cubicBezTo>
                  <a:pt x="59" y="39"/>
                  <a:pt x="59" y="39"/>
                  <a:pt x="59" y="39"/>
                </a:cubicBezTo>
                <a:cubicBezTo>
                  <a:pt x="53" y="40"/>
                  <a:pt x="53" y="40"/>
                  <a:pt x="53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7"/>
                  <a:pt x="51" y="37"/>
                  <a:pt x="51" y="37"/>
                </a:cubicBezTo>
                <a:cubicBezTo>
                  <a:pt x="50" y="38"/>
                  <a:pt x="48" y="40"/>
                  <a:pt x="45" y="41"/>
                </a:cubicBezTo>
                <a:cubicBezTo>
                  <a:pt x="45" y="47"/>
                  <a:pt x="45" y="47"/>
                  <a:pt x="45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52"/>
                  <a:pt x="42" y="56"/>
                  <a:pt x="45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3" y="67"/>
                  <a:pt x="53" y="67"/>
                  <a:pt x="53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21" y="59"/>
                  <a:pt x="21" y="59"/>
                  <a:pt x="2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57"/>
                  <a:pt x="34" y="57"/>
                  <a:pt x="34" y="57"/>
                </a:cubicBezTo>
                <a:cubicBezTo>
                  <a:pt x="29" y="56"/>
                  <a:pt x="29" y="56"/>
                  <a:pt x="29" y="56"/>
                </a:cubicBezTo>
                <a:cubicBezTo>
                  <a:pt x="30" y="53"/>
                  <a:pt x="31" y="51"/>
                  <a:pt x="30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7" y="42"/>
                  <a:pt x="27" y="42"/>
                  <a:pt x="27" y="42"/>
                </a:cubicBezTo>
                <a:cubicBezTo>
                  <a:pt x="23" y="40"/>
                  <a:pt x="20" y="38"/>
                  <a:pt x="19" y="36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1"/>
                  <a:pt x="19" y="41"/>
                  <a:pt x="19" y="41"/>
                </a:cubicBezTo>
                <a:cubicBezTo>
                  <a:pt x="16" y="40"/>
                  <a:pt x="16" y="40"/>
                  <a:pt x="16" y="40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35"/>
                  <a:pt x="12" y="35"/>
                  <a:pt x="12" y="35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4"/>
                  <a:pt x="15" y="34"/>
                  <a:pt x="15" y="34"/>
                </a:cubicBezTo>
                <a:cubicBezTo>
                  <a:pt x="8" y="31"/>
                  <a:pt x="5" y="27"/>
                  <a:pt x="3" y="22"/>
                </a:cubicBezTo>
                <a:cubicBezTo>
                  <a:pt x="1" y="17"/>
                  <a:pt x="0" y="12"/>
                  <a:pt x="1" y="8"/>
                </a:cubicBezTo>
                <a:cubicBezTo>
                  <a:pt x="1" y="6"/>
                  <a:pt x="1" y="6"/>
                  <a:pt x="1" y="6"/>
                </a:cubicBezTo>
                <a:cubicBezTo>
                  <a:pt x="2" y="6"/>
                  <a:pt x="2" y="6"/>
                  <a:pt x="2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4"/>
                  <a:pt x="15" y="2"/>
                  <a:pt x="14" y="0"/>
                </a:cubicBezTo>
                <a:close/>
                <a:moveTo>
                  <a:pt x="24" y="4"/>
                </a:moveTo>
                <a:cubicBezTo>
                  <a:pt x="24" y="13"/>
                  <a:pt x="24" y="21"/>
                  <a:pt x="23" y="29"/>
                </a:cubicBezTo>
                <a:cubicBezTo>
                  <a:pt x="23" y="33"/>
                  <a:pt x="27" y="33"/>
                  <a:pt x="29" y="35"/>
                </a:cubicBezTo>
                <a:cubicBezTo>
                  <a:pt x="30" y="4"/>
                  <a:pt x="30" y="4"/>
                  <a:pt x="30" y="4"/>
                </a:cubicBezTo>
                <a:cubicBezTo>
                  <a:pt x="28" y="4"/>
                  <a:pt x="26" y="4"/>
                  <a:pt x="24" y="4"/>
                </a:cubicBezTo>
                <a:close/>
                <a:moveTo>
                  <a:pt x="52" y="15"/>
                </a:moveTo>
                <a:cubicBezTo>
                  <a:pt x="52" y="21"/>
                  <a:pt x="53" y="26"/>
                  <a:pt x="53" y="30"/>
                </a:cubicBezTo>
                <a:cubicBezTo>
                  <a:pt x="59" y="28"/>
                  <a:pt x="62" y="24"/>
                  <a:pt x="64" y="20"/>
                </a:cubicBezTo>
                <a:cubicBezTo>
                  <a:pt x="65" y="17"/>
                  <a:pt x="65" y="13"/>
                  <a:pt x="65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5"/>
                  <a:pt x="55" y="15"/>
                  <a:pt x="55" y="15"/>
                </a:cubicBezTo>
                <a:cubicBezTo>
                  <a:pt x="52" y="15"/>
                  <a:pt x="52" y="15"/>
                  <a:pt x="52" y="15"/>
                </a:cubicBezTo>
                <a:close/>
                <a:moveTo>
                  <a:pt x="17" y="30"/>
                </a:moveTo>
                <a:cubicBezTo>
                  <a:pt x="17" y="26"/>
                  <a:pt x="18" y="21"/>
                  <a:pt x="18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0"/>
                  <a:pt x="14" y="10"/>
                  <a:pt x="1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3"/>
                  <a:pt x="5" y="17"/>
                  <a:pt x="6" y="20"/>
                </a:cubicBezTo>
                <a:cubicBezTo>
                  <a:pt x="8" y="24"/>
                  <a:pt x="11" y="28"/>
                  <a:pt x="17" y="30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txBody>
          <a:bodyPr vert="horz" wrap="square" lIns="51423" tIns="25712" rIns="51423" bIns="25712" numCol="1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05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9" name="Freeform 17">
            <a:extLst>
              <a:ext uri="{FF2B5EF4-FFF2-40B4-BE49-F238E27FC236}">
                <a16:creationId xmlns:a16="http://schemas.microsoft.com/office/drawing/2014/main" id="{B8581C64-F7F6-87AD-2C89-6A2231831144}"/>
              </a:ext>
            </a:extLst>
          </p:cNvPr>
          <p:cNvSpPr>
            <a:spLocks noEditPoints="1"/>
          </p:cNvSpPr>
          <p:nvPr/>
        </p:nvSpPr>
        <p:spPr bwMode="auto">
          <a:xfrm>
            <a:off x="4995567" y="1727026"/>
            <a:ext cx="296694" cy="482126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5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79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4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4 w 67"/>
              <a:gd name="T27" fmla="*/ 69 h 106"/>
              <a:gd name="T28" fmla="*/ 16 w 67"/>
              <a:gd name="T29" fmla="*/ 62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0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1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4 w 67"/>
              <a:gd name="T57" fmla="*/ 15 h 106"/>
              <a:gd name="T58" fmla="*/ 11 w 67"/>
              <a:gd name="T59" fmla="*/ 47 h 106"/>
              <a:gd name="T60" fmla="*/ 23 w 67"/>
              <a:gd name="T61" fmla="*/ 58 h 106"/>
              <a:gd name="T62" fmla="*/ 23 w 67"/>
              <a:gd name="T63" fmla="*/ 67 h 106"/>
              <a:gd name="T64" fmla="*/ 29 w 67"/>
              <a:gd name="T65" fmla="*/ 51 h 106"/>
              <a:gd name="T66" fmla="*/ 25 w 67"/>
              <a:gd name="T67" fmla="*/ 38 h 106"/>
              <a:gd name="T68" fmla="*/ 40 w 67"/>
              <a:gd name="T69" fmla="*/ 42 h 106"/>
              <a:gd name="T70" fmla="*/ 36 w 67"/>
              <a:gd name="T71" fmla="*/ 41 h 106"/>
              <a:gd name="T72" fmla="*/ 30 w 67"/>
              <a:gd name="T73" fmla="*/ 41 h 106"/>
              <a:gd name="T74" fmla="*/ 27 w 67"/>
              <a:gd name="T75" fmla="*/ 42 h 106"/>
              <a:gd name="T76" fmla="*/ 32 w 67"/>
              <a:gd name="T77" fmla="*/ 50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89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6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txBody>
          <a:bodyPr vert="horz" wrap="square" lIns="51423" tIns="25712" rIns="51423" bIns="25712" numCol="1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050">
              <a:solidFill>
                <a:srgbClr val="FFFFFF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2" name="图形 60" descr="书籍 纯色填充">
            <a:extLst>
              <a:ext uri="{FF2B5EF4-FFF2-40B4-BE49-F238E27FC236}">
                <a16:creationId xmlns:a16="http://schemas.microsoft.com/office/drawing/2014/main" id="{53B7F2A8-AD57-DECF-0B5D-94DC43219F85}"/>
              </a:ext>
            </a:extLst>
          </p:cNvPr>
          <p:cNvSpPr/>
          <p:nvPr/>
        </p:nvSpPr>
        <p:spPr>
          <a:xfrm>
            <a:off x="3767384" y="2890315"/>
            <a:ext cx="488157" cy="455499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9A1CC9E-1B58-D1C4-2B6B-6D98A68D580B}"/>
              </a:ext>
            </a:extLst>
          </p:cNvPr>
          <p:cNvGrpSpPr/>
          <p:nvPr/>
        </p:nvGrpSpPr>
        <p:grpSpPr>
          <a:xfrm>
            <a:off x="5726861" y="1607515"/>
            <a:ext cx="2427596" cy="721148"/>
            <a:chOff x="-1001377" y="4461739"/>
            <a:chExt cx="2427596" cy="721148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8197916-E25B-68D6-0EA0-133ADC77437A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5C087D4-8D83-FB88-9AFC-89DFEA2A65F7}"/>
                </a:ext>
              </a:extLst>
            </p:cNvPr>
            <p:cNvSpPr txBox="1"/>
            <p:nvPr/>
          </p:nvSpPr>
          <p:spPr>
            <a:xfrm>
              <a:off x="-991135" y="4721222"/>
              <a:ext cx="241735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4A16C4D-3AF0-2C74-2E0C-5CA77FFB443E}"/>
              </a:ext>
            </a:extLst>
          </p:cNvPr>
          <p:cNvGrpSpPr/>
          <p:nvPr/>
        </p:nvGrpSpPr>
        <p:grpSpPr>
          <a:xfrm>
            <a:off x="999157" y="1607515"/>
            <a:ext cx="2453641" cy="721148"/>
            <a:chOff x="-991135" y="4461739"/>
            <a:chExt cx="2453641" cy="721148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71BDE12-56FF-6E48-5E62-FDE4618F0BB4}"/>
                </a:ext>
              </a:extLst>
            </p:cNvPr>
            <p:cNvSpPr txBox="1"/>
            <p:nvPr/>
          </p:nvSpPr>
          <p:spPr>
            <a:xfrm>
              <a:off x="37116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F1F834D-B82F-DDDF-48D6-616FBBDE6FD5}"/>
                </a:ext>
              </a:extLst>
            </p:cNvPr>
            <p:cNvSpPr txBox="1"/>
            <p:nvPr/>
          </p:nvSpPr>
          <p:spPr>
            <a:xfrm>
              <a:off x="-991135" y="4721222"/>
              <a:ext cx="241735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C4DBB1C-8693-C98D-37B7-DF6B9EE4BC01}"/>
              </a:ext>
            </a:extLst>
          </p:cNvPr>
          <p:cNvGrpSpPr/>
          <p:nvPr/>
        </p:nvGrpSpPr>
        <p:grpSpPr>
          <a:xfrm>
            <a:off x="5726861" y="2768051"/>
            <a:ext cx="2427596" cy="721148"/>
            <a:chOff x="-1001377" y="4461739"/>
            <a:chExt cx="2427596" cy="721148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1098CC7-199E-260C-C848-0E01BB517AAD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EB16074A-DB97-9EC8-DAA7-A834137FE7FA}"/>
                </a:ext>
              </a:extLst>
            </p:cNvPr>
            <p:cNvSpPr txBox="1"/>
            <p:nvPr/>
          </p:nvSpPr>
          <p:spPr>
            <a:xfrm>
              <a:off x="-991135" y="4721222"/>
              <a:ext cx="241735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A4DEF9C0-279A-6313-7A5C-695AC121E7F1}"/>
              </a:ext>
            </a:extLst>
          </p:cNvPr>
          <p:cNvGrpSpPr/>
          <p:nvPr/>
        </p:nvGrpSpPr>
        <p:grpSpPr>
          <a:xfrm>
            <a:off x="999157" y="2768051"/>
            <a:ext cx="2453641" cy="721148"/>
            <a:chOff x="-991135" y="4461739"/>
            <a:chExt cx="2453641" cy="721148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A3B9C6D4-A20C-D46F-4CD6-BD3641301007}"/>
                </a:ext>
              </a:extLst>
            </p:cNvPr>
            <p:cNvSpPr txBox="1"/>
            <p:nvPr/>
          </p:nvSpPr>
          <p:spPr>
            <a:xfrm>
              <a:off x="37116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85F317E-F05C-E320-3CF8-88F8997C733A}"/>
                </a:ext>
              </a:extLst>
            </p:cNvPr>
            <p:cNvSpPr txBox="1"/>
            <p:nvPr/>
          </p:nvSpPr>
          <p:spPr>
            <a:xfrm>
              <a:off x="-991135" y="4721222"/>
              <a:ext cx="241735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1071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4">
            <a:extLst>
              <a:ext uri="{FF2B5EF4-FFF2-40B4-BE49-F238E27FC236}">
                <a16:creationId xmlns:a16="http://schemas.microsoft.com/office/drawing/2014/main" id="{EA435647-D382-47F0-A5DF-3453004DFBEB}"/>
              </a:ext>
            </a:extLst>
          </p:cNvPr>
          <p:cNvSpPr/>
          <p:nvPr/>
        </p:nvSpPr>
        <p:spPr>
          <a:xfrm>
            <a:off x="4664004" y="2376159"/>
            <a:ext cx="2820558" cy="109425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8" rIns="91417" bIns="45708" rtlCol="0" anchor="ctr"/>
          <a:lstStyle/>
          <a:p>
            <a:pPr algn="ctr" defTabSz="685617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圆角矩形 4">
            <a:extLst>
              <a:ext uri="{FF2B5EF4-FFF2-40B4-BE49-F238E27FC236}">
                <a16:creationId xmlns:a16="http://schemas.microsoft.com/office/drawing/2014/main" id="{6E98B44D-E213-36BD-B233-F97844F8EACB}"/>
              </a:ext>
            </a:extLst>
          </p:cNvPr>
          <p:cNvSpPr/>
          <p:nvPr/>
        </p:nvSpPr>
        <p:spPr>
          <a:xfrm>
            <a:off x="1664495" y="2376159"/>
            <a:ext cx="2820558" cy="109425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8" rIns="91417" bIns="45708" rtlCol="0" anchor="ctr"/>
          <a:lstStyle/>
          <a:p>
            <a:pPr algn="ctr" defTabSz="685617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A7487E4-B521-EAAE-7AEF-FA2B2A722151}"/>
              </a:ext>
            </a:extLst>
          </p:cNvPr>
          <p:cNvGrpSpPr/>
          <p:nvPr/>
        </p:nvGrpSpPr>
        <p:grpSpPr>
          <a:xfrm rot="10800000">
            <a:off x="4248172" y="2684621"/>
            <a:ext cx="473759" cy="477331"/>
            <a:chOff x="3041651" y="3326606"/>
            <a:chExt cx="631825" cy="636588"/>
          </a:xfrm>
        </p:grpSpPr>
        <p:sp>
          <p:nvSpPr>
            <p:cNvPr id="22" name="Oval 9">
              <a:extLst>
                <a:ext uri="{FF2B5EF4-FFF2-40B4-BE49-F238E27FC236}">
                  <a16:creationId xmlns:a16="http://schemas.microsoft.com/office/drawing/2014/main" id="{7BAFBA45-2540-DC35-EDD3-D2E006D22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>
                <a:defRPr/>
              </a:pPr>
              <a:endParaRPr lang="zh-CN" alt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9E5F05B4-7D55-F6D7-1B01-38956DD2A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201" y="3469484"/>
              <a:ext cx="206374" cy="342901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>
                <a:defRPr/>
              </a:pPr>
              <a:endParaRPr lang="zh-CN" alt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268AD420-7F2D-D535-91C9-60242199DF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>
                <a:defRPr/>
              </a:pPr>
              <a:endParaRPr lang="zh-CN" alt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圆角矩形 4">
            <a:extLst>
              <a:ext uri="{FF2B5EF4-FFF2-40B4-BE49-F238E27FC236}">
                <a16:creationId xmlns:a16="http://schemas.microsoft.com/office/drawing/2014/main" id="{7FAB9889-7F3A-5051-01D0-9EB1709EB450}"/>
              </a:ext>
            </a:extLst>
          </p:cNvPr>
          <p:cNvSpPr/>
          <p:nvPr/>
        </p:nvSpPr>
        <p:spPr>
          <a:xfrm>
            <a:off x="4664004" y="1125956"/>
            <a:ext cx="2820558" cy="109425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8" rIns="91417" bIns="45708" rtlCol="0" anchor="ctr"/>
          <a:lstStyle/>
          <a:p>
            <a:pPr algn="ctr" defTabSz="685617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2E14E93-3888-E5D2-C1B2-2781C9D115F7}"/>
              </a:ext>
            </a:extLst>
          </p:cNvPr>
          <p:cNvGrpSpPr/>
          <p:nvPr/>
        </p:nvGrpSpPr>
        <p:grpSpPr>
          <a:xfrm rot="5400000">
            <a:off x="6821906" y="1981547"/>
            <a:ext cx="473759" cy="477331"/>
            <a:chOff x="3041651" y="3326606"/>
            <a:chExt cx="631825" cy="636588"/>
          </a:xfrm>
        </p:grpSpPr>
        <p:sp>
          <p:nvSpPr>
            <p:cNvPr id="12" name="Oval 9">
              <a:extLst>
                <a:ext uri="{FF2B5EF4-FFF2-40B4-BE49-F238E27FC236}">
                  <a16:creationId xmlns:a16="http://schemas.microsoft.com/office/drawing/2014/main" id="{50A705EE-B4AA-C304-71CA-B1C5A6527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>
                <a:defRPr/>
              </a:pPr>
              <a:endParaRPr lang="zh-CN" alt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4AB90FB6-D0BD-B439-741E-FDAE1764E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201" y="3469484"/>
              <a:ext cx="206374" cy="342901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>
                <a:defRPr/>
              </a:pPr>
              <a:endParaRPr lang="zh-CN" alt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457A9494-1446-16A7-B8CA-8302A1658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>
                <a:defRPr/>
              </a:pPr>
              <a:endParaRPr lang="zh-CN" alt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F4FD607-E9A0-BAC3-10DE-157138F54119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FB35115-F0D6-74FA-09C6-D76F28A04076}"/>
                </a:ext>
              </a:extLst>
            </p:cNvPr>
            <p:cNvSpPr txBox="1"/>
            <p:nvPr/>
          </p:nvSpPr>
          <p:spPr>
            <a:xfrm>
              <a:off x="3026588" y="79293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03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A10614-C265-8C0E-0C78-B4F1B17B0B2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3" name="圆角矩形 4">
            <a:extLst>
              <a:ext uri="{FF2B5EF4-FFF2-40B4-BE49-F238E27FC236}">
                <a16:creationId xmlns:a16="http://schemas.microsoft.com/office/drawing/2014/main" id="{DF613FDD-D917-8678-91B6-C94762B3650F}"/>
              </a:ext>
            </a:extLst>
          </p:cNvPr>
          <p:cNvSpPr/>
          <p:nvPr/>
        </p:nvSpPr>
        <p:spPr>
          <a:xfrm>
            <a:off x="1664495" y="1125956"/>
            <a:ext cx="2820558" cy="1094257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8" rIns="91417" bIns="45708" rtlCol="0" anchor="ctr"/>
          <a:lstStyle/>
          <a:p>
            <a:pPr algn="ctr" defTabSz="685617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1EA5728-B211-5139-BE32-340F012181EA}"/>
              </a:ext>
            </a:extLst>
          </p:cNvPr>
          <p:cNvGrpSpPr/>
          <p:nvPr/>
        </p:nvGrpSpPr>
        <p:grpSpPr>
          <a:xfrm>
            <a:off x="4248172" y="1434418"/>
            <a:ext cx="473759" cy="477331"/>
            <a:chOff x="3041651" y="3326606"/>
            <a:chExt cx="631825" cy="636588"/>
          </a:xfrm>
        </p:grpSpPr>
        <p:sp>
          <p:nvSpPr>
            <p:cNvPr id="6" name="Oval 9">
              <a:extLst>
                <a:ext uri="{FF2B5EF4-FFF2-40B4-BE49-F238E27FC236}">
                  <a16:creationId xmlns:a16="http://schemas.microsoft.com/office/drawing/2014/main" id="{6B47F172-F652-F54A-B520-D1D508D70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>
                <a:defRPr/>
              </a:pPr>
              <a:endParaRPr lang="zh-CN" alt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835BD630-6F1B-7448-7E87-A08D9DFF0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201" y="3469484"/>
              <a:ext cx="206374" cy="342901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>
                <a:defRPr/>
              </a:pPr>
              <a:endParaRPr lang="zh-CN" alt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7171A10A-7A54-231F-B006-A07A6AF49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>
                <a:defRPr/>
              </a:pPr>
              <a:endParaRPr lang="zh-CN" alt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DA12A42-7C61-850A-97A4-023201678E46}"/>
              </a:ext>
            </a:extLst>
          </p:cNvPr>
          <p:cNvGrpSpPr/>
          <p:nvPr/>
        </p:nvGrpSpPr>
        <p:grpSpPr>
          <a:xfrm>
            <a:off x="1822535" y="1231467"/>
            <a:ext cx="2410164" cy="721148"/>
            <a:chOff x="-1001377" y="4461739"/>
            <a:chExt cx="2410164" cy="72114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3AD4E6C-DBD4-B041-8CD4-8D6553F38F1C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143DD18-6D34-F888-8645-E0955EA9027C}"/>
                </a:ext>
              </a:extLst>
            </p:cNvPr>
            <p:cNvSpPr txBox="1"/>
            <p:nvPr/>
          </p:nvSpPr>
          <p:spPr>
            <a:xfrm>
              <a:off x="-991136" y="4721222"/>
              <a:ext cx="2399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D0198BA-4249-C124-5025-405C089BD8F0}"/>
              </a:ext>
            </a:extLst>
          </p:cNvPr>
          <p:cNvGrpSpPr/>
          <p:nvPr/>
        </p:nvGrpSpPr>
        <p:grpSpPr>
          <a:xfrm>
            <a:off x="4869201" y="1231467"/>
            <a:ext cx="2410164" cy="721148"/>
            <a:chOff x="-1001377" y="4461739"/>
            <a:chExt cx="2410164" cy="72114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AC40536-1216-E419-791F-5F5EE0AC8EB1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3F1973A-ECD2-BEFE-D174-F41A1C01888D}"/>
                </a:ext>
              </a:extLst>
            </p:cNvPr>
            <p:cNvSpPr txBox="1"/>
            <p:nvPr/>
          </p:nvSpPr>
          <p:spPr>
            <a:xfrm>
              <a:off x="-991136" y="4721222"/>
              <a:ext cx="2399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4BBB2DC-3290-3509-46E0-09D37C4B2A25}"/>
              </a:ext>
            </a:extLst>
          </p:cNvPr>
          <p:cNvGrpSpPr/>
          <p:nvPr/>
        </p:nvGrpSpPr>
        <p:grpSpPr>
          <a:xfrm>
            <a:off x="1822535" y="2536373"/>
            <a:ext cx="2410164" cy="721148"/>
            <a:chOff x="-1001377" y="4461739"/>
            <a:chExt cx="2410164" cy="72114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185D278-AB31-BCD5-8D6F-B911818E0C1A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14A4562-5273-5CBF-D773-374B6BCD5028}"/>
                </a:ext>
              </a:extLst>
            </p:cNvPr>
            <p:cNvSpPr txBox="1"/>
            <p:nvPr/>
          </p:nvSpPr>
          <p:spPr>
            <a:xfrm>
              <a:off x="-991136" y="4721222"/>
              <a:ext cx="2399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84313E8-186E-3F55-61B4-9593E6D9066A}"/>
              </a:ext>
            </a:extLst>
          </p:cNvPr>
          <p:cNvGrpSpPr/>
          <p:nvPr/>
        </p:nvGrpSpPr>
        <p:grpSpPr>
          <a:xfrm>
            <a:off x="4869201" y="2536373"/>
            <a:ext cx="2410164" cy="721148"/>
            <a:chOff x="-1001377" y="4461739"/>
            <a:chExt cx="2410164" cy="72114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5B0C483-BB85-0A96-0254-BA2F4DC11E34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2BCCD5E-3A83-D6EF-0289-A29EE88684F7}"/>
                </a:ext>
              </a:extLst>
            </p:cNvPr>
            <p:cNvSpPr txBox="1"/>
            <p:nvPr/>
          </p:nvSpPr>
          <p:spPr>
            <a:xfrm>
              <a:off x="-991136" y="4721222"/>
              <a:ext cx="23999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453F1609-9188-443A-8A2D-DE9B82486A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6242" y="3528097"/>
            <a:ext cx="1819496" cy="1364622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CC251692-ED1C-9638-FC99-7A44606F1E48}"/>
              </a:ext>
            </a:extLst>
          </p:cNvPr>
          <p:cNvSpPr txBox="1"/>
          <p:nvPr/>
        </p:nvSpPr>
        <p:spPr>
          <a:xfrm>
            <a:off x="5313718" y="3836560"/>
            <a:ext cx="30128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054027E-3FED-D6AF-0CF7-902953BA3353}"/>
              </a:ext>
            </a:extLst>
          </p:cNvPr>
          <p:cNvSpPr txBox="1"/>
          <p:nvPr/>
        </p:nvSpPr>
        <p:spPr>
          <a:xfrm>
            <a:off x="1028828" y="3836560"/>
            <a:ext cx="30128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93448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F4FD607-E9A0-BAC3-10DE-157138F54119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FB35115-F0D6-74FA-09C6-D76F28A04076}"/>
                </a:ext>
              </a:extLst>
            </p:cNvPr>
            <p:cNvSpPr txBox="1"/>
            <p:nvPr/>
          </p:nvSpPr>
          <p:spPr>
            <a:xfrm>
              <a:off x="3026588" y="79293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03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A10614-C265-8C0E-0C78-B4F1B17B0B2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F7703BA4-E5D6-2A21-731D-F5339D5970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8254" y="1141804"/>
            <a:ext cx="3236083" cy="3325422"/>
          </a:xfrm>
          <a:prstGeom prst="rect">
            <a:avLst/>
          </a:prstGeom>
          <a:effectLst>
            <a:reflection blurRad="6350" stA="12000" endPos="20000" dir="5400000" sy="-100000" algn="bl" rotWithShape="0"/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3BC6D7C9-40A4-B9A7-314A-A89EE6AD14D4}"/>
              </a:ext>
            </a:extLst>
          </p:cNvPr>
          <p:cNvGrpSpPr/>
          <p:nvPr/>
        </p:nvGrpSpPr>
        <p:grpSpPr>
          <a:xfrm>
            <a:off x="2546123" y="2720106"/>
            <a:ext cx="764261" cy="702218"/>
            <a:chOff x="2011782" y="2012407"/>
            <a:chExt cx="1496488" cy="137500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82204FAC-CCC3-0D78-3F31-10E73A3C3A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11782" y="2012407"/>
              <a:ext cx="1496488" cy="1375002"/>
            </a:xfrm>
            <a:prstGeom prst="rect">
              <a:avLst/>
            </a:prstGeom>
          </p:spPr>
        </p:pic>
        <p:sp>
          <p:nvSpPr>
            <p:cNvPr id="7" name="Oval 8">
              <a:extLst>
                <a:ext uri="{FF2B5EF4-FFF2-40B4-BE49-F238E27FC236}">
                  <a16:creationId xmlns:a16="http://schemas.microsoft.com/office/drawing/2014/main" id="{C9ED57F0-A1D9-B0F8-0DD4-24031CFAE50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158705" y="2198097"/>
              <a:ext cx="1001252" cy="1002557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12700">
              <a:solidFill>
                <a:schemeClr val="bg1"/>
              </a:solidFill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>
                <a:defRPr/>
              </a:pPr>
              <a:endParaRPr lang="zh-CN" altLang="en-US" sz="1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1609212-B156-1F56-29C1-E81D38BEE0CD}"/>
              </a:ext>
            </a:extLst>
          </p:cNvPr>
          <p:cNvGrpSpPr/>
          <p:nvPr/>
        </p:nvGrpSpPr>
        <p:grpSpPr>
          <a:xfrm>
            <a:off x="2989483" y="1247315"/>
            <a:ext cx="764261" cy="702218"/>
            <a:chOff x="2011782" y="2012407"/>
            <a:chExt cx="1496488" cy="1375002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10458B6-62AE-6072-EF0F-C7FE65578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11782" y="2012407"/>
              <a:ext cx="1496488" cy="1375002"/>
            </a:xfrm>
            <a:prstGeom prst="rect">
              <a:avLst/>
            </a:prstGeom>
          </p:spPr>
        </p:pic>
        <p:sp>
          <p:nvSpPr>
            <p:cNvPr id="12" name="Oval 8">
              <a:extLst>
                <a:ext uri="{FF2B5EF4-FFF2-40B4-BE49-F238E27FC236}">
                  <a16:creationId xmlns:a16="http://schemas.microsoft.com/office/drawing/2014/main" id="{5A27E170-93E3-37D4-765D-0660D326515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158705" y="2198097"/>
              <a:ext cx="1001252" cy="1002557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12700">
              <a:solidFill>
                <a:schemeClr val="bg1"/>
              </a:solidFill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>
                <a:defRPr/>
              </a:pPr>
              <a:endParaRPr lang="zh-CN" altLang="en-US" sz="1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E8B4D8A-97B8-775A-02D6-BE0313CED631}"/>
              </a:ext>
            </a:extLst>
          </p:cNvPr>
          <p:cNvGrpSpPr/>
          <p:nvPr/>
        </p:nvGrpSpPr>
        <p:grpSpPr>
          <a:xfrm>
            <a:off x="5323108" y="1247315"/>
            <a:ext cx="764261" cy="702218"/>
            <a:chOff x="2011782" y="2012407"/>
            <a:chExt cx="1496488" cy="1375002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AFB31149-1ECE-E128-DBC7-25350A999D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11782" y="2012407"/>
              <a:ext cx="1496488" cy="1375002"/>
            </a:xfrm>
            <a:prstGeom prst="rect">
              <a:avLst/>
            </a:prstGeom>
          </p:spPr>
        </p:pic>
        <p:sp>
          <p:nvSpPr>
            <p:cNvPr id="15" name="Oval 8">
              <a:extLst>
                <a:ext uri="{FF2B5EF4-FFF2-40B4-BE49-F238E27FC236}">
                  <a16:creationId xmlns:a16="http://schemas.microsoft.com/office/drawing/2014/main" id="{7F37708C-BAC9-ABF6-688D-EB53B765085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158705" y="2198097"/>
              <a:ext cx="1001252" cy="1002557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12700">
              <a:solidFill>
                <a:schemeClr val="bg1"/>
              </a:solidFill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>
                <a:defRPr/>
              </a:pPr>
              <a:endParaRPr lang="zh-CN" altLang="en-US" sz="1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612228E-766B-D09B-0B3A-442B3EBED3A5}"/>
              </a:ext>
            </a:extLst>
          </p:cNvPr>
          <p:cNvGrpSpPr/>
          <p:nvPr/>
        </p:nvGrpSpPr>
        <p:grpSpPr>
          <a:xfrm>
            <a:off x="5782206" y="2720106"/>
            <a:ext cx="764261" cy="702218"/>
            <a:chOff x="2011782" y="2012407"/>
            <a:chExt cx="1496488" cy="1375002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DF697FE6-D96C-2F3B-9D47-36C7C3081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11782" y="2012407"/>
              <a:ext cx="1496488" cy="1375002"/>
            </a:xfrm>
            <a:prstGeom prst="rect">
              <a:avLst/>
            </a:prstGeom>
          </p:spPr>
        </p:pic>
        <p:sp>
          <p:nvSpPr>
            <p:cNvPr id="18" name="Oval 8">
              <a:extLst>
                <a:ext uri="{FF2B5EF4-FFF2-40B4-BE49-F238E27FC236}">
                  <a16:creationId xmlns:a16="http://schemas.microsoft.com/office/drawing/2014/main" id="{DB44DEC9-64EB-BE2D-BCC7-3D567740392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158705" y="2198097"/>
              <a:ext cx="1001252" cy="1002557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12700">
              <a:solidFill>
                <a:schemeClr val="bg1"/>
              </a:solidFill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>
                <a:defRPr/>
              </a:pPr>
              <a:endParaRPr lang="zh-CN" altLang="en-US" sz="1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04725B6-2585-5452-0F27-0AE15B1E7F76}"/>
              </a:ext>
            </a:extLst>
          </p:cNvPr>
          <p:cNvGrpSpPr/>
          <p:nvPr/>
        </p:nvGrpSpPr>
        <p:grpSpPr>
          <a:xfrm>
            <a:off x="6055151" y="1133008"/>
            <a:ext cx="2427596" cy="721148"/>
            <a:chOff x="-1001377" y="4461739"/>
            <a:chExt cx="2427596" cy="72114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EF3913A-56C3-8BC9-976D-CAE8D07E12FC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476511F-8D9E-3CCB-4239-876655AD54D3}"/>
                </a:ext>
              </a:extLst>
            </p:cNvPr>
            <p:cNvSpPr txBox="1"/>
            <p:nvPr/>
          </p:nvSpPr>
          <p:spPr>
            <a:xfrm>
              <a:off x="-991135" y="4721222"/>
              <a:ext cx="241735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F58DD19-069F-7AEF-EED5-CEAE0CFDF623}"/>
              </a:ext>
            </a:extLst>
          </p:cNvPr>
          <p:cNvGrpSpPr/>
          <p:nvPr/>
        </p:nvGrpSpPr>
        <p:grpSpPr>
          <a:xfrm>
            <a:off x="521492" y="1133008"/>
            <a:ext cx="2453641" cy="721148"/>
            <a:chOff x="-991135" y="4461739"/>
            <a:chExt cx="2453641" cy="72114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63ECE52-41CB-B565-7E92-CFF8191E5398}"/>
                </a:ext>
              </a:extLst>
            </p:cNvPr>
            <p:cNvSpPr txBox="1"/>
            <p:nvPr/>
          </p:nvSpPr>
          <p:spPr>
            <a:xfrm>
              <a:off x="37116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79F89F4-EC30-106C-D8C9-625C14CE3D32}"/>
                </a:ext>
              </a:extLst>
            </p:cNvPr>
            <p:cNvSpPr txBox="1"/>
            <p:nvPr/>
          </p:nvSpPr>
          <p:spPr>
            <a:xfrm>
              <a:off x="-991135" y="4721222"/>
              <a:ext cx="241735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C4A803F-92B5-97AD-786C-CA8252328EC5}"/>
              </a:ext>
            </a:extLst>
          </p:cNvPr>
          <p:cNvGrpSpPr/>
          <p:nvPr/>
        </p:nvGrpSpPr>
        <p:grpSpPr>
          <a:xfrm>
            <a:off x="6490943" y="2711310"/>
            <a:ext cx="1881532" cy="905814"/>
            <a:chOff x="-1001377" y="4461739"/>
            <a:chExt cx="1881532" cy="90581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951CD74-82FF-FC6C-B12B-3D1C56A21A30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DCABB72-E413-6EAD-2CD6-C0D791E21A9F}"/>
                </a:ext>
              </a:extLst>
            </p:cNvPr>
            <p:cNvSpPr txBox="1"/>
            <p:nvPr/>
          </p:nvSpPr>
          <p:spPr>
            <a:xfrm>
              <a:off x="-991135" y="4721222"/>
              <a:ext cx="187129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ACAAC82-F739-0835-056F-C9896ED9394D}"/>
              </a:ext>
            </a:extLst>
          </p:cNvPr>
          <p:cNvGrpSpPr/>
          <p:nvPr/>
        </p:nvGrpSpPr>
        <p:grpSpPr>
          <a:xfrm>
            <a:off x="609842" y="2711310"/>
            <a:ext cx="1974825" cy="905814"/>
            <a:chOff x="-512319" y="4461739"/>
            <a:chExt cx="1974825" cy="90581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3B4DE26-890E-A074-AAE0-335BC4FACD9A}"/>
                </a:ext>
              </a:extLst>
            </p:cNvPr>
            <p:cNvSpPr txBox="1"/>
            <p:nvPr/>
          </p:nvSpPr>
          <p:spPr>
            <a:xfrm>
              <a:off x="37116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F50D844-A433-663E-F352-D8E2157C9398}"/>
                </a:ext>
              </a:extLst>
            </p:cNvPr>
            <p:cNvSpPr txBox="1"/>
            <p:nvPr/>
          </p:nvSpPr>
          <p:spPr>
            <a:xfrm>
              <a:off x="-512319" y="4721222"/>
              <a:ext cx="193853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14854CA7-6373-AEEA-4F2A-4878A9C908AF}"/>
              </a:ext>
            </a:extLst>
          </p:cNvPr>
          <p:cNvSpPr txBox="1"/>
          <p:nvPr/>
        </p:nvSpPr>
        <p:spPr>
          <a:xfrm>
            <a:off x="3093586" y="1398096"/>
            <a:ext cx="476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lt"/>
                <a:ea typeface="鸿雷板书简体" panose="00000500000000000000" pitchFamily="2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+mj-lt"/>
              <a:ea typeface="鸿雷板书简体" panose="00000500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D412509-2F43-639D-6285-5AD4E5E16D23}"/>
              </a:ext>
            </a:extLst>
          </p:cNvPr>
          <p:cNvSpPr txBox="1"/>
          <p:nvPr/>
        </p:nvSpPr>
        <p:spPr>
          <a:xfrm>
            <a:off x="5415573" y="1398096"/>
            <a:ext cx="476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lt"/>
                <a:ea typeface="鸿雷板书简体" panose="00000500000000000000" pitchFamily="2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+mj-lt"/>
              <a:ea typeface="鸿雷板书简体" panose="000005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E3F3458-E85E-9D8B-9708-0DD787804001}"/>
              </a:ext>
            </a:extLst>
          </p:cNvPr>
          <p:cNvSpPr txBox="1"/>
          <p:nvPr/>
        </p:nvSpPr>
        <p:spPr>
          <a:xfrm>
            <a:off x="2644278" y="2886164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lt"/>
                <a:ea typeface="鸿雷板书简体" panose="00000500000000000000" pitchFamily="2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+mj-lt"/>
              <a:ea typeface="鸿雷板书简体" panose="000005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5F2B82B-0AF2-7B1C-3EE2-8ECD9BC598C6}"/>
              </a:ext>
            </a:extLst>
          </p:cNvPr>
          <p:cNvSpPr txBox="1"/>
          <p:nvPr/>
        </p:nvSpPr>
        <p:spPr>
          <a:xfrm>
            <a:off x="5892078" y="2886164"/>
            <a:ext cx="476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lt"/>
                <a:ea typeface="鸿雷板书简体" panose="00000500000000000000" pitchFamily="2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+mj-lt"/>
              <a:ea typeface="鸿雷板书简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27230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F4FD607-E9A0-BAC3-10DE-157138F54119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FB35115-F0D6-74FA-09C6-D76F28A04076}"/>
                </a:ext>
              </a:extLst>
            </p:cNvPr>
            <p:cNvSpPr txBox="1"/>
            <p:nvPr/>
          </p:nvSpPr>
          <p:spPr>
            <a:xfrm>
              <a:off x="3026588" y="79293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03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A10614-C265-8C0E-0C78-B4F1B17B0B2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537B9FC9-3AA7-BC7A-A0EA-933B1D3EFD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54" y="1238250"/>
            <a:ext cx="2132292" cy="2939400"/>
          </a:xfrm>
          <a:prstGeom prst="rect">
            <a:avLst/>
          </a:prstGeom>
          <a:effectLst>
            <a:reflection blurRad="6350" stA="22000" endPos="15000" dir="5400000" sy="-100000" algn="bl" rotWithShape="0"/>
          </a:effec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A18CCF83-A1F4-B86F-8943-B79CD0933246}"/>
              </a:ext>
            </a:extLst>
          </p:cNvPr>
          <p:cNvGrpSpPr/>
          <p:nvPr/>
        </p:nvGrpSpPr>
        <p:grpSpPr>
          <a:xfrm>
            <a:off x="1720677" y="1355308"/>
            <a:ext cx="1391619" cy="2738539"/>
            <a:chOff x="1720677" y="1355308"/>
            <a:chExt cx="1391619" cy="2738539"/>
          </a:xfrm>
        </p:grpSpPr>
        <p:sp>
          <p:nvSpPr>
            <p:cNvPr id="6" name="Freeform 2754">
              <a:extLst>
                <a:ext uri="{FF2B5EF4-FFF2-40B4-BE49-F238E27FC236}">
                  <a16:creationId xmlns:a16="http://schemas.microsoft.com/office/drawing/2014/main" id="{0EA99F6D-C21C-0DA8-533C-CD406DC3747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512195" y="2579454"/>
              <a:ext cx="2738538" cy="290247"/>
            </a:xfrm>
            <a:custGeom>
              <a:avLst/>
              <a:gdLst>
                <a:gd name="T0" fmla="*/ 1082 w 1119"/>
                <a:gd name="T1" fmla="*/ 131 h 181"/>
                <a:gd name="T2" fmla="*/ 1078 w 1119"/>
                <a:gd name="T3" fmla="*/ 135 h 181"/>
                <a:gd name="T4" fmla="*/ 1057 w 1119"/>
                <a:gd name="T5" fmla="*/ 108 h 181"/>
                <a:gd name="T6" fmla="*/ 1018 w 1119"/>
                <a:gd name="T7" fmla="*/ 140 h 181"/>
                <a:gd name="T8" fmla="*/ 982 w 1119"/>
                <a:gd name="T9" fmla="*/ 111 h 181"/>
                <a:gd name="T10" fmla="*/ 1000 w 1119"/>
                <a:gd name="T11" fmla="*/ 100 h 181"/>
                <a:gd name="T12" fmla="*/ 1004 w 1119"/>
                <a:gd name="T13" fmla="*/ 57 h 181"/>
                <a:gd name="T14" fmla="*/ 984 w 1119"/>
                <a:gd name="T15" fmla="*/ 77 h 181"/>
                <a:gd name="T16" fmla="*/ 974 w 1119"/>
                <a:gd name="T17" fmla="*/ 55 h 181"/>
                <a:gd name="T18" fmla="*/ 950 w 1119"/>
                <a:gd name="T19" fmla="*/ 52 h 181"/>
                <a:gd name="T20" fmla="*/ 954 w 1119"/>
                <a:gd name="T21" fmla="*/ 97 h 181"/>
                <a:gd name="T22" fmla="*/ 960 w 1119"/>
                <a:gd name="T23" fmla="*/ 63 h 181"/>
                <a:gd name="T24" fmla="*/ 894 w 1119"/>
                <a:gd name="T25" fmla="*/ 66 h 181"/>
                <a:gd name="T26" fmla="*/ 935 w 1119"/>
                <a:gd name="T27" fmla="*/ 91 h 181"/>
                <a:gd name="T28" fmla="*/ 881 w 1119"/>
                <a:gd name="T29" fmla="*/ 73 h 181"/>
                <a:gd name="T30" fmla="*/ 833 w 1119"/>
                <a:gd name="T31" fmla="*/ 60 h 181"/>
                <a:gd name="T32" fmla="*/ 884 w 1119"/>
                <a:gd name="T33" fmla="*/ 58 h 181"/>
                <a:gd name="T34" fmla="*/ 853 w 1119"/>
                <a:gd name="T35" fmla="*/ 20 h 181"/>
                <a:gd name="T36" fmla="*/ 829 w 1119"/>
                <a:gd name="T37" fmla="*/ 40 h 181"/>
                <a:gd name="T38" fmla="*/ 768 w 1119"/>
                <a:gd name="T39" fmla="*/ 78 h 181"/>
                <a:gd name="T40" fmla="*/ 806 w 1119"/>
                <a:gd name="T41" fmla="*/ 25 h 181"/>
                <a:gd name="T42" fmla="*/ 771 w 1119"/>
                <a:gd name="T43" fmla="*/ 22 h 181"/>
                <a:gd name="T44" fmla="*/ 764 w 1119"/>
                <a:gd name="T45" fmla="*/ 15 h 181"/>
                <a:gd name="T46" fmla="*/ 709 w 1119"/>
                <a:gd name="T47" fmla="*/ 15 h 181"/>
                <a:gd name="T48" fmla="*/ 628 w 1119"/>
                <a:gd name="T49" fmla="*/ 18 h 181"/>
                <a:gd name="T50" fmla="*/ 555 w 1119"/>
                <a:gd name="T51" fmla="*/ 12 h 181"/>
                <a:gd name="T52" fmla="*/ 441 w 1119"/>
                <a:gd name="T53" fmla="*/ 16 h 181"/>
                <a:gd name="T54" fmla="*/ 422 w 1119"/>
                <a:gd name="T55" fmla="*/ 30 h 181"/>
                <a:gd name="T56" fmla="*/ 332 w 1119"/>
                <a:gd name="T57" fmla="*/ 24 h 181"/>
                <a:gd name="T58" fmla="*/ 230 w 1119"/>
                <a:gd name="T59" fmla="*/ 35 h 181"/>
                <a:gd name="T60" fmla="*/ 180 w 1119"/>
                <a:gd name="T61" fmla="*/ 18 h 181"/>
                <a:gd name="T62" fmla="*/ 145 w 1119"/>
                <a:gd name="T63" fmla="*/ 16 h 181"/>
                <a:gd name="T64" fmla="*/ 76 w 1119"/>
                <a:gd name="T65" fmla="*/ 20 h 181"/>
                <a:gd name="T66" fmla="*/ 162 w 1119"/>
                <a:gd name="T67" fmla="*/ 20 h 181"/>
                <a:gd name="T68" fmla="*/ 139 w 1119"/>
                <a:gd name="T69" fmla="*/ 32 h 181"/>
                <a:gd name="T70" fmla="*/ 62 w 1119"/>
                <a:gd name="T71" fmla="*/ 38 h 181"/>
                <a:gd name="T72" fmla="*/ 31 w 1119"/>
                <a:gd name="T73" fmla="*/ 44 h 181"/>
                <a:gd name="T74" fmla="*/ 16 w 1119"/>
                <a:gd name="T75" fmla="*/ 70 h 181"/>
                <a:gd name="T76" fmla="*/ 4 w 1119"/>
                <a:gd name="T77" fmla="*/ 82 h 181"/>
                <a:gd name="T78" fmla="*/ 15 w 1119"/>
                <a:gd name="T79" fmla="*/ 91 h 181"/>
                <a:gd name="T80" fmla="*/ 10 w 1119"/>
                <a:gd name="T81" fmla="*/ 110 h 181"/>
                <a:gd name="T82" fmla="*/ 58 w 1119"/>
                <a:gd name="T83" fmla="*/ 114 h 181"/>
                <a:gd name="T84" fmla="*/ 78 w 1119"/>
                <a:gd name="T85" fmla="*/ 116 h 181"/>
                <a:gd name="T86" fmla="*/ 38 w 1119"/>
                <a:gd name="T87" fmla="*/ 121 h 181"/>
                <a:gd name="T88" fmla="*/ 4 w 1119"/>
                <a:gd name="T89" fmla="*/ 138 h 181"/>
                <a:gd name="T90" fmla="*/ 28 w 1119"/>
                <a:gd name="T91" fmla="*/ 154 h 181"/>
                <a:gd name="T92" fmla="*/ 38 w 1119"/>
                <a:gd name="T93" fmla="*/ 152 h 181"/>
                <a:gd name="T94" fmla="*/ 72 w 1119"/>
                <a:gd name="T95" fmla="*/ 152 h 181"/>
                <a:gd name="T96" fmla="*/ 95 w 1119"/>
                <a:gd name="T97" fmla="*/ 150 h 181"/>
                <a:gd name="T98" fmla="*/ 107 w 1119"/>
                <a:gd name="T99" fmla="*/ 156 h 181"/>
                <a:gd name="T100" fmla="*/ 116 w 1119"/>
                <a:gd name="T101" fmla="*/ 160 h 181"/>
                <a:gd name="T102" fmla="*/ 124 w 1119"/>
                <a:gd name="T103" fmla="*/ 162 h 181"/>
                <a:gd name="T104" fmla="*/ 139 w 1119"/>
                <a:gd name="T105" fmla="*/ 176 h 181"/>
                <a:gd name="T106" fmla="*/ 223 w 1119"/>
                <a:gd name="T107" fmla="*/ 177 h 181"/>
                <a:gd name="T108" fmla="*/ 303 w 1119"/>
                <a:gd name="T109" fmla="*/ 179 h 181"/>
                <a:gd name="T110" fmla="*/ 375 w 1119"/>
                <a:gd name="T111" fmla="*/ 180 h 181"/>
                <a:gd name="T112" fmla="*/ 478 w 1119"/>
                <a:gd name="T113" fmla="*/ 172 h 181"/>
                <a:gd name="T114" fmla="*/ 543 w 1119"/>
                <a:gd name="T115" fmla="*/ 172 h 181"/>
                <a:gd name="T116" fmla="*/ 623 w 1119"/>
                <a:gd name="T117" fmla="*/ 176 h 181"/>
                <a:gd name="T118" fmla="*/ 684 w 1119"/>
                <a:gd name="T119" fmla="*/ 175 h 181"/>
                <a:gd name="T120" fmla="*/ 784 w 1119"/>
                <a:gd name="T121" fmla="*/ 172 h 181"/>
                <a:gd name="T122" fmla="*/ 944 w 1119"/>
                <a:gd name="T123" fmla="*/ 16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9" h="181">
                  <a:moveTo>
                    <a:pt x="1101" y="149"/>
                  </a:moveTo>
                  <a:cubicBezTo>
                    <a:pt x="1101" y="149"/>
                    <a:pt x="1100" y="149"/>
                    <a:pt x="1100" y="149"/>
                  </a:cubicBezTo>
                  <a:cubicBezTo>
                    <a:pt x="1099" y="149"/>
                    <a:pt x="1098" y="147"/>
                    <a:pt x="1098" y="146"/>
                  </a:cubicBezTo>
                  <a:cubicBezTo>
                    <a:pt x="1100" y="144"/>
                    <a:pt x="1096" y="142"/>
                    <a:pt x="1097" y="140"/>
                  </a:cubicBezTo>
                  <a:cubicBezTo>
                    <a:pt x="1098" y="140"/>
                    <a:pt x="1099" y="140"/>
                    <a:pt x="1100" y="140"/>
                  </a:cubicBezTo>
                  <a:cubicBezTo>
                    <a:pt x="1100" y="139"/>
                    <a:pt x="1100" y="139"/>
                    <a:pt x="1100" y="139"/>
                  </a:cubicBezTo>
                  <a:cubicBezTo>
                    <a:pt x="1100" y="139"/>
                    <a:pt x="1101" y="139"/>
                    <a:pt x="1101" y="140"/>
                  </a:cubicBezTo>
                  <a:cubicBezTo>
                    <a:pt x="1103" y="140"/>
                    <a:pt x="1105" y="140"/>
                    <a:pt x="1106" y="140"/>
                  </a:cubicBezTo>
                  <a:cubicBezTo>
                    <a:pt x="1109" y="141"/>
                    <a:pt x="1110" y="139"/>
                    <a:pt x="1113" y="140"/>
                  </a:cubicBezTo>
                  <a:cubicBezTo>
                    <a:pt x="1112" y="139"/>
                    <a:pt x="1111" y="138"/>
                    <a:pt x="1111" y="137"/>
                  </a:cubicBezTo>
                  <a:cubicBezTo>
                    <a:pt x="1110" y="137"/>
                    <a:pt x="1110" y="137"/>
                    <a:pt x="1109" y="137"/>
                  </a:cubicBezTo>
                  <a:cubicBezTo>
                    <a:pt x="1109" y="137"/>
                    <a:pt x="1108" y="136"/>
                    <a:pt x="1107" y="135"/>
                  </a:cubicBezTo>
                  <a:cubicBezTo>
                    <a:pt x="1106" y="135"/>
                    <a:pt x="1103" y="135"/>
                    <a:pt x="1103" y="135"/>
                  </a:cubicBezTo>
                  <a:cubicBezTo>
                    <a:pt x="1105" y="132"/>
                    <a:pt x="1105" y="132"/>
                    <a:pt x="1107" y="130"/>
                  </a:cubicBezTo>
                  <a:cubicBezTo>
                    <a:pt x="1107" y="129"/>
                    <a:pt x="1110" y="131"/>
                    <a:pt x="1111" y="131"/>
                  </a:cubicBezTo>
                  <a:cubicBezTo>
                    <a:pt x="1113" y="132"/>
                    <a:pt x="1114" y="131"/>
                    <a:pt x="1115" y="131"/>
                  </a:cubicBezTo>
                  <a:cubicBezTo>
                    <a:pt x="1115" y="130"/>
                    <a:pt x="1114" y="130"/>
                    <a:pt x="1114" y="130"/>
                  </a:cubicBezTo>
                  <a:cubicBezTo>
                    <a:pt x="1115" y="130"/>
                    <a:pt x="1115" y="130"/>
                    <a:pt x="1115" y="131"/>
                  </a:cubicBezTo>
                  <a:cubicBezTo>
                    <a:pt x="1116" y="130"/>
                    <a:pt x="1117" y="130"/>
                    <a:pt x="1118" y="129"/>
                  </a:cubicBezTo>
                  <a:cubicBezTo>
                    <a:pt x="1117" y="129"/>
                    <a:pt x="1116" y="128"/>
                    <a:pt x="1114" y="127"/>
                  </a:cubicBezTo>
                  <a:cubicBezTo>
                    <a:pt x="1113" y="127"/>
                    <a:pt x="1115" y="126"/>
                    <a:pt x="1116" y="126"/>
                  </a:cubicBezTo>
                  <a:cubicBezTo>
                    <a:pt x="1117" y="123"/>
                    <a:pt x="1116" y="123"/>
                    <a:pt x="1117" y="121"/>
                  </a:cubicBezTo>
                  <a:cubicBezTo>
                    <a:pt x="1118" y="120"/>
                    <a:pt x="1118" y="119"/>
                    <a:pt x="1119" y="119"/>
                  </a:cubicBezTo>
                  <a:cubicBezTo>
                    <a:pt x="1119" y="118"/>
                    <a:pt x="1118" y="118"/>
                    <a:pt x="1118" y="117"/>
                  </a:cubicBezTo>
                  <a:cubicBezTo>
                    <a:pt x="1118" y="117"/>
                    <a:pt x="1117" y="117"/>
                    <a:pt x="1117" y="117"/>
                  </a:cubicBezTo>
                  <a:cubicBezTo>
                    <a:pt x="1117" y="117"/>
                    <a:pt x="1116" y="117"/>
                    <a:pt x="1115" y="117"/>
                  </a:cubicBezTo>
                  <a:cubicBezTo>
                    <a:pt x="1116" y="117"/>
                    <a:pt x="1117" y="117"/>
                    <a:pt x="1117" y="116"/>
                  </a:cubicBezTo>
                  <a:cubicBezTo>
                    <a:pt x="1116" y="117"/>
                    <a:pt x="1114" y="117"/>
                    <a:pt x="1113" y="116"/>
                  </a:cubicBezTo>
                  <a:cubicBezTo>
                    <a:pt x="1113" y="116"/>
                    <a:pt x="1113" y="116"/>
                    <a:pt x="1113" y="116"/>
                  </a:cubicBezTo>
                  <a:cubicBezTo>
                    <a:pt x="1112" y="116"/>
                    <a:pt x="1110" y="116"/>
                    <a:pt x="1110" y="116"/>
                  </a:cubicBezTo>
                  <a:cubicBezTo>
                    <a:pt x="1108" y="119"/>
                    <a:pt x="1117" y="121"/>
                    <a:pt x="1115" y="124"/>
                  </a:cubicBezTo>
                  <a:cubicBezTo>
                    <a:pt x="1115" y="124"/>
                    <a:pt x="1111" y="122"/>
                    <a:pt x="1109" y="121"/>
                  </a:cubicBezTo>
                  <a:cubicBezTo>
                    <a:pt x="1110" y="122"/>
                    <a:pt x="1110" y="123"/>
                    <a:pt x="1109" y="124"/>
                  </a:cubicBezTo>
                  <a:cubicBezTo>
                    <a:pt x="1109" y="124"/>
                    <a:pt x="1108" y="122"/>
                    <a:pt x="1107" y="121"/>
                  </a:cubicBezTo>
                  <a:cubicBezTo>
                    <a:pt x="1105" y="122"/>
                    <a:pt x="1102" y="124"/>
                    <a:pt x="1100" y="124"/>
                  </a:cubicBezTo>
                  <a:cubicBezTo>
                    <a:pt x="1099" y="123"/>
                    <a:pt x="1099" y="123"/>
                    <a:pt x="1099" y="121"/>
                  </a:cubicBezTo>
                  <a:cubicBezTo>
                    <a:pt x="1099" y="121"/>
                    <a:pt x="1099" y="121"/>
                    <a:pt x="1099" y="121"/>
                  </a:cubicBezTo>
                  <a:cubicBezTo>
                    <a:pt x="1098" y="121"/>
                    <a:pt x="1095" y="120"/>
                    <a:pt x="1095" y="119"/>
                  </a:cubicBezTo>
                  <a:cubicBezTo>
                    <a:pt x="1094" y="119"/>
                    <a:pt x="1094" y="119"/>
                    <a:pt x="1093" y="119"/>
                  </a:cubicBezTo>
                  <a:cubicBezTo>
                    <a:pt x="1092" y="119"/>
                    <a:pt x="1091" y="120"/>
                    <a:pt x="1091" y="120"/>
                  </a:cubicBezTo>
                  <a:cubicBezTo>
                    <a:pt x="1088" y="119"/>
                    <a:pt x="1087" y="119"/>
                    <a:pt x="1085" y="118"/>
                  </a:cubicBezTo>
                  <a:cubicBezTo>
                    <a:pt x="1085" y="118"/>
                    <a:pt x="1085" y="119"/>
                    <a:pt x="1084" y="119"/>
                  </a:cubicBezTo>
                  <a:cubicBezTo>
                    <a:pt x="1087" y="120"/>
                    <a:pt x="1086" y="122"/>
                    <a:pt x="1089" y="123"/>
                  </a:cubicBezTo>
                  <a:cubicBezTo>
                    <a:pt x="1089" y="123"/>
                    <a:pt x="1089" y="123"/>
                    <a:pt x="1089" y="123"/>
                  </a:cubicBezTo>
                  <a:cubicBezTo>
                    <a:pt x="1089" y="123"/>
                    <a:pt x="1089" y="122"/>
                    <a:pt x="1089" y="122"/>
                  </a:cubicBezTo>
                  <a:cubicBezTo>
                    <a:pt x="1090" y="122"/>
                    <a:pt x="1090" y="123"/>
                    <a:pt x="1089" y="123"/>
                  </a:cubicBezTo>
                  <a:cubicBezTo>
                    <a:pt x="1088" y="123"/>
                    <a:pt x="1088" y="124"/>
                    <a:pt x="1087" y="124"/>
                  </a:cubicBezTo>
                  <a:cubicBezTo>
                    <a:pt x="1089" y="124"/>
                    <a:pt x="1090" y="124"/>
                    <a:pt x="1090" y="125"/>
                  </a:cubicBezTo>
                  <a:cubicBezTo>
                    <a:pt x="1089" y="126"/>
                    <a:pt x="1087" y="126"/>
                    <a:pt x="1085" y="126"/>
                  </a:cubicBezTo>
                  <a:cubicBezTo>
                    <a:pt x="1085" y="126"/>
                    <a:pt x="1085" y="126"/>
                    <a:pt x="1085" y="126"/>
                  </a:cubicBezTo>
                  <a:cubicBezTo>
                    <a:pt x="1084" y="127"/>
                    <a:pt x="1084" y="129"/>
                    <a:pt x="1084" y="130"/>
                  </a:cubicBezTo>
                  <a:cubicBezTo>
                    <a:pt x="1084" y="130"/>
                    <a:pt x="1084" y="130"/>
                    <a:pt x="1083" y="130"/>
                  </a:cubicBezTo>
                  <a:cubicBezTo>
                    <a:pt x="1082" y="130"/>
                    <a:pt x="1082" y="129"/>
                    <a:pt x="1081" y="129"/>
                  </a:cubicBezTo>
                  <a:cubicBezTo>
                    <a:pt x="1081" y="130"/>
                    <a:pt x="1082" y="130"/>
                    <a:pt x="1082" y="131"/>
                  </a:cubicBezTo>
                  <a:cubicBezTo>
                    <a:pt x="1083" y="131"/>
                    <a:pt x="1083" y="130"/>
                    <a:pt x="1083" y="130"/>
                  </a:cubicBezTo>
                  <a:cubicBezTo>
                    <a:pt x="1083" y="131"/>
                    <a:pt x="1083" y="131"/>
                    <a:pt x="1083" y="131"/>
                  </a:cubicBezTo>
                  <a:cubicBezTo>
                    <a:pt x="1083" y="131"/>
                    <a:pt x="1083" y="131"/>
                    <a:pt x="1082" y="131"/>
                  </a:cubicBezTo>
                  <a:cubicBezTo>
                    <a:pt x="1081" y="131"/>
                    <a:pt x="1080" y="132"/>
                    <a:pt x="1079" y="132"/>
                  </a:cubicBezTo>
                  <a:cubicBezTo>
                    <a:pt x="1078" y="133"/>
                    <a:pt x="1082" y="135"/>
                    <a:pt x="1084" y="137"/>
                  </a:cubicBezTo>
                  <a:cubicBezTo>
                    <a:pt x="1084" y="136"/>
                    <a:pt x="1083" y="135"/>
                    <a:pt x="1084" y="134"/>
                  </a:cubicBezTo>
                  <a:cubicBezTo>
                    <a:pt x="1085" y="133"/>
                    <a:pt x="1090" y="133"/>
                    <a:pt x="1092" y="133"/>
                  </a:cubicBezTo>
                  <a:cubicBezTo>
                    <a:pt x="1093" y="133"/>
                    <a:pt x="1095" y="132"/>
                    <a:pt x="1095" y="132"/>
                  </a:cubicBezTo>
                  <a:cubicBezTo>
                    <a:pt x="1096" y="130"/>
                    <a:pt x="1097" y="130"/>
                    <a:pt x="1097" y="129"/>
                  </a:cubicBezTo>
                  <a:cubicBezTo>
                    <a:pt x="1097" y="129"/>
                    <a:pt x="1097" y="129"/>
                    <a:pt x="1097" y="128"/>
                  </a:cubicBezTo>
                  <a:cubicBezTo>
                    <a:pt x="1097" y="128"/>
                    <a:pt x="1097" y="128"/>
                    <a:pt x="1098" y="128"/>
                  </a:cubicBezTo>
                  <a:cubicBezTo>
                    <a:pt x="1098" y="128"/>
                    <a:pt x="1098" y="128"/>
                    <a:pt x="1098" y="127"/>
                  </a:cubicBezTo>
                  <a:cubicBezTo>
                    <a:pt x="1099" y="127"/>
                    <a:pt x="1096" y="124"/>
                    <a:pt x="1097" y="125"/>
                  </a:cubicBezTo>
                  <a:cubicBezTo>
                    <a:pt x="1098" y="125"/>
                    <a:pt x="1098" y="127"/>
                    <a:pt x="1099" y="128"/>
                  </a:cubicBezTo>
                  <a:cubicBezTo>
                    <a:pt x="1100" y="128"/>
                    <a:pt x="1101" y="128"/>
                    <a:pt x="1102" y="127"/>
                  </a:cubicBezTo>
                  <a:cubicBezTo>
                    <a:pt x="1102" y="126"/>
                    <a:pt x="1098" y="124"/>
                    <a:pt x="1099" y="124"/>
                  </a:cubicBezTo>
                  <a:cubicBezTo>
                    <a:pt x="1102" y="125"/>
                    <a:pt x="1102" y="125"/>
                    <a:pt x="1105" y="126"/>
                  </a:cubicBezTo>
                  <a:cubicBezTo>
                    <a:pt x="1106" y="127"/>
                    <a:pt x="1102" y="126"/>
                    <a:pt x="1102" y="127"/>
                  </a:cubicBezTo>
                  <a:cubicBezTo>
                    <a:pt x="1101" y="128"/>
                    <a:pt x="1102" y="129"/>
                    <a:pt x="1103" y="130"/>
                  </a:cubicBezTo>
                  <a:cubicBezTo>
                    <a:pt x="1105" y="130"/>
                    <a:pt x="1107" y="130"/>
                    <a:pt x="1106" y="130"/>
                  </a:cubicBezTo>
                  <a:cubicBezTo>
                    <a:pt x="1106" y="131"/>
                    <a:pt x="1105" y="131"/>
                    <a:pt x="1103" y="131"/>
                  </a:cubicBezTo>
                  <a:cubicBezTo>
                    <a:pt x="1104" y="132"/>
                    <a:pt x="1104" y="132"/>
                    <a:pt x="1103" y="133"/>
                  </a:cubicBezTo>
                  <a:cubicBezTo>
                    <a:pt x="1103" y="133"/>
                    <a:pt x="1099" y="137"/>
                    <a:pt x="1098" y="137"/>
                  </a:cubicBezTo>
                  <a:cubicBezTo>
                    <a:pt x="1098" y="137"/>
                    <a:pt x="1097" y="136"/>
                    <a:pt x="1097" y="136"/>
                  </a:cubicBezTo>
                  <a:cubicBezTo>
                    <a:pt x="1096" y="137"/>
                    <a:pt x="1095" y="137"/>
                    <a:pt x="1095" y="137"/>
                  </a:cubicBezTo>
                  <a:cubicBezTo>
                    <a:pt x="1094" y="140"/>
                    <a:pt x="1097" y="141"/>
                    <a:pt x="1095" y="143"/>
                  </a:cubicBezTo>
                  <a:cubicBezTo>
                    <a:pt x="1095" y="143"/>
                    <a:pt x="1092" y="147"/>
                    <a:pt x="1091" y="147"/>
                  </a:cubicBezTo>
                  <a:cubicBezTo>
                    <a:pt x="1093" y="147"/>
                    <a:pt x="1094" y="148"/>
                    <a:pt x="1094" y="149"/>
                  </a:cubicBezTo>
                  <a:cubicBezTo>
                    <a:pt x="1094" y="151"/>
                    <a:pt x="1093" y="153"/>
                    <a:pt x="1090" y="154"/>
                  </a:cubicBezTo>
                  <a:cubicBezTo>
                    <a:pt x="1090" y="154"/>
                    <a:pt x="1090" y="154"/>
                    <a:pt x="1090" y="154"/>
                  </a:cubicBezTo>
                  <a:cubicBezTo>
                    <a:pt x="1090" y="154"/>
                    <a:pt x="1090" y="154"/>
                    <a:pt x="1090" y="154"/>
                  </a:cubicBezTo>
                  <a:cubicBezTo>
                    <a:pt x="1086" y="157"/>
                    <a:pt x="1079" y="158"/>
                    <a:pt x="1075" y="156"/>
                  </a:cubicBezTo>
                  <a:cubicBezTo>
                    <a:pt x="1074" y="156"/>
                    <a:pt x="1079" y="153"/>
                    <a:pt x="1079" y="153"/>
                  </a:cubicBezTo>
                  <a:cubicBezTo>
                    <a:pt x="1079" y="151"/>
                    <a:pt x="1080" y="150"/>
                    <a:pt x="1082" y="149"/>
                  </a:cubicBezTo>
                  <a:cubicBezTo>
                    <a:pt x="1082" y="149"/>
                    <a:pt x="1082" y="149"/>
                    <a:pt x="1082" y="149"/>
                  </a:cubicBezTo>
                  <a:cubicBezTo>
                    <a:pt x="1082" y="149"/>
                    <a:pt x="1081" y="149"/>
                    <a:pt x="1081" y="149"/>
                  </a:cubicBezTo>
                  <a:cubicBezTo>
                    <a:pt x="1080" y="148"/>
                    <a:pt x="1079" y="147"/>
                    <a:pt x="1078" y="146"/>
                  </a:cubicBezTo>
                  <a:cubicBezTo>
                    <a:pt x="1076" y="146"/>
                    <a:pt x="1071" y="145"/>
                    <a:pt x="1069" y="146"/>
                  </a:cubicBezTo>
                  <a:cubicBezTo>
                    <a:pt x="1068" y="145"/>
                    <a:pt x="1068" y="145"/>
                    <a:pt x="1066" y="144"/>
                  </a:cubicBezTo>
                  <a:cubicBezTo>
                    <a:pt x="1065" y="144"/>
                    <a:pt x="1060" y="145"/>
                    <a:pt x="1061" y="144"/>
                  </a:cubicBezTo>
                  <a:cubicBezTo>
                    <a:pt x="1062" y="142"/>
                    <a:pt x="1063" y="142"/>
                    <a:pt x="1065" y="140"/>
                  </a:cubicBezTo>
                  <a:cubicBezTo>
                    <a:pt x="1065" y="139"/>
                    <a:pt x="1069" y="138"/>
                    <a:pt x="1070" y="138"/>
                  </a:cubicBezTo>
                  <a:cubicBezTo>
                    <a:pt x="1073" y="139"/>
                    <a:pt x="1073" y="139"/>
                    <a:pt x="1077" y="140"/>
                  </a:cubicBezTo>
                  <a:cubicBezTo>
                    <a:pt x="1077" y="140"/>
                    <a:pt x="1080" y="144"/>
                    <a:pt x="1080" y="145"/>
                  </a:cubicBezTo>
                  <a:cubicBezTo>
                    <a:pt x="1080" y="145"/>
                    <a:pt x="1080" y="145"/>
                    <a:pt x="1080" y="145"/>
                  </a:cubicBezTo>
                  <a:cubicBezTo>
                    <a:pt x="1081" y="146"/>
                    <a:pt x="1082" y="147"/>
                    <a:pt x="1083" y="147"/>
                  </a:cubicBezTo>
                  <a:cubicBezTo>
                    <a:pt x="1085" y="148"/>
                    <a:pt x="1087" y="146"/>
                    <a:pt x="1090" y="145"/>
                  </a:cubicBezTo>
                  <a:cubicBezTo>
                    <a:pt x="1090" y="144"/>
                    <a:pt x="1090" y="144"/>
                    <a:pt x="1090" y="144"/>
                  </a:cubicBezTo>
                  <a:cubicBezTo>
                    <a:pt x="1089" y="143"/>
                    <a:pt x="1087" y="143"/>
                    <a:pt x="1086" y="142"/>
                  </a:cubicBezTo>
                  <a:cubicBezTo>
                    <a:pt x="1085" y="141"/>
                    <a:pt x="1079" y="141"/>
                    <a:pt x="1079" y="141"/>
                  </a:cubicBezTo>
                  <a:cubicBezTo>
                    <a:pt x="1080" y="139"/>
                    <a:pt x="1081" y="138"/>
                    <a:pt x="1082" y="137"/>
                  </a:cubicBezTo>
                  <a:cubicBezTo>
                    <a:pt x="1081" y="136"/>
                    <a:pt x="1080" y="135"/>
                    <a:pt x="1080" y="135"/>
                  </a:cubicBezTo>
                  <a:cubicBezTo>
                    <a:pt x="1079" y="135"/>
                    <a:pt x="1078" y="135"/>
                    <a:pt x="1077" y="135"/>
                  </a:cubicBezTo>
                  <a:cubicBezTo>
                    <a:pt x="1077" y="135"/>
                    <a:pt x="1077" y="135"/>
                    <a:pt x="1078" y="135"/>
                  </a:cubicBezTo>
                  <a:cubicBezTo>
                    <a:pt x="1081" y="138"/>
                    <a:pt x="1076" y="136"/>
                    <a:pt x="1075" y="138"/>
                  </a:cubicBezTo>
                  <a:cubicBezTo>
                    <a:pt x="1072" y="140"/>
                    <a:pt x="1073" y="135"/>
                    <a:pt x="1070" y="134"/>
                  </a:cubicBezTo>
                  <a:cubicBezTo>
                    <a:pt x="1069" y="134"/>
                    <a:pt x="1067" y="135"/>
                    <a:pt x="1066" y="135"/>
                  </a:cubicBezTo>
                  <a:cubicBezTo>
                    <a:pt x="1065" y="135"/>
                    <a:pt x="1065" y="135"/>
                    <a:pt x="1065" y="136"/>
                  </a:cubicBezTo>
                  <a:cubicBezTo>
                    <a:pt x="1060" y="139"/>
                    <a:pt x="1055" y="136"/>
                    <a:pt x="1052" y="135"/>
                  </a:cubicBezTo>
                  <a:cubicBezTo>
                    <a:pt x="1051" y="135"/>
                    <a:pt x="1052" y="132"/>
                    <a:pt x="1053" y="131"/>
                  </a:cubicBezTo>
                  <a:cubicBezTo>
                    <a:pt x="1053" y="131"/>
                    <a:pt x="1053" y="131"/>
                    <a:pt x="1053" y="131"/>
                  </a:cubicBezTo>
                  <a:cubicBezTo>
                    <a:pt x="1053" y="130"/>
                    <a:pt x="1053" y="129"/>
                    <a:pt x="1053" y="128"/>
                  </a:cubicBezTo>
                  <a:cubicBezTo>
                    <a:pt x="1055" y="126"/>
                    <a:pt x="1059" y="127"/>
                    <a:pt x="1060" y="125"/>
                  </a:cubicBezTo>
                  <a:cubicBezTo>
                    <a:pt x="1061" y="125"/>
                    <a:pt x="1060" y="122"/>
                    <a:pt x="1061" y="123"/>
                  </a:cubicBezTo>
                  <a:cubicBezTo>
                    <a:pt x="1064" y="124"/>
                    <a:pt x="1066" y="122"/>
                    <a:pt x="1069" y="123"/>
                  </a:cubicBezTo>
                  <a:cubicBezTo>
                    <a:pt x="1069" y="122"/>
                    <a:pt x="1069" y="121"/>
                    <a:pt x="1068" y="121"/>
                  </a:cubicBezTo>
                  <a:cubicBezTo>
                    <a:pt x="1065" y="120"/>
                    <a:pt x="1063" y="123"/>
                    <a:pt x="1060" y="122"/>
                  </a:cubicBezTo>
                  <a:cubicBezTo>
                    <a:pt x="1059" y="122"/>
                    <a:pt x="1057" y="120"/>
                    <a:pt x="1057" y="120"/>
                  </a:cubicBezTo>
                  <a:cubicBezTo>
                    <a:pt x="1059" y="117"/>
                    <a:pt x="1059" y="118"/>
                    <a:pt x="1061" y="115"/>
                  </a:cubicBezTo>
                  <a:cubicBezTo>
                    <a:pt x="1061" y="115"/>
                    <a:pt x="1063" y="116"/>
                    <a:pt x="1064" y="116"/>
                  </a:cubicBezTo>
                  <a:cubicBezTo>
                    <a:pt x="1066" y="117"/>
                    <a:pt x="1068" y="116"/>
                    <a:pt x="1070" y="116"/>
                  </a:cubicBezTo>
                  <a:cubicBezTo>
                    <a:pt x="1071" y="116"/>
                    <a:pt x="1071" y="116"/>
                    <a:pt x="1072" y="116"/>
                  </a:cubicBezTo>
                  <a:cubicBezTo>
                    <a:pt x="1072" y="116"/>
                    <a:pt x="1072" y="116"/>
                    <a:pt x="1072" y="116"/>
                  </a:cubicBezTo>
                  <a:cubicBezTo>
                    <a:pt x="1073" y="117"/>
                    <a:pt x="1076" y="119"/>
                    <a:pt x="1075" y="120"/>
                  </a:cubicBezTo>
                  <a:cubicBezTo>
                    <a:pt x="1075" y="120"/>
                    <a:pt x="1075" y="120"/>
                    <a:pt x="1075" y="121"/>
                  </a:cubicBezTo>
                  <a:cubicBezTo>
                    <a:pt x="1075" y="121"/>
                    <a:pt x="1075" y="121"/>
                    <a:pt x="1076" y="122"/>
                  </a:cubicBezTo>
                  <a:cubicBezTo>
                    <a:pt x="1077" y="121"/>
                    <a:pt x="1077" y="120"/>
                    <a:pt x="1079" y="119"/>
                  </a:cubicBezTo>
                  <a:cubicBezTo>
                    <a:pt x="1079" y="118"/>
                    <a:pt x="1080" y="118"/>
                    <a:pt x="1081" y="118"/>
                  </a:cubicBezTo>
                  <a:cubicBezTo>
                    <a:pt x="1081" y="117"/>
                    <a:pt x="1082" y="115"/>
                    <a:pt x="1083" y="115"/>
                  </a:cubicBezTo>
                  <a:cubicBezTo>
                    <a:pt x="1084" y="113"/>
                    <a:pt x="1084" y="113"/>
                    <a:pt x="1085" y="111"/>
                  </a:cubicBezTo>
                  <a:cubicBezTo>
                    <a:pt x="1084" y="111"/>
                    <a:pt x="1084" y="112"/>
                    <a:pt x="1083" y="113"/>
                  </a:cubicBezTo>
                  <a:cubicBezTo>
                    <a:pt x="1083" y="113"/>
                    <a:pt x="1080" y="109"/>
                    <a:pt x="1079" y="109"/>
                  </a:cubicBezTo>
                  <a:cubicBezTo>
                    <a:pt x="1076" y="108"/>
                    <a:pt x="1074" y="111"/>
                    <a:pt x="1070" y="110"/>
                  </a:cubicBezTo>
                  <a:cubicBezTo>
                    <a:pt x="1070" y="110"/>
                    <a:pt x="1073" y="110"/>
                    <a:pt x="1074" y="109"/>
                  </a:cubicBezTo>
                  <a:cubicBezTo>
                    <a:pt x="1074" y="109"/>
                    <a:pt x="1074" y="109"/>
                    <a:pt x="1074" y="108"/>
                  </a:cubicBezTo>
                  <a:cubicBezTo>
                    <a:pt x="1074" y="108"/>
                    <a:pt x="1073" y="108"/>
                    <a:pt x="1073" y="108"/>
                  </a:cubicBezTo>
                  <a:cubicBezTo>
                    <a:pt x="1073" y="108"/>
                    <a:pt x="1074" y="108"/>
                    <a:pt x="1074" y="108"/>
                  </a:cubicBezTo>
                  <a:cubicBezTo>
                    <a:pt x="1074" y="107"/>
                    <a:pt x="1072" y="106"/>
                    <a:pt x="1072" y="104"/>
                  </a:cubicBezTo>
                  <a:cubicBezTo>
                    <a:pt x="1072" y="104"/>
                    <a:pt x="1072" y="104"/>
                    <a:pt x="1072" y="104"/>
                  </a:cubicBezTo>
                  <a:cubicBezTo>
                    <a:pt x="1071" y="104"/>
                    <a:pt x="1072" y="104"/>
                    <a:pt x="1073" y="103"/>
                  </a:cubicBezTo>
                  <a:cubicBezTo>
                    <a:pt x="1073" y="103"/>
                    <a:pt x="1072" y="103"/>
                    <a:pt x="1072" y="103"/>
                  </a:cubicBezTo>
                  <a:cubicBezTo>
                    <a:pt x="1072" y="103"/>
                    <a:pt x="1071" y="103"/>
                    <a:pt x="1071" y="103"/>
                  </a:cubicBezTo>
                  <a:cubicBezTo>
                    <a:pt x="1071" y="104"/>
                    <a:pt x="1071" y="104"/>
                    <a:pt x="1071" y="104"/>
                  </a:cubicBezTo>
                  <a:cubicBezTo>
                    <a:pt x="1070" y="104"/>
                    <a:pt x="1070" y="104"/>
                    <a:pt x="1069" y="104"/>
                  </a:cubicBezTo>
                  <a:cubicBezTo>
                    <a:pt x="1069" y="104"/>
                    <a:pt x="1069" y="103"/>
                    <a:pt x="1069" y="103"/>
                  </a:cubicBezTo>
                  <a:cubicBezTo>
                    <a:pt x="1067" y="104"/>
                    <a:pt x="1065" y="103"/>
                    <a:pt x="1063" y="103"/>
                  </a:cubicBezTo>
                  <a:cubicBezTo>
                    <a:pt x="1063" y="103"/>
                    <a:pt x="1063" y="103"/>
                    <a:pt x="1063" y="103"/>
                  </a:cubicBezTo>
                  <a:cubicBezTo>
                    <a:pt x="1063" y="103"/>
                    <a:pt x="1063" y="103"/>
                    <a:pt x="1063" y="103"/>
                  </a:cubicBezTo>
                  <a:cubicBezTo>
                    <a:pt x="1063" y="103"/>
                    <a:pt x="1063" y="103"/>
                    <a:pt x="1063" y="103"/>
                  </a:cubicBezTo>
                  <a:cubicBezTo>
                    <a:pt x="1062" y="103"/>
                    <a:pt x="1061" y="103"/>
                    <a:pt x="1061" y="103"/>
                  </a:cubicBezTo>
                  <a:cubicBezTo>
                    <a:pt x="1060" y="105"/>
                    <a:pt x="1061" y="106"/>
                    <a:pt x="1060" y="108"/>
                  </a:cubicBezTo>
                  <a:cubicBezTo>
                    <a:pt x="1059" y="108"/>
                    <a:pt x="1059" y="107"/>
                    <a:pt x="1058" y="107"/>
                  </a:cubicBezTo>
                  <a:cubicBezTo>
                    <a:pt x="1059" y="107"/>
                    <a:pt x="1058" y="108"/>
                    <a:pt x="1059" y="108"/>
                  </a:cubicBezTo>
                  <a:cubicBezTo>
                    <a:pt x="1059" y="108"/>
                    <a:pt x="1058" y="108"/>
                    <a:pt x="1058" y="108"/>
                  </a:cubicBezTo>
                  <a:cubicBezTo>
                    <a:pt x="1058" y="108"/>
                    <a:pt x="1058" y="108"/>
                    <a:pt x="1058" y="108"/>
                  </a:cubicBezTo>
                  <a:cubicBezTo>
                    <a:pt x="1058" y="108"/>
                    <a:pt x="1058" y="108"/>
                    <a:pt x="1058" y="108"/>
                  </a:cubicBezTo>
                  <a:cubicBezTo>
                    <a:pt x="1057" y="108"/>
                    <a:pt x="1057" y="108"/>
                    <a:pt x="1057" y="108"/>
                  </a:cubicBezTo>
                  <a:cubicBezTo>
                    <a:pt x="1057" y="108"/>
                    <a:pt x="1057" y="108"/>
                    <a:pt x="1057" y="108"/>
                  </a:cubicBezTo>
                  <a:cubicBezTo>
                    <a:pt x="1055" y="107"/>
                    <a:pt x="1054" y="108"/>
                    <a:pt x="1052" y="107"/>
                  </a:cubicBezTo>
                  <a:cubicBezTo>
                    <a:pt x="1052" y="108"/>
                    <a:pt x="1052" y="108"/>
                    <a:pt x="1052" y="108"/>
                  </a:cubicBezTo>
                  <a:cubicBezTo>
                    <a:pt x="1053" y="109"/>
                    <a:pt x="1053" y="110"/>
                    <a:pt x="1056" y="111"/>
                  </a:cubicBezTo>
                  <a:cubicBezTo>
                    <a:pt x="1057" y="111"/>
                    <a:pt x="1061" y="112"/>
                    <a:pt x="1061" y="112"/>
                  </a:cubicBezTo>
                  <a:cubicBezTo>
                    <a:pt x="1060" y="114"/>
                    <a:pt x="1054" y="113"/>
                    <a:pt x="1052" y="114"/>
                  </a:cubicBezTo>
                  <a:cubicBezTo>
                    <a:pt x="1052" y="114"/>
                    <a:pt x="1052" y="115"/>
                    <a:pt x="1053" y="115"/>
                  </a:cubicBezTo>
                  <a:cubicBezTo>
                    <a:pt x="1054" y="115"/>
                    <a:pt x="1057" y="113"/>
                    <a:pt x="1057" y="114"/>
                  </a:cubicBezTo>
                  <a:cubicBezTo>
                    <a:pt x="1055" y="116"/>
                    <a:pt x="1053" y="116"/>
                    <a:pt x="1051" y="118"/>
                  </a:cubicBezTo>
                  <a:cubicBezTo>
                    <a:pt x="1051" y="118"/>
                    <a:pt x="1050" y="122"/>
                    <a:pt x="1049" y="121"/>
                  </a:cubicBezTo>
                  <a:cubicBezTo>
                    <a:pt x="1048" y="121"/>
                    <a:pt x="1047" y="121"/>
                    <a:pt x="1047" y="121"/>
                  </a:cubicBezTo>
                  <a:cubicBezTo>
                    <a:pt x="1047" y="121"/>
                    <a:pt x="1047" y="121"/>
                    <a:pt x="1048" y="122"/>
                  </a:cubicBezTo>
                  <a:cubicBezTo>
                    <a:pt x="1049" y="122"/>
                    <a:pt x="1055" y="123"/>
                    <a:pt x="1055" y="123"/>
                  </a:cubicBezTo>
                  <a:cubicBezTo>
                    <a:pt x="1053" y="126"/>
                    <a:pt x="1051" y="125"/>
                    <a:pt x="1050" y="127"/>
                  </a:cubicBezTo>
                  <a:cubicBezTo>
                    <a:pt x="1050" y="128"/>
                    <a:pt x="1048" y="128"/>
                    <a:pt x="1046" y="129"/>
                  </a:cubicBezTo>
                  <a:cubicBezTo>
                    <a:pt x="1046" y="129"/>
                    <a:pt x="1046" y="129"/>
                    <a:pt x="1046" y="129"/>
                  </a:cubicBezTo>
                  <a:cubicBezTo>
                    <a:pt x="1046" y="129"/>
                    <a:pt x="1045" y="129"/>
                    <a:pt x="1045" y="129"/>
                  </a:cubicBezTo>
                  <a:cubicBezTo>
                    <a:pt x="1045" y="129"/>
                    <a:pt x="1044" y="129"/>
                    <a:pt x="1044" y="129"/>
                  </a:cubicBezTo>
                  <a:cubicBezTo>
                    <a:pt x="1044" y="130"/>
                    <a:pt x="1043" y="132"/>
                    <a:pt x="1043" y="132"/>
                  </a:cubicBezTo>
                  <a:cubicBezTo>
                    <a:pt x="1041" y="135"/>
                    <a:pt x="1038" y="133"/>
                    <a:pt x="1036" y="135"/>
                  </a:cubicBezTo>
                  <a:cubicBezTo>
                    <a:pt x="1036" y="136"/>
                    <a:pt x="1037" y="136"/>
                    <a:pt x="1038" y="137"/>
                  </a:cubicBezTo>
                  <a:cubicBezTo>
                    <a:pt x="1040" y="139"/>
                    <a:pt x="1043" y="141"/>
                    <a:pt x="1042" y="142"/>
                  </a:cubicBezTo>
                  <a:cubicBezTo>
                    <a:pt x="1040" y="143"/>
                    <a:pt x="1038" y="140"/>
                    <a:pt x="1036" y="138"/>
                  </a:cubicBezTo>
                  <a:cubicBezTo>
                    <a:pt x="1036" y="139"/>
                    <a:pt x="1036" y="140"/>
                    <a:pt x="1035" y="139"/>
                  </a:cubicBezTo>
                  <a:cubicBezTo>
                    <a:pt x="1032" y="138"/>
                    <a:pt x="1033" y="138"/>
                    <a:pt x="1029" y="137"/>
                  </a:cubicBezTo>
                  <a:cubicBezTo>
                    <a:pt x="1029" y="136"/>
                    <a:pt x="1030" y="134"/>
                    <a:pt x="1031" y="134"/>
                  </a:cubicBezTo>
                  <a:cubicBezTo>
                    <a:pt x="1030" y="133"/>
                    <a:pt x="1029" y="132"/>
                    <a:pt x="1030" y="131"/>
                  </a:cubicBezTo>
                  <a:cubicBezTo>
                    <a:pt x="1030" y="131"/>
                    <a:pt x="1030" y="131"/>
                    <a:pt x="1031" y="131"/>
                  </a:cubicBezTo>
                  <a:cubicBezTo>
                    <a:pt x="1030" y="130"/>
                    <a:pt x="1029" y="129"/>
                    <a:pt x="1030" y="128"/>
                  </a:cubicBezTo>
                  <a:cubicBezTo>
                    <a:pt x="1030" y="127"/>
                    <a:pt x="1034" y="129"/>
                    <a:pt x="1035" y="130"/>
                  </a:cubicBezTo>
                  <a:cubicBezTo>
                    <a:pt x="1037" y="131"/>
                    <a:pt x="1039" y="129"/>
                    <a:pt x="1041" y="128"/>
                  </a:cubicBezTo>
                  <a:cubicBezTo>
                    <a:pt x="1041" y="128"/>
                    <a:pt x="1041" y="128"/>
                    <a:pt x="1041" y="128"/>
                  </a:cubicBezTo>
                  <a:cubicBezTo>
                    <a:pt x="1039" y="129"/>
                    <a:pt x="1038" y="130"/>
                    <a:pt x="1036" y="129"/>
                  </a:cubicBezTo>
                  <a:cubicBezTo>
                    <a:pt x="1035" y="129"/>
                    <a:pt x="1037" y="128"/>
                    <a:pt x="1038" y="127"/>
                  </a:cubicBezTo>
                  <a:cubicBezTo>
                    <a:pt x="1037" y="127"/>
                    <a:pt x="1037" y="127"/>
                    <a:pt x="1037" y="127"/>
                  </a:cubicBezTo>
                  <a:cubicBezTo>
                    <a:pt x="1036" y="126"/>
                    <a:pt x="1037" y="126"/>
                    <a:pt x="1038" y="126"/>
                  </a:cubicBezTo>
                  <a:cubicBezTo>
                    <a:pt x="1038" y="124"/>
                    <a:pt x="1035" y="123"/>
                    <a:pt x="1034" y="121"/>
                  </a:cubicBezTo>
                  <a:cubicBezTo>
                    <a:pt x="1033" y="122"/>
                    <a:pt x="1031" y="122"/>
                    <a:pt x="1030" y="122"/>
                  </a:cubicBezTo>
                  <a:cubicBezTo>
                    <a:pt x="1030" y="123"/>
                    <a:pt x="1028" y="124"/>
                    <a:pt x="1028" y="123"/>
                  </a:cubicBezTo>
                  <a:cubicBezTo>
                    <a:pt x="1028" y="123"/>
                    <a:pt x="1029" y="122"/>
                    <a:pt x="1030" y="122"/>
                  </a:cubicBezTo>
                  <a:cubicBezTo>
                    <a:pt x="1030" y="122"/>
                    <a:pt x="1030" y="122"/>
                    <a:pt x="1029" y="122"/>
                  </a:cubicBezTo>
                  <a:cubicBezTo>
                    <a:pt x="1029" y="122"/>
                    <a:pt x="1029" y="122"/>
                    <a:pt x="1028" y="122"/>
                  </a:cubicBezTo>
                  <a:cubicBezTo>
                    <a:pt x="1028" y="122"/>
                    <a:pt x="1028" y="123"/>
                    <a:pt x="1028" y="123"/>
                  </a:cubicBezTo>
                  <a:cubicBezTo>
                    <a:pt x="1028" y="122"/>
                    <a:pt x="1027" y="122"/>
                    <a:pt x="1027" y="122"/>
                  </a:cubicBezTo>
                  <a:cubicBezTo>
                    <a:pt x="1024" y="123"/>
                    <a:pt x="1022" y="127"/>
                    <a:pt x="1019" y="126"/>
                  </a:cubicBezTo>
                  <a:cubicBezTo>
                    <a:pt x="1020" y="126"/>
                    <a:pt x="1021" y="127"/>
                    <a:pt x="1022" y="127"/>
                  </a:cubicBezTo>
                  <a:cubicBezTo>
                    <a:pt x="1024" y="126"/>
                    <a:pt x="1026" y="124"/>
                    <a:pt x="1028" y="125"/>
                  </a:cubicBezTo>
                  <a:cubicBezTo>
                    <a:pt x="1028" y="125"/>
                    <a:pt x="1028" y="128"/>
                    <a:pt x="1027" y="130"/>
                  </a:cubicBezTo>
                  <a:cubicBezTo>
                    <a:pt x="1028" y="131"/>
                    <a:pt x="1030" y="132"/>
                    <a:pt x="1029" y="133"/>
                  </a:cubicBezTo>
                  <a:cubicBezTo>
                    <a:pt x="1029" y="133"/>
                    <a:pt x="1028" y="132"/>
                    <a:pt x="1027" y="131"/>
                  </a:cubicBezTo>
                  <a:cubicBezTo>
                    <a:pt x="1026" y="133"/>
                    <a:pt x="1026" y="133"/>
                    <a:pt x="1025" y="135"/>
                  </a:cubicBezTo>
                  <a:cubicBezTo>
                    <a:pt x="1024" y="136"/>
                    <a:pt x="1022" y="134"/>
                    <a:pt x="1022" y="134"/>
                  </a:cubicBezTo>
                  <a:cubicBezTo>
                    <a:pt x="1019" y="133"/>
                    <a:pt x="1017" y="134"/>
                    <a:pt x="1015" y="135"/>
                  </a:cubicBezTo>
                  <a:cubicBezTo>
                    <a:pt x="1016" y="136"/>
                    <a:pt x="1016" y="138"/>
                    <a:pt x="1018" y="139"/>
                  </a:cubicBezTo>
                  <a:cubicBezTo>
                    <a:pt x="1019" y="139"/>
                    <a:pt x="1018" y="139"/>
                    <a:pt x="1018" y="140"/>
                  </a:cubicBezTo>
                  <a:cubicBezTo>
                    <a:pt x="1016" y="142"/>
                    <a:pt x="1015" y="142"/>
                    <a:pt x="1014" y="144"/>
                  </a:cubicBezTo>
                  <a:cubicBezTo>
                    <a:pt x="1014" y="145"/>
                    <a:pt x="1014" y="146"/>
                    <a:pt x="1014" y="146"/>
                  </a:cubicBezTo>
                  <a:cubicBezTo>
                    <a:pt x="1014" y="146"/>
                    <a:pt x="1015" y="146"/>
                    <a:pt x="1015" y="147"/>
                  </a:cubicBezTo>
                  <a:cubicBezTo>
                    <a:pt x="1015" y="149"/>
                    <a:pt x="1011" y="154"/>
                    <a:pt x="1007" y="156"/>
                  </a:cubicBezTo>
                  <a:cubicBezTo>
                    <a:pt x="1003" y="156"/>
                    <a:pt x="1002" y="158"/>
                    <a:pt x="999" y="157"/>
                  </a:cubicBezTo>
                  <a:cubicBezTo>
                    <a:pt x="998" y="156"/>
                    <a:pt x="995" y="152"/>
                    <a:pt x="996" y="151"/>
                  </a:cubicBezTo>
                  <a:cubicBezTo>
                    <a:pt x="997" y="149"/>
                    <a:pt x="998" y="149"/>
                    <a:pt x="1000" y="147"/>
                  </a:cubicBezTo>
                  <a:cubicBezTo>
                    <a:pt x="1000" y="146"/>
                    <a:pt x="1005" y="145"/>
                    <a:pt x="1006" y="145"/>
                  </a:cubicBezTo>
                  <a:cubicBezTo>
                    <a:pt x="1007" y="146"/>
                    <a:pt x="1007" y="146"/>
                    <a:pt x="1008" y="146"/>
                  </a:cubicBezTo>
                  <a:cubicBezTo>
                    <a:pt x="1008" y="146"/>
                    <a:pt x="1007" y="146"/>
                    <a:pt x="1006" y="145"/>
                  </a:cubicBezTo>
                  <a:cubicBezTo>
                    <a:pt x="1005" y="145"/>
                    <a:pt x="1002" y="141"/>
                    <a:pt x="1003" y="141"/>
                  </a:cubicBezTo>
                  <a:cubicBezTo>
                    <a:pt x="1004" y="138"/>
                    <a:pt x="1007" y="139"/>
                    <a:pt x="1009" y="137"/>
                  </a:cubicBezTo>
                  <a:cubicBezTo>
                    <a:pt x="1009" y="137"/>
                    <a:pt x="1012" y="134"/>
                    <a:pt x="1014" y="134"/>
                  </a:cubicBezTo>
                  <a:cubicBezTo>
                    <a:pt x="1014" y="133"/>
                    <a:pt x="1015" y="133"/>
                    <a:pt x="1016" y="132"/>
                  </a:cubicBezTo>
                  <a:cubicBezTo>
                    <a:pt x="1015" y="133"/>
                    <a:pt x="1014" y="133"/>
                    <a:pt x="1013" y="133"/>
                  </a:cubicBezTo>
                  <a:cubicBezTo>
                    <a:pt x="1012" y="133"/>
                    <a:pt x="1015" y="129"/>
                    <a:pt x="1016" y="128"/>
                  </a:cubicBezTo>
                  <a:cubicBezTo>
                    <a:pt x="1017" y="127"/>
                    <a:pt x="1018" y="127"/>
                    <a:pt x="1018" y="126"/>
                  </a:cubicBezTo>
                  <a:cubicBezTo>
                    <a:pt x="1019" y="126"/>
                    <a:pt x="1019" y="126"/>
                    <a:pt x="1019" y="126"/>
                  </a:cubicBezTo>
                  <a:cubicBezTo>
                    <a:pt x="1018" y="125"/>
                    <a:pt x="1019" y="121"/>
                    <a:pt x="1020" y="120"/>
                  </a:cubicBezTo>
                  <a:cubicBezTo>
                    <a:pt x="1021" y="119"/>
                    <a:pt x="1019" y="118"/>
                    <a:pt x="1019" y="117"/>
                  </a:cubicBezTo>
                  <a:cubicBezTo>
                    <a:pt x="1018" y="117"/>
                    <a:pt x="1015" y="116"/>
                    <a:pt x="1014" y="116"/>
                  </a:cubicBezTo>
                  <a:cubicBezTo>
                    <a:pt x="1012" y="116"/>
                    <a:pt x="1010" y="116"/>
                    <a:pt x="1010" y="117"/>
                  </a:cubicBezTo>
                  <a:cubicBezTo>
                    <a:pt x="1010" y="118"/>
                    <a:pt x="1010" y="119"/>
                    <a:pt x="1010" y="120"/>
                  </a:cubicBezTo>
                  <a:cubicBezTo>
                    <a:pt x="1011" y="120"/>
                    <a:pt x="1011" y="120"/>
                    <a:pt x="1012" y="120"/>
                  </a:cubicBezTo>
                  <a:cubicBezTo>
                    <a:pt x="1012" y="120"/>
                    <a:pt x="1012" y="121"/>
                    <a:pt x="1012" y="122"/>
                  </a:cubicBezTo>
                  <a:cubicBezTo>
                    <a:pt x="1014" y="122"/>
                    <a:pt x="1015" y="122"/>
                    <a:pt x="1015" y="123"/>
                  </a:cubicBezTo>
                  <a:cubicBezTo>
                    <a:pt x="1015" y="124"/>
                    <a:pt x="1013" y="124"/>
                    <a:pt x="1012" y="124"/>
                  </a:cubicBezTo>
                  <a:cubicBezTo>
                    <a:pt x="1012" y="124"/>
                    <a:pt x="1011" y="125"/>
                    <a:pt x="1011" y="125"/>
                  </a:cubicBezTo>
                  <a:cubicBezTo>
                    <a:pt x="1010" y="127"/>
                    <a:pt x="1009" y="127"/>
                    <a:pt x="1007" y="129"/>
                  </a:cubicBezTo>
                  <a:cubicBezTo>
                    <a:pt x="1007" y="130"/>
                    <a:pt x="1004" y="134"/>
                    <a:pt x="1003" y="133"/>
                  </a:cubicBezTo>
                  <a:cubicBezTo>
                    <a:pt x="999" y="132"/>
                    <a:pt x="1004" y="126"/>
                    <a:pt x="1001" y="125"/>
                  </a:cubicBezTo>
                  <a:cubicBezTo>
                    <a:pt x="1000" y="124"/>
                    <a:pt x="1000" y="125"/>
                    <a:pt x="1000" y="125"/>
                  </a:cubicBezTo>
                  <a:cubicBezTo>
                    <a:pt x="999" y="124"/>
                    <a:pt x="997" y="123"/>
                    <a:pt x="996" y="122"/>
                  </a:cubicBezTo>
                  <a:cubicBezTo>
                    <a:pt x="995" y="122"/>
                    <a:pt x="990" y="124"/>
                    <a:pt x="989" y="123"/>
                  </a:cubicBezTo>
                  <a:cubicBezTo>
                    <a:pt x="988" y="123"/>
                    <a:pt x="988" y="123"/>
                    <a:pt x="988" y="123"/>
                  </a:cubicBezTo>
                  <a:cubicBezTo>
                    <a:pt x="988" y="123"/>
                    <a:pt x="988" y="123"/>
                    <a:pt x="988" y="123"/>
                  </a:cubicBezTo>
                  <a:cubicBezTo>
                    <a:pt x="988" y="123"/>
                    <a:pt x="989" y="124"/>
                    <a:pt x="989" y="124"/>
                  </a:cubicBezTo>
                  <a:cubicBezTo>
                    <a:pt x="989" y="124"/>
                    <a:pt x="989" y="124"/>
                    <a:pt x="990" y="124"/>
                  </a:cubicBezTo>
                  <a:cubicBezTo>
                    <a:pt x="990" y="124"/>
                    <a:pt x="990" y="124"/>
                    <a:pt x="989" y="124"/>
                  </a:cubicBezTo>
                  <a:cubicBezTo>
                    <a:pt x="986" y="123"/>
                    <a:pt x="985" y="125"/>
                    <a:pt x="982" y="124"/>
                  </a:cubicBezTo>
                  <a:cubicBezTo>
                    <a:pt x="981" y="123"/>
                    <a:pt x="982" y="122"/>
                    <a:pt x="982" y="121"/>
                  </a:cubicBezTo>
                  <a:cubicBezTo>
                    <a:pt x="982" y="121"/>
                    <a:pt x="982" y="121"/>
                    <a:pt x="983" y="120"/>
                  </a:cubicBezTo>
                  <a:cubicBezTo>
                    <a:pt x="982" y="120"/>
                    <a:pt x="983" y="120"/>
                    <a:pt x="983" y="120"/>
                  </a:cubicBezTo>
                  <a:cubicBezTo>
                    <a:pt x="983" y="119"/>
                    <a:pt x="983" y="118"/>
                    <a:pt x="984" y="116"/>
                  </a:cubicBezTo>
                  <a:cubicBezTo>
                    <a:pt x="984" y="116"/>
                    <a:pt x="985" y="116"/>
                    <a:pt x="985" y="116"/>
                  </a:cubicBezTo>
                  <a:cubicBezTo>
                    <a:pt x="984" y="114"/>
                    <a:pt x="982" y="113"/>
                    <a:pt x="983" y="112"/>
                  </a:cubicBezTo>
                  <a:cubicBezTo>
                    <a:pt x="984" y="111"/>
                    <a:pt x="990" y="109"/>
                    <a:pt x="991" y="109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93" y="109"/>
                    <a:pt x="994" y="108"/>
                    <a:pt x="995" y="107"/>
                  </a:cubicBezTo>
                  <a:cubicBezTo>
                    <a:pt x="994" y="107"/>
                    <a:pt x="994" y="107"/>
                    <a:pt x="993" y="106"/>
                  </a:cubicBezTo>
                  <a:cubicBezTo>
                    <a:pt x="992" y="106"/>
                    <a:pt x="988" y="106"/>
                    <a:pt x="987" y="106"/>
                  </a:cubicBezTo>
                  <a:cubicBezTo>
                    <a:pt x="986" y="107"/>
                    <a:pt x="985" y="107"/>
                    <a:pt x="984" y="109"/>
                  </a:cubicBezTo>
                  <a:cubicBezTo>
                    <a:pt x="984" y="109"/>
                    <a:pt x="983" y="110"/>
                    <a:pt x="982" y="110"/>
                  </a:cubicBezTo>
                  <a:cubicBezTo>
                    <a:pt x="982" y="111"/>
                    <a:pt x="982" y="111"/>
                    <a:pt x="982" y="111"/>
                  </a:cubicBezTo>
                  <a:cubicBezTo>
                    <a:pt x="981" y="113"/>
                    <a:pt x="980" y="113"/>
                    <a:pt x="979" y="114"/>
                  </a:cubicBezTo>
                  <a:cubicBezTo>
                    <a:pt x="981" y="115"/>
                    <a:pt x="984" y="116"/>
                    <a:pt x="983" y="116"/>
                  </a:cubicBezTo>
                  <a:cubicBezTo>
                    <a:pt x="982" y="118"/>
                    <a:pt x="980" y="118"/>
                    <a:pt x="978" y="120"/>
                  </a:cubicBezTo>
                  <a:cubicBezTo>
                    <a:pt x="978" y="121"/>
                    <a:pt x="976" y="117"/>
                    <a:pt x="975" y="117"/>
                  </a:cubicBezTo>
                  <a:cubicBezTo>
                    <a:pt x="972" y="116"/>
                    <a:pt x="970" y="119"/>
                    <a:pt x="967" y="118"/>
                  </a:cubicBezTo>
                  <a:cubicBezTo>
                    <a:pt x="969" y="119"/>
                    <a:pt x="966" y="125"/>
                    <a:pt x="968" y="127"/>
                  </a:cubicBezTo>
                  <a:cubicBezTo>
                    <a:pt x="967" y="127"/>
                    <a:pt x="965" y="127"/>
                    <a:pt x="965" y="128"/>
                  </a:cubicBezTo>
                  <a:cubicBezTo>
                    <a:pt x="962" y="130"/>
                    <a:pt x="960" y="132"/>
                    <a:pt x="958" y="131"/>
                  </a:cubicBezTo>
                  <a:cubicBezTo>
                    <a:pt x="957" y="131"/>
                    <a:pt x="954" y="126"/>
                    <a:pt x="955" y="125"/>
                  </a:cubicBezTo>
                  <a:cubicBezTo>
                    <a:pt x="956" y="123"/>
                    <a:pt x="962" y="125"/>
                    <a:pt x="964" y="123"/>
                  </a:cubicBezTo>
                  <a:cubicBezTo>
                    <a:pt x="964" y="122"/>
                    <a:pt x="965" y="118"/>
                    <a:pt x="966" y="118"/>
                  </a:cubicBezTo>
                  <a:cubicBezTo>
                    <a:pt x="965" y="118"/>
                    <a:pt x="962" y="115"/>
                    <a:pt x="962" y="115"/>
                  </a:cubicBezTo>
                  <a:cubicBezTo>
                    <a:pt x="963" y="112"/>
                    <a:pt x="963" y="112"/>
                    <a:pt x="964" y="110"/>
                  </a:cubicBezTo>
                  <a:cubicBezTo>
                    <a:pt x="964" y="110"/>
                    <a:pt x="966" y="109"/>
                    <a:pt x="968" y="109"/>
                  </a:cubicBezTo>
                  <a:cubicBezTo>
                    <a:pt x="967" y="108"/>
                    <a:pt x="966" y="107"/>
                    <a:pt x="967" y="106"/>
                  </a:cubicBezTo>
                  <a:cubicBezTo>
                    <a:pt x="967" y="106"/>
                    <a:pt x="969" y="107"/>
                    <a:pt x="970" y="108"/>
                  </a:cubicBezTo>
                  <a:cubicBezTo>
                    <a:pt x="972" y="108"/>
                    <a:pt x="973" y="108"/>
                    <a:pt x="973" y="108"/>
                  </a:cubicBezTo>
                  <a:cubicBezTo>
                    <a:pt x="974" y="108"/>
                    <a:pt x="974" y="108"/>
                    <a:pt x="974" y="108"/>
                  </a:cubicBezTo>
                  <a:cubicBezTo>
                    <a:pt x="975" y="108"/>
                    <a:pt x="977" y="107"/>
                    <a:pt x="977" y="107"/>
                  </a:cubicBezTo>
                  <a:cubicBezTo>
                    <a:pt x="978" y="106"/>
                    <a:pt x="978" y="106"/>
                    <a:pt x="978" y="106"/>
                  </a:cubicBezTo>
                  <a:cubicBezTo>
                    <a:pt x="977" y="106"/>
                    <a:pt x="975" y="107"/>
                    <a:pt x="973" y="106"/>
                  </a:cubicBezTo>
                  <a:cubicBezTo>
                    <a:pt x="972" y="106"/>
                    <a:pt x="977" y="103"/>
                    <a:pt x="977" y="102"/>
                  </a:cubicBezTo>
                  <a:cubicBezTo>
                    <a:pt x="978" y="102"/>
                    <a:pt x="978" y="102"/>
                    <a:pt x="978" y="102"/>
                  </a:cubicBezTo>
                  <a:cubicBezTo>
                    <a:pt x="978" y="102"/>
                    <a:pt x="978" y="102"/>
                    <a:pt x="978" y="102"/>
                  </a:cubicBezTo>
                  <a:cubicBezTo>
                    <a:pt x="977" y="101"/>
                    <a:pt x="978" y="101"/>
                    <a:pt x="978" y="101"/>
                  </a:cubicBezTo>
                  <a:cubicBezTo>
                    <a:pt x="979" y="100"/>
                    <a:pt x="981" y="100"/>
                    <a:pt x="982" y="98"/>
                  </a:cubicBezTo>
                  <a:cubicBezTo>
                    <a:pt x="982" y="98"/>
                    <a:pt x="981" y="95"/>
                    <a:pt x="982" y="95"/>
                  </a:cubicBezTo>
                  <a:cubicBezTo>
                    <a:pt x="984" y="96"/>
                    <a:pt x="982" y="100"/>
                    <a:pt x="984" y="101"/>
                  </a:cubicBezTo>
                  <a:cubicBezTo>
                    <a:pt x="984" y="101"/>
                    <a:pt x="985" y="101"/>
                    <a:pt x="986" y="101"/>
                  </a:cubicBezTo>
                  <a:cubicBezTo>
                    <a:pt x="986" y="101"/>
                    <a:pt x="986" y="101"/>
                    <a:pt x="986" y="101"/>
                  </a:cubicBezTo>
                  <a:cubicBezTo>
                    <a:pt x="987" y="101"/>
                    <a:pt x="990" y="100"/>
                    <a:pt x="989" y="101"/>
                  </a:cubicBezTo>
                  <a:cubicBezTo>
                    <a:pt x="989" y="102"/>
                    <a:pt x="988" y="102"/>
                    <a:pt x="987" y="102"/>
                  </a:cubicBezTo>
                  <a:cubicBezTo>
                    <a:pt x="987" y="103"/>
                    <a:pt x="987" y="103"/>
                    <a:pt x="988" y="104"/>
                  </a:cubicBezTo>
                  <a:cubicBezTo>
                    <a:pt x="988" y="103"/>
                    <a:pt x="988" y="103"/>
                    <a:pt x="989" y="101"/>
                  </a:cubicBezTo>
                  <a:cubicBezTo>
                    <a:pt x="989" y="101"/>
                    <a:pt x="989" y="101"/>
                    <a:pt x="989" y="101"/>
                  </a:cubicBezTo>
                  <a:cubicBezTo>
                    <a:pt x="989" y="101"/>
                    <a:pt x="989" y="101"/>
                    <a:pt x="990" y="101"/>
                  </a:cubicBezTo>
                  <a:cubicBezTo>
                    <a:pt x="990" y="101"/>
                    <a:pt x="990" y="101"/>
                    <a:pt x="990" y="101"/>
                  </a:cubicBezTo>
                  <a:cubicBezTo>
                    <a:pt x="990" y="101"/>
                    <a:pt x="990" y="101"/>
                    <a:pt x="990" y="101"/>
                  </a:cubicBezTo>
                  <a:cubicBezTo>
                    <a:pt x="990" y="101"/>
                    <a:pt x="991" y="101"/>
                    <a:pt x="991" y="101"/>
                  </a:cubicBezTo>
                  <a:cubicBezTo>
                    <a:pt x="991" y="101"/>
                    <a:pt x="991" y="102"/>
                    <a:pt x="991" y="102"/>
                  </a:cubicBezTo>
                  <a:cubicBezTo>
                    <a:pt x="992" y="103"/>
                    <a:pt x="993" y="105"/>
                    <a:pt x="994" y="105"/>
                  </a:cubicBezTo>
                  <a:cubicBezTo>
                    <a:pt x="994" y="105"/>
                    <a:pt x="995" y="105"/>
                    <a:pt x="995" y="105"/>
                  </a:cubicBezTo>
                  <a:cubicBezTo>
                    <a:pt x="995" y="105"/>
                    <a:pt x="995" y="104"/>
                    <a:pt x="996" y="104"/>
                  </a:cubicBezTo>
                  <a:cubicBezTo>
                    <a:pt x="995" y="104"/>
                    <a:pt x="995" y="104"/>
                    <a:pt x="995" y="104"/>
                  </a:cubicBezTo>
                  <a:cubicBezTo>
                    <a:pt x="995" y="103"/>
                    <a:pt x="995" y="103"/>
                    <a:pt x="996" y="103"/>
                  </a:cubicBezTo>
                  <a:cubicBezTo>
                    <a:pt x="996" y="103"/>
                    <a:pt x="996" y="103"/>
                    <a:pt x="996" y="104"/>
                  </a:cubicBezTo>
                  <a:cubicBezTo>
                    <a:pt x="997" y="104"/>
                    <a:pt x="998" y="105"/>
                    <a:pt x="999" y="105"/>
                  </a:cubicBezTo>
                  <a:cubicBezTo>
                    <a:pt x="1000" y="105"/>
                    <a:pt x="1000" y="105"/>
                    <a:pt x="1001" y="105"/>
                  </a:cubicBezTo>
                  <a:cubicBezTo>
                    <a:pt x="1001" y="105"/>
                    <a:pt x="1001" y="105"/>
                    <a:pt x="1001" y="105"/>
                  </a:cubicBezTo>
                  <a:cubicBezTo>
                    <a:pt x="1001" y="105"/>
                    <a:pt x="1001" y="105"/>
                    <a:pt x="1002" y="105"/>
                  </a:cubicBezTo>
                  <a:cubicBezTo>
                    <a:pt x="1000" y="104"/>
                    <a:pt x="1000" y="103"/>
                    <a:pt x="998" y="102"/>
                  </a:cubicBezTo>
                  <a:cubicBezTo>
                    <a:pt x="999" y="102"/>
                    <a:pt x="999" y="102"/>
                    <a:pt x="1000" y="101"/>
                  </a:cubicBezTo>
                  <a:cubicBezTo>
                    <a:pt x="999" y="101"/>
                    <a:pt x="999" y="101"/>
                    <a:pt x="999" y="101"/>
                  </a:cubicBezTo>
                  <a:cubicBezTo>
                    <a:pt x="999" y="101"/>
                    <a:pt x="1000" y="101"/>
                    <a:pt x="1000" y="100"/>
                  </a:cubicBezTo>
                  <a:cubicBezTo>
                    <a:pt x="1000" y="100"/>
                    <a:pt x="1000" y="100"/>
                    <a:pt x="1000" y="100"/>
                  </a:cubicBezTo>
                  <a:cubicBezTo>
                    <a:pt x="1000" y="99"/>
                    <a:pt x="998" y="98"/>
                    <a:pt x="996" y="97"/>
                  </a:cubicBezTo>
                  <a:cubicBezTo>
                    <a:pt x="996" y="97"/>
                    <a:pt x="996" y="97"/>
                    <a:pt x="996" y="96"/>
                  </a:cubicBezTo>
                  <a:cubicBezTo>
                    <a:pt x="996" y="96"/>
                    <a:pt x="996" y="96"/>
                    <a:pt x="996" y="96"/>
                  </a:cubicBezTo>
                  <a:cubicBezTo>
                    <a:pt x="996" y="96"/>
                    <a:pt x="995" y="96"/>
                    <a:pt x="995" y="96"/>
                  </a:cubicBezTo>
                  <a:cubicBezTo>
                    <a:pt x="994" y="97"/>
                    <a:pt x="991" y="96"/>
                    <a:pt x="990" y="98"/>
                  </a:cubicBezTo>
                  <a:cubicBezTo>
                    <a:pt x="990" y="99"/>
                    <a:pt x="989" y="97"/>
                    <a:pt x="988" y="97"/>
                  </a:cubicBezTo>
                  <a:cubicBezTo>
                    <a:pt x="985" y="96"/>
                    <a:pt x="985" y="96"/>
                    <a:pt x="982" y="95"/>
                  </a:cubicBezTo>
                  <a:cubicBezTo>
                    <a:pt x="981" y="95"/>
                    <a:pt x="976" y="94"/>
                    <a:pt x="977" y="94"/>
                  </a:cubicBezTo>
                  <a:cubicBezTo>
                    <a:pt x="978" y="92"/>
                    <a:pt x="980" y="92"/>
                    <a:pt x="982" y="90"/>
                  </a:cubicBezTo>
                  <a:cubicBezTo>
                    <a:pt x="982" y="89"/>
                    <a:pt x="986" y="87"/>
                    <a:pt x="987" y="87"/>
                  </a:cubicBezTo>
                  <a:cubicBezTo>
                    <a:pt x="990" y="88"/>
                    <a:pt x="988" y="92"/>
                    <a:pt x="991" y="93"/>
                  </a:cubicBezTo>
                  <a:cubicBezTo>
                    <a:pt x="992" y="93"/>
                    <a:pt x="995" y="94"/>
                    <a:pt x="996" y="94"/>
                  </a:cubicBezTo>
                  <a:cubicBezTo>
                    <a:pt x="996" y="94"/>
                    <a:pt x="996" y="94"/>
                    <a:pt x="996" y="94"/>
                  </a:cubicBezTo>
                  <a:cubicBezTo>
                    <a:pt x="997" y="94"/>
                    <a:pt x="997" y="95"/>
                    <a:pt x="997" y="96"/>
                  </a:cubicBezTo>
                  <a:cubicBezTo>
                    <a:pt x="998" y="97"/>
                    <a:pt x="999" y="98"/>
                    <a:pt x="999" y="98"/>
                  </a:cubicBezTo>
                  <a:cubicBezTo>
                    <a:pt x="1000" y="98"/>
                    <a:pt x="1001" y="98"/>
                    <a:pt x="1001" y="98"/>
                  </a:cubicBezTo>
                  <a:cubicBezTo>
                    <a:pt x="1001" y="98"/>
                    <a:pt x="1001" y="98"/>
                    <a:pt x="1001" y="98"/>
                  </a:cubicBezTo>
                  <a:cubicBezTo>
                    <a:pt x="1001" y="97"/>
                    <a:pt x="1001" y="97"/>
                    <a:pt x="1001" y="97"/>
                  </a:cubicBezTo>
                  <a:cubicBezTo>
                    <a:pt x="1002" y="97"/>
                    <a:pt x="1002" y="97"/>
                    <a:pt x="1003" y="97"/>
                  </a:cubicBezTo>
                  <a:cubicBezTo>
                    <a:pt x="1004" y="95"/>
                    <a:pt x="1004" y="95"/>
                    <a:pt x="1005" y="93"/>
                  </a:cubicBezTo>
                  <a:cubicBezTo>
                    <a:pt x="1005" y="93"/>
                    <a:pt x="1005" y="93"/>
                    <a:pt x="1005" y="93"/>
                  </a:cubicBezTo>
                  <a:cubicBezTo>
                    <a:pt x="1004" y="93"/>
                    <a:pt x="1004" y="93"/>
                    <a:pt x="1003" y="93"/>
                  </a:cubicBezTo>
                  <a:cubicBezTo>
                    <a:pt x="1002" y="93"/>
                    <a:pt x="1000" y="91"/>
                    <a:pt x="999" y="89"/>
                  </a:cubicBezTo>
                  <a:cubicBezTo>
                    <a:pt x="997" y="89"/>
                    <a:pt x="994" y="89"/>
                    <a:pt x="994" y="89"/>
                  </a:cubicBezTo>
                  <a:cubicBezTo>
                    <a:pt x="991" y="88"/>
                    <a:pt x="992" y="85"/>
                    <a:pt x="990" y="84"/>
                  </a:cubicBezTo>
                  <a:cubicBezTo>
                    <a:pt x="988" y="84"/>
                    <a:pt x="987" y="83"/>
                    <a:pt x="987" y="82"/>
                  </a:cubicBezTo>
                  <a:cubicBezTo>
                    <a:pt x="988" y="82"/>
                    <a:pt x="989" y="83"/>
                    <a:pt x="990" y="84"/>
                  </a:cubicBezTo>
                  <a:cubicBezTo>
                    <a:pt x="990" y="82"/>
                    <a:pt x="990" y="82"/>
                    <a:pt x="991" y="80"/>
                  </a:cubicBezTo>
                  <a:cubicBezTo>
                    <a:pt x="992" y="80"/>
                    <a:pt x="992" y="79"/>
                    <a:pt x="992" y="79"/>
                  </a:cubicBezTo>
                  <a:cubicBezTo>
                    <a:pt x="992" y="78"/>
                    <a:pt x="992" y="77"/>
                    <a:pt x="992" y="76"/>
                  </a:cubicBezTo>
                  <a:cubicBezTo>
                    <a:pt x="993" y="75"/>
                    <a:pt x="993" y="77"/>
                    <a:pt x="993" y="77"/>
                  </a:cubicBezTo>
                  <a:cubicBezTo>
                    <a:pt x="994" y="77"/>
                    <a:pt x="994" y="77"/>
                    <a:pt x="994" y="77"/>
                  </a:cubicBezTo>
                  <a:cubicBezTo>
                    <a:pt x="994" y="77"/>
                    <a:pt x="995" y="78"/>
                    <a:pt x="995" y="78"/>
                  </a:cubicBezTo>
                  <a:cubicBezTo>
                    <a:pt x="996" y="78"/>
                    <a:pt x="997" y="77"/>
                    <a:pt x="998" y="76"/>
                  </a:cubicBezTo>
                  <a:cubicBezTo>
                    <a:pt x="997" y="76"/>
                    <a:pt x="997" y="76"/>
                    <a:pt x="995" y="75"/>
                  </a:cubicBezTo>
                  <a:cubicBezTo>
                    <a:pt x="994" y="75"/>
                    <a:pt x="990" y="73"/>
                    <a:pt x="990" y="73"/>
                  </a:cubicBezTo>
                  <a:cubicBezTo>
                    <a:pt x="992" y="70"/>
                    <a:pt x="993" y="71"/>
                    <a:pt x="994" y="68"/>
                  </a:cubicBezTo>
                  <a:cubicBezTo>
                    <a:pt x="995" y="68"/>
                    <a:pt x="1000" y="66"/>
                    <a:pt x="1001" y="66"/>
                  </a:cubicBezTo>
                  <a:cubicBezTo>
                    <a:pt x="1001" y="66"/>
                    <a:pt x="1001" y="66"/>
                    <a:pt x="1002" y="66"/>
                  </a:cubicBezTo>
                  <a:cubicBezTo>
                    <a:pt x="1002" y="66"/>
                    <a:pt x="1002" y="66"/>
                    <a:pt x="1002" y="66"/>
                  </a:cubicBezTo>
                  <a:cubicBezTo>
                    <a:pt x="1002" y="66"/>
                    <a:pt x="1002" y="65"/>
                    <a:pt x="1003" y="65"/>
                  </a:cubicBezTo>
                  <a:cubicBezTo>
                    <a:pt x="1003" y="64"/>
                    <a:pt x="1002" y="64"/>
                    <a:pt x="1002" y="64"/>
                  </a:cubicBezTo>
                  <a:cubicBezTo>
                    <a:pt x="1001" y="64"/>
                    <a:pt x="1002" y="64"/>
                    <a:pt x="1002" y="63"/>
                  </a:cubicBezTo>
                  <a:cubicBezTo>
                    <a:pt x="1002" y="63"/>
                    <a:pt x="1002" y="63"/>
                    <a:pt x="1002" y="62"/>
                  </a:cubicBezTo>
                  <a:cubicBezTo>
                    <a:pt x="1001" y="62"/>
                    <a:pt x="1000" y="62"/>
                    <a:pt x="1000" y="61"/>
                  </a:cubicBezTo>
                  <a:cubicBezTo>
                    <a:pt x="1002" y="61"/>
                    <a:pt x="1001" y="60"/>
                    <a:pt x="1002" y="59"/>
                  </a:cubicBezTo>
                  <a:cubicBezTo>
                    <a:pt x="1000" y="59"/>
                    <a:pt x="1002" y="60"/>
                    <a:pt x="1000" y="60"/>
                  </a:cubicBezTo>
                  <a:cubicBezTo>
                    <a:pt x="1002" y="59"/>
                    <a:pt x="997" y="60"/>
                    <a:pt x="997" y="59"/>
                  </a:cubicBezTo>
                  <a:cubicBezTo>
                    <a:pt x="999" y="58"/>
                    <a:pt x="996" y="57"/>
                    <a:pt x="998" y="56"/>
                  </a:cubicBezTo>
                  <a:cubicBezTo>
                    <a:pt x="998" y="57"/>
                    <a:pt x="998" y="58"/>
                    <a:pt x="1001" y="58"/>
                  </a:cubicBezTo>
                  <a:cubicBezTo>
                    <a:pt x="1001" y="58"/>
                    <a:pt x="1000" y="57"/>
                    <a:pt x="1001" y="57"/>
                  </a:cubicBezTo>
                  <a:cubicBezTo>
                    <a:pt x="1002" y="57"/>
                    <a:pt x="1003" y="57"/>
                    <a:pt x="1003" y="58"/>
                  </a:cubicBezTo>
                  <a:cubicBezTo>
                    <a:pt x="1003" y="58"/>
                    <a:pt x="1003" y="58"/>
                    <a:pt x="1004" y="57"/>
                  </a:cubicBezTo>
                  <a:cubicBezTo>
                    <a:pt x="1003" y="57"/>
                    <a:pt x="1002" y="57"/>
                    <a:pt x="1002" y="56"/>
                  </a:cubicBezTo>
                  <a:cubicBezTo>
                    <a:pt x="1003" y="56"/>
                    <a:pt x="1003" y="56"/>
                    <a:pt x="1003" y="56"/>
                  </a:cubicBezTo>
                  <a:cubicBezTo>
                    <a:pt x="1003" y="56"/>
                    <a:pt x="1004" y="58"/>
                    <a:pt x="1004" y="57"/>
                  </a:cubicBezTo>
                  <a:cubicBezTo>
                    <a:pt x="1004" y="57"/>
                    <a:pt x="1004" y="57"/>
                    <a:pt x="1004" y="57"/>
                  </a:cubicBezTo>
                  <a:cubicBezTo>
                    <a:pt x="1004" y="57"/>
                    <a:pt x="1004" y="57"/>
                    <a:pt x="1005" y="57"/>
                  </a:cubicBezTo>
                  <a:cubicBezTo>
                    <a:pt x="1005" y="57"/>
                    <a:pt x="1004" y="56"/>
                    <a:pt x="1004" y="56"/>
                  </a:cubicBezTo>
                  <a:cubicBezTo>
                    <a:pt x="1005" y="56"/>
                    <a:pt x="1005" y="55"/>
                    <a:pt x="1006" y="55"/>
                  </a:cubicBezTo>
                  <a:cubicBezTo>
                    <a:pt x="1006" y="55"/>
                    <a:pt x="1007" y="55"/>
                    <a:pt x="1007" y="55"/>
                  </a:cubicBezTo>
                  <a:cubicBezTo>
                    <a:pt x="1007" y="54"/>
                    <a:pt x="1009" y="54"/>
                    <a:pt x="1008" y="53"/>
                  </a:cubicBezTo>
                  <a:cubicBezTo>
                    <a:pt x="1008" y="53"/>
                    <a:pt x="1007" y="53"/>
                    <a:pt x="1007" y="53"/>
                  </a:cubicBezTo>
                  <a:cubicBezTo>
                    <a:pt x="1006" y="53"/>
                    <a:pt x="1007" y="54"/>
                    <a:pt x="1006" y="54"/>
                  </a:cubicBezTo>
                  <a:cubicBezTo>
                    <a:pt x="1005" y="54"/>
                    <a:pt x="1006" y="53"/>
                    <a:pt x="1006" y="53"/>
                  </a:cubicBezTo>
                  <a:cubicBezTo>
                    <a:pt x="1006" y="53"/>
                    <a:pt x="1005" y="53"/>
                    <a:pt x="1005" y="53"/>
                  </a:cubicBezTo>
                  <a:cubicBezTo>
                    <a:pt x="1005" y="52"/>
                    <a:pt x="1005" y="52"/>
                    <a:pt x="1005" y="52"/>
                  </a:cubicBezTo>
                  <a:cubicBezTo>
                    <a:pt x="1005" y="52"/>
                    <a:pt x="1004" y="52"/>
                    <a:pt x="1004" y="52"/>
                  </a:cubicBezTo>
                  <a:cubicBezTo>
                    <a:pt x="1004" y="52"/>
                    <a:pt x="1004" y="52"/>
                    <a:pt x="1004" y="51"/>
                  </a:cubicBezTo>
                  <a:cubicBezTo>
                    <a:pt x="1004" y="51"/>
                    <a:pt x="1004" y="51"/>
                    <a:pt x="1004" y="50"/>
                  </a:cubicBezTo>
                  <a:cubicBezTo>
                    <a:pt x="1004" y="51"/>
                    <a:pt x="1004" y="51"/>
                    <a:pt x="1004" y="51"/>
                  </a:cubicBezTo>
                  <a:cubicBezTo>
                    <a:pt x="1004" y="52"/>
                    <a:pt x="1002" y="52"/>
                    <a:pt x="1000" y="52"/>
                  </a:cubicBezTo>
                  <a:cubicBezTo>
                    <a:pt x="1000" y="53"/>
                    <a:pt x="1000" y="53"/>
                    <a:pt x="1000" y="53"/>
                  </a:cubicBezTo>
                  <a:cubicBezTo>
                    <a:pt x="1000" y="53"/>
                    <a:pt x="1000" y="53"/>
                    <a:pt x="1000" y="53"/>
                  </a:cubicBezTo>
                  <a:cubicBezTo>
                    <a:pt x="1000" y="53"/>
                    <a:pt x="999" y="53"/>
                    <a:pt x="999" y="53"/>
                  </a:cubicBezTo>
                  <a:cubicBezTo>
                    <a:pt x="999" y="53"/>
                    <a:pt x="999" y="53"/>
                    <a:pt x="999" y="53"/>
                  </a:cubicBezTo>
                  <a:cubicBezTo>
                    <a:pt x="999" y="53"/>
                    <a:pt x="1000" y="53"/>
                    <a:pt x="1000" y="54"/>
                  </a:cubicBezTo>
                  <a:cubicBezTo>
                    <a:pt x="1000" y="54"/>
                    <a:pt x="998" y="53"/>
                    <a:pt x="999" y="54"/>
                  </a:cubicBezTo>
                  <a:cubicBezTo>
                    <a:pt x="998" y="54"/>
                    <a:pt x="998" y="54"/>
                    <a:pt x="998" y="54"/>
                  </a:cubicBezTo>
                  <a:cubicBezTo>
                    <a:pt x="998" y="54"/>
                    <a:pt x="998" y="54"/>
                    <a:pt x="998" y="54"/>
                  </a:cubicBezTo>
                  <a:cubicBezTo>
                    <a:pt x="999" y="54"/>
                    <a:pt x="999" y="54"/>
                    <a:pt x="999" y="54"/>
                  </a:cubicBezTo>
                  <a:cubicBezTo>
                    <a:pt x="999" y="56"/>
                    <a:pt x="996" y="57"/>
                    <a:pt x="995" y="55"/>
                  </a:cubicBezTo>
                  <a:cubicBezTo>
                    <a:pt x="994" y="56"/>
                    <a:pt x="992" y="58"/>
                    <a:pt x="991" y="59"/>
                  </a:cubicBezTo>
                  <a:cubicBezTo>
                    <a:pt x="991" y="59"/>
                    <a:pt x="992" y="60"/>
                    <a:pt x="993" y="61"/>
                  </a:cubicBezTo>
                  <a:cubicBezTo>
                    <a:pt x="993" y="61"/>
                    <a:pt x="993" y="61"/>
                    <a:pt x="993" y="61"/>
                  </a:cubicBezTo>
                  <a:cubicBezTo>
                    <a:pt x="993" y="60"/>
                    <a:pt x="994" y="60"/>
                    <a:pt x="994" y="60"/>
                  </a:cubicBezTo>
                  <a:cubicBezTo>
                    <a:pt x="994" y="60"/>
                    <a:pt x="994" y="60"/>
                    <a:pt x="994" y="60"/>
                  </a:cubicBezTo>
                  <a:cubicBezTo>
                    <a:pt x="994" y="60"/>
                    <a:pt x="994" y="61"/>
                    <a:pt x="993" y="61"/>
                  </a:cubicBezTo>
                  <a:cubicBezTo>
                    <a:pt x="994" y="61"/>
                    <a:pt x="994" y="61"/>
                    <a:pt x="994" y="61"/>
                  </a:cubicBezTo>
                  <a:cubicBezTo>
                    <a:pt x="995" y="61"/>
                    <a:pt x="994" y="63"/>
                    <a:pt x="994" y="63"/>
                  </a:cubicBezTo>
                  <a:cubicBezTo>
                    <a:pt x="993" y="65"/>
                    <a:pt x="993" y="66"/>
                    <a:pt x="993" y="67"/>
                  </a:cubicBezTo>
                  <a:cubicBezTo>
                    <a:pt x="993" y="68"/>
                    <a:pt x="994" y="68"/>
                    <a:pt x="993" y="68"/>
                  </a:cubicBezTo>
                  <a:cubicBezTo>
                    <a:pt x="992" y="70"/>
                    <a:pt x="991" y="70"/>
                    <a:pt x="990" y="72"/>
                  </a:cubicBezTo>
                  <a:cubicBezTo>
                    <a:pt x="990" y="72"/>
                    <a:pt x="990" y="72"/>
                    <a:pt x="990" y="73"/>
                  </a:cubicBezTo>
                  <a:cubicBezTo>
                    <a:pt x="990" y="73"/>
                    <a:pt x="990" y="73"/>
                    <a:pt x="989" y="72"/>
                  </a:cubicBezTo>
                  <a:cubicBezTo>
                    <a:pt x="989" y="73"/>
                    <a:pt x="988" y="73"/>
                    <a:pt x="987" y="74"/>
                  </a:cubicBezTo>
                  <a:cubicBezTo>
                    <a:pt x="987" y="74"/>
                    <a:pt x="987" y="74"/>
                    <a:pt x="987" y="74"/>
                  </a:cubicBezTo>
                  <a:cubicBezTo>
                    <a:pt x="987" y="74"/>
                    <a:pt x="987" y="74"/>
                    <a:pt x="987" y="74"/>
                  </a:cubicBezTo>
                  <a:cubicBezTo>
                    <a:pt x="987" y="74"/>
                    <a:pt x="988" y="75"/>
                    <a:pt x="988" y="75"/>
                  </a:cubicBezTo>
                  <a:cubicBezTo>
                    <a:pt x="988" y="76"/>
                    <a:pt x="986" y="75"/>
                    <a:pt x="987" y="76"/>
                  </a:cubicBezTo>
                  <a:cubicBezTo>
                    <a:pt x="986" y="76"/>
                    <a:pt x="986" y="75"/>
                    <a:pt x="986" y="75"/>
                  </a:cubicBezTo>
                  <a:cubicBezTo>
                    <a:pt x="985" y="76"/>
                    <a:pt x="984" y="76"/>
                    <a:pt x="984" y="77"/>
                  </a:cubicBezTo>
                  <a:cubicBezTo>
                    <a:pt x="983" y="77"/>
                    <a:pt x="983" y="77"/>
                    <a:pt x="983" y="78"/>
                  </a:cubicBezTo>
                  <a:cubicBezTo>
                    <a:pt x="984" y="78"/>
                    <a:pt x="985" y="77"/>
                    <a:pt x="985" y="78"/>
                  </a:cubicBezTo>
                  <a:cubicBezTo>
                    <a:pt x="985" y="78"/>
                    <a:pt x="983" y="78"/>
                    <a:pt x="983" y="78"/>
                  </a:cubicBezTo>
                  <a:cubicBezTo>
                    <a:pt x="983" y="78"/>
                    <a:pt x="982" y="78"/>
                    <a:pt x="983" y="78"/>
                  </a:cubicBezTo>
                  <a:cubicBezTo>
                    <a:pt x="983" y="77"/>
                    <a:pt x="983" y="77"/>
                    <a:pt x="984" y="77"/>
                  </a:cubicBezTo>
                  <a:cubicBezTo>
                    <a:pt x="984" y="76"/>
                    <a:pt x="984" y="76"/>
                    <a:pt x="984" y="76"/>
                  </a:cubicBezTo>
                  <a:cubicBezTo>
                    <a:pt x="981" y="75"/>
                    <a:pt x="978" y="78"/>
                    <a:pt x="975" y="77"/>
                  </a:cubicBezTo>
                  <a:cubicBezTo>
                    <a:pt x="974" y="76"/>
                    <a:pt x="973" y="75"/>
                    <a:pt x="973" y="74"/>
                  </a:cubicBezTo>
                  <a:cubicBezTo>
                    <a:pt x="975" y="73"/>
                    <a:pt x="974" y="71"/>
                    <a:pt x="979" y="71"/>
                  </a:cubicBezTo>
                  <a:cubicBezTo>
                    <a:pt x="980" y="72"/>
                    <a:pt x="981" y="71"/>
                    <a:pt x="982" y="71"/>
                  </a:cubicBezTo>
                  <a:cubicBezTo>
                    <a:pt x="982" y="70"/>
                    <a:pt x="982" y="70"/>
                    <a:pt x="981" y="69"/>
                  </a:cubicBezTo>
                  <a:cubicBezTo>
                    <a:pt x="981" y="69"/>
                    <a:pt x="981" y="69"/>
                    <a:pt x="981" y="70"/>
                  </a:cubicBezTo>
                  <a:cubicBezTo>
                    <a:pt x="981" y="70"/>
                    <a:pt x="981" y="70"/>
                    <a:pt x="980" y="69"/>
                  </a:cubicBezTo>
                  <a:cubicBezTo>
                    <a:pt x="980" y="69"/>
                    <a:pt x="980" y="70"/>
                    <a:pt x="980" y="70"/>
                  </a:cubicBezTo>
                  <a:cubicBezTo>
                    <a:pt x="979" y="70"/>
                    <a:pt x="979" y="70"/>
                    <a:pt x="979" y="70"/>
                  </a:cubicBezTo>
                  <a:cubicBezTo>
                    <a:pt x="979" y="69"/>
                    <a:pt x="979" y="69"/>
                    <a:pt x="979" y="69"/>
                  </a:cubicBezTo>
                  <a:cubicBezTo>
                    <a:pt x="980" y="69"/>
                    <a:pt x="980" y="69"/>
                    <a:pt x="980" y="69"/>
                  </a:cubicBezTo>
                  <a:cubicBezTo>
                    <a:pt x="980" y="69"/>
                    <a:pt x="980" y="69"/>
                    <a:pt x="980" y="68"/>
                  </a:cubicBezTo>
                  <a:cubicBezTo>
                    <a:pt x="980" y="68"/>
                    <a:pt x="980" y="68"/>
                    <a:pt x="980" y="68"/>
                  </a:cubicBezTo>
                  <a:cubicBezTo>
                    <a:pt x="982" y="68"/>
                    <a:pt x="980" y="68"/>
                    <a:pt x="981" y="67"/>
                  </a:cubicBezTo>
                  <a:cubicBezTo>
                    <a:pt x="981" y="67"/>
                    <a:pt x="981" y="67"/>
                    <a:pt x="981" y="66"/>
                  </a:cubicBezTo>
                  <a:cubicBezTo>
                    <a:pt x="982" y="66"/>
                    <a:pt x="982" y="67"/>
                    <a:pt x="982" y="67"/>
                  </a:cubicBezTo>
                  <a:cubicBezTo>
                    <a:pt x="982" y="67"/>
                    <a:pt x="982" y="67"/>
                    <a:pt x="982" y="67"/>
                  </a:cubicBezTo>
                  <a:cubicBezTo>
                    <a:pt x="982" y="67"/>
                    <a:pt x="982" y="67"/>
                    <a:pt x="982" y="67"/>
                  </a:cubicBezTo>
                  <a:cubicBezTo>
                    <a:pt x="983" y="67"/>
                    <a:pt x="983" y="67"/>
                    <a:pt x="983" y="67"/>
                  </a:cubicBezTo>
                  <a:cubicBezTo>
                    <a:pt x="983" y="67"/>
                    <a:pt x="984" y="67"/>
                    <a:pt x="984" y="67"/>
                  </a:cubicBezTo>
                  <a:cubicBezTo>
                    <a:pt x="984" y="67"/>
                    <a:pt x="984" y="67"/>
                    <a:pt x="984" y="67"/>
                  </a:cubicBezTo>
                  <a:cubicBezTo>
                    <a:pt x="984" y="67"/>
                    <a:pt x="985" y="67"/>
                    <a:pt x="985" y="66"/>
                  </a:cubicBezTo>
                  <a:cubicBezTo>
                    <a:pt x="985" y="66"/>
                    <a:pt x="985" y="65"/>
                    <a:pt x="984" y="65"/>
                  </a:cubicBezTo>
                  <a:cubicBezTo>
                    <a:pt x="984" y="65"/>
                    <a:pt x="984" y="65"/>
                    <a:pt x="984" y="65"/>
                  </a:cubicBezTo>
                  <a:cubicBezTo>
                    <a:pt x="983" y="65"/>
                    <a:pt x="983" y="65"/>
                    <a:pt x="983" y="65"/>
                  </a:cubicBezTo>
                  <a:cubicBezTo>
                    <a:pt x="983" y="65"/>
                    <a:pt x="982" y="66"/>
                    <a:pt x="983" y="65"/>
                  </a:cubicBezTo>
                  <a:cubicBezTo>
                    <a:pt x="983" y="65"/>
                    <a:pt x="983" y="64"/>
                    <a:pt x="983" y="64"/>
                  </a:cubicBezTo>
                  <a:cubicBezTo>
                    <a:pt x="983" y="64"/>
                    <a:pt x="983" y="64"/>
                    <a:pt x="983" y="64"/>
                  </a:cubicBezTo>
                  <a:cubicBezTo>
                    <a:pt x="983" y="64"/>
                    <a:pt x="983" y="63"/>
                    <a:pt x="983" y="63"/>
                  </a:cubicBezTo>
                  <a:cubicBezTo>
                    <a:pt x="983" y="62"/>
                    <a:pt x="984" y="61"/>
                    <a:pt x="985" y="60"/>
                  </a:cubicBezTo>
                  <a:cubicBezTo>
                    <a:pt x="984" y="59"/>
                    <a:pt x="984" y="59"/>
                    <a:pt x="984" y="59"/>
                  </a:cubicBezTo>
                  <a:cubicBezTo>
                    <a:pt x="985" y="59"/>
                    <a:pt x="985" y="58"/>
                    <a:pt x="986" y="58"/>
                  </a:cubicBezTo>
                  <a:cubicBezTo>
                    <a:pt x="986" y="58"/>
                    <a:pt x="986" y="59"/>
                    <a:pt x="986" y="59"/>
                  </a:cubicBezTo>
                  <a:cubicBezTo>
                    <a:pt x="986" y="58"/>
                    <a:pt x="986" y="58"/>
                    <a:pt x="987" y="57"/>
                  </a:cubicBezTo>
                  <a:cubicBezTo>
                    <a:pt x="987" y="57"/>
                    <a:pt x="987" y="57"/>
                    <a:pt x="987" y="57"/>
                  </a:cubicBezTo>
                  <a:cubicBezTo>
                    <a:pt x="986" y="57"/>
                    <a:pt x="986" y="58"/>
                    <a:pt x="985" y="57"/>
                  </a:cubicBezTo>
                  <a:cubicBezTo>
                    <a:pt x="985" y="56"/>
                    <a:pt x="986" y="56"/>
                    <a:pt x="985" y="56"/>
                  </a:cubicBezTo>
                  <a:cubicBezTo>
                    <a:pt x="985" y="56"/>
                    <a:pt x="984" y="56"/>
                    <a:pt x="984" y="56"/>
                  </a:cubicBezTo>
                  <a:cubicBezTo>
                    <a:pt x="984" y="56"/>
                    <a:pt x="983" y="57"/>
                    <a:pt x="983" y="57"/>
                  </a:cubicBezTo>
                  <a:cubicBezTo>
                    <a:pt x="983" y="58"/>
                    <a:pt x="976" y="60"/>
                    <a:pt x="975" y="60"/>
                  </a:cubicBezTo>
                  <a:cubicBezTo>
                    <a:pt x="974" y="59"/>
                    <a:pt x="974" y="59"/>
                    <a:pt x="974" y="59"/>
                  </a:cubicBezTo>
                  <a:cubicBezTo>
                    <a:pt x="974" y="59"/>
                    <a:pt x="974" y="60"/>
                    <a:pt x="974" y="60"/>
                  </a:cubicBezTo>
                  <a:cubicBezTo>
                    <a:pt x="972" y="60"/>
                    <a:pt x="972" y="60"/>
                    <a:pt x="972" y="60"/>
                  </a:cubicBezTo>
                  <a:cubicBezTo>
                    <a:pt x="972" y="59"/>
                    <a:pt x="971" y="59"/>
                    <a:pt x="972" y="58"/>
                  </a:cubicBezTo>
                  <a:cubicBezTo>
                    <a:pt x="972" y="58"/>
                    <a:pt x="972" y="57"/>
                    <a:pt x="973" y="58"/>
                  </a:cubicBezTo>
                  <a:cubicBezTo>
                    <a:pt x="973" y="58"/>
                    <a:pt x="973" y="59"/>
                    <a:pt x="972" y="58"/>
                  </a:cubicBezTo>
                  <a:cubicBezTo>
                    <a:pt x="972" y="59"/>
                    <a:pt x="973" y="59"/>
                    <a:pt x="974" y="58"/>
                  </a:cubicBezTo>
                  <a:cubicBezTo>
                    <a:pt x="974" y="58"/>
                    <a:pt x="973" y="58"/>
                    <a:pt x="973" y="58"/>
                  </a:cubicBezTo>
                  <a:cubicBezTo>
                    <a:pt x="973" y="58"/>
                    <a:pt x="973" y="58"/>
                    <a:pt x="973" y="58"/>
                  </a:cubicBezTo>
                  <a:cubicBezTo>
                    <a:pt x="973" y="57"/>
                    <a:pt x="973" y="57"/>
                    <a:pt x="973" y="57"/>
                  </a:cubicBezTo>
                  <a:cubicBezTo>
                    <a:pt x="973" y="56"/>
                    <a:pt x="974" y="56"/>
                    <a:pt x="974" y="55"/>
                  </a:cubicBezTo>
                  <a:cubicBezTo>
                    <a:pt x="974" y="55"/>
                    <a:pt x="974" y="55"/>
                    <a:pt x="974" y="55"/>
                  </a:cubicBezTo>
                  <a:cubicBezTo>
                    <a:pt x="974" y="55"/>
                    <a:pt x="974" y="55"/>
                    <a:pt x="974" y="55"/>
                  </a:cubicBezTo>
                  <a:cubicBezTo>
                    <a:pt x="974" y="55"/>
                    <a:pt x="974" y="55"/>
                    <a:pt x="974" y="55"/>
                  </a:cubicBezTo>
                  <a:cubicBezTo>
                    <a:pt x="973" y="54"/>
                    <a:pt x="973" y="54"/>
                    <a:pt x="973" y="54"/>
                  </a:cubicBezTo>
                  <a:cubicBezTo>
                    <a:pt x="972" y="54"/>
                    <a:pt x="971" y="54"/>
                    <a:pt x="971" y="54"/>
                  </a:cubicBezTo>
                  <a:cubicBezTo>
                    <a:pt x="971" y="54"/>
                    <a:pt x="971" y="53"/>
                    <a:pt x="971" y="53"/>
                  </a:cubicBezTo>
                  <a:cubicBezTo>
                    <a:pt x="971" y="53"/>
                    <a:pt x="971" y="52"/>
                    <a:pt x="972" y="52"/>
                  </a:cubicBezTo>
                  <a:cubicBezTo>
                    <a:pt x="971" y="52"/>
                    <a:pt x="971" y="52"/>
                    <a:pt x="971" y="52"/>
                  </a:cubicBezTo>
                  <a:cubicBezTo>
                    <a:pt x="971" y="52"/>
                    <a:pt x="971" y="52"/>
                    <a:pt x="971" y="52"/>
                  </a:cubicBezTo>
                  <a:cubicBezTo>
                    <a:pt x="971" y="52"/>
                    <a:pt x="970" y="52"/>
                    <a:pt x="970" y="52"/>
                  </a:cubicBezTo>
                  <a:cubicBezTo>
                    <a:pt x="969" y="52"/>
                    <a:pt x="967" y="53"/>
                    <a:pt x="968" y="52"/>
                  </a:cubicBezTo>
                  <a:cubicBezTo>
                    <a:pt x="968" y="52"/>
                    <a:pt x="969" y="51"/>
                    <a:pt x="969" y="51"/>
                  </a:cubicBezTo>
                  <a:cubicBezTo>
                    <a:pt x="969" y="50"/>
                    <a:pt x="968" y="50"/>
                    <a:pt x="968" y="50"/>
                  </a:cubicBezTo>
                  <a:cubicBezTo>
                    <a:pt x="969" y="50"/>
                    <a:pt x="969" y="50"/>
                    <a:pt x="969" y="50"/>
                  </a:cubicBezTo>
                  <a:cubicBezTo>
                    <a:pt x="969" y="50"/>
                    <a:pt x="969" y="49"/>
                    <a:pt x="969" y="49"/>
                  </a:cubicBezTo>
                  <a:cubicBezTo>
                    <a:pt x="969" y="48"/>
                    <a:pt x="969" y="48"/>
                    <a:pt x="968" y="48"/>
                  </a:cubicBezTo>
                  <a:cubicBezTo>
                    <a:pt x="968" y="48"/>
                    <a:pt x="968" y="48"/>
                    <a:pt x="968" y="48"/>
                  </a:cubicBezTo>
                  <a:cubicBezTo>
                    <a:pt x="968" y="48"/>
                    <a:pt x="968" y="49"/>
                    <a:pt x="967" y="49"/>
                  </a:cubicBezTo>
                  <a:cubicBezTo>
                    <a:pt x="967" y="49"/>
                    <a:pt x="967" y="48"/>
                    <a:pt x="967" y="48"/>
                  </a:cubicBezTo>
                  <a:cubicBezTo>
                    <a:pt x="967" y="48"/>
                    <a:pt x="967" y="48"/>
                    <a:pt x="966" y="48"/>
                  </a:cubicBezTo>
                  <a:cubicBezTo>
                    <a:pt x="966" y="49"/>
                    <a:pt x="966" y="49"/>
                    <a:pt x="966" y="49"/>
                  </a:cubicBezTo>
                  <a:cubicBezTo>
                    <a:pt x="966" y="49"/>
                    <a:pt x="966" y="49"/>
                    <a:pt x="966" y="49"/>
                  </a:cubicBezTo>
                  <a:cubicBezTo>
                    <a:pt x="964" y="49"/>
                    <a:pt x="961" y="49"/>
                    <a:pt x="960" y="50"/>
                  </a:cubicBezTo>
                  <a:cubicBezTo>
                    <a:pt x="960" y="50"/>
                    <a:pt x="961" y="51"/>
                    <a:pt x="961" y="51"/>
                  </a:cubicBezTo>
                  <a:cubicBezTo>
                    <a:pt x="961" y="51"/>
                    <a:pt x="962" y="51"/>
                    <a:pt x="962" y="51"/>
                  </a:cubicBezTo>
                  <a:cubicBezTo>
                    <a:pt x="962" y="52"/>
                    <a:pt x="961" y="52"/>
                    <a:pt x="961" y="52"/>
                  </a:cubicBezTo>
                  <a:cubicBezTo>
                    <a:pt x="961" y="53"/>
                    <a:pt x="961" y="53"/>
                    <a:pt x="960" y="53"/>
                  </a:cubicBezTo>
                  <a:cubicBezTo>
                    <a:pt x="960" y="53"/>
                    <a:pt x="960" y="52"/>
                    <a:pt x="960" y="52"/>
                  </a:cubicBezTo>
                  <a:cubicBezTo>
                    <a:pt x="960" y="53"/>
                    <a:pt x="959" y="53"/>
                    <a:pt x="959" y="54"/>
                  </a:cubicBezTo>
                  <a:cubicBezTo>
                    <a:pt x="958" y="54"/>
                    <a:pt x="957" y="54"/>
                    <a:pt x="956" y="54"/>
                  </a:cubicBezTo>
                  <a:cubicBezTo>
                    <a:pt x="956" y="53"/>
                    <a:pt x="958" y="52"/>
                    <a:pt x="957" y="52"/>
                  </a:cubicBezTo>
                  <a:cubicBezTo>
                    <a:pt x="957" y="53"/>
                    <a:pt x="956" y="52"/>
                    <a:pt x="955" y="52"/>
                  </a:cubicBezTo>
                  <a:cubicBezTo>
                    <a:pt x="955" y="52"/>
                    <a:pt x="955" y="53"/>
                    <a:pt x="955" y="53"/>
                  </a:cubicBezTo>
                  <a:cubicBezTo>
                    <a:pt x="954" y="53"/>
                    <a:pt x="954" y="53"/>
                    <a:pt x="953" y="53"/>
                  </a:cubicBezTo>
                  <a:cubicBezTo>
                    <a:pt x="953" y="53"/>
                    <a:pt x="953" y="53"/>
                    <a:pt x="953" y="53"/>
                  </a:cubicBezTo>
                  <a:cubicBezTo>
                    <a:pt x="953" y="53"/>
                    <a:pt x="953" y="53"/>
                    <a:pt x="953" y="53"/>
                  </a:cubicBezTo>
                  <a:cubicBezTo>
                    <a:pt x="953" y="52"/>
                    <a:pt x="954" y="51"/>
                    <a:pt x="955" y="51"/>
                  </a:cubicBezTo>
                  <a:cubicBezTo>
                    <a:pt x="956" y="51"/>
                    <a:pt x="956" y="51"/>
                    <a:pt x="957" y="51"/>
                  </a:cubicBezTo>
                  <a:cubicBezTo>
                    <a:pt x="957" y="50"/>
                    <a:pt x="956" y="50"/>
                    <a:pt x="956" y="50"/>
                  </a:cubicBezTo>
                  <a:cubicBezTo>
                    <a:pt x="957" y="50"/>
                    <a:pt x="958" y="50"/>
                    <a:pt x="959" y="50"/>
                  </a:cubicBezTo>
                  <a:cubicBezTo>
                    <a:pt x="958" y="50"/>
                    <a:pt x="958" y="49"/>
                    <a:pt x="956" y="48"/>
                  </a:cubicBezTo>
                  <a:cubicBezTo>
                    <a:pt x="956" y="49"/>
                    <a:pt x="956" y="49"/>
                    <a:pt x="956" y="49"/>
                  </a:cubicBezTo>
                  <a:cubicBezTo>
                    <a:pt x="956" y="49"/>
                    <a:pt x="956" y="49"/>
                    <a:pt x="956" y="49"/>
                  </a:cubicBezTo>
                  <a:cubicBezTo>
                    <a:pt x="956" y="49"/>
                    <a:pt x="955" y="49"/>
                    <a:pt x="955" y="49"/>
                  </a:cubicBezTo>
                  <a:cubicBezTo>
                    <a:pt x="958" y="49"/>
                    <a:pt x="956" y="49"/>
                    <a:pt x="955" y="49"/>
                  </a:cubicBezTo>
                  <a:cubicBezTo>
                    <a:pt x="954" y="49"/>
                    <a:pt x="954" y="49"/>
                    <a:pt x="953" y="49"/>
                  </a:cubicBezTo>
                  <a:cubicBezTo>
                    <a:pt x="954" y="49"/>
                    <a:pt x="954" y="49"/>
                    <a:pt x="955" y="48"/>
                  </a:cubicBezTo>
                  <a:cubicBezTo>
                    <a:pt x="954" y="48"/>
                    <a:pt x="954" y="47"/>
                    <a:pt x="952" y="47"/>
                  </a:cubicBezTo>
                  <a:cubicBezTo>
                    <a:pt x="952" y="47"/>
                    <a:pt x="952" y="47"/>
                    <a:pt x="952" y="47"/>
                  </a:cubicBezTo>
                  <a:cubicBezTo>
                    <a:pt x="951" y="47"/>
                    <a:pt x="950" y="47"/>
                    <a:pt x="949" y="47"/>
                  </a:cubicBezTo>
                  <a:cubicBezTo>
                    <a:pt x="950" y="48"/>
                    <a:pt x="950" y="49"/>
                    <a:pt x="949" y="51"/>
                  </a:cubicBezTo>
                  <a:cubicBezTo>
                    <a:pt x="949" y="51"/>
                    <a:pt x="950" y="52"/>
                    <a:pt x="950" y="52"/>
                  </a:cubicBezTo>
                  <a:cubicBezTo>
                    <a:pt x="951" y="52"/>
                    <a:pt x="950" y="51"/>
                    <a:pt x="949" y="51"/>
                  </a:cubicBezTo>
                  <a:cubicBezTo>
                    <a:pt x="950" y="50"/>
                    <a:pt x="952" y="49"/>
                    <a:pt x="953" y="50"/>
                  </a:cubicBezTo>
                  <a:cubicBezTo>
                    <a:pt x="953" y="51"/>
                    <a:pt x="952" y="51"/>
                    <a:pt x="952" y="52"/>
                  </a:cubicBezTo>
                  <a:cubicBezTo>
                    <a:pt x="951" y="52"/>
                    <a:pt x="951" y="52"/>
                    <a:pt x="950" y="52"/>
                  </a:cubicBezTo>
                  <a:cubicBezTo>
                    <a:pt x="950" y="52"/>
                    <a:pt x="949" y="52"/>
                    <a:pt x="949" y="52"/>
                  </a:cubicBezTo>
                  <a:cubicBezTo>
                    <a:pt x="949" y="52"/>
                    <a:pt x="949" y="52"/>
                    <a:pt x="948" y="52"/>
                  </a:cubicBezTo>
                  <a:cubicBezTo>
                    <a:pt x="949" y="52"/>
                    <a:pt x="949" y="52"/>
                    <a:pt x="949" y="52"/>
                  </a:cubicBezTo>
                  <a:cubicBezTo>
                    <a:pt x="949" y="53"/>
                    <a:pt x="949" y="53"/>
                    <a:pt x="949" y="53"/>
                  </a:cubicBezTo>
                  <a:cubicBezTo>
                    <a:pt x="949" y="53"/>
                    <a:pt x="949" y="53"/>
                    <a:pt x="949" y="53"/>
                  </a:cubicBezTo>
                  <a:cubicBezTo>
                    <a:pt x="949" y="53"/>
                    <a:pt x="949" y="53"/>
                    <a:pt x="949" y="53"/>
                  </a:cubicBezTo>
                  <a:cubicBezTo>
                    <a:pt x="950" y="53"/>
                    <a:pt x="950" y="53"/>
                    <a:pt x="950" y="53"/>
                  </a:cubicBezTo>
                  <a:cubicBezTo>
                    <a:pt x="951" y="54"/>
                    <a:pt x="951" y="54"/>
                    <a:pt x="952" y="54"/>
                  </a:cubicBezTo>
                  <a:cubicBezTo>
                    <a:pt x="955" y="55"/>
                    <a:pt x="954" y="56"/>
                    <a:pt x="957" y="57"/>
                  </a:cubicBezTo>
                  <a:cubicBezTo>
                    <a:pt x="957" y="57"/>
                    <a:pt x="958" y="57"/>
                    <a:pt x="958" y="57"/>
                  </a:cubicBezTo>
                  <a:cubicBezTo>
                    <a:pt x="958" y="57"/>
                    <a:pt x="958" y="57"/>
                    <a:pt x="958" y="57"/>
                  </a:cubicBezTo>
                  <a:cubicBezTo>
                    <a:pt x="958" y="57"/>
                    <a:pt x="959" y="57"/>
                    <a:pt x="959" y="57"/>
                  </a:cubicBezTo>
                  <a:cubicBezTo>
                    <a:pt x="959" y="57"/>
                    <a:pt x="959" y="57"/>
                    <a:pt x="959" y="57"/>
                  </a:cubicBezTo>
                  <a:cubicBezTo>
                    <a:pt x="959" y="57"/>
                    <a:pt x="959" y="57"/>
                    <a:pt x="959" y="57"/>
                  </a:cubicBezTo>
                  <a:cubicBezTo>
                    <a:pt x="959" y="57"/>
                    <a:pt x="959" y="57"/>
                    <a:pt x="959" y="57"/>
                  </a:cubicBezTo>
                  <a:cubicBezTo>
                    <a:pt x="960" y="57"/>
                    <a:pt x="961" y="57"/>
                    <a:pt x="961" y="57"/>
                  </a:cubicBezTo>
                  <a:cubicBezTo>
                    <a:pt x="960" y="58"/>
                    <a:pt x="960" y="58"/>
                    <a:pt x="960" y="58"/>
                  </a:cubicBezTo>
                  <a:cubicBezTo>
                    <a:pt x="960" y="58"/>
                    <a:pt x="961" y="58"/>
                    <a:pt x="960" y="58"/>
                  </a:cubicBezTo>
                  <a:cubicBezTo>
                    <a:pt x="960" y="58"/>
                    <a:pt x="960" y="58"/>
                    <a:pt x="960" y="58"/>
                  </a:cubicBezTo>
                  <a:cubicBezTo>
                    <a:pt x="960" y="59"/>
                    <a:pt x="961" y="60"/>
                    <a:pt x="961" y="61"/>
                  </a:cubicBezTo>
                  <a:cubicBezTo>
                    <a:pt x="963" y="60"/>
                    <a:pt x="961" y="58"/>
                    <a:pt x="961" y="57"/>
                  </a:cubicBezTo>
                  <a:cubicBezTo>
                    <a:pt x="961" y="57"/>
                    <a:pt x="962" y="57"/>
                    <a:pt x="962" y="57"/>
                  </a:cubicBezTo>
                  <a:cubicBezTo>
                    <a:pt x="962" y="57"/>
                    <a:pt x="962" y="57"/>
                    <a:pt x="962" y="57"/>
                  </a:cubicBezTo>
                  <a:cubicBezTo>
                    <a:pt x="963" y="57"/>
                    <a:pt x="963" y="57"/>
                    <a:pt x="963" y="57"/>
                  </a:cubicBezTo>
                  <a:cubicBezTo>
                    <a:pt x="963" y="58"/>
                    <a:pt x="962" y="58"/>
                    <a:pt x="962" y="58"/>
                  </a:cubicBezTo>
                  <a:cubicBezTo>
                    <a:pt x="963" y="58"/>
                    <a:pt x="963" y="58"/>
                    <a:pt x="963" y="57"/>
                  </a:cubicBezTo>
                  <a:cubicBezTo>
                    <a:pt x="963" y="57"/>
                    <a:pt x="964" y="57"/>
                    <a:pt x="964" y="58"/>
                  </a:cubicBezTo>
                  <a:cubicBezTo>
                    <a:pt x="964" y="58"/>
                    <a:pt x="964" y="57"/>
                    <a:pt x="965" y="57"/>
                  </a:cubicBezTo>
                  <a:cubicBezTo>
                    <a:pt x="964" y="56"/>
                    <a:pt x="963" y="57"/>
                    <a:pt x="963" y="57"/>
                  </a:cubicBezTo>
                  <a:cubicBezTo>
                    <a:pt x="965" y="57"/>
                    <a:pt x="966" y="56"/>
                    <a:pt x="966" y="57"/>
                  </a:cubicBezTo>
                  <a:cubicBezTo>
                    <a:pt x="967" y="57"/>
                    <a:pt x="967" y="57"/>
                    <a:pt x="967" y="57"/>
                  </a:cubicBezTo>
                  <a:cubicBezTo>
                    <a:pt x="967" y="57"/>
                    <a:pt x="967" y="57"/>
                    <a:pt x="967" y="57"/>
                  </a:cubicBezTo>
                  <a:cubicBezTo>
                    <a:pt x="968" y="57"/>
                    <a:pt x="968" y="56"/>
                    <a:pt x="969" y="56"/>
                  </a:cubicBezTo>
                  <a:cubicBezTo>
                    <a:pt x="969" y="56"/>
                    <a:pt x="969" y="57"/>
                    <a:pt x="969" y="57"/>
                  </a:cubicBezTo>
                  <a:cubicBezTo>
                    <a:pt x="969" y="57"/>
                    <a:pt x="969" y="57"/>
                    <a:pt x="969" y="57"/>
                  </a:cubicBezTo>
                  <a:cubicBezTo>
                    <a:pt x="972" y="58"/>
                    <a:pt x="969" y="62"/>
                    <a:pt x="972" y="63"/>
                  </a:cubicBezTo>
                  <a:cubicBezTo>
                    <a:pt x="973" y="64"/>
                    <a:pt x="979" y="63"/>
                    <a:pt x="979" y="63"/>
                  </a:cubicBezTo>
                  <a:cubicBezTo>
                    <a:pt x="977" y="66"/>
                    <a:pt x="975" y="65"/>
                    <a:pt x="974" y="67"/>
                  </a:cubicBezTo>
                  <a:cubicBezTo>
                    <a:pt x="974" y="67"/>
                    <a:pt x="973" y="68"/>
                    <a:pt x="971" y="69"/>
                  </a:cubicBezTo>
                  <a:cubicBezTo>
                    <a:pt x="972" y="71"/>
                    <a:pt x="971" y="72"/>
                    <a:pt x="969" y="73"/>
                  </a:cubicBezTo>
                  <a:cubicBezTo>
                    <a:pt x="969" y="73"/>
                    <a:pt x="969" y="73"/>
                    <a:pt x="969" y="73"/>
                  </a:cubicBezTo>
                  <a:cubicBezTo>
                    <a:pt x="968" y="75"/>
                    <a:pt x="967" y="75"/>
                    <a:pt x="966" y="77"/>
                  </a:cubicBezTo>
                  <a:cubicBezTo>
                    <a:pt x="965" y="78"/>
                    <a:pt x="965" y="76"/>
                    <a:pt x="964" y="75"/>
                  </a:cubicBezTo>
                  <a:cubicBezTo>
                    <a:pt x="961" y="74"/>
                    <a:pt x="959" y="78"/>
                    <a:pt x="956" y="78"/>
                  </a:cubicBezTo>
                  <a:cubicBezTo>
                    <a:pt x="958" y="79"/>
                    <a:pt x="957" y="81"/>
                    <a:pt x="960" y="82"/>
                  </a:cubicBezTo>
                  <a:cubicBezTo>
                    <a:pt x="961" y="83"/>
                    <a:pt x="965" y="84"/>
                    <a:pt x="964" y="84"/>
                  </a:cubicBezTo>
                  <a:cubicBezTo>
                    <a:pt x="963" y="87"/>
                    <a:pt x="960" y="86"/>
                    <a:pt x="959" y="88"/>
                  </a:cubicBezTo>
                  <a:cubicBezTo>
                    <a:pt x="958" y="89"/>
                    <a:pt x="959" y="85"/>
                    <a:pt x="958" y="85"/>
                  </a:cubicBezTo>
                  <a:cubicBezTo>
                    <a:pt x="956" y="85"/>
                    <a:pt x="955" y="86"/>
                    <a:pt x="953" y="87"/>
                  </a:cubicBezTo>
                  <a:cubicBezTo>
                    <a:pt x="953" y="88"/>
                    <a:pt x="954" y="89"/>
                    <a:pt x="955" y="89"/>
                  </a:cubicBezTo>
                  <a:cubicBezTo>
                    <a:pt x="956" y="89"/>
                    <a:pt x="958" y="89"/>
                    <a:pt x="958" y="90"/>
                  </a:cubicBezTo>
                  <a:cubicBezTo>
                    <a:pt x="956" y="92"/>
                    <a:pt x="958" y="93"/>
                    <a:pt x="956" y="95"/>
                  </a:cubicBezTo>
                  <a:cubicBezTo>
                    <a:pt x="956" y="95"/>
                    <a:pt x="955" y="95"/>
                    <a:pt x="954" y="95"/>
                  </a:cubicBezTo>
                  <a:cubicBezTo>
                    <a:pt x="955" y="96"/>
                    <a:pt x="954" y="96"/>
                    <a:pt x="954" y="97"/>
                  </a:cubicBezTo>
                  <a:cubicBezTo>
                    <a:pt x="954" y="96"/>
                    <a:pt x="954" y="96"/>
                    <a:pt x="954" y="96"/>
                  </a:cubicBezTo>
                  <a:cubicBezTo>
                    <a:pt x="954" y="96"/>
                    <a:pt x="954" y="96"/>
                    <a:pt x="954" y="96"/>
                  </a:cubicBezTo>
                  <a:cubicBezTo>
                    <a:pt x="954" y="97"/>
                    <a:pt x="954" y="97"/>
                    <a:pt x="953" y="99"/>
                  </a:cubicBezTo>
                  <a:cubicBezTo>
                    <a:pt x="953" y="99"/>
                    <a:pt x="953" y="99"/>
                    <a:pt x="952" y="99"/>
                  </a:cubicBezTo>
                  <a:cubicBezTo>
                    <a:pt x="953" y="100"/>
                    <a:pt x="953" y="101"/>
                    <a:pt x="952" y="101"/>
                  </a:cubicBezTo>
                  <a:cubicBezTo>
                    <a:pt x="951" y="103"/>
                    <a:pt x="948" y="102"/>
                    <a:pt x="946" y="104"/>
                  </a:cubicBezTo>
                  <a:cubicBezTo>
                    <a:pt x="946" y="105"/>
                    <a:pt x="943" y="107"/>
                    <a:pt x="943" y="106"/>
                  </a:cubicBezTo>
                  <a:cubicBezTo>
                    <a:pt x="939" y="105"/>
                    <a:pt x="941" y="103"/>
                    <a:pt x="938" y="102"/>
                  </a:cubicBezTo>
                  <a:cubicBezTo>
                    <a:pt x="937" y="102"/>
                    <a:pt x="935" y="101"/>
                    <a:pt x="935" y="101"/>
                  </a:cubicBezTo>
                  <a:cubicBezTo>
                    <a:pt x="937" y="98"/>
                    <a:pt x="942" y="100"/>
                    <a:pt x="943" y="98"/>
                  </a:cubicBezTo>
                  <a:cubicBezTo>
                    <a:pt x="943" y="98"/>
                    <a:pt x="943" y="97"/>
                    <a:pt x="943" y="97"/>
                  </a:cubicBezTo>
                  <a:cubicBezTo>
                    <a:pt x="943" y="97"/>
                    <a:pt x="943" y="97"/>
                    <a:pt x="942" y="97"/>
                  </a:cubicBezTo>
                  <a:cubicBezTo>
                    <a:pt x="941" y="97"/>
                    <a:pt x="938" y="95"/>
                    <a:pt x="939" y="94"/>
                  </a:cubicBezTo>
                  <a:cubicBezTo>
                    <a:pt x="940" y="92"/>
                    <a:pt x="946" y="94"/>
                    <a:pt x="949" y="93"/>
                  </a:cubicBezTo>
                  <a:cubicBezTo>
                    <a:pt x="948" y="92"/>
                    <a:pt x="949" y="90"/>
                    <a:pt x="947" y="89"/>
                  </a:cubicBezTo>
                  <a:cubicBezTo>
                    <a:pt x="946" y="89"/>
                    <a:pt x="942" y="91"/>
                    <a:pt x="943" y="90"/>
                  </a:cubicBezTo>
                  <a:cubicBezTo>
                    <a:pt x="944" y="88"/>
                    <a:pt x="950" y="90"/>
                    <a:pt x="951" y="88"/>
                  </a:cubicBezTo>
                  <a:cubicBezTo>
                    <a:pt x="950" y="89"/>
                    <a:pt x="949" y="89"/>
                    <a:pt x="948" y="89"/>
                  </a:cubicBezTo>
                  <a:cubicBezTo>
                    <a:pt x="947" y="88"/>
                    <a:pt x="947" y="85"/>
                    <a:pt x="947" y="84"/>
                  </a:cubicBezTo>
                  <a:cubicBezTo>
                    <a:pt x="949" y="82"/>
                    <a:pt x="948" y="82"/>
                    <a:pt x="949" y="80"/>
                  </a:cubicBezTo>
                  <a:cubicBezTo>
                    <a:pt x="950" y="79"/>
                    <a:pt x="954" y="78"/>
                    <a:pt x="955" y="78"/>
                  </a:cubicBezTo>
                  <a:cubicBezTo>
                    <a:pt x="955" y="77"/>
                    <a:pt x="958" y="76"/>
                    <a:pt x="959" y="75"/>
                  </a:cubicBezTo>
                  <a:cubicBezTo>
                    <a:pt x="959" y="74"/>
                    <a:pt x="960" y="74"/>
                    <a:pt x="960" y="73"/>
                  </a:cubicBezTo>
                  <a:cubicBezTo>
                    <a:pt x="960" y="73"/>
                    <a:pt x="959" y="73"/>
                    <a:pt x="959" y="73"/>
                  </a:cubicBezTo>
                  <a:cubicBezTo>
                    <a:pt x="958" y="73"/>
                    <a:pt x="957" y="72"/>
                    <a:pt x="957" y="70"/>
                  </a:cubicBezTo>
                  <a:cubicBezTo>
                    <a:pt x="956" y="71"/>
                    <a:pt x="956" y="71"/>
                    <a:pt x="956" y="71"/>
                  </a:cubicBezTo>
                  <a:cubicBezTo>
                    <a:pt x="955" y="71"/>
                    <a:pt x="956" y="70"/>
                    <a:pt x="955" y="70"/>
                  </a:cubicBezTo>
                  <a:cubicBezTo>
                    <a:pt x="955" y="70"/>
                    <a:pt x="955" y="70"/>
                    <a:pt x="955" y="70"/>
                  </a:cubicBezTo>
                  <a:cubicBezTo>
                    <a:pt x="955" y="70"/>
                    <a:pt x="955" y="70"/>
                    <a:pt x="954" y="69"/>
                  </a:cubicBezTo>
                  <a:cubicBezTo>
                    <a:pt x="954" y="69"/>
                    <a:pt x="953" y="70"/>
                    <a:pt x="954" y="70"/>
                  </a:cubicBezTo>
                  <a:cubicBezTo>
                    <a:pt x="953" y="70"/>
                    <a:pt x="953" y="70"/>
                    <a:pt x="953" y="69"/>
                  </a:cubicBezTo>
                  <a:cubicBezTo>
                    <a:pt x="951" y="70"/>
                    <a:pt x="949" y="70"/>
                    <a:pt x="948" y="72"/>
                  </a:cubicBezTo>
                  <a:cubicBezTo>
                    <a:pt x="948" y="72"/>
                    <a:pt x="947" y="74"/>
                    <a:pt x="946" y="75"/>
                  </a:cubicBezTo>
                  <a:cubicBezTo>
                    <a:pt x="946" y="75"/>
                    <a:pt x="946" y="75"/>
                    <a:pt x="946" y="75"/>
                  </a:cubicBezTo>
                  <a:cubicBezTo>
                    <a:pt x="945" y="74"/>
                    <a:pt x="944" y="74"/>
                    <a:pt x="943" y="74"/>
                  </a:cubicBezTo>
                  <a:cubicBezTo>
                    <a:pt x="943" y="79"/>
                    <a:pt x="938" y="83"/>
                    <a:pt x="933" y="79"/>
                  </a:cubicBezTo>
                  <a:cubicBezTo>
                    <a:pt x="932" y="79"/>
                    <a:pt x="937" y="76"/>
                    <a:pt x="937" y="75"/>
                  </a:cubicBezTo>
                  <a:cubicBezTo>
                    <a:pt x="937" y="72"/>
                    <a:pt x="939" y="70"/>
                    <a:pt x="941" y="71"/>
                  </a:cubicBezTo>
                  <a:cubicBezTo>
                    <a:pt x="941" y="70"/>
                    <a:pt x="942" y="70"/>
                    <a:pt x="942" y="70"/>
                  </a:cubicBezTo>
                  <a:cubicBezTo>
                    <a:pt x="943" y="68"/>
                    <a:pt x="943" y="68"/>
                    <a:pt x="944" y="67"/>
                  </a:cubicBezTo>
                  <a:cubicBezTo>
                    <a:pt x="944" y="67"/>
                    <a:pt x="945" y="67"/>
                    <a:pt x="945" y="67"/>
                  </a:cubicBezTo>
                  <a:cubicBezTo>
                    <a:pt x="945" y="67"/>
                    <a:pt x="945" y="67"/>
                    <a:pt x="946" y="67"/>
                  </a:cubicBezTo>
                  <a:cubicBezTo>
                    <a:pt x="947" y="67"/>
                    <a:pt x="949" y="66"/>
                    <a:pt x="951" y="66"/>
                  </a:cubicBezTo>
                  <a:cubicBezTo>
                    <a:pt x="952" y="67"/>
                    <a:pt x="954" y="67"/>
                    <a:pt x="954" y="68"/>
                  </a:cubicBezTo>
                  <a:cubicBezTo>
                    <a:pt x="955" y="68"/>
                    <a:pt x="955" y="68"/>
                    <a:pt x="955" y="68"/>
                  </a:cubicBezTo>
                  <a:cubicBezTo>
                    <a:pt x="955" y="68"/>
                    <a:pt x="955" y="67"/>
                    <a:pt x="955" y="67"/>
                  </a:cubicBezTo>
                  <a:cubicBezTo>
                    <a:pt x="956" y="67"/>
                    <a:pt x="956" y="67"/>
                    <a:pt x="956" y="67"/>
                  </a:cubicBezTo>
                  <a:cubicBezTo>
                    <a:pt x="957" y="67"/>
                    <a:pt x="957" y="68"/>
                    <a:pt x="956" y="68"/>
                  </a:cubicBezTo>
                  <a:cubicBezTo>
                    <a:pt x="956" y="68"/>
                    <a:pt x="956" y="68"/>
                    <a:pt x="955" y="68"/>
                  </a:cubicBezTo>
                  <a:cubicBezTo>
                    <a:pt x="955" y="68"/>
                    <a:pt x="955" y="69"/>
                    <a:pt x="956" y="70"/>
                  </a:cubicBezTo>
                  <a:cubicBezTo>
                    <a:pt x="957" y="70"/>
                    <a:pt x="956" y="69"/>
                    <a:pt x="957" y="69"/>
                  </a:cubicBezTo>
                  <a:cubicBezTo>
                    <a:pt x="957" y="68"/>
                    <a:pt x="958" y="67"/>
                    <a:pt x="959" y="66"/>
                  </a:cubicBezTo>
                  <a:cubicBezTo>
                    <a:pt x="959" y="66"/>
                    <a:pt x="959" y="65"/>
                    <a:pt x="959" y="65"/>
                  </a:cubicBezTo>
                  <a:cubicBezTo>
                    <a:pt x="960" y="65"/>
                    <a:pt x="960" y="64"/>
                    <a:pt x="960" y="63"/>
                  </a:cubicBezTo>
                  <a:cubicBezTo>
                    <a:pt x="958" y="62"/>
                    <a:pt x="956" y="61"/>
                    <a:pt x="955" y="60"/>
                  </a:cubicBezTo>
                  <a:cubicBezTo>
                    <a:pt x="953" y="60"/>
                    <a:pt x="951" y="62"/>
                    <a:pt x="949" y="63"/>
                  </a:cubicBezTo>
                  <a:cubicBezTo>
                    <a:pt x="949" y="63"/>
                    <a:pt x="949" y="63"/>
                    <a:pt x="950" y="64"/>
                  </a:cubicBezTo>
                  <a:cubicBezTo>
                    <a:pt x="950" y="64"/>
                    <a:pt x="949" y="65"/>
                    <a:pt x="950" y="65"/>
                  </a:cubicBezTo>
                  <a:cubicBezTo>
                    <a:pt x="950" y="66"/>
                    <a:pt x="949" y="66"/>
                    <a:pt x="948" y="66"/>
                  </a:cubicBezTo>
                  <a:cubicBezTo>
                    <a:pt x="948" y="65"/>
                    <a:pt x="948" y="65"/>
                    <a:pt x="947" y="64"/>
                  </a:cubicBezTo>
                  <a:cubicBezTo>
                    <a:pt x="947" y="64"/>
                    <a:pt x="947" y="65"/>
                    <a:pt x="947" y="65"/>
                  </a:cubicBezTo>
                  <a:cubicBezTo>
                    <a:pt x="946" y="65"/>
                    <a:pt x="946" y="64"/>
                    <a:pt x="946" y="63"/>
                  </a:cubicBezTo>
                  <a:cubicBezTo>
                    <a:pt x="947" y="63"/>
                    <a:pt x="947" y="63"/>
                    <a:pt x="947" y="63"/>
                  </a:cubicBezTo>
                  <a:cubicBezTo>
                    <a:pt x="947" y="63"/>
                    <a:pt x="947" y="63"/>
                    <a:pt x="947" y="63"/>
                  </a:cubicBezTo>
                  <a:cubicBezTo>
                    <a:pt x="947" y="63"/>
                    <a:pt x="946" y="63"/>
                    <a:pt x="946" y="63"/>
                  </a:cubicBezTo>
                  <a:cubicBezTo>
                    <a:pt x="945" y="63"/>
                    <a:pt x="946" y="59"/>
                    <a:pt x="946" y="58"/>
                  </a:cubicBezTo>
                  <a:cubicBezTo>
                    <a:pt x="947" y="56"/>
                    <a:pt x="947" y="56"/>
                    <a:pt x="947" y="55"/>
                  </a:cubicBezTo>
                  <a:cubicBezTo>
                    <a:pt x="947" y="55"/>
                    <a:pt x="947" y="55"/>
                    <a:pt x="946" y="55"/>
                  </a:cubicBezTo>
                  <a:cubicBezTo>
                    <a:pt x="945" y="56"/>
                    <a:pt x="944" y="56"/>
                    <a:pt x="943" y="55"/>
                  </a:cubicBezTo>
                  <a:cubicBezTo>
                    <a:pt x="943" y="56"/>
                    <a:pt x="943" y="56"/>
                    <a:pt x="943" y="57"/>
                  </a:cubicBezTo>
                  <a:cubicBezTo>
                    <a:pt x="943" y="57"/>
                    <a:pt x="944" y="57"/>
                    <a:pt x="944" y="58"/>
                  </a:cubicBezTo>
                  <a:cubicBezTo>
                    <a:pt x="945" y="62"/>
                    <a:pt x="938" y="64"/>
                    <a:pt x="932" y="64"/>
                  </a:cubicBezTo>
                  <a:cubicBezTo>
                    <a:pt x="933" y="65"/>
                    <a:pt x="934" y="66"/>
                    <a:pt x="933" y="67"/>
                  </a:cubicBezTo>
                  <a:cubicBezTo>
                    <a:pt x="933" y="67"/>
                    <a:pt x="933" y="67"/>
                    <a:pt x="933" y="67"/>
                  </a:cubicBezTo>
                  <a:cubicBezTo>
                    <a:pt x="933" y="67"/>
                    <a:pt x="933" y="67"/>
                    <a:pt x="933" y="67"/>
                  </a:cubicBezTo>
                  <a:cubicBezTo>
                    <a:pt x="933" y="67"/>
                    <a:pt x="933" y="67"/>
                    <a:pt x="933" y="67"/>
                  </a:cubicBezTo>
                  <a:cubicBezTo>
                    <a:pt x="932" y="68"/>
                    <a:pt x="931" y="69"/>
                    <a:pt x="931" y="69"/>
                  </a:cubicBezTo>
                  <a:cubicBezTo>
                    <a:pt x="927" y="68"/>
                    <a:pt x="928" y="66"/>
                    <a:pt x="925" y="65"/>
                  </a:cubicBezTo>
                  <a:cubicBezTo>
                    <a:pt x="924" y="65"/>
                    <a:pt x="923" y="64"/>
                    <a:pt x="924" y="64"/>
                  </a:cubicBezTo>
                  <a:cubicBezTo>
                    <a:pt x="924" y="64"/>
                    <a:pt x="924" y="63"/>
                    <a:pt x="924" y="63"/>
                  </a:cubicBezTo>
                  <a:cubicBezTo>
                    <a:pt x="923" y="63"/>
                    <a:pt x="923" y="63"/>
                    <a:pt x="922" y="63"/>
                  </a:cubicBezTo>
                  <a:cubicBezTo>
                    <a:pt x="922" y="62"/>
                    <a:pt x="922" y="62"/>
                    <a:pt x="922" y="61"/>
                  </a:cubicBezTo>
                  <a:cubicBezTo>
                    <a:pt x="922" y="61"/>
                    <a:pt x="923" y="61"/>
                    <a:pt x="923" y="61"/>
                  </a:cubicBezTo>
                  <a:cubicBezTo>
                    <a:pt x="923" y="61"/>
                    <a:pt x="922" y="60"/>
                    <a:pt x="922" y="59"/>
                  </a:cubicBezTo>
                  <a:cubicBezTo>
                    <a:pt x="921" y="60"/>
                    <a:pt x="920" y="60"/>
                    <a:pt x="919" y="60"/>
                  </a:cubicBezTo>
                  <a:cubicBezTo>
                    <a:pt x="920" y="61"/>
                    <a:pt x="922" y="62"/>
                    <a:pt x="921" y="63"/>
                  </a:cubicBezTo>
                  <a:cubicBezTo>
                    <a:pt x="921" y="64"/>
                    <a:pt x="918" y="62"/>
                    <a:pt x="917" y="62"/>
                  </a:cubicBezTo>
                  <a:cubicBezTo>
                    <a:pt x="917" y="62"/>
                    <a:pt x="917" y="63"/>
                    <a:pt x="918" y="62"/>
                  </a:cubicBezTo>
                  <a:cubicBezTo>
                    <a:pt x="918" y="63"/>
                    <a:pt x="918" y="63"/>
                    <a:pt x="917" y="63"/>
                  </a:cubicBezTo>
                  <a:cubicBezTo>
                    <a:pt x="918" y="64"/>
                    <a:pt x="918" y="66"/>
                    <a:pt x="915" y="68"/>
                  </a:cubicBezTo>
                  <a:cubicBezTo>
                    <a:pt x="914" y="69"/>
                    <a:pt x="913" y="69"/>
                    <a:pt x="911" y="69"/>
                  </a:cubicBezTo>
                  <a:cubicBezTo>
                    <a:pt x="912" y="70"/>
                    <a:pt x="912" y="71"/>
                    <a:pt x="911" y="73"/>
                  </a:cubicBezTo>
                  <a:cubicBezTo>
                    <a:pt x="911" y="73"/>
                    <a:pt x="910" y="74"/>
                    <a:pt x="909" y="75"/>
                  </a:cubicBezTo>
                  <a:cubicBezTo>
                    <a:pt x="909" y="75"/>
                    <a:pt x="910" y="75"/>
                    <a:pt x="910" y="75"/>
                  </a:cubicBezTo>
                  <a:cubicBezTo>
                    <a:pt x="910" y="75"/>
                    <a:pt x="910" y="76"/>
                    <a:pt x="911" y="76"/>
                  </a:cubicBezTo>
                  <a:cubicBezTo>
                    <a:pt x="909" y="77"/>
                    <a:pt x="909" y="75"/>
                    <a:pt x="909" y="76"/>
                  </a:cubicBezTo>
                  <a:cubicBezTo>
                    <a:pt x="908" y="76"/>
                    <a:pt x="908" y="76"/>
                    <a:pt x="908" y="75"/>
                  </a:cubicBezTo>
                  <a:cubicBezTo>
                    <a:pt x="907" y="76"/>
                    <a:pt x="907" y="76"/>
                    <a:pt x="906" y="76"/>
                  </a:cubicBezTo>
                  <a:cubicBezTo>
                    <a:pt x="904" y="76"/>
                    <a:pt x="906" y="72"/>
                    <a:pt x="906" y="70"/>
                  </a:cubicBezTo>
                  <a:cubicBezTo>
                    <a:pt x="905" y="69"/>
                    <a:pt x="904" y="69"/>
                    <a:pt x="904" y="69"/>
                  </a:cubicBezTo>
                  <a:cubicBezTo>
                    <a:pt x="904" y="69"/>
                    <a:pt x="904" y="68"/>
                    <a:pt x="904" y="68"/>
                  </a:cubicBezTo>
                  <a:cubicBezTo>
                    <a:pt x="903" y="67"/>
                    <a:pt x="901" y="70"/>
                    <a:pt x="902" y="70"/>
                  </a:cubicBezTo>
                  <a:cubicBezTo>
                    <a:pt x="903" y="68"/>
                    <a:pt x="900" y="67"/>
                    <a:pt x="900" y="65"/>
                  </a:cubicBezTo>
                  <a:cubicBezTo>
                    <a:pt x="900" y="65"/>
                    <a:pt x="900" y="65"/>
                    <a:pt x="900" y="65"/>
                  </a:cubicBezTo>
                  <a:cubicBezTo>
                    <a:pt x="900" y="66"/>
                    <a:pt x="901" y="67"/>
                    <a:pt x="900" y="69"/>
                  </a:cubicBezTo>
                  <a:cubicBezTo>
                    <a:pt x="899" y="70"/>
                    <a:pt x="896" y="65"/>
                    <a:pt x="895" y="65"/>
                  </a:cubicBezTo>
                  <a:cubicBezTo>
                    <a:pt x="894" y="64"/>
                    <a:pt x="893" y="65"/>
                    <a:pt x="892" y="65"/>
                  </a:cubicBezTo>
                  <a:cubicBezTo>
                    <a:pt x="892" y="65"/>
                    <a:pt x="893" y="65"/>
                    <a:pt x="894" y="66"/>
                  </a:cubicBezTo>
                  <a:cubicBezTo>
                    <a:pt x="895" y="66"/>
                    <a:pt x="899" y="69"/>
                    <a:pt x="898" y="69"/>
                  </a:cubicBezTo>
                  <a:cubicBezTo>
                    <a:pt x="897" y="71"/>
                    <a:pt x="894" y="70"/>
                    <a:pt x="891" y="70"/>
                  </a:cubicBezTo>
                  <a:cubicBezTo>
                    <a:pt x="890" y="71"/>
                    <a:pt x="887" y="72"/>
                    <a:pt x="887" y="72"/>
                  </a:cubicBezTo>
                  <a:cubicBezTo>
                    <a:pt x="887" y="73"/>
                    <a:pt x="887" y="73"/>
                    <a:pt x="887" y="73"/>
                  </a:cubicBezTo>
                  <a:cubicBezTo>
                    <a:pt x="887" y="73"/>
                    <a:pt x="887" y="74"/>
                    <a:pt x="887" y="74"/>
                  </a:cubicBezTo>
                  <a:cubicBezTo>
                    <a:pt x="889" y="76"/>
                    <a:pt x="892" y="77"/>
                    <a:pt x="891" y="79"/>
                  </a:cubicBezTo>
                  <a:cubicBezTo>
                    <a:pt x="891" y="79"/>
                    <a:pt x="888" y="81"/>
                    <a:pt x="886" y="82"/>
                  </a:cubicBezTo>
                  <a:cubicBezTo>
                    <a:pt x="886" y="82"/>
                    <a:pt x="886" y="82"/>
                    <a:pt x="886" y="83"/>
                  </a:cubicBezTo>
                  <a:cubicBezTo>
                    <a:pt x="888" y="81"/>
                    <a:pt x="895" y="84"/>
                    <a:pt x="897" y="82"/>
                  </a:cubicBezTo>
                  <a:cubicBezTo>
                    <a:pt x="897" y="81"/>
                    <a:pt x="896" y="77"/>
                    <a:pt x="897" y="77"/>
                  </a:cubicBezTo>
                  <a:cubicBezTo>
                    <a:pt x="900" y="78"/>
                    <a:pt x="900" y="78"/>
                    <a:pt x="902" y="79"/>
                  </a:cubicBezTo>
                  <a:cubicBezTo>
                    <a:pt x="902" y="79"/>
                    <a:pt x="902" y="80"/>
                    <a:pt x="903" y="80"/>
                  </a:cubicBezTo>
                  <a:cubicBezTo>
                    <a:pt x="903" y="80"/>
                    <a:pt x="903" y="80"/>
                    <a:pt x="903" y="79"/>
                  </a:cubicBezTo>
                  <a:cubicBezTo>
                    <a:pt x="903" y="79"/>
                    <a:pt x="903" y="79"/>
                    <a:pt x="903" y="79"/>
                  </a:cubicBezTo>
                  <a:cubicBezTo>
                    <a:pt x="904" y="80"/>
                    <a:pt x="905" y="84"/>
                    <a:pt x="905" y="85"/>
                  </a:cubicBezTo>
                  <a:cubicBezTo>
                    <a:pt x="904" y="86"/>
                    <a:pt x="902" y="86"/>
                    <a:pt x="900" y="86"/>
                  </a:cubicBezTo>
                  <a:cubicBezTo>
                    <a:pt x="900" y="87"/>
                    <a:pt x="900" y="87"/>
                    <a:pt x="900" y="87"/>
                  </a:cubicBezTo>
                  <a:cubicBezTo>
                    <a:pt x="900" y="87"/>
                    <a:pt x="900" y="87"/>
                    <a:pt x="900" y="87"/>
                  </a:cubicBezTo>
                  <a:cubicBezTo>
                    <a:pt x="899" y="88"/>
                    <a:pt x="898" y="88"/>
                    <a:pt x="898" y="89"/>
                  </a:cubicBezTo>
                  <a:cubicBezTo>
                    <a:pt x="897" y="90"/>
                    <a:pt x="899" y="91"/>
                    <a:pt x="900" y="92"/>
                  </a:cubicBezTo>
                  <a:cubicBezTo>
                    <a:pt x="902" y="92"/>
                    <a:pt x="903" y="92"/>
                    <a:pt x="904" y="91"/>
                  </a:cubicBezTo>
                  <a:cubicBezTo>
                    <a:pt x="904" y="90"/>
                    <a:pt x="906" y="91"/>
                    <a:pt x="907" y="91"/>
                  </a:cubicBezTo>
                  <a:cubicBezTo>
                    <a:pt x="907" y="91"/>
                    <a:pt x="907" y="91"/>
                    <a:pt x="907" y="91"/>
                  </a:cubicBezTo>
                  <a:cubicBezTo>
                    <a:pt x="906" y="90"/>
                    <a:pt x="903" y="90"/>
                    <a:pt x="904" y="90"/>
                  </a:cubicBezTo>
                  <a:cubicBezTo>
                    <a:pt x="905" y="87"/>
                    <a:pt x="904" y="87"/>
                    <a:pt x="906" y="85"/>
                  </a:cubicBezTo>
                  <a:cubicBezTo>
                    <a:pt x="906" y="84"/>
                    <a:pt x="910" y="83"/>
                    <a:pt x="912" y="82"/>
                  </a:cubicBezTo>
                  <a:cubicBezTo>
                    <a:pt x="912" y="81"/>
                    <a:pt x="912" y="80"/>
                    <a:pt x="912" y="80"/>
                  </a:cubicBezTo>
                  <a:cubicBezTo>
                    <a:pt x="914" y="77"/>
                    <a:pt x="913" y="77"/>
                    <a:pt x="915" y="75"/>
                  </a:cubicBezTo>
                  <a:cubicBezTo>
                    <a:pt x="920" y="75"/>
                    <a:pt x="926" y="76"/>
                    <a:pt x="928" y="79"/>
                  </a:cubicBezTo>
                  <a:cubicBezTo>
                    <a:pt x="928" y="79"/>
                    <a:pt x="928" y="78"/>
                    <a:pt x="928" y="78"/>
                  </a:cubicBezTo>
                  <a:cubicBezTo>
                    <a:pt x="928" y="78"/>
                    <a:pt x="928" y="78"/>
                    <a:pt x="929" y="78"/>
                  </a:cubicBezTo>
                  <a:cubicBezTo>
                    <a:pt x="928" y="78"/>
                    <a:pt x="926" y="76"/>
                    <a:pt x="926" y="76"/>
                  </a:cubicBezTo>
                  <a:cubicBezTo>
                    <a:pt x="922" y="75"/>
                    <a:pt x="922" y="75"/>
                    <a:pt x="919" y="74"/>
                  </a:cubicBezTo>
                  <a:cubicBezTo>
                    <a:pt x="918" y="74"/>
                    <a:pt x="915" y="75"/>
                    <a:pt x="915" y="74"/>
                  </a:cubicBezTo>
                  <a:cubicBezTo>
                    <a:pt x="917" y="72"/>
                    <a:pt x="913" y="71"/>
                    <a:pt x="915" y="68"/>
                  </a:cubicBezTo>
                  <a:cubicBezTo>
                    <a:pt x="915" y="68"/>
                    <a:pt x="924" y="66"/>
                    <a:pt x="924" y="66"/>
                  </a:cubicBezTo>
                  <a:cubicBezTo>
                    <a:pt x="928" y="67"/>
                    <a:pt x="925" y="72"/>
                    <a:pt x="928" y="73"/>
                  </a:cubicBezTo>
                  <a:cubicBezTo>
                    <a:pt x="929" y="73"/>
                    <a:pt x="933" y="74"/>
                    <a:pt x="933" y="74"/>
                  </a:cubicBezTo>
                  <a:cubicBezTo>
                    <a:pt x="932" y="77"/>
                    <a:pt x="931" y="76"/>
                    <a:pt x="930" y="79"/>
                  </a:cubicBezTo>
                  <a:cubicBezTo>
                    <a:pt x="932" y="79"/>
                    <a:pt x="935" y="81"/>
                    <a:pt x="937" y="84"/>
                  </a:cubicBezTo>
                  <a:cubicBezTo>
                    <a:pt x="937" y="86"/>
                    <a:pt x="944" y="88"/>
                    <a:pt x="942" y="90"/>
                  </a:cubicBezTo>
                  <a:cubicBezTo>
                    <a:pt x="942" y="90"/>
                    <a:pt x="941" y="90"/>
                    <a:pt x="940" y="89"/>
                  </a:cubicBezTo>
                  <a:cubicBezTo>
                    <a:pt x="940" y="89"/>
                    <a:pt x="940" y="89"/>
                    <a:pt x="940" y="89"/>
                  </a:cubicBezTo>
                  <a:cubicBezTo>
                    <a:pt x="941" y="89"/>
                    <a:pt x="941" y="90"/>
                    <a:pt x="941" y="90"/>
                  </a:cubicBezTo>
                  <a:cubicBezTo>
                    <a:pt x="941" y="90"/>
                    <a:pt x="941" y="90"/>
                    <a:pt x="940" y="90"/>
                  </a:cubicBezTo>
                  <a:cubicBezTo>
                    <a:pt x="940" y="90"/>
                    <a:pt x="940" y="90"/>
                    <a:pt x="940" y="90"/>
                  </a:cubicBezTo>
                  <a:cubicBezTo>
                    <a:pt x="940" y="89"/>
                    <a:pt x="939" y="89"/>
                    <a:pt x="939" y="89"/>
                  </a:cubicBezTo>
                  <a:cubicBezTo>
                    <a:pt x="940" y="89"/>
                    <a:pt x="940" y="88"/>
                    <a:pt x="940" y="88"/>
                  </a:cubicBezTo>
                  <a:cubicBezTo>
                    <a:pt x="939" y="87"/>
                    <a:pt x="938" y="86"/>
                    <a:pt x="938" y="86"/>
                  </a:cubicBezTo>
                  <a:cubicBezTo>
                    <a:pt x="937" y="86"/>
                    <a:pt x="936" y="86"/>
                    <a:pt x="935" y="86"/>
                  </a:cubicBezTo>
                  <a:cubicBezTo>
                    <a:pt x="936" y="86"/>
                    <a:pt x="936" y="87"/>
                    <a:pt x="937" y="87"/>
                  </a:cubicBezTo>
                  <a:cubicBezTo>
                    <a:pt x="938" y="87"/>
                    <a:pt x="937" y="88"/>
                    <a:pt x="937" y="88"/>
                  </a:cubicBezTo>
                  <a:cubicBezTo>
                    <a:pt x="936" y="90"/>
                    <a:pt x="935" y="90"/>
                    <a:pt x="934" y="91"/>
                  </a:cubicBezTo>
                  <a:cubicBezTo>
                    <a:pt x="935" y="91"/>
                    <a:pt x="935" y="91"/>
                    <a:pt x="935" y="91"/>
                  </a:cubicBezTo>
                  <a:cubicBezTo>
                    <a:pt x="935" y="91"/>
                    <a:pt x="935" y="91"/>
                    <a:pt x="935" y="91"/>
                  </a:cubicBezTo>
                  <a:cubicBezTo>
                    <a:pt x="935" y="91"/>
                    <a:pt x="934" y="91"/>
                    <a:pt x="934" y="91"/>
                  </a:cubicBezTo>
                  <a:cubicBezTo>
                    <a:pt x="934" y="91"/>
                    <a:pt x="933" y="92"/>
                    <a:pt x="933" y="92"/>
                  </a:cubicBezTo>
                  <a:cubicBezTo>
                    <a:pt x="932" y="93"/>
                    <a:pt x="934" y="94"/>
                    <a:pt x="933" y="94"/>
                  </a:cubicBezTo>
                  <a:cubicBezTo>
                    <a:pt x="930" y="93"/>
                    <a:pt x="932" y="90"/>
                    <a:pt x="928" y="89"/>
                  </a:cubicBezTo>
                  <a:cubicBezTo>
                    <a:pt x="927" y="89"/>
                    <a:pt x="925" y="91"/>
                    <a:pt x="925" y="90"/>
                  </a:cubicBezTo>
                  <a:cubicBezTo>
                    <a:pt x="927" y="88"/>
                    <a:pt x="924" y="87"/>
                    <a:pt x="923" y="85"/>
                  </a:cubicBezTo>
                  <a:cubicBezTo>
                    <a:pt x="921" y="86"/>
                    <a:pt x="919" y="86"/>
                    <a:pt x="918" y="86"/>
                  </a:cubicBezTo>
                  <a:cubicBezTo>
                    <a:pt x="916" y="85"/>
                    <a:pt x="916" y="85"/>
                    <a:pt x="915" y="84"/>
                  </a:cubicBezTo>
                  <a:cubicBezTo>
                    <a:pt x="915" y="86"/>
                    <a:pt x="914" y="87"/>
                    <a:pt x="915" y="88"/>
                  </a:cubicBezTo>
                  <a:cubicBezTo>
                    <a:pt x="916" y="89"/>
                    <a:pt x="916" y="89"/>
                    <a:pt x="916" y="89"/>
                  </a:cubicBezTo>
                  <a:cubicBezTo>
                    <a:pt x="915" y="89"/>
                    <a:pt x="915" y="88"/>
                    <a:pt x="915" y="88"/>
                  </a:cubicBezTo>
                  <a:cubicBezTo>
                    <a:pt x="914" y="87"/>
                    <a:pt x="913" y="87"/>
                    <a:pt x="913" y="87"/>
                  </a:cubicBezTo>
                  <a:cubicBezTo>
                    <a:pt x="911" y="90"/>
                    <a:pt x="919" y="92"/>
                    <a:pt x="918" y="95"/>
                  </a:cubicBezTo>
                  <a:cubicBezTo>
                    <a:pt x="918" y="95"/>
                    <a:pt x="917" y="95"/>
                    <a:pt x="917" y="95"/>
                  </a:cubicBezTo>
                  <a:cubicBezTo>
                    <a:pt x="915" y="97"/>
                    <a:pt x="915" y="97"/>
                    <a:pt x="913" y="99"/>
                  </a:cubicBezTo>
                  <a:cubicBezTo>
                    <a:pt x="913" y="100"/>
                    <a:pt x="911" y="100"/>
                    <a:pt x="910" y="100"/>
                  </a:cubicBezTo>
                  <a:cubicBezTo>
                    <a:pt x="906" y="99"/>
                    <a:pt x="906" y="99"/>
                    <a:pt x="903" y="98"/>
                  </a:cubicBezTo>
                  <a:cubicBezTo>
                    <a:pt x="902" y="98"/>
                    <a:pt x="897" y="95"/>
                    <a:pt x="898" y="94"/>
                  </a:cubicBezTo>
                  <a:cubicBezTo>
                    <a:pt x="898" y="94"/>
                    <a:pt x="898" y="93"/>
                    <a:pt x="898" y="93"/>
                  </a:cubicBezTo>
                  <a:cubicBezTo>
                    <a:pt x="898" y="92"/>
                    <a:pt x="897" y="92"/>
                    <a:pt x="896" y="92"/>
                  </a:cubicBezTo>
                  <a:cubicBezTo>
                    <a:pt x="893" y="90"/>
                    <a:pt x="891" y="94"/>
                    <a:pt x="887" y="93"/>
                  </a:cubicBezTo>
                  <a:cubicBezTo>
                    <a:pt x="886" y="93"/>
                    <a:pt x="889" y="92"/>
                    <a:pt x="889" y="91"/>
                  </a:cubicBezTo>
                  <a:cubicBezTo>
                    <a:pt x="891" y="89"/>
                    <a:pt x="893" y="90"/>
                    <a:pt x="894" y="87"/>
                  </a:cubicBezTo>
                  <a:cubicBezTo>
                    <a:pt x="894" y="87"/>
                    <a:pt x="893" y="86"/>
                    <a:pt x="892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893" y="87"/>
                    <a:pt x="895" y="86"/>
                    <a:pt x="896" y="86"/>
                  </a:cubicBezTo>
                  <a:cubicBezTo>
                    <a:pt x="895" y="85"/>
                    <a:pt x="895" y="84"/>
                    <a:pt x="893" y="83"/>
                  </a:cubicBezTo>
                  <a:cubicBezTo>
                    <a:pt x="892" y="83"/>
                    <a:pt x="886" y="84"/>
                    <a:pt x="885" y="83"/>
                  </a:cubicBezTo>
                  <a:cubicBezTo>
                    <a:pt x="885" y="84"/>
                    <a:pt x="885" y="83"/>
                    <a:pt x="884" y="82"/>
                  </a:cubicBezTo>
                  <a:cubicBezTo>
                    <a:pt x="884" y="82"/>
                    <a:pt x="883" y="82"/>
                    <a:pt x="883" y="82"/>
                  </a:cubicBezTo>
                  <a:cubicBezTo>
                    <a:pt x="883" y="82"/>
                    <a:pt x="882" y="81"/>
                    <a:pt x="882" y="81"/>
                  </a:cubicBezTo>
                  <a:cubicBezTo>
                    <a:pt x="880" y="80"/>
                    <a:pt x="880" y="80"/>
                    <a:pt x="877" y="79"/>
                  </a:cubicBezTo>
                  <a:cubicBezTo>
                    <a:pt x="876" y="78"/>
                    <a:pt x="871" y="78"/>
                    <a:pt x="869" y="78"/>
                  </a:cubicBezTo>
                  <a:cubicBezTo>
                    <a:pt x="869" y="79"/>
                    <a:pt x="866" y="79"/>
                    <a:pt x="865" y="79"/>
                  </a:cubicBezTo>
                  <a:cubicBezTo>
                    <a:pt x="864" y="79"/>
                    <a:pt x="864" y="78"/>
                    <a:pt x="863" y="78"/>
                  </a:cubicBezTo>
                  <a:cubicBezTo>
                    <a:pt x="864" y="79"/>
                    <a:pt x="864" y="80"/>
                    <a:pt x="866" y="80"/>
                  </a:cubicBezTo>
                  <a:cubicBezTo>
                    <a:pt x="867" y="80"/>
                    <a:pt x="872" y="80"/>
                    <a:pt x="872" y="80"/>
                  </a:cubicBezTo>
                  <a:cubicBezTo>
                    <a:pt x="870" y="82"/>
                    <a:pt x="863" y="80"/>
                    <a:pt x="862" y="82"/>
                  </a:cubicBezTo>
                  <a:cubicBezTo>
                    <a:pt x="861" y="83"/>
                    <a:pt x="862" y="88"/>
                    <a:pt x="861" y="87"/>
                  </a:cubicBezTo>
                  <a:cubicBezTo>
                    <a:pt x="858" y="86"/>
                    <a:pt x="858" y="86"/>
                    <a:pt x="855" y="85"/>
                  </a:cubicBezTo>
                  <a:cubicBezTo>
                    <a:pt x="854" y="84"/>
                    <a:pt x="854" y="81"/>
                    <a:pt x="855" y="80"/>
                  </a:cubicBezTo>
                  <a:cubicBezTo>
                    <a:pt x="856" y="78"/>
                    <a:pt x="856" y="78"/>
                    <a:pt x="858" y="76"/>
                  </a:cubicBezTo>
                  <a:cubicBezTo>
                    <a:pt x="858" y="76"/>
                    <a:pt x="858" y="76"/>
                    <a:pt x="858" y="76"/>
                  </a:cubicBezTo>
                  <a:cubicBezTo>
                    <a:pt x="856" y="75"/>
                    <a:pt x="855" y="73"/>
                    <a:pt x="856" y="73"/>
                  </a:cubicBezTo>
                  <a:cubicBezTo>
                    <a:pt x="857" y="71"/>
                    <a:pt x="865" y="73"/>
                    <a:pt x="866" y="71"/>
                  </a:cubicBezTo>
                  <a:cubicBezTo>
                    <a:pt x="867" y="71"/>
                    <a:pt x="865" y="66"/>
                    <a:pt x="866" y="66"/>
                  </a:cubicBezTo>
                  <a:cubicBezTo>
                    <a:pt x="869" y="67"/>
                    <a:pt x="869" y="68"/>
                    <a:pt x="872" y="69"/>
                  </a:cubicBezTo>
                  <a:cubicBezTo>
                    <a:pt x="873" y="69"/>
                    <a:pt x="876" y="74"/>
                    <a:pt x="875" y="74"/>
                  </a:cubicBezTo>
                  <a:cubicBezTo>
                    <a:pt x="874" y="76"/>
                    <a:pt x="872" y="76"/>
                    <a:pt x="870" y="77"/>
                  </a:cubicBezTo>
                  <a:cubicBezTo>
                    <a:pt x="872" y="77"/>
                    <a:pt x="876" y="77"/>
                    <a:pt x="878" y="77"/>
                  </a:cubicBezTo>
                  <a:cubicBezTo>
                    <a:pt x="882" y="78"/>
                    <a:pt x="882" y="78"/>
                    <a:pt x="882" y="78"/>
                  </a:cubicBezTo>
                  <a:cubicBezTo>
                    <a:pt x="883" y="76"/>
                    <a:pt x="883" y="74"/>
                    <a:pt x="881" y="73"/>
                  </a:cubicBezTo>
                  <a:cubicBezTo>
                    <a:pt x="881" y="73"/>
                    <a:pt x="881" y="73"/>
                    <a:pt x="881" y="74"/>
                  </a:cubicBezTo>
                  <a:cubicBezTo>
                    <a:pt x="880" y="72"/>
                    <a:pt x="877" y="71"/>
                    <a:pt x="878" y="69"/>
                  </a:cubicBezTo>
                  <a:cubicBezTo>
                    <a:pt x="878" y="69"/>
                    <a:pt x="879" y="69"/>
                    <a:pt x="881" y="69"/>
                  </a:cubicBezTo>
                  <a:cubicBezTo>
                    <a:pt x="879" y="69"/>
                    <a:pt x="878" y="68"/>
                    <a:pt x="878" y="68"/>
                  </a:cubicBezTo>
                  <a:cubicBezTo>
                    <a:pt x="877" y="68"/>
                    <a:pt x="875" y="67"/>
                    <a:pt x="874" y="66"/>
                  </a:cubicBezTo>
                  <a:cubicBezTo>
                    <a:pt x="871" y="65"/>
                    <a:pt x="872" y="64"/>
                    <a:pt x="869" y="63"/>
                  </a:cubicBezTo>
                  <a:cubicBezTo>
                    <a:pt x="868" y="63"/>
                    <a:pt x="868" y="63"/>
                    <a:pt x="868" y="63"/>
                  </a:cubicBezTo>
                  <a:cubicBezTo>
                    <a:pt x="868" y="63"/>
                    <a:pt x="868" y="63"/>
                    <a:pt x="868" y="63"/>
                  </a:cubicBezTo>
                  <a:cubicBezTo>
                    <a:pt x="867" y="63"/>
                    <a:pt x="864" y="63"/>
                    <a:pt x="863" y="63"/>
                  </a:cubicBezTo>
                  <a:cubicBezTo>
                    <a:pt x="863" y="63"/>
                    <a:pt x="861" y="63"/>
                    <a:pt x="860" y="63"/>
                  </a:cubicBezTo>
                  <a:cubicBezTo>
                    <a:pt x="860" y="63"/>
                    <a:pt x="860" y="63"/>
                    <a:pt x="860" y="63"/>
                  </a:cubicBezTo>
                  <a:cubicBezTo>
                    <a:pt x="860" y="63"/>
                    <a:pt x="860" y="63"/>
                    <a:pt x="859" y="63"/>
                  </a:cubicBezTo>
                  <a:cubicBezTo>
                    <a:pt x="859" y="63"/>
                    <a:pt x="859" y="63"/>
                    <a:pt x="859" y="63"/>
                  </a:cubicBezTo>
                  <a:cubicBezTo>
                    <a:pt x="858" y="66"/>
                    <a:pt x="861" y="67"/>
                    <a:pt x="860" y="69"/>
                  </a:cubicBezTo>
                  <a:cubicBezTo>
                    <a:pt x="860" y="69"/>
                    <a:pt x="859" y="69"/>
                    <a:pt x="859" y="69"/>
                  </a:cubicBezTo>
                  <a:cubicBezTo>
                    <a:pt x="857" y="71"/>
                    <a:pt x="851" y="69"/>
                    <a:pt x="849" y="71"/>
                  </a:cubicBezTo>
                  <a:cubicBezTo>
                    <a:pt x="849" y="72"/>
                    <a:pt x="850" y="74"/>
                    <a:pt x="849" y="73"/>
                  </a:cubicBezTo>
                  <a:cubicBezTo>
                    <a:pt x="847" y="73"/>
                    <a:pt x="847" y="71"/>
                    <a:pt x="847" y="70"/>
                  </a:cubicBezTo>
                  <a:cubicBezTo>
                    <a:pt x="846" y="70"/>
                    <a:pt x="844" y="69"/>
                    <a:pt x="845" y="69"/>
                  </a:cubicBezTo>
                  <a:cubicBezTo>
                    <a:pt x="845" y="69"/>
                    <a:pt x="845" y="69"/>
                    <a:pt x="845" y="69"/>
                  </a:cubicBezTo>
                  <a:cubicBezTo>
                    <a:pt x="845" y="68"/>
                    <a:pt x="844" y="67"/>
                    <a:pt x="844" y="66"/>
                  </a:cubicBezTo>
                  <a:cubicBezTo>
                    <a:pt x="843" y="65"/>
                    <a:pt x="842" y="64"/>
                    <a:pt x="841" y="64"/>
                  </a:cubicBezTo>
                  <a:cubicBezTo>
                    <a:pt x="841" y="64"/>
                    <a:pt x="841" y="64"/>
                    <a:pt x="841" y="64"/>
                  </a:cubicBezTo>
                  <a:cubicBezTo>
                    <a:pt x="840" y="64"/>
                    <a:pt x="840" y="64"/>
                    <a:pt x="839" y="64"/>
                  </a:cubicBezTo>
                  <a:cubicBezTo>
                    <a:pt x="839" y="64"/>
                    <a:pt x="839" y="64"/>
                    <a:pt x="839" y="64"/>
                  </a:cubicBezTo>
                  <a:cubicBezTo>
                    <a:pt x="838" y="65"/>
                    <a:pt x="837" y="65"/>
                    <a:pt x="836" y="66"/>
                  </a:cubicBezTo>
                  <a:cubicBezTo>
                    <a:pt x="836" y="66"/>
                    <a:pt x="836" y="66"/>
                    <a:pt x="836" y="66"/>
                  </a:cubicBezTo>
                  <a:cubicBezTo>
                    <a:pt x="837" y="66"/>
                    <a:pt x="838" y="68"/>
                    <a:pt x="838" y="69"/>
                  </a:cubicBezTo>
                  <a:cubicBezTo>
                    <a:pt x="838" y="69"/>
                    <a:pt x="838" y="69"/>
                    <a:pt x="838" y="69"/>
                  </a:cubicBezTo>
                  <a:cubicBezTo>
                    <a:pt x="838" y="69"/>
                    <a:pt x="844" y="70"/>
                    <a:pt x="845" y="70"/>
                  </a:cubicBezTo>
                  <a:cubicBezTo>
                    <a:pt x="848" y="71"/>
                    <a:pt x="846" y="75"/>
                    <a:pt x="849" y="76"/>
                  </a:cubicBezTo>
                  <a:cubicBezTo>
                    <a:pt x="850" y="76"/>
                    <a:pt x="850" y="75"/>
                    <a:pt x="850" y="75"/>
                  </a:cubicBezTo>
                  <a:cubicBezTo>
                    <a:pt x="850" y="74"/>
                    <a:pt x="849" y="74"/>
                    <a:pt x="850" y="73"/>
                  </a:cubicBezTo>
                  <a:cubicBezTo>
                    <a:pt x="850" y="73"/>
                    <a:pt x="850" y="74"/>
                    <a:pt x="850" y="75"/>
                  </a:cubicBezTo>
                  <a:cubicBezTo>
                    <a:pt x="851" y="76"/>
                    <a:pt x="853" y="78"/>
                    <a:pt x="852" y="79"/>
                  </a:cubicBezTo>
                  <a:cubicBezTo>
                    <a:pt x="852" y="80"/>
                    <a:pt x="849" y="77"/>
                    <a:pt x="848" y="77"/>
                  </a:cubicBezTo>
                  <a:cubicBezTo>
                    <a:pt x="845" y="76"/>
                    <a:pt x="842" y="81"/>
                    <a:pt x="839" y="80"/>
                  </a:cubicBezTo>
                  <a:cubicBezTo>
                    <a:pt x="838" y="80"/>
                    <a:pt x="838" y="76"/>
                    <a:pt x="839" y="75"/>
                  </a:cubicBezTo>
                  <a:cubicBezTo>
                    <a:pt x="840" y="73"/>
                    <a:pt x="837" y="72"/>
                    <a:pt x="837" y="70"/>
                  </a:cubicBezTo>
                  <a:cubicBezTo>
                    <a:pt x="837" y="70"/>
                    <a:pt x="837" y="70"/>
                    <a:pt x="837" y="70"/>
                  </a:cubicBezTo>
                  <a:cubicBezTo>
                    <a:pt x="835" y="71"/>
                    <a:pt x="834" y="71"/>
                    <a:pt x="833" y="73"/>
                  </a:cubicBezTo>
                  <a:cubicBezTo>
                    <a:pt x="833" y="73"/>
                    <a:pt x="833" y="73"/>
                    <a:pt x="833" y="73"/>
                  </a:cubicBezTo>
                  <a:cubicBezTo>
                    <a:pt x="833" y="73"/>
                    <a:pt x="833" y="73"/>
                    <a:pt x="833" y="73"/>
                  </a:cubicBezTo>
                  <a:cubicBezTo>
                    <a:pt x="833" y="72"/>
                    <a:pt x="833" y="72"/>
                    <a:pt x="833" y="71"/>
                  </a:cubicBezTo>
                  <a:cubicBezTo>
                    <a:pt x="832" y="71"/>
                    <a:pt x="832" y="71"/>
                    <a:pt x="831" y="71"/>
                  </a:cubicBezTo>
                  <a:cubicBezTo>
                    <a:pt x="831" y="72"/>
                    <a:pt x="831" y="72"/>
                    <a:pt x="831" y="72"/>
                  </a:cubicBezTo>
                  <a:cubicBezTo>
                    <a:pt x="831" y="72"/>
                    <a:pt x="830" y="72"/>
                    <a:pt x="829" y="72"/>
                  </a:cubicBezTo>
                  <a:cubicBezTo>
                    <a:pt x="827" y="73"/>
                    <a:pt x="826" y="74"/>
                    <a:pt x="824" y="74"/>
                  </a:cubicBezTo>
                  <a:cubicBezTo>
                    <a:pt x="823" y="73"/>
                    <a:pt x="824" y="71"/>
                    <a:pt x="824" y="70"/>
                  </a:cubicBezTo>
                  <a:cubicBezTo>
                    <a:pt x="826" y="68"/>
                    <a:pt x="823" y="67"/>
                    <a:pt x="825" y="65"/>
                  </a:cubicBezTo>
                  <a:cubicBezTo>
                    <a:pt x="825" y="65"/>
                    <a:pt x="826" y="65"/>
                    <a:pt x="826" y="66"/>
                  </a:cubicBezTo>
                  <a:cubicBezTo>
                    <a:pt x="826" y="65"/>
                    <a:pt x="826" y="63"/>
                    <a:pt x="826" y="63"/>
                  </a:cubicBezTo>
                  <a:cubicBezTo>
                    <a:pt x="827" y="61"/>
                    <a:pt x="830" y="62"/>
                    <a:pt x="832" y="61"/>
                  </a:cubicBezTo>
                  <a:cubicBezTo>
                    <a:pt x="833" y="61"/>
                    <a:pt x="833" y="60"/>
                    <a:pt x="833" y="60"/>
                  </a:cubicBezTo>
                  <a:cubicBezTo>
                    <a:pt x="833" y="60"/>
                    <a:pt x="833" y="60"/>
                    <a:pt x="833" y="59"/>
                  </a:cubicBezTo>
                  <a:cubicBezTo>
                    <a:pt x="833" y="59"/>
                    <a:pt x="832" y="58"/>
                    <a:pt x="833" y="58"/>
                  </a:cubicBezTo>
                  <a:cubicBezTo>
                    <a:pt x="833" y="59"/>
                    <a:pt x="834" y="59"/>
                    <a:pt x="834" y="59"/>
                  </a:cubicBezTo>
                  <a:cubicBezTo>
                    <a:pt x="835" y="58"/>
                    <a:pt x="835" y="58"/>
                    <a:pt x="836" y="57"/>
                  </a:cubicBezTo>
                  <a:cubicBezTo>
                    <a:pt x="835" y="58"/>
                    <a:pt x="834" y="58"/>
                    <a:pt x="833" y="58"/>
                  </a:cubicBezTo>
                  <a:cubicBezTo>
                    <a:pt x="832" y="57"/>
                    <a:pt x="835" y="54"/>
                    <a:pt x="836" y="53"/>
                  </a:cubicBezTo>
                  <a:cubicBezTo>
                    <a:pt x="837" y="51"/>
                    <a:pt x="833" y="50"/>
                    <a:pt x="835" y="47"/>
                  </a:cubicBezTo>
                  <a:cubicBezTo>
                    <a:pt x="835" y="47"/>
                    <a:pt x="841" y="46"/>
                    <a:pt x="842" y="46"/>
                  </a:cubicBezTo>
                  <a:cubicBezTo>
                    <a:pt x="842" y="46"/>
                    <a:pt x="842" y="46"/>
                    <a:pt x="842" y="46"/>
                  </a:cubicBezTo>
                  <a:cubicBezTo>
                    <a:pt x="843" y="46"/>
                    <a:pt x="843" y="46"/>
                    <a:pt x="844" y="45"/>
                  </a:cubicBezTo>
                  <a:cubicBezTo>
                    <a:pt x="844" y="45"/>
                    <a:pt x="843" y="43"/>
                    <a:pt x="844" y="43"/>
                  </a:cubicBezTo>
                  <a:cubicBezTo>
                    <a:pt x="847" y="44"/>
                    <a:pt x="847" y="44"/>
                    <a:pt x="850" y="45"/>
                  </a:cubicBezTo>
                  <a:cubicBezTo>
                    <a:pt x="851" y="46"/>
                    <a:pt x="856" y="49"/>
                    <a:pt x="855" y="49"/>
                  </a:cubicBezTo>
                  <a:cubicBezTo>
                    <a:pt x="854" y="52"/>
                    <a:pt x="850" y="50"/>
                    <a:pt x="849" y="53"/>
                  </a:cubicBezTo>
                  <a:cubicBezTo>
                    <a:pt x="849" y="53"/>
                    <a:pt x="846" y="54"/>
                    <a:pt x="845" y="54"/>
                  </a:cubicBezTo>
                  <a:cubicBezTo>
                    <a:pt x="845" y="54"/>
                    <a:pt x="845" y="54"/>
                    <a:pt x="845" y="54"/>
                  </a:cubicBezTo>
                  <a:cubicBezTo>
                    <a:pt x="845" y="55"/>
                    <a:pt x="843" y="57"/>
                    <a:pt x="843" y="58"/>
                  </a:cubicBezTo>
                  <a:cubicBezTo>
                    <a:pt x="841" y="60"/>
                    <a:pt x="844" y="61"/>
                    <a:pt x="845" y="63"/>
                  </a:cubicBezTo>
                  <a:cubicBezTo>
                    <a:pt x="847" y="62"/>
                    <a:pt x="849" y="62"/>
                    <a:pt x="851" y="62"/>
                  </a:cubicBezTo>
                  <a:cubicBezTo>
                    <a:pt x="850" y="61"/>
                    <a:pt x="852" y="60"/>
                    <a:pt x="851" y="61"/>
                  </a:cubicBezTo>
                  <a:cubicBezTo>
                    <a:pt x="851" y="61"/>
                    <a:pt x="851" y="61"/>
                    <a:pt x="851" y="62"/>
                  </a:cubicBezTo>
                  <a:cubicBezTo>
                    <a:pt x="851" y="62"/>
                    <a:pt x="851" y="62"/>
                    <a:pt x="851" y="62"/>
                  </a:cubicBezTo>
                  <a:cubicBezTo>
                    <a:pt x="852" y="62"/>
                    <a:pt x="853" y="62"/>
                    <a:pt x="854" y="62"/>
                  </a:cubicBezTo>
                  <a:cubicBezTo>
                    <a:pt x="854" y="62"/>
                    <a:pt x="854" y="62"/>
                    <a:pt x="854" y="62"/>
                  </a:cubicBezTo>
                  <a:cubicBezTo>
                    <a:pt x="854" y="62"/>
                    <a:pt x="854" y="61"/>
                    <a:pt x="855" y="62"/>
                  </a:cubicBezTo>
                  <a:cubicBezTo>
                    <a:pt x="855" y="61"/>
                    <a:pt x="855" y="61"/>
                    <a:pt x="855" y="61"/>
                  </a:cubicBezTo>
                  <a:cubicBezTo>
                    <a:pt x="855" y="60"/>
                    <a:pt x="856" y="58"/>
                    <a:pt x="854" y="57"/>
                  </a:cubicBezTo>
                  <a:cubicBezTo>
                    <a:pt x="853" y="56"/>
                    <a:pt x="852" y="55"/>
                    <a:pt x="853" y="54"/>
                  </a:cubicBezTo>
                  <a:cubicBezTo>
                    <a:pt x="851" y="54"/>
                    <a:pt x="850" y="54"/>
                    <a:pt x="851" y="53"/>
                  </a:cubicBezTo>
                  <a:cubicBezTo>
                    <a:pt x="852" y="51"/>
                    <a:pt x="855" y="52"/>
                    <a:pt x="857" y="50"/>
                  </a:cubicBezTo>
                  <a:cubicBezTo>
                    <a:pt x="857" y="49"/>
                    <a:pt x="859" y="47"/>
                    <a:pt x="860" y="47"/>
                  </a:cubicBezTo>
                  <a:cubicBezTo>
                    <a:pt x="860" y="46"/>
                    <a:pt x="857" y="44"/>
                    <a:pt x="859" y="43"/>
                  </a:cubicBezTo>
                  <a:cubicBezTo>
                    <a:pt x="859" y="42"/>
                    <a:pt x="863" y="42"/>
                    <a:pt x="864" y="42"/>
                  </a:cubicBezTo>
                  <a:cubicBezTo>
                    <a:pt x="867" y="43"/>
                    <a:pt x="868" y="42"/>
                    <a:pt x="871" y="44"/>
                  </a:cubicBezTo>
                  <a:cubicBezTo>
                    <a:pt x="871" y="44"/>
                    <a:pt x="871" y="44"/>
                    <a:pt x="871" y="44"/>
                  </a:cubicBezTo>
                  <a:cubicBezTo>
                    <a:pt x="871" y="44"/>
                    <a:pt x="872" y="44"/>
                    <a:pt x="872" y="43"/>
                  </a:cubicBezTo>
                  <a:cubicBezTo>
                    <a:pt x="873" y="43"/>
                    <a:pt x="874" y="42"/>
                    <a:pt x="874" y="42"/>
                  </a:cubicBezTo>
                  <a:cubicBezTo>
                    <a:pt x="873" y="43"/>
                    <a:pt x="873" y="43"/>
                    <a:pt x="872" y="43"/>
                  </a:cubicBezTo>
                  <a:cubicBezTo>
                    <a:pt x="872" y="44"/>
                    <a:pt x="871" y="44"/>
                    <a:pt x="871" y="44"/>
                  </a:cubicBezTo>
                  <a:cubicBezTo>
                    <a:pt x="872" y="45"/>
                    <a:pt x="875" y="47"/>
                    <a:pt x="874" y="48"/>
                  </a:cubicBezTo>
                  <a:cubicBezTo>
                    <a:pt x="873" y="50"/>
                    <a:pt x="873" y="50"/>
                    <a:pt x="872" y="51"/>
                  </a:cubicBezTo>
                  <a:cubicBezTo>
                    <a:pt x="871" y="51"/>
                    <a:pt x="870" y="51"/>
                    <a:pt x="870" y="52"/>
                  </a:cubicBezTo>
                  <a:cubicBezTo>
                    <a:pt x="869" y="52"/>
                    <a:pt x="870" y="52"/>
                    <a:pt x="871" y="52"/>
                  </a:cubicBezTo>
                  <a:cubicBezTo>
                    <a:pt x="871" y="52"/>
                    <a:pt x="871" y="52"/>
                    <a:pt x="871" y="52"/>
                  </a:cubicBezTo>
                  <a:cubicBezTo>
                    <a:pt x="871" y="53"/>
                    <a:pt x="869" y="53"/>
                    <a:pt x="868" y="54"/>
                  </a:cubicBezTo>
                  <a:cubicBezTo>
                    <a:pt x="869" y="54"/>
                    <a:pt x="870" y="54"/>
                    <a:pt x="870" y="54"/>
                  </a:cubicBezTo>
                  <a:cubicBezTo>
                    <a:pt x="868" y="56"/>
                    <a:pt x="868" y="56"/>
                    <a:pt x="866" y="58"/>
                  </a:cubicBezTo>
                  <a:cubicBezTo>
                    <a:pt x="866" y="58"/>
                    <a:pt x="866" y="59"/>
                    <a:pt x="865" y="59"/>
                  </a:cubicBezTo>
                  <a:cubicBezTo>
                    <a:pt x="865" y="60"/>
                    <a:pt x="865" y="60"/>
                    <a:pt x="864" y="61"/>
                  </a:cubicBezTo>
                  <a:cubicBezTo>
                    <a:pt x="865" y="61"/>
                    <a:pt x="866" y="61"/>
                    <a:pt x="867" y="60"/>
                  </a:cubicBezTo>
                  <a:cubicBezTo>
                    <a:pt x="867" y="59"/>
                    <a:pt x="866" y="59"/>
                    <a:pt x="867" y="58"/>
                  </a:cubicBezTo>
                  <a:cubicBezTo>
                    <a:pt x="868" y="57"/>
                    <a:pt x="871" y="57"/>
                    <a:pt x="873" y="57"/>
                  </a:cubicBezTo>
                  <a:cubicBezTo>
                    <a:pt x="876" y="58"/>
                    <a:pt x="879" y="55"/>
                    <a:pt x="882" y="56"/>
                  </a:cubicBezTo>
                  <a:cubicBezTo>
                    <a:pt x="883" y="56"/>
                    <a:pt x="884" y="58"/>
                    <a:pt x="884" y="58"/>
                  </a:cubicBezTo>
                  <a:cubicBezTo>
                    <a:pt x="882" y="61"/>
                    <a:pt x="885" y="61"/>
                    <a:pt x="883" y="64"/>
                  </a:cubicBezTo>
                  <a:cubicBezTo>
                    <a:pt x="883" y="64"/>
                    <a:pt x="880" y="63"/>
                    <a:pt x="879" y="63"/>
                  </a:cubicBezTo>
                  <a:cubicBezTo>
                    <a:pt x="878" y="65"/>
                    <a:pt x="879" y="66"/>
                    <a:pt x="879" y="67"/>
                  </a:cubicBezTo>
                  <a:cubicBezTo>
                    <a:pt x="880" y="66"/>
                    <a:pt x="883" y="67"/>
                    <a:pt x="884" y="66"/>
                  </a:cubicBezTo>
                  <a:cubicBezTo>
                    <a:pt x="884" y="66"/>
                    <a:pt x="884" y="64"/>
                    <a:pt x="884" y="64"/>
                  </a:cubicBezTo>
                  <a:cubicBezTo>
                    <a:pt x="885" y="63"/>
                    <a:pt x="886" y="63"/>
                    <a:pt x="886" y="63"/>
                  </a:cubicBezTo>
                  <a:cubicBezTo>
                    <a:pt x="886" y="61"/>
                    <a:pt x="885" y="59"/>
                    <a:pt x="886" y="58"/>
                  </a:cubicBezTo>
                  <a:cubicBezTo>
                    <a:pt x="886" y="56"/>
                    <a:pt x="887" y="55"/>
                    <a:pt x="889" y="55"/>
                  </a:cubicBezTo>
                  <a:cubicBezTo>
                    <a:pt x="889" y="54"/>
                    <a:pt x="888" y="54"/>
                    <a:pt x="888" y="54"/>
                  </a:cubicBezTo>
                  <a:cubicBezTo>
                    <a:pt x="886" y="54"/>
                    <a:pt x="883" y="54"/>
                    <a:pt x="883" y="54"/>
                  </a:cubicBezTo>
                  <a:cubicBezTo>
                    <a:pt x="879" y="53"/>
                    <a:pt x="880" y="53"/>
                    <a:pt x="877" y="52"/>
                  </a:cubicBezTo>
                  <a:cubicBezTo>
                    <a:pt x="876" y="51"/>
                    <a:pt x="876" y="49"/>
                    <a:pt x="877" y="49"/>
                  </a:cubicBezTo>
                  <a:cubicBezTo>
                    <a:pt x="878" y="47"/>
                    <a:pt x="874" y="45"/>
                    <a:pt x="876" y="43"/>
                  </a:cubicBezTo>
                  <a:cubicBezTo>
                    <a:pt x="876" y="43"/>
                    <a:pt x="877" y="43"/>
                    <a:pt x="878" y="42"/>
                  </a:cubicBezTo>
                  <a:cubicBezTo>
                    <a:pt x="878" y="42"/>
                    <a:pt x="878" y="42"/>
                    <a:pt x="878" y="42"/>
                  </a:cubicBezTo>
                  <a:cubicBezTo>
                    <a:pt x="879" y="41"/>
                    <a:pt x="879" y="40"/>
                    <a:pt x="880" y="39"/>
                  </a:cubicBezTo>
                  <a:cubicBezTo>
                    <a:pt x="878" y="39"/>
                    <a:pt x="876" y="39"/>
                    <a:pt x="875" y="41"/>
                  </a:cubicBezTo>
                  <a:cubicBezTo>
                    <a:pt x="874" y="41"/>
                    <a:pt x="874" y="40"/>
                    <a:pt x="873" y="40"/>
                  </a:cubicBezTo>
                  <a:cubicBezTo>
                    <a:pt x="870" y="39"/>
                    <a:pt x="867" y="43"/>
                    <a:pt x="864" y="42"/>
                  </a:cubicBezTo>
                  <a:cubicBezTo>
                    <a:pt x="863" y="41"/>
                    <a:pt x="866" y="39"/>
                    <a:pt x="867" y="38"/>
                  </a:cubicBezTo>
                  <a:cubicBezTo>
                    <a:pt x="868" y="36"/>
                    <a:pt x="867" y="35"/>
                    <a:pt x="868" y="33"/>
                  </a:cubicBezTo>
                  <a:cubicBezTo>
                    <a:pt x="867" y="33"/>
                    <a:pt x="867" y="33"/>
                    <a:pt x="867" y="33"/>
                  </a:cubicBezTo>
                  <a:cubicBezTo>
                    <a:pt x="869" y="31"/>
                    <a:pt x="869" y="31"/>
                    <a:pt x="871" y="28"/>
                  </a:cubicBezTo>
                  <a:cubicBezTo>
                    <a:pt x="871" y="28"/>
                    <a:pt x="873" y="27"/>
                    <a:pt x="874" y="27"/>
                  </a:cubicBezTo>
                  <a:cubicBezTo>
                    <a:pt x="876" y="28"/>
                    <a:pt x="878" y="27"/>
                    <a:pt x="880" y="27"/>
                  </a:cubicBezTo>
                  <a:cubicBezTo>
                    <a:pt x="879" y="26"/>
                    <a:pt x="879" y="25"/>
                    <a:pt x="878" y="24"/>
                  </a:cubicBezTo>
                  <a:cubicBezTo>
                    <a:pt x="878" y="24"/>
                    <a:pt x="878" y="24"/>
                    <a:pt x="878" y="24"/>
                  </a:cubicBezTo>
                  <a:cubicBezTo>
                    <a:pt x="879" y="22"/>
                    <a:pt x="876" y="20"/>
                    <a:pt x="874" y="19"/>
                  </a:cubicBezTo>
                  <a:cubicBezTo>
                    <a:pt x="871" y="19"/>
                    <a:pt x="868" y="18"/>
                    <a:pt x="867" y="20"/>
                  </a:cubicBezTo>
                  <a:cubicBezTo>
                    <a:pt x="866" y="20"/>
                    <a:pt x="866" y="23"/>
                    <a:pt x="865" y="22"/>
                  </a:cubicBezTo>
                  <a:cubicBezTo>
                    <a:pt x="866" y="23"/>
                    <a:pt x="865" y="23"/>
                    <a:pt x="865" y="23"/>
                  </a:cubicBezTo>
                  <a:cubicBezTo>
                    <a:pt x="866" y="24"/>
                    <a:pt x="867" y="27"/>
                    <a:pt x="867" y="27"/>
                  </a:cubicBezTo>
                  <a:cubicBezTo>
                    <a:pt x="865" y="30"/>
                    <a:pt x="864" y="29"/>
                    <a:pt x="862" y="31"/>
                  </a:cubicBezTo>
                  <a:cubicBezTo>
                    <a:pt x="862" y="32"/>
                    <a:pt x="861" y="31"/>
                    <a:pt x="860" y="31"/>
                  </a:cubicBezTo>
                  <a:cubicBezTo>
                    <a:pt x="857" y="30"/>
                    <a:pt x="858" y="28"/>
                    <a:pt x="855" y="27"/>
                  </a:cubicBezTo>
                  <a:cubicBezTo>
                    <a:pt x="854" y="27"/>
                    <a:pt x="850" y="28"/>
                    <a:pt x="851" y="28"/>
                  </a:cubicBezTo>
                  <a:cubicBezTo>
                    <a:pt x="852" y="25"/>
                    <a:pt x="858" y="27"/>
                    <a:pt x="860" y="25"/>
                  </a:cubicBezTo>
                  <a:cubicBezTo>
                    <a:pt x="860" y="25"/>
                    <a:pt x="859" y="25"/>
                    <a:pt x="859" y="24"/>
                  </a:cubicBezTo>
                  <a:cubicBezTo>
                    <a:pt x="858" y="25"/>
                    <a:pt x="857" y="25"/>
                    <a:pt x="856" y="24"/>
                  </a:cubicBezTo>
                  <a:cubicBezTo>
                    <a:pt x="856" y="24"/>
                    <a:pt x="857" y="24"/>
                    <a:pt x="859" y="24"/>
                  </a:cubicBezTo>
                  <a:cubicBezTo>
                    <a:pt x="859" y="24"/>
                    <a:pt x="859" y="24"/>
                    <a:pt x="860" y="24"/>
                  </a:cubicBezTo>
                  <a:cubicBezTo>
                    <a:pt x="860" y="23"/>
                    <a:pt x="859" y="23"/>
                    <a:pt x="858" y="23"/>
                  </a:cubicBezTo>
                  <a:cubicBezTo>
                    <a:pt x="857" y="22"/>
                    <a:pt x="860" y="23"/>
                    <a:pt x="860" y="23"/>
                  </a:cubicBezTo>
                  <a:cubicBezTo>
                    <a:pt x="861" y="22"/>
                    <a:pt x="860" y="21"/>
                    <a:pt x="860" y="20"/>
                  </a:cubicBezTo>
                  <a:cubicBezTo>
                    <a:pt x="860" y="20"/>
                    <a:pt x="859" y="20"/>
                    <a:pt x="859" y="20"/>
                  </a:cubicBezTo>
                  <a:cubicBezTo>
                    <a:pt x="859" y="20"/>
                    <a:pt x="859" y="20"/>
                    <a:pt x="860" y="20"/>
                  </a:cubicBezTo>
                  <a:cubicBezTo>
                    <a:pt x="859" y="19"/>
                    <a:pt x="857" y="18"/>
                    <a:pt x="858" y="16"/>
                  </a:cubicBezTo>
                  <a:cubicBezTo>
                    <a:pt x="859" y="16"/>
                    <a:pt x="862" y="16"/>
                    <a:pt x="863" y="17"/>
                  </a:cubicBezTo>
                  <a:cubicBezTo>
                    <a:pt x="863" y="17"/>
                    <a:pt x="864" y="17"/>
                    <a:pt x="864" y="17"/>
                  </a:cubicBezTo>
                  <a:cubicBezTo>
                    <a:pt x="864" y="16"/>
                    <a:pt x="863" y="16"/>
                    <a:pt x="863" y="15"/>
                  </a:cubicBezTo>
                  <a:cubicBezTo>
                    <a:pt x="863" y="15"/>
                    <a:pt x="862" y="14"/>
                    <a:pt x="862" y="13"/>
                  </a:cubicBezTo>
                  <a:cubicBezTo>
                    <a:pt x="860" y="13"/>
                    <a:pt x="858" y="13"/>
                    <a:pt x="855" y="13"/>
                  </a:cubicBezTo>
                  <a:cubicBezTo>
                    <a:pt x="855" y="14"/>
                    <a:pt x="855" y="15"/>
                    <a:pt x="855" y="15"/>
                  </a:cubicBezTo>
                  <a:cubicBezTo>
                    <a:pt x="853" y="17"/>
                    <a:pt x="855" y="18"/>
                    <a:pt x="853" y="20"/>
                  </a:cubicBezTo>
                  <a:cubicBezTo>
                    <a:pt x="853" y="21"/>
                    <a:pt x="850" y="19"/>
                    <a:pt x="849" y="19"/>
                  </a:cubicBezTo>
                  <a:cubicBezTo>
                    <a:pt x="848" y="19"/>
                    <a:pt x="848" y="19"/>
                    <a:pt x="847" y="19"/>
                  </a:cubicBezTo>
                  <a:cubicBezTo>
                    <a:pt x="847" y="19"/>
                    <a:pt x="848" y="19"/>
                    <a:pt x="848" y="19"/>
                  </a:cubicBezTo>
                  <a:cubicBezTo>
                    <a:pt x="849" y="20"/>
                    <a:pt x="851" y="21"/>
                    <a:pt x="851" y="22"/>
                  </a:cubicBezTo>
                  <a:cubicBezTo>
                    <a:pt x="850" y="24"/>
                    <a:pt x="847" y="23"/>
                    <a:pt x="845" y="24"/>
                  </a:cubicBezTo>
                  <a:cubicBezTo>
                    <a:pt x="845" y="24"/>
                    <a:pt x="844" y="24"/>
                    <a:pt x="844" y="25"/>
                  </a:cubicBezTo>
                  <a:cubicBezTo>
                    <a:pt x="844" y="25"/>
                    <a:pt x="843" y="26"/>
                    <a:pt x="843" y="26"/>
                  </a:cubicBezTo>
                  <a:cubicBezTo>
                    <a:pt x="843" y="27"/>
                    <a:pt x="843" y="28"/>
                    <a:pt x="843" y="27"/>
                  </a:cubicBezTo>
                  <a:cubicBezTo>
                    <a:pt x="842" y="27"/>
                    <a:pt x="842" y="27"/>
                    <a:pt x="841" y="27"/>
                  </a:cubicBezTo>
                  <a:cubicBezTo>
                    <a:pt x="840" y="27"/>
                    <a:pt x="840" y="27"/>
                    <a:pt x="839" y="28"/>
                  </a:cubicBezTo>
                  <a:cubicBezTo>
                    <a:pt x="839" y="28"/>
                    <a:pt x="839" y="28"/>
                    <a:pt x="839" y="29"/>
                  </a:cubicBezTo>
                  <a:cubicBezTo>
                    <a:pt x="837" y="29"/>
                    <a:pt x="836" y="30"/>
                    <a:pt x="834" y="30"/>
                  </a:cubicBezTo>
                  <a:cubicBezTo>
                    <a:pt x="833" y="29"/>
                    <a:pt x="829" y="26"/>
                    <a:pt x="830" y="25"/>
                  </a:cubicBezTo>
                  <a:cubicBezTo>
                    <a:pt x="831" y="23"/>
                    <a:pt x="836" y="25"/>
                    <a:pt x="840" y="24"/>
                  </a:cubicBezTo>
                  <a:cubicBezTo>
                    <a:pt x="839" y="24"/>
                    <a:pt x="839" y="24"/>
                    <a:pt x="838" y="23"/>
                  </a:cubicBezTo>
                  <a:cubicBezTo>
                    <a:pt x="837" y="23"/>
                    <a:pt x="833" y="23"/>
                    <a:pt x="834" y="22"/>
                  </a:cubicBezTo>
                  <a:cubicBezTo>
                    <a:pt x="835" y="20"/>
                    <a:pt x="839" y="21"/>
                    <a:pt x="841" y="19"/>
                  </a:cubicBezTo>
                  <a:cubicBezTo>
                    <a:pt x="841" y="18"/>
                    <a:pt x="841" y="17"/>
                    <a:pt x="842" y="17"/>
                  </a:cubicBezTo>
                  <a:cubicBezTo>
                    <a:pt x="844" y="17"/>
                    <a:pt x="844" y="18"/>
                    <a:pt x="845" y="18"/>
                  </a:cubicBezTo>
                  <a:cubicBezTo>
                    <a:pt x="846" y="18"/>
                    <a:pt x="846" y="18"/>
                    <a:pt x="846" y="18"/>
                  </a:cubicBezTo>
                  <a:cubicBezTo>
                    <a:pt x="847" y="17"/>
                    <a:pt x="846" y="16"/>
                    <a:pt x="844" y="15"/>
                  </a:cubicBezTo>
                  <a:cubicBezTo>
                    <a:pt x="843" y="15"/>
                    <a:pt x="842" y="15"/>
                    <a:pt x="842" y="14"/>
                  </a:cubicBezTo>
                  <a:cubicBezTo>
                    <a:pt x="842" y="14"/>
                    <a:pt x="843" y="14"/>
                    <a:pt x="844" y="14"/>
                  </a:cubicBezTo>
                  <a:cubicBezTo>
                    <a:pt x="843" y="14"/>
                    <a:pt x="843" y="14"/>
                    <a:pt x="843" y="13"/>
                  </a:cubicBezTo>
                  <a:cubicBezTo>
                    <a:pt x="841" y="13"/>
                    <a:pt x="840" y="13"/>
                    <a:pt x="839" y="13"/>
                  </a:cubicBezTo>
                  <a:cubicBezTo>
                    <a:pt x="839" y="14"/>
                    <a:pt x="840" y="15"/>
                    <a:pt x="839" y="15"/>
                  </a:cubicBezTo>
                  <a:cubicBezTo>
                    <a:pt x="839" y="16"/>
                    <a:pt x="837" y="16"/>
                    <a:pt x="836" y="17"/>
                  </a:cubicBezTo>
                  <a:cubicBezTo>
                    <a:pt x="837" y="17"/>
                    <a:pt x="838" y="18"/>
                    <a:pt x="838" y="18"/>
                  </a:cubicBezTo>
                  <a:cubicBezTo>
                    <a:pt x="836" y="20"/>
                    <a:pt x="833" y="19"/>
                    <a:pt x="832" y="22"/>
                  </a:cubicBezTo>
                  <a:cubicBezTo>
                    <a:pt x="832" y="22"/>
                    <a:pt x="831" y="21"/>
                    <a:pt x="830" y="21"/>
                  </a:cubicBezTo>
                  <a:cubicBezTo>
                    <a:pt x="829" y="22"/>
                    <a:pt x="827" y="22"/>
                    <a:pt x="826" y="24"/>
                  </a:cubicBezTo>
                  <a:cubicBezTo>
                    <a:pt x="826" y="24"/>
                    <a:pt x="826" y="24"/>
                    <a:pt x="826" y="24"/>
                  </a:cubicBezTo>
                  <a:cubicBezTo>
                    <a:pt x="827" y="24"/>
                    <a:pt x="832" y="28"/>
                    <a:pt x="831" y="29"/>
                  </a:cubicBezTo>
                  <a:cubicBezTo>
                    <a:pt x="831" y="29"/>
                    <a:pt x="830" y="29"/>
                    <a:pt x="830" y="30"/>
                  </a:cubicBezTo>
                  <a:cubicBezTo>
                    <a:pt x="831" y="31"/>
                    <a:pt x="832" y="32"/>
                    <a:pt x="832" y="32"/>
                  </a:cubicBezTo>
                  <a:cubicBezTo>
                    <a:pt x="835" y="33"/>
                    <a:pt x="837" y="30"/>
                    <a:pt x="841" y="31"/>
                  </a:cubicBezTo>
                  <a:cubicBezTo>
                    <a:pt x="842" y="31"/>
                    <a:pt x="843" y="32"/>
                    <a:pt x="843" y="32"/>
                  </a:cubicBezTo>
                  <a:cubicBezTo>
                    <a:pt x="841" y="35"/>
                    <a:pt x="845" y="36"/>
                    <a:pt x="843" y="38"/>
                  </a:cubicBezTo>
                  <a:cubicBezTo>
                    <a:pt x="843" y="38"/>
                    <a:pt x="842" y="38"/>
                    <a:pt x="841" y="38"/>
                  </a:cubicBezTo>
                  <a:cubicBezTo>
                    <a:pt x="839" y="39"/>
                    <a:pt x="836" y="38"/>
                    <a:pt x="835" y="40"/>
                  </a:cubicBezTo>
                  <a:cubicBezTo>
                    <a:pt x="834" y="40"/>
                    <a:pt x="832" y="44"/>
                    <a:pt x="831" y="44"/>
                  </a:cubicBezTo>
                  <a:cubicBezTo>
                    <a:pt x="831" y="44"/>
                    <a:pt x="831" y="44"/>
                    <a:pt x="831" y="44"/>
                  </a:cubicBezTo>
                  <a:cubicBezTo>
                    <a:pt x="830" y="45"/>
                    <a:pt x="829" y="45"/>
                    <a:pt x="829" y="45"/>
                  </a:cubicBezTo>
                  <a:cubicBezTo>
                    <a:pt x="828" y="47"/>
                    <a:pt x="829" y="48"/>
                    <a:pt x="827" y="50"/>
                  </a:cubicBezTo>
                  <a:cubicBezTo>
                    <a:pt x="828" y="50"/>
                    <a:pt x="827" y="51"/>
                    <a:pt x="827" y="50"/>
                  </a:cubicBezTo>
                  <a:cubicBezTo>
                    <a:pt x="827" y="50"/>
                    <a:pt x="827" y="50"/>
                    <a:pt x="827" y="50"/>
                  </a:cubicBezTo>
                  <a:cubicBezTo>
                    <a:pt x="827" y="50"/>
                    <a:pt x="827" y="50"/>
                    <a:pt x="827" y="50"/>
                  </a:cubicBezTo>
                  <a:cubicBezTo>
                    <a:pt x="824" y="49"/>
                    <a:pt x="822" y="52"/>
                    <a:pt x="819" y="51"/>
                  </a:cubicBezTo>
                  <a:cubicBezTo>
                    <a:pt x="818" y="50"/>
                    <a:pt x="822" y="50"/>
                    <a:pt x="823" y="49"/>
                  </a:cubicBezTo>
                  <a:cubicBezTo>
                    <a:pt x="823" y="49"/>
                    <a:pt x="822" y="49"/>
                    <a:pt x="822" y="49"/>
                  </a:cubicBezTo>
                  <a:cubicBezTo>
                    <a:pt x="822" y="49"/>
                    <a:pt x="823" y="49"/>
                    <a:pt x="824" y="49"/>
                  </a:cubicBezTo>
                  <a:cubicBezTo>
                    <a:pt x="825" y="47"/>
                    <a:pt x="821" y="45"/>
                    <a:pt x="823" y="43"/>
                  </a:cubicBezTo>
                  <a:cubicBezTo>
                    <a:pt x="823" y="43"/>
                    <a:pt x="826" y="39"/>
                    <a:pt x="827" y="39"/>
                  </a:cubicBezTo>
                  <a:cubicBezTo>
                    <a:pt x="828" y="40"/>
                    <a:pt x="829" y="40"/>
                    <a:pt x="829" y="40"/>
                  </a:cubicBezTo>
                  <a:cubicBezTo>
                    <a:pt x="829" y="39"/>
                    <a:pt x="829" y="39"/>
                    <a:pt x="828" y="38"/>
                  </a:cubicBezTo>
                  <a:cubicBezTo>
                    <a:pt x="827" y="38"/>
                    <a:pt x="831" y="39"/>
                    <a:pt x="832" y="39"/>
                  </a:cubicBezTo>
                  <a:cubicBezTo>
                    <a:pt x="832" y="38"/>
                    <a:pt x="832" y="37"/>
                    <a:pt x="831" y="36"/>
                  </a:cubicBezTo>
                  <a:cubicBezTo>
                    <a:pt x="830" y="36"/>
                    <a:pt x="830" y="36"/>
                    <a:pt x="830" y="36"/>
                  </a:cubicBezTo>
                  <a:cubicBezTo>
                    <a:pt x="829" y="35"/>
                    <a:pt x="826" y="34"/>
                    <a:pt x="827" y="33"/>
                  </a:cubicBezTo>
                  <a:cubicBezTo>
                    <a:pt x="825" y="33"/>
                    <a:pt x="824" y="33"/>
                    <a:pt x="822" y="33"/>
                  </a:cubicBezTo>
                  <a:cubicBezTo>
                    <a:pt x="822" y="33"/>
                    <a:pt x="821" y="34"/>
                    <a:pt x="820" y="34"/>
                  </a:cubicBezTo>
                  <a:cubicBezTo>
                    <a:pt x="820" y="35"/>
                    <a:pt x="819" y="37"/>
                    <a:pt x="818" y="37"/>
                  </a:cubicBezTo>
                  <a:cubicBezTo>
                    <a:pt x="817" y="40"/>
                    <a:pt x="819" y="40"/>
                    <a:pt x="817" y="42"/>
                  </a:cubicBezTo>
                  <a:cubicBezTo>
                    <a:pt x="817" y="43"/>
                    <a:pt x="816" y="43"/>
                    <a:pt x="815" y="44"/>
                  </a:cubicBezTo>
                  <a:cubicBezTo>
                    <a:pt x="816" y="44"/>
                    <a:pt x="816" y="45"/>
                    <a:pt x="815" y="46"/>
                  </a:cubicBezTo>
                  <a:cubicBezTo>
                    <a:pt x="815" y="47"/>
                    <a:pt x="812" y="47"/>
                    <a:pt x="810" y="48"/>
                  </a:cubicBezTo>
                  <a:cubicBezTo>
                    <a:pt x="811" y="49"/>
                    <a:pt x="813" y="52"/>
                    <a:pt x="812" y="53"/>
                  </a:cubicBezTo>
                  <a:cubicBezTo>
                    <a:pt x="811" y="55"/>
                    <a:pt x="803" y="52"/>
                    <a:pt x="801" y="54"/>
                  </a:cubicBezTo>
                  <a:cubicBezTo>
                    <a:pt x="801" y="55"/>
                    <a:pt x="804" y="57"/>
                    <a:pt x="803" y="57"/>
                  </a:cubicBezTo>
                  <a:cubicBezTo>
                    <a:pt x="800" y="56"/>
                    <a:pt x="801" y="55"/>
                    <a:pt x="797" y="54"/>
                  </a:cubicBezTo>
                  <a:cubicBezTo>
                    <a:pt x="797" y="53"/>
                    <a:pt x="793" y="52"/>
                    <a:pt x="793" y="52"/>
                  </a:cubicBezTo>
                  <a:cubicBezTo>
                    <a:pt x="795" y="49"/>
                    <a:pt x="803" y="52"/>
                    <a:pt x="804" y="50"/>
                  </a:cubicBezTo>
                  <a:cubicBezTo>
                    <a:pt x="804" y="49"/>
                    <a:pt x="803" y="49"/>
                    <a:pt x="802" y="49"/>
                  </a:cubicBezTo>
                  <a:cubicBezTo>
                    <a:pt x="802" y="49"/>
                    <a:pt x="801" y="49"/>
                    <a:pt x="801" y="48"/>
                  </a:cubicBezTo>
                  <a:cubicBezTo>
                    <a:pt x="801" y="48"/>
                    <a:pt x="801" y="48"/>
                    <a:pt x="802" y="49"/>
                  </a:cubicBezTo>
                  <a:cubicBezTo>
                    <a:pt x="804" y="49"/>
                    <a:pt x="806" y="47"/>
                    <a:pt x="809" y="47"/>
                  </a:cubicBezTo>
                  <a:cubicBezTo>
                    <a:pt x="807" y="45"/>
                    <a:pt x="809" y="42"/>
                    <a:pt x="806" y="41"/>
                  </a:cubicBezTo>
                  <a:cubicBezTo>
                    <a:pt x="806" y="41"/>
                    <a:pt x="806" y="41"/>
                    <a:pt x="806" y="41"/>
                  </a:cubicBezTo>
                  <a:cubicBezTo>
                    <a:pt x="806" y="40"/>
                    <a:pt x="805" y="39"/>
                    <a:pt x="806" y="37"/>
                  </a:cubicBezTo>
                  <a:cubicBezTo>
                    <a:pt x="806" y="37"/>
                    <a:pt x="806" y="37"/>
                    <a:pt x="806" y="37"/>
                  </a:cubicBezTo>
                  <a:cubicBezTo>
                    <a:pt x="806" y="37"/>
                    <a:pt x="806" y="36"/>
                    <a:pt x="805" y="36"/>
                  </a:cubicBezTo>
                  <a:cubicBezTo>
                    <a:pt x="805" y="36"/>
                    <a:pt x="805" y="37"/>
                    <a:pt x="805" y="38"/>
                  </a:cubicBezTo>
                  <a:cubicBezTo>
                    <a:pt x="804" y="39"/>
                    <a:pt x="797" y="41"/>
                    <a:pt x="796" y="40"/>
                  </a:cubicBezTo>
                  <a:cubicBezTo>
                    <a:pt x="796" y="40"/>
                    <a:pt x="796" y="40"/>
                    <a:pt x="796" y="40"/>
                  </a:cubicBezTo>
                  <a:cubicBezTo>
                    <a:pt x="795" y="41"/>
                    <a:pt x="794" y="41"/>
                    <a:pt x="793" y="42"/>
                  </a:cubicBezTo>
                  <a:cubicBezTo>
                    <a:pt x="793" y="43"/>
                    <a:pt x="793" y="43"/>
                    <a:pt x="793" y="44"/>
                  </a:cubicBezTo>
                  <a:cubicBezTo>
                    <a:pt x="795" y="45"/>
                    <a:pt x="799" y="47"/>
                    <a:pt x="798" y="49"/>
                  </a:cubicBezTo>
                  <a:cubicBezTo>
                    <a:pt x="798" y="49"/>
                    <a:pt x="798" y="49"/>
                    <a:pt x="798" y="49"/>
                  </a:cubicBezTo>
                  <a:cubicBezTo>
                    <a:pt x="798" y="49"/>
                    <a:pt x="798" y="49"/>
                    <a:pt x="798" y="49"/>
                  </a:cubicBezTo>
                  <a:cubicBezTo>
                    <a:pt x="798" y="49"/>
                    <a:pt x="796" y="48"/>
                    <a:pt x="795" y="46"/>
                  </a:cubicBezTo>
                  <a:cubicBezTo>
                    <a:pt x="795" y="46"/>
                    <a:pt x="795" y="46"/>
                    <a:pt x="795" y="47"/>
                  </a:cubicBezTo>
                  <a:cubicBezTo>
                    <a:pt x="793" y="49"/>
                    <a:pt x="788" y="47"/>
                    <a:pt x="787" y="49"/>
                  </a:cubicBezTo>
                  <a:cubicBezTo>
                    <a:pt x="787" y="49"/>
                    <a:pt x="786" y="50"/>
                    <a:pt x="786" y="51"/>
                  </a:cubicBezTo>
                  <a:cubicBezTo>
                    <a:pt x="787" y="51"/>
                    <a:pt x="788" y="51"/>
                    <a:pt x="789" y="51"/>
                  </a:cubicBezTo>
                  <a:cubicBezTo>
                    <a:pt x="790" y="51"/>
                    <a:pt x="789" y="53"/>
                    <a:pt x="788" y="53"/>
                  </a:cubicBezTo>
                  <a:cubicBezTo>
                    <a:pt x="787" y="56"/>
                    <a:pt x="787" y="56"/>
                    <a:pt x="786" y="58"/>
                  </a:cubicBezTo>
                  <a:cubicBezTo>
                    <a:pt x="785" y="59"/>
                    <a:pt x="785" y="59"/>
                    <a:pt x="784" y="59"/>
                  </a:cubicBezTo>
                  <a:cubicBezTo>
                    <a:pt x="784" y="60"/>
                    <a:pt x="779" y="63"/>
                    <a:pt x="779" y="63"/>
                  </a:cubicBezTo>
                  <a:cubicBezTo>
                    <a:pt x="777" y="65"/>
                    <a:pt x="777" y="65"/>
                    <a:pt x="777" y="67"/>
                  </a:cubicBezTo>
                  <a:cubicBezTo>
                    <a:pt x="775" y="67"/>
                    <a:pt x="773" y="69"/>
                    <a:pt x="772" y="70"/>
                  </a:cubicBezTo>
                  <a:cubicBezTo>
                    <a:pt x="772" y="71"/>
                    <a:pt x="771" y="72"/>
                    <a:pt x="772" y="74"/>
                  </a:cubicBezTo>
                  <a:cubicBezTo>
                    <a:pt x="772" y="74"/>
                    <a:pt x="774" y="75"/>
                    <a:pt x="773" y="75"/>
                  </a:cubicBezTo>
                  <a:cubicBezTo>
                    <a:pt x="772" y="75"/>
                    <a:pt x="772" y="74"/>
                    <a:pt x="772" y="74"/>
                  </a:cubicBezTo>
                  <a:cubicBezTo>
                    <a:pt x="772" y="74"/>
                    <a:pt x="772" y="74"/>
                    <a:pt x="772" y="74"/>
                  </a:cubicBezTo>
                  <a:cubicBezTo>
                    <a:pt x="770" y="76"/>
                    <a:pt x="769" y="76"/>
                    <a:pt x="768" y="78"/>
                  </a:cubicBezTo>
                  <a:cubicBezTo>
                    <a:pt x="768" y="78"/>
                    <a:pt x="768" y="78"/>
                    <a:pt x="768" y="78"/>
                  </a:cubicBezTo>
                  <a:cubicBezTo>
                    <a:pt x="769" y="78"/>
                    <a:pt x="770" y="78"/>
                    <a:pt x="771" y="78"/>
                  </a:cubicBezTo>
                  <a:cubicBezTo>
                    <a:pt x="772" y="79"/>
                    <a:pt x="769" y="79"/>
                    <a:pt x="768" y="78"/>
                  </a:cubicBezTo>
                  <a:cubicBezTo>
                    <a:pt x="766" y="79"/>
                    <a:pt x="765" y="79"/>
                    <a:pt x="763" y="79"/>
                  </a:cubicBezTo>
                  <a:cubicBezTo>
                    <a:pt x="762" y="78"/>
                    <a:pt x="764" y="78"/>
                    <a:pt x="765" y="77"/>
                  </a:cubicBezTo>
                  <a:cubicBezTo>
                    <a:pt x="766" y="75"/>
                    <a:pt x="768" y="75"/>
                    <a:pt x="769" y="73"/>
                  </a:cubicBezTo>
                  <a:cubicBezTo>
                    <a:pt x="770" y="73"/>
                    <a:pt x="770" y="72"/>
                    <a:pt x="770" y="70"/>
                  </a:cubicBezTo>
                  <a:cubicBezTo>
                    <a:pt x="770" y="70"/>
                    <a:pt x="771" y="70"/>
                    <a:pt x="772" y="70"/>
                  </a:cubicBezTo>
                  <a:cubicBezTo>
                    <a:pt x="772" y="69"/>
                    <a:pt x="772" y="69"/>
                    <a:pt x="771" y="68"/>
                  </a:cubicBezTo>
                  <a:cubicBezTo>
                    <a:pt x="772" y="68"/>
                    <a:pt x="773" y="67"/>
                    <a:pt x="773" y="67"/>
                  </a:cubicBezTo>
                  <a:cubicBezTo>
                    <a:pt x="775" y="65"/>
                    <a:pt x="772" y="64"/>
                    <a:pt x="774" y="62"/>
                  </a:cubicBezTo>
                  <a:cubicBezTo>
                    <a:pt x="774" y="61"/>
                    <a:pt x="774" y="59"/>
                    <a:pt x="775" y="60"/>
                  </a:cubicBezTo>
                  <a:cubicBezTo>
                    <a:pt x="778" y="61"/>
                    <a:pt x="780" y="59"/>
                    <a:pt x="783" y="59"/>
                  </a:cubicBezTo>
                  <a:cubicBezTo>
                    <a:pt x="780" y="58"/>
                    <a:pt x="780" y="59"/>
                    <a:pt x="777" y="58"/>
                  </a:cubicBezTo>
                  <a:cubicBezTo>
                    <a:pt x="776" y="57"/>
                    <a:pt x="781" y="57"/>
                    <a:pt x="781" y="57"/>
                  </a:cubicBezTo>
                  <a:cubicBezTo>
                    <a:pt x="783" y="54"/>
                    <a:pt x="782" y="54"/>
                    <a:pt x="784" y="52"/>
                  </a:cubicBezTo>
                  <a:cubicBezTo>
                    <a:pt x="784" y="52"/>
                    <a:pt x="784" y="52"/>
                    <a:pt x="784" y="52"/>
                  </a:cubicBezTo>
                  <a:cubicBezTo>
                    <a:pt x="784" y="52"/>
                    <a:pt x="784" y="52"/>
                    <a:pt x="784" y="52"/>
                  </a:cubicBezTo>
                  <a:cubicBezTo>
                    <a:pt x="784" y="51"/>
                    <a:pt x="784" y="50"/>
                    <a:pt x="784" y="49"/>
                  </a:cubicBezTo>
                  <a:cubicBezTo>
                    <a:pt x="784" y="49"/>
                    <a:pt x="783" y="49"/>
                    <a:pt x="782" y="49"/>
                  </a:cubicBezTo>
                  <a:cubicBezTo>
                    <a:pt x="781" y="49"/>
                    <a:pt x="781" y="44"/>
                    <a:pt x="781" y="44"/>
                  </a:cubicBezTo>
                  <a:cubicBezTo>
                    <a:pt x="783" y="42"/>
                    <a:pt x="784" y="42"/>
                    <a:pt x="786" y="40"/>
                  </a:cubicBezTo>
                  <a:cubicBezTo>
                    <a:pt x="786" y="39"/>
                    <a:pt x="786" y="42"/>
                    <a:pt x="787" y="43"/>
                  </a:cubicBezTo>
                  <a:cubicBezTo>
                    <a:pt x="787" y="43"/>
                    <a:pt x="787" y="43"/>
                    <a:pt x="787" y="43"/>
                  </a:cubicBezTo>
                  <a:cubicBezTo>
                    <a:pt x="787" y="41"/>
                    <a:pt x="788" y="39"/>
                    <a:pt x="788" y="39"/>
                  </a:cubicBezTo>
                  <a:cubicBezTo>
                    <a:pt x="790" y="39"/>
                    <a:pt x="790" y="41"/>
                    <a:pt x="789" y="42"/>
                  </a:cubicBezTo>
                  <a:cubicBezTo>
                    <a:pt x="790" y="42"/>
                    <a:pt x="791" y="42"/>
                    <a:pt x="791" y="41"/>
                  </a:cubicBezTo>
                  <a:cubicBezTo>
                    <a:pt x="791" y="40"/>
                    <a:pt x="792" y="40"/>
                    <a:pt x="792" y="39"/>
                  </a:cubicBezTo>
                  <a:cubicBezTo>
                    <a:pt x="791" y="39"/>
                    <a:pt x="790" y="39"/>
                    <a:pt x="789" y="39"/>
                  </a:cubicBezTo>
                  <a:cubicBezTo>
                    <a:pt x="789" y="38"/>
                    <a:pt x="788" y="34"/>
                    <a:pt x="788" y="33"/>
                  </a:cubicBezTo>
                  <a:cubicBezTo>
                    <a:pt x="790" y="31"/>
                    <a:pt x="790" y="31"/>
                    <a:pt x="791" y="29"/>
                  </a:cubicBezTo>
                  <a:cubicBezTo>
                    <a:pt x="792" y="28"/>
                    <a:pt x="795" y="29"/>
                    <a:pt x="796" y="29"/>
                  </a:cubicBezTo>
                  <a:cubicBezTo>
                    <a:pt x="799" y="30"/>
                    <a:pt x="801" y="27"/>
                    <a:pt x="804" y="28"/>
                  </a:cubicBezTo>
                  <a:cubicBezTo>
                    <a:pt x="805" y="28"/>
                    <a:pt x="806" y="32"/>
                    <a:pt x="806" y="33"/>
                  </a:cubicBezTo>
                  <a:cubicBezTo>
                    <a:pt x="807" y="33"/>
                    <a:pt x="809" y="34"/>
                    <a:pt x="810" y="35"/>
                  </a:cubicBezTo>
                  <a:cubicBezTo>
                    <a:pt x="810" y="34"/>
                    <a:pt x="811" y="34"/>
                    <a:pt x="811" y="34"/>
                  </a:cubicBezTo>
                  <a:cubicBezTo>
                    <a:pt x="811" y="35"/>
                    <a:pt x="811" y="35"/>
                    <a:pt x="811" y="35"/>
                  </a:cubicBezTo>
                  <a:cubicBezTo>
                    <a:pt x="812" y="34"/>
                    <a:pt x="813" y="34"/>
                    <a:pt x="813" y="34"/>
                  </a:cubicBezTo>
                  <a:cubicBezTo>
                    <a:pt x="813" y="34"/>
                    <a:pt x="812" y="34"/>
                    <a:pt x="812" y="33"/>
                  </a:cubicBezTo>
                  <a:cubicBezTo>
                    <a:pt x="811" y="33"/>
                    <a:pt x="811" y="30"/>
                    <a:pt x="811" y="29"/>
                  </a:cubicBezTo>
                  <a:cubicBezTo>
                    <a:pt x="810" y="28"/>
                    <a:pt x="808" y="26"/>
                    <a:pt x="809" y="25"/>
                  </a:cubicBezTo>
                  <a:cubicBezTo>
                    <a:pt x="809" y="25"/>
                    <a:pt x="811" y="26"/>
                    <a:pt x="812" y="27"/>
                  </a:cubicBezTo>
                  <a:cubicBezTo>
                    <a:pt x="814" y="27"/>
                    <a:pt x="816" y="27"/>
                    <a:pt x="817" y="27"/>
                  </a:cubicBezTo>
                  <a:cubicBezTo>
                    <a:pt x="817" y="27"/>
                    <a:pt x="817" y="27"/>
                    <a:pt x="817" y="26"/>
                  </a:cubicBezTo>
                  <a:cubicBezTo>
                    <a:pt x="816" y="26"/>
                    <a:pt x="816" y="21"/>
                    <a:pt x="817" y="21"/>
                  </a:cubicBezTo>
                  <a:cubicBezTo>
                    <a:pt x="817" y="20"/>
                    <a:pt x="818" y="20"/>
                    <a:pt x="819" y="20"/>
                  </a:cubicBezTo>
                  <a:cubicBezTo>
                    <a:pt x="819" y="19"/>
                    <a:pt x="819" y="18"/>
                    <a:pt x="820" y="18"/>
                  </a:cubicBezTo>
                  <a:cubicBezTo>
                    <a:pt x="821" y="16"/>
                    <a:pt x="822" y="16"/>
                    <a:pt x="824" y="15"/>
                  </a:cubicBezTo>
                  <a:cubicBezTo>
                    <a:pt x="824" y="15"/>
                    <a:pt x="823" y="14"/>
                    <a:pt x="823" y="13"/>
                  </a:cubicBezTo>
                  <a:cubicBezTo>
                    <a:pt x="821" y="13"/>
                    <a:pt x="819" y="13"/>
                    <a:pt x="817" y="14"/>
                  </a:cubicBezTo>
                  <a:cubicBezTo>
                    <a:pt x="817" y="14"/>
                    <a:pt x="817" y="15"/>
                    <a:pt x="817" y="15"/>
                  </a:cubicBezTo>
                  <a:cubicBezTo>
                    <a:pt x="815" y="17"/>
                    <a:pt x="814" y="17"/>
                    <a:pt x="813" y="19"/>
                  </a:cubicBezTo>
                  <a:cubicBezTo>
                    <a:pt x="813" y="19"/>
                    <a:pt x="812" y="20"/>
                    <a:pt x="812" y="20"/>
                  </a:cubicBezTo>
                  <a:cubicBezTo>
                    <a:pt x="813" y="21"/>
                    <a:pt x="813" y="22"/>
                    <a:pt x="813" y="23"/>
                  </a:cubicBezTo>
                  <a:cubicBezTo>
                    <a:pt x="811" y="25"/>
                    <a:pt x="808" y="24"/>
                    <a:pt x="807" y="26"/>
                  </a:cubicBezTo>
                  <a:cubicBezTo>
                    <a:pt x="807" y="27"/>
                    <a:pt x="807" y="26"/>
                    <a:pt x="807" y="25"/>
                  </a:cubicBezTo>
                  <a:cubicBezTo>
                    <a:pt x="807" y="25"/>
                    <a:pt x="806" y="25"/>
                    <a:pt x="806" y="25"/>
                  </a:cubicBezTo>
                  <a:cubicBezTo>
                    <a:pt x="806" y="27"/>
                    <a:pt x="808" y="28"/>
                    <a:pt x="807" y="30"/>
                  </a:cubicBezTo>
                  <a:cubicBezTo>
                    <a:pt x="806" y="31"/>
                    <a:pt x="806" y="27"/>
                    <a:pt x="805" y="27"/>
                  </a:cubicBezTo>
                  <a:cubicBezTo>
                    <a:pt x="802" y="26"/>
                    <a:pt x="801" y="27"/>
                    <a:pt x="797" y="26"/>
                  </a:cubicBezTo>
                  <a:cubicBezTo>
                    <a:pt x="796" y="26"/>
                    <a:pt x="793" y="26"/>
                    <a:pt x="793" y="25"/>
                  </a:cubicBezTo>
                  <a:cubicBezTo>
                    <a:pt x="795" y="23"/>
                    <a:pt x="796" y="24"/>
                    <a:pt x="798" y="22"/>
                  </a:cubicBezTo>
                  <a:cubicBezTo>
                    <a:pt x="798" y="21"/>
                    <a:pt x="798" y="21"/>
                    <a:pt x="798" y="21"/>
                  </a:cubicBezTo>
                  <a:cubicBezTo>
                    <a:pt x="797" y="20"/>
                    <a:pt x="796" y="19"/>
                    <a:pt x="797" y="18"/>
                  </a:cubicBezTo>
                  <a:cubicBezTo>
                    <a:pt x="797" y="17"/>
                    <a:pt x="799" y="16"/>
                    <a:pt x="801" y="16"/>
                  </a:cubicBezTo>
                  <a:cubicBezTo>
                    <a:pt x="800" y="15"/>
                    <a:pt x="798" y="15"/>
                    <a:pt x="798" y="14"/>
                  </a:cubicBezTo>
                  <a:cubicBezTo>
                    <a:pt x="799" y="14"/>
                    <a:pt x="799" y="14"/>
                    <a:pt x="800" y="14"/>
                  </a:cubicBezTo>
                  <a:cubicBezTo>
                    <a:pt x="798" y="13"/>
                    <a:pt x="797" y="13"/>
                    <a:pt x="795" y="13"/>
                  </a:cubicBezTo>
                  <a:cubicBezTo>
                    <a:pt x="795" y="13"/>
                    <a:pt x="795" y="13"/>
                    <a:pt x="795" y="13"/>
                  </a:cubicBezTo>
                  <a:cubicBezTo>
                    <a:pt x="795" y="13"/>
                    <a:pt x="795" y="13"/>
                    <a:pt x="795" y="13"/>
                  </a:cubicBezTo>
                  <a:cubicBezTo>
                    <a:pt x="795" y="13"/>
                    <a:pt x="795" y="13"/>
                    <a:pt x="795" y="13"/>
                  </a:cubicBezTo>
                  <a:cubicBezTo>
                    <a:pt x="795" y="14"/>
                    <a:pt x="794" y="16"/>
                    <a:pt x="793" y="17"/>
                  </a:cubicBezTo>
                  <a:cubicBezTo>
                    <a:pt x="792" y="19"/>
                    <a:pt x="795" y="20"/>
                    <a:pt x="793" y="22"/>
                  </a:cubicBezTo>
                  <a:cubicBezTo>
                    <a:pt x="793" y="23"/>
                    <a:pt x="793" y="20"/>
                    <a:pt x="792" y="19"/>
                  </a:cubicBezTo>
                  <a:cubicBezTo>
                    <a:pt x="792" y="19"/>
                    <a:pt x="792" y="19"/>
                    <a:pt x="792" y="19"/>
                  </a:cubicBezTo>
                  <a:cubicBezTo>
                    <a:pt x="790" y="21"/>
                    <a:pt x="789" y="21"/>
                    <a:pt x="788" y="23"/>
                  </a:cubicBezTo>
                  <a:cubicBezTo>
                    <a:pt x="788" y="23"/>
                    <a:pt x="788" y="23"/>
                    <a:pt x="788" y="23"/>
                  </a:cubicBezTo>
                  <a:cubicBezTo>
                    <a:pt x="789" y="23"/>
                    <a:pt x="788" y="24"/>
                    <a:pt x="788" y="24"/>
                  </a:cubicBezTo>
                  <a:cubicBezTo>
                    <a:pt x="788" y="24"/>
                    <a:pt x="788" y="24"/>
                    <a:pt x="788" y="24"/>
                  </a:cubicBezTo>
                  <a:cubicBezTo>
                    <a:pt x="789" y="24"/>
                    <a:pt x="786" y="26"/>
                    <a:pt x="785" y="27"/>
                  </a:cubicBezTo>
                  <a:cubicBezTo>
                    <a:pt x="784" y="28"/>
                    <a:pt x="783" y="28"/>
                    <a:pt x="782" y="29"/>
                  </a:cubicBezTo>
                  <a:cubicBezTo>
                    <a:pt x="783" y="29"/>
                    <a:pt x="783" y="30"/>
                    <a:pt x="783" y="30"/>
                  </a:cubicBezTo>
                  <a:cubicBezTo>
                    <a:pt x="784" y="30"/>
                    <a:pt x="786" y="30"/>
                    <a:pt x="785" y="30"/>
                  </a:cubicBezTo>
                  <a:cubicBezTo>
                    <a:pt x="784" y="31"/>
                    <a:pt x="783" y="32"/>
                    <a:pt x="782" y="32"/>
                  </a:cubicBezTo>
                  <a:cubicBezTo>
                    <a:pt x="781" y="32"/>
                    <a:pt x="781" y="32"/>
                    <a:pt x="781" y="32"/>
                  </a:cubicBezTo>
                  <a:cubicBezTo>
                    <a:pt x="781" y="33"/>
                    <a:pt x="781" y="35"/>
                    <a:pt x="781" y="35"/>
                  </a:cubicBezTo>
                  <a:cubicBezTo>
                    <a:pt x="780" y="34"/>
                    <a:pt x="779" y="33"/>
                    <a:pt x="779" y="32"/>
                  </a:cubicBezTo>
                  <a:cubicBezTo>
                    <a:pt x="777" y="33"/>
                    <a:pt x="774" y="36"/>
                    <a:pt x="772" y="35"/>
                  </a:cubicBezTo>
                  <a:cubicBezTo>
                    <a:pt x="771" y="35"/>
                    <a:pt x="776" y="33"/>
                    <a:pt x="777" y="33"/>
                  </a:cubicBezTo>
                  <a:cubicBezTo>
                    <a:pt x="778" y="31"/>
                    <a:pt x="778" y="30"/>
                    <a:pt x="779" y="29"/>
                  </a:cubicBezTo>
                  <a:cubicBezTo>
                    <a:pt x="779" y="28"/>
                    <a:pt x="779" y="28"/>
                    <a:pt x="778" y="27"/>
                  </a:cubicBezTo>
                  <a:cubicBezTo>
                    <a:pt x="777" y="27"/>
                    <a:pt x="771" y="28"/>
                    <a:pt x="771" y="28"/>
                  </a:cubicBezTo>
                  <a:cubicBezTo>
                    <a:pt x="773" y="25"/>
                    <a:pt x="774" y="26"/>
                    <a:pt x="776" y="24"/>
                  </a:cubicBezTo>
                  <a:cubicBezTo>
                    <a:pt x="776" y="23"/>
                    <a:pt x="779" y="24"/>
                    <a:pt x="780" y="25"/>
                  </a:cubicBezTo>
                  <a:cubicBezTo>
                    <a:pt x="780" y="25"/>
                    <a:pt x="780" y="25"/>
                    <a:pt x="780" y="25"/>
                  </a:cubicBezTo>
                  <a:cubicBezTo>
                    <a:pt x="780" y="24"/>
                    <a:pt x="780" y="23"/>
                    <a:pt x="780" y="23"/>
                  </a:cubicBezTo>
                  <a:cubicBezTo>
                    <a:pt x="781" y="24"/>
                    <a:pt x="781" y="24"/>
                    <a:pt x="782" y="25"/>
                  </a:cubicBezTo>
                  <a:cubicBezTo>
                    <a:pt x="784" y="25"/>
                    <a:pt x="785" y="23"/>
                    <a:pt x="788" y="24"/>
                  </a:cubicBezTo>
                  <a:cubicBezTo>
                    <a:pt x="788" y="24"/>
                    <a:pt x="788" y="24"/>
                    <a:pt x="788" y="24"/>
                  </a:cubicBezTo>
                  <a:cubicBezTo>
                    <a:pt x="788" y="23"/>
                    <a:pt x="788" y="23"/>
                    <a:pt x="788" y="23"/>
                  </a:cubicBezTo>
                  <a:cubicBezTo>
                    <a:pt x="786" y="22"/>
                    <a:pt x="785" y="22"/>
                    <a:pt x="784" y="22"/>
                  </a:cubicBezTo>
                  <a:cubicBezTo>
                    <a:pt x="783" y="22"/>
                    <a:pt x="782" y="23"/>
                    <a:pt x="781" y="22"/>
                  </a:cubicBezTo>
                  <a:cubicBezTo>
                    <a:pt x="780" y="22"/>
                    <a:pt x="781" y="19"/>
                    <a:pt x="781" y="18"/>
                  </a:cubicBezTo>
                  <a:cubicBezTo>
                    <a:pt x="782" y="17"/>
                    <a:pt x="782" y="17"/>
                    <a:pt x="783" y="16"/>
                  </a:cubicBezTo>
                  <a:cubicBezTo>
                    <a:pt x="784" y="16"/>
                    <a:pt x="785" y="14"/>
                    <a:pt x="787" y="13"/>
                  </a:cubicBezTo>
                  <a:cubicBezTo>
                    <a:pt x="786" y="13"/>
                    <a:pt x="784" y="13"/>
                    <a:pt x="783" y="13"/>
                  </a:cubicBezTo>
                  <a:cubicBezTo>
                    <a:pt x="783" y="13"/>
                    <a:pt x="783" y="13"/>
                    <a:pt x="783" y="13"/>
                  </a:cubicBezTo>
                  <a:cubicBezTo>
                    <a:pt x="783" y="14"/>
                    <a:pt x="782" y="15"/>
                    <a:pt x="780" y="15"/>
                  </a:cubicBezTo>
                  <a:cubicBezTo>
                    <a:pt x="780" y="15"/>
                    <a:pt x="780" y="15"/>
                    <a:pt x="780" y="16"/>
                  </a:cubicBezTo>
                  <a:cubicBezTo>
                    <a:pt x="779" y="18"/>
                    <a:pt x="776" y="17"/>
                    <a:pt x="774" y="19"/>
                  </a:cubicBezTo>
                  <a:cubicBezTo>
                    <a:pt x="774" y="19"/>
                    <a:pt x="772" y="21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69" y="24"/>
                    <a:pt x="769" y="24"/>
                    <a:pt x="768" y="26"/>
                  </a:cubicBezTo>
                  <a:cubicBezTo>
                    <a:pt x="767" y="27"/>
                    <a:pt x="767" y="27"/>
                    <a:pt x="767" y="27"/>
                  </a:cubicBezTo>
                  <a:cubicBezTo>
                    <a:pt x="769" y="28"/>
                    <a:pt x="770" y="29"/>
                    <a:pt x="769" y="30"/>
                  </a:cubicBezTo>
                  <a:cubicBezTo>
                    <a:pt x="769" y="31"/>
                    <a:pt x="768" y="29"/>
                    <a:pt x="767" y="28"/>
                  </a:cubicBezTo>
                  <a:cubicBezTo>
                    <a:pt x="767" y="28"/>
                    <a:pt x="766" y="28"/>
                    <a:pt x="766" y="28"/>
                  </a:cubicBezTo>
                  <a:cubicBezTo>
                    <a:pt x="764" y="27"/>
                    <a:pt x="763" y="28"/>
                    <a:pt x="761" y="28"/>
                  </a:cubicBezTo>
                  <a:cubicBezTo>
                    <a:pt x="762" y="29"/>
                    <a:pt x="762" y="30"/>
                    <a:pt x="763" y="30"/>
                  </a:cubicBezTo>
                  <a:cubicBezTo>
                    <a:pt x="763" y="30"/>
                    <a:pt x="763" y="30"/>
                    <a:pt x="764" y="30"/>
                  </a:cubicBezTo>
                  <a:cubicBezTo>
                    <a:pt x="764" y="30"/>
                    <a:pt x="764" y="31"/>
                    <a:pt x="764" y="31"/>
                  </a:cubicBezTo>
                  <a:cubicBezTo>
                    <a:pt x="764" y="31"/>
                    <a:pt x="765" y="31"/>
                    <a:pt x="765" y="32"/>
                  </a:cubicBezTo>
                  <a:cubicBezTo>
                    <a:pt x="765" y="33"/>
                    <a:pt x="766" y="36"/>
                    <a:pt x="766" y="36"/>
                  </a:cubicBezTo>
                  <a:cubicBezTo>
                    <a:pt x="766" y="36"/>
                    <a:pt x="766" y="36"/>
                    <a:pt x="766" y="36"/>
                  </a:cubicBezTo>
                  <a:cubicBezTo>
                    <a:pt x="766" y="36"/>
                    <a:pt x="766" y="35"/>
                    <a:pt x="767" y="34"/>
                  </a:cubicBezTo>
                  <a:cubicBezTo>
                    <a:pt x="767" y="33"/>
                    <a:pt x="770" y="37"/>
                    <a:pt x="771" y="37"/>
                  </a:cubicBezTo>
                  <a:cubicBezTo>
                    <a:pt x="774" y="38"/>
                    <a:pt x="776" y="36"/>
                    <a:pt x="779" y="37"/>
                  </a:cubicBezTo>
                  <a:cubicBezTo>
                    <a:pt x="780" y="37"/>
                    <a:pt x="784" y="38"/>
                    <a:pt x="783" y="39"/>
                  </a:cubicBezTo>
                  <a:cubicBezTo>
                    <a:pt x="782" y="41"/>
                    <a:pt x="779" y="40"/>
                    <a:pt x="777" y="42"/>
                  </a:cubicBezTo>
                  <a:cubicBezTo>
                    <a:pt x="777" y="43"/>
                    <a:pt x="776" y="44"/>
                    <a:pt x="775" y="45"/>
                  </a:cubicBezTo>
                  <a:cubicBezTo>
                    <a:pt x="776" y="46"/>
                    <a:pt x="776" y="49"/>
                    <a:pt x="775" y="49"/>
                  </a:cubicBezTo>
                  <a:cubicBezTo>
                    <a:pt x="774" y="52"/>
                    <a:pt x="774" y="52"/>
                    <a:pt x="773" y="54"/>
                  </a:cubicBezTo>
                  <a:cubicBezTo>
                    <a:pt x="772" y="54"/>
                    <a:pt x="770" y="52"/>
                    <a:pt x="769" y="52"/>
                  </a:cubicBezTo>
                  <a:cubicBezTo>
                    <a:pt x="766" y="51"/>
                    <a:pt x="765" y="53"/>
                    <a:pt x="761" y="52"/>
                  </a:cubicBezTo>
                  <a:cubicBezTo>
                    <a:pt x="761" y="52"/>
                    <a:pt x="757" y="50"/>
                    <a:pt x="758" y="49"/>
                  </a:cubicBezTo>
                  <a:cubicBezTo>
                    <a:pt x="759" y="47"/>
                    <a:pt x="762" y="48"/>
                    <a:pt x="764" y="47"/>
                  </a:cubicBezTo>
                  <a:cubicBezTo>
                    <a:pt x="763" y="47"/>
                    <a:pt x="763" y="47"/>
                    <a:pt x="763" y="47"/>
                  </a:cubicBezTo>
                  <a:cubicBezTo>
                    <a:pt x="762" y="47"/>
                    <a:pt x="766" y="43"/>
                    <a:pt x="766" y="42"/>
                  </a:cubicBezTo>
                  <a:cubicBezTo>
                    <a:pt x="767" y="42"/>
                    <a:pt x="767" y="41"/>
                    <a:pt x="768" y="41"/>
                  </a:cubicBezTo>
                  <a:cubicBezTo>
                    <a:pt x="767" y="41"/>
                    <a:pt x="766" y="40"/>
                    <a:pt x="766" y="40"/>
                  </a:cubicBezTo>
                  <a:cubicBezTo>
                    <a:pt x="763" y="40"/>
                    <a:pt x="758" y="41"/>
                    <a:pt x="757" y="41"/>
                  </a:cubicBezTo>
                  <a:cubicBezTo>
                    <a:pt x="756" y="41"/>
                    <a:pt x="756" y="39"/>
                    <a:pt x="756" y="37"/>
                  </a:cubicBezTo>
                  <a:cubicBezTo>
                    <a:pt x="755" y="37"/>
                    <a:pt x="755" y="38"/>
                    <a:pt x="754" y="38"/>
                  </a:cubicBezTo>
                  <a:cubicBezTo>
                    <a:pt x="754" y="39"/>
                    <a:pt x="756" y="42"/>
                    <a:pt x="755" y="42"/>
                  </a:cubicBezTo>
                  <a:cubicBezTo>
                    <a:pt x="752" y="41"/>
                    <a:pt x="754" y="38"/>
                    <a:pt x="751" y="36"/>
                  </a:cubicBezTo>
                  <a:cubicBezTo>
                    <a:pt x="751" y="36"/>
                    <a:pt x="751" y="36"/>
                    <a:pt x="751" y="36"/>
                  </a:cubicBezTo>
                  <a:cubicBezTo>
                    <a:pt x="751" y="37"/>
                    <a:pt x="751" y="37"/>
                    <a:pt x="751" y="37"/>
                  </a:cubicBezTo>
                  <a:cubicBezTo>
                    <a:pt x="750" y="37"/>
                    <a:pt x="750" y="36"/>
                    <a:pt x="751" y="36"/>
                  </a:cubicBezTo>
                  <a:cubicBezTo>
                    <a:pt x="753" y="35"/>
                    <a:pt x="754" y="35"/>
                    <a:pt x="756" y="34"/>
                  </a:cubicBezTo>
                  <a:cubicBezTo>
                    <a:pt x="756" y="33"/>
                    <a:pt x="755" y="33"/>
                    <a:pt x="755" y="33"/>
                  </a:cubicBezTo>
                  <a:cubicBezTo>
                    <a:pt x="754" y="33"/>
                    <a:pt x="751" y="35"/>
                    <a:pt x="751" y="34"/>
                  </a:cubicBezTo>
                  <a:cubicBezTo>
                    <a:pt x="752" y="32"/>
                    <a:pt x="754" y="32"/>
                    <a:pt x="756" y="32"/>
                  </a:cubicBezTo>
                  <a:cubicBezTo>
                    <a:pt x="755" y="31"/>
                    <a:pt x="755" y="31"/>
                    <a:pt x="755" y="31"/>
                  </a:cubicBezTo>
                  <a:cubicBezTo>
                    <a:pt x="756" y="31"/>
                    <a:pt x="756" y="31"/>
                    <a:pt x="757" y="31"/>
                  </a:cubicBezTo>
                  <a:cubicBezTo>
                    <a:pt x="757" y="31"/>
                    <a:pt x="757" y="31"/>
                    <a:pt x="757" y="31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30"/>
                    <a:pt x="756" y="30"/>
                    <a:pt x="756" y="30"/>
                  </a:cubicBezTo>
                  <a:cubicBezTo>
                    <a:pt x="755" y="30"/>
                    <a:pt x="756" y="26"/>
                    <a:pt x="757" y="26"/>
                  </a:cubicBezTo>
                  <a:cubicBezTo>
                    <a:pt x="758" y="24"/>
                    <a:pt x="755" y="23"/>
                    <a:pt x="757" y="20"/>
                  </a:cubicBezTo>
                  <a:cubicBezTo>
                    <a:pt x="757" y="20"/>
                    <a:pt x="758" y="20"/>
                    <a:pt x="759" y="21"/>
                  </a:cubicBezTo>
                  <a:cubicBezTo>
                    <a:pt x="759" y="20"/>
                    <a:pt x="760" y="20"/>
                    <a:pt x="760" y="19"/>
                  </a:cubicBezTo>
                  <a:cubicBezTo>
                    <a:pt x="761" y="18"/>
                    <a:pt x="764" y="16"/>
                    <a:pt x="766" y="16"/>
                  </a:cubicBezTo>
                  <a:cubicBezTo>
                    <a:pt x="767" y="15"/>
                    <a:pt x="767" y="14"/>
                    <a:pt x="768" y="14"/>
                  </a:cubicBezTo>
                  <a:cubicBezTo>
                    <a:pt x="768" y="14"/>
                    <a:pt x="768" y="14"/>
                    <a:pt x="768" y="14"/>
                  </a:cubicBezTo>
                  <a:cubicBezTo>
                    <a:pt x="767" y="13"/>
                    <a:pt x="764" y="16"/>
                    <a:pt x="764" y="15"/>
                  </a:cubicBezTo>
                  <a:cubicBezTo>
                    <a:pt x="765" y="15"/>
                    <a:pt x="765" y="14"/>
                    <a:pt x="764" y="13"/>
                  </a:cubicBezTo>
                  <a:cubicBezTo>
                    <a:pt x="763" y="13"/>
                    <a:pt x="763" y="13"/>
                    <a:pt x="762" y="13"/>
                  </a:cubicBezTo>
                  <a:cubicBezTo>
                    <a:pt x="762" y="14"/>
                    <a:pt x="762" y="14"/>
                    <a:pt x="762" y="15"/>
                  </a:cubicBezTo>
                  <a:cubicBezTo>
                    <a:pt x="762" y="15"/>
                    <a:pt x="760" y="15"/>
                    <a:pt x="758" y="15"/>
                  </a:cubicBezTo>
                  <a:cubicBezTo>
                    <a:pt x="758" y="17"/>
                    <a:pt x="758" y="18"/>
                    <a:pt x="758" y="18"/>
                  </a:cubicBezTo>
                  <a:cubicBezTo>
                    <a:pt x="757" y="20"/>
                    <a:pt x="754" y="19"/>
                    <a:pt x="752" y="22"/>
                  </a:cubicBezTo>
                  <a:cubicBezTo>
                    <a:pt x="752" y="22"/>
                    <a:pt x="752" y="22"/>
                    <a:pt x="751" y="22"/>
                  </a:cubicBezTo>
                  <a:cubicBezTo>
                    <a:pt x="749" y="21"/>
                    <a:pt x="748" y="22"/>
                    <a:pt x="746" y="23"/>
                  </a:cubicBezTo>
                  <a:cubicBezTo>
                    <a:pt x="746" y="23"/>
                    <a:pt x="746" y="23"/>
                    <a:pt x="746" y="23"/>
                  </a:cubicBezTo>
                  <a:cubicBezTo>
                    <a:pt x="747" y="23"/>
                    <a:pt x="748" y="24"/>
                    <a:pt x="749" y="24"/>
                  </a:cubicBezTo>
                  <a:cubicBezTo>
                    <a:pt x="750" y="24"/>
                    <a:pt x="747" y="26"/>
                    <a:pt x="746" y="27"/>
                  </a:cubicBezTo>
                  <a:cubicBezTo>
                    <a:pt x="746" y="27"/>
                    <a:pt x="746" y="28"/>
                    <a:pt x="746" y="28"/>
                  </a:cubicBezTo>
                  <a:cubicBezTo>
                    <a:pt x="746" y="28"/>
                    <a:pt x="746" y="28"/>
                    <a:pt x="746" y="28"/>
                  </a:cubicBezTo>
                  <a:cubicBezTo>
                    <a:pt x="746" y="30"/>
                    <a:pt x="749" y="31"/>
                    <a:pt x="747" y="33"/>
                  </a:cubicBezTo>
                  <a:cubicBezTo>
                    <a:pt x="747" y="34"/>
                    <a:pt x="746" y="30"/>
                    <a:pt x="745" y="30"/>
                  </a:cubicBezTo>
                  <a:cubicBezTo>
                    <a:pt x="744" y="32"/>
                    <a:pt x="742" y="31"/>
                    <a:pt x="740" y="33"/>
                  </a:cubicBezTo>
                  <a:cubicBezTo>
                    <a:pt x="740" y="33"/>
                    <a:pt x="740" y="34"/>
                    <a:pt x="740" y="35"/>
                  </a:cubicBezTo>
                  <a:cubicBezTo>
                    <a:pt x="741" y="35"/>
                    <a:pt x="742" y="35"/>
                    <a:pt x="742" y="35"/>
                  </a:cubicBezTo>
                  <a:cubicBezTo>
                    <a:pt x="743" y="35"/>
                    <a:pt x="746" y="39"/>
                    <a:pt x="745" y="40"/>
                  </a:cubicBezTo>
                  <a:cubicBezTo>
                    <a:pt x="744" y="42"/>
                    <a:pt x="742" y="41"/>
                    <a:pt x="740" y="43"/>
                  </a:cubicBezTo>
                  <a:cubicBezTo>
                    <a:pt x="740" y="44"/>
                    <a:pt x="736" y="45"/>
                    <a:pt x="735" y="45"/>
                  </a:cubicBezTo>
                  <a:cubicBezTo>
                    <a:pt x="732" y="44"/>
                    <a:pt x="731" y="46"/>
                    <a:pt x="728" y="45"/>
                  </a:cubicBezTo>
                  <a:cubicBezTo>
                    <a:pt x="727" y="44"/>
                    <a:pt x="726" y="40"/>
                    <a:pt x="727" y="39"/>
                  </a:cubicBezTo>
                  <a:cubicBezTo>
                    <a:pt x="728" y="37"/>
                    <a:pt x="726" y="36"/>
                    <a:pt x="728" y="34"/>
                  </a:cubicBezTo>
                  <a:cubicBezTo>
                    <a:pt x="728" y="33"/>
                    <a:pt x="732" y="36"/>
                    <a:pt x="733" y="37"/>
                  </a:cubicBezTo>
                  <a:cubicBezTo>
                    <a:pt x="735" y="37"/>
                    <a:pt x="736" y="36"/>
                    <a:pt x="738" y="36"/>
                  </a:cubicBezTo>
                  <a:cubicBezTo>
                    <a:pt x="736" y="35"/>
                    <a:pt x="735" y="36"/>
                    <a:pt x="733" y="35"/>
                  </a:cubicBezTo>
                  <a:cubicBezTo>
                    <a:pt x="732" y="35"/>
                    <a:pt x="736" y="33"/>
                    <a:pt x="737" y="32"/>
                  </a:cubicBezTo>
                  <a:cubicBezTo>
                    <a:pt x="738" y="30"/>
                    <a:pt x="732" y="28"/>
                    <a:pt x="734" y="25"/>
                  </a:cubicBezTo>
                  <a:cubicBezTo>
                    <a:pt x="734" y="25"/>
                    <a:pt x="738" y="27"/>
                    <a:pt x="739" y="27"/>
                  </a:cubicBezTo>
                  <a:cubicBezTo>
                    <a:pt x="739" y="27"/>
                    <a:pt x="740" y="27"/>
                    <a:pt x="740" y="28"/>
                  </a:cubicBezTo>
                  <a:cubicBezTo>
                    <a:pt x="740" y="27"/>
                    <a:pt x="740" y="26"/>
                    <a:pt x="741" y="25"/>
                  </a:cubicBezTo>
                  <a:cubicBezTo>
                    <a:pt x="741" y="25"/>
                    <a:pt x="741" y="24"/>
                    <a:pt x="742" y="24"/>
                  </a:cubicBezTo>
                  <a:cubicBezTo>
                    <a:pt x="742" y="23"/>
                    <a:pt x="742" y="23"/>
                    <a:pt x="742" y="22"/>
                  </a:cubicBezTo>
                  <a:cubicBezTo>
                    <a:pt x="740" y="21"/>
                    <a:pt x="737" y="20"/>
                    <a:pt x="738" y="19"/>
                  </a:cubicBezTo>
                  <a:cubicBezTo>
                    <a:pt x="739" y="17"/>
                    <a:pt x="738" y="17"/>
                    <a:pt x="740" y="14"/>
                  </a:cubicBezTo>
                  <a:cubicBezTo>
                    <a:pt x="740" y="14"/>
                    <a:pt x="741" y="14"/>
                    <a:pt x="742" y="14"/>
                  </a:cubicBezTo>
                  <a:cubicBezTo>
                    <a:pt x="742" y="13"/>
                    <a:pt x="742" y="13"/>
                    <a:pt x="742" y="13"/>
                  </a:cubicBezTo>
                  <a:cubicBezTo>
                    <a:pt x="742" y="13"/>
                    <a:pt x="742" y="13"/>
                    <a:pt x="742" y="13"/>
                  </a:cubicBezTo>
                  <a:cubicBezTo>
                    <a:pt x="736" y="13"/>
                    <a:pt x="731" y="12"/>
                    <a:pt x="726" y="12"/>
                  </a:cubicBezTo>
                  <a:cubicBezTo>
                    <a:pt x="725" y="13"/>
                    <a:pt x="723" y="13"/>
                    <a:pt x="722" y="12"/>
                  </a:cubicBezTo>
                  <a:cubicBezTo>
                    <a:pt x="722" y="13"/>
                    <a:pt x="722" y="13"/>
                    <a:pt x="721" y="14"/>
                  </a:cubicBezTo>
                  <a:cubicBezTo>
                    <a:pt x="721" y="14"/>
                    <a:pt x="719" y="14"/>
                    <a:pt x="718" y="14"/>
                  </a:cubicBezTo>
                  <a:cubicBezTo>
                    <a:pt x="718" y="15"/>
                    <a:pt x="716" y="17"/>
                    <a:pt x="716" y="17"/>
                  </a:cubicBezTo>
                  <a:cubicBezTo>
                    <a:pt x="715" y="18"/>
                    <a:pt x="714" y="19"/>
                    <a:pt x="714" y="19"/>
                  </a:cubicBezTo>
                  <a:cubicBezTo>
                    <a:pt x="712" y="19"/>
                    <a:pt x="710" y="21"/>
                    <a:pt x="708" y="22"/>
                  </a:cubicBezTo>
                  <a:cubicBezTo>
                    <a:pt x="708" y="22"/>
                    <a:pt x="708" y="23"/>
                    <a:pt x="708" y="23"/>
                  </a:cubicBezTo>
                  <a:cubicBezTo>
                    <a:pt x="709" y="24"/>
                    <a:pt x="710" y="24"/>
                    <a:pt x="710" y="24"/>
                  </a:cubicBezTo>
                  <a:cubicBezTo>
                    <a:pt x="709" y="24"/>
                    <a:pt x="709" y="23"/>
                    <a:pt x="708" y="23"/>
                  </a:cubicBezTo>
                  <a:cubicBezTo>
                    <a:pt x="708" y="23"/>
                    <a:pt x="707" y="22"/>
                    <a:pt x="707" y="22"/>
                  </a:cubicBezTo>
                  <a:cubicBezTo>
                    <a:pt x="706" y="22"/>
                    <a:pt x="705" y="23"/>
                    <a:pt x="704" y="22"/>
                  </a:cubicBezTo>
                  <a:cubicBezTo>
                    <a:pt x="703" y="22"/>
                    <a:pt x="701" y="19"/>
                    <a:pt x="702" y="18"/>
                  </a:cubicBezTo>
                  <a:cubicBezTo>
                    <a:pt x="703" y="16"/>
                    <a:pt x="706" y="17"/>
                    <a:pt x="708" y="16"/>
                  </a:cubicBezTo>
                  <a:cubicBezTo>
                    <a:pt x="709" y="16"/>
                    <a:pt x="710" y="15"/>
                    <a:pt x="709" y="15"/>
                  </a:cubicBezTo>
                  <a:cubicBezTo>
                    <a:pt x="709" y="16"/>
                    <a:pt x="709" y="16"/>
                    <a:pt x="708" y="16"/>
                  </a:cubicBezTo>
                  <a:cubicBezTo>
                    <a:pt x="708" y="16"/>
                    <a:pt x="708" y="17"/>
                    <a:pt x="708" y="17"/>
                  </a:cubicBezTo>
                  <a:cubicBezTo>
                    <a:pt x="711" y="18"/>
                    <a:pt x="714" y="14"/>
                    <a:pt x="717" y="13"/>
                  </a:cubicBezTo>
                  <a:cubicBezTo>
                    <a:pt x="717" y="13"/>
                    <a:pt x="716" y="13"/>
                    <a:pt x="716" y="13"/>
                  </a:cubicBezTo>
                  <a:cubicBezTo>
                    <a:pt x="715" y="13"/>
                    <a:pt x="715" y="13"/>
                    <a:pt x="715" y="12"/>
                  </a:cubicBezTo>
                  <a:cubicBezTo>
                    <a:pt x="710" y="12"/>
                    <a:pt x="706" y="12"/>
                    <a:pt x="702" y="12"/>
                  </a:cubicBezTo>
                  <a:cubicBezTo>
                    <a:pt x="702" y="13"/>
                    <a:pt x="702" y="14"/>
                    <a:pt x="702" y="14"/>
                  </a:cubicBezTo>
                  <a:cubicBezTo>
                    <a:pt x="700" y="16"/>
                    <a:pt x="697" y="15"/>
                    <a:pt x="695" y="17"/>
                  </a:cubicBezTo>
                  <a:cubicBezTo>
                    <a:pt x="695" y="17"/>
                    <a:pt x="695" y="17"/>
                    <a:pt x="695" y="17"/>
                  </a:cubicBezTo>
                  <a:cubicBezTo>
                    <a:pt x="696" y="17"/>
                    <a:pt x="694" y="18"/>
                    <a:pt x="694" y="17"/>
                  </a:cubicBezTo>
                  <a:cubicBezTo>
                    <a:pt x="694" y="17"/>
                    <a:pt x="695" y="17"/>
                    <a:pt x="695" y="17"/>
                  </a:cubicBezTo>
                  <a:cubicBezTo>
                    <a:pt x="694" y="17"/>
                    <a:pt x="693" y="17"/>
                    <a:pt x="692" y="17"/>
                  </a:cubicBezTo>
                  <a:cubicBezTo>
                    <a:pt x="693" y="18"/>
                    <a:pt x="694" y="19"/>
                    <a:pt x="693" y="18"/>
                  </a:cubicBezTo>
                  <a:cubicBezTo>
                    <a:pt x="692" y="18"/>
                    <a:pt x="691" y="17"/>
                    <a:pt x="691" y="17"/>
                  </a:cubicBezTo>
                  <a:cubicBezTo>
                    <a:pt x="690" y="17"/>
                    <a:pt x="689" y="16"/>
                    <a:pt x="688" y="16"/>
                  </a:cubicBezTo>
                  <a:cubicBezTo>
                    <a:pt x="687" y="16"/>
                    <a:pt x="688" y="16"/>
                    <a:pt x="688" y="15"/>
                  </a:cubicBezTo>
                  <a:cubicBezTo>
                    <a:pt x="688" y="15"/>
                    <a:pt x="688" y="15"/>
                    <a:pt x="688" y="15"/>
                  </a:cubicBezTo>
                  <a:cubicBezTo>
                    <a:pt x="688" y="15"/>
                    <a:pt x="688" y="15"/>
                    <a:pt x="688" y="14"/>
                  </a:cubicBezTo>
                  <a:cubicBezTo>
                    <a:pt x="687" y="14"/>
                    <a:pt x="685" y="14"/>
                    <a:pt x="683" y="13"/>
                  </a:cubicBezTo>
                  <a:cubicBezTo>
                    <a:pt x="683" y="13"/>
                    <a:pt x="683" y="13"/>
                    <a:pt x="683" y="13"/>
                  </a:cubicBezTo>
                  <a:cubicBezTo>
                    <a:pt x="683" y="14"/>
                    <a:pt x="679" y="15"/>
                    <a:pt x="678" y="14"/>
                  </a:cubicBezTo>
                  <a:cubicBezTo>
                    <a:pt x="677" y="14"/>
                    <a:pt x="677" y="14"/>
                    <a:pt x="676" y="13"/>
                  </a:cubicBezTo>
                  <a:cubicBezTo>
                    <a:pt x="672" y="13"/>
                    <a:pt x="666" y="13"/>
                    <a:pt x="660" y="13"/>
                  </a:cubicBezTo>
                  <a:cubicBezTo>
                    <a:pt x="660" y="15"/>
                    <a:pt x="664" y="17"/>
                    <a:pt x="663" y="18"/>
                  </a:cubicBezTo>
                  <a:cubicBezTo>
                    <a:pt x="662" y="19"/>
                    <a:pt x="657" y="16"/>
                    <a:pt x="657" y="16"/>
                  </a:cubicBezTo>
                  <a:cubicBezTo>
                    <a:pt x="654" y="15"/>
                    <a:pt x="654" y="15"/>
                    <a:pt x="653" y="14"/>
                  </a:cubicBezTo>
                  <a:cubicBezTo>
                    <a:pt x="653" y="14"/>
                    <a:pt x="652" y="13"/>
                    <a:pt x="652" y="13"/>
                  </a:cubicBezTo>
                  <a:cubicBezTo>
                    <a:pt x="652" y="13"/>
                    <a:pt x="651" y="13"/>
                    <a:pt x="651" y="13"/>
                  </a:cubicBezTo>
                  <a:cubicBezTo>
                    <a:pt x="649" y="13"/>
                    <a:pt x="644" y="14"/>
                    <a:pt x="646" y="12"/>
                  </a:cubicBezTo>
                  <a:cubicBezTo>
                    <a:pt x="644" y="11"/>
                    <a:pt x="644" y="14"/>
                    <a:pt x="642" y="13"/>
                  </a:cubicBezTo>
                  <a:cubicBezTo>
                    <a:pt x="642" y="13"/>
                    <a:pt x="643" y="13"/>
                    <a:pt x="643" y="12"/>
                  </a:cubicBezTo>
                  <a:cubicBezTo>
                    <a:pt x="642" y="12"/>
                    <a:pt x="641" y="12"/>
                    <a:pt x="640" y="12"/>
                  </a:cubicBezTo>
                  <a:cubicBezTo>
                    <a:pt x="640" y="12"/>
                    <a:pt x="640" y="13"/>
                    <a:pt x="640" y="12"/>
                  </a:cubicBezTo>
                  <a:cubicBezTo>
                    <a:pt x="640" y="12"/>
                    <a:pt x="640" y="12"/>
                    <a:pt x="640" y="12"/>
                  </a:cubicBezTo>
                  <a:cubicBezTo>
                    <a:pt x="637" y="12"/>
                    <a:pt x="634" y="13"/>
                    <a:pt x="631" y="12"/>
                  </a:cubicBezTo>
                  <a:cubicBezTo>
                    <a:pt x="631" y="11"/>
                    <a:pt x="633" y="11"/>
                    <a:pt x="634" y="10"/>
                  </a:cubicBezTo>
                  <a:cubicBezTo>
                    <a:pt x="634" y="10"/>
                    <a:pt x="633" y="9"/>
                    <a:pt x="633" y="9"/>
                  </a:cubicBezTo>
                  <a:cubicBezTo>
                    <a:pt x="633" y="9"/>
                    <a:pt x="633" y="9"/>
                    <a:pt x="633" y="9"/>
                  </a:cubicBezTo>
                  <a:cubicBezTo>
                    <a:pt x="633" y="8"/>
                    <a:pt x="633" y="7"/>
                    <a:pt x="633" y="7"/>
                  </a:cubicBezTo>
                  <a:cubicBezTo>
                    <a:pt x="635" y="7"/>
                    <a:pt x="637" y="7"/>
                    <a:pt x="639" y="7"/>
                  </a:cubicBezTo>
                  <a:cubicBezTo>
                    <a:pt x="639" y="7"/>
                    <a:pt x="639" y="6"/>
                    <a:pt x="640" y="6"/>
                  </a:cubicBezTo>
                  <a:cubicBezTo>
                    <a:pt x="639" y="6"/>
                    <a:pt x="637" y="6"/>
                    <a:pt x="636" y="6"/>
                  </a:cubicBezTo>
                  <a:cubicBezTo>
                    <a:pt x="636" y="6"/>
                    <a:pt x="634" y="6"/>
                    <a:pt x="635" y="5"/>
                  </a:cubicBezTo>
                  <a:cubicBezTo>
                    <a:pt x="634" y="6"/>
                    <a:pt x="631" y="6"/>
                    <a:pt x="629" y="6"/>
                  </a:cubicBezTo>
                  <a:cubicBezTo>
                    <a:pt x="629" y="6"/>
                    <a:pt x="629" y="6"/>
                    <a:pt x="629" y="7"/>
                  </a:cubicBezTo>
                  <a:cubicBezTo>
                    <a:pt x="629" y="6"/>
                    <a:pt x="629" y="6"/>
                    <a:pt x="629" y="6"/>
                  </a:cubicBezTo>
                  <a:cubicBezTo>
                    <a:pt x="629" y="7"/>
                    <a:pt x="630" y="7"/>
                    <a:pt x="630" y="7"/>
                  </a:cubicBezTo>
                  <a:cubicBezTo>
                    <a:pt x="629" y="10"/>
                    <a:pt x="630" y="11"/>
                    <a:pt x="629" y="13"/>
                  </a:cubicBezTo>
                  <a:cubicBezTo>
                    <a:pt x="630" y="13"/>
                    <a:pt x="631" y="13"/>
                    <a:pt x="632" y="13"/>
                  </a:cubicBezTo>
                  <a:cubicBezTo>
                    <a:pt x="635" y="14"/>
                    <a:pt x="634" y="15"/>
                    <a:pt x="637" y="16"/>
                  </a:cubicBezTo>
                  <a:cubicBezTo>
                    <a:pt x="638" y="16"/>
                    <a:pt x="639" y="17"/>
                    <a:pt x="639" y="18"/>
                  </a:cubicBezTo>
                  <a:cubicBezTo>
                    <a:pt x="637" y="20"/>
                    <a:pt x="633" y="19"/>
                    <a:pt x="632" y="21"/>
                  </a:cubicBezTo>
                  <a:cubicBezTo>
                    <a:pt x="631" y="22"/>
                    <a:pt x="633" y="24"/>
                    <a:pt x="632" y="24"/>
                  </a:cubicBezTo>
                  <a:cubicBezTo>
                    <a:pt x="629" y="23"/>
                    <a:pt x="632" y="19"/>
                    <a:pt x="628" y="18"/>
                  </a:cubicBezTo>
                  <a:cubicBezTo>
                    <a:pt x="628" y="18"/>
                    <a:pt x="628" y="18"/>
                    <a:pt x="628" y="18"/>
                  </a:cubicBezTo>
                  <a:cubicBezTo>
                    <a:pt x="626" y="16"/>
                    <a:pt x="623" y="15"/>
                    <a:pt x="624" y="14"/>
                  </a:cubicBezTo>
                  <a:cubicBezTo>
                    <a:pt x="625" y="13"/>
                    <a:pt x="626" y="13"/>
                    <a:pt x="627" y="13"/>
                  </a:cubicBezTo>
                  <a:cubicBezTo>
                    <a:pt x="624" y="12"/>
                    <a:pt x="621" y="13"/>
                    <a:pt x="617" y="13"/>
                  </a:cubicBezTo>
                  <a:cubicBezTo>
                    <a:pt x="618" y="14"/>
                    <a:pt x="621" y="16"/>
                    <a:pt x="620" y="18"/>
                  </a:cubicBezTo>
                  <a:cubicBezTo>
                    <a:pt x="620" y="18"/>
                    <a:pt x="618" y="19"/>
                    <a:pt x="617" y="19"/>
                  </a:cubicBezTo>
                  <a:cubicBezTo>
                    <a:pt x="618" y="20"/>
                    <a:pt x="620" y="24"/>
                    <a:pt x="620" y="25"/>
                  </a:cubicBezTo>
                  <a:cubicBezTo>
                    <a:pt x="618" y="27"/>
                    <a:pt x="610" y="24"/>
                    <a:pt x="608" y="27"/>
                  </a:cubicBezTo>
                  <a:cubicBezTo>
                    <a:pt x="608" y="27"/>
                    <a:pt x="611" y="29"/>
                    <a:pt x="610" y="29"/>
                  </a:cubicBezTo>
                  <a:cubicBezTo>
                    <a:pt x="606" y="28"/>
                    <a:pt x="607" y="27"/>
                    <a:pt x="604" y="26"/>
                  </a:cubicBezTo>
                  <a:cubicBezTo>
                    <a:pt x="603" y="25"/>
                    <a:pt x="603" y="26"/>
                    <a:pt x="604" y="25"/>
                  </a:cubicBezTo>
                  <a:cubicBezTo>
                    <a:pt x="605" y="23"/>
                    <a:pt x="608" y="24"/>
                    <a:pt x="609" y="21"/>
                  </a:cubicBezTo>
                  <a:cubicBezTo>
                    <a:pt x="609" y="21"/>
                    <a:pt x="607" y="19"/>
                    <a:pt x="608" y="20"/>
                  </a:cubicBezTo>
                  <a:cubicBezTo>
                    <a:pt x="609" y="20"/>
                    <a:pt x="609" y="20"/>
                    <a:pt x="610" y="20"/>
                  </a:cubicBezTo>
                  <a:cubicBezTo>
                    <a:pt x="610" y="20"/>
                    <a:pt x="609" y="20"/>
                    <a:pt x="608" y="19"/>
                  </a:cubicBezTo>
                  <a:cubicBezTo>
                    <a:pt x="607" y="19"/>
                    <a:pt x="606" y="14"/>
                    <a:pt x="606" y="13"/>
                  </a:cubicBezTo>
                  <a:cubicBezTo>
                    <a:pt x="606" y="13"/>
                    <a:pt x="606" y="13"/>
                    <a:pt x="606" y="13"/>
                  </a:cubicBezTo>
                  <a:cubicBezTo>
                    <a:pt x="604" y="13"/>
                    <a:pt x="602" y="13"/>
                    <a:pt x="600" y="13"/>
                  </a:cubicBezTo>
                  <a:cubicBezTo>
                    <a:pt x="601" y="14"/>
                    <a:pt x="601" y="14"/>
                    <a:pt x="600" y="14"/>
                  </a:cubicBezTo>
                  <a:cubicBezTo>
                    <a:pt x="599" y="14"/>
                    <a:pt x="599" y="13"/>
                    <a:pt x="598" y="13"/>
                  </a:cubicBezTo>
                  <a:cubicBezTo>
                    <a:pt x="597" y="13"/>
                    <a:pt x="596" y="13"/>
                    <a:pt x="594" y="13"/>
                  </a:cubicBezTo>
                  <a:cubicBezTo>
                    <a:pt x="596" y="14"/>
                    <a:pt x="595" y="16"/>
                    <a:pt x="597" y="17"/>
                  </a:cubicBezTo>
                  <a:cubicBezTo>
                    <a:pt x="597" y="17"/>
                    <a:pt x="599" y="18"/>
                    <a:pt x="598" y="18"/>
                  </a:cubicBezTo>
                  <a:cubicBezTo>
                    <a:pt x="597" y="18"/>
                    <a:pt x="597" y="18"/>
                    <a:pt x="597" y="17"/>
                  </a:cubicBezTo>
                  <a:cubicBezTo>
                    <a:pt x="597" y="17"/>
                    <a:pt x="597" y="17"/>
                    <a:pt x="597" y="17"/>
                  </a:cubicBezTo>
                  <a:cubicBezTo>
                    <a:pt x="596" y="19"/>
                    <a:pt x="596" y="19"/>
                    <a:pt x="596" y="20"/>
                  </a:cubicBezTo>
                  <a:cubicBezTo>
                    <a:pt x="594" y="20"/>
                    <a:pt x="591" y="23"/>
                    <a:pt x="589" y="24"/>
                  </a:cubicBezTo>
                  <a:cubicBezTo>
                    <a:pt x="590" y="25"/>
                    <a:pt x="590" y="26"/>
                    <a:pt x="592" y="26"/>
                  </a:cubicBezTo>
                  <a:cubicBezTo>
                    <a:pt x="593" y="27"/>
                    <a:pt x="592" y="28"/>
                    <a:pt x="592" y="29"/>
                  </a:cubicBezTo>
                  <a:cubicBezTo>
                    <a:pt x="590" y="31"/>
                    <a:pt x="592" y="31"/>
                    <a:pt x="590" y="34"/>
                  </a:cubicBezTo>
                  <a:cubicBezTo>
                    <a:pt x="590" y="34"/>
                    <a:pt x="588" y="36"/>
                    <a:pt x="587" y="37"/>
                  </a:cubicBezTo>
                  <a:cubicBezTo>
                    <a:pt x="586" y="38"/>
                    <a:pt x="586" y="39"/>
                    <a:pt x="585" y="39"/>
                  </a:cubicBezTo>
                  <a:cubicBezTo>
                    <a:pt x="584" y="41"/>
                    <a:pt x="583" y="41"/>
                    <a:pt x="582" y="42"/>
                  </a:cubicBezTo>
                  <a:cubicBezTo>
                    <a:pt x="582" y="43"/>
                    <a:pt x="581" y="44"/>
                    <a:pt x="581" y="44"/>
                  </a:cubicBezTo>
                  <a:cubicBezTo>
                    <a:pt x="582" y="43"/>
                    <a:pt x="582" y="43"/>
                    <a:pt x="582" y="42"/>
                  </a:cubicBezTo>
                  <a:cubicBezTo>
                    <a:pt x="582" y="42"/>
                    <a:pt x="583" y="41"/>
                    <a:pt x="582" y="41"/>
                  </a:cubicBezTo>
                  <a:cubicBezTo>
                    <a:pt x="579" y="40"/>
                    <a:pt x="577" y="43"/>
                    <a:pt x="574" y="42"/>
                  </a:cubicBezTo>
                  <a:cubicBezTo>
                    <a:pt x="573" y="42"/>
                    <a:pt x="571" y="41"/>
                    <a:pt x="571" y="40"/>
                  </a:cubicBezTo>
                  <a:cubicBezTo>
                    <a:pt x="573" y="39"/>
                    <a:pt x="573" y="37"/>
                    <a:pt x="577" y="37"/>
                  </a:cubicBezTo>
                  <a:cubicBezTo>
                    <a:pt x="580" y="38"/>
                    <a:pt x="581" y="36"/>
                    <a:pt x="583" y="35"/>
                  </a:cubicBezTo>
                  <a:cubicBezTo>
                    <a:pt x="583" y="33"/>
                    <a:pt x="584" y="31"/>
                    <a:pt x="582" y="30"/>
                  </a:cubicBezTo>
                  <a:cubicBezTo>
                    <a:pt x="581" y="30"/>
                    <a:pt x="580" y="31"/>
                    <a:pt x="581" y="31"/>
                  </a:cubicBezTo>
                  <a:cubicBezTo>
                    <a:pt x="581" y="29"/>
                    <a:pt x="582" y="24"/>
                    <a:pt x="585" y="23"/>
                  </a:cubicBezTo>
                  <a:cubicBezTo>
                    <a:pt x="585" y="21"/>
                    <a:pt x="585" y="19"/>
                    <a:pt x="585" y="19"/>
                  </a:cubicBezTo>
                  <a:cubicBezTo>
                    <a:pt x="587" y="18"/>
                    <a:pt x="588" y="14"/>
                    <a:pt x="591" y="13"/>
                  </a:cubicBezTo>
                  <a:cubicBezTo>
                    <a:pt x="586" y="13"/>
                    <a:pt x="582" y="13"/>
                    <a:pt x="577" y="13"/>
                  </a:cubicBezTo>
                  <a:cubicBezTo>
                    <a:pt x="577" y="13"/>
                    <a:pt x="577" y="13"/>
                    <a:pt x="577" y="14"/>
                  </a:cubicBezTo>
                  <a:cubicBezTo>
                    <a:pt x="578" y="18"/>
                    <a:pt x="575" y="23"/>
                    <a:pt x="569" y="19"/>
                  </a:cubicBezTo>
                  <a:cubicBezTo>
                    <a:pt x="568" y="19"/>
                    <a:pt x="570" y="16"/>
                    <a:pt x="571" y="15"/>
                  </a:cubicBezTo>
                  <a:cubicBezTo>
                    <a:pt x="571" y="14"/>
                    <a:pt x="571" y="13"/>
                    <a:pt x="572" y="13"/>
                  </a:cubicBezTo>
                  <a:cubicBezTo>
                    <a:pt x="570" y="13"/>
                    <a:pt x="569" y="13"/>
                    <a:pt x="568" y="13"/>
                  </a:cubicBezTo>
                  <a:cubicBezTo>
                    <a:pt x="566" y="14"/>
                    <a:pt x="563" y="14"/>
                    <a:pt x="560" y="13"/>
                  </a:cubicBezTo>
                  <a:cubicBezTo>
                    <a:pt x="559" y="14"/>
                    <a:pt x="559" y="14"/>
                    <a:pt x="558" y="14"/>
                  </a:cubicBezTo>
                  <a:cubicBezTo>
                    <a:pt x="558" y="12"/>
                    <a:pt x="556" y="13"/>
                    <a:pt x="555" y="12"/>
                  </a:cubicBezTo>
                  <a:cubicBezTo>
                    <a:pt x="554" y="13"/>
                    <a:pt x="556" y="13"/>
                    <a:pt x="555" y="13"/>
                  </a:cubicBezTo>
                  <a:cubicBezTo>
                    <a:pt x="552" y="13"/>
                    <a:pt x="549" y="13"/>
                    <a:pt x="547" y="13"/>
                  </a:cubicBezTo>
                  <a:cubicBezTo>
                    <a:pt x="548" y="16"/>
                    <a:pt x="545" y="20"/>
                    <a:pt x="544" y="22"/>
                  </a:cubicBezTo>
                  <a:cubicBezTo>
                    <a:pt x="541" y="24"/>
                    <a:pt x="535" y="17"/>
                    <a:pt x="533" y="18"/>
                  </a:cubicBezTo>
                  <a:cubicBezTo>
                    <a:pt x="532" y="17"/>
                    <a:pt x="528" y="17"/>
                    <a:pt x="529" y="16"/>
                  </a:cubicBezTo>
                  <a:cubicBezTo>
                    <a:pt x="529" y="15"/>
                    <a:pt x="530" y="15"/>
                    <a:pt x="531" y="14"/>
                  </a:cubicBezTo>
                  <a:cubicBezTo>
                    <a:pt x="518" y="14"/>
                    <a:pt x="504" y="14"/>
                    <a:pt x="492" y="14"/>
                  </a:cubicBezTo>
                  <a:cubicBezTo>
                    <a:pt x="490" y="10"/>
                    <a:pt x="500" y="13"/>
                    <a:pt x="503" y="11"/>
                  </a:cubicBezTo>
                  <a:cubicBezTo>
                    <a:pt x="499" y="12"/>
                    <a:pt x="494" y="11"/>
                    <a:pt x="489" y="12"/>
                  </a:cubicBezTo>
                  <a:cubicBezTo>
                    <a:pt x="491" y="12"/>
                    <a:pt x="490" y="13"/>
                    <a:pt x="491" y="14"/>
                  </a:cubicBezTo>
                  <a:cubicBezTo>
                    <a:pt x="487" y="14"/>
                    <a:pt x="485" y="14"/>
                    <a:pt x="483" y="14"/>
                  </a:cubicBezTo>
                  <a:cubicBezTo>
                    <a:pt x="481" y="15"/>
                    <a:pt x="480" y="15"/>
                    <a:pt x="478" y="15"/>
                  </a:cubicBezTo>
                  <a:cubicBezTo>
                    <a:pt x="478" y="15"/>
                    <a:pt x="477" y="14"/>
                    <a:pt x="477" y="14"/>
                  </a:cubicBezTo>
                  <a:cubicBezTo>
                    <a:pt x="477" y="14"/>
                    <a:pt x="476" y="14"/>
                    <a:pt x="476" y="14"/>
                  </a:cubicBezTo>
                  <a:cubicBezTo>
                    <a:pt x="475" y="14"/>
                    <a:pt x="476" y="15"/>
                    <a:pt x="475" y="15"/>
                  </a:cubicBezTo>
                  <a:cubicBezTo>
                    <a:pt x="475" y="13"/>
                    <a:pt x="474" y="15"/>
                    <a:pt x="473" y="15"/>
                  </a:cubicBezTo>
                  <a:cubicBezTo>
                    <a:pt x="472" y="15"/>
                    <a:pt x="472" y="15"/>
                    <a:pt x="471" y="15"/>
                  </a:cubicBezTo>
                  <a:cubicBezTo>
                    <a:pt x="472" y="15"/>
                    <a:pt x="472" y="16"/>
                    <a:pt x="472" y="16"/>
                  </a:cubicBezTo>
                  <a:cubicBezTo>
                    <a:pt x="471" y="17"/>
                    <a:pt x="470" y="18"/>
                    <a:pt x="470" y="19"/>
                  </a:cubicBezTo>
                  <a:cubicBezTo>
                    <a:pt x="469" y="19"/>
                    <a:pt x="468" y="19"/>
                    <a:pt x="467" y="20"/>
                  </a:cubicBezTo>
                  <a:cubicBezTo>
                    <a:pt x="467" y="20"/>
                    <a:pt x="468" y="20"/>
                    <a:pt x="469" y="20"/>
                  </a:cubicBezTo>
                  <a:cubicBezTo>
                    <a:pt x="469" y="20"/>
                    <a:pt x="469" y="20"/>
                    <a:pt x="469" y="20"/>
                  </a:cubicBezTo>
                  <a:cubicBezTo>
                    <a:pt x="469" y="21"/>
                    <a:pt x="465" y="22"/>
                    <a:pt x="463" y="23"/>
                  </a:cubicBezTo>
                  <a:cubicBezTo>
                    <a:pt x="463" y="24"/>
                    <a:pt x="464" y="26"/>
                    <a:pt x="464" y="26"/>
                  </a:cubicBezTo>
                  <a:cubicBezTo>
                    <a:pt x="463" y="28"/>
                    <a:pt x="463" y="28"/>
                    <a:pt x="462" y="29"/>
                  </a:cubicBezTo>
                  <a:cubicBezTo>
                    <a:pt x="464" y="28"/>
                    <a:pt x="465" y="28"/>
                    <a:pt x="466" y="27"/>
                  </a:cubicBezTo>
                  <a:cubicBezTo>
                    <a:pt x="467" y="26"/>
                    <a:pt x="467" y="28"/>
                    <a:pt x="468" y="28"/>
                  </a:cubicBezTo>
                  <a:cubicBezTo>
                    <a:pt x="472" y="29"/>
                    <a:pt x="471" y="30"/>
                    <a:pt x="474" y="31"/>
                  </a:cubicBezTo>
                  <a:cubicBezTo>
                    <a:pt x="475" y="31"/>
                    <a:pt x="477" y="30"/>
                    <a:pt x="477" y="30"/>
                  </a:cubicBezTo>
                  <a:cubicBezTo>
                    <a:pt x="476" y="32"/>
                    <a:pt x="477" y="33"/>
                    <a:pt x="477" y="35"/>
                  </a:cubicBezTo>
                  <a:cubicBezTo>
                    <a:pt x="479" y="34"/>
                    <a:pt x="484" y="35"/>
                    <a:pt x="485" y="33"/>
                  </a:cubicBezTo>
                  <a:cubicBezTo>
                    <a:pt x="485" y="32"/>
                    <a:pt x="484" y="32"/>
                    <a:pt x="485" y="32"/>
                  </a:cubicBezTo>
                  <a:cubicBezTo>
                    <a:pt x="488" y="33"/>
                    <a:pt x="489" y="32"/>
                    <a:pt x="492" y="33"/>
                  </a:cubicBezTo>
                  <a:cubicBezTo>
                    <a:pt x="493" y="33"/>
                    <a:pt x="497" y="36"/>
                    <a:pt x="497" y="37"/>
                  </a:cubicBezTo>
                  <a:cubicBezTo>
                    <a:pt x="495" y="39"/>
                    <a:pt x="486" y="36"/>
                    <a:pt x="484" y="38"/>
                  </a:cubicBezTo>
                  <a:cubicBezTo>
                    <a:pt x="484" y="39"/>
                    <a:pt x="487" y="43"/>
                    <a:pt x="486" y="42"/>
                  </a:cubicBezTo>
                  <a:cubicBezTo>
                    <a:pt x="483" y="41"/>
                    <a:pt x="485" y="38"/>
                    <a:pt x="481" y="37"/>
                  </a:cubicBezTo>
                  <a:cubicBezTo>
                    <a:pt x="481" y="37"/>
                    <a:pt x="477" y="36"/>
                    <a:pt x="476" y="36"/>
                  </a:cubicBezTo>
                  <a:cubicBezTo>
                    <a:pt x="475" y="36"/>
                    <a:pt x="473" y="34"/>
                    <a:pt x="472" y="34"/>
                  </a:cubicBezTo>
                  <a:cubicBezTo>
                    <a:pt x="469" y="33"/>
                    <a:pt x="470" y="32"/>
                    <a:pt x="467" y="31"/>
                  </a:cubicBezTo>
                  <a:cubicBezTo>
                    <a:pt x="466" y="30"/>
                    <a:pt x="463" y="31"/>
                    <a:pt x="461" y="31"/>
                  </a:cubicBezTo>
                  <a:cubicBezTo>
                    <a:pt x="461" y="31"/>
                    <a:pt x="458" y="31"/>
                    <a:pt x="456" y="31"/>
                  </a:cubicBezTo>
                  <a:cubicBezTo>
                    <a:pt x="455" y="31"/>
                    <a:pt x="455" y="31"/>
                    <a:pt x="454" y="30"/>
                  </a:cubicBezTo>
                  <a:cubicBezTo>
                    <a:pt x="453" y="29"/>
                    <a:pt x="454" y="26"/>
                    <a:pt x="452" y="25"/>
                  </a:cubicBezTo>
                  <a:cubicBezTo>
                    <a:pt x="451" y="24"/>
                    <a:pt x="450" y="23"/>
                    <a:pt x="450" y="22"/>
                  </a:cubicBezTo>
                  <a:cubicBezTo>
                    <a:pt x="451" y="21"/>
                    <a:pt x="452" y="22"/>
                    <a:pt x="453" y="22"/>
                  </a:cubicBezTo>
                  <a:cubicBezTo>
                    <a:pt x="455" y="23"/>
                    <a:pt x="456" y="22"/>
                    <a:pt x="457" y="22"/>
                  </a:cubicBezTo>
                  <a:cubicBezTo>
                    <a:pt x="457" y="21"/>
                    <a:pt x="456" y="21"/>
                    <a:pt x="454" y="20"/>
                  </a:cubicBezTo>
                  <a:cubicBezTo>
                    <a:pt x="453" y="20"/>
                    <a:pt x="457" y="17"/>
                    <a:pt x="457" y="17"/>
                  </a:cubicBezTo>
                  <a:cubicBezTo>
                    <a:pt x="458" y="16"/>
                    <a:pt x="458" y="16"/>
                    <a:pt x="458" y="15"/>
                  </a:cubicBezTo>
                  <a:cubicBezTo>
                    <a:pt x="456" y="15"/>
                    <a:pt x="454" y="15"/>
                    <a:pt x="452" y="15"/>
                  </a:cubicBezTo>
                  <a:cubicBezTo>
                    <a:pt x="452" y="15"/>
                    <a:pt x="452" y="15"/>
                    <a:pt x="452" y="15"/>
                  </a:cubicBezTo>
                  <a:cubicBezTo>
                    <a:pt x="448" y="15"/>
                    <a:pt x="444" y="15"/>
                    <a:pt x="440" y="15"/>
                  </a:cubicBezTo>
                  <a:cubicBezTo>
                    <a:pt x="440" y="15"/>
                    <a:pt x="440" y="16"/>
                    <a:pt x="441" y="16"/>
                  </a:cubicBezTo>
                  <a:cubicBezTo>
                    <a:pt x="444" y="16"/>
                    <a:pt x="447" y="16"/>
                    <a:pt x="449" y="17"/>
                  </a:cubicBezTo>
                  <a:cubicBezTo>
                    <a:pt x="447" y="17"/>
                    <a:pt x="443" y="17"/>
                    <a:pt x="441" y="17"/>
                  </a:cubicBezTo>
                  <a:cubicBezTo>
                    <a:pt x="441" y="19"/>
                    <a:pt x="441" y="21"/>
                    <a:pt x="442" y="21"/>
                  </a:cubicBezTo>
                  <a:cubicBezTo>
                    <a:pt x="443" y="21"/>
                    <a:pt x="445" y="19"/>
                    <a:pt x="445" y="20"/>
                  </a:cubicBezTo>
                  <a:cubicBezTo>
                    <a:pt x="444" y="21"/>
                    <a:pt x="444" y="22"/>
                    <a:pt x="443" y="22"/>
                  </a:cubicBezTo>
                  <a:cubicBezTo>
                    <a:pt x="443" y="22"/>
                    <a:pt x="443" y="22"/>
                    <a:pt x="443" y="22"/>
                  </a:cubicBezTo>
                  <a:cubicBezTo>
                    <a:pt x="443" y="23"/>
                    <a:pt x="443" y="23"/>
                    <a:pt x="442" y="23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1" y="23"/>
                    <a:pt x="441" y="23"/>
                    <a:pt x="440" y="23"/>
                  </a:cubicBezTo>
                  <a:cubicBezTo>
                    <a:pt x="441" y="23"/>
                    <a:pt x="441" y="22"/>
                    <a:pt x="442" y="22"/>
                  </a:cubicBezTo>
                  <a:cubicBezTo>
                    <a:pt x="442" y="22"/>
                    <a:pt x="442" y="22"/>
                    <a:pt x="442" y="22"/>
                  </a:cubicBezTo>
                  <a:cubicBezTo>
                    <a:pt x="441" y="21"/>
                    <a:pt x="440" y="22"/>
                    <a:pt x="440" y="22"/>
                  </a:cubicBezTo>
                  <a:cubicBezTo>
                    <a:pt x="440" y="22"/>
                    <a:pt x="440" y="22"/>
                    <a:pt x="440" y="22"/>
                  </a:cubicBezTo>
                  <a:cubicBezTo>
                    <a:pt x="440" y="23"/>
                    <a:pt x="438" y="24"/>
                    <a:pt x="440" y="24"/>
                  </a:cubicBezTo>
                  <a:cubicBezTo>
                    <a:pt x="438" y="24"/>
                    <a:pt x="435" y="24"/>
                    <a:pt x="434" y="23"/>
                  </a:cubicBezTo>
                  <a:cubicBezTo>
                    <a:pt x="434" y="24"/>
                    <a:pt x="433" y="24"/>
                    <a:pt x="431" y="24"/>
                  </a:cubicBezTo>
                  <a:cubicBezTo>
                    <a:pt x="431" y="23"/>
                    <a:pt x="431" y="23"/>
                    <a:pt x="431" y="22"/>
                  </a:cubicBezTo>
                  <a:cubicBezTo>
                    <a:pt x="430" y="23"/>
                    <a:pt x="430" y="23"/>
                    <a:pt x="429" y="23"/>
                  </a:cubicBezTo>
                  <a:cubicBezTo>
                    <a:pt x="429" y="24"/>
                    <a:pt x="430" y="23"/>
                    <a:pt x="430" y="24"/>
                  </a:cubicBezTo>
                  <a:cubicBezTo>
                    <a:pt x="428" y="24"/>
                    <a:pt x="428" y="22"/>
                    <a:pt x="429" y="22"/>
                  </a:cubicBezTo>
                  <a:cubicBezTo>
                    <a:pt x="430" y="22"/>
                    <a:pt x="432" y="22"/>
                    <a:pt x="434" y="22"/>
                  </a:cubicBezTo>
                  <a:cubicBezTo>
                    <a:pt x="434" y="22"/>
                    <a:pt x="434" y="22"/>
                    <a:pt x="433" y="21"/>
                  </a:cubicBezTo>
                  <a:cubicBezTo>
                    <a:pt x="434" y="21"/>
                    <a:pt x="434" y="21"/>
                    <a:pt x="434" y="21"/>
                  </a:cubicBezTo>
                  <a:cubicBezTo>
                    <a:pt x="429" y="20"/>
                    <a:pt x="422" y="21"/>
                    <a:pt x="416" y="20"/>
                  </a:cubicBezTo>
                  <a:cubicBezTo>
                    <a:pt x="416" y="19"/>
                    <a:pt x="418" y="19"/>
                    <a:pt x="419" y="18"/>
                  </a:cubicBezTo>
                  <a:cubicBezTo>
                    <a:pt x="406" y="18"/>
                    <a:pt x="396" y="17"/>
                    <a:pt x="384" y="19"/>
                  </a:cubicBezTo>
                  <a:cubicBezTo>
                    <a:pt x="383" y="18"/>
                    <a:pt x="379" y="17"/>
                    <a:pt x="378" y="19"/>
                  </a:cubicBezTo>
                  <a:cubicBezTo>
                    <a:pt x="383" y="20"/>
                    <a:pt x="392" y="18"/>
                    <a:pt x="399" y="19"/>
                  </a:cubicBezTo>
                  <a:cubicBezTo>
                    <a:pt x="397" y="20"/>
                    <a:pt x="395" y="19"/>
                    <a:pt x="394" y="20"/>
                  </a:cubicBezTo>
                  <a:cubicBezTo>
                    <a:pt x="395" y="20"/>
                    <a:pt x="395" y="20"/>
                    <a:pt x="395" y="20"/>
                  </a:cubicBezTo>
                  <a:cubicBezTo>
                    <a:pt x="395" y="20"/>
                    <a:pt x="394" y="20"/>
                    <a:pt x="394" y="20"/>
                  </a:cubicBezTo>
                  <a:cubicBezTo>
                    <a:pt x="397" y="21"/>
                    <a:pt x="400" y="20"/>
                    <a:pt x="401" y="21"/>
                  </a:cubicBezTo>
                  <a:cubicBezTo>
                    <a:pt x="403" y="19"/>
                    <a:pt x="410" y="19"/>
                    <a:pt x="411" y="20"/>
                  </a:cubicBezTo>
                  <a:cubicBezTo>
                    <a:pt x="410" y="21"/>
                    <a:pt x="409" y="20"/>
                    <a:pt x="409" y="21"/>
                  </a:cubicBezTo>
                  <a:cubicBezTo>
                    <a:pt x="412" y="21"/>
                    <a:pt x="414" y="20"/>
                    <a:pt x="414" y="22"/>
                  </a:cubicBezTo>
                  <a:cubicBezTo>
                    <a:pt x="416" y="21"/>
                    <a:pt x="417" y="22"/>
                    <a:pt x="418" y="21"/>
                  </a:cubicBezTo>
                  <a:cubicBezTo>
                    <a:pt x="418" y="22"/>
                    <a:pt x="419" y="22"/>
                    <a:pt x="418" y="23"/>
                  </a:cubicBezTo>
                  <a:cubicBezTo>
                    <a:pt x="422" y="23"/>
                    <a:pt x="422" y="23"/>
                    <a:pt x="422" y="23"/>
                  </a:cubicBezTo>
                  <a:cubicBezTo>
                    <a:pt x="422" y="22"/>
                    <a:pt x="421" y="22"/>
                    <a:pt x="423" y="21"/>
                  </a:cubicBezTo>
                  <a:cubicBezTo>
                    <a:pt x="423" y="22"/>
                    <a:pt x="423" y="22"/>
                    <a:pt x="424" y="23"/>
                  </a:cubicBezTo>
                  <a:cubicBezTo>
                    <a:pt x="423" y="24"/>
                    <a:pt x="417" y="22"/>
                    <a:pt x="417" y="25"/>
                  </a:cubicBezTo>
                  <a:cubicBezTo>
                    <a:pt x="418" y="25"/>
                    <a:pt x="418" y="24"/>
                    <a:pt x="418" y="24"/>
                  </a:cubicBezTo>
                  <a:cubicBezTo>
                    <a:pt x="420" y="24"/>
                    <a:pt x="418" y="24"/>
                    <a:pt x="420" y="25"/>
                  </a:cubicBezTo>
                  <a:cubicBezTo>
                    <a:pt x="421" y="25"/>
                    <a:pt x="420" y="24"/>
                    <a:pt x="422" y="24"/>
                  </a:cubicBezTo>
                  <a:cubicBezTo>
                    <a:pt x="426" y="27"/>
                    <a:pt x="431" y="24"/>
                    <a:pt x="436" y="26"/>
                  </a:cubicBezTo>
                  <a:cubicBezTo>
                    <a:pt x="435" y="26"/>
                    <a:pt x="434" y="26"/>
                    <a:pt x="434" y="27"/>
                  </a:cubicBezTo>
                  <a:cubicBezTo>
                    <a:pt x="427" y="27"/>
                    <a:pt x="417" y="27"/>
                    <a:pt x="414" y="28"/>
                  </a:cubicBezTo>
                  <a:cubicBezTo>
                    <a:pt x="417" y="29"/>
                    <a:pt x="418" y="28"/>
                    <a:pt x="421" y="29"/>
                  </a:cubicBezTo>
                  <a:cubicBezTo>
                    <a:pt x="419" y="30"/>
                    <a:pt x="415" y="28"/>
                    <a:pt x="415" y="30"/>
                  </a:cubicBezTo>
                  <a:cubicBezTo>
                    <a:pt x="416" y="31"/>
                    <a:pt x="419" y="29"/>
                    <a:pt x="421" y="30"/>
                  </a:cubicBezTo>
                  <a:cubicBezTo>
                    <a:pt x="421" y="31"/>
                    <a:pt x="419" y="31"/>
                    <a:pt x="418" y="31"/>
                  </a:cubicBezTo>
                  <a:cubicBezTo>
                    <a:pt x="420" y="32"/>
                    <a:pt x="422" y="33"/>
                    <a:pt x="424" y="31"/>
                  </a:cubicBezTo>
                  <a:cubicBezTo>
                    <a:pt x="423" y="30"/>
                    <a:pt x="422" y="32"/>
                    <a:pt x="422" y="30"/>
                  </a:cubicBezTo>
                  <a:cubicBezTo>
                    <a:pt x="422" y="30"/>
                    <a:pt x="424" y="30"/>
                    <a:pt x="424" y="30"/>
                  </a:cubicBezTo>
                  <a:cubicBezTo>
                    <a:pt x="424" y="31"/>
                    <a:pt x="425" y="31"/>
                    <a:pt x="426" y="32"/>
                  </a:cubicBezTo>
                  <a:cubicBezTo>
                    <a:pt x="429" y="30"/>
                    <a:pt x="434" y="30"/>
                    <a:pt x="437" y="31"/>
                  </a:cubicBezTo>
                  <a:cubicBezTo>
                    <a:pt x="437" y="31"/>
                    <a:pt x="435" y="31"/>
                    <a:pt x="435" y="32"/>
                  </a:cubicBezTo>
                  <a:cubicBezTo>
                    <a:pt x="440" y="32"/>
                    <a:pt x="444" y="31"/>
                    <a:pt x="448" y="32"/>
                  </a:cubicBezTo>
                  <a:cubicBezTo>
                    <a:pt x="443" y="33"/>
                    <a:pt x="440" y="32"/>
                    <a:pt x="435" y="33"/>
                  </a:cubicBezTo>
                  <a:cubicBezTo>
                    <a:pt x="436" y="34"/>
                    <a:pt x="437" y="34"/>
                    <a:pt x="435" y="35"/>
                  </a:cubicBezTo>
                  <a:cubicBezTo>
                    <a:pt x="433" y="34"/>
                    <a:pt x="434" y="34"/>
                    <a:pt x="432" y="34"/>
                  </a:cubicBezTo>
                  <a:cubicBezTo>
                    <a:pt x="432" y="34"/>
                    <a:pt x="432" y="34"/>
                    <a:pt x="432" y="33"/>
                  </a:cubicBezTo>
                  <a:cubicBezTo>
                    <a:pt x="429" y="33"/>
                    <a:pt x="426" y="32"/>
                    <a:pt x="425" y="34"/>
                  </a:cubicBezTo>
                  <a:cubicBezTo>
                    <a:pt x="406" y="34"/>
                    <a:pt x="384" y="33"/>
                    <a:pt x="365" y="34"/>
                  </a:cubicBezTo>
                  <a:cubicBezTo>
                    <a:pt x="365" y="34"/>
                    <a:pt x="365" y="35"/>
                    <a:pt x="365" y="35"/>
                  </a:cubicBezTo>
                  <a:cubicBezTo>
                    <a:pt x="365" y="37"/>
                    <a:pt x="369" y="36"/>
                    <a:pt x="371" y="38"/>
                  </a:cubicBezTo>
                  <a:cubicBezTo>
                    <a:pt x="359" y="37"/>
                    <a:pt x="344" y="39"/>
                    <a:pt x="335" y="37"/>
                  </a:cubicBezTo>
                  <a:cubicBezTo>
                    <a:pt x="343" y="36"/>
                    <a:pt x="352" y="38"/>
                    <a:pt x="359" y="35"/>
                  </a:cubicBezTo>
                  <a:cubicBezTo>
                    <a:pt x="360" y="37"/>
                    <a:pt x="361" y="36"/>
                    <a:pt x="364" y="36"/>
                  </a:cubicBezTo>
                  <a:cubicBezTo>
                    <a:pt x="364" y="35"/>
                    <a:pt x="365" y="35"/>
                    <a:pt x="365" y="34"/>
                  </a:cubicBezTo>
                  <a:cubicBezTo>
                    <a:pt x="362" y="35"/>
                    <a:pt x="360" y="33"/>
                    <a:pt x="357" y="34"/>
                  </a:cubicBezTo>
                  <a:cubicBezTo>
                    <a:pt x="359" y="34"/>
                    <a:pt x="357" y="35"/>
                    <a:pt x="356" y="35"/>
                  </a:cubicBezTo>
                  <a:cubicBezTo>
                    <a:pt x="355" y="34"/>
                    <a:pt x="353" y="33"/>
                    <a:pt x="351" y="33"/>
                  </a:cubicBezTo>
                  <a:cubicBezTo>
                    <a:pt x="352" y="33"/>
                    <a:pt x="352" y="32"/>
                    <a:pt x="351" y="32"/>
                  </a:cubicBezTo>
                  <a:cubicBezTo>
                    <a:pt x="351" y="33"/>
                    <a:pt x="349" y="34"/>
                    <a:pt x="348" y="35"/>
                  </a:cubicBezTo>
                  <a:cubicBezTo>
                    <a:pt x="343" y="34"/>
                    <a:pt x="339" y="34"/>
                    <a:pt x="335" y="34"/>
                  </a:cubicBezTo>
                  <a:cubicBezTo>
                    <a:pt x="334" y="33"/>
                    <a:pt x="337" y="33"/>
                    <a:pt x="336" y="32"/>
                  </a:cubicBezTo>
                  <a:cubicBezTo>
                    <a:pt x="333" y="32"/>
                    <a:pt x="331" y="32"/>
                    <a:pt x="330" y="34"/>
                  </a:cubicBezTo>
                  <a:cubicBezTo>
                    <a:pt x="328" y="33"/>
                    <a:pt x="331" y="32"/>
                    <a:pt x="329" y="32"/>
                  </a:cubicBezTo>
                  <a:cubicBezTo>
                    <a:pt x="330" y="31"/>
                    <a:pt x="334" y="31"/>
                    <a:pt x="335" y="32"/>
                  </a:cubicBezTo>
                  <a:cubicBezTo>
                    <a:pt x="337" y="32"/>
                    <a:pt x="337" y="31"/>
                    <a:pt x="339" y="31"/>
                  </a:cubicBezTo>
                  <a:cubicBezTo>
                    <a:pt x="355" y="31"/>
                    <a:pt x="374" y="30"/>
                    <a:pt x="389" y="31"/>
                  </a:cubicBezTo>
                  <a:cubicBezTo>
                    <a:pt x="390" y="31"/>
                    <a:pt x="390" y="30"/>
                    <a:pt x="391" y="30"/>
                  </a:cubicBezTo>
                  <a:cubicBezTo>
                    <a:pt x="392" y="30"/>
                    <a:pt x="395" y="31"/>
                    <a:pt x="396" y="31"/>
                  </a:cubicBezTo>
                  <a:cubicBezTo>
                    <a:pt x="402" y="31"/>
                    <a:pt x="408" y="31"/>
                    <a:pt x="414" y="30"/>
                  </a:cubicBezTo>
                  <a:cubicBezTo>
                    <a:pt x="396" y="30"/>
                    <a:pt x="377" y="30"/>
                    <a:pt x="362" y="30"/>
                  </a:cubicBezTo>
                  <a:cubicBezTo>
                    <a:pt x="360" y="31"/>
                    <a:pt x="357" y="30"/>
                    <a:pt x="354" y="29"/>
                  </a:cubicBezTo>
                  <a:cubicBezTo>
                    <a:pt x="353" y="28"/>
                    <a:pt x="356" y="29"/>
                    <a:pt x="357" y="28"/>
                  </a:cubicBezTo>
                  <a:cubicBezTo>
                    <a:pt x="356" y="27"/>
                    <a:pt x="355" y="28"/>
                    <a:pt x="354" y="27"/>
                  </a:cubicBezTo>
                  <a:cubicBezTo>
                    <a:pt x="355" y="27"/>
                    <a:pt x="354" y="27"/>
                    <a:pt x="354" y="26"/>
                  </a:cubicBezTo>
                  <a:cubicBezTo>
                    <a:pt x="355" y="26"/>
                    <a:pt x="355" y="25"/>
                    <a:pt x="356" y="25"/>
                  </a:cubicBezTo>
                  <a:cubicBezTo>
                    <a:pt x="358" y="26"/>
                    <a:pt x="362" y="26"/>
                    <a:pt x="365" y="25"/>
                  </a:cubicBezTo>
                  <a:cubicBezTo>
                    <a:pt x="360" y="25"/>
                    <a:pt x="357" y="25"/>
                    <a:pt x="353" y="25"/>
                  </a:cubicBezTo>
                  <a:cubicBezTo>
                    <a:pt x="353" y="25"/>
                    <a:pt x="353" y="26"/>
                    <a:pt x="353" y="26"/>
                  </a:cubicBezTo>
                  <a:cubicBezTo>
                    <a:pt x="353" y="25"/>
                    <a:pt x="350" y="25"/>
                    <a:pt x="350" y="26"/>
                  </a:cubicBezTo>
                  <a:cubicBezTo>
                    <a:pt x="351" y="26"/>
                    <a:pt x="352" y="26"/>
                    <a:pt x="352" y="26"/>
                  </a:cubicBezTo>
                  <a:cubicBezTo>
                    <a:pt x="352" y="27"/>
                    <a:pt x="351" y="27"/>
                    <a:pt x="352" y="28"/>
                  </a:cubicBezTo>
                  <a:cubicBezTo>
                    <a:pt x="350" y="28"/>
                    <a:pt x="349" y="28"/>
                    <a:pt x="349" y="28"/>
                  </a:cubicBezTo>
                  <a:cubicBezTo>
                    <a:pt x="350" y="28"/>
                    <a:pt x="350" y="29"/>
                    <a:pt x="350" y="29"/>
                  </a:cubicBezTo>
                  <a:cubicBezTo>
                    <a:pt x="346" y="31"/>
                    <a:pt x="343" y="29"/>
                    <a:pt x="339" y="30"/>
                  </a:cubicBezTo>
                  <a:cubicBezTo>
                    <a:pt x="337" y="27"/>
                    <a:pt x="340" y="26"/>
                    <a:pt x="344" y="25"/>
                  </a:cubicBezTo>
                  <a:cubicBezTo>
                    <a:pt x="341" y="25"/>
                    <a:pt x="340" y="25"/>
                    <a:pt x="338" y="25"/>
                  </a:cubicBezTo>
                  <a:cubicBezTo>
                    <a:pt x="339" y="24"/>
                    <a:pt x="338" y="23"/>
                    <a:pt x="337" y="22"/>
                  </a:cubicBezTo>
                  <a:cubicBezTo>
                    <a:pt x="339" y="21"/>
                    <a:pt x="341" y="23"/>
                    <a:pt x="342" y="21"/>
                  </a:cubicBezTo>
                  <a:cubicBezTo>
                    <a:pt x="340" y="20"/>
                    <a:pt x="339" y="21"/>
                    <a:pt x="336" y="21"/>
                  </a:cubicBezTo>
                  <a:cubicBezTo>
                    <a:pt x="336" y="22"/>
                    <a:pt x="338" y="24"/>
                    <a:pt x="337" y="25"/>
                  </a:cubicBezTo>
                  <a:cubicBezTo>
                    <a:pt x="335" y="25"/>
                    <a:pt x="333" y="25"/>
                    <a:pt x="332" y="24"/>
                  </a:cubicBezTo>
                  <a:cubicBezTo>
                    <a:pt x="333" y="24"/>
                    <a:pt x="334" y="22"/>
                    <a:pt x="332" y="23"/>
                  </a:cubicBezTo>
                  <a:cubicBezTo>
                    <a:pt x="330" y="26"/>
                    <a:pt x="321" y="22"/>
                    <a:pt x="319" y="25"/>
                  </a:cubicBezTo>
                  <a:cubicBezTo>
                    <a:pt x="317" y="25"/>
                    <a:pt x="318" y="24"/>
                    <a:pt x="316" y="24"/>
                  </a:cubicBezTo>
                  <a:cubicBezTo>
                    <a:pt x="316" y="25"/>
                    <a:pt x="316" y="25"/>
                    <a:pt x="316" y="26"/>
                  </a:cubicBezTo>
                  <a:cubicBezTo>
                    <a:pt x="319" y="26"/>
                    <a:pt x="320" y="26"/>
                    <a:pt x="320" y="25"/>
                  </a:cubicBezTo>
                  <a:cubicBezTo>
                    <a:pt x="322" y="25"/>
                    <a:pt x="323" y="25"/>
                    <a:pt x="324" y="25"/>
                  </a:cubicBezTo>
                  <a:cubicBezTo>
                    <a:pt x="327" y="24"/>
                    <a:pt x="330" y="25"/>
                    <a:pt x="332" y="25"/>
                  </a:cubicBezTo>
                  <a:cubicBezTo>
                    <a:pt x="331" y="28"/>
                    <a:pt x="324" y="25"/>
                    <a:pt x="322" y="27"/>
                  </a:cubicBezTo>
                  <a:cubicBezTo>
                    <a:pt x="324" y="27"/>
                    <a:pt x="325" y="26"/>
                    <a:pt x="327" y="27"/>
                  </a:cubicBezTo>
                  <a:cubicBezTo>
                    <a:pt x="326" y="28"/>
                    <a:pt x="326" y="28"/>
                    <a:pt x="325" y="29"/>
                  </a:cubicBezTo>
                  <a:cubicBezTo>
                    <a:pt x="321" y="29"/>
                    <a:pt x="315" y="28"/>
                    <a:pt x="311" y="29"/>
                  </a:cubicBezTo>
                  <a:cubicBezTo>
                    <a:pt x="313" y="29"/>
                    <a:pt x="314" y="29"/>
                    <a:pt x="314" y="30"/>
                  </a:cubicBezTo>
                  <a:cubicBezTo>
                    <a:pt x="313" y="30"/>
                    <a:pt x="312" y="31"/>
                    <a:pt x="314" y="31"/>
                  </a:cubicBezTo>
                  <a:cubicBezTo>
                    <a:pt x="313" y="32"/>
                    <a:pt x="310" y="31"/>
                    <a:pt x="311" y="30"/>
                  </a:cubicBezTo>
                  <a:cubicBezTo>
                    <a:pt x="309" y="31"/>
                    <a:pt x="307" y="31"/>
                    <a:pt x="306" y="30"/>
                  </a:cubicBezTo>
                  <a:cubicBezTo>
                    <a:pt x="305" y="31"/>
                    <a:pt x="306" y="31"/>
                    <a:pt x="305" y="31"/>
                  </a:cubicBezTo>
                  <a:cubicBezTo>
                    <a:pt x="302" y="32"/>
                    <a:pt x="300" y="31"/>
                    <a:pt x="299" y="34"/>
                  </a:cubicBezTo>
                  <a:cubicBezTo>
                    <a:pt x="305" y="34"/>
                    <a:pt x="315" y="33"/>
                    <a:pt x="320" y="33"/>
                  </a:cubicBezTo>
                  <a:cubicBezTo>
                    <a:pt x="320" y="31"/>
                    <a:pt x="325" y="33"/>
                    <a:pt x="322" y="34"/>
                  </a:cubicBezTo>
                  <a:cubicBezTo>
                    <a:pt x="321" y="34"/>
                    <a:pt x="322" y="33"/>
                    <a:pt x="321" y="33"/>
                  </a:cubicBezTo>
                  <a:cubicBezTo>
                    <a:pt x="321" y="34"/>
                    <a:pt x="320" y="34"/>
                    <a:pt x="319" y="34"/>
                  </a:cubicBezTo>
                  <a:cubicBezTo>
                    <a:pt x="311" y="34"/>
                    <a:pt x="300" y="35"/>
                    <a:pt x="296" y="34"/>
                  </a:cubicBezTo>
                  <a:cubicBezTo>
                    <a:pt x="292" y="34"/>
                    <a:pt x="284" y="34"/>
                    <a:pt x="283" y="35"/>
                  </a:cubicBezTo>
                  <a:cubicBezTo>
                    <a:pt x="284" y="35"/>
                    <a:pt x="283" y="34"/>
                    <a:pt x="281" y="34"/>
                  </a:cubicBezTo>
                  <a:cubicBezTo>
                    <a:pt x="280" y="35"/>
                    <a:pt x="282" y="36"/>
                    <a:pt x="280" y="35"/>
                  </a:cubicBezTo>
                  <a:cubicBezTo>
                    <a:pt x="280" y="35"/>
                    <a:pt x="280" y="35"/>
                    <a:pt x="280" y="34"/>
                  </a:cubicBezTo>
                  <a:cubicBezTo>
                    <a:pt x="279" y="35"/>
                    <a:pt x="277" y="34"/>
                    <a:pt x="277" y="35"/>
                  </a:cubicBezTo>
                  <a:cubicBezTo>
                    <a:pt x="278" y="35"/>
                    <a:pt x="276" y="36"/>
                    <a:pt x="276" y="36"/>
                  </a:cubicBezTo>
                  <a:cubicBezTo>
                    <a:pt x="278" y="36"/>
                    <a:pt x="278" y="36"/>
                    <a:pt x="278" y="37"/>
                  </a:cubicBezTo>
                  <a:cubicBezTo>
                    <a:pt x="277" y="37"/>
                    <a:pt x="276" y="38"/>
                    <a:pt x="274" y="37"/>
                  </a:cubicBezTo>
                  <a:cubicBezTo>
                    <a:pt x="275" y="36"/>
                    <a:pt x="276" y="36"/>
                    <a:pt x="276" y="34"/>
                  </a:cubicBezTo>
                  <a:cubicBezTo>
                    <a:pt x="274" y="35"/>
                    <a:pt x="274" y="34"/>
                    <a:pt x="273" y="34"/>
                  </a:cubicBezTo>
                  <a:cubicBezTo>
                    <a:pt x="273" y="35"/>
                    <a:pt x="273" y="35"/>
                    <a:pt x="272" y="35"/>
                  </a:cubicBezTo>
                  <a:cubicBezTo>
                    <a:pt x="273" y="34"/>
                    <a:pt x="272" y="34"/>
                    <a:pt x="271" y="34"/>
                  </a:cubicBezTo>
                  <a:cubicBezTo>
                    <a:pt x="269" y="34"/>
                    <a:pt x="267" y="33"/>
                    <a:pt x="267" y="35"/>
                  </a:cubicBezTo>
                  <a:cubicBezTo>
                    <a:pt x="265" y="33"/>
                    <a:pt x="260" y="34"/>
                    <a:pt x="258" y="34"/>
                  </a:cubicBezTo>
                  <a:cubicBezTo>
                    <a:pt x="258" y="35"/>
                    <a:pt x="257" y="36"/>
                    <a:pt x="259" y="36"/>
                  </a:cubicBezTo>
                  <a:cubicBezTo>
                    <a:pt x="260" y="35"/>
                    <a:pt x="259" y="36"/>
                    <a:pt x="259" y="34"/>
                  </a:cubicBezTo>
                  <a:cubicBezTo>
                    <a:pt x="260" y="35"/>
                    <a:pt x="262" y="34"/>
                    <a:pt x="262" y="35"/>
                  </a:cubicBezTo>
                  <a:cubicBezTo>
                    <a:pt x="262" y="35"/>
                    <a:pt x="261" y="35"/>
                    <a:pt x="261" y="36"/>
                  </a:cubicBezTo>
                  <a:cubicBezTo>
                    <a:pt x="263" y="36"/>
                    <a:pt x="264" y="35"/>
                    <a:pt x="265" y="35"/>
                  </a:cubicBezTo>
                  <a:cubicBezTo>
                    <a:pt x="265" y="36"/>
                    <a:pt x="264" y="36"/>
                    <a:pt x="265" y="37"/>
                  </a:cubicBezTo>
                  <a:cubicBezTo>
                    <a:pt x="266" y="36"/>
                    <a:pt x="269" y="36"/>
                    <a:pt x="270" y="37"/>
                  </a:cubicBezTo>
                  <a:cubicBezTo>
                    <a:pt x="266" y="38"/>
                    <a:pt x="262" y="37"/>
                    <a:pt x="258" y="38"/>
                  </a:cubicBezTo>
                  <a:cubicBezTo>
                    <a:pt x="257" y="37"/>
                    <a:pt x="257" y="37"/>
                    <a:pt x="256" y="35"/>
                  </a:cubicBezTo>
                  <a:cubicBezTo>
                    <a:pt x="255" y="36"/>
                    <a:pt x="254" y="35"/>
                    <a:pt x="253" y="36"/>
                  </a:cubicBezTo>
                  <a:cubicBezTo>
                    <a:pt x="254" y="37"/>
                    <a:pt x="255" y="36"/>
                    <a:pt x="256" y="37"/>
                  </a:cubicBezTo>
                  <a:cubicBezTo>
                    <a:pt x="252" y="38"/>
                    <a:pt x="248" y="38"/>
                    <a:pt x="245" y="39"/>
                  </a:cubicBezTo>
                  <a:cubicBezTo>
                    <a:pt x="246" y="39"/>
                    <a:pt x="246" y="39"/>
                    <a:pt x="246" y="39"/>
                  </a:cubicBezTo>
                  <a:cubicBezTo>
                    <a:pt x="244" y="39"/>
                    <a:pt x="242" y="40"/>
                    <a:pt x="241" y="39"/>
                  </a:cubicBezTo>
                  <a:cubicBezTo>
                    <a:pt x="241" y="39"/>
                    <a:pt x="243" y="39"/>
                    <a:pt x="243" y="38"/>
                  </a:cubicBezTo>
                  <a:cubicBezTo>
                    <a:pt x="238" y="40"/>
                    <a:pt x="234" y="39"/>
                    <a:pt x="228" y="39"/>
                  </a:cubicBezTo>
                  <a:cubicBezTo>
                    <a:pt x="227" y="38"/>
                    <a:pt x="227" y="37"/>
                    <a:pt x="231" y="37"/>
                  </a:cubicBezTo>
                  <a:cubicBezTo>
                    <a:pt x="231" y="36"/>
                    <a:pt x="229" y="36"/>
                    <a:pt x="230" y="35"/>
                  </a:cubicBezTo>
                  <a:cubicBezTo>
                    <a:pt x="229" y="35"/>
                    <a:pt x="227" y="35"/>
                    <a:pt x="227" y="34"/>
                  </a:cubicBezTo>
                  <a:cubicBezTo>
                    <a:pt x="229" y="35"/>
                    <a:pt x="230" y="34"/>
                    <a:pt x="232" y="34"/>
                  </a:cubicBezTo>
                  <a:cubicBezTo>
                    <a:pt x="231" y="35"/>
                    <a:pt x="231" y="35"/>
                    <a:pt x="232" y="35"/>
                  </a:cubicBezTo>
                  <a:cubicBezTo>
                    <a:pt x="235" y="33"/>
                    <a:pt x="242" y="36"/>
                    <a:pt x="244" y="34"/>
                  </a:cubicBezTo>
                  <a:cubicBezTo>
                    <a:pt x="236" y="34"/>
                    <a:pt x="225" y="33"/>
                    <a:pt x="216" y="33"/>
                  </a:cubicBezTo>
                  <a:cubicBezTo>
                    <a:pt x="215" y="32"/>
                    <a:pt x="217" y="31"/>
                    <a:pt x="215" y="31"/>
                  </a:cubicBezTo>
                  <a:cubicBezTo>
                    <a:pt x="216" y="32"/>
                    <a:pt x="210" y="33"/>
                    <a:pt x="208" y="32"/>
                  </a:cubicBezTo>
                  <a:cubicBezTo>
                    <a:pt x="205" y="32"/>
                    <a:pt x="202" y="32"/>
                    <a:pt x="199" y="32"/>
                  </a:cubicBezTo>
                  <a:cubicBezTo>
                    <a:pt x="202" y="30"/>
                    <a:pt x="207" y="31"/>
                    <a:pt x="212" y="30"/>
                  </a:cubicBezTo>
                  <a:cubicBezTo>
                    <a:pt x="209" y="30"/>
                    <a:pt x="205" y="28"/>
                    <a:pt x="203" y="30"/>
                  </a:cubicBezTo>
                  <a:cubicBezTo>
                    <a:pt x="202" y="28"/>
                    <a:pt x="195" y="30"/>
                    <a:pt x="194" y="29"/>
                  </a:cubicBezTo>
                  <a:cubicBezTo>
                    <a:pt x="194" y="29"/>
                    <a:pt x="195" y="28"/>
                    <a:pt x="194" y="29"/>
                  </a:cubicBezTo>
                  <a:cubicBezTo>
                    <a:pt x="194" y="29"/>
                    <a:pt x="194" y="29"/>
                    <a:pt x="193" y="29"/>
                  </a:cubicBezTo>
                  <a:cubicBezTo>
                    <a:pt x="192" y="27"/>
                    <a:pt x="189" y="29"/>
                    <a:pt x="188" y="27"/>
                  </a:cubicBezTo>
                  <a:cubicBezTo>
                    <a:pt x="189" y="25"/>
                    <a:pt x="192" y="24"/>
                    <a:pt x="194" y="26"/>
                  </a:cubicBezTo>
                  <a:cubicBezTo>
                    <a:pt x="194" y="26"/>
                    <a:pt x="194" y="25"/>
                    <a:pt x="196" y="25"/>
                  </a:cubicBezTo>
                  <a:cubicBezTo>
                    <a:pt x="196" y="26"/>
                    <a:pt x="196" y="26"/>
                    <a:pt x="196" y="26"/>
                  </a:cubicBezTo>
                  <a:cubicBezTo>
                    <a:pt x="194" y="26"/>
                    <a:pt x="194" y="26"/>
                    <a:pt x="194" y="26"/>
                  </a:cubicBezTo>
                  <a:cubicBezTo>
                    <a:pt x="194" y="27"/>
                    <a:pt x="194" y="27"/>
                    <a:pt x="194" y="27"/>
                  </a:cubicBezTo>
                  <a:cubicBezTo>
                    <a:pt x="198" y="27"/>
                    <a:pt x="204" y="28"/>
                    <a:pt x="207" y="27"/>
                  </a:cubicBezTo>
                  <a:cubicBezTo>
                    <a:pt x="203" y="27"/>
                    <a:pt x="199" y="27"/>
                    <a:pt x="196" y="26"/>
                  </a:cubicBezTo>
                  <a:cubicBezTo>
                    <a:pt x="197" y="25"/>
                    <a:pt x="198" y="26"/>
                    <a:pt x="197" y="25"/>
                  </a:cubicBezTo>
                  <a:cubicBezTo>
                    <a:pt x="195" y="23"/>
                    <a:pt x="191" y="25"/>
                    <a:pt x="190" y="23"/>
                  </a:cubicBezTo>
                  <a:cubicBezTo>
                    <a:pt x="192" y="23"/>
                    <a:pt x="196" y="23"/>
                    <a:pt x="196" y="21"/>
                  </a:cubicBezTo>
                  <a:cubicBezTo>
                    <a:pt x="194" y="21"/>
                    <a:pt x="193" y="21"/>
                    <a:pt x="193" y="22"/>
                  </a:cubicBezTo>
                  <a:cubicBezTo>
                    <a:pt x="193" y="22"/>
                    <a:pt x="193" y="22"/>
                    <a:pt x="193" y="22"/>
                  </a:cubicBezTo>
                  <a:cubicBezTo>
                    <a:pt x="194" y="22"/>
                    <a:pt x="194" y="21"/>
                    <a:pt x="194" y="21"/>
                  </a:cubicBezTo>
                  <a:cubicBezTo>
                    <a:pt x="194" y="19"/>
                    <a:pt x="192" y="19"/>
                    <a:pt x="192" y="18"/>
                  </a:cubicBezTo>
                  <a:cubicBezTo>
                    <a:pt x="192" y="17"/>
                    <a:pt x="191" y="20"/>
                    <a:pt x="190" y="20"/>
                  </a:cubicBezTo>
                  <a:cubicBezTo>
                    <a:pt x="190" y="19"/>
                    <a:pt x="189" y="19"/>
                    <a:pt x="189" y="19"/>
                  </a:cubicBezTo>
                  <a:cubicBezTo>
                    <a:pt x="190" y="19"/>
                    <a:pt x="190" y="18"/>
                    <a:pt x="189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8" y="17"/>
                    <a:pt x="188" y="16"/>
                    <a:pt x="187" y="16"/>
                  </a:cubicBezTo>
                  <a:cubicBezTo>
                    <a:pt x="187" y="16"/>
                    <a:pt x="187" y="16"/>
                    <a:pt x="186" y="16"/>
                  </a:cubicBezTo>
                  <a:cubicBezTo>
                    <a:pt x="186" y="16"/>
                    <a:pt x="186" y="16"/>
                    <a:pt x="187" y="15"/>
                  </a:cubicBezTo>
                  <a:cubicBezTo>
                    <a:pt x="187" y="15"/>
                    <a:pt x="186" y="15"/>
                    <a:pt x="186" y="15"/>
                  </a:cubicBezTo>
                  <a:cubicBezTo>
                    <a:pt x="186" y="15"/>
                    <a:pt x="185" y="15"/>
                    <a:pt x="185" y="16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4" y="18"/>
                    <a:pt x="185" y="18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85" y="19"/>
                    <a:pt x="183" y="19"/>
                    <a:pt x="182" y="21"/>
                  </a:cubicBezTo>
                  <a:cubicBezTo>
                    <a:pt x="182" y="21"/>
                    <a:pt x="182" y="21"/>
                    <a:pt x="182" y="20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2" y="21"/>
                    <a:pt x="183" y="22"/>
                    <a:pt x="184" y="23"/>
                  </a:cubicBezTo>
                  <a:cubicBezTo>
                    <a:pt x="184" y="23"/>
                    <a:pt x="184" y="23"/>
                    <a:pt x="183" y="24"/>
                  </a:cubicBezTo>
                  <a:cubicBezTo>
                    <a:pt x="183" y="22"/>
                    <a:pt x="181" y="24"/>
                    <a:pt x="182" y="22"/>
                  </a:cubicBezTo>
                  <a:cubicBezTo>
                    <a:pt x="181" y="22"/>
                    <a:pt x="181" y="22"/>
                    <a:pt x="180" y="22"/>
                  </a:cubicBezTo>
                  <a:cubicBezTo>
                    <a:pt x="180" y="22"/>
                    <a:pt x="180" y="21"/>
                    <a:pt x="180" y="21"/>
                  </a:cubicBezTo>
                  <a:cubicBezTo>
                    <a:pt x="181" y="21"/>
                    <a:pt x="181" y="21"/>
                    <a:pt x="182" y="21"/>
                  </a:cubicBezTo>
                  <a:cubicBezTo>
                    <a:pt x="180" y="19"/>
                    <a:pt x="184" y="20"/>
                    <a:pt x="183" y="18"/>
                  </a:cubicBezTo>
                  <a:cubicBezTo>
                    <a:pt x="181" y="18"/>
                    <a:pt x="182" y="19"/>
                    <a:pt x="181" y="19"/>
                  </a:cubicBezTo>
                  <a:cubicBezTo>
                    <a:pt x="181" y="18"/>
                    <a:pt x="180" y="18"/>
                    <a:pt x="180" y="18"/>
                  </a:cubicBezTo>
                  <a:cubicBezTo>
                    <a:pt x="180" y="18"/>
                    <a:pt x="180" y="18"/>
                    <a:pt x="180" y="18"/>
                  </a:cubicBezTo>
                  <a:cubicBezTo>
                    <a:pt x="180" y="18"/>
                    <a:pt x="180" y="18"/>
                    <a:pt x="180" y="18"/>
                  </a:cubicBezTo>
                  <a:cubicBezTo>
                    <a:pt x="180" y="18"/>
                    <a:pt x="180" y="18"/>
                    <a:pt x="179" y="18"/>
                  </a:cubicBezTo>
                  <a:cubicBezTo>
                    <a:pt x="179" y="17"/>
                    <a:pt x="182" y="17"/>
                    <a:pt x="181" y="16"/>
                  </a:cubicBezTo>
                  <a:cubicBezTo>
                    <a:pt x="180" y="16"/>
                    <a:pt x="180" y="15"/>
                    <a:pt x="179" y="15"/>
                  </a:cubicBezTo>
                  <a:cubicBezTo>
                    <a:pt x="179" y="15"/>
                    <a:pt x="179" y="15"/>
                    <a:pt x="178" y="15"/>
                  </a:cubicBezTo>
                  <a:cubicBezTo>
                    <a:pt x="178" y="14"/>
                    <a:pt x="178" y="14"/>
                    <a:pt x="178" y="14"/>
                  </a:cubicBezTo>
                  <a:cubicBezTo>
                    <a:pt x="178" y="14"/>
                    <a:pt x="178" y="14"/>
                    <a:pt x="178" y="14"/>
                  </a:cubicBezTo>
                  <a:cubicBezTo>
                    <a:pt x="178" y="14"/>
                    <a:pt x="178" y="13"/>
                    <a:pt x="178" y="13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79" y="13"/>
                    <a:pt x="179" y="12"/>
                  </a:cubicBezTo>
                  <a:cubicBezTo>
                    <a:pt x="178" y="12"/>
                    <a:pt x="179" y="12"/>
                    <a:pt x="179" y="11"/>
                  </a:cubicBezTo>
                  <a:cubicBezTo>
                    <a:pt x="178" y="11"/>
                    <a:pt x="178" y="11"/>
                    <a:pt x="178" y="11"/>
                  </a:cubicBezTo>
                  <a:cubicBezTo>
                    <a:pt x="178" y="11"/>
                    <a:pt x="178" y="11"/>
                    <a:pt x="178" y="10"/>
                  </a:cubicBezTo>
                  <a:cubicBezTo>
                    <a:pt x="178" y="10"/>
                    <a:pt x="178" y="10"/>
                    <a:pt x="179" y="9"/>
                  </a:cubicBezTo>
                  <a:cubicBezTo>
                    <a:pt x="180" y="9"/>
                    <a:pt x="180" y="9"/>
                    <a:pt x="181" y="8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6" y="8"/>
                    <a:pt x="173" y="7"/>
                    <a:pt x="171" y="6"/>
                  </a:cubicBezTo>
                  <a:cubicBezTo>
                    <a:pt x="171" y="6"/>
                    <a:pt x="172" y="6"/>
                    <a:pt x="172" y="5"/>
                  </a:cubicBezTo>
                  <a:cubicBezTo>
                    <a:pt x="171" y="5"/>
                    <a:pt x="170" y="5"/>
                    <a:pt x="169" y="4"/>
                  </a:cubicBezTo>
                  <a:cubicBezTo>
                    <a:pt x="171" y="4"/>
                    <a:pt x="174" y="5"/>
                    <a:pt x="175" y="4"/>
                  </a:cubicBezTo>
                  <a:cubicBezTo>
                    <a:pt x="172" y="4"/>
                    <a:pt x="171" y="3"/>
                    <a:pt x="171" y="2"/>
                  </a:cubicBezTo>
                  <a:cubicBezTo>
                    <a:pt x="170" y="2"/>
                    <a:pt x="167" y="3"/>
                    <a:pt x="167" y="1"/>
                  </a:cubicBezTo>
                  <a:cubicBezTo>
                    <a:pt x="167" y="1"/>
                    <a:pt x="167" y="1"/>
                    <a:pt x="166" y="1"/>
                  </a:cubicBezTo>
                  <a:cubicBezTo>
                    <a:pt x="166" y="0"/>
                    <a:pt x="165" y="0"/>
                    <a:pt x="164" y="0"/>
                  </a:cubicBezTo>
                  <a:cubicBezTo>
                    <a:pt x="164" y="0"/>
                    <a:pt x="165" y="1"/>
                    <a:pt x="165" y="2"/>
                  </a:cubicBezTo>
                  <a:cubicBezTo>
                    <a:pt x="164" y="1"/>
                    <a:pt x="163" y="1"/>
                    <a:pt x="162" y="0"/>
                  </a:cubicBezTo>
                  <a:cubicBezTo>
                    <a:pt x="162" y="1"/>
                    <a:pt x="161" y="1"/>
                    <a:pt x="161" y="2"/>
                  </a:cubicBezTo>
                  <a:cubicBezTo>
                    <a:pt x="163" y="3"/>
                    <a:pt x="164" y="3"/>
                    <a:pt x="166" y="3"/>
                  </a:cubicBezTo>
                  <a:cubicBezTo>
                    <a:pt x="166" y="4"/>
                    <a:pt x="162" y="4"/>
                    <a:pt x="162" y="6"/>
                  </a:cubicBezTo>
                  <a:cubicBezTo>
                    <a:pt x="162" y="6"/>
                    <a:pt x="164" y="4"/>
                    <a:pt x="164" y="4"/>
                  </a:cubicBezTo>
                  <a:cubicBezTo>
                    <a:pt x="165" y="4"/>
                    <a:pt x="166" y="5"/>
                    <a:pt x="166" y="6"/>
                  </a:cubicBezTo>
                  <a:cubicBezTo>
                    <a:pt x="166" y="6"/>
                    <a:pt x="166" y="6"/>
                    <a:pt x="166" y="6"/>
                  </a:cubicBezTo>
                  <a:cubicBezTo>
                    <a:pt x="166" y="7"/>
                    <a:pt x="166" y="7"/>
                    <a:pt x="166" y="8"/>
                  </a:cubicBezTo>
                  <a:cubicBezTo>
                    <a:pt x="165" y="7"/>
                    <a:pt x="165" y="7"/>
                    <a:pt x="164" y="7"/>
                  </a:cubicBezTo>
                  <a:cubicBezTo>
                    <a:pt x="164" y="7"/>
                    <a:pt x="166" y="10"/>
                    <a:pt x="166" y="10"/>
                  </a:cubicBezTo>
                  <a:cubicBezTo>
                    <a:pt x="166" y="11"/>
                    <a:pt x="164" y="12"/>
                    <a:pt x="162" y="12"/>
                  </a:cubicBezTo>
                  <a:cubicBezTo>
                    <a:pt x="162" y="12"/>
                    <a:pt x="162" y="12"/>
                    <a:pt x="162" y="12"/>
                  </a:cubicBezTo>
                  <a:cubicBezTo>
                    <a:pt x="162" y="12"/>
                    <a:pt x="162" y="12"/>
                    <a:pt x="162" y="12"/>
                  </a:cubicBezTo>
                  <a:cubicBezTo>
                    <a:pt x="161" y="12"/>
                    <a:pt x="161" y="13"/>
                    <a:pt x="161" y="13"/>
                  </a:cubicBezTo>
                  <a:cubicBezTo>
                    <a:pt x="161" y="14"/>
                    <a:pt x="162" y="14"/>
                    <a:pt x="163" y="14"/>
                  </a:cubicBezTo>
                  <a:cubicBezTo>
                    <a:pt x="161" y="14"/>
                    <a:pt x="160" y="14"/>
                    <a:pt x="159" y="14"/>
                  </a:cubicBezTo>
                  <a:cubicBezTo>
                    <a:pt x="159" y="14"/>
                    <a:pt x="159" y="13"/>
                    <a:pt x="159" y="13"/>
                  </a:cubicBezTo>
                  <a:cubicBezTo>
                    <a:pt x="159" y="12"/>
                    <a:pt x="158" y="12"/>
                    <a:pt x="158" y="11"/>
                  </a:cubicBezTo>
                  <a:cubicBezTo>
                    <a:pt x="158" y="11"/>
                    <a:pt x="158" y="11"/>
                    <a:pt x="158" y="11"/>
                  </a:cubicBezTo>
                  <a:cubicBezTo>
                    <a:pt x="156" y="11"/>
                    <a:pt x="155" y="9"/>
                    <a:pt x="154" y="8"/>
                  </a:cubicBezTo>
                  <a:cubicBezTo>
                    <a:pt x="154" y="8"/>
                    <a:pt x="153" y="8"/>
                    <a:pt x="153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9"/>
                    <a:pt x="150" y="10"/>
                    <a:pt x="150" y="10"/>
                  </a:cubicBezTo>
                  <a:cubicBezTo>
                    <a:pt x="150" y="12"/>
                    <a:pt x="153" y="12"/>
                    <a:pt x="153" y="13"/>
                  </a:cubicBezTo>
                  <a:cubicBezTo>
                    <a:pt x="153" y="13"/>
                    <a:pt x="153" y="12"/>
                    <a:pt x="153" y="12"/>
                  </a:cubicBezTo>
                  <a:cubicBezTo>
                    <a:pt x="155" y="12"/>
                    <a:pt x="155" y="14"/>
                    <a:pt x="156" y="15"/>
                  </a:cubicBezTo>
                  <a:cubicBezTo>
                    <a:pt x="152" y="15"/>
                    <a:pt x="149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4" y="16"/>
                    <a:pt x="144" y="16"/>
                    <a:pt x="142" y="16"/>
                  </a:cubicBezTo>
                  <a:cubicBezTo>
                    <a:pt x="142" y="16"/>
                    <a:pt x="142" y="15"/>
                    <a:pt x="142" y="14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41" y="14"/>
                    <a:pt x="142" y="16"/>
                    <a:pt x="142" y="17"/>
                  </a:cubicBezTo>
                  <a:cubicBezTo>
                    <a:pt x="140" y="17"/>
                    <a:pt x="139" y="17"/>
                    <a:pt x="137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5" y="17"/>
                    <a:pt x="134" y="17"/>
                    <a:pt x="132" y="17"/>
                  </a:cubicBezTo>
                  <a:cubicBezTo>
                    <a:pt x="132" y="18"/>
                    <a:pt x="133" y="18"/>
                    <a:pt x="133" y="18"/>
                  </a:cubicBezTo>
                  <a:cubicBezTo>
                    <a:pt x="133" y="18"/>
                    <a:pt x="132" y="18"/>
                    <a:pt x="131" y="18"/>
                  </a:cubicBezTo>
                  <a:cubicBezTo>
                    <a:pt x="131" y="18"/>
                    <a:pt x="130" y="18"/>
                    <a:pt x="130" y="18"/>
                  </a:cubicBezTo>
                  <a:cubicBezTo>
                    <a:pt x="130" y="18"/>
                    <a:pt x="129" y="17"/>
                    <a:pt x="130" y="17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7" y="18"/>
                    <a:pt x="125" y="18"/>
                    <a:pt x="124" y="18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7"/>
                    <a:pt x="125" y="14"/>
                    <a:pt x="124" y="14"/>
                  </a:cubicBezTo>
                  <a:cubicBezTo>
                    <a:pt x="123" y="14"/>
                    <a:pt x="123" y="14"/>
                    <a:pt x="122" y="14"/>
                  </a:cubicBezTo>
                  <a:cubicBezTo>
                    <a:pt x="122" y="15"/>
                    <a:pt x="121" y="15"/>
                    <a:pt x="120" y="15"/>
                  </a:cubicBezTo>
                  <a:cubicBezTo>
                    <a:pt x="120" y="15"/>
                    <a:pt x="119" y="15"/>
                    <a:pt x="119" y="15"/>
                  </a:cubicBezTo>
                  <a:cubicBezTo>
                    <a:pt x="118" y="15"/>
                    <a:pt x="116" y="17"/>
                    <a:pt x="116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7" y="17"/>
                    <a:pt x="117" y="18"/>
                    <a:pt x="116" y="18"/>
                  </a:cubicBezTo>
                  <a:cubicBezTo>
                    <a:pt x="113" y="18"/>
                    <a:pt x="109" y="18"/>
                    <a:pt x="106" y="18"/>
                  </a:cubicBezTo>
                  <a:cubicBezTo>
                    <a:pt x="106" y="18"/>
                    <a:pt x="106" y="17"/>
                    <a:pt x="106" y="16"/>
                  </a:cubicBezTo>
                  <a:cubicBezTo>
                    <a:pt x="106" y="16"/>
                    <a:pt x="104" y="14"/>
                    <a:pt x="103" y="14"/>
                  </a:cubicBezTo>
                  <a:cubicBezTo>
                    <a:pt x="102" y="14"/>
                    <a:pt x="102" y="14"/>
                    <a:pt x="101" y="14"/>
                  </a:cubicBezTo>
                  <a:cubicBezTo>
                    <a:pt x="101" y="14"/>
                    <a:pt x="100" y="14"/>
                    <a:pt x="100" y="13"/>
                  </a:cubicBezTo>
                  <a:cubicBezTo>
                    <a:pt x="100" y="13"/>
                    <a:pt x="101" y="13"/>
                    <a:pt x="102" y="13"/>
                  </a:cubicBezTo>
                  <a:cubicBezTo>
                    <a:pt x="103" y="13"/>
                    <a:pt x="102" y="13"/>
                    <a:pt x="102" y="13"/>
                  </a:cubicBezTo>
                  <a:cubicBezTo>
                    <a:pt x="102" y="11"/>
                    <a:pt x="105" y="11"/>
                    <a:pt x="106" y="10"/>
                  </a:cubicBezTo>
                  <a:cubicBezTo>
                    <a:pt x="106" y="10"/>
                    <a:pt x="106" y="10"/>
                    <a:pt x="106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5" y="9"/>
                    <a:pt x="103" y="9"/>
                    <a:pt x="103" y="9"/>
                  </a:cubicBezTo>
                  <a:cubicBezTo>
                    <a:pt x="100" y="9"/>
                    <a:pt x="100" y="7"/>
                    <a:pt x="98" y="7"/>
                  </a:cubicBezTo>
                  <a:cubicBezTo>
                    <a:pt x="98" y="7"/>
                    <a:pt x="100" y="9"/>
                    <a:pt x="100" y="9"/>
                  </a:cubicBezTo>
                  <a:cubicBezTo>
                    <a:pt x="100" y="11"/>
                    <a:pt x="94" y="11"/>
                    <a:pt x="94" y="12"/>
                  </a:cubicBezTo>
                  <a:cubicBezTo>
                    <a:pt x="94" y="13"/>
                    <a:pt x="97" y="13"/>
                    <a:pt x="98" y="14"/>
                  </a:cubicBezTo>
                  <a:cubicBezTo>
                    <a:pt x="98" y="14"/>
                    <a:pt x="98" y="14"/>
                    <a:pt x="97" y="14"/>
                  </a:cubicBezTo>
                  <a:cubicBezTo>
                    <a:pt x="98" y="14"/>
                    <a:pt x="100" y="14"/>
                    <a:pt x="100" y="14"/>
                  </a:cubicBezTo>
                  <a:cubicBezTo>
                    <a:pt x="99" y="15"/>
                    <a:pt x="98" y="15"/>
                    <a:pt x="98" y="16"/>
                  </a:cubicBezTo>
                  <a:cubicBezTo>
                    <a:pt x="97" y="16"/>
                    <a:pt x="97" y="17"/>
                    <a:pt x="97" y="17"/>
                  </a:cubicBezTo>
                  <a:cubicBezTo>
                    <a:pt x="95" y="17"/>
                    <a:pt x="93" y="17"/>
                    <a:pt x="91" y="17"/>
                  </a:cubicBezTo>
                  <a:cubicBezTo>
                    <a:pt x="91" y="17"/>
                    <a:pt x="91" y="17"/>
                    <a:pt x="91" y="16"/>
                  </a:cubicBezTo>
                  <a:cubicBezTo>
                    <a:pt x="91" y="16"/>
                    <a:pt x="91" y="13"/>
                    <a:pt x="91" y="13"/>
                  </a:cubicBezTo>
                  <a:cubicBezTo>
                    <a:pt x="89" y="14"/>
                    <a:pt x="87" y="14"/>
                    <a:pt x="85" y="16"/>
                  </a:cubicBezTo>
                  <a:cubicBezTo>
                    <a:pt x="82" y="16"/>
                    <a:pt x="80" y="15"/>
                    <a:pt x="77" y="15"/>
                  </a:cubicBezTo>
                  <a:cubicBezTo>
                    <a:pt x="78" y="16"/>
                    <a:pt x="77" y="16"/>
                    <a:pt x="78" y="17"/>
                  </a:cubicBezTo>
                  <a:cubicBezTo>
                    <a:pt x="81" y="16"/>
                    <a:pt x="82" y="17"/>
                    <a:pt x="84" y="18"/>
                  </a:cubicBezTo>
                  <a:cubicBezTo>
                    <a:pt x="84" y="18"/>
                    <a:pt x="85" y="19"/>
                    <a:pt x="85" y="19"/>
                  </a:cubicBezTo>
                  <a:cubicBezTo>
                    <a:pt x="82" y="19"/>
                    <a:pt x="78" y="19"/>
                    <a:pt x="76" y="20"/>
                  </a:cubicBezTo>
                  <a:cubicBezTo>
                    <a:pt x="79" y="22"/>
                    <a:pt x="84" y="19"/>
                    <a:pt x="86" y="21"/>
                  </a:cubicBezTo>
                  <a:cubicBezTo>
                    <a:pt x="86" y="21"/>
                    <a:pt x="86" y="21"/>
                    <a:pt x="86" y="22"/>
                  </a:cubicBezTo>
                  <a:cubicBezTo>
                    <a:pt x="85" y="22"/>
                    <a:pt x="85" y="22"/>
                    <a:pt x="84" y="23"/>
                  </a:cubicBezTo>
                  <a:cubicBezTo>
                    <a:pt x="83" y="24"/>
                    <a:pt x="84" y="25"/>
                    <a:pt x="84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5" y="26"/>
                    <a:pt x="87" y="27"/>
                    <a:pt x="88" y="27"/>
                  </a:cubicBezTo>
                  <a:cubicBezTo>
                    <a:pt x="88" y="28"/>
                    <a:pt x="87" y="28"/>
                    <a:pt x="87" y="29"/>
                  </a:cubicBezTo>
                  <a:cubicBezTo>
                    <a:pt x="88" y="29"/>
                    <a:pt x="89" y="29"/>
                    <a:pt x="89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5" y="29"/>
                    <a:pt x="99" y="30"/>
                    <a:pt x="107" y="29"/>
                  </a:cubicBezTo>
                  <a:cubicBezTo>
                    <a:pt x="106" y="29"/>
                    <a:pt x="105" y="29"/>
                    <a:pt x="105" y="29"/>
                  </a:cubicBezTo>
                  <a:cubicBezTo>
                    <a:pt x="107" y="29"/>
                    <a:pt x="107" y="29"/>
                    <a:pt x="108" y="29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6" y="28"/>
                    <a:pt x="104" y="28"/>
                    <a:pt x="106" y="27"/>
                  </a:cubicBezTo>
                  <a:cubicBezTo>
                    <a:pt x="105" y="26"/>
                    <a:pt x="104" y="28"/>
                    <a:pt x="103" y="27"/>
                  </a:cubicBezTo>
                  <a:cubicBezTo>
                    <a:pt x="103" y="27"/>
                    <a:pt x="104" y="27"/>
                    <a:pt x="104" y="26"/>
                  </a:cubicBezTo>
                  <a:cubicBezTo>
                    <a:pt x="99" y="27"/>
                    <a:pt x="95" y="26"/>
                    <a:pt x="90" y="26"/>
                  </a:cubicBezTo>
                  <a:cubicBezTo>
                    <a:pt x="90" y="25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94" y="23"/>
                    <a:pt x="100" y="25"/>
                    <a:pt x="104" y="24"/>
                  </a:cubicBezTo>
                  <a:cubicBezTo>
                    <a:pt x="101" y="24"/>
                    <a:pt x="99" y="23"/>
                    <a:pt x="102" y="22"/>
                  </a:cubicBezTo>
                  <a:cubicBezTo>
                    <a:pt x="100" y="22"/>
                    <a:pt x="99" y="22"/>
                    <a:pt x="98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4" y="21"/>
                    <a:pt x="112" y="22"/>
                    <a:pt x="118" y="21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2" y="22"/>
                    <a:pt x="122" y="22"/>
                    <a:pt x="124" y="22"/>
                  </a:cubicBezTo>
                  <a:cubicBezTo>
                    <a:pt x="125" y="22"/>
                    <a:pt x="126" y="21"/>
                    <a:pt x="126" y="21"/>
                  </a:cubicBezTo>
                  <a:cubicBezTo>
                    <a:pt x="128" y="21"/>
                    <a:pt x="130" y="21"/>
                    <a:pt x="132" y="21"/>
                  </a:cubicBezTo>
                  <a:cubicBezTo>
                    <a:pt x="133" y="21"/>
                    <a:pt x="133" y="22"/>
                    <a:pt x="133" y="22"/>
                  </a:cubicBezTo>
                  <a:cubicBezTo>
                    <a:pt x="132" y="22"/>
                    <a:pt x="131" y="22"/>
                    <a:pt x="130" y="22"/>
                  </a:cubicBezTo>
                  <a:cubicBezTo>
                    <a:pt x="131" y="22"/>
                    <a:pt x="132" y="23"/>
                    <a:pt x="134" y="23"/>
                  </a:cubicBezTo>
                  <a:cubicBezTo>
                    <a:pt x="134" y="23"/>
                    <a:pt x="134" y="24"/>
                    <a:pt x="135" y="24"/>
                  </a:cubicBezTo>
                  <a:cubicBezTo>
                    <a:pt x="136" y="24"/>
                    <a:pt x="137" y="21"/>
                    <a:pt x="137" y="20"/>
                  </a:cubicBezTo>
                  <a:cubicBezTo>
                    <a:pt x="138" y="20"/>
                    <a:pt x="138" y="20"/>
                    <a:pt x="139" y="20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9" y="21"/>
                    <a:pt x="141" y="21"/>
                    <a:pt x="142" y="21"/>
                  </a:cubicBezTo>
                  <a:cubicBezTo>
                    <a:pt x="142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2" y="21"/>
                  </a:cubicBezTo>
                  <a:cubicBezTo>
                    <a:pt x="143" y="22"/>
                    <a:pt x="145" y="23"/>
                    <a:pt x="146" y="22"/>
                  </a:cubicBezTo>
                  <a:cubicBezTo>
                    <a:pt x="146" y="22"/>
                    <a:pt x="145" y="21"/>
                    <a:pt x="144" y="21"/>
                  </a:cubicBezTo>
                  <a:cubicBezTo>
                    <a:pt x="145" y="21"/>
                    <a:pt x="145" y="21"/>
                    <a:pt x="146" y="21"/>
                  </a:cubicBezTo>
                  <a:cubicBezTo>
                    <a:pt x="147" y="21"/>
                    <a:pt x="148" y="21"/>
                    <a:pt x="148" y="20"/>
                  </a:cubicBezTo>
                  <a:cubicBezTo>
                    <a:pt x="148" y="20"/>
                    <a:pt x="148" y="20"/>
                    <a:pt x="148" y="20"/>
                  </a:cubicBezTo>
                  <a:cubicBezTo>
                    <a:pt x="148" y="20"/>
                    <a:pt x="148" y="20"/>
                    <a:pt x="149" y="20"/>
                  </a:cubicBezTo>
                  <a:cubicBezTo>
                    <a:pt x="149" y="20"/>
                    <a:pt x="149" y="20"/>
                    <a:pt x="149" y="20"/>
                  </a:cubicBezTo>
                  <a:cubicBezTo>
                    <a:pt x="149" y="21"/>
                    <a:pt x="152" y="22"/>
                    <a:pt x="153" y="22"/>
                  </a:cubicBezTo>
                  <a:cubicBezTo>
                    <a:pt x="154" y="22"/>
                    <a:pt x="155" y="21"/>
                    <a:pt x="155" y="21"/>
                  </a:cubicBezTo>
                  <a:cubicBezTo>
                    <a:pt x="157" y="21"/>
                    <a:pt x="158" y="21"/>
                    <a:pt x="160" y="20"/>
                  </a:cubicBezTo>
                  <a:cubicBezTo>
                    <a:pt x="161" y="21"/>
                    <a:pt x="162" y="21"/>
                    <a:pt x="162" y="21"/>
                  </a:cubicBezTo>
                  <a:cubicBezTo>
                    <a:pt x="162" y="21"/>
                    <a:pt x="162" y="20"/>
                    <a:pt x="162" y="20"/>
                  </a:cubicBezTo>
                  <a:cubicBezTo>
                    <a:pt x="162" y="20"/>
                    <a:pt x="163" y="20"/>
                    <a:pt x="164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5" y="20"/>
                    <a:pt x="166" y="21"/>
                    <a:pt x="166" y="21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3" y="21"/>
                    <a:pt x="159" y="20"/>
                    <a:pt x="157" y="22"/>
                  </a:cubicBezTo>
                  <a:cubicBezTo>
                    <a:pt x="155" y="22"/>
                    <a:pt x="155" y="23"/>
                    <a:pt x="153" y="23"/>
                  </a:cubicBezTo>
                  <a:cubicBezTo>
                    <a:pt x="152" y="23"/>
                    <a:pt x="153" y="24"/>
                    <a:pt x="153" y="25"/>
                  </a:cubicBezTo>
                  <a:cubicBezTo>
                    <a:pt x="153" y="26"/>
                    <a:pt x="152" y="26"/>
                    <a:pt x="152" y="28"/>
                  </a:cubicBezTo>
                  <a:cubicBezTo>
                    <a:pt x="152" y="28"/>
                    <a:pt x="152" y="29"/>
                    <a:pt x="152" y="29"/>
                  </a:cubicBezTo>
                  <a:cubicBezTo>
                    <a:pt x="152" y="29"/>
                    <a:pt x="153" y="29"/>
                    <a:pt x="153" y="29"/>
                  </a:cubicBezTo>
                  <a:cubicBezTo>
                    <a:pt x="154" y="29"/>
                    <a:pt x="154" y="29"/>
                    <a:pt x="155" y="29"/>
                  </a:cubicBezTo>
                  <a:cubicBezTo>
                    <a:pt x="155" y="29"/>
                    <a:pt x="155" y="28"/>
                    <a:pt x="156" y="28"/>
                  </a:cubicBezTo>
                  <a:cubicBezTo>
                    <a:pt x="156" y="28"/>
                    <a:pt x="155" y="28"/>
                    <a:pt x="155" y="28"/>
                  </a:cubicBezTo>
                  <a:cubicBezTo>
                    <a:pt x="155" y="27"/>
                    <a:pt x="158" y="26"/>
                    <a:pt x="159" y="25"/>
                  </a:cubicBezTo>
                  <a:cubicBezTo>
                    <a:pt x="161" y="26"/>
                    <a:pt x="160" y="25"/>
                    <a:pt x="161" y="25"/>
                  </a:cubicBezTo>
                  <a:cubicBezTo>
                    <a:pt x="160" y="26"/>
                    <a:pt x="161" y="26"/>
                    <a:pt x="162" y="26"/>
                  </a:cubicBezTo>
                  <a:cubicBezTo>
                    <a:pt x="162" y="27"/>
                    <a:pt x="162" y="27"/>
                    <a:pt x="162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1" y="28"/>
                    <a:pt x="160" y="28"/>
                    <a:pt x="160" y="29"/>
                  </a:cubicBezTo>
                  <a:cubicBezTo>
                    <a:pt x="160" y="30"/>
                    <a:pt x="161" y="29"/>
                    <a:pt x="162" y="30"/>
                  </a:cubicBezTo>
                  <a:cubicBezTo>
                    <a:pt x="162" y="31"/>
                    <a:pt x="160" y="31"/>
                    <a:pt x="159" y="31"/>
                  </a:cubicBezTo>
                  <a:cubicBezTo>
                    <a:pt x="158" y="30"/>
                    <a:pt x="158" y="29"/>
                    <a:pt x="157" y="29"/>
                  </a:cubicBezTo>
                  <a:cubicBezTo>
                    <a:pt x="156" y="29"/>
                    <a:pt x="155" y="29"/>
                    <a:pt x="155" y="29"/>
                  </a:cubicBezTo>
                  <a:cubicBezTo>
                    <a:pt x="154" y="30"/>
                    <a:pt x="154" y="31"/>
                    <a:pt x="153" y="31"/>
                  </a:cubicBezTo>
                  <a:cubicBezTo>
                    <a:pt x="152" y="31"/>
                    <a:pt x="152" y="30"/>
                    <a:pt x="152" y="29"/>
                  </a:cubicBezTo>
                  <a:cubicBezTo>
                    <a:pt x="151" y="30"/>
                    <a:pt x="149" y="32"/>
                    <a:pt x="149" y="32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48" y="32"/>
                    <a:pt x="148" y="32"/>
                    <a:pt x="146" y="33"/>
                  </a:cubicBezTo>
                  <a:cubicBezTo>
                    <a:pt x="147" y="33"/>
                    <a:pt x="148" y="33"/>
                    <a:pt x="150" y="33"/>
                  </a:cubicBezTo>
                  <a:cubicBezTo>
                    <a:pt x="151" y="34"/>
                    <a:pt x="153" y="34"/>
                    <a:pt x="154" y="35"/>
                  </a:cubicBezTo>
                  <a:cubicBezTo>
                    <a:pt x="155" y="35"/>
                    <a:pt x="155" y="35"/>
                    <a:pt x="157" y="35"/>
                  </a:cubicBezTo>
                  <a:cubicBezTo>
                    <a:pt x="158" y="35"/>
                    <a:pt x="158" y="36"/>
                    <a:pt x="158" y="35"/>
                  </a:cubicBezTo>
                  <a:cubicBezTo>
                    <a:pt x="158" y="34"/>
                    <a:pt x="159" y="34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0" y="34"/>
                    <a:pt x="162" y="34"/>
                    <a:pt x="162" y="35"/>
                  </a:cubicBezTo>
                  <a:cubicBezTo>
                    <a:pt x="162" y="36"/>
                    <a:pt x="163" y="35"/>
                    <a:pt x="163" y="35"/>
                  </a:cubicBezTo>
                  <a:cubicBezTo>
                    <a:pt x="164" y="35"/>
                    <a:pt x="164" y="35"/>
                    <a:pt x="165" y="36"/>
                  </a:cubicBezTo>
                  <a:cubicBezTo>
                    <a:pt x="164" y="36"/>
                    <a:pt x="163" y="36"/>
                    <a:pt x="162" y="37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56" y="37"/>
                    <a:pt x="148" y="37"/>
                    <a:pt x="144" y="36"/>
                  </a:cubicBezTo>
                  <a:cubicBezTo>
                    <a:pt x="144" y="36"/>
                    <a:pt x="144" y="36"/>
                    <a:pt x="145" y="36"/>
                  </a:cubicBezTo>
                  <a:cubicBezTo>
                    <a:pt x="147" y="36"/>
                    <a:pt x="149" y="35"/>
                    <a:pt x="150" y="36"/>
                  </a:cubicBezTo>
                  <a:cubicBezTo>
                    <a:pt x="150" y="36"/>
                    <a:pt x="149" y="35"/>
                    <a:pt x="149" y="35"/>
                  </a:cubicBezTo>
                  <a:cubicBezTo>
                    <a:pt x="149" y="35"/>
                    <a:pt x="150" y="35"/>
                    <a:pt x="150" y="35"/>
                  </a:cubicBezTo>
                  <a:cubicBezTo>
                    <a:pt x="150" y="34"/>
                    <a:pt x="147" y="34"/>
                    <a:pt x="146" y="33"/>
                  </a:cubicBezTo>
                  <a:cubicBezTo>
                    <a:pt x="145" y="33"/>
                    <a:pt x="145" y="33"/>
                    <a:pt x="145" y="32"/>
                  </a:cubicBezTo>
                  <a:cubicBezTo>
                    <a:pt x="145" y="32"/>
                    <a:pt x="144" y="32"/>
                    <a:pt x="144" y="32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44" y="32"/>
                    <a:pt x="145" y="31"/>
                    <a:pt x="146" y="31"/>
                  </a:cubicBezTo>
                  <a:cubicBezTo>
                    <a:pt x="145" y="31"/>
                    <a:pt x="144" y="31"/>
                    <a:pt x="144" y="31"/>
                  </a:cubicBezTo>
                  <a:cubicBezTo>
                    <a:pt x="143" y="31"/>
                    <a:pt x="143" y="32"/>
                    <a:pt x="142" y="32"/>
                  </a:cubicBezTo>
                  <a:cubicBezTo>
                    <a:pt x="141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3"/>
                    <a:pt x="138" y="33"/>
                  </a:cubicBezTo>
                  <a:cubicBezTo>
                    <a:pt x="138" y="33"/>
                    <a:pt x="139" y="33"/>
                    <a:pt x="139" y="33"/>
                  </a:cubicBezTo>
                  <a:cubicBezTo>
                    <a:pt x="139" y="34"/>
                    <a:pt x="140" y="34"/>
                    <a:pt x="140" y="35"/>
                  </a:cubicBezTo>
                  <a:cubicBezTo>
                    <a:pt x="140" y="35"/>
                    <a:pt x="140" y="37"/>
                    <a:pt x="141" y="38"/>
                  </a:cubicBezTo>
                  <a:cubicBezTo>
                    <a:pt x="140" y="38"/>
                    <a:pt x="138" y="38"/>
                    <a:pt x="137" y="38"/>
                  </a:cubicBezTo>
                  <a:cubicBezTo>
                    <a:pt x="136" y="37"/>
                    <a:pt x="135" y="37"/>
                    <a:pt x="135" y="37"/>
                  </a:cubicBezTo>
                  <a:cubicBezTo>
                    <a:pt x="133" y="37"/>
                    <a:pt x="133" y="37"/>
                    <a:pt x="130" y="37"/>
                  </a:cubicBezTo>
                  <a:cubicBezTo>
                    <a:pt x="130" y="37"/>
                    <a:pt x="130" y="37"/>
                    <a:pt x="130" y="38"/>
                  </a:cubicBezTo>
                  <a:cubicBezTo>
                    <a:pt x="129" y="38"/>
                    <a:pt x="127" y="37"/>
                    <a:pt x="126" y="37"/>
                  </a:cubicBezTo>
                  <a:cubicBezTo>
                    <a:pt x="125" y="37"/>
                    <a:pt x="124" y="37"/>
                    <a:pt x="124" y="37"/>
                  </a:cubicBezTo>
                  <a:cubicBezTo>
                    <a:pt x="123" y="37"/>
                    <a:pt x="122" y="37"/>
                    <a:pt x="122" y="37"/>
                  </a:cubicBezTo>
                  <a:cubicBezTo>
                    <a:pt x="120" y="37"/>
                    <a:pt x="118" y="37"/>
                    <a:pt x="117" y="37"/>
                  </a:cubicBezTo>
                  <a:cubicBezTo>
                    <a:pt x="117" y="36"/>
                    <a:pt x="120" y="37"/>
                    <a:pt x="121" y="36"/>
                  </a:cubicBezTo>
                  <a:cubicBezTo>
                    <a:pt x="120" y="36"/>
                    <a:pt x="115" y="36"/>
                    <a:pt x="113" y="35"/>
                  </a:cubicBezTo>
                  <a:cubicBezTo>
                    <a:pt x="114" y="35"/>
                    <a:pt x="115" y="35"/>
                    <a:pt x="114" y="34"/>
                  </a:cubicBezTo>
                  <a:cubicBezTo>
                    <a:pt x="111" y="34"/>
                    <a:pt x="108" y="34"/>
                    <a:pt x="104" y="34"/>
                  </a:cubicBezTo>
                  <a:cubicBezTo>
                    <a:pt x="105" y="33"/>
                    <a:pt x="105" y="32"/>
                    <a:pt x="105" y="31"/>
                  </a:cubicBezTo>
                  <a:cubicBezTo>
                    <a:pt x="105" y="31"/>
                    <a:pt x="102" y="31"/>
                    <a:pt x="101" y="31"/>
                  </a:cubicBezTo>
                  <a:cubicBezTo>
                    <a:pt x="99" y="30"/>
                    <a:pt x="96" y="31"/>
                    <a:pt x="95" y="32"/>
                  </a:cubicBezTo>
                  <a:cubicBezTo>
                    <a:pt x="91" y="31"/>
                    <a:pt x="87" y="29"/>
                    <a:pt x="83" y="30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30"/>
                    <a:pt x="82" y="30"/>
                    <a:pt x="81" y="30"/>
                  </a:cubicBezTo>
                  <a:cubicBezTo>
                    <a:pt x="81" y="29"/>
                    <a:pt x="79" y="29"/>
                    <a:pt x="80" y="28"/>
                  </a:cubicBezTo>
                  <a:cubicBezTo>
                    <a:pt x="79" y="28"/>
                    <a:pt x="78" y="28"/>
                    <a:pt x="77" y="28"/>
                  </a:cubicBezTo>
                  <a:cubicBezTo>
                    <a:pt x="80" y="27"/>
                    <a:pt x="82" y="25"/>
                    <a:pt x="81" y="23"/>
                  </a:cubicBezTo>
                  <a:cubicBezTo>
                    <a:pt x="81" y="23"/>
                    <a:pt x="81" y="22"/>
                    <a:pt x="80" y="22"/>
                  </a:cubicBezTo>
                  <a:cubicBezTo>
                    <a:pt x="77" y="21"/>
                    <a:pt x="70" y="24"/>
                    <a:pt x="72" y="27"/>
                  </a:cubicBezTo>
                  <a:cubicBezTo>
                    <a:pt x="68" y="26"/>
                    <a:pt x="65" y="26"/>
                    <a:pt x="61" y="26"/>
                  </a:cubicBezTo>
                  <a:cubicBezTo>
                    <a:pt x="61" y="25"/>
                    <a:pt x="61" y="24"/>
                    <a:pt x="61" y="24"/>
                  </a:cubicBezTo>
                  <a:cubicBezTo>
                    <a:pt x="61" y="23"/>
                    <a:pt x="58" y="22"/>
                    <a:pt x="58" y="22"/>
                  </a:cubicBezTo>
                  <a:cubicBezTo>
                    <a:pt x="56" y="22"/>
                    <a:pt x="54" y="22"/>
                    <a:pt x="52" y="23"/>
                  </a:cubicBezTo>
                  <a:cubicBezTo>
                    <a:pt x="51" y="23"/>
                    <a:pt x="50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8" y="23"/>
                    <a:pt x="48" y="23"/>
                    <a:pt x="47" y="23"/>
                  </a:cubicBezTo>
                  <a:cubicBezTo>
                    <a:pt x="45" y="23"/>
                    <a:pt x="45" y="25"/>
                    <a:pt x="43" y="25"/>
                  </a:cubicBezTo>
                  <a:cubicBezTo>
                    <a:pt x="42" y="25"/>
                    <a:pt x="42" y="25"/>
                    <a:pt x="42" y="24"/>
                  </a:cubicBezTo>
                  <a:cubicBezTo>
                    <a:pt x="42" y="25"/>
                    <a:pt x="42" y="25"/>
                    <a:pt x="41" y="27"/>
                  </a:cubicBezTo>
                  <a:cubicBezTo>
                    <a:pt x="41" y="27"/>
                    <a:pt x="42" y="28"/>
                    <a:pt x="42" y="28"/>
                  </a:cubicBezTo>
                  <a:cubicBezTo>
                    <a:pt x="42" y="28"/>
                    <a:pt x="42" y="28"/>
                    <a:pt x="43" y="28"/>
                  </a:cubicBezTo>
                  <a:cubicBezTo>
                    <a:pt x="43" y="28"/>
                    <a:pt x="44" y="28"/>
                    <a:pt x="44" y="29"/>
                  </a:cubicBezTo>
                  <a:cubicBezTo>
                    <a:pt x="45" y="28"/>
                    <a:pt x="46" y="27"/>
                    <a:pt x="47" y="26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50" y="24"/>
                    <a:pt x="51" y="24"/>
                    <a:pt x="52" y="25"/>
                  </a:cubicBezTo>
                  <a:cubicBezTo>
                    <a:pt x="52" y="26"/>
                    <a:pt x="52" y="27"/>
                    <a:pt x="54" y="28"/>
                  </a:cubicBezTo>
                  <a:cubicBezTo>
                    <a:pt x="53" y="28"/>
                    <a:pt x="52" y="28"/>
                    <a:pt x="52" y="28"/>
                  </a:cubicBezTo>
                  <a:cubicBezTo>
                    <a:pt x="54" y="29"/>
                    <a:pt x="59" y="29"/>
                    <a:pt x="60" y="31"/>
                  </a:cubicBezTo>
                  <a:cubicBezTo>
                    <a:pt x="58" y="31"/>
                    <a:pt x="55" y="30"/>
                    <a:pt x="54" y="31"/>
                  </a:cubicBezTo>
                  <a:cubicBezTo>
                    <a:pt x="55" y="32"/>
                    <a:pt x="58" y="32"/>
                    <a:pt x="59" y="33"/>
                  </a:cubicBezTo>
                  <a:cubicBezTo>
                    <a:pt x="57" y="33"/>
                    <a:pt x="56" y="32"/>
                    <a:pt x="55" y="32"/>
                  </a:cubicBezTo>
                  <a:cubicBezTo>
                    <a:pt x="56" y="34"/>
                    <a:pt x="59" y="34"/>
                    <a:pt x="61" y="35"/>
                  </a:cubicBezTo>
                  <a:cubicBezTo>
                    <a:pt x="60" y="36"/>
                    <a:pt x="59" y="34"/>
                    <a:pt x="59" y="36"/>
                  </a:cubicBezTo>
                  <a:cubicBezTo>
                    <a:pt x="60" y="36"/>
                    <a:pt x="62" y="37"/>
                    <a:pt x="64" y="37"/>
                  </a:cubicBezTo>
                  <a:cubicBezTo>
                    <a:pt x="63" y="38"/>
                    <a:pt x="63" y="38"/>
                    <a:pt x="62" y="38"/>
                  </a:cubicBezTo>
                  <a:cubicBezTo>
                    <a:pt x="61" y="38"/>
                    <a:pt x="60" y="38"/>
                    <a:pt x="59" y="37"/>
                  </a:cubicBezTo>
                  <a:cubicBezTo>
                    <a:pt x="59" y="37"/>
                    <a:pt x="59" y="35"/>
                    <a:pt x="58" y="35"/>
                  </a:cubicBezTo>
                  <a:cubicBezTo>
                    <a:pt x="58" y="35"/>
                    <a:pt x="57" y="35"/>
                    <a:pt x="57" y="35"/>
                  </a:cubicBezTo>
                  <a:cubicBezTo>
                    <a:pt x="55" y="34"/>
                    <a:pt x="53" y="34"/>
                    <a:pt x="51" y="34"/>
                  </a:cubicBezTo>
                  <a:cubicBezTo>
                    <a:pt x="51" y="35"/>
                    <a:pt x="53" y="36"/>
                    <a:pt x="55" y="36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7"/>
                    <a:pt x="51" y="35"/>
                    <a:pt x="49" y="36"/>
                  </a:cubicBezTo>
                  <a:cubicBezTo>
                    <a:pt x="50" y="37"/>
                    <a:pt x="51" y="37"/>
                    <a:pt x="52" y="38"/>
                  </a:cubicBezTo>
                  <a:cubicBezTo>
                    <a:pt x="52" y="39"/>
                    <a:pt x="50" y="37"/>
                    <a:pt x="50" y="38"/>
                  </a:cubicBezTo>
                  <a:cubicBezTo>
                    <a:pt x="51" y="40"/>
                    <a:pt x="55" y="40"/>
                    <a:pt x="56" y="42"/>
                  </a:cubicBezTo>
                  <a:cubicBezTo>
                    <a:pt x="53" y="41"/>
                    <a:pt x="51" y="42"/>
                    <a:pt x="48" y="43"/>
                  </a:cubicBezTo>
                  <a:cubicBezTo>
                    <a:pt x="49" y="41"/>
                    <a:pt x="49" y="39"/>
                    <a:pt x="49" y="38"/>
                  </a:cubicBezTo>
                  <a:cubicBezTo>
                    <a:pt x="49" y="38"/>
                    <a:pt x="48" y="37"/>
                    <a:pt x="48" y="36"/>
                  </a:cubicBezTo>
                  <a:cubicBezTo>
                    <a:pt x="48" y="36"/>
                    <a:pt x="48" y="36"/>
                    <a:pt x="47" y="36"/>
                  </a:cubicBezTo>
                  <a:cubicBezTo>
                    <a:pt x="46" y="36"/>
                    <a:pt x="46" y="36"/>
                    <a:pt x="45" y="36"/>
                  </a:cubicBezTo>
                  <a:cubicBezTo>
                    <a:pt x="44" y="37"/>
                    <a:pt x="44" y="39"/>
                    <a:pt x="43" y="40"/>
                  </a:cubicBezTo>
                  <a:cubicBezTo>
                    <a:pt x="43" y="40"/>
                    <a:pt x="43" y="40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5" y="42"/>
                    <a:pt x="45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4"/>
                    <a:pt x="52" y="44"/>
                    <a:pt x="53" y="45"/>
                  </a:cubicBezTo>
                  <a:cubicBezTo>
                    <a:pt x="53" y="45"/>
                    <a:pt x="52" y="46"/>
                    <a:pt x="52" y="47"/>
                  </a:cubicBezTo>
                  <a:cubicBezTo>
                    <a:pt x="51" y="47"/>
                    <a:pt x="51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53" y="46"/>
                    <a:pt x="52" y="45"/>
                  </a:cubicBezTo>
                  <a:cubicBezTo>
                    <a:pt x="51" y="45"/>
                    <a:pt x="51" y="45"/>
                    <a:pt x="50" y="46"/>
                  </a:cubicBezTo>
                  <a:cubicBezTo>
                    <a:pt x="49" y="46"/>
                    <a:pt x="47" y="46"/>
                    <a:pt x="47" y="46"/>
                  </a:cubicBezTo>
                  <a:cubicBezTo>
                    <a:pt x="44" y="46"/>
                    <a:pt x="44" y="44"/>
                    <a:pt x="42" y="44"/>
                  </a:cubicBezTo>
                  <a:cubicBezTo>
                    <a:pt x="42" y="44"/>
                    <a:pt x="44" y="45"/>
                    <a:pt x="44" y="46"/>
                  </a:cubicBezTo>
                  <a:cubicBezTo>
                    <a:pt x="44" y="47"/>
                    <a:pt x="42" y="47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49"/>
                    <a:pt x="44" y="49"/>
                    <a:pt x="44" y="49"/>
                  </a:cubicBezTo>
                  <a:cubicBezTo>
                    <a:pt x="45" y="50"/>
                    <a:pt x="45" y="50"/>
                    <a:pt x="47" y="50"/>
                  </a:cubicBezTo>
                  <a:cubicBezTo>
                    <a:pt x="47" y="50"/>
                    <a:pt x="47" y="49"/>
                    <a:pt x="47" y="49"/>
                  </a:cubicBezTo>
                  <a:cubicBezTo>
                    <a:pt x="48" y="48"/>
                    <a:pt x="49" y="48"/>
                    <a:pt x="50" y="48"/>
                  </a:cubicBezTo>
                  <a:cubicBezTo>
                    <a:pt x="50" y="48"/>
                    <a:pt x="51" y="48"/>
                    <a:pt x="51" y="48"/>
                  </a:cubicBezTo>
                  <a:cubicBezTo>
                    <a:pt x="51" y="50"/>
                    <a:pt x="51" y="51"/>
                    <a:pt x="52" y="51"/>
                  </a:cubicBezTo>
                  <a:cubicBezTo>
                    <a:pt x="53" y="51"/>
                    <a:pt x="53" y="51"/>
                    <a:pt x="54" y="51"/>
                  </a:cubicBezTo>
                  <a:cubicBezTo>
                    <a:pt x="54" y="51"/>
                    <a:pt x="54" y="51"/>
                    <a:pt x="55" y="52"/>
                  </a:cubicBezTo>
                  <a:cubicBezTo>
                    <a:pt x="51" y="51"/>
                    <a:pt x="49" y="52"/>
                    <a:pt x="47" y="51"/>
                  </a:cubicBezTo>
                  <a:cubicBezTo>
                    <a:pt x="45" y="52"/>
                    <a:pt x="39" y="52"/>
                    <a:pt x="39" y="50"/>
                  </a:cubicBezTo>
                  <a:cubicBezTo>
                    <a:pt x="38" y="50"/>
                    <a:pt x="37" y="50"/>
                    <a:pt x="36" y="51"/>
                  </a:cubicBezTo>
                  <a:cubicBezTo>
                    <a:pt x="36" y="51"/>
                    <a:pt x="37" y="50"/>
                    <a:pt x="37" y="49"/>
                  </a:cubicBezTo>
                  <a:cubicBezTo>
                    <a:pt x="38" y="49"/>
                    <a:pt x="39" y="49"/>
                    <a:pt x="39" y="48"/>
                  </a:cubicBezTo>
                  <a:cubicBezTo>
                    <a:pt x="39" y="48"/>
                    <a:pt x="38" y="48"/>
                    <a:pt x="37" y="48"/>
                  </a:cubicBezTo>
                  <a:cubicBezTo>
                    <a:pt x="38" y="47"/>
                    <a:pt x="39" y="47"/>
                    <a:pt x="39" y="46"/>
                  </a:cubicBezTo>
                  <a:cubicBezTo>
                    <a:pt x="39" y="45"/>
                    <a:pt x="36" y="42"/>
                    <a:pt x="36" y="42"/>
                  </a:cubicBezTo>
                  <a:cubicBezTo>
                    <a:pt x="35" y="42"/>
                    <a:pt x="35" y="42"/>
                    <a:pt x="34" y="42"/>
                  </a:cubicBezTo>
                  <a:cubicBezTo>
                    <a:pt x="34" y="43"/>
                    <a:pt x="33" y="44"/>
                    <a:pt x="32" y="44"/>
                  </a:cubicBezTo>
                  <a:cubicBezTo>
                    <a:pt x="32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5"/>
                    <a:pt x="30" y="45"/>
                  </a:cubicBezTo>
                  <a:cubicBezTo>
                    <a:pt x="29" y="47"/>
                    <a:pt x="33" y="47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2" y="49"/>
                    <a:pt x="32" y="49"/>
                  </a:cubicBezTo>
                  <a:cubicBezTo>
                    <a:pt x="33" y="49"/>
                    <a:pt x="34" y="51"/>
                    <a:pt x="35" y="51"/>
                  </a:cubicBezTo>
                  <a:cubicBezTo>
                    <a:pt x="33" y="51"/>
                    <a:pt x="30" y="51"/>
                    <a:pt x="29" y="53"/>
                  </a:cubicBezTo>
                  <a:cubicBezTo>
                    <a:pt x="30" y="53"/>
                    <a:pt x="32" y="52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2" y="53"/>
                    <a:pt x="32" y="53"/>
                    <a:pt x="31" y="53"/>
                  </a:cubicBezTo>
                  <a:cubicBezTo>
                    <a:pt x="30" y="53"/>
                    <a:pt x="29" y="52"/>
                    <a:pt x="29" y="53"/>
                  </a:cubicBezTo>
                  <a:cubicBezTo>
                    <a:pt x="29" y="53"/>
                    <a:pt x="29" y="53"/>
                    <a:pt x="28" y="53"/>
                  </a:cubicBezTo>
                  <a:cubicBezTo>
                    <a:pt x="28" y="53"/>
                    <a:pt x="28" y="54"/>
                    <a:pt x="27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8" y="57"/>
                    <a:pt x="29" y="58"/>
                  </a:cubicBezTo>
                  <a:cubicBezTo>
                    <a:pt x="27" y="58"/>
                    <a:pt x="26" y="58"/>
                    <a:pt x="24" y="58"/>
                  </a:cubicBezTo>
                  <a:cubicBezTo>
                    <a:pt x="24" y="57"/>
                    <a:pt x="22" y="56"/>
                    <a:pt x="22" y="56"/>
                  </a:cubicBezTo>
                  <a:cubicBezTo>
                    <a:pt x="22" y="55"/>
                    <a:pt x="23" y="55"/>
                    <a:pt x="23" y="55"/>
                  </a:cubicBezTo>
                  <a:cubicBezTo>
                    <a:pt x="24" y="55"/>
                    <a:pt x="25" y="55"/>
                    <a:pt x="26" y="55"/>
                  </a:cubicBezTo>
                  <a:cubicBezTo>
                    <a:pt x="25" y="54"/>
                    <a:pt x="25" y="54"/>
                    <a:pt x="24" y="54"/>
                  </a:cubicBezTo>
                  <a:cubicBezTo>
                    <a:pt x="25" y="54"/>
                    <a:pt x="25" y="53"/>
                    <a:pt x="25" y="53"/>
                  </a:cubicBezTo>
                  <a:cubicBezTo>
                    <a:pt x="25" y="52"/>
                    <a:pt x="25" y="53"/>
                    <a:pt x="24" y="53"/>
                  </a:cubicBezTo>
                  <a:cubicBezTo>
                    <a:pt x="22" y="53"/>
                    <a:pt x="22" y="52"/>
                    <a:pt x="20" y="52"/>
                  </a:cubicBezTo>
                  <a:cubicBezTo>
                    <a:pt x="19" y="52"/>
                    <a:pt x="21" y="52"/>
                    <a:pt x="21" y="53"/>
                  </a:cubicBezTo>
                  <a:cubicBezTo>
                    <a:pt x="21" y="54"/>
                    <a:pt x="22" y="54"/>
                    <a:pt x="22" y="56"/>
                  </a:cubicBezTo>
                  <a:cubicBezTo>
                    <a:pt x="22" y="56"/>
                    <a:pt x="19" y="58"/>
                    <a:pt x="20" y="58"/>
                  </a:cubicBezTo>
                  <a:cubicBezTo>
                    <a:pt x="20" y="59"/>
                    <a:pt x="20" y="59"/>
                    <a:pt x="22" y="59"/>
                  </a:cubicBezTo>
                  <a:cubicBezTo>
                    <a:pt x="22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3" y="58"/>
                    <a:pt x="22" y="58"/>
                    <a:pt x="22" y="58"/>
                  </a:cubicBezTo>
                  <a:cubicBezTo>
                    <a:pt x="25" y="59"/>
                    <a:pt x="27" y="59"/>
                    <a:pt x="29" y="60"/>
                  </a:cubicBezTo>
                  <a:cubicBezTo>
                    <a:pt x="28" y="60"/>
                    <a:pt x="27" y="60"/>
                    <a:pt x="27" y="61"/>
                  </a:cubicBezTo>
                  <a:cubicBezTo>
                    <a:pt x="28" y="62"/>
                    <a:pt x="30" y="61"/>
                    <a:pt x="30" y="61"/>
                  </a:cubicBezTo>
                  <a:cubicBezTo>
                    <a:pt x="31" y="62"/>
                    <a:pt x="32" y="62"/>
                    <a:pt x="32" y="63"/>
                  </a:cubicBezTo>
                  <a:cubicBezTo>
                    <a:pt x="32" y="63"/>
                    <a:pt x="32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9" y="63"/>
                    <a:pt x="28" y="63"/>
                    <a:pt x="27" y="63"/>
                  </a:cubicBezTo>
                  <a:cubicBezTo>
                    <a:pt x="28" y="64"/>
                    <a:pt x="28" y="64"/>
                    <a:pt x="27" y="65"/>
                  </a:cubicBezTo>
                  <a:cubicBezTo>
                    <a:pt x="30" y="65"/>
                    <a:pt x="33" y="64"/>
                    <a:pt x="35" y="66"/>
                  </a:cubicBezTo>
                  <a:cubicBezTo>
                    <a:pt x="33" y="66"/>
                    <a:pt x="33" y="66"/>
                    <a:pt x="32" y="66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0" y="65"/>
                    <a:pt x="31" y="66"/>
                    <a:pt x="31" y="66"/>
                  </a:cubicBezTo>
                  <a:cubicBezTo>
                    <a:pt x="31" y="66"/>
                    <a:pt x="31" y="67"/>
                    <a:pt x="32" y="67"/>
                  </a:cubicBezTo>
                  <a:cubicBezTo>
                    <a:pt x="32" y="67"/>
                    <a:pt x="33" y="67"/>
                    <a:pt x="33" y="68"/>
                  </a:cubicBezTo>
                  <a:cubicBezTo>
                    <a:pt x="33" y="68"/>
                    <a:pt x="32" y="68"/>
                    <a:pt x="32" y="68"/>
                  </a:cubicBezTo>
                  <a:cubicBezTo>
                    <a:pt x="30" y="68"/>
                    <a:pt x="27" y="67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7"/>
                    <a:pt x="25" y="66"/>
                    <a:pt x="24" y="66"/>
                  </a:cubicBezTo>
                  <a:cubicBezTo>
                    <a:pt x="22" y="66"/>
                    <a:pt x="22" y="69"/>
                    <a:pt x="20" y="69"/>
                  </a:cubicBezTo>
                  <a:cubicBezTo>
                    <a:pt x="19" y="69"/>
                    <a:pt x="15" y="67"/>
                    <a:pt x="15" y="67"/>
                  </a:cubicBezTo>
                  <a:cubicBezTo>
                    <a:pt x="15" y="69"/>
                    <a:pt x="16" y="69"/>
                    <a:pt x="16" y="70"/>
                  </a:cubicBezTo>
                  <a:cubicBezTo>
                    <a:pt x="16" y="71"/>
                    <a:pt x="19" y="71"/>
                    <a:pt x="19" y="71"/>
                  </a:cubicBezTo>
                  <a:cubicBezTo>
                    <a:pt x="21" y="71"/>
                    <a:pt x="21" y="72"/>
                    <a:pt x="22" y="72"/>
                  </a:cubicBezTo>
                  <a:cubicBezTo>
                    <a:pt x="22" y="72"/>
                    <a:pt x="23" y="72"/>
                    <a:pt x="24" y="72"/>
                  </a:cubicBezTo>
                  <a:cubicBezTo>
                    <a:pt x="24" y="72"/>
                    <a:pt x="24" y="73"/>
                    <a:pt x="23" y="73"/>
                  </a:cubicBezTo>
                  <a:cubicBezTo>
                    <a:pt x="23" y="73"/>
                    <a:pt x="24" y="74"/>
                    <a:pt x="24" y="74"/>
                  </a:cubicBezTo>
                  <a:cubicBezTo>
                    <a:pt x="24" y="74"/>
                    <a:pt x="25" y="72"/>
                    <a:pt x="26" y="71"/>
                  </a:cubicBezTo>
                  <a:cubicBezTo>
                    <a:pt x="26" y="71"/>
                    <a:pt x="26" y="71"/>
                    <a:pt x="27" y="71"/>
                  </a:cubicBezTo>
                  <a:cubicBezTo>
                    <a:pt x="27" y="71"/>
                    <a:pt x="26" y="71"/>
                    <a:pt x="26" y="70"/>
                  </a:cubicBezTo>
                  <a:cubicBezTo>
                    <a:pt x="26" y="70"/>
                    <a:pt x="26" y="69"/>
                    <a:pt x="26" y="69"/>
                  </a:cubicBezTo>
                  <a:cubicBezTo>
                    <a:pt x="27" y="68"/>
                    <a:pt x="28" y="69"/>
                    <a:pt x="29" y="69"/>
                  </a:cubicBezTo>
                  <a:cubicBezTo>
                    <a:pt x="28" y="70"/>
                    <a:pt x="27" y="70"/>
                    <a:pt x="27" y="71"/>
                  </a:cubicBezTo>
                  <a:cubicBezTo>
                    <a:pt x="27" y="71"/>
                    <a:pt x="28" y="72"/>
                    <a:pt x="29" y="73"/>
                  </a:cubicBezTo>
                  <a:cubicBezTo>
                    <a:pt x="27" y="73"/>
                    <a:pt x="27" y="72"/>
                    <a:pt x="26" y="72"/>
                  </a:cubicBezTo>
                  <a:cubicBezTo>
                    <a:pt x="25" y="74"/>
                    <a:pt x="29" y="73"/>
                    <a:pt x="28" y="75"/>
                  </a:cubicBezTo>
                  <a:cubicBezTo>
                    <a:pt x="30" y="75"/>
                    <a:pt x="32" y="74"/>
                    <a:pt x="34" y="74"/>
                  </a:cubicBezTo>
                  <a:cubicBezTo>
                    <a:pt x="32" y="75"/>
                    <a:pt x="32" y="75"/>
                    <a:pt x="30" y="75"/>
                  </a:cubicBezTo>
                  <a:cubicBezTo>
                    <a:pt x="30" y="75"/>
                    <a:pt x="27" y="75"/>
                    <a:pt x="26" y="75"/>
                  </a:cubicBezTo>
                  <a:cubicBezTo>
                    <a:pt x="25" y="75"/>
                    <a:pt x="25" y="74"/>
                    <a:pt x="24" y="74"/>
                  </a:cubicBezTo>
                  <a:cubicBezTo>
                    <a:pt x="24" y="75"/>
                    <a:pt x="23" y="75"/>
                    <a:pt x="23" y="76"/>
                  </a:cubicBezTo>
                  <a:cubicBezTo>
                    <a:pt x="24" y="76"/>
                    <a:pt x="26" y="75"/>
                    <a:pt x="26" y="76"/>
                  </a:cubicBezTo>
                  <a:cubicBezTo>
                    <a:pt x="24" y="76"/>
                    <a:pt x="26" y="78"/>
                    <a:pt x="24" y="78"/>
                  </a:cubicBezTo>
                  <a:cubicBezTo>
                    <a:pt x="24" y="78"/>
                    <a:pt x="23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6"/>
                    <a:pt x="22" y="76"/>
                    <a:pt x="22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2" y="73"/>
                    <a:pt x="22" y="73"/>
                    <a:pt x="22" y="72"/>
                  </a:cubicBezTo>
                  <a:cubicBezTo>
                    <a:pt x="21" y="73"/>
                    <a:pt x="20" y="73"/>
                    <a:pt x="19" y="73"/>
                  </a:cubicBezTo>
                  <a:cubicBezTo>
                    <a:pt x="19" y="73"/>
                    <a:pt x="16" y="74"/>
                    <a:pt x="16" y="75"/>
                  </a:cubicBezTo>
                  <a:cubicBezTo>
                    <a:pt x="16" y="76"/>
                    <a:pt x="16" y="76"/>
                    <a:pt x="16" y="78"/>
                  </a:cubicBezTo>
                  <a:cubicBezTo>
                    <a:pt x="16" y="78"/>
                    <a:pt x="18" y="79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0" y="79"/>
                    <a:pt x="19" y="79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19" y="79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7" y="81"/>
                    <a:pt x="17" y="82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6" y="83"/>
                    <a:pt x="17" y="83"/>
                    <a:pt x="17" y="83"/>
                  </a:cubicBezTo>
                  <a:cubicBezTo>
                    <a:pt x="17" y="82"/>
                    <a:pt x="16" y="82"/>
                    <a:pt x="17" y="82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6" y="81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0" y="80"/>
                    <a:pt x="10" y="84"/>
                    <a:pt x="8" y="84"/>
                  </a:cubicBezTo>
                  <a:cubicBezTo>
                    <a:pt x="8" y="84"/>
                    <a:pt x="7" y="84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6" y="83"/>
                  </a:cubicBezTo>
                  <a:cubicBezTo>
                    <a:pt x="5" y="82"/>
                    <a:pt x="4" y="82"/>
                    <a:pt x="4" y="82"/>
                  </a:cubicBezTo>
                  <a:cubicBezTo>
                    <a:pt x="4" y="83"/>
                    <a:pt x="4" y="83"/>
                    <a:pt x="5" y="83"/>
                  </a:cubicBezTo>
                  <a:cubicBezTo>
                    <a:pt x="3" y="83"/>
                    <a:pt x="2" y="83"/>
                    <a:pt x="1" y="84"/>
                  </a:cubicBezTo>
                  <a:cubicBezTo>
                    <a:pt x="2" y="85"/>
                    <a:pt x="2" y="84"/>
                    <a:pt x="3" y="84"/>
                  </a:cubicBezTo>
                  <a:cubicBezTo>
                    <a:pt x="3" y="85"/>
                    <a:pt x="4" y="85"/>
                    <a:pt x="2" y="86"/>
                  </a:cubicBezTo>
                  <a:cubicBezTo>
                    <a:pt x="4" y="86"/>
                    <a:pt x="4" y="86"/>
                    <a:pt x="5" y="86"/>
                  </a:cubicBezTo>
                  <a:cubicBezTo>
                    <a:pt x="5" y="85"/>
                    <a:pt x="6" y="85"/>
                    <a:pt x="7" y="85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8" y="85"/>
                    <a:pt x="8" y="85"/>
                  </a:cubicBezTo>
                  <a:cubicBezTo>
                    <a:pt x="8" y="86"/>
                    <a:pt x="7" y="86"/>
                    <a:pt x="8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7" y="86"/>
                    <a:pt x="5" y="87"/>
                    <a:pt x="4" y="87"/>
                  </a:cubicBezTo>
                  <a:cubicBezTo>
                    <a:pt x="8" y="87"/>
                    <a:pt x="11" y="88"/>
                    <a:pt x="14" y="86"/>
                  </a:cubicBezTo>
                  <a:cubicBezTo>
                    <a:pt x="13" y="86"/>
                    <a:pt x="13" y="86"/>
                    <a:pt x="12" y="86"/>
                  </a:cubicBezTo>
                  <a:cubicBezTo>
                    <a:pt x="12" y="86"/>
                    <a:pt x="11" y="85"/>
                    <a:pt x="11" y="85"/>
                  </a:cubicBezTo>
                  <a:cubicBezTo>
                    <a:pt x="11" y="84"/>
                    <a:pt x="13" y="84"/>
                    <a:pt x="14" y="84"/>
                  </a:cubicBezTo>
                  <a:cubicBezTo>
                    <a:pt x="14" y="84"/>
                    <a:pt x="14" y="84"/>
                    <a:pt x="14" y="85"/>
                  </a:cubicBezTo>
                  <a:cubicBezTo>
                    <a:pt x="16" y="84"/>
                    <a:pt x="18" y="85"/>
                    <a:pt x="18" y="84"/>
                  </a:cubicBezTo>
                  <a:cubicBezTo>
                    <a:pt x="18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1" y="84"/>
                    <a:pt x="21" y="85"/>
                    <a:pt x="24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6" y="86"/>
                    <a:pt x="28" y="86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29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6"/>
                    <a:pt x="30" y="86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7"/>
                    <a:pt x="31" y="87"/>
                    <a:pt x="31" y="87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1" y="87"/>
                    <a:pt x="30" y="87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88"/>
                    <a:pt x="29" y="87"/>
                    <a:pt x="28" y="87"/>
                  </a:cubicBezTo>
                  <a:cubicBezTo>
                    <a:pt x="26" y="87"/>
                    <a:pt x="24" y="87"/>
                    <a:pt x="23" y="88"/>
                  </a:cubicBezTo>
                  <a:cubicBezTo>
                    <a:pt x="21" y="88"/>
                    <a:pt x="21" y="87"/>
                    <a:pt x="19" y="87"/>
                  </a:cubicBezTo>
                  <a:cubicBezTo>
                    <a:pt x="19" y="87"/>
                    <a:pt x="16" y="88"/>
                    <a:pt x="15" y="89"/>
                  </a:cubicBezTo>
                  <a:cubicBezTo>
                    <a:pt x="14" y="89"/>
                    <a:pt x="13" y="89"/>
                    <a:pt x="13" y="90"/>
                  </a:cubicBezTo>
                  <a:cubicBezTo>
                    <a:pt x="13" y="90"/>
                    <a:pt x="13" y="90"/>
                    <a:pt x="13" y="8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89"/>
                    <a:pt x="13" y="89"/>
                    <a:pt x="12" y="89"/>
                  </a:cubicBezTo>
                  <a:cubicBezTo>
                    <a:pt x="10" y="89"/>
                    <a:pt x="10" y="88"/>
                    <a:pt x="8" y="88"/>
                  </a:cubicBezTo>
                  <a:cubicBezTo>
                    <a:pt x="7" y="88"/>
                    <a:pt x="4" y="89"/>
                    <a:pt x="4" y="89"/>
                  </a:cubicBezTo>
                  <a:cubicBezTo>
                    <a:pt x="4" y="91"/>
                    <a:pt x="10" y="91"/>
                    <a:pt x="10" y="93"/>
                  </a:cubicBezTo>
                  <a:cubicBezTo>
                    <a:pt x="10" y="93"/>
                    <a:pt x="8" y="94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5"/>
                    <a:pt x="8" y="95"/>
                    <a:pt x="9" y="95"/>
                  </a:cubicBezTo>
                  <a:cubicBezTo>
                    <a:pt x="10" y="95"/>
                    <a:pt x="10" y="93"/>
                    <a:pt x="12" y="93"/>
                  </a:cubicBezTo>
                  <a:cubicBezTo>
                    <a:pt x="13" y="93"/>
                    <a:pt x="17" y="93"/>
                    <a:pt x="17" y="93"/>
                  </a:cubicBezTo>
                  <a:cubicBezTo>
                    <a:pt x="17" y="93"/>
                    <a:pt x="17" y="92"/>
                    <a:pt x="17" y="92"/>
                  </a:cubicBezTo>
                  <a:cubicBezTo>
                    <a:pt x="16" y="93"/>
                    <a:pt x="15" y="93"/>
                    <a:pt x="15" y="93"/>
                  </a:cubicBezTo>
                  <a:cubicBezTo>
                    <a:pt x="15" y="92"/>
                    <a:pt x="15" y="92"/>
                    <a:pt x="15" y="91"/>
                  </a:cubicBezTo>
                  <a:cubicBezTo>
                    <a:pt x="15" y="91"/>
                    <a:pt x="14" y="91"/>
                    <a:pt x="14" y="91"/>
                  </a:cubicBezTo>
                  <a:cubicBezTo>
                    <a:pt x="14" y="91"/>
                    <a:pt x="15" y="91"/>
                    <a:pt x="15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6" y="92"/>
                    <a:pt x="17" y="92"/>
                    <a:pt x="17" y="92"/>
                  </a:cubicBezTo>
                  <a:cubicBezTo>
                    <a:pt x="18" y="92"/>
                    <a:pt x="19" y="92"/>
                    <a:pt x="19" y="92"/>
                  </a:cubicBezTo>
                  <a:cubicBezTo>
                    <a:pt x="21" y="92"/>
                    <a:pt x="21" y="95"/>
                    <a:pt x="23" y="95"/>
                  </a:cubicBezTo>
                  <a:cubicBezTo>
                    <a:pt x="23" y="95"/>
                    <a:pt x="24" y="95"/>
                    <a:pt x="24" y="95"/>
                  </a:cubicBezTo>
                  <a:cubicBezTo>
                    <a:pt x="26" y="95"/>
                    <a:pt x="28" y="94"/>
                    <a:pt x="29" y="95"/>
                  </a:cubicBezTo>
                  <a:cubicBezTo>
                    <a:pt x="25" y="95"/>
                    <a:pt x="28" y="97"/>
                    <a:pt x="26" y="97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21" y="96"/>
                    <a:pt x="21" y="94"/>
                    <a:pt x="19" y="94"/>
                  </a:cubicBezTo>
                  <a:cubicBezTo>
                    <a:pt x="18" y="94"/>
                    <a:pt x="21" y="96"/>
                    <a:pt x="21" y="97"/>
                  </a:cubicBezTo>
                  <a:cubicBezTo>
                    <a:pt x="21" y="98"/>
                    <a:pt x="21" y="98"/>
                    <a:pt x="20" y="98"/>
                  </a:cubicBezTo>
                  <a:cubicBezTo>
                    <a:pt x="20" y="98"/>
                    <a:pt x="19" y="98"/>
                    <a:pt x="19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9"/>
                    <a:pt x="20" y="100"/>
                    <a:pt x="19" y="100"/>
                  </a:cubicBezTo>
                  <a:cubicBezTo>
                    <a:pt x="19" y="100"/>
                    <a:pt x="19" y="101"/>
                    <a:pt x="19" y="101"/>
                  </a:cubicBezTo>
                  <a:cubicBezTo>
                    <a:pt x="18" y="101"/>
                    <a:pt x="18" y="101"/>
                    <a:pt x="17" y="101"/>
                  </a:cubicBezTo>
                  <a:cubicBezTo>
                    <a:pt x="17" y="102"/>
                    <a:pt x="18" y="102"/>
                    <a:pt x="19" y="102"/>
                  </a:cubicBezTo>
                  <a:cubicBezTo>
                    <a:pt x="18" y="102"/>
                    <a:pt x="18" y="102"/>
                    <a:pt x="19" y="102"/>
                  </a:cubicBezTo>
                  <a:cubicBezTo>
                    <a:pt x="20" y="102"/>
                    <a:pt x="20" y="102"/>
                    <a:pt x="21" y="102"/>
                  </a:cubicBezTo>
                  <a:cubicBezTo>
                    <a:pt x="20" y="103"/>
                    <a:pt x="20" y="103"/>
                    <a:pt x="19" y="104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18" y="104"/>
                    <a:pt x="16" y="104"/>
                    <a:pt x="16" y="104"/>
                  </a:cubicBezTo>
                  <a:cubicBezTo>
                    <a:pt x="16" y="106"/>
                    <a:pt x="18" y="106"/>
                    <a:pt x="18" y="107"/>
                  </a:cubicBezTo>
                  <a:cubicBezTo>
                    <a:pt x="18" y="108"/>
                    <a:pt x="18" y="106"/>
                    <a:pt x="19" y="106"/>
                  </a:cubicBezTo>
                  <a:cubicBezTo>
                    <a:pt x="21" y="106"/>
                    <a:pt x="21" y="108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4" y="108"/>
                    <a:pt x="26" y="108"/>
                    <a:pt x="26" y="108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7" y="109"/>
                    <a:pt x="24" y="109"/>
                    <a:pt x="25" y="110"/>
                  </a:cubicBezTo>
                  <a:cubicBezTo>
                    <a:pt x="26" y="111"/>
                    <a:pt x="29" y="110"/>
                    <a:pt x="29" y="111"/>
                  </a:cubicBezTo>
                  <a:cubicBezTo>
                    <a:pt x="27" y="111"/>
                    <a:pt x="24" y="112"/>
                    <a:pt x="22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1"/>
                    <a:pt x="24" y="109"/>
                    <a:pt x="23" y="109"/>
                  </a:cubicBezTo>
                  <a:cubicBezTo>
                    <a:pt x="21" y="109"/>
                    <a:pt x="21" y="110"/>
                    <a:pt x="18" y="110"/>
                  </a:cubicBezTo>
                  <a:cubicBezTo>
                    <a:pt x="18" y="110"/>
                    <a:pt x="17" y="111"/>
                    <a:pt x="17" y="112"/>
                  </a:cubicBezTo>
                  <a:cubicBezTo>
                    <a:pt x="17" y="112"/>
                    <a:pt x="18" y="113"/>
                    <a:pt x="19" y="113"/>
                  </a:cubicBezTo>
                  <a:cubicBezTo>
                    <a:pt x="17" y="113"/>
                    <a:pt x="16" y="113"/>
                    <a:pt x="15" y="113"/>
                  </a:cubicBezTo>
                  <a:cubicBezTo>
                    <a:pt x="15" y="113"/>
                    <a:pt x="14" y="113"/>
                    <a:pt x="14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3" y="113"/>
                    <a:pt x="12" y="113"/>
                    <a:pt x="12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1" y="113"/>
                    <a:pt x="10" y="113"/>
                    <a:pt x="10" y="112"/>
                  </a:cubicBezTo>
                  <a:cubicBezTo>
                    <a:pt x="10" y="112"/>
                    <a:pt x="10" y="111"/>
                    <a:pt x="10" y="111"/>
                  </a:cubicBezTo>
                  <a:cubicBezTo>
                    <a:pt x="12" y="111"/>
                    <a:pt x="14" y="111"/>
                    <a:pt x="15" y="110"/>
                  </a:cubicBezTo>
                  <a:cubicBezTo>
                    <a:pt x="14" y="111"/>
                    <a:pt x="13" y="110"/>
                    <a:pt x="12" y="110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2" y="110"/>
                    <a:pt x="11" y="110"/>
                    <a:pt x="11" y="110"/>
                  </a:cubicBezTo>
                  <a:cubicBezTo>
                    <a:pt x="11" y="110"/>
                    <a:pt x="10" y="110"/>
                    <a:pt x="10" y="110"/>
                  </a:cubicBezTo>
                  <a:cubicBezTo>
                    <a:pt x="9" y="110"/>
                    <a:pt x="9" y="111"/>
                    <a:pt x="9" y="111"/>
                  </a:cubicBezTo>
                  <a:cubicBezTo>
                    <a:pt x="8" y="111"/>
                    <a:pt x="8" y="111"/>
                    <a:pt x="7" y="111"/>
                  </a:cubicBezTo>
                  <a:cubicBezTo>
                    <a:pt x="7" y="111"/>
                    <a:pt x="7" y="111"/>
                    <a:pt x="7" y="112"/>
                  </a:cubicBezTo>
                  <a:cubicBezTo>
                    <a:pt x="7" y="113"/>
                    <a:pt x="4" y="113"/>
                    <a:pt x="4" y="115"/>
                  </a:cubicBezTo>
                  <a:cubicBezTo>
                    <a:pt x="4" y="115"/>
                    <a:pt x="7" y="117"/>
                    <a:pt x="7" y="117"/>
                  </a:cubicBezTo>
                  <a:cubicBezTo>
                    <a:pt x="10" y="117"/>
                    <a:pt x="10" y="114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5" y="114"/>
                    <a:pt x="17" y="114"/>
                    <a:pt x="20" y="114"/>
                  </a:cubicBezTo>
                  <a:cubicBezTo>
                    <a:pt x="20" y="114"/>
                    <a:pt x="20" y="114"/>
                    <a:pt x="20" y="115"/>
                  </a:cubicBezTo>
                  <a:cubicBezTo>
                    <a:pt x="20" y="115"/>
                    <a:pt x="18" y="117"/>
                    <a:pt x="18" y="117"/>
                  </a:cubicBezTo>
                  <a:cubicBezTo>
                    <a:pt x="20" y="117"/>
                    <a:pt x="20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3" y="118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18"/>
                    <a:pt x="24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4" y="116"/>
                    <a:pt x="25" y="115"/>
                    <a:pt x="25" y="115"/>
                  </a:cubicBezTo>
                  <a:cubicBezTo>
                    <a:pt x="25" y="114"/>
                    <a:pt x="24" y="114"/>
                    <a:pt x="23" y="114"/>
                  </a:cubicBezTo>
                  <a:cubicBezTo>
                    <a:pt x="24" y="113"/>
                    <a:pt x="25" y="113"/>
                    <a:pt x="27" y="113"/>
                  </a:cubicBezTo>
                  <a:cubicBezTo>
                    <a:pt x="26" y="114"/>
                    <a:pt x="28" y="114"/>
                    <a:pt x="29" y="114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29" y="115"/>
                    <a:pt x="29" y="116"/>
                    <a:pt x="29" y="117"/>
                  </a:cubicBezTo>
                  <a:cubicBezTo>
                    <a:pt x="29" y="117"/>
                    <a:pt x="28" y="117"/>
                    <a:pt x="28" y="117"/>
                  </a:cubicBezTo>
                  <a:cubicBezTo>
                    <a:pt x="26" y="117"/>
                    <a:pt x="26" y="118"/>
                    <a:pt x="25" y="117"/>
                  </a:cubicBezTo>
                  <a:cubicBezTo>
                    <a:pt x="24" y="118"/>
                    <a:pt x="25" y="117"/>
                    <a:pt x="26" y="117"/>
                  </a:cubicBezTo>
                  <a:cubicBezTo>
                    <a:pt x="26" y="117"/>
                    <a:pt x="27" y="117"/>
                    <a:pt x="29" y="117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2" y="118"/>
                    <a:pt x="32" y="117"/>
                    <a:pt x="34" y="117"/>
                  </a:cubicBezTo>
                  <a:cubicBezTo>
                    <a:pt x="34" y="117"/>
                    <a:pt x="36" y="116"/>
                    <a:pt x="37" y="116"/>
                  </a:cubicBezTo>
                  <a:cubicBezTo>
                    <a:pt x="38" y="116"/>
                    <a:pt x="39" y="116"/>
                    <a:pt x="39" y="116"/>
                  </a:cubicBezTo>
                  <a:cubicBezTo>
                    <a:pt x="39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9" y="114"/>
                    <a:pt x="40" y="114"/>
                    <a:pt x="42" y="114"/>
                  </a:cubicBezTo>
                  <a:cubicBezTo>
                    <a:pt x="43" y="115"/>
                    <a:pt x="43" y="118"/>
                    <a:pt x="45" y="118"/>
                  </a:cubicBezTo>
                  <a:cubicBezTo>
                    <a:pt x="45" y="118"/>
                    <a:pt x="43" y="116"/>
                    <a:pt x="43" y="115"/>
                  </a:cubicBezTo>
                  <a:cubicBezTo>
                    <a:pt x="43" y="115"/>
                    <a:pt x="43" y="114"/>
                    <a:pt x="43" y="114"/>
                  </a:cubicBezTo>
                  <a:cubicBezTo>
                    <a:pt x="44" y="114"/>
                    <a:pt x="45" y="114"/>
                    <a:pt x="46" y="115"/>
                  </a:cubicBezTo>
                  <a:cubicBezTo>
                    <a:pt x="48" y="115"/>
                    <a:pt x="48" y="114"/>
                    <a:pt x="49" y="114"/>
                  </a:cubicBezTo>
                  <a:cubicBezTo>
                    <a:pt x="50" y="114"/>
                    <a:pt x="51" y="114"/>
                    <a:pt x="52" y="114"/>
                  </a:cubicBezTo>
                  <a:cubicBezTo>
                    <a:pt x="52" y="114"/>
                    <a:pt x="52" y="115"/>
                    <a:pt x="52" y="115"/>
                  </a:cubicBezTo>
                  <a:cubicBezTo>
                    <a:pt x="52" y="115"/>
                    <a:pt x="52" y="116"/>
                    <a:pt x="52" y="116"/>
                  </a:cubicBezTo>
                  <a:cubicBezTo>
                    <a:pt x="50" y="116"/>
                    <a:pt x="48" y="117"/>
                    <a:pt x="49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1" y="118"/>
                    <a:pt x="51" y="117"/>
                    <a:pt x="52" y="117"/>
                  </a:cubicBezTo>
                  <a:cubicBezTo>
                    <a:pt x="54" y="117"/>
                    <a:pt x="54" y="118"/>
                    <a:pt x="56" y="118"/>
                  </a:cubicBezTo>
                  <a:cubicBezTo>
                    <a:pt x="56" y="118"/>
                    <a:pt x="59" y="117"/>
                    <a:pt x="60" y="116"/>
                  </a:cubicBezTo>
                  <a:cubicBezTo>
                    <a:pt x="60" y="116"/>
                    <a:pt x="59" y="115"/>
                    <a:pt x="59" y="115"/>
                  </a:cubicBezTo>
                  <a:cubicBezTo>
                    <a:pt x="59" y="115"/>
                    <a:pt x="59" y="115"/>
                    <a:pt x="60" y="115"/>
                  </a:cubicBezTo>
                  <a:cubicBezTo>
                    <a:pt x="59" y="114"/>
                    <a:pt x="59" y="114"/>
                    <a:pt x="58" y="114"/>
                  </a:cubicBezTo>
                  <a:cubicBezTo>
                    <a:pt x="59" y="114"/>
                    <a:pt x="60" y="114"/>
                    <a:pt x="60" y="114"/>
                  </a:cubicBezTo>
                  <a:cubicBezTo>
                    <a:pt x="60" y="114"/>
                    <a:pt x="60" y="114"/>
                    <a:pt x="60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5"/>
                    <a:pt x="60" y="116"/>
                    <a:pt x="60" y="116"/>
                  </a:cubicBezTo>
                  <a:cubicBezTo>
                    <a:pt x="61" y="116"/>
                    <a:pt x="62" y="116"/>
                    <a:pt x="62" y="116"/>
                  </a:cubicBezTo>
                  <a:cubicBezTo>
                    <a:pt x="65" y="116"/>
                    <a:pt x="65" y="116"/>
                    <a:pt x="67" y="116"/>
                  </a:cubicBezTo>
                  <a:cubicBezTo>
                    <a:pt x="67" y="116"/>
                    <a:pt x="70" y="116"/>
                    <a:pt x="70" y="115"/>
                  </a:cubicBezTo>
                  <a:cubicBezTo>
                    <a:pt x="70" y="115"/>
                    <a:pt x="70" y="115"/>
                    <a:pt x="69" y="115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0" y="115"/>
                    <a:pt x="69" y="115"/>
                    <a:pt x="69" y="115"/>
                  </a:cubicBezTo>
                  <a:cubicBezTo>
                    <a:pt x="69" y="115"/>
                    <a:pt x="69" y="114"/>
                    <a:pt x="69" y="114"/>
                  </a:cubicBezTo>
                  <a:cubicBezTo>
                    <a:pt x="71" y="114"/>
                    <a:pt x="73" y="114"/>
                    <a:pt x="75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5"/>
                    <a:pt x="73" y="115"/>
                    <a:pt x="73" y="117"/>
                  </a:cubicBezTo>
                  <a:cubicBezTo>
                    <a:pt x="74" y="116"/>
                    <a:pt x="75" y="116"/>
                    <a:pt x="75" y="116"/>
                  </a:cubicBezTo>
                  <a:cubicBezTo>
                    <a:pt x="76" y="116"/>
                    <a:pt x="76" y="116"/>
                    <a:pt x="77" y="116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7" y="116"/>
                    <a:pt x="78" y="116"/>
                  </a:cubicBezTo>
                  <a:cubicBezTo>
                    <a:pt x="78" y="116"/>
                    <a:pt x="81" y="116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1" y="116"/>
                    <a:pt x="83" y="117"/>
                    <a:pt x="83" y="117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4" y="118"/>
                    <a:pt x="84" y="117"/>
                    <a:pt x="84" y="117"/>
                  </a:cubicBezTo>
                  <a:cubicBezTo>
                    <a:pt x="84" y="117"/>
                    <a:pt x="84" y="117"/>
                    <a:pt x="85" y="117"/>
                  </a:cubicBezTo>
                  <a:cubicBezTo>
                    <a:pt x="85" y="117"/>
                    <a:pt x="86" y="117"/>
                    <a:pt x="86" y="118"/>
                  </a:cubicBezTo>
                  <a:cubicBezTo>
                    <a:pt x="87" y="118"/>
                    <a:pt x="88" y="118"/>
                    <a:pt x="89" y="118"/>
                  </a:cubicBezTo>
                  <a:cubicBezTo>
                    <a:pt x="89" y="118"/>
                    <a:pt x="91" y="116"/>
                    <a:pt x="91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5"/>
                    <a:pt x="93" y="115"/>
                    <a:pt x="93" y="115"/>
                  </a:cubicBezTo>
                  <a:cubicBezTo>
                    <a:pt x="93" y="115"/>
                    <a:pt x="93" y="115"/>
                    <a:pt x="93" y="116"/>
                  </a:cubicBezTo>
                  <a:cubicBezTo>
                    <a:pt x="93" y="116"/>
                    <a:pt x="93" y="117"/>
                    <a:pt x="94" y="117"/>
                  </a:cubicBezTo>
                  <a:cubicBezTo>
                    <a:pt x="94" y="117"/>
                    <a:pt x="93" y="118"/>
                    <a:pt x="92" y="118"/>
                  </a:cubicBezTo>
                  <a:cubicBezTo>
                    <a:pt x="92" y="118"/>
                    <a:pt x="90" y="119"/>
                    <a:pt x="91" y="118"/>
                  </a:cubicBezTo>
                  <a:cubicBezTo>
                    <a:pt x="90" y="118"/>
                    <a:pt x="91" y="118"/>
                    <a:pt x="90" y="118"/>
                  </a:cubicBezTo>
                  <a:cubicBezTo>
                    <a:pt x="90" y="119"/>
                    <a:pt x="89" y="119"/>
                    <a:pt x="88" y="119"/>
                  </a:cubicBezTo>
                  <a:cubicBezTo>
                    <a:pt x="88" y="120"/>
                    <a:pt x="87" y="120"/>
                    <a:pt x="86" y="121"/>
                  </a:cubicBezTo>
                  <a:cubicBezTo>
                    <a:pt x="86" y="121"/>
                    <a:pt x="86" y="121"/>
                    <a:pt x="87" y="121"/>
                  </a:cubicBezTo>
                  <a:cubicBezTo>
                    <a:pt x="87" y="122"/>
                    <a:pt x="86" y="122"/>
                    <a:pt x="87" y="123"/>
                  </a:cubicBezTo>
                  <a:cubicBezTo>
                    <a:pt x="86" y="123"/>
                    <a:pt x="85" y="123"/>
                    <a:pt x="85" y="123"/>
                  </a:cubicBezTo>
                  <a:cubicBezTo>
                    <a:pt x="84" y="123"/>
                    <a:pt x="83" y="123"/>
                    <a:pt x="83" y="123"/>
                  </a:cubicBezTo>
                  <a:cubicBezTo>
                    <a:pt x="82" y="123"/>
                    <a:pt x="82" y="123"/>
                    <a:pt x="81" y="123"/>
                  </a:cubicBezTo>
                  <a:cubicBezTo>
                    <a:pt x="81" y="123"/>
                    <a:pt x="82" y="122"/>
                    <a:pt x="83" y="122"/>
                  </a:cubicBezTo>
                  <a:cubicBezTo>
                    <a:pt x="82" y="122"/>
                    <a:pt x="82" y="121"/>
                    <a:pt x="82" y="121"/>
                  </a:cubicBezTo>
                  <a:cubicBezTo>
                    <a:pt x="82" y="120"/>
                    <a:pt x="81" y="121"/>
                    <a:pt x="81" y="120"/>
                  </a:cubicBezTo>
                  <a:cubicBezTo>
                    <a:pt x="81" y="120"/>
                    <a:pt x="80" y="120"/>
                    <a:pt x="80" y="119"/>
                  </a:cubicBezTo>
                  <a:cubicBezTo>
                    <a:pt x="80" y="119"/>
                    <a:pt x="79" y="119"/>
                    <a:pt x="79" y="120"/>
                  </a:cubicBezTo>
                  <a:cubicBezTo>
                    <a:pt x="79" y="120"/>
                    <a:pt x="79" y="119"/>
                    <a:pt x="79" y="119"/>
                  </a:cubicBezTo>
                  <a:cubicBezTo>
                    <a:pt x="79" y="119"/>
                    <a:pt x="80" y="119"/>
                    <a:pt x="80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78" y="117"/>
                    <a:pt x="78" y="116"/>
                    <a:pt x="78" y="116"/>
                  </a:cubicBezTo>
                  <a:cubicBezTo>
                    <a:pt x="76" y="116"/>
                    <a:pt x="76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2" y="119"/>
                    <a:pt x="71" y="120"/>
                    <a:pt x="70" y="120"/>
                  </a:cubicBezTo>
                  <a:cubicBezTo>
                    <a:pt x="71" y="121"/>
                    <a:pt x="72" y="120"/>
                    <a:pt x="73" y="119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1"/>
                    <a:pt x="73" y="121"/>
                  </a:cubicBezTo>
                  <a:cubicBezTo>
                    <a:pt x="73" y="121"/>
                    <a:pt x="73" y="122"/>
                    <a:pt x="73" y="122"/>
                  </a:cubicBezTo>
                  <a:cubicBezTo>
                    <a:pt x="72" y="121"/>
                    <a:pt x="71" y="122"/>
                    <a:pt x="70" y="122"/>
                  </a:cubicBezTo>
                  <a:cubicBezTo>
                    <a:pt x="70" y="122"/>
                    <a:pt x="69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1"/>
                    <a:pt x="67" y="121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66" y="120"/>
                    <a:pt x="66" y="119"/>
                    <a:pt x="66" y="119"/>
                  </a:cubicBezTo>
                  <a:cubicBezTo>
                    <a:pt x="66" y="120"/>
                    <a:pt x="68" y="119"/>
                    <a:pt x="68" y="119"/>
                  </a:cubicBezTo>
                  <a:cubicBezTo>
                    <a:pt x="67" y="119"/>
                    <a:pt x="67" y="119"/>
                    <a:pt x="66" y="119"/>
                  </a:cubicBezTo>
                  <a:cubicBezTo>
                    <a:pt x="66" y="118"/>
                    <a:pt x="67" y="117"/>
                    <a:pt x="67" y="117"/>
                  </a:cubicBezTo>
                  <a:cubicBezTo>
                    <a:pt x="65" y="117"/>
                    <a:pt x="65" y="118"/>
                    <a:pt x="62" y="118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2" y="119"/>
                    <a:pt x="62" y="119"/>
                    <a:pt x="61" y="119"/>
                  </a:cubicBezTo>
                  <a:cubicBezTo>
                    <a:pt x="61" y="119"/>
                    <a:pt x="62" y="119"/>
                    <a:pt x="62" y="119"/>
                  </a:cubicBezTo>
                  <a:cubicBezTo>
                    <a:pt x="62" y="119"/>
                    <a:pt x="63" y="119"/>
                    <a:pt x="63" y="119"/>
                  </a:cubicBezTo>
                  <a:cubicBezTo>
                    <a:pt x="63" y="119"/>
                    <a:pt x="63" y="119"/>
                    <a:pt x="63" y="120"/>
                  </a:cubicBezTo>
                  <a:cubicBezTo>
                    <a:pt x="63" y="121"/>
                    <a:pt x="62" y="121"/>
                    <a:pt x="62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23"/>
                    <a:pt x="61" y="123"/>
                    <a:pt x="61" y="123"/>
                  </a:cubicBezTo>
                  <a:cubicBezTo>
                    <a:pt x="61" y="123"/>
                    <a:pt x="61" y="124"/>
                    <a:pt x="61" y="124"/>
                  </a:cubicBezTo>
                  <a:cubicBezTo>
                    <a:pt x="61" y="124"/>
                    <a:pt x="60" y="124"/>
                    <a:pt x="59" y="124"/>
                  </a:cubicBezTo>
                  <a:cubicBezTo>
                    <a:pt x="59" y="125"/>
                    <a:pt x="61" y="124"/>
                    <a:pt x="61" y="125"/>
                  </a:cubicBezTo>
                  <a:cubicBezTo>
                    <a:pt x="60" y="125"/>
                    <a:pt x="59" y="125"/>
                    <a:pt x="58" y="126"/>
                  </a:cubicBezTo>
                  <a:cubicBezTo>
                    <a:pt x="58" y="126"/>
                    <a:pt x="57" y="127"/>
                    <a:pt x="56" y="127"/>
                  </a:cubicBezTo>
                  <a:cubicBezTo>
                    <a:pt x="56" y="127"/>
                    <a:pt x="56" y="126"/>
                    <a:pt x="56" y="126"/>
                  </a:cubicBezTo>
                  <a:cubicBezTo>
                    <a:pt x="55" y="126"/>
                    <a:pt x="55" y="126"/>
                    <a:pt x="54" y="12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4" y="126"/>
                    <a:pt x="56" y="125"/>
                    <a:pt x="56" y="125"/>
                  </a:cubicBezTo>
                  <a:cubicBezTo>
                    <a:pt x="56" y="125"/>
                    <a:pt x="55" y="125"/>
                    <a:pt x="55" y="12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5" y="123"/>
                    <a:pt x="54" y="124"/>
                    <a:pt x="52" y="125"/>
                  </a:cubicBezTo>
                  <a:cubicBezTo>
                    <a:pt x="52" y="125"/>
                    <a:pt x="53" y="125"/>
                    <a:pt x="53" y="125"/>
                  </a:cubicBezTo>
                  <a:cubicBezTo>
                    <a:pt x="53" y="125"/>
                    <a:pt x="52" y="125"/>
                    <a:pt x="51" y="125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51" y="124"/>
                    <a:pt x="51" y="123"/>
                    <a:pt x="51" y="123"/>
                  </a:cubicBezTo>
                  <a:cubicBezTo>
                    <a:pt x="50" y="122"/>
                    <a:pt x="49" y="124"/>
                    <a:pt x="47" y="124"/>
                  </a:cubicBezTo>
                  <a:cubicBezTo>
                    <a:pt x="46" y="124"/>
                    <a:pt x="46" y="123"/>
                    <a:pt x="45" y="124"/>
                  </a:cubicBezTo>
                  <a:cubicBezTo>
                    <a:pt x="45" y="124"/>
                    <a:pt x="45" y="124"/>
                    <a:pt x="45" y="124"/>
                  </a:cubicBezTo>
                  <a:cubicBezTo>
                    <a:pt x="45" y="125"/>
                    <a:pt x="44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3" y="122"/>
                    <a:pt x="43" y="122"/>
                    <a:pt x="42" y="122"/>
                  </a:cubicBezTo>
                  <a:cubicBezTo>
                    <a:pt x="43" y="122"/>
                    <a:pt x="44" y="121"/>
                    <a:pt x="45" y="121"/>
                  </a:cubicBezTo>
                  <a:cubicBezTo>
                    <a:pt x="45" y="121"/>
                    <a:pt x="45" y="121"/>
                    <a:pt x="45" y="122"/>
                  </a:cubicBezTo>
                  <a:cubicBezTo>
                    <a:pt x="46" y="121"/>
                    <a:pt x="47" y="121"/>
                    <a:pt x="47" y="119"/>
                  </a:cubicBezTo>
                  <a:cubicBezTo>
                    <a:pt x="47" y="119"/>
                    <a:pt x="45" y="119"/>
                    <a:pt x="45" y="119"/>
                  </a:cubicBezTo>
                  <a:cubicBezTo>
                    <a:pt x="43" y="119"/>
                    <a:pt x="43" y="118"/>
                    <a:pt x="40" y="118"/>
                  </a:cubicBezTo>
                  <a:cubicBezTo>
                    <a:pt x="40" y="118"/>
                    <a:pt x="38" y="119"/>
                    <a:pt x="38" y="119"/>
                  </a:cubicBezTo>
                  <a:cubicBezTo>
                    <a:pt x="38" y="120"/>
                    <a:pt x="38" y="120"/>
                    <a:pt x="38" y="121"/>
                  </a:cubicBezTo>
                  <a:cubicBezTo>
                    <a:pt x="37" y="121"/>
                    <a:pt x="35" y="121"/>
                    <a:pt x="35" y="122"/>
                  </a:cubicBezTo>
                  <a:cubicBezTo>
                    <a:pt x="34" y="122"/>
                    <a:pt x="33" y="122"/>
                    <a:pt x="32" y="122"/>
                  </a:cubicBezTo>
                  <a:cubicBezTo>
                    <a:pt x="32" y="123"/>
                    <a:pt x="32" y="123"/>
                    <a:pt x="32" y="123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23"/>
                    <a:pt x="31" y="122"/>
                    <a:pt x="32" y="122"/>
                  </a:cubicBezTo>
                  <a:cubicBezTo>
                    <a:pt x="30" y="121"/>
                    <a:pt x="28" y="122"/>
                    <a:pt x="27" y="123"/>
                  </a:cubicBezTo>
                  <a:cubicBezTo>
                    <a:pt x="27" y="123"/>
                    <a:pt x="28" y="123"/>
                    <a:pt x="29" y="123"/>
                  </a:cubicBezTo>
                  <a:cubicBezTo>
                    <a:pt x="29" y="124"/>
                    <a:pt x="28" y="124"/>
                    <a:pt x="27" y="124"/>
                  </a:cubicBezTo>
                  <a:cubicBezTo>
                    <a:pt x="27" y="124"/>
                    <a:pt x="26" y="124"/>
                    <a:pt x="27" y="125"/>
                  </a:cubicBezTo>
                  <a:cubicBezTo>
                    <a:pt x="26" y="125"/>
                    <a:pt x="25" y="125"/>
                    <a:pt x="24" y="126"/>
                  </a:cubicBezTo>
                  <a:cubicBezTo>
                    <a:pt x="24" y="125"/>
                    <a:pt x="23" y="123"/>
                    <a:pt x="23" y="123"/>
                  </a:cubicBezTo>
                  <a:cubicBezTo>
                    <a:pt x="23" y="123"/>
                    <a:pt x="23" y="123"/>
                    <a:pt x="22" y="123"/>
                  </a:cubicBezTo>
                  <a:cubicBezTo>
                    <a:pt x="23" y="124"/>
                    <a:pt x="23" y="125"/>
                    <a:pt x="23" y="125"/>
                  </a:cubicBezTo>
                  <a:cubicBezTo>
                    <a:pt x="21" y="125"/>
                    <a:pt x="21" y="124"/>
                    <a:pt x="20" y="123"/>
                  </a:cubicBezTo>
                  <a:cubicBezTo>
                    <a:pt x="20" y="123"/>
                    <a:pt x="19" y="124"/>
                    <a:pt x="18" y="124"/>
                  </a:cubicBezTo>
                  <a:cubicBezTo>
                    <a:pt x="17" y="124"/>
                    <a:pt x="18" y="126"/>
                    <a:pt x="18" y="126"/>
                  </a:cubicBezTo>
                  <a:cubicBezTo>
                    <a:pt x="17" y="127"/>
                    <a:pt x="17" y="128"/>
                    <a:pt x="17" y="128"/>
                  </a:cubicBezTo>
                  <a:cubicBezTo>
                    <a:pt x="16" y="128"/>
                    <a:pt x="15" y="128"/>
                    <a:pt x="14" y="128"/>
                  </a:cubicBezTo>
                  <a:cubicBezTo>
                    <a:pt x="14" y="128"/>
                    <a:pt x="14" y="127"/>
                    <a:pt x="14" y="127"/>
                  </a:cubicBezTo>
                  <a:cubicBezTo>
                    <a:pt x="14" y="126"/>
                    <a:pt x="15" y="127"/>
                    <a:pt x="16" y="127"/>
                  </a:cubicBezTo>
                  <a:cubicBezTo>
                    <a:pt x="16" y="126"/>
                    <a:pt x="15" y="125"/>
                    <a:pt x="17" y="125"/>
                  </a:cubicBezTo>
                  <a:cubicBezTo>
                    <a:pt x="15" y="124"/>
                    <a:pt x="13" y="126"/>
                    <a:pt x="12" y="125"/>
                  </a:cubicBezTo>
                  <a:cubicBezTo>
                    <a:pt x="12" y="126"/>
                    <a:pt x="15" y="125"/>
                    <a:pt x="15" y="126"/>
                  </a:cubicBezTo>
                  <a:cubicBezTo>
                    <a:pt x="15" y="126"/>
                    <a:pt x="14" y="126"/>
                    <a:pt x="13" y="127"/>
                  </a:cubicBezTo>
                  <a:cubicBezTo>
                    <a:pt x="12" y="127"/>
                    <a:pt x="11" y="128"/>
                    <a:pt x="10" y="128"/>
                  </a:cubicBezTo>
                  <a:cubicBezTo>
                    <a:pt x="11" y="129"/>
                    <a:pt x="12" y="128"/>
                    <a:pt x="12" y="130"/>
                  </a:cubicBezTo>
                  <a:cubicBezTo>
                    <a:pt x="13" y="130"/>
                    <a:pt x="13" y="130"/>
                    <a:pt x="13" y="129"/>
                  </a:cubicBezTo>
                  <a:cubicBezTo>
                    <a:pt x="14" y="129"/>
                    <a:pt x="14" y="130"/>
                    <a:pt x="15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16" y="130"/>
                    <a:pt x="17" y="131"/>
                    <a:pt x="17" y="131"/>
                  </a:cubicBezTo>
                  <a:cubicBezTo>
                    <a:pt x="17" y="131"/>
                    <a:pt x="18" y="131"/>
                    <a:pt x="18" y="131"/>
                  </a:cubicBezTo>
                  <a:cubicBezTo>
                    <a:pt x="18" y="131"/>
                    <a:pt x="19" y="131"/>
                    <a:pt x="19" y="131"/>
                  </a:cubicBezTo>
                  <a:cubicBezTo>
                    <a:pt x="19" y="131"/>
                    <a:pt x="19" y="132"/>
                    <a:pt x="19" y="132"/>
                  </a:cubicBezTo>
                  <a:cubicBezTo>
                    <a:pt x="19" y="132"/>
                    <a:pt x="18" y="132"/>
                    <a:pt x="18" y="132"/>
                  </a:cubicBezTo>
                  <a:cubicBezTo>
                    <a:pt x="18" y="132"/>
                    <a:pt x="17" y="131"/>
                    <a:pt x="17" y="131"/>
                  </a:cubicBezTo>
                  <a:cubicBezTo>
                    <a:pt x="17" y="132"/>
                    <a:pt x="17" y="132"/>
                    <a:pt x="16" y="133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5" y="133"/>
                    <a:pt x="15" y="133"/>
                    <a:pt x="15" y="133"/>
                  </a:cubicBezTo>
                  <a:cubicBezTo>
                    <a:pt x="13" y="133"/>
                    <a:pt x="13" y="133"/>
                    <a:pt x="13" y="133"/>
                  </a:cubicBezTo>
                  <a:cubicBezTo>
                    <a:pt x="12" y="134"/>
                    <a:pt x="12" y="134"/>
                    <a:pt x="12" y="135"/>
                  </a:cubicBezTo>
                  <a:cubicBezTo>
                    <a:pt x="14" y="135"/>
                    <a:pt x="13" y="136"/>
                    <a:pt x="14" y="137"/>
                  </a:cubicBezTo>
                  <a:cubicBezTo>
                    <a:pt x="14" y="137"/>
                    <a:pt x="13" y="138"/>
                    <a:pt x="12" y="138"/>
                  </a:cubicBezTo>
                  <a:cubicBezTo>
                    <a:pt x="13" y="139"/>
                    <a:pt x="15" y="138"/>
                    <a:pt x="16" y="138"/>
                  </a:cubicBezTo>
                  <a:cubicBezTo>
                    <a:pt x="16" y="137"/>
                    <a:pt x="15" y="138"/>
                    <a:pt x="15" y="138"/>
                  </a:cubicBezTo>
                  <a:cubicBezTo>
                    <a:pt x="16" y="138"/>
                    <a:pt x="16" y="137"/>
                    <a:pt x="17" y="136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7" y="137"/>
                    <a:pt x="17" y="139"/>
                    <a:pt x="17" y="139"/>
                  </a:cubicBezTo>
                  <a:cubicBezTo>
                    <a:pt x="17" y="139"/>
                    <a:pt x="17" y="139"/>
                    <a:pt x="16" y="139"/>
                  </a:cubicBezTo>
                  <a:cubicBezTo>
                    <a:pt x="16" y="140"/>
                    <a:pt x="15" y="141"/>
                    <a:pt x="15" y="141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5" y="141"/>
                    <a:pt x="12" y="141"/>
                    <a:pt x="11" y="141"/>
                  </a:cubicBezTo>
                  <a:cubicBezTo>
                    <a:pt x="10" y="141"/>
                    <a:pt x="9" y="140"/>
                    <a:pt x="8" y="139"/>
                  </a:cubicBezTo>
                  <a:cubicBezTo>
                    <a:pt x="9" y="139"/>
                    <a:pt x="9" y="139"/>
                    <a:pt x="8" y="138"/>
                  </a:cubicBezTo>
                  <a:cubicBezTo>
                    <a:pt x="7" y="138"/>
                    <a:pt x="6" y="137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5" y="139"/>
                    <a:pt x="4" y="139"/>
                    <a:pt x="3" y="139"/>
                  </a:cubicBezTo>
                  <a:cubicBezTo>
                    <a:pt x="2" y="139"/>
                    <a:pt x="3" y="138"/>
                    <a:pt x="2" y="139"/>
                  </a:cubicBezTo>
                  <a:cubicBezTo>
                    <a:pt x="0" y="139"/>
                    <a:pt x="1" y="140"/>
                    <a:pt x="1" y="141"/>
                  </a:cubicBezTo>
                  <a:cubicBezTo>
                    <a:pt x="3" y="141"/>
                    <a:pt x="5" y="140"/>
                    <a:pt x="4" y="140"/>
                  </a:cubicBezTo>
                  <a:cubicBezTo>
                    <a:pt x="5" y="140"/>
                    <a:pt x="5" y="140"/>
                    <a:pt x="6" y="140"/>
                  </a:cubicBezTo>
                  <a:cubicBezTo>
                    <a:pt x="5" y="140"/>
                    <a:pt x="5" y="141"/>
                    <a:pt x="5" y="141"/>
                  </a:cubicBezTo>
                  <a:cubicBezTo>
                    <a:pt x="5" y="142"/>
                    <a:pt x="4" y="142"/>
                    <a:pt x="4" y="143"/>
                  </a:cubicBezTo>
                  <a:cubicBezTo>
                    <a:pt x="4" y="144"/>
                    <a:pt x="4" y="144"/>
                    <a:pt x="4" y="144"/>
                  </a:cubicBezTo>
                  <a:cubicBezTo>
                    <a:pt x="4" y="144"/>
                    <a:pt x="4" y="144"/>
                    <a:pt x="4" y="144"/>
                  </a:cubicBezTo>
                  <a:cubicBezTo>
                    <a:pt x="4" y="145"/>
                    <a:pt x="6" y="147"/>
                    <a:pt x="7" y="147"/>
                  </a:cubicBezTo>
                  <a:cubicBezTo>
                    <a:pt x="8" y="147"/>
                    <a:pt x="9" y="147"/>
                    <a:pt x="10" y="146"/>
                  </a:cubicBezTo>
                  <a:cubicBezTo>
                    <a:pt x="10" y="147"/>
                    <a:pt x="9" y="147"/>
                    <a:pt x="10" y="148"/>
                  </a:cubicBezTo>
                  <a:cubicBezTo>
                    <a:pt x="12" y="148"/>
                    <a:pt x="11" y="146"/>
                    <a:pt x="13" y="146"/>
                  </a:cubicBezTo>
                  <a:cubicBezTo>
                    <a:pt x="14" y="146"/>
                    <a:pt x="12" y="146"/>
                    <a:pt x="12" y="147"/>
                  </a:cubicBezTo>
                  <a:cubicBezTo>
                    <a:pt x="14" y="146"/>
                    <a:pt x="15" y="147"/>
                    <a:pt x="17" y="146"/>
                  </a:cubicBezTo>
                  <a:cubicBezTo>
                    <a:pt x="18" y="146"/>
                    <a:pt x="17" y="146"/>
                    <a:pt x="18" y="147"/>
                  </a:cubicBezTo>
                  <a:cubicBezTo>
                    <a:pt x="19" y="146"/>
                    <a:pt x="18" y="145"/>
                    <a:pt x="18" y="144"/>
                  </a:cubicBezTo>
                  <a:cubicBezTo>
                    <a:pt x="17" y="144"/>
                    <a:pt x="16" y="144"/>
                    <a:pt x="15" y="144"/>
                  </a:cubicBezTo>
                  <a:cubicBezTo>
                    <a:pt x="16" y="144"/>
                    <a:pt x="17" y="143"/>
                    <a:pt x="18" y="143"/>
                  </a:cubicBezTo>
                  <a:cubicBezTo>
                    <a:pt x="19" y="143"/>
                    <a:pt x="19" y="144"/>
                    <a:pt x="20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5"/>
                    <a:pt x="20" y="145"/>
                  </a:cubicBezTo>
                  <a:cubicBezTo>
                    <a:pt x="20" y="146"/>
                    <a:pt x="20" y="146"/>
                    <a:pt x="20" y="146"/>
                  </a:cubicBezTo>
                  <a:cubicBezTo>
                    <a:pt x="20" y="146"/>
                    <a:pt x="20" y="147"/>
                    <a:pt x="20" y="147"/>
                  </a:cubicBezTo>
                  <a:cubicBezTo>
                    <a:pt x="19" y="147"/>
                    <a:pt x="19" y="147"/>
                    <a:pt x="18" y="147"/>
                  </a:cubicBezTo>
                  <a:cubicBezTo>
                    <a:pt x="17" y="147"/>
                    <a:pt x="16" y="147"/>
                    <a:pt x="15" y="148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15" y="147"/>
                    <a:pt x="15" y="147"/>
                    <a:pt x="14" y="147"/>
                  </a:cubicBezTo>
                  <a:cubicBezTo>
                    <a:pt x="14" y="148"/>
                    <a:pt x="14" y="149"/>
                    <a:pt x="13" y="150"/>
                  </a:cubicBezTo>
                  <a:cubicBezTo>
                    <a:pt x="13" y="150"/>
                    <a:pt x="12" y="151"/>
                    <a:pt x="12" y="151"/>
                  </a:cubicBezTo>
                  <a:cubicBezTo>
                    <a:pt x="14" y="151"/>
                    <a:pt x="13" y="150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50"/>
                    <a:pt x="14" y="150"/>
                    <a:pt x="14" y="152"/>
                  </a:cubicBezTo>
                  <a:cubicBezTo>
                    <a:pt x="14" y="152"/>
                    <a:pt x="17" y="153"/>
                    <a:pt x="17" y="153"/>
                  </a:cubicBezTo>
                  <a:cubicBezTo>
                    <a:pt x="17" y="153"/>
                    <a:pt x="17" y="153"/>
                    <a:pt x="18" y="153"/>
                  </a:cubicBezTo>
                  <a:cubicBezTo>
                    <a:pt x="18" y="153"/>
                    <a:pt x="17" y="153"/>
                    <a:pt x="18" y="153"/>
                  </a:cubicBezTo>
                  <a:cubicBezTo>
                    <a:pt x="18" y="153"/>
                    <a:pt x="20" y="154"/>
                    <a:pt x="19" y="154"/>
                  </a:cubicBezTo>
                  <a:cubicBezTo>
                    <a:pt x="19" y="155"/>
                    <a:pt x="19" y="154"/>
                    <a:pt x="20" y="154"/>
                  </a:cubicBezTo>
                  <a:cubicBezTo>
                    <a:pt x="20" y="154"/>
                    <a:pt x="21" y="154"/>
                    <a:pt x="22" y="154"/>
                  </a:cubicBezTo>
                  <a:cubicBezTo>
                    <a:pt x="22" y="154"/>
                    <a:pt x="22" y="154"/>
                    <a:pt x="22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23" y="152"/>
                    <a:pt x="22" y="151"/>
                    <a:pt x="22" y="150"/>
                  </a:cubicBezTo>
                  <a:cubicBezTo>
                    <a:pt x="23" y="150"/>
                    <a:pt x="23" y="149"/>
                    <a:pt x="23" y="149"/>
                  </a:cubicBezTo>
                  <a:cubicBezTo>
                    <a:pt x="23" y="149"/>
                    <a:pt x="23" y="148"/>
                    <a:pt x="23" y="148"/>
                  </a:cubicBezTo>
                  <a:cubicBezTo>
                    <a:pt x="24" y="148"/>
                    <a:pt x="24" y="148"/>
                    <a:pt x="25" y="148"/>
                  </a:cubicBezTo>
                  <a:cubicBezTo>
                    <a:pt x="25" y="148"/>
                    <a:pt x="25" y="147"/>
                    <a:pt x="26" y="147"/>
                  </a:cubicBezTo>
                  <a:cubicBezTo>
                    <a:pt x="27" y="147"/>
                    <a:pt x="27" y="147"/>
                    <a:pt x="27" y="146"/>
                  </a:cubicBezTo>
                  <a:cubicBezTo>
                    <a:pt x="26" y="147"/>
                    <a:pt x="25" y="148"/>
                    <a:pt x="25" y="149"/>
                  </a:cubicBezTo>
                  <a:cubicBezTo>
                    <a:pt x="25" y="150"/>
                    <a:pt x="24" y="150"/>
                    <a:pt x="24" y="152"/>
                  </a:cubicBezTo>
                  <a:cubicBezTo>
                    <a:pt x="24" y="152"/>
                    <a:pt x="25" y="152"/>
                    <a:pt x="26" y="153"/>
                  </a:cubicBezTo>
                  <a:cubicBezTo>
                    <a:pt x="25" y="153"/>
                    <a:pt x="26" y="153"/>
                    <a:pt x="26" y="153"/>
                  </a:cubicBezTo>
                  <a:cubicBezTo>
                    <a:pt x="26" y="154"/>
                    <a:pt x="26" y="154"/>
                    <a:pt x="27" y="155"/>
                  </a:cubicBezTo>
                  <a:cubicBezTo>
                    <a:pt x="27" y="154"/>
                    <a:pt x="27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1" y="154"/>
                    <a:pt x="31" y="152"/>
                    <a:pt x="33" y="152"/>
                  </a:cubicBezTo>
                  <a:cubicBezTo>
                    <a:pt x="34" y="152"/>
                    <a:pt x="33" y="152"/>
                    <a:pt x="33" y="152"/>
                  </a:cubicBezTo>
                  <a:cubicBezTo>
                    <a:pt x="33" y="152"/>
                    <a:pt x="33" y="151"/>
                    <a:pt x="33" y="151"/>
                  </a:cubicBezTo>
                  <a:cubicBezTo>
                    <a:pt x="33" y="151"/>
                    <a:pt x="34" y="151"/>
                    <a:pt x="35" y="151"/>
                  </a:cubicBezTo>
                  <a:cubicBezTo>
                    <a:pt x="35" y="152"/>
                    <a:pt x="33" y="152"/>
                    <a:pt x="33" y="152"/>
                  </a:cubicBezTo>
                  <a:cubicBezTo>
                    <a:pt x="34" y="152"/>
                    <a:pt x="33" y="154"/>
                    <a:pt x="35" y="154"/>
                  </a:cubicBezTo>
                  <a:cubicBezTo>
                    <a:pt x="35" y="154"/>
                    <a:pt x="34" y="154"/>
                    <a:pt x="34" y="154"/>
                  </a:cubicBezTo>
                  <a:cubicBezTo>
                    <a:pt x="34" y="155"/>
                    <a:pt x="35" y="155"/>
                    <a:pt x="36" y="156"/>
                  </a:cubicBezTo>
                  <a:cubicBezTo>
                    <a:pt x="35" y="155"/>
                    <a:pt x="33" y="155"/>
                    <a:pt x="33" y="155"/>
                  </a:cubicBezTo>
                  <a:cubicBezTo>
                    <a:pt x="33" y="155"/>
                    <a:pt x="32" y="155"/>
                    <a:pt x="32" y="155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1" y="155"/>
                    <a:pt x="30" y="154"/>
                    <a:pt x="29" y="154"/>
                  </a:cubicBezTo>
                  <a:cubicBezTo>
                    <a:pt x="29" y="154"/>
                    <a:pt x="29" y="154"/>
                    <a:pt x="28" y="155"/>
                  </a:cubicBezTo>
                  <a:cubicBezTo>
                    <a:pt x="28" y="155"/>
                    <a:pt x="29" y="155"/>
                    <a:pt x="30" y="154"/>
                  </a:cubicBezTo>
                  <a:cubicBezTo>
                    <a:pt x="30" y="155"/>
                    <a:pt x="30" y="155"/>
                    <a:pt x="31" y="156"/>
                  </a:cubicBezTo>
                  <a:cubicBezTo>
                    <a:pt x="31" y="156"/>
                    <a:pt x="30" y="157"/>
                    <a:pt x="29" y="158"/>
                  </a:cubicBezTo>
                  <a:cubicBezTo>
                    <a:pt x="29" y="158"/>
                    <a:pt x="29" y="158"/>
                    <a:pt x="28" y="158"/>
                  </a:cubicBezTo>
                  <a:cubicBezTo>
                    <a:pt x="28" y="158"/>
                    <a:pt x="28" y="157"/>
                    <a:pt x="28" y="157"/>
                  </a:cubicBezTo>
                  <a:cubicBezTo>
                    <a:pt x="27" y="158"/>
                    <a:pt x="25" y="158"/>
                    <a:pt x="25" y="159"/>
                  </a:cubicBezTo>
                  <a:cubicBezTo>
                    <a:pt x="25" y="160"/>
                    <a:pt x="28" y="161"/>
                    <a:pt x="28" y="161"/>
                  </a:cubicBezTo>
                  <a:cubicBezTo>
                    <a:pt x="30" y="161"/>
                    <a:pt x="30" y="159"/>
                    <a:pt x="32" y="159"/>
                  </a:cubicBezTo>
                  <a:cubicBezTo>
                    <a:pt x="32" y="159"/>
                    <a:pt x="33" y="159"/>
                    <a:pt x="33" y="158"/>
                  </a:cubicBezTo>
                  <a:cubicBezTo>
                    <a:pt x="34" y="158"/>
                    <a:pt x="35" y="158"/>
                    <a:pt x="36" y="158"/>
                  </a:cubicBezTo>
                  <a:cubicBezTo>
                    <a:pt x="37" y="158"/>
                    <a:pt x="39" y="158"/>
                    <a:pt x="40" y="158"/>
                  </a:cubicBezTo>
                  <a:cubicBezTo>
                    <a:pt x="40" y="158"/>
                    <a:pt x="40" y="158"/>
                    <a:pt x="41" y="158"/>
                  </a:cubicBezTo>
                  <a:cubicBezTo>
                    <a:pt x="42" y="158"/>
                    <a:pt x="43" y="159"/>
                    <a:pt x="44" y="159"/>
                  </a:cubicBezTo>
                  <a:cubicBezTo>
                    <a:pt x="45" y="159"/>
                    <a:pt x="48" y="158"/>
                    <a:pt x="50" y="158"/>
                  </a:cubicBezTo>
                  <a:cubicBezTo>
                    <a:pt x="51" y="158"/>
                    <a:pt x="52" y="159"/>
                    <a:pt x="52" y="159"/>
                  </a:cubicBezTo>
                  <a:cubicBezTo>
                    <a:pt x="52" y="160"/>
                    <a:pt x="50" y="162"/>
                    <a:pt x="50" y="162"/>
                  </a:cubicBezTo>
                  <a:cubicBezTo>
                    <a:pt x="52" y="162"/>
                    <a:pt x="52" y="163"/>
                    <a:pt x="55" y="163"/>
                  </a:cubicBezTo>
                  <a:cubicBezTo>
                    <a:pt x="55" y="163"/>
                    <a:pt x="56" y="160"/>
                    <a:pt x="56" y="160"/>
                  </a:cubicBezTo>
                  <a:cubicBezTo>
                    <a:pt x="56" y="158"/>
                    <a:pt x="55" y="158"/>
                    <a:pt x="55" y="157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3" y="158"/>
                    <a:pt x="53" y="156"/>
                    <a:pt x="50" y="156"/>
                  </a:cubicBezTo>
                  <a:cubicBezTo>
                    <a:pt x="50" y="156"/>
                    <a:pt x="50" y="156"/>
                    <a:pt x="49" y="156"/>
                  </a:cubicBezTo>
                  <a:cubicBezTo>
                    <a:pt x="49" y="156"/>
                    <a:pt x="48" y="155"/>
                    <a:pt x="48" y="155"/>
                  </a:cubicBezTo>
                  <a:cubicBezTo>
                    <a:pt x="48" y="154"/>
                    <a:pt x="48" y="154"/>
                    <a:pt x="47" y="154"/>
                  </a:cubicBezTo>
                  <a:cubicBezTo>
                    <a:pt x="46" y="154"/>
                    <a:pt x="47" y="155"/>
                    <a:pt x="46" y="156"/>
                  </a:cubicBezTo>
                  <a:cubicBezTo>
                    <a:pt x="46" y="156"/>
                    <a:pt x="46" y="156"/>
                    <a:pt x="46" y="156"/>
                  </a:cubicBezTo>
                  <a:cubicBezTo>
                    <a:pt x="45" y="156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5"/>
                    <a:pt x="44" y="154"/>
                    <a:pt x="45" y="153"/>
                  </a:cubicBezTo>
                  <a:cubicBezTo>
                    <a:pt x="44" y="153"/>
                    <a:pt x="43" y="154"/>
                    <a:pt x="43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3"/>
                    <a:pt x="40" y="153"/>
                  </a:cubicBezTo>
                  <a:cubicBezTo>
                    <a:pt x="39" y="153"/>
                    <a:pt x="39" y="153"/>
                    <a:pt x="39" y="154"/>
                  </a:cubicBezTo>
                  <a:cubicBezTo>
                    <a:pt x="38" y="154"/>
                    <a:pt x="39" y="153"/>
                    <a:pt x="39" y="153"/>
                  </a:cubicBezTo>
                  <a:cubicBezTo>
                    <a:pt x="38" y="152"/>
                    <a:pt x="37" y="153"/>
                    <a:pt x="36" y="153"/>
                  </a:cubicBezTo>
                  <a:cubicBezTo>
                    <a:pt x="36" y="153"/>
                    <a:pt x="36" y="152"/>
                    <a:pt x="36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6" y="152"/>
                    <a:pt x="36" y="152"/>
                    <a:pt x="37" y="152"/>
                  </a:cubicBezTo>
                  <a:cubicBezTo>
                    <a:pt x="37" y="152"/>
                    <a:pt x="37" y="152"/>
                    <a:pt x="37" y="153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38" y="152"/>
                    <a:pt x="39" y="152"/>
                    <a:pt x="39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2" y="152"/>
                    <a:pt x="42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5" y="152"/>
                    <a:pt x="45" y="151"/>
                    <a:pt x="46" y="151"/>
                  </a:cubicBezTo>
                  <a:cubicBezTo>
                    <a:pt x="46" y="151"/>
                    <a:pt x="46" y="151"/>
                    <a:pt x="47" y="150"/>
                  </a:cubicBezTo>
                  <a:cubicBezTo>
                    <a:pt x="47" y="150"/>
                    <a:pt x="47" y="150"/>
                    <a:pt x="48" y="150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48" y="150"/>
                    <a:pt x="48" y="150"/>
                    <a:pt x="48" y="149"/>
                  </a:cubicBezTo>
                  <a:cubicBezTo>
                    <a:pt x="48" y="149"/>
                    <a:pt x="48" y="150"/>
                    <a:pt x="48" y="150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48" y="150"/>
                    <a:pt x="48" y="150"/>
                    <a:pt x="48" y="151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48" y="151"/>
                    <a:pt x="49" y="152"/>
                    <a:pt x="48" y="152"/>
                  </a:cubicBezTo>
                  <a:cubicBezTo>
                    <a:pt x="48" y="152"/>
                    <a:pt x="49" y="152"/>
                    <a:pt x="49" y="152"/>
                  </a:cubicBezTo>
                  <a:cubicBezTo>
                    <a:pt x="49" y="153"/>
                    <a:pt x="50" y="153"/>
                    <a:pt x="51" y="153"/>
                  </a:cubicBezTo>
                  <a:cubicBezTo>
                    <a:pt x="51" y="152"/>
                    <a:pt x="50" y="152"/>
                    <a:pt x="50" y="151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3" y="151"/>
                    <a:pt x="53" y="151"/>
                    <a:pt x="55" y="151"/>
                  </a:cubicBezTo>
                  <a:cubicBezTo>
                    <a:pt x="55" y="151"/>
                    <a:pt x="55" y="151"/>
                    <a:pt x="55" y="152"/>
                  </a:cubicBezTo>
                  <a:cubicBezTo>
                    <a:pt x="56" y="151"/>
                    <a:pt x="57" y="150"/>
                    <a:pt x="57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49"/>
                    <a:pt x="57" y="149"/>
                    <a:pt x="58" y="149"/>
                  </a:cubicBezTo>
                  <a:cubicBezTo>
                    <a:pt x="59" y="149"/>
                    <a:pt x="60" y="149"/>
                    <a:pt x="61" y="148"/>
                  </a:cubicBezTo>
                  <a:cubicBezTo>
                    <a:pt x="61" y="148"/>
                    <a:pt x="61" y="148"/>
                    <a:pt x="62" y="147"/>
                  </a:cubicBezTo>
                  <a:cubicBezTo>
                    <a:pt x="62" y="147"/>
                    <a:pt x="63" y="147"/>
                    <a:pt x="63" y="147"/>
                  </a:cubicBezTo>
                  <a:cubicBezTo>
                    <a:pt x="63" y="147"/>
                    <a:pt x="64" y="147"/>
                    <a:pt x="64" y="147"/>
                  </a:cubicBezTo>
                  <a:cubicBezTo>
                    <a:pt x="62" y="147"/>
                    <a:pt x="62" y="148"/>
                    <a:pt x="61" y="149"/>
                  </a:cubicBezTo>
                  <a:cubicBezTo>
                    <a:pt x="60" y="149"/>
                    <a:pt x="59" y="149"/>
                    <a:pt x="59" y="149"/>
                  </a:cubicBezTo>
                  <a:cubicBezTo>
                    <a:pt x="59" y="151"/>
                    <a:pt x="60" y="151"/>
                    <a:pt x="60" y="152"/>
                  </a:cubicBezTo>
                  <a:cubicBezTo>
                    <a:pt x="60" y="153"/>
                    <a:pt x="61" y="151"/>
                    <a:pt x="61" y="151"/>
                  </a:cubicBezTo>
                  <a:cubicBezTo>
                    <a:pt x="64" y="151"/>
                    <a:pt x="64" y="151"/>
                    <a:pt x="66" y="151"/>
                  </a:cubicBezTo>
                  <a:cubicBezTo>
                    <a:pt x="67" y="151"/>
                    <a:pt x="70" y="153"/>
                    <a:pt x="70" y="152"/>
                  </a:cubicBezTo>
                  <a:cubicBezTo>
                    <a:pt x="70" y="151"/>
                    <a:pt x="69" y="151"/>
                    <a:pt x="69" y="149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2" y="148"/>
                    <a:pt x="75" y="148"/>
                    <a:pt x="77" y="148"/>
                  </a:cubicBezTo>
                  <a:cubicBezTo>
                    <a:pt x="77" y="148"/>
                    <a:pt x="78" y="148"/>
                    <a:pt x="78" y="148"/>
                  </a:cubicBezTo>
                  <a:cubicBezTo>
                    <a:pt x="78" y="148"/>
                    <a:pt x="78" y="148"/>
                    <a:pt x="78" y="148"/>
                  </a:cubicBezTo>
                  <a:cubicBezTo>
                    <a:pt x="78" y="148"/>
                    <a:pt x="78" y="148"/>
                    <a:pt x="78" y="148"/>
                  </a:cubicBezTo>
                  <a:cubicBezTo>
                    <a:pt x="78" y="149"/>
                    <a:pt x="78" y="149"/>
                    <a:pt x="78" y="149"/>
                  </a:cubicBezTo>
                  <a:cubicBezTo>
                    <a:pt x="78" y="149"/>
                    <a:pt x="78" y="149"/>
                    <a:pt x="78" y="149"/>
                  </a:cubicBezTo>
                  <a:cubicBezTo>
                    <a:pt x="77" y="149"/>
                    <a:pt x="77" y="149"/>
                    <a:pt x="77" y="149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9"/>
                    <a:pt x="74" y="149"/>
                    <a:pt x="74" y="150"/>
                  </a:cubicBezTo>
                  <a:cubicBezTo>
                    <a:pt x="73" y="150"/>
                    <a:pt x="73" y="149"/>
                    <a:pt x="73" y="149"/>
                  </a:cubicBezTo>
                  <a:cubicBezTo>
                    <a:pt x="72" y="149"/>
                    <a:pt x="72" y="150"/>
                    <a:pt x="72" y="150"/>
                  </a:cubicBezTo>
                  <a:cubicBezTo>
                    <a:pt x="71" y="150"/>
                    <a:pt x="71" y="149"/>
                    <a:pt x="71" y="149"/>
                  </a:cubicBezTo>
                  <a:cubicBezTo>
                    <a:pt x="71" y="150"/>
                    <a:pt x="71" y="150"/>
                    <a:pt x="72" y="151"/>
                  </a:cubicBezTo>
                  <a:cubicBezTo>
                    <a:pt x="72" y="151"/>
                    <a:pt x="72" y="151"/>
                    <a:pt x="72" y="152"/>
                  </a:cubicBezTo>
                  <a:cubicBezTo>
                    <a:pt x="72" y="152"/>
                    <a:pt x="73" y="152"/>
                    <a:pt x="73" y="152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3" y="153"/>
                    <a:pt x="73" y="153"/>
                    <a:pt x="72" y="154"/>
                  </a:cubicBezTo>
                  <a:cubicBezTo>
                    <a:pt x="72" y="154"/>
                    <a:pt x="72" y="153"/>
                    <a:pt x="72" y="153"/>
                  </a:cubicBezTo>
                  <a:cubicBezTo>
                    <a:pt x="72" y="154"/>
                    <a:pt x="71" y="154"/>
                    <a:pt x="70" y="154"/>
                  </a:cubicBezTo>
                  <a:cubicBezTo>
                    <a:pt x="70" y="155"/>
                    <a:pt x="71" y="155"/>
                    <a:pt x="71" y="156"/>
                  </a:cubicBezTo>
                  <a:cubicBezTo>
                    <a:pt x="72" y="156"/>
                    <a:pt x="72" y="155"/>
                    <a:pt x="73" y="155"/>
                  </a:cubicBezTo>
                  <a:cubicBezTo>
                    <a:pt x="73" y="155"/>
                    <a:pt x="73" y="155"/>
                    <a:pt x="73" y="154"/>
                  </a:cubicBezTo>
                  <a:cubicBezTo>
                    <a:pt x="75" y="154"/>
                    <a:pt x="75" y="152"/>
                    <a:pt x="77" y="152"/>
                  </a:cubicBezTo>
                  <a:cubicBezTo>
                    <a:pt x="77" y="152"/>
                    <a:pt x="78" y="152"/>
                    <a:pt x="78" y="152"/>
                  </a:cubicBezTo>
                  <a:cubicBezTo>
                    <a:pt x="78" y="152"/>
                    <a:pt x="78" y="153"/>
                    <a:pt x="77" y="153"/>
                  </a:cubicBezTo>
                  <a:cubicBezTo>
                    <a:pt x="78" y="153"/>
                    <a:pt x="79" y="153"/>
                    <a:pt x="79" y="153"/>
                  </a:cubicBezTo>
                  <a:cubicBezTo>
                    <a:pt x="80" y="153"/>
                    <a:pt x="83" y="153"/>
                    <a:pt x="83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5" y="154"/>
                    <a:pt x="85" y="154"/>
                  </a:cubicBezTo>
                  <a:cubicBezTo>
                    <a:pt x="85" y="154"/>
                    <a:pt x="85" y="153"/>
                    <a:pt x="85" y="153"/>
                  </a:cubicBezTo>
                  <a:cubicBezTo>
                    <a:pt x="86" y="153"/>
                    <a:pt x="86" y="153"/>
                    <a:pt x="88" y="153"/>
                  </a:cubicBezTo>
                  <a:cubicBezTo>
                    <a:pt x="89" y="153"/>
                    <a:pt x="90" y="153"/>
                    <a:pt x="90" y="153"/>
                  </a:cubicBezTo>
                  <a:cubicBezTo>
                    <a:pt x="90" y="152"/>
                    <a:pt x="89" y="152"/>
                    <a:pt x="89" y="151"/>
                  </a:cubicBezTo>
                  <a:cubicBezTo>
                    <a:pt x="89" y="151"/>
                    <a:pt x="90" y="150"/>
                    <a:pt x="91" y="151"/>
                  </a:cubicBezTo>
                  <a:cubicBezTo>
                    <a:pt x="92" y="151"/>
                    <a:pt x="91" y="150"/>
                    <a:pt x="91" y="149"/>
                  </a:cubicBezTo>
                  <a:cubicBezTo>
                    <a:pt x="90" y="149"/>
                    <a:pt x="90" y="150"/>
                    <a:pt x="89" y="150"/>
                  </a:cubicBezTo>
                  <a:cubicBezTo>
                    <a:pt x="88" y="150"/>
                    <a:pt x="87" y="151"/>
                    <a:pt x="87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8" y="150"/>
                    <a:pt x="88" y="150"/>
                    <a:pt x="88" y="149"/>
                  </a:cubicBezTo>
                  <a:cubicBezTo>
                    <a:pt x="88" y="149"/>
                    <a:pt x="88" y="150"/>
                    <a:pt x="89" y="150"/>
                  </a:cubicBezTo>
                  <a:cubicBezTo>
                    <a:pt x="89" y="150"/>
                    <a:pt x="89" y="149"/>
                    <a:pt x="89" y="149"/>
                  </a:cubicBezTo>
                  <a:cubicBezTo>
                    <a:pt x="89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5" y="148"/>
                    <a:pt x="96" y="147"/>
                    <a:pt x="97" y="147"/>
                  </a:cubicBezTo>
                  <a:cubicBezTo>
                    <a:pt x="97" y="147"/>
                    <a:pt x="97" y="147"/>
                    <a:pt x="97" y="147"/>
                  </a:cubicBezTo>
                  <a:cubicBezTo>
                    <a:pt x="97" y="147"/>
                    <a:pt x="98" y="147"/>
                    <a:pt x="98" y="147"/>
                  </a:cubicBezTo>
                  <a:cubicBezTo>
                    <a:pt x="98" y="147"/>
                    <a:pt x="98" y="148"/>
                    <a:pt x="99" y="148"/>
                  </a:cubicBezTo>
                  <a:cubicBezTo>
                    <a:pt x="99" y="148"/>
                    <a:pt x="99" y="147"/>
                    <a:pt x="100" y="147"/>
                  </a:cubicBezTo>
                  <a:cubicBezTo>
                    <a:pt x="100" y="147"/>
                    <a:pt x="100" y="147"/>
                    <a:pt x="100" y="147"/>
                  </a:cubicBezTo>
                  <a:cubicBezTo>
                    <a:pt x="100" y="148"/>
                    <a:pt x="99" y="147"/>
                    <a:pt x="98" y="148"/>
                  </a:cubicBezTo>
                  <a:cubicBezTo>
                    <a:pt x="99" y="148"/>
                    <a:pt x="101" y="148"/>
                    <a:pt x="101" y="148"/>
                  </a:cubicBezTo>
                  <a:cubicBezTo>
                    <a:pt x="101" y="147"/>
                    <a:pt x="100" y="147"/>
                    <a:pt x="100" y="147"/>
                  </a:cubicBezTo>
                  <a:cubicBezTo>
                    <a:pt x="100" y="147"/>
                    <a:pt x="100" y="147"/>
                    <a:pt x="100" y="147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3" y="147"/>
                    <a:pt x="103" y="147"/>
                    <a:pt x="104" y="148"/>
                  </a:cubicBezTo>
                  <a:cubicBezTo>
                    <a:pt x="102" y="148"/>
                    <a:pt x="101" y="148"/>
                    <a:pt x="101" y="149"/>
                  </a:cubicBezTo>
                  <a:cubicBezTo>
                    <a:pt x="100" y="150"/>
                    <a:pt x="100" y="149"/>
                    <a:pt x="99" y="149"/>
                  </a:cubicBezTo>
                  <a:cubicBezTo>
                    <a:pt x="99" y="149"/>
                    <a:pt x="99" y="149"/>
                    <a:pt x="98" y="149"/>
                  </a:cubicBezTo>
                  <a:cubicBezTo>
                    <a:pt x="99" y="149"/>
                    <a:pt x="100" y="148"/>
                    <a:pt x="99" y="148"/>
                  </a:cubicBezTo>
                  <a:cubicBezTo>
                    <a:pt x="97" y="148"/>
                    <a:pt x="97" y="149"/>
                    <a:pt x="96" y="150"/>
                  </a:cubicBezTo>
                  <a:cubicBezTo>
                    <a:pt x="96" y="150"/>
                    <a:pt x="95" y="150"/>
                    <a:pt x="94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4" y="150"/>
                    <a:pt x="92" y="149"/>
                    <a:pt x="92" y="149"/>
                  </a:cubicBezTo>
                  <a:cubicBezTo>
                    <a:pt x="92" y="151"/>
                    <a:pt x="92" y="151"/>
                    <a:pt x="93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2"/>
                    <a:pt x="92" y="152"/>
                    <a:pt x="93" y="153"/>
                  </a:cubicBezTo>
                  <a:cubicBezTo>
                    <a:pt x="93" y="153"/>
                    <a:pt x="93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4"/>
                    <a:pt x="96" y="154"/>
                    <a:pt x="96" y="154"/>
                  </a:cubicBezTo>
                  <a:cubicBezTo>
                    <a:pt x="96" y="154"/>
                    <a:pt x="97" y="154"/>
                    <a:pt x="97" y="153"/>
                  </a:cubicBezTo>
                  <a:cubicBezTo>
                    <a:pt x="97" y="153"/>
                    <a:pt x="97" y="153"/>
                    <a:pt x="98" y="153"/>
                  </a:cubicBezTo>
                  <a:cubicBezTo>
                    <a:pt x="98" y="154"/>
                    <a:pt x="97" y="154"/>
                    <a:pt x="96" y="155"/>
                  </a:cubicBezTo>
                  <a:cubicBezTo>
                    <a:pt x="96" y="155"/>
                    <a:pt x="96" y="155"/>
                    <a:pt x="96" y="154"/>
                  </a:cubicBezTo>
                  <a:cubicBezTo>
                    <a:pt x="96" y="155"/>
                    <a:pt x="95" y="155"/>
                    <a:pt x="94" y="155"/>
                  </a:cubicBezTo>
                  <a:cubicBezTo>
                    <a:pt x="94" y="155"/>
                    <a:pt x="94" y="155"/>
                    <a:pt x="94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5"/>
                    <a:pt x="93" y="154"/>
                    <a:pt x="92" y="154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5"/>
                    <a:pt x="90" y="155"/>
                    <a:pt x="90" y="155"/>
                  </a:cubicBezTo>
                  <a:cubicBezTo>
                    <a:pt x="90" y="154"/>
                    <a:pt x="92" y="154"/>
                    <a:pt x="91" y="153"/>
                  </a:cubicBezTo>
                  <a:cubicBezTo>
                    <a:pt x="89" y="153"/>
                    <a:pt x="88" y="154"/>
                    <a:pt x="87" y="154"/>
                  </a:cubicBezTo>
                  <a:cubicBezTo>
                    <a:pt x="87" y="155"/>
                    <a:pt x="87" y="155"/>
                    <a:pt x="87" y="156"/>
                  </a:cubicBezTo>
                  <a:cubicBezTo>
                    <a:pt x="87" y="156"/>
                    <a:pt x="86" y="156"/>
                    <a:pt x="86" y="156"/>
                  </a:cubicBezTo>
                  <a:cubicBezTo>
                    <a:pt x="86" y="155"/>
                    <a:pt x="86" y="155"/>
                    <a:pt x="86" y="155"/>
                  </a:cubicBezTo>
                  <a:cubicBezTo>
                    <a:pt x="85" y="154"/>
                    <a:pt x="85" y="154"/>
                    <a:pt x="83" y="155"/>
                  </a:cubicBezTo>
                  <a:cubicBezTo>
                    <a:pt x="83" y="155"/>
                    <a:pt x="83" y="156"/>
                    <a:pt x="84" y="156"/>
                  </a:cubicBezTo>
                  <a:cubicBezTo>
                    <a:pt x="83" y="156"/>
                    <a:pt x="82" y="155"/>
                    <a:pt x="82" y="156"/>
                  </a:cubicBezTo>
                  <a:cubicBezTo>
                    <a:pt x="83" y="156"/>
                    <a:pt x="84" y="156"/>
                    <a:pt x="85" y="156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7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9" y="156"/>
                    <a:pt x="89" y="156"/>
                  </a:cubicBezTo>
                  <a:cubicBezTo>
                    <a:pt x="89" y="156"/>
                    <a:pt x="88" y="156"/>
                    <a:pt x="88" y="156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9" y="155"/>
                    <a:pt x="89" y="155"/>
                    <a:pt x="89" y="156"/>
                  </a:cubicBezTo>
                  <a:cubicBezTo>
                    <a:pt x="91" y="155"/>
                    <a:pt x="92" y="156"/>
                    <a:pt x="92" y="156"/>
                  </a:cubicBezTo>
                  <a:cubicBezTo>
                    <a:pt x="92" y="156"/>
                    <a:pt x="93" y="156"/>
                    <a:pt x="93" y="156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93" y="158"/>
                    <a:pt x="92" y="158"/>
                    <a:pt x="92" y="160"/>
                  </a:cubicBezTo>
                  <a:cubicBezTo>
                    <a:pt x="92" y="160"/>
                    <a:pt x="94" y="160"/>
                    <a:pt x="94" y="160"/>
                  </a:cubicBezTo>
                  <a:cubicBezTo>
                    <a:pt x="96" y="160"/>
                    <a:pt x="96" y="161"/>
                    <a:pt x="98" y="161"/>
                  </a:cubicBezTo>
                  <a:cubicBezTo>
                    <a:pt x="98" y="161"/>
                    <a:pt x="98" y="161"/>
                    <a:pt x="99" y="161"/>
                  </a:cubicBezTo>
                  <a:cubicBezTo>
                    <a:pt x="99" y="161"/>
                    <a:pt x="99" y="161"/>
                    <a:pt x="99" y="161"/>
                  </a:cubicBezTo>
                  <a:cubicBezTo>
                    <a:pt x="100" y="161"/>
                    <a:pt x="101" y="161"/>
                    <a:pt x="102" y="160"/>
                  </a:cubicBezTo>
                  <a:cubicBezTo>
                    <a:pt x="101" y="160"/>
                    <a:pt x="101" y="160"/>
                    <a:pt x="101" y="160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58"/>
                    <a:pt x="101" y="158"/>
                    <a:pt x="101" y="158"/>
                  </a:cubicBezTo>
                  <a:cubicBezTo>
                    <a:pt x="101" y="158"/>
                    <a:pt x="102" y="158"/>
                    <a:pt x="102" y="158"/>
                  </a:cubicBezTo>
                  <a:cubicBezTo>
                    <a:pt x="102" y="158"/>
                    <a:pt x="102" y="158"/>
                    <a:pt x="101" y="159"/>
                  </a:cubicBezTo>
                  <a:cubicBezTo>
                    <a:pt x="102" y="159"/>
                    <a:pt x="102" y="159"/>
                    <a:pt x="102" y="160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03" y="160"/>
                    <a:pt x="105" y="160"/>
                    <a:pt x="105" y="160"/>
                  </a:cubicBezTo>
                  <a:cubicBezTo>
                    <a:pt x="107" y="160"/>
                    <a:pt x="108" y="159"/>
                    <a:pt x="110" y="159"/>
                  </a:cubicBezTo>
                  <a:cubicBezTo>
                    <a:pt x="108" y="158"/>
                    <a:pt x="108" y="157"/>
                    <a:pt x="107" y="156"/>
                  </a:cubicBezTo>
                  <a:cubicBezTo>
                    <a:pt x="108" y="156"/>
                    <a:pt x="109" y="156"/>
                    <a:pt x="110" y="156"/>
                  </a:cubicBezTo>
                  <a:cubicBezTo>
                    <a:pt x="110" y="156"/>
                    <a:pt x="109" y="157"/>
                    <a:pt x="109" y="157"/>
                  </a:cubicBezTo>
                  <a:cubicBezTo>
                    <a:pt x="110" y="157"/>
                    <a:pt x="110" y="158"/>
                    <a:pt x="112" y="158"/>
                  </a:cubicBezTo>
                  <a:cubicBezTo>
                    <a:pt x="112" y="157"/>
                    <a:pt x="112" y="157"/>
                    <a:pt x="112" y="156"/>
                  </a:cubicBezTo>
                  <a:cubicBezTo>
                    <a:pt x="112" y="156"/>
                    <a:pt x="112" y="156"/>
                    <a:pt x="112" y="156"/>
                  </a:cubicBezTo>
                  <a:cubicBezTo>
                    <a:pt x="112" y="156"/>
                    <a:pt x="112" y="156"/>
                    <a:pt x="112" y="156"/>
                  </a:cubicBezTo>
                  <a:cubicBezTo>
                    <a:pt x="112" y="156"/>
                    <a:pt x="113" y="156"/>
                    <a:pt x="113" y="156"/>
                  </a:cubicBezTo>
                  <a:cubicBezTo>
                    <a:pt x="113" y="156"/>
                    <a:pt x="113" y="155"/>
                    <a:pt x="113" y="155"/>
                  </a:cubicBezTo>
                  <a:cubicBezTo>
                    <a:pt x="113" y="155"/>
                    <a:pt x="113" y="155"/>
                    <a:pt x="112" y="155"/>
                  </a:cubicBezTo>
                  <a:cubicBezTo>
                    <a:pt x="112" y="154"/>
                    <a:pt x="109" y="154"/>
                    <a:pt x="109" y="153"/>
                  </a:cubicBezTo>
                  <a:cubicBezTo>
                    <a:pt x="109" y="153"/>
                    <a:pt x="108" y="153"/>
                    <a:pt x="108" y="153"/>
                  </a:cubicBezTo>
                  <a:cubicBezTo>
                    <a:pt x="108" y="154"/>
                    <a:pt x="111" y="154"/>
                    <a:pt x="111" y="155"/>
                  </a:cubicBezTo>
                  <a:cubicBezTo>
                    <a:pt x="110" y="155"/>
                    <a:pt x="108" y="155"/>
                    <a:pt x="107" y="156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5" y="154"/>
                    <a:pt x="106" y="152"/>
                    <a:pt x="106" y="151"/>
                  </a:cubicBezTo>
                  <a:cubicBezTo>
                    <a:pt x="107" y="151"/>
                    <a:pt x="106" y="152"/>
                    <a:pt x="108" y="152"/>
                  </a:cubicBezTo>
                  <a:cubicBezTo>
                    <a:pt x="108" y="151"/>
                    <a:pt x="108" y="151"/>
                    <a:pt x="107" y="151"/>
                  </a:cubicBezTo>
                  <a:cubicBezTo>
                    <a:pt x="107" y="150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8"/>
                    <a:pt x="108" y="148"/>
                    <a:pt x="109" y="148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109" y="149"/>
                    <a:pt x="108" y="149"/>
                    <a:pt x="108" y="150"/>
                  </a:cubicBezTo>
                  <a:cubicBezTo>
                    <a:pt x="110" y="150"/>
                    <a:pt x="109" y="151"/>
                    <a:pt x="110" y="151"/>
                  </a:cubicBezTo>
                  <a:cubicBezTo>
                    <a:pt x="111" y="151"/>
                    <a:pt x="111" y="150"/>
                    <a:pt x="111" y="150"/>
                  </a:cubicBezTo>
                  <a:cubicBezTo>
                    <a:pt x="110" y="150"/>
                    <a:pt x="111" y="150"/>
                    <a:pt x="111" y="150"/>
                  </a:cubicBezTo>
                  <a:cubicBezTo>
                    <a:pt x="110" y="150"/>
                    <a:pt x="110" y="150"/>
                    <a:pt x="109" y="150"/>
                  </a:cubicBezTo>
                  <a:cubicBezTo>
                    <a:pt x="109" y="148"/>
                    <a:pt x="111" y="149"/>
                    <a:pt x="112" y="149"/>
                  </a:cubicBezTo>
                  <a:cubicBezTo>
                    <a:pt x="113" y="149"/>
                    <a:pt x="113" y="149"/>
                    <a:pt x="114" y="150"/>
                  </a:cubicBezTo>
                  <a:cubicBezTo>
                    <a:pt x="114" y="149"/>
                    <a:pt x="114" y="148"/>
                    <a:pt x="115" y="148"/>
                  </a:cubicBezTo>
                  <a:cubicBezTo>
                    <a:pt x="115" y="148"/>
                    <a:pt x="115" y="148"/>
                    <a:pt x="116" y="148"/>
                  </a:cubicBezTo>
                  <a:cubicBezTo>
                    <a:pt x="116" y="148"/>
                    <a:pt x="116" y="149"/>
                    <a:pt x="116" y="149"/>
                  </a:cubicBezTo>
                  <a:cubicBezTo>
                    <a:pt x="116" y="149"/>
                    <a:pt x="116" y="148"/>
                    <a:pt x="116" y="148"/>
                  </a:cubicBezTo>
                  <a:cubicBezTo>
                    <a:pt x="117" y="148"/>
                    <a:pt x="117" y="148"/>
                    <a:pt x="117" y="149"/>
                  </a:cubicBezTo>
                  <a:cubicBezTo>
                    <a:pt x="118" y="149"/>
                    <a:pt x="118" y="148"/>
                    <a:pt x="118" y="148"/>
                  </a:cubicBezTo>
                  <a:cubicBezTo>
                    <a:pt x="118" y="149"/>
                    <a:pt x="117" y="149"/>
                    <a:pt x="117" y="149"/>
                  </a:cubicBezTo>
                  <a:cubicBezTo>
                    <a:pt x="117" y="149"/>
                    <a:pt x="116" y="149"/>
                    <a:pt x="116" y="149"/>
                  </a:cubicBezTo>
                  <a:cubicBezTo>
                    <a:pt x="116" y="149"/>
                    <a:pt x="116" y="150"/>
                    <a:pt x="116" y="150"/>
                  </a:cubicBezTo>
                  <a:cubicBezTo>
                    <a:pt x="116" y="150"/>
                    <a:pt x="116" y="151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4" y="152"/>
                    <a:pt x="113" y="152"/>
                    <a:pt x="113" y="153"/>
                  </a:cubicBezTo>
                  <a:cubicBezTo>
                    <a:pt x="113" y="153"/>
                    <a:pt x="115" y="155"/>
                    <a:pt x="116" y="156"/>
                  </a:cubicBezTo>
                  <a:cubicBezTo>
                    <a:pt x="116" y="155"/>
                    <a:pt x="116" y="155"/>
                    <a:pt x="116" y="155"/>
                  </a:cubicBezTo>
                  <a:cubicBezTo>
                    <a:pt x="117" y="155"/>
                    <a:pt x="118" y="155"/>
                    <a:pt x="119" y="156"/>
                  </a:cubicBezTo>
                  <a:cubicBezTo>
                    <a:pt x="119" y="156"/>
                    <a:pt x="119" y="156"/>
                    <a:pt x="118" y="156"/>
                  </a:cubicBezTo>
                  <a:cubicBezTo>
                    <a:pt x="118" y="156"/>
                    <a:pt x="117" y="156"/>
                    <a:pt x="116" y="156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116" y="159"/>
                    <a:pt x="116" y="159"/>
                    <a:pt x="115" y="160"/>
                  </a:cubicBezTo>
                  <a:cubicBezTo>
                    <a:pt x="115" y="161"/>
                    <a:pt x="116" y="160"/>
                    <a:pt x="116" y="160"/>
                  </a:cubicBezTo>
                  <a:cubicBezTo>
                    <a:pt x="119" y="160"/>
                    <a:pt x="119" y="160"/>
                    <a:pt x="121" y="160"/>
                  </a:cubicBezTo>
                  <a:cubicBezTo>
                    <a:pt x="121" y="160"/>
                    <a:pt x="124" y="161"/>
                    <a:pt x="124" y="160"/>
                  </a:cubicBezTo>
                  <a:cubicBezTo>
                    <a:pt x="124" y="159"/>
                    <a:pt x="123" y="159"/>
                    <a:pt x="122" y="158"/>
                  </a:cubicBezTo>
                  <a:cubicBezTo>
                    <a:pt x="123" y="158"/>
                    <a:pt x="123" y="158"/>
                    <a:pt x="123" y="158"/>
                  </a:cubicBezTo>
                  <a:cubicBezTo>
                    <a:pt x="125" y="158"/>
                    <a:pt x="129" y="158"/>
                    <a:pt x="129" y="156"/>
                  </a:cubicBezTo>
                  <a:cubicBezTo>
                    <a:pt x="127" y="156"/>
                    <a:pt x="125" y="157"/>
                    <a:pt x="123" y="156"/>
                  </a:cubicBezTo>
                  <a:cubicBezTo>
                    <a:pt x="122" y="156"/>
                    <a:pt x="122" y="156"/>
                    <a:pt x="121" y="156"/>
                  </a:cubicBezTo>
                  <a:cubicBezTo>
                    <a:pt x="121" y="156"/>
                    <a:pt x="121" y="154"/>
                    <a:pt x="121" y="153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1" y="153"/>
                    <a:pt x="121" y="153"/>
                    <a:pt x="120" y="153"/>
                  </a:cubicBezTo>
                  <a:cubicBezTo>
                    <a:pt x="120" y="153"/>
                    <a:pt x="121" y="152"/>
                    <a:pt x="121" y="152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21" y="152"/>
                    <a:pt x="121" y="153"/>
                    <a:pt x="122" y="153"/>
                  </a:cubicBezTo>
                  <a:cubicBezTo>
                    <a:pt x="122" y="154"/>
                    <a:pt x="121" y="153"/>
                    <a:pt x="121" y="154"/>
                  </a:cubicBezTo>
                  <a:cubicBezTo>
                    <a:pt x="122" y="154"/>
                    <a:pt x="121" y="155"/>
                    <a:pt x="122" y="155"/>
                  </a:cubicBezTo>
                  <a:cubicBezTo>
                    <a:pt x="122" y="154"/>
                    <a:pt x="122" y="154"/>
                    <a:pt x="123" y="153"/>
                  </a:cubicBezTo>
                  <a:cubicBezTo>
                    <a:pt x="123" y="153"/>
                    <a:pt x="122" y="152"/>
                    <a:pt x="121" y="152"/>
                  </a:cubicBezTo>
                  <a:cubicBezTo>
                    <a:pt x="121" y="152"/>
                    <a:pt x="121" y="152"/>
                    <a:pt x="122" y="152"/>
                  </a:cubicBezTo>
                  <a:cubicBezTo>
                    <a:pt x="122" y="152"/>
                    <a:pt x="123" y="152"/>
                    <a:pt x="123" y="152"/>
                  </a:cubicBezTo>
                  <a:cubicBezTo>
                    <a:pt x="123" y="152"/>
                    <a:pt x="124" y="152"/>
                    <a:pt x="124" y="152"/>
                  </a:cubicBezTo>
                  <a:cubicBezTo>
                    <a:pt x="123" y="152"/>
                    <a:pt x="123" y="152"/>
                    <a:pt x="123" y="153"/>
                  </a:cubicBezTo>
                  <a:cubicBezTo>
                    <a:pt x="123" y="153"/>
                    <a:pt x="123" y="153"/>
                    <a:pt x="124" y="15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24" y="154"/>
                    <a:pt x="124" y="154"/>
                    <a:pt x="125" y="154"/>
                  </a:cubicBezTo>
                  <a:cubicBezTo>
                    <a:pt x="125" y="155"/>
                    <a:pt x="124" y="155"/>
                    <a:pt x="125" y="156"/>
                  </a:cubicBezTo>
                  <a:cubicBezTo>
                    <a:pt x="125" y="156"/>
                    <a:pt x="126" y="155"/>
                    <a:pt x="126" y="155"/>
                  </a:cubicBezTo>
                  <a:cubicBezTo>
                    <a:pt x="127" y="155"/>
                    <a:pt x="127" y="156"/>
                    <a:pt x="127" y="156"/>
                  </a:cubicBezTo>
                  <a:cubicBezTo>
                    <a:pt x="130" y="156"/>
                    <a:pt x="130" y="153"/>
                    <a:pt x="132" y="153"/>
                  </a:cubicBezTo>
                  <a:cubicBezTo>
                    <a:pt x="133" y="153"/>
                    <a:pt x="136" y="154"/>
                    <a:pt x="136" y="153"/>
                  </a:cubicBezTo>
                  <a:cubicBezTo>
                    <a:pt x="136" y="153"/>
                    <a:pt x="136" y="152"/>
                    <a:pt x="136" y="152"/>
                  </a:cubicBezTo>
                  <a:cubicBezTo>
                    <a:pt x="137" y="152"/>
                    <a:pt x="139" y="152"/>
                    <a:pt x="141" y="152"/>
                  </a:cubicBezTo>
                  <a:cubicBezTo>
                    <a:pt x="141" y="152"/>
                    <a:pt x="141" y="153"/>
                    <a:pt x="141" y="153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39" y="154"/>
                    <a:pt x="137" y="154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7" y="155"/>
                    <a:pt x="137" y="155"/>
                    <a:pt x="136" y="155"/>
                  </a:cubicBezTo>
                  <a:cubicBezTo>
                    <a:pt x="136" y="156"/>
                    <a:pt x="138" y="156"/>
                    <a:pt x="139" y="156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140" y="156"/>
                    <a:pt x="139" y="157"/>
                    <a:pt x="138" y="157"/>
                  </a:cubicBezTo>
                  <a:cubicBezTo>
                    <a:pt x="138" y="157"/>
                    <a:pt x="139" y="157"/>
                    <a:pt x="139" y="157"/>
                  </a:cubicBezTo>
                  <a:cubicBezTo>
                    <a:pt x="139" y="158"/>
                    <a:pt x="138" y="159"/>
                    <a:pt x="137" y="159"/>
                  </a:cubicBezTo>
                  <a:cubicBezTo>
                    <a:pt x="136" y="159"/>
                    <a:pt x="135" y="159"/>
                    <a:pt x="135" y="159"/>
                  </a:cubicBezTo>
                  <a:cubicBezTo>
                    <a:pt x="134" y="159"/>
                    <a:pt x="134" y="159"/>
                    <a:pt x="134" y="159"/>
                  </a:cubicBezTo>
                  <a:cubicBezTo>
                    <a:pt x="133" y="159"/>
                    <a:pt x="131" y="159"/>
                    <a:pt x="130" y="159"/>
                  </a:cubicBezTo>
                  <a:cubicBezTo>
                    <a:pt x="128" y="159"/>
                    <a:pt x="127" y="159"/>
                    <a:pt x="126" y="159"/>
                  </a:cubicBezTo>
                  <a:cubicBezTo>
                    <a:pt x="128" y="160"/>
                    <a:pt x="132" y="160"/>
                    <a:pt x="135" y="160"/>
                  </a:cubicBezTo>
                  <a:cubicBezTo>
                    <a:pt x="135" y="160"/>
                    <a:pt x="135" y="160"/>
                    <a:pt x="135" y="160"/>
                  </a:cubicBezTo>
                  <a:cubicBezTo>
                    <a:pt x="135" y="161"/>
                    <a:pt x="135" y="161"/>
                    <a:pt x="135" y="162"/>
                  </a:cubicBezTo>
                  <a:cubicBezTo>
                    <a:pt x="135" y="162"/>
                    <a:pt x="134" y="162"/>
                    <a:pt x="133" y="162"/>
                  </a:cubicBezTo>
                  <a:cubicBezTo>
                    <a:pt x="130" y="162"/>
                    <a:pt x="127" y="161"/>
                    <a:pt x="124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1"/>
                    <a:pt x="124" y="162"/>
                    <a:pt x="124" y="162"/>
                  </a:cubicBezTo>
                  <a:cubicBezTo>
                    <a:pt x="128" y="162"/>
                    <a:pt x="132" y="162"/>
                    <a:pt x="136" y="162"/>
                  </a:cubicBezTo>
                  <a:cubicBezTo>
                    <a:pt x="137" y="162"/>
                    <a:pt x="137" y="163"/>
                    <a:pt x="137" y="163"/>
                  </a:cubicBezTo>
                  <a:cubicBezTo>
                    <a:pt x="132" y="163"/>
                    <a:pt x="126" y="162"/>
                    <a:pt x="121" y="162"/>
                  </a:cubicBezTo>
                  <a:cubicBezTo>
                    <a:pt x="122" y="163"/>
                    <a:pt x="124" y="162"/>
                    <a:pt x="125" y="163"/>
                  </a:cubicBezTo>
                  <a:cubicBezTo>
                    <a:pt x="124" y="163"/>
                    <a:pt x="123" y="163"/>
                    <a:pt x="122" y="163"/>
                  </a:cubicBezTo>
                  <a:cubicBezTo>
                    <a:pt x="121" y="163"/>
                    <a:pt x="122" y="164"/>
                    <a:pt x="122" y="164"/>
                  </a:cubicBezTo>
                  <a:cubicBezTo>
                    <a:pt x="123" y="164"/>
                    <a:pt x="123" y="164"/>
                    <a:pt x="123" y="164"/>
                  </a:cubicBezTo>
                  <a:cubicBezTo>
                    <a:pt x="125" y="163"/>
                    <a:pt x="127" y="164"/>
                    <a:pt x="129" y="164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8" y="165"/>
                    <a:pt x="127" y="165"/>
                  </a:cubicBezTo>
                  <a:cubicBezTo>
                    <a:pt x="127" y="165"/>
                    <a:pt x="126" y="164"/>
                    <a:pt x="126" y="165"/>
                  </a:cubicBezTo>
                  <a:cubicBezTo>
                    <a:pt x="126" y="166"/>
                    <a:pt x="129" y="166"/>
                    <a:pt x="129" y="168"/>
                  </a:cubicBezTo>
                  <a:cubicBezTo>
                    <a:pt x="129" y="168"/>
                    <a:pt x="129" y="168"/>
                    <a:pt x="129" y="168"/>
                  </a:cubicBezTo>
                  <a:cubicBezTo>
                    <a:pt x="129" y="168"/>
                    <a:pt x="129" y="169"/>
                    <a:pt x="130" y="169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0" y="169"/>
                    <a:pt x="129" y="169"/>
                    <a:pt x="128" y="170"/>
                  </a:cubicBezTo>
                  <a:cubicBezTo>
                    <a:pt x="129" y="170"/>
                    <a:pt x="130" y="170"/>
                    <a:pt x="131" y="170"/>
                  </a:cubicBezTo>
                  <a:cubicBezTo>
                    <a:pt x="133" y="171"/>
                    <a:pt x="135" y="171"/>
                    <a:pt x="136" y="171"/>
                  </a:cubicBezTo>
                  <a:cubicBezTo>
                    <a:pt x="136" y="171"/>
                    <a:pt x="135" y="172"/>
                    <a:pt x="135" y="172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35" y="173"/>
                    <a:pt x="136" y="173"/>
                    <a:pt x="136" y="173"/>
                  </a:cubicBezTo>
                  <a:cubicBezTo>
                    <a:pt x="134" y="174"/>
                    <a:pt x="132" y="174"/>
                    <a:pt x="130" y="174"/>
                  </a:cubicBezTo>
                  <a:cubicBezTo>
                    <a:pt x="128" y="174"/>
                    <a:pt x="126" y="174"/>
                    <a:pt x="123" y="174"/>
                  </a:cubicBezTo>
                  <a:cubicBezTo>
                    <a:pt x="123" y="174"/>
                    <a:pt x="124" y="174"/>
                    <a:pt x="125" y="175"/>
                  </a:cubicBezTo>
                  <a:cubicBezTo>
                    <a:pt x="124" y="175"/>
                    <a:pt x="124" y="175"/>
                    <a:pt x="123" y="175"/>
                  </a:cubicBezTo>
                  <a:cubicBezTo>
                    <a:pt x="123" y="175"/>
                    <a:pt x="123" y="175"/>
                    <a:pt x="122" y="176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1" y="175"/>
                    <a:pt x="121" y="175"/>
                    <a:pt x="120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73"/>
                    <a:pt x="124" y="174"/>
                    <a:pt x="124" y="172"/>
                  </a:cubicBezTo>
                  <a:cubicBezTo>
                    <a:pt x="124" y="172"/>
                    <a:pt x="121" y="173"/>
                    <a:pt x="120" y="173"/>
                  </a:cubicBezTo>
                  <a:cubicBezTo>
                    <a:pt x="119" y="173"/>
                    <a:pt x="118" y="171"/>
                    <a:pt x="117" y="170"/>
                  </a:cubicBezTo>
                  <a:cubicBezTo>
                    <a:pt x="117" y="170"/>
                    <a:pt x="117" y="170"/>
                    <a:pt x="116" y="170"/>
                  </a:cubicBezTo>
                  <a:cubicBezTo>
                    <a:pt x="116" y="170"/>
                    <a:pt x="116" y="170"/>
                    <a:pt x="115" y="170"/>
                  </a:cubicBezTo>
                  <a:cubicBezTo>
                    <a:pt x="115" y="170"/>
                    <a:pt x="114" y="172"/>
                    <a:pt x="114" y="172"/>
                  </a:cubicBezTo>
                  <a:cubicBezTo>
                    <a:pt x="114" y="173"/>
                    <a:pt x="112" y="173"/>
                    <a:pt x="112" y="175"/>
                  </a:cubicBezTo>
                  <a:cubicBezTo>
                    <a:pt x="112" y="175"/>
                    <a:pt x="113" y="175"/>
                    <a:pt x="113" y="176"/>
                  </a:cubicBezTo>
                  <a:cubicBezTo>
                    <a:pt x="113" y="176"/>
                    <a:pt x="112" y="176"/>
                    <a:pt x="112" y="176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4" y="177"/>
                    <a:pt x="115" y="177"/>
                    <a:pt x="116" y="177"/>
                  </a:cubicBezTo>
                  <a:cubicBezTo>
                    <a:pt x="116" y="177"/>
                    <a:pt x="116" y="176"/>
                    <a:pt x="116" y="176"/>
                  </a:cubicBezTo>
                  <a:cubicBezTo>
                    <a:pt x="117" y="176"/>
                    <a:pt x="117" y="176"/>
                    <a:pt x="117" y="177"/>
                  </a:cubicBezTo>
                  <a:cubicBezTo>
                    <a:pt x="118" y="177"/>
                    <a:pt x="118" y="176"/>
                    <a:pt x="119" y="176"/>
                  </a:cubicBezTo>
                  <a:cubicBezTo>
                    <a:pt x="119" y="176"/>
                    <a:pt x="120" y="176"/>
                    <a:pt x="120" y="176"/>
                  </a:cubicBezTo>
                  <a:cubicBezTo>
                    <a:pt x="121" y="176"/>
                    <a:pt x="122" y="176"/>
                    <a:pt x="123" y="176"/>
                  </a:cubicBezTo>
                  <a:cubicBezTo>
                    <a:pt x="123" y="176"/>
                    <a:pt x="123" y="176"/>
                    <a:pt x="124" y="176"/>
                  </a:cubicBezTo>
                  <a:cubicBezTo>
                    <a:pt x="124" y="176"/>
                    <a:pt x="125" y="176"/>
                    <a:pt x="125" y="176"/>
                  </a:cubicBezTo>
                  <a:cubicBezTo>
                    <a:pt x="126" y="176"/>
                    <a:pt x="127" y="176"/>
                    <a:pt x="128" y="176"/>
                  </a:cubicBezTo>
                  <a:cubicBezTo>
                    <a:pt x="129" y="176"/>
                    <a:pt x="129" y="176"/>
                    <a:pt x="130" y="176"/>
                  </a:cubicBezTo>
                  <a:cubicBezTo>
                    <a:pt x="132" y="176"/>
                    <a:pt x="132" y="176"/>
                    <a:pt x="133" y="176"/>
                  </a:cubicBezTo>
                  <a:cubicBezTo>
                    <a:pt x="134" y="176"/>
                    <a:pt x="136" y="176"/>
                    <a:pt x="139" y="176"/>
                  </a:cubicBezTo>
                  <a:cubicBezTo>
                    <a:pt x="139" y="176"/>
                    <a:pt x="138" y="177"/>
                    <a:pt x="138" y="17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40" y="177"/>
                    <a:pt x="140" y="176"/>
                    <a:pt x="140" y="176"/>
                  </a:cubicBezTo>
                  <a:cubicBezTo>
                    <a:pt x="141" y="176"/>
                    <a:pt x="141" y="176"/>
                    <a:pt x="141" y="176"/>
                  </a:cubicBezTo>
                  <a:cubicBezTo>
                    <a:pt x="144" y="176"/>
                    <a:pt x="148" y="176"/>
                    <a:pt x="151" y="176"/>
                  </a:cubicBezTo>
                  <a:cubicBezTo>
                    <a:pt x="152" y="177"/>
                    <a:pt x="152" y="178"/>
                    <a:pt x="153" y="178"/>
                  </a:cubicBezTo>
                  <a:cubicBezTo>
                    <a:pt x="154" y="178"/>
                    <a:pt x="155" y="177"/>
                    <a:pt x="155" y="176"/>
                  </a:cubicBezTo>
                  <a:cubicBezTo>
                    <a:pt x="156" y="176"/>
                    <a:pt x="157" y="176"/>
                    <a:pt x="157" y="176"/>
                  </a:cubicBezTo>
                  <a:cubicBezTo>
                    <a:pt x="157" y="176"/>
                    <a:pt x="157" y="176"/>
                    <a:pt x="157" y="175"/>
                  </a:cubicBezTo>
                  <a:cubicBezTo>
                    <a:pt x="158" y="175"/>
                    <a:pt x="158" y="176"/>
                    <a:pt x="160" y="176"/>
                  </a:cubicBezTo>
                  <a:cubicBezTo>
                    <a:pt x="160" y="176"/>
                    <a:pt x="160" y="176"/>
                    <a:pt x="160" y="176"/>
                  </a:cubicBezTo>
                  <a:cubicBezTo>
                    <a:pt x="160" y="176"/>
                    <a:pt x="160" y="176"/>
                    <a:pt x="160" y="176"/>
                  </a:cubicBezTo>
                  <a:cubicBezTo>
                    <a:pt x="161" y="176"/>
                    <a:pt x="160" y="175"/>
                    <a:pt x="161" y="175"/>
                  </a:cubicBezTo>
                  <a:cubicBezTo>
                    <a:pt x="161" y="175"/>
                    <a:pt x="161" y="175"/>
                    <a:pt x="161" y="176"/>
                  </a:cubicBezTo>
                  <a:cubicBezTo>
                    <a:pt x="161" y="176"/>
                    <a:pt x="161" y="176"/>
                    <a:pt x="160" y="176"/>
                  </a:cubicBezTo>
                  <a:cubicBezTo>
                    <a:pt x="162" y="176"/>
                    <a:pt x="162" y="179"/>
                    <a:pt x="164" y="179"/>
                  </a:cubicBezTo>
                  <a:cubicBezTo>
                    <a:pt x="165" y="179"/>
                    <a:pt x="166" y="176"/>
                    <a:pt x="166" y="176"/>
                  </a:cubicBezTo>
                  <a:cubicBezTo>
                    <a:pt x="166" y="175"/>
                    <a:pt x="166" y="175"/>
                    <a:pt x="166" y="175"/>
                  </a:cubicBezTo>
                  <a:cubicBezTo>
                    <a:pt x="166" y="175"/>
                    <a:pt x="166" y="175"/>
                    <a:pt x="166" y="175"/>
                  </a:cubicBezTo>
                  <a:cubicBezTo>
                    <a:pt x="166" y="175"/>
                    <a:pt x="167" y="175"/>
                    <a:pt x="167" y="175"/>
                  </a:cubicBezTo>
                  <a:cubicBezTo>
                    <a:pt x="167" y="175"/>
                    <a:pt x="167" y="175"/>
                    <a:pt x="167" y="176"/>
                  </a:cubicBezTo>
                  <a:cubicBezTo>
                    <a:pt x="167" y="176"/>
                    <a:pt x="170" y="176"/>
                    <a:pt x="171" y="176"/>
                  </a:cubicBezTo>
                  <a:cubicBezTo>
                    <a:pt x="173" y="176"/>
                    <a:pt x="173" y="176"/>
                    <a:pt x="175" y="176"/>
                  </a:cubicBezTo>
                  <a:cubicBezTo>
                    <a:pt x="176" y="176"/>
                    <a:pt x="176" y="176"/>
                    <a:pt x="176" y="176"/>
                  </a:cubicBezTo>
                  <a:cubicBezTo>
                    <a:pt x="176" y="176"/>
                    <a:pt x="176" y="175"/>
                    <a:pt x="176" y="175"/>
                  </a:cubicBezTo>
                  <a:cubicBezTo>
                    <a:pt x="177" y="175"/>
                    <a:pt x="177" y="176"/>
                    <a:pt x="178" y="176"/>
                  </a:cubicBezTo>
                  <a:cubicBezTo>
                    <a:pt x="178" y="176"/>
                    <a:pt x="178" y="175"/>
                    <a:pt x="179" y="175"/>
                  </a:cubicBezTo>
                  <a:cubicBezTo>
                    <a:pt x="179" y="175"/>
                    <a:pt x="180" y="176"/>
                    <a:pt x="181" y="176"/>
                  </a:cubicBezTo>
                  <a:cubicBezTo>
                    <a:pt x="182" y="176"/>
                    <a:pt x="182" y="176"/>
                    <a:pt x="183" y="176"/>
                  </a:cubicBezTo>
                  <a:cubicBezTo>
                    <a:pt x="183" y="176"/>
                    <a:pt x="183" y="176"/>
                    <a:pt x="183" y="176"/>
                  </a:cubicBezTo>
                  <a:cubicBezTo>
                    <a:pt x="183" y="176"/>
                    <a:pt x="181" y="178"/>
                    <a:pt x="182" y="178"/>
                  </a:cubicBezTo>
                  <a:cubicBezTo>
                    <a:pt x="184" y="178"/>
                    <a:pt x="184" y="177"/>
                    <a:pt x="186" y="177"/>
                  </a:cubicBezTo>
                  <a:cubicBezTo>
                    <a:pt x="187" y="177"/>
                    <a:pt x="185" y="176"/>
                    <a:pt x="185" y="176"/>
                  </a:cubicBezTo>
                  <a:cubicBezTo>
                    <a:pt x="185" y="176"/>
                    <a:pt x="185" y="175"/>
                    <a:pt x="186" y="175"/>
                  </a:cubicBezTo>
                  <a:cubicBezTo>
                    <a:pt x="187" y="175"/>
                    <a:pt x="189" y="175"/>
                    <a:pt x="190" y="175"/>
                  </a:cubicBezTo>
                  <a:cubicBezTo>
                    <a:pt x="190" y="175"/>
                    <a:pt x="190" y="175"/>
                    <a:pt x="190" y="175"/>
                  </a:cubicBezTo>
                  <a:cubicBezTo>
                    <a:pt x="190" y="175"/>
                    <a:pt x="190" y="176"/>
                    <a:pt x="190" y="176"/>
                  </a:cubicBezTo>
                  <a:cubicBezTo>
                    <a:pt x="190" y="176"/>
                    <a:pt x="191" y="176"/>
                    <a:pt x="191" y="176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92" y="176"/>
                    <a:pt x="192" y="175"/>
                    <a:pt x="193" y="175"/>
                  </a:cubicBezTo>
                  <a:cubicBezTo>
                    <a:pt x="194" y="175"/>
                    <a:pt x="195" y="176"/>
                    <a:pt x="196" y="176"/>
                  </a:cubicBezTo>
                  <a:cubicBezTo>
                    <a:pt x="197" y="176"/>
                    <a:pt x="197" y="175"/>
                    <a:pt x="198" y="175"/>
                  </a:cubicBezTo>
                  <a:cubicBezTo>
                    <a:pt x="198" y="175"/>
                    <a:pt x="199" y="175"/>
                    <a:pt x="199" y="175"/>
                  </a:cubicBezTo>
                  <a:cubicBezTo>
                    <a:pt x="200" y="176"/>
                    <a:pt x="202" y="176"/>
                    <a:pt x="202" y="176"/>
                  </a:cubicBezTo>
                  <a:cubicBezTo>
                    <a:pt x="202" y="175"/>
                    <a:pt x="202" y="175"/>
                    <a:pt x="202" y="175"/>
                  </a:cubicBezTo>
                  <a:cubicBezTo>
                    <a:pt x="203" y="175"/>
                    <a:pt x="204" y="175"/>
                    <a:pt x="204" y="175"/>
                  </a:cubicBezTo>
                  <a:cubicBezTo>
                    <a:pt x="205" y="175"/>
                    <a:pt x="205" y="175"/>
                    <a:pt x="205" y="175"/>
                  </a:cubicBezTo>
                  <a:cubicBezTo>
                    <a:pt x="206" y="175"/>
                    <a:pt x="208" y="176"/>
                    <a:pt x="209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2" y="175"/>
                  </a:cubicBezTo>
                  <a:cubicBezTo>
                    <a:pt x="213" y="175"/>
                    <a:pt x="214" y="175"/>
                    <a:pt x="215" y="175"/>
                  </a:cubicBezTo>
                  <a:cubicBezTo>
                    <a:pt x="215" y="175"/>
                    <a:pt x="215" y="176"/>
                    <a:pt x="215" y="176"/>
                  </a:cubicBezTo>
                  <a:cubicBezTo>
                    <a:pt x="217" y="176"/>
                    <a:pt x="217" y="178"/>
                    <a:pt x="219" y="178"/>
                  </a:cubicBezTo>
                  <a:cubicBezTo>
                    <a:pt x="220" y="178"/>
                    <a:pt x="222" y="177"/>
                    <a:pt x="223" y="177"/>
                  </a:cubicBezTo>
                  <a:cubicBezTo>
                    <a:pt x="222" y="177"/>
                    <a:pt x="222" y="177"/>
                    <a:pt x="222" y="176"/>
                  </a:cubicBezTo>
                  <a:cubicBezTo>
                    <a:pt x="222" y="176"/>
                    <a:pt x="222" y="175"/>
                    <a:pt x="222" y="175"/>
                  </a:cubicBezTo>
                  <a:cubicBezTo>
                    <a:pt x="223" y="175"/>
                    <a:pt x="223" y="175"/>
                    <a:pt x="223" y="175"/>
                  </a:cubicBezTo>
                  <a:cubicBezTo>
                    <a:pt x="223" y="176"/>
                    <a:pt x="224" y="176"/>
                    <a:pt x="224" y="176"/>
                  </a:cubicBezTo>
                  <a:cubicBezTo>
                    <a:pt x="224" y="176"/>
                    <a:pt x="223" y="177"/>
                    <a:pt x="223" y="177"/>
                  </a:cubicBezTo>
                  <a:cubicBezTo>
                    <a:pt x="224" y="177"/>
                    <a:pt x="226" y="177"/>
                    <a:pt x="226" y="177"/>
                  </a:cubicBezTo>
                  <a:cubicBezTo>
                    <a:pt x="228" y="177"/>
                    <a:pt x="228" y="177"/>
                    <a:pt x="230" y="177"/>
                  </a:cubicBezTo>
                  <a:cubicBezTo>
                    <a:pt x="231" y="177"/>
                    <a:pt x="234" y="177"/>
                    <a:pt x="235" y="177"/>
                  </a:cubicBezTo>
                  <a:cubicBezTo>
                    <a:pt x="234" y="177"/>
                    <a:pt x="233" y="177"/>
                    <a:pt x="233" y="176"/>
                  </a:cubicBezTo>
                  <a:cubicBezTo>
                    <a:pt x="233" y="176"/>
                    <a:pt x="233" y="175"/>
                    <a:pt x="233" y="175"/>
                  </a:cubicBezTo>
                  <a:cubicBezTo>
                    <a:pt x="233" y="175"/>
                    <a:pt x="234" y="175"/>
                    <a:pt x="234" y="175"/>
                  </a:cubicBezTo>
                  <a:cubicBezTo>
                    <a:pt x="234" y="175"/>
                    <a:pt x="235" y="176"/>
                    <a:pt x="235" y="176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6" y="176"/>
                    <a:pt x="237" y="176"/>
                    <a:pt x="237" y="176"/>
                  </a:cubicBezTo>
                  <a:cubicBezTo>
                    <a:pt x="239" y="176"/>
                    <a:pt x="239" y="178"/>
                    <a:pt x="241" y="178"/>
                  </a:cubicBezTo>
                  <a:cubicBezTo>
                    <a:pt x="242" y="178"/>
                    <a:pt x="243" y="177"/>
                    <a:pt x="243" y="177"/>
                  </a:cubicBezTo>
                  <a:cubicBezTo>
                    <a:pt x="243" y="176"/>
                    <a:pt x="243" y="175"/>
                    <a:pt x="243" y="175"/>
                  </a:cubicBezTo>
                  <a:cubicBezTo>
                    <a:pt x="244" y="175"/>
                    <a:pt x="245" y="175"/>
                    <a:pt x="246" y="175"/>
                  </a:cubicBezTo>
                  <a:cubicBezTo>
                    <a:pt x="247" y="175"/>
                    <a:pt x="247" y="176"/>
                    <a:pt x="247" y="177"/>
                  </a:cubicBezTo>
                  <a:cubicBezTo>
                    <a:pt x="247" y="177"/>
                    <a:pt x="247" y="179"/>
                    <a:pt x="248" y="179"/>
                  </a:cubicBezTo>
                  <a:cubicBezTo>
                    <a:pt x="250" y="179"/>
                    <a:pt x="250" y="177"/>
                    <a:pt x="252" y="177"/>
                  </a:cubicBezTo>
                  <a:cubicBezTo>
                    <a:pt x="253" y="177"/>
                    <a:pt x="254" y="177"/>
                    <a:pt x="254" y="177"/>
                  </a:cubicBezTo>
                  <a:cubicBezTo>
                    <a:pt x="254" y="176"/>
                    <a:pt x="254" y="175"/>
                    <a:pt x="254" y="175"/>
                  </a:cubicBezTo>
                  <a:cubicBezTo>
                    <a:pt x="255" y="175"/>
                    <a:pt x="256" y="175"/>
                    <a:pt x="257" y="175"/>
                  </a:cubicBezTo>
                  <a:cubicBezTo>
                    <a:pt x="258" y="175"/>
                    <a:pt x="261" y="176"/>
                    <a:pt x="261" y="177"/>
                  </a:cubicBezTo>
                  <a:cubicBezTo>
                    <a:pt x="261" y="177"/>
                    <a:pt x="258" y="180"/>
                    <a:pt x="259" y="180"/>
                  </a:cubicBezTo>
                  <a:cubicBezTo>
                    <a:pt x="261" y="180"/>
                    <a:pt x="261" y="176"/>
                    <a:pt x="263" y="176"/>
                  </a:cubicBezTo>
                  <a:cubicBezTo>
                    <a:pt x="264" y="176"/>
                    <a:pt x="268" y="177"/>
                    <a:pt x="268" y="177"/>
                  </a:cubicBezTo>
                  <a:cubicBezTo>
                    <a:pt x="268" y="176"/>
                    <a:pt x="268" y="175"/>
                    <a:pt x="268" y="175"/>
                  </a:cubicBezTo>
                  <a:cubicBezTo>
                    <a:pt x="269" y="175"/>
                    <a:pt x="270" y="175"/>
                    <a:pt x="271" y="175"/>
                  </a:cubicBezTo>
                  <a:cubicBezTo>
                    <a:pt x="271" y="176"/>
                    <a:pt x="272" y="176"/>
                    <a:pt x="272" y="177"/>
                  </a:cubicBezTo>
                  <a:cubicBezTo>
                    <a:pt x="272" y="177"/>
                    <a:pt x="272" y="177"/>
                    <a:pt x="272" y="177"/>
                  </a:cubicBezTo>
                  <a:cubicBezTo>
                    <a:pt x="273" y="178"/>
                    <a:pt x="273" y="179"/>
                    <a:pt x="274" y="179"/>
                  </a:cubicBezTo>
                  <a:cubicBezTo>
                    <a:pt x="275" y="179"/>
                    <a:pt x="278" y="177"/>
                    <a:pt x="278" y="177"/>
                  </a:cubicBezTo>
                  <a:cubicBezTo>
                    <a:pt x="278" y="176"/>
                    <a:pt x="275" y="176"/>
                    <a:pt x="273" y="175"/>
                  </a:cubicBezTo>
                  <a:cubicBezTo>
                    <a:pt x="274" y="175"/>
                    <a:pt x="276" y="175"/>
                    <a:pt x="277" y="175"/>
                  </a:cubicBezTo>
                  <a:cubicBezTo>
                    <a:pt x="278" y="176"/>
                    <a:pt x="280" y="176"/>
                    <a:pt x="280" y="177"/>
                  </a:cubicBezTo>
                  <a:cubicBezTo>
                    <a:pt x="280" y="177"/>
                    <a:pt x="280" y="179"/>
                    <a:pt x="281" y="179"/>
                  </a:cubicBezTo>
                  <a:cubicBezTo>
                    <a:pt x="283" y="179"/>
                    <a:pt x="283" y="178"/>
                    <a:pt x="285" y="178"/>
                  </a:cubicBezTo>
                  <a:cubicBezTo>
                    <a:pt x="286" y="178"/>
                    <a:pt x="289" y="178"/>
                    <a:pt x="289" y="177"/>
                  </a:cubicBezTo>
                  <a:cubicBezTo>
                    <a:pt x="289" y="176"/>
                    <a:pt x="285" y="176"/>
                    <a:pt x="284" y="175"/>
                  </a:cubicBezTo>
                  <a:cubicBezTo>
                    <a:pt x="287" y="174"/>
                    <a:pt x="289" y="174"/>
                    <a:pt x="291" y="174"/>
                  </a:cubicBezTo>
                  <a:cubicBezTo>
                    <a:pt x="291" y="176"/>
                    <a:pt x="289" y="176"/>
                    <a:pt x="289" y="177"/>
                  </a:cubicBezTo>
                  <a:cubicBezTo>
                    <a:pt x="289" y="178"/>
                    <a:pt x="291" y="177"/>
                    <a:pt x="292" y="177"/>
                  </a:cubicBezTo>
                  <a:cubicBezTo>
                    <a:pt x="294" y="177"/>
                    <a:pt x="294" y="179"/>
                    <a:pt x="296" y="180"/>
                  </a:cubicBezTo>
                  <a:cubicBezTo>
                    <a:pt x="297" y="180"/>
                    <a:pt x="299" y="178"/>
                    <a:pt x="299" y="177"/>
                  </a:cubicBezTo>
                  <a:cubicBezTo>
                    <a:pt x="299" y="176"/>
                    <a:pt x="301" y="176"/>
                    <a:pt x="301" y="175"/>
                  </a:cubicBezTo>
                  <a:cubicBezTo>
                    <a:pt x="302" y="175"/>
                    <a:pt x="302" y="174"/>
                    <a:pt x="303" y="174"/>
                  </a:cubicBezTo>
                  <a:cubicBezTo>
                    <a:pt x="303" y="174"/>
                    <a:pt x="304" y="174"/>
                    <a:pt x="304" y="174"/>
                  </a:cubicBezTo>
                  <a:cubicBezTo>
                    <a:pt x="304" y="174"/>
                    <a:pt x="304" y="174"/>
                    <a:pt x="304" y="174"/>
                  </a:cubicBezTo>
                  <a:cubicBezTo>
                    <a:pt x="304" y="174"/>
                    <a:pt x="304" y="174"/>
                    <a:pt x="304" y="174"/>
                  </a:cubicBezTo>
                  <a:cubicBezTo>
                    <a:pt x="304" y="174"/>
                    <a:pt x="304" y="174"/>
                    <a:pt x="304" y="174"/>
                  </a:cubicBezTo>
                  <a:cubicBezTo>
                    <a:pt x="304" y="176"/>
                    <a:pt x="301" y="176"/>
                    <a:pt x="301" y="177"/>
                  </a:cubicBezTo>
                  <a:cubicBezTo>
                    <a:pt x="301" y="178"/>
                    <a:pt x="302" y="179"/>
                    <a:pt x="303" y="179"/>
                  </a:cubicBezTo>
                  <a:cubicBezTo>
                    <a:pt x="305" y="179"/>
                    <a:pt x="305" y="179"/>
                    <a:pt x="306" y="179"/>
                  </a:cubicBezTo>
                  <a:cubicBezTo>
                    <a:pt x="307" y="179"/>
                    <a:pt x="307" y="179"/>
                    <a:pt x="307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79"/>
                    <a:pt x="310" y="178"/>
                    <a:pt x="311" y="178"/>
                  </a:cubicBezTo>
                  <a:cubicBezTo>
                    <a:pt x="310" y="178"/>
                    <a:pt x="310" y="178"/>
                    <a:pt x="310" y="177"/>
                  </a:cubicBezTo>
                  <a:cubicBezTo>
                    <a:pt x="310" y="177"/>
                    <a:pt x="311" y="176"/>
                    <a:pt x="311" y="176"/>
                  </a:cubicBezTo>
                  <a:cubicBezTo>
                    <a:pt x="311" y="176"/>
                    <a:pt x="311" y="175"/>
                    <a:pt x="311" y="174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12" y="174"/>
                    <a:pt x="313" y="174"/>
                    <a:pt x="314" y="174"/>
                  </a:cubicBezTo>
                  <a:cubicBezTo>
                    <a:pt x="313" y="175"/>
                    <a:pt x="312" y="176"/>
                    <a:pt x="311" y="176"/>
                  </a:cubicBezTo>
                  <a:cubicBezTo>
                    <a:pt x="311" y="176"/>
                    <a:pt x="312" y="177"/>
                    <a:pt x="312" y="177"/>
                  </a:cubicBezTo>
                  <a:cubicBezTo>
                    <a:pt x="312" y="178"/>
                    <a:pt x="311" y="178"/>
                    <a:pt x="311" y="178"/>
                  </a:cubicBezTo>
                  <a:cubicBezTo>
                    <a:pt x="312" y="178"/>
                    <a:pt x="314" y="178"/>
                    <a:pt x="314" y="178"/>
                  </a:cubicBezTo>
                  <a:cubicBezTo>
                    <a:pt x="316" y="178"/>
                    <a:pt x="316" y="178"/>
                    <a:pt x="318" y="178"/>
                  </a:cubicBezTo>
                  <a:cubicBezTo>
                    <a:pt x="319" y="178"/>
                    <a:pt x="318" y="178"/>
                    <a:pt x="318" y="178"/>
                  </a:cubicBezTo>
                  <a:cubicBezTo>
                    <a:pt x="318" y="176"/>
                    <a:pt x="320" y="176"/>
                    <a:pt x="321" y="175"/>
                  </a:cubicBezTo>
                  <a:cubicBezTo>
                    <a:pt x="322" y="174"/>
                    <a:pt x="324" y="174"/>
                    <a:pt x="326" y="174"/>
                  </a:cubicBezTo>
                  <a:cubicBezTo>
                    <a:pt x="326" y="174"/>
                    <a:pt x="326" y="174"/>
                    <a:pt x="326" y="174"/>
                  </a:cubicBezTo>
                  <a:cubicBezTo>
                    <a:pt x="326" y="176"/>
                    <a:pt x="324" y="176"/>
                    <a:pt x="324" y="178"/>
                  </a:cubicBezTo>
                  <a:cubicBezTo>
                    <a:pt x="324" y="178"/>
                    <a:pt x="324" y="180"/>
                    <a:pt x="325" y="180"/>
                  </a:cubicBezTo>
                  <a:cubicBezTo>
                    <a:pt x="327" y="180"/>
                    <a:pt x="327" y="181"/>
                    <a:pt x="329" y="181"/>
                  </a:cubicBezTo>
                  <a:cubicBezTo>
                    <a:pt x="330" y="181"/>
                    <a:pt x="327" y="178"/>
                    <a:pt x="327" y="178"/>
                  </a:cubicBezTo>
                  <a:cubicBezTo>
                    <a:pt x="327" y="176"/>
                    <a:pt x="332" y="176"/>
                    <a:pt x="332" y="175"/>
                  </a:cubicBezTo>
                  <a:cubicBezTo>
                    <a:pt x="332" y="175"/>
                    <a:pt x="332" y="174"/>
                    <a:pt x="332" y="174"/>
                  </a:cubicBezTo>
                  <a:cubicBezTo>
                    <a:pt x="333" y="174"/>
                    <a:pt x="333" y="174"/>
                    <a:pt x="334" y="174"/>
                  </a:cubicBezTo>
                  <a:cubicBezTo>
                    <a:pt x="334" y="174"/>
                    <a:pt x="334" y="175"/>
                    <a:pt x="334" y="175"/>
                  </a:cubicBezTo>
                  <a:cubicBezTo>
                    <a:pt x="334" y="176"/>
                    <a:pt x="336" y="176"/>
                    <a:pt x="336" y="178"/>
                  </a:cubicBezTo>
                  <a:cubicBezTo>
                    <a:pt x="335" y="178"/>
                    <a:pt x="335" y="180"/>
                    <a:pt x="336" y="180"/>
                  </a:cubicBezTo>
                  <a:cubicBezTo>
                    <a:pt x="338" y="180"/>
                    <a:pt x="338" y="178"/>
                    <a:pt x="340" y="178"/>
                  </a:cubicBezTo>
                  <a:cubicBezTo>
                    <a:pt x="341" y="178"/>
                    <a:pt x="345" y="178"/>
                    <a:pt x="345" y="178"/>
                  </a:cubicBezTo>
                  <a:cubicBezTo>
                    <a:pt x="345" y="176"/>
                    <a:pt x="342" y="176"/>
                    <a:pt x="342" y="175"/>
                  </a:cubicBezTo>
                  <a:cubicBezTo>
                    <a:pt x="342" y="174"/>
                    <a:pt x="341" y="176"/>
                    <a:pt x="341" y="176"/>
                  </a:cubicBezTo>
                  <a:cubicBezTo>
                    <a:pt x="339" y="176"/>
                    <a:pt x="339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41" y="174"/>
                    <a:pt x="343" y="174"/>
                    <a:pt x="345" y="174"/>
                  </a:cubicBezTo>
                  <a:cubicBezTo>
                    <a:pt x="346" y="174"/>
                    <a:pt x="347" y="174"/>
                    <a:pt x="347" y="174"/>
                  </a:cubicBezTo>
                  <a:cubicBezTo>
                    <a:pt x="347" y="174"/>
                    <a:pt x="346" y="174"/>
                    <a:pt x="346" y="175"/>
                  </a:cubicBezTo>
                  <a:cubicBezTo>
                    <a:pt x="345" y="176"/>
                    <a:pt x="351" y="176"/>
                    <a:pt x="351" y="178"/>
                  </a:cubicBezTo>
                  <a:cubicBezTo>
                    <a:pt x="351" y="178"/>
                    <a:pt x="350" y="179"/>
                    <a:pt x="349" y="179"/>
                  </a:cubicBezTo>
                  <a:cubicBezTo>
                    <a:pt x="350" y="180"/>
                    <a:pt x="350" y="180"/>
                    <a:pt x="351" y="181"/>
                  </a:cubicBezTo>
                  <a:cubicBezTo>
                    <a:pt x="351" y="181"/>
                    <a:pt x="352" y="181"/>
                    <a:pt x="353" y="181"/>
                  </a:cubicBezTo>
                  <a:cubicBezTo>
                    <a:pt x="353" y="181"/>
                    <a:pt x="356" y="179"/>
                    <a:pt x="357" y="178"/>
                  </a:cubicBezTo>
                  <a:cubicBezTo>
                    <a:pt x="357" y="178"/>
                    <a:pt x="356" y="178"/>
                    <a:pt x="356" y="178"/>
                  </a:cubicBezTo>
                  <a:cubicBezTo>
                    <a:pt x="356" y="178"/>
                    <a:pt x="357" y="178"/>
                    <a:pt x="357" y="178"/>
                  </a:cubicBezTo>
                  <a:cubicBezTo>
                    <a:pt x="356" y="176"/>
                    <a:pt x="352" y="176"/>
                    <a:pt x="352" y="175"/>
                  </a:cubicBezTo>
                  <a:cubicBezTo>
                    <a:pt x="352" y="175"/>
                    <a:pt x="353" y="174"/>
                    <a:pt x="353" y="174"/>
                  </a:cubicBezTo>
                  <a:cubicBezTo>
                    <a:pt x="357" y="174"/>
                    <a:pt x="361" y="174"/>
                    <a:pt x="365" y="174"/>
                  </a:cubicBezTo>
                  <a:cubicBezTo>
                    <a:pt x="368" y="174"/>
                    <a:pt x="370" y="174"/>
                    <a:pt x="373" y="174"/>
                  </a:cubicBezTo>
                  <a:cubicBezTo>
                    <a:pt x="372" y="175"/>
                    <a:pt x="372" y="176"/>
                    <a:pt x="370" y="176"/>
                  </a:cubicBezTo>
                  <a:cubicBezTo>
                    <a:pt x="370" y="176"/>
                    <a:pt x="367" y="175"/>
                    <a:pt x="367" y="175"/>
                  </a:cubicBezTo>
                  <a:cubicBezTo>
                    <a:pt x="367" y="177"/>
                    <a:pt x="372" y="177"/>
                    <a:pt x="372" y="178"/>
                  </a:cubicBezTo>
                  <a:cubicBezTo>
                    <a:pt x="372" y="179"/>
                    <a:pt x="370" y="179"/>
                    <a:pt x="370" y="179"/>
                  </a:cubicBezTo>
                  <a:cubicBezTo>
                    <a:pt x="372" y="179"/>
                    <a:pt x="372" y="180"/>
                    <a:pt x="373" y="180"/>
                  </a:cubicBezTo>
                  <a:cubicBezTo>
                    <a:pt x="374" y="180"/>
                    <a:pt x="374" y="180"/>
                    <a:pt x="375" y="180"/>
                  </a:cubicBezTo>
                  <a:cubicBezTo>
                    <a:pt x="375" y="180"/>
                    <a:pt x="375" y="180"/>
                    <a:pt x="375" y="181"/>
                  </a:cubicBezTo>
                  <a:cubicBezTo>
                    <a:pt x="376" y="180"/>
                    <a:pt x="378" y="179"/>
                    <a:pt x="378" y="178"/>
                  </a:cubicBezTo>
                  <a:cubicBezTo>
                    <a:pt x="378" y="177"/>
                    <a:pt x="373" y="177"/>
                    <a:pt x="373" y="175"/>
                  </a:cubicBezTo>
                  <a:cubicBezTo>
                    <a:pt x="373" y="175"/>
                    <a:pt x="373" y="174"/>
                    <a:pt x="374" y="174"/>
                  </a:cubicBezTo>
                  <a:cubicBezTo>
                    <a:pt x="382" y="174"/>
                    <a:pt x="390" y="174"/>
                    <a:pt x="399" y="173"/>
                  </a:cubicBezTo>
                  <a:cubicBezTo>
                    <a:pt x="398" y="173"/>
                    <a:pt x="398" y="173"/>
                    <a:pt x="397" y="173"/>
                  </a:cubicBezTo>
                  <a:cubicBezTo>
                    <a:pt x="398" y="173"/>
                    <a:pt x="399" y="172"/>
                    <a:pt x="400" y="172"/>
                  </a:cubicBezTo>
                  <a:cubicBezTo>
                    <a:pt x="399" y="171"/>
                    <a:pt x="399" y="171"/>
                    <a:pt x="399" y="171"/>
                  </a:cubicBezTo>
                  <a:cubicBezTo>
                    <a:pt x="399" y="171"/>
                    <a:pt x="399" y="170"/>
                    <a:pt x="400" y="170"/>
                  </a:cubicBezTo>
                  <a:cubicBezTo>
                    <a:pt x="399" y="170"/>
                    <a:pt x="399" y="170"/>
                    <a:pt x="399" y="169"/>
                  </a:cubicBezTo>
                  <a:cubicBezTo>
                    <a:pt x="399" y="169"/>
                    <a:pt x="399" y="169"/>
                    <a:pt x="399" y="169"/>
                  </a:cubicBezTo>
                  <a:cubicBezTo>
                    <a:pt x="400" y="169"/>
                    <a:pt x="400" y="169"/>
                    <a:pt x="401" y="169"/>
                  </a:cubicBezTo>
                  <a:cubicBezTo>
                    <a:pt x="400" y="169"/>
                    <a:pt x="400" y="170"/>
                    <a:pt x="400" y="170"/>
                  </a:cubicBezTo>
                  <a:cubicBezTo>
                    <a:pt x="400" y="170"/>
                    <a:pt x="400" y="171"/>
                    <a:pt x="400" y="171"/>
                  </a:cubicBezTo>
                  <a:cubicBezTo>
                    <a:pt x="400" y="171"/>
                    <a:pt x="400" y="171"/>
                    <a:pt x="400" y="172"/>
                  </a:cubicBezTo>
                  <a:cubicBezTo>
                    <a:pt x="400" y="172"/>
                    <a:pt x="402" y="173"/>
                    <a:pt x="403" y="173"/>
                  </a:cubicBezTo>
                  <a:cubicBezTo>
                    <a:pt x="403" y="173"/>
                    <a:pt x="403" y="174"/>
                    <a:pt x="403" y="174"/>
                  </a:cubicBezTo>
                  <a:cubicBezTo>
                    <a:pt x="403" y="174"/>
                    <a:pt x="403" y="174"/>
                    <a:pt x="403" y="174"/>
                  </a:cubicBezTo>
                  <a:cubicBezTo>
                    <a:pt x="403" y="174"/>
                    <a:pt x="405" y="175"/>
                    <a:pt x="405" y="175"/>
                  </a:cubicBezTo>
                  <a:cubicBezTo>
                    <a:pt x="405" y="177"/>
                    <a:pt x="399" y="177"/>
                    <a:pt x="399" y="179"/>
                  </a:cubicBezTo>
                  <a:cubicBezTo>
                    <a:pt x="399" y="179"/>
                    <a:pt x="403" y="179"/>
                    <a:pt x="403" y="179"/>
                  </a:cubicBezTo>
                  <a:cubicBezTo>
                    <a:pt x="406" y="179"/>
                    <a:pt x="406" y="179"/>
                    <a:pt x="408" y="179"/>
                  </a:cubicBezTo>
                  <a:cubicBezTo>
                    <a:pt x="409" y="179"/>
                    <a:pt x="407" y="179"/>
                    <a:pt x="407" y="179"/>
                  </a:cubicBezTo>
                  <a:cubicBezTo>
                    <a:pt x="407" y="177"/>
                    <a:pt x="412" y="177"/>
                    <a:pt x="412" y="176"/>
                  </a:cubicBezTo>
                  <a:cubicBezTo>
                    <a:pt x="412" y="175"/>
                    <a:pt x="410" y="174"/>
                    <a:pt x="409" y="174"/>
                  </a:cubicBezTo>
                  <a:cubicBezTo>
                    <a:pt x="415" y="174"/>
                    <a:pt x="421" y="174"/>
                    <a:pt x="426" y="173"/>
                  </a:cubicBezTo>
                  <a:cubicBezTo>
                    <a:pt x="426" y="174"/>
                    <a:pt x="426" y="174"/>
                    <a:pt x="426" y="174"/>
                  </a:cubicBezTo>
                  <a:cubicBezTo>
                    <a:pt x="426" y="174"/>
                    <a:pt x="427" y="174"/>
                    <a:pt x="427" y="174"/>
                  </a:cubicBezTo>
                  <a:cubicBezTo>
                    <a:pt x="428" y="174"/>
                    <a:pt x="429" y="174"/>
                    <a:pt x="430" y="174"/>
                  </a:cubicBezTo>
                  <a:cubicBezTo>
                    <a:pt x="431" y="174"/>
                    <a:pt x="433" y="172"/>
                    <a:pt x="433" y="172"/>
                  </a:cubicBezTo>
                  <a:cubicBezTo>
                    <a:pt x="433" y="171"/>
                    <a:pt x="431" y="170"/>
                    <a:pt x="430" y="170"/>
                  </a:cubicBezTo>
                  <a:cubicBezTo>
                    <a:pt x="432" y="170"/>
                    <a:pt x="434" y="170"/>
                    <a:pt x="435" y="170"/>
                  </a:cubicBezTo>
                  <a:cubicBezTo>
                    <a:pt x="436" y="170"/>
                    <a:pt x="437" y="171"/>
                    <a:pt x="437" y="172"/>
                  </a:cubicBezTo>
                  <a:cubicBezTo>
                    <a:pt x="437" y="172"/>
                    <a:pt x="436" y="173"/>
                    <a:pt x="437" y="173"/>
                  </a:cubicBezTo>
                  <a:cubicBezTo>
                    <a:pt x="439" y="173"/>
                    <a:pt x="439" y="171"/>
                    <a:pt x="441" y="171"/>
                  </a:cubicBezTo>
                  <a:cubicBezTo>
                    <a:pt x="442" y="171"/>
                    <a:pt x="446" y="172"/>
                    <a:pt x="446" y="172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6" y="171"/>
                    <a:pt x="445" y="170"/>
                    <a:pt x="445" y="170"/>
                  </a:cubicBezTo>
                  <a:cubicBezTo>
                    <a:pt x="446" y="170"/>
                    <a:pt x="447" y="170"/>
                    <a:pt x="448" y="170"/>
                  </a:cubicBezTo>
                  <a:cubicBezTo>
                    <a:pt x="449" y="170"/>
                    <a:pt x="449" y="169"/>
                    <a:pt x="450" y="169"/>
                  </a:cubicBezTo>
                  <a:cubicBezTo>
                    <a:pt x="452" y="169"/>
                    <a:pt x="454" y="169"/>
                    <a:pt x="455" y="169"/>
                  </a:cubicBezTo>
                  <a:cubicBezTo>
                    <a:pt x="456" y="170"/>
                    <a:pt x="458" y="171"/>
                    <a:pt x="458" y="172"/>
                  </a:cubicBezTo>
                  <a:cubicBezTo>
                    <a:pt x="458" y="172"/>
                    <a:pt x="458" y="172"/>
                    <a:pt x="459" y="172"/>
                  </a:cubicBezTo>
                  <a:cubicBezTo>
                    <a:pt x="461" y="173"/>
                    <a:pt x="461" y="171"/>
                    <a:pt x="463" y="171"/>
                  </a:cubicBezTo>
                  <a:cubicBezTo>
                    <a:pt x="463" y="171"/>
                    <a:pt x="464" y="170"/>
                    <a:pt x="465" y="170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5" y="170"/>
                    <a:pt x="464" y="170"/>
                    <a:pt x="464" y="170"/>
                  </a:cubicBezTo>
                  <a:cubicBezTo>
                    <a:pt x="467" y="170"/>
                    <a:pt x="468" y="171"/>
                    <a:pt x="470" y="171"/>
                  </a:cubicBezTo>
                  <a:cubicBezTo>
                    <a:pt x="471" y="171"/>
                    <a:pt x="471" y="171"/>
                    <a:pt x="471" y="171"/>
                  </a:cubicBezTo>
                  <a:cubicBezTo>
                    <a:pt x="473" y="171"/>
                    <a:pt x="473" y="171"/>
                    <a:pt x="473" y="171"/>
                  </a:cubicBezTo>
                  <a:cubicBezTo>
                    <a:pt x="475" y="171"/>
                    <a:pt x="473" y="171"/>
                    <a:pt x="474" y="171"/>
                  </a:cubicBezTo>
                  <a:cubicBezTo>
                    <a:pt x="475" y="171"/>
                    <a:pt x="476" y="170"/>
                    <a:pt x="477" y="170"/>
                  </a:cubicBezTo>
                  <a:cubicBezTo>
                    <a:pt x="477" y="170"/>
                    <a:pt x="478" y="170"/>
                    <a:pt x="478" y="170"/>
                  </a:cubicBezTo>
                  <a:cubicBezTo>
                    <a:pt x="478" y="171"/>
                    <a:pt x="478" y="171"/>
                    <a:pt x="478" y="172"/>
                  </a:cubicBezTo>
                  <a:cubicBezTo>
                    <a:pt x="478" y="172"/>
                    <a:pt x="478" y="173"/>
                    <a:pt x="479" y="173"/>
                  </a:cubicBezTo>
                  <a:cubicBezTo>
                    <a:pt x="477" y="173"/>
                    <a:pt x="476" y="173"/>
                    <a:pt x="474" y="173"/>
                  </a:cubicBezTo>
                  <a:cubicBezTo>
                    <a:pt x="473" y="173"/>
                    <a:pt x="472" y="172"/>
                    <a:pt x="471" y="173"/>
                  </a:cubicBezTo>
                  <a:cubicBezTo>
                    <a:pt x="473" y="174"/>
                    <a:pt x="475" y="173"/>
                    <a:pt x="477" y="173"/>
                  </a:cubicBezTo>
                  <a:cubicBezTo>
                    <a:pt x="478" y="173"/>
                    <a:pt x="479" y="173"/>
                    <a:pt x="479" y="174"/>
                  </a:cubicBezTo>
                  <a:cubicBezTo>
                    <a:pt x="480" y="174"/>
                    <a:pt x="480" y="174"/>
                    <a:pt x="480" y="174"/>
                  </a:cubicBezTo>
                  <a:cubicBezTo>
                    <a:pt x="480" y="174"/>
                    <a:pt x="480" y="174"/>
                    <a:pt x="481" y="174"/>
                  </a:cubicBezTo>
                  <a:cubicBezTo>
                    <a:pt x="481" y="174"/>
                    <a:pt x="482" y="174"/>
                    <a:pt x="482" y="174"/>
                  </a:cubicBezTo>
                  <a:cubicBezTo>
                    <a:pt x="483" y="174"/>
                    <a:pt x="483" y="174"/>
                    <a:pt x="485" y="174"/>
                  </a:cubicBezTo>
                  <a:cubicBezTo>
                    <a:pt x="486" y="174"/>
                    <a:pt x="486" y="173"/>
                    <a:pt x="486" y="172"/>
                  </a:cubicBezTo>
                  <a:cubicBezTo>
                    <a:pt x="486" y="172"/>
                    <a:pt x="486" y="171"/>
                    <a:pt x="485" y="171"/>
                  </a:cubicBezTo>
                  <a:cubicBezTo>
                    <a:pt x="485" y="171"/>
                    <a:pt x="485" y="171"/>
                    <a:pt x="485" y="171"/>
                  </a:cubicBezTo>
                  <a:cubicBezTo>
                    <a:pt x="486" y="171"/>
                    <a:pt x="487" y="171"/>
                    <a:pt x="488" y="171"/>
                  </a:cubicBezTo>
                  <a:cubicBezTo>
                    <a:pt x="489" y="171"/>
                    <a:pt x="489" y="171"/>
                    <a:pt x="490" y="171"/>
                  </a:cubicBezTo>
                  <a:cubicBezTo>
                    <a:pt x="491" y="171"/>
                    <a:pt x="492" y="171"/>
                    <a:pt x="493" y="171"/>
                  </a:cubicBezTo>
                  <a:cubicBezTo>
                    <a:pt x="493" y="171"/>
                    <a:pt x="494" y="172"/>
                    <a:pt x="493" y="172"/>
                  </a:cubicBezTo>
                  <a:cubicBezTo>
                    <a:pt x="493" y="172"/>
                    <a:pt x="493" y="172"/>
                    <a:pt x="493" y="172"/>
                  </a:cubicBezTo>
                  <a:cubicBezTo>
                    <a:pt x="494" y="173"/>
                    <a:pt x="494" y="174"/>
                    <a:pt x="495" y="174"/>
                  </a:cubicBezTo>
                  <a:cubicBezTo>
                    <a:pt x="495" y="174"/>
                    <a:pt x="496" y="174"/>
                    <a:pt x="496" y="174"/>
                  </a:cubicBezTo>
                  <a:cubicBezTo>
                    <a:pt x="496" y="174"/>
                    <a:pt x="496" y="174"/>
                    <a:pt x="497" y="174"/>
                  </a:cubicBezTo>
                  <a:cubicBezTo>
                    <a:pt x="497" y="174"/>
                    <a:pt x="497" y="173"/>
                    <a:pt x="497" y="172"/>
                  </a:cubicBezTo>
                  <a:cubicBezTo>
                    <a:pt x="497" y="172"/>
                    <a:pt x="497" y="172"/>
                    <a:pt x="497" y="171"/>
                  </a:cubicBezTo>
                  <a:cubicBezTo>
                    <a:pt x="498" y="171"/>
                    <a:pt x="498" y="172"/>
                    <a:pt x="499" y="172"/>
                  </a:cubicBezTo>
                  <a:cubicBezTo>
                    <a:pt x="500" y="172"/>
                    <a:pt x="501" y="171"/>
                    <a:pt x="501" y="171"/>
                  </a:cubicBezTo>
                  <a:cubicBezTo>
                    <a:pt x="502" y="171"/>
                    <a:pt x="502" y="171"/>
                    <a:pt x="502" y="171"/>
                  </a:cubicBezTo>
                  <a:cubicBezTo>
                    <a:pt x="502" y="172"/>
                    <a:pt x="501" y="172"/>
                    <a:pt x="501" y="172"/>
                  </a:cubicBezTo>
                  <a:cubicBezTo>
                    <a:pt x="501" y="173"/>
                    <a:pt x="502" y="173"/>
                    <a:pt x="502" y="174"/>
                  </a:cubicBezTo>
                  <a:cubicBezTo>
                    <a:pt x="502" y="174"/>
                    <a:pt x="502" y="174"/>
                    <a:pt x="503" y="174"/>
                  </a:cubicBezTo>
                  <a:cubicBezTo>
                    <a:pt x="504" y="174"/>
                    <a:pt x="504" y="174"/>
                    <a:pt x="505" y="175"/>
                  </a:cubicBezTo>
                  <a:cubicBezTo>
                    <a:pt x="505" y="175"/>
                    <a:pt x="506" y="175"/>
                    <a:pt x="507" y="175"/>
                  </a:cubicBezTo>
                  <a:cubicBezTo>
                    <a:pt x="508" y="175"/>
                    <a:pt x="508" y="173"/>
                    <a:pt x="508" y="172"/>
                  </a:cubicBezTo>
                  <a:cubicBezTo>
                    <a:pt x="508" y="172"/>
                    <a:pt x="508" y="172"/>
                    <a:pt x="508" y="172"/>
                  </a:cubicBezTo>
                  <a:cubicBezTo>
                    <a:pt x="509" y="172"/>
                    <a:pt x="510" y="172"/>
                    <a:pt x="510" y="172"/>
                  </a:cubicBezTo>
                  <a:cubicBezTo>
                    <a:pt x="512" y="172"/>
                    <a:pt x="513" y="172"/>
                    <a:pt x="514" y="172"/>
                  </a:cubicBezTo>
                  <a:cubicBezTo>
                    <a:pt x="514" y="172"/>
                    <a:pt x="514" y="172"/>
                    <a:pt x="514" y="173"/>
                  </a:cubicBezTo>
                  <a:cubicBezTo>
                    <a:pt x="514" y="173"/>
                    <a:pt x="514" y="173"/>
                    <a:pt x="514" y="174"/>
                  </a:cubicBezTo>
                  <a:cubicBezTo>
                    <a:pt x="515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8" y="173"/>
                  </a:cubicBezTo>
                  <a:cubicBezTo>
                    <a:pt x="519" y="173"/>
                    <a:pt x="518" y="173"/>
                    <a:pt x="518" y="173"/>
                  </a:cubicBezTo>
                  <a:cubicBezTo>
                    <a:pt x="518" y="172"/>
                    <a:pt x="518" y="172"/>
                    <a:pt x="518" y="172"/>
                  </a:cubicBezTo>
                  <a:cubicBezTo>
                    <a:pt x="518" y="172"/>
                    <a:pt x="519" y="172"/>
                    <a:pt x="519" y="172"/>
                  </a:cubicBezTo>
                  <a:cubicBezTo>
                    <a:pt x="521" y="172"/>
                    <a:pt x="524" y="172"/>
                    <a:pt x="526" y="172"/>
                  </a:cubicBezTo>
                  <a:cubicBezTo>
                    <a:pt x="526" y="172"/>
                    <a:pt x="526" y="172"/>
                    <a:pt x="526" y="173"/>
                  </a:cubicBezTo>
                  <a:cubicBezTo>
                    <a:pt x="526" y="173"/>
                    <a:pt x="524" y="174"/>
                    <a:pt x="525" y="174"/>
                  </a:cubicBezTo>
                  <a:cubicBezTo>
                    <a:pt x="527" y="174"/>
                    <a:pt x="527" y="172"/>
                    <a:pt x="529" y="172"/>
                  </a:cubicBezTo>
                  <a:cubicBezTo>
                    <a:pt x="530" y="172"/>
                    <a:pt x="531" y="173"/>
                    <a:pt x="531" y="173"/>
                  </a:cubicBezTo>
                  <a:cubicBezTo>
                    <a:pt x="531" y="173"/>
                    <a:pt x="531" y="172"/>
                    <a:pt x="531" y="172"/>
                  </a:cubicBezTo>
                  <a:cubicBezTo>
                    <a:pt x="533" y="172"/>
                    <a:pt x="535" y="172"/>
                    <a:pt x="537" y="172"/>
                  </a:cubicBezTo>
                  <a:cubicBezTo>
                    <a:pt x="537" y="172"/>
                    <a:pt x="538" y="173"/>
                    <a:pt x="538" y="173"/>
                  </a:cubicBezTo>
                  <a:cubicBezTo>
                    <a:pt x="538" y="173"/>
                    <a:pt x="535" y="174"/>
                    <a:pt x="536" y="174"/>
                  </a:cubicBezTo>
                  <a:cubicBezTo>
                    <a:pt x="538" y="174"/>
                    <a:pt x="538" y="175"/>
                    <a:pt x="540" y="175"/>
                  </a:cubicBezTo>
                  <a:cubicBezTo>
                    <a:pt x="541" y="175"/>
                    <a:pt x="539" y="173"/>
                    <a:pt x="539" y="173"/>
                  </a:cubicBezTo>
                  <a:cubicBezTo>
                    <a:pt x="539" y="173"/>
                    <a:pt x="539" y="172"/>
                    <a:pt x="539" y="172"/>
                  </a:cubicBezTo>
                  <a:cubicBezTo>
                    <a:pt x="541" y="172"/>
                    <a:pt x="542" y="172"/>
                    <a:pt x="543" y="172"/>
                  </a:cubicBezTo>
                  <a:cubicBezTo>
                    <a:pt x="544" y="172"/>
                    <a:pt x="545" y="172"/>
                    <a:pt x="546" y="172"/>
                  </a:cubicBezTo>
                  <a:cubicBezTo>
                    <a:pt x="547" y="173"/>
                    <a:pt x="548" y="173"/>
                    <a:pt x="549" y="173"/>
                  </a:cubicBezTo>
                  <a:cubicBezTo>
                    <a:pt x="549" y="173"/>
                    <a:pt x="549" y="173"/>
                    <a:pt x="549" y="173"/>
                  </a:cubicBezTo>
                  <a:cubicBezTo>
                    <a:pt x="549" y="173"/>
                    <a:pt x="546" y="176"/>
                    <a:pt x="547" y="176"/>
                  </a:cubicBezTo>
                  <a:cubicBezTo>
                    <a:pt x="548" y="176"/>
                    <a:pt x="548" y="175"/>
                    <a:pt x="549" y="175"/>
                  </a:cubicBezTo>
                  <a:cubicBezTo>
                    <a:pt x="550" y="175"/>
                    <a:pt x="550" y="174"/>
                    <a:pt x="551" y="174"/>
                  </a:cubicBezTo>
                  <a:cubicBezTo>
                    <a:pt x="551" y="174"/>
                    <a:pt x="552" y="174"/>
                    <a:pt x="552" y="175"/>
                  </a:cubicBezTo>
                  <a:cubicBezTo>
                    <a:pt x="553" y="174"/>
                    <a:pt x="556" y="173"/>
                    <a:pt x="556" y="173"/>
                  </a:cubicBezTo>
                  <a:cubicBezTo>
                    <a:pt x="556" y="173"/>
                    <a:pt x="556" y="173"/>
                    <a:pt x="555" y="173"/>
                  </a:cubicBezTo>
                  <a:cubicBezTo>
                    <a:pt x="556" y="173"/>
                    <a:pt x="556" y="172"/>
                    <a:pt x="556" y="172"/>
                  </a:cubicBezTo>
                  <a:cubicBezTo>
                    <a:pt x="557" y="173"/>
                    <a:pt x="557" y="173"/>
                    <a:pt x="558" y="173"/>
                  </a:cubicBezTo>
                  <a:cubicBezTo>
                    <a:pt x="558" y="173"/>
                    <a:pt x="558" y="173"/>
                    <a:pt x="558" y="173"/>
                  </a:cubicBezTo>
                  <a:cubicBezTo>
                    <a:pt x="560" y="173"/>
                    <a:pt x="560" y="175"/>
                    <a:pt x="562" y="175"/>
                  </a:cubicBezTo>
                  <a:cubicBezTo>
                    <a:pt x="563" y="175"/>
                    <a:pt x="564" y="174"/>
                    <a:pt x="564" y="173"/>
                  </a:cubicBezTo>
                  <a:cubicBezTo>
                    <a:pt x="564" y="173"/>
                    <a:pt x="564" y="173"/>
                    <a:pt x="564" y="173"/>
                  </a:cubicBezTo>
                  <a:cubicBezTo>
                    <a:pt x="565" y="173"/>
                    <a:pt x="566" y="173"/>
                    <a:pt x="566" y="173"/>
                  </a:cubicBezTo>
                  <a:cubicBezTo>
                    <a:pt x="566" y="173"/>
                    <a:pt x="566" y="173"/>
                    <a:pt x="566" y="173"/>
                  </a:cubicBezTo>
                  <a:cubicBezTo>
                    <a:pt x="566" y="174"/>
                    <a:pt x="568" y="174"/>
                    <a:pt x="569" y="174"/>
                  </a:cubicBezTo>
                  <a:cubicBezTo>
                    <a:pt x="571" y="174"/>
                    <a:pt x="571" y="176"/>
                    <a:pt x="573" y="176"/>
                  </a:cubicBezTo>
                  <a:cubicBezTo>
                    <a:pt x="574" y="176"/>
                    <a:pt x="575" y="174"/>
                    <a:pt x="575" y="173"/>
                  </a:cubicBezTo>
                  <a:cubicBezTo>
                    <a:pt x="575" y="173"/>
                    <a:pt x="575" y="173"/>
                    <a:pt x="575" y="173"/>
                  </a:cubicBezTo>
                  <a:cubicBezTo>
                    <a:pt x="575" y="173"/>
                    <a:pt x="575" y="173"/>
                    <a:pt x="576" y="173"/>
                  </a:cubicBezTo>
                  <a:cubicBezTo>
                    <a:pt x="576" y="173"/>
                    <a:pt x="576" y="173"/>
                    <a:pt x="576" y="172"/>
                  </a:cubicBezTo>
                  <a:cubicBezTo>
                    <a:pt x="576" y="172"/>
                    <a:pt x="576" y="172"/>
                    <a:pt x="576" y="172"/>
                  </a:cubicBezTo>
                  <a:cubicBezTo>
                    <a:pt x="576" y="173"/>
                    <a:pt x="576" y="173"/>
                    <a:pt x="576" y="173"/>
                  </a:cubicBezTo>
                  <a:cubicBezTo>
                    <a:pt x="575" y="173"/>
                    <a:pt x="575" y="173"/>
                    <a:pt x="575" y="173"/>
                  </a:cubicBezTo>
                  <a:cubicBezTo>
                    <a:pt x="575" y="173"/>
                    <a:pt x="575" y="173"/>
                    <a:pt x="575" y="173"/>
                  </a:cubicBezTo>
                  <a:cubicBezTo>
                    <a:pt x="576" y="174"/>
                    <a:pt x="579" y="173"/>
                    <a:pt x="580" y="173"/>
                  </a:cubicBezTo>
                  <a:cubicBezTo>
                    <a:pt x="582" y="173"/>
                    <a:pt x="582" y="176"/>
                    <a:pt x="584" y="176"/>
                  </a:cubicBezTo>
                  <a:cubicBezTo>
                    <a:pt x="585" y="176"/>
                    <a:pt x="585" y="174"/>
                    <a:pt x="585" y="173"/>
                  </a:cubicBezTo>
                  <a:cubicBezTo>
                    <a:pt x="585" y="173"/>
                    <a:pt x="584" y="173"/>
                    <a:pt x="584" y="172"/>
                  </a:cubicBezTo>
                  <a:cubicBezTo>
                    <a:pt x="587" y="172"/>
                    <a:pt x="589" y="172"/>
                    <a:pt x="592" y="172"/>
                  </a:cubicBezTo>
                  <a:cubicBezTo>
                    <a:pt x="594" y="173"/>
                    <a:pt x="595" y="172"/>
                    <a:pt x="597" y="172"/>
                  </a:cubicBezTo>
                  <a:cubicBezTo>
                    <a:pt x="598" y="172"/>
                    <a:pt x="599" y="172"/>
                    <a:pt x="601" y="172"/>
                  </a:cubicBezTo>
                  <a:cubicBezTo>
                    <a:pt x="601" y="173"/>
                    <a:pt x="601" y="173"/>
                    <a:pt x="601" y="174"/>
                  </a:cubicBezTo>
                  <a:cubicBezTo>
                    <a:pt x="601" y="174"/>
                    <a:pt x="601" y="173"/>
                    <a:pt x="602" y="173"/>
                  </a:cubicBezTo>
                  <a:cubicBezTo>
                    <a:pt x="604" y="173"/>
                    <a:pt x="604" y="175"/>
                    <a:pt x="606" y="175"/>
                  </a:cubicBezTo>
                  <a:cubicBezTo>
                    <a:pt x="607" y="175"/>
                    <a:pt x="606" y="174"/>
                    <a:pt x="606" y="174"/>
                  </a:cubicBezTo>
                  <a:cubicBezTo>
                    <a:pt x="606" y="172"/>
                    <a:pt x="610" y="172"/>
                    <a:pt x="611" y="171"/>
                  </a:cubicBezTo>
                  <a:cubicBezTo>
                    <a:pt x="612" y="171"/>
                    <a:pt x="613" y="171"/>
                    <a:pt x="614" y="171"/>
                  </a:cubicBezTo>
                  <a:cubicBezTo>
                    <a:pt x="613" y="172"/>
                    <a:pt x="611" y="172"/>
                    <a:pt x="611" y="174"/>
                  </a:cubicBezTo>
                  <a:cubicBezTo>
                    <a:pt x="611" y="174"/>
                    <a:pt x="612" y="176"/>
                    <a:pt x="613" y="176"/>
                  </a:cubicBezTo>
                  <a:cubicBezTo>
                    <a:pt x="615" y="176"/>
                    <a:pt x="615" y="177"/>
                    <a:pt x="617" y="177"/>
                  </a:cubicBezTo>
                  <a:cubicBezTo>
                    <a:pt x="618" y="177"/>
                    <a:pt x="617" y="174"/>
                    <a:pt x="617" y="174"/>
                  </a:cubicBezTo>
                  <a:cubicBezTo>
                    <a:pt x="617" y="173"/>
                    <a:pt x="616" y="172"/>
                    <a:pt x="616" y="171"/>
                  </a:cubicBezTo>
                  <a:cubicBezTo>
                    <a:pt x="616" y="171"/>
                    <a:pt x="615" y="171"/>
                    <a:pt x="615" y="171"/>
                  </a:cubicBezTo>
                  <a:cubicBezTo>
                    <a:pt x="616" y="171"/>
                    <a:pt x="616" y="171"/>
                    <a:pt x="616" y="171"/>
                  </a:cubicBezTo>
                  <a:cubicBezTo>
                    <a:pt x="617" y="171"/>
                    <a:pt x="618" y="171"/>
                    <a:pt x="618" y="171"/>
                  </a:cubicBezTo>
                  <a:cubicBezTo>
                    <a:pt x="619" y="171"/>
                    <a:pt x="620" y="171"/>
                    <a:pt x="620" y="172"/>
                  </a:cubicBezTo>
                  <a:cubicBezTo>
                    <a:pt x="621" y="172"/>
                    <a:pt x="621" y="171"/>
                    <a:pt x="621" y="171"/>
                  </a:cubicBezTo>
                  <a:cubicBezTo>
                    <a:pt x="622" y="171"/>
                    <a:pt x="622" y="172"/>
                    <a:pt x="622" y="172"/>
                  </a:cubicBezTo>
                  <a:cubicBezTo>
                    <a:pt x="622" y="172"/>
                    <a:pt x="623" y="172"/>
                    <a:pt x="623" y="172"/>
                  </a:cubicBezTo>
                  <a:cubicBezTo>
                    <a:pt x="622" y="172"/>
                    <a:pt x="621" y="173"/>
                    <a:pt x="621" y="174"/>
                  </a:cubicBezTo>
                  <a:cubicBezTo>
                    <a:pt x="621" y="174"/>
                    <a:pt x="622" y="176"/>
                    <a:pt x="623" y="176"/>
                  </a:cubicBezTo>
                  <a:cubicBezTo>
                    <a:pt x="623" y="176"/>
                    <a:pt x="624" y="176"/>
                    <a:pt x="624" y="176"/>
                  </a:cubicBezTo>
                  <a:cubicBezTo>
                    <a:pt x="624" y="176"/>
                    <a:pt x="624" y="176"/>
                    <a:pt x="625" y="176"/>
                  </a:cubicBezTo>
                  <a:cubicBezTo>
                    <a:pt x="626" y="176"/>
                    <a:pt x="626" y="175"/>
                    <a:pt x="628" y="175"/>
                  </a:cubicBezTo>
                  <a:cubicBezTo>
                    <a:pt x="629" y="175"/>
                    <a:pt x="626" y="174"/>
                    <a:pt x="626" y="174"/>
                  </a:cubicBezTo>
                  <a:cubicBezTo>
                    <a:pt x="626" y="173"/>
                    <a:pt x="627" y="172"/>
                    <a:pt x="627" y="171"/>
                  </a:cubicBezTo>
                  <a:cubicBezTo>
                    <a:pt x="628" y="171"/>
                    <a:pt x="628" y="172"/>
                    <a:pt x="629" y="172"/>
                  </a:cubicBezTo>
                  <a:cubicBezTo>
                    <a:pt x="630" y="172"/>
                    <a:pt x="630" y="171"/>
                    <a:pt x="631" y="171"/>
                  </a:cubicBezTo>
                  <a:cubicBezTo>
                    <a:pt x="632" y="171"/>
                    <a:pt x="633" y="171"/>
                    <a:pt x="633" y="171"/>
                  </a:cubicBezTo>
                  <a:cubicBezTo>
                    <a:pt x="633" y="172"/>
                    <a:pt x="634" y="173"/>
                    <a:pt x="634" y="174"/>
                  </a:cubicBezTo>
                  <a:cubicBezTo>
                    <a:pt x="634" y="174"/>
                    <a:pt x="634" y="176"/>
                    <a:pt x="634" y="176"/>
                  </a:cubicBezTo>
                  <a:cubicBezTo>
                    <a:pt x="634" y="176"/>
                    <a:pt x="634" y="175"/>
                    <a:pt x="635" y="175"/>
                  </a:cubicBezTo>
                  <a:cubicBezTo>
                    <a:pt x="636" y="175"/>
                    <a:pt x="636" y="176"/>
                    <a:pt x="637" y="176"/>
                  </a:cubicBezTo>
                  <a:cubicBezTo>
                    <a:pt x="637" y="176"/>
                    <a:pt x="638" y="176"/>
                    <a:pt x="639" y="176"/>
                  </a:cubicBezTo>
                  <a:cubicBezTo>
                    <a:pt x="640" y="176"/>
                    <a:pt x="639" y="175"/>
                    <a:pt x="639" y="174"/>
                  </a:cubicBezTo>
                  <a:cubicBezTo>
                    <a:pt x="639" y="173"/>
                    <a:pt x="640" y="173"/>
                    <a:pt x="640" y="172"/>
                  </a:cubicBezTo>
                  <a:cubicBezTo>
                    <a:pt x="640" y="172"/>
                    <a:pt x="640" y="172"/>
                    <a:pt x="641" y="172"/>
                  </a:cubicBezTo>
                  <a:cubicBezTo>
                    <a:pt x="641" y="172"/>
                    <a:pt x="641" y="172"/>
                    <a:pt x="641" y="172"/>
                  </a:cubicBezTo>
                  <a:cubicBezTo>
                    <a:pt x="642" y="173"/>
                    <a:pt x="642" y="172"/>
                    <a:pt x="642" y="172"/>
                  </a:cubicBezTo>
                  <a:cubicBezTo>
                    <a:pt x="644" y="172"/>
                    <a:pt x="648" y="172"/>
                    <a:pt x="651" y="172"/>
                  </a:cubicBezTo>
                  <a:cubicBezTo>
                    <a:pt x="652" y="172"/>
                    <a:pt x="653" y="172"/>
                    <a:pt x="652" y="172"/>
                  </a:cubicBezTo>
                  <a:cubicBezTo>
                    <a:pt x="653" y="172"/>
                    <a:pt x="653" y="172"/>
                    <a:pt x="654" y="172"/>
                  </a:cubicBezTo>
                  <a:cubicBezTo>
                    <a:pt x="654" y="173"/>
                    <a:pt x="655" y="172"/>
                    <a:pt x="656" y="172"/>
                  </a:cubicBezTo>
                  <a:cubicBezTo>
                    <a:pt x="656" y="173"/>
                    <a:pt x="656" y="173"/>
                    <a:pt x="656" y="174"/>
                  </a:cubicBezTo>
                  <a:cubicBezTo>
                    <a:pt x="656" y="175"/>
                    <a:pt x="656" y="175"/>
                    <a:pt x="657" y="175"/>
                  </a:cubicBezTo>
                  <a:cubicBezTo>
                    <a:pt x="659" y="175"/>
                    <a:pt x="659" y="177"/>
                    <a:pt x="661" y="177"/>
                  </a:cubicBezTo>
                  <a:cubicBezTo>
                    <a:pt x="662" y="177"/>
                    <a:pt x="660" y="175"/>
                    <a:pt x="660" y="174"/>
                  </a:cubicBezTo>
                  <a:cubicBezTo>
                    <a:pt x="660" y="173"/>
                    <a:pt x="661" y="173"/>
                    <a:pt x="663" y="173"/>
                  </a:cubicBezTo>
                  <a:cubicBezTo>
                    <a:pt x="664" y="173"/>
                    <a:pt x="665" y="172"/>
                    <a:pt x="666" y="172"/>
                  </a:cubicBezTo>
                  <a:cubicBezTo>
                    <a:pt x="667" y="173"/>
                    <a:pt x="668" y="173"/>
                    <a:pt x="669" y="173"/>
                  </a:cubicBezTo>
                  <a:cubicBezTo>
                    <a:pt x="669" y="173"/>
                    <a:pt x="668" y="173"/>
                    <a:pt x="668" y="174"/>
                  </a:cubicBezTo>
                  <a:cubicBezTo>
                    <a:pt x="668" y="175"/>
                    <a:pt x="667" y="178"/>
                    <a:pt x="668" y="178"/>
                  </a:cubicBezTo>
                  <a:cubicBezTo>
                    <a:pt x="669" y="178"/>
                    <a:pt x="670" y="176"/>
                    <a:pt x="671" y="175"/>
                  </a:cubicBezTo>
                  <a:cubicBezTo>
                    <a:pt x="671" y="175"/>
                    <a:pt x="671" y="175"/>
                    <a:pt x="671" y="174"/>
                  </a:cubicBezTo>
                  <a:cubicBezTo>
                    <a:pt x="671" y="173"/>
                    <a:pt x="671" y="173"/>
                    <a:pt x="672" y="173"/>
                  </a:cubicBezTo>
                  <a:cubicBezTo>
                    <a:pt x="672" y="173"/>
                    <a:pt x="672" y="173"/>
                    <a:pt x="673" y="173"/>
                  </a:cubicBezTo>
                  <a:cubicBezTo>
                    <a:pt x="673" y="173"/>
                    <a:pt x="673" y="173"/>
                    <a:pt x="673" y="173"/>
                  </a:cubicBezTo>
                  <a:cubicBezTo>
                    <a:pt x="675" y="173"/>
                    <a:pt x="676" y="173"/>
                    <a:pt x="678" y="173"/>
                  </a:cubicBezTo>
                  <a:cubicBezTo>
                    <a:pt x="677" y="173"/>
                    <a:pt x="675" y="173"/>
                    <a:pt x="675" y="174"/>
                  </a:cubicBezTo>
                  <a:cubicBezTo>
                    <a:pt x="675" y="174"/>
                    <a:pt x="674" y="174"/>
                    <a:pt x="674" y="174"/>
                  </a:cubicBezTo>
                  <a:cubicBezTo>
                    <a:pt x="674" y="174"/>
                    <a:pt x="672" y="174"/>
                    <a:pt x="671" y="174"/>
                  </a:cubicBezTo>
                  <a:cubicBezTo>
                    <a:pt x="672" y="174"/>
                    <a:pt x="673" y="174"/>
                    <a:pt x="674" y="174"/>
                  </a:cubicBezTo>
                  <a:cubicBezTo>
                    <a:pt x="674" y="174"/>
                    <a:pt x="674" y="174"/>
                    <a:pt x="674" y="175"/>
                  </a:cubicBezTo>
                  <a:cubicBezTo>
                    <a:pt x="674" y="175"/>
                    <a:pt x="676" y="175"/>
                    <a:pt x="677" y="174"/>
                  </a:cubicBezTo>
                  <a:cubicBezTo>
                    <a:pt x="678" y="174"/>
                    <a:pt x="678" y="174"/>
                    <a:pt x="678" y="174"/>
                  </a:cubicBezTo>
                  <a:cubicBezTo>
                    <a:pt x="679" y="174"/>
                    <a:pt x="679" y="174"/>
                    <a:pt x="679" y="174"/>
                  </a:cubicBezTo>
                  <a:cubicBezTo>
                    <a:pt x="679" y="175"/>
                    <a:pt x="679" y="175"/>
                    <a:pt x="679" y="175"/>
                  </a:cubicBezTo>
                  <a:cubicBezTo>
                    <a:pt x="680" y="175"/>
                    <a:pt x="681" y="175"/>
                    <a:pt x="682" y="175"/>
                  </a:cubicBezTo>
                  <a:cubicBezTo>
                    <a:pt x="681" y="175"/>
                    <a:pt x="679" y="175"/>
                    <a:pt x="679" y="174"/>
                  </a:cubicBezTo>
                  <a:cubicBezTo>
                    <a:pt x="679" y="174"/>
                    <a:pt x="679" y="174"/>
                    <a:pt x="679" y="174"/>
                  </a:cubicBezTo>
                  <a:cubicBezTo>
                    <a:pt x="681" y="174"/>
                    <a:pt x="682" y="174"/>
                    <a:pt x="684" y="174"/>
                  </a:cubicBezTo>
                  <a:cubicBezTo>
                    <a:pt x="684" y="174"/>
                    <a:pt x="684" y="174"/>
                    <a:pt x="684" y="175"/>
                  </a:cubicBezTo>
                  <a:cubicBezTo>
                    <a:pt x="683" y="174"/>
                    <a:pt x="682" y="174"/>
                    <a:pt x="682" y="175"/>
                  </a:cubicBezTo>
                  <a:cubicBezTo>
                    <a:pt x="683" y="176"/>
                    <a:pt x="684" y="175"/>
                    <a:pt x="685" y="175"/>
                  </a:cubicBezTo>
                  <a:cubicBezTo>
                    <a:pt x="684" y="175"/>
                    <a:pt x="684" y="175"/>
                    <a:pt x="684" y="175"/>
                  </a:cubicBezTo>
                  <a:cubicBezTo>
                    <a:pt x="684" y="174"/>
                    <a:pt x="684" y="174"/>
                    <a:pt x="684" y="174"/>
                  </a:cubicBezTo>
                  <a:cubicBezTo>
                    <a:pt x="686" y="174"/>
                    <a:pt x="688" y="174"/>
                    <a:pt x="690" y="174"/>
                  </a:cubicBezTo>
                  <a:cubicBezTo>
                    <a:pt x="690" y="175"/>
                    <a:pt x="690" y="175"/>
                    <a:pt x="690" y="175"/>
                  </a:cubicBezTo>
                  <a:cubicBezTo>
                    <a:pt x="690" y="175"/>
                    <a:pt x="689" y="177"/>
                    <a:pt x="690" y="177"/>
                  </a:cubicBezTo>
                  <a:cubicBezTo>
                    <a:pt x="692" y="177"/>
                    <a:pt x="692" y="175"/>
                    <a:pt x="694" y="175"/>
                  </a:cubicBezTo>
                  <a:cubicBezTo>
                    <a:pt x="695" y="175"/>
                    <a:pt x="694" y="175"/>
                    <a:pt x="694" y="175"/>
                  </a:cubicBezTo>
                  <a:cubicBezTo>
                    <a:pt x="694" y="175"/>
                    <a:pt x="694" y="174"/>
                    <a:pt x="694" y="174"/>
                  </a:cubicBezTo>
                  <a:cubicBezTo>
                    <a:pt x="694" y="174"/>
                    <a:pt x="695" y="174"/>
                    <a:pt x="695" y="174"/>
                  </a:cubicBezTo>
                  <a:cubicBezTo>
                    <a:pt x="695" y="174"/>
                    <a:pt x="695" y="173"/>
                    <a:pt x="695" y="173"/>
                  </a:cubicBezTo>
                  <a:cubicBezTo>
                    <a:pt x="696" y="173"/>
                    <a:pt x="697" y="173"/>
                    <a:pt x="698" y="173"/>
                  </a:cubicBezTo>
                  <a:cubicBezTo>
                    <a:pt x="697" y="174"/>
                    <a:pt x="697" y="174"/>
                    <a:pt x="697" y="175"/>
                  </a:cubicBezTo>
                  <a:cubicBezTo>
                    <a:pt x="697" y="175"/>
                    <a:pt x="698" y="175"/>
                    <a:pt x="699" y="174"/>
                  </a:cubicBezTo>
                  <a:cubicBezTo>
                    <a:pt x="699" y="174"/>
                    <a:pt x="700" y="174"/>
                    <a:pt x="700" y="174"/>
                  </a:cubicBezTo>
                  <a:cubicBezTo>
                    <a:pt x="700" y="174"/>
                    <a:pt x="700" y="174"/>
                    <a:pt x="700" y="174"/>
                  </a:cubicBezTo>
                  <a:cubicBezTo>
                    <a:pt x="701" y="174"/>
                    <a:pt x="701" y="174"/>
                    <a:pt x="701" y="174"/>
                  </a:cubicBezTo>
                  <a:cubicBezTo>
                    <a:pt x="703" y="175"/>
                    <a:pt x="705" y="174"/>
                    <a:pt x="707" y="174"/>
                  </a:cubicBezTo>
                  <a:cubicBezTo>
                    <a:pt x="708" y="175"/>
                    <a:pt x="709" y="175"/>
                    <a:pt x="709" y="175"/>
                  </a:cubicBezTo>
                  <a:cubicBezTo>
                    <a:pt x="709" y="175"/>
                    <a:pt x="709" y="175"/>
                    <a:pt x="709" y="174"/>
                  </a:cubicBezTo>
                  <a:cubicBezTo>
                    <a:pt x="709" y="175"/>
                    <a:pt x="710" y="175"/>
                    <a:pt x="710" y="175"/>
                  </a:cubicBezTo>
                  <a:cubicBezTo>
                    <a:pt x="714" y="174"/>
                    <a:pt x="717" y="175"/>
                    <a:pt x="721" y="175"/>
                  </a:cubicBezTo>
                  <a:cubicBezTo>
                    <a:pt x="724" y="175"/>
                    <a:pt x="727" y="174"/>
                    <a:pt x="730" y="174"/>
                  </a:cubicBezTo>
                  <a:cubicBezTo>
                    <a:pt x="729" y="174"/>
                    <a:pt x="726" y="174"/>
                    <a:pt x="724" y="174"/>
                  </a:cubicBezTo>
                  <a:cubicBezTo>
                    <a:pt x="727" y="173"/>
                    <a:pt x="735" y="173"/>
                    <a:pt x="740" y="173"/>
                  </a:cubicBezTo>
                  <a:cubicBezTo>
                    <a:pt x="740" y="173"/>
                    <a:pt x="741" y="173"/>
                    <a:pt x="742" y="172"/>
                  </a:cubicBezTo>
                  <a:cubicBezTo>
                    <a:pt x="743" y="172"/>
                    <a:pt x="747" y="173"/>
                    <a:pt x="748" y="173"/>
                  </a:cubicBezTo>
                  <a:cubicBezTo>
                    <a:pt x="749" y="173"/>
                    <a:pt x="749" y="173"/>
                    <a:pt x="750" y="173"/>
                  </a:cubicBezTo>
                  <a:cubicBezTo>
                    <a:pt x="751" y="173"/>
                    <a:pt x="753" y="173"/>
                    <a:pt x="755" y="173"/>
                  </a:cubicBezTo>
                  <a:cubicBezTo>
                    <a:pt x="755" y="174"/>
                    <a:pt x="756" y="173"/>
                    <a:pt x="757" y="174"/>
                  </a:cubicBezTo>
                  <a:cubicBezTo>
                    <a:pt x="757" y="174"/>
                    <a:pt x="758" y="174"/>
                    <a:pt x="757" y="174"/>
                  </a:cubicBezTo>
                  <a:cubicBezTo>
                    <a:pt x="758" y="174"/>
                    <a:pt x="758" y="174"/>
                    <a:pt x="758" y="174"/>
                  </a:cubicBezTo>
                  <a:cubicBezTo>
                    <a:pt x="759" y="173"/>
                    <a:pt x="761" y="175"/>
                    <a:pt x="763" y="174"/>
                  </a:cubicBezTo>
                  <a:cubicBezTo>
                    <a:pt x="764" y="174"/>
                    <a:pt x="763" y="174"/>
                    <a:pt x="764" y="173"/>
                  </a:cubicBezTo>
                  <a:cubicBezTo>
                    <a:pt x="765" y="173"/>
                    <a:pt x="769" y="174"/>
                    <a:pt x="770" y="173"/>
                  </a:cubicBezTo>
                  <a:cubicBezTo>
                    <a:pt x="769" y="173"/>
                    <a:pt x="767" y="173"/>
                    <a:pt x="765" y="173"/>
                  </a:cubicBezTo>
                  <a:cubicBezTo>
                    <a:pt x="761" y="173"/>
                    <a:pt x="758" y="172"/>
                    <a:pt x="754" y="172"/>
                  </a:cubicBezTo>
                  <a:cubicBezTo>
                    <a:pt x="754" y="172"/>
                    <a:pt x="753" y="172"/>
                    <a:pt x="752" y="172"/>
                  </a:cubicBezTo>
                  <a:cubicBezTo>
                    <a:pt x="751" y="172"/>
                    <a:pt x="749" y="172"/>
                    <a:pt x="747" y="172"/>
                  </a:cubicBezTo>
                  <a:cubicBezTo>
                    <a:pt x="746" y="173"/>
                    <a:pt x="745" y="172"/>
                    <a:pt x="743" y="172"/>
                  </a:cubicBezTo>
                  <a:cubicBezTo>
                    <a:pt x="743" y="172"/>
                    <a:pt x="745" y="172"/>
                    <a:pt x="746" y="172"/>
                  </a:cubicBezTo>
                  <a:cubicBezTo>
                    <a:pt x="748" y="172"/>
                    <a:pt x="749" y="171"/>
                    <a:pt x="750" y="171"/>
                  </a:cubicBezTo>
                  <a:cubicBezTo>
                    <a:pt x="751" y="171"/>
                    <a:pt x="752" y="171"/>
                    <a:pt x="752" y="171"/>
                  </a:cubicBezTo>
                  <a:cubicBezTo>
                    <a:pt x="753" y="171"/>
                    <a:pt x="753" y="171"/>
                    <a:pt x="753" y="171"/>
                  </a:cubicBezTo>
                  <a:cubicBezTo>
                    <a:pt x="754" y="171"/>
                    <a:pt x="756" y="171"/>
                    <a:pt x="758" y="171"/>
                  </a:cubicBezTo>
                  <a:cubicBezTo>
                    <a:pt x="759" y="171"/>
                    <a:pt x="760" y="171"/>
                    <a:pt x="762" y="171"/>
                  </a:cubicBezTo>
                  <a:cubicBezTo>
                    <a:pt x="763" y="171"/>
                    <a:pt x="764" y="171"/>
                    <a:pt x="765" y="171"/>
                  </a:cubicBezTo>
                  <a:cubicBezTo>
                    <a:pt x="768" y="171"/>
                    <a:pt x="771" y="171"/>
                    <a:pt x="773" y="171"/>
                  </a:cubicBezTo>
                  <a:cubicBezTo>
                    <a:pt x="774" y="171"/>
                    <a:pt x="774" y="171"/>
                    <a:pt x="775" y="171"/>
                  </a:cubicBezTo>
                  <a:cubicBezTo>
                    <a:pt x="776" y="171"/>
                    <a:pt x="775" y="171"/>
                    <a:pt x="776" y="171"/>
                  </a:cubicBezTo>
                  <a:cubicBezTo>
                    <a:pt x="777" y="171"/>
                    <a:pt x="777" y="171"/>
                    <a:pt x="777" y="171"/>
                  </a:cubicBezTo>
                  <a:cubicBezTo>
                    <a:pt x="779" y="171"/>
                    <a:pt x="780" y="171"/>
                    <a:pt x="782" y="171"/>
                  </a:cubicBezTo>
                  <a:cubicBezTo>
                    <a:pt x="784" y="171"/>
                    <a:pt x="787" y="171"/>
                    <a:pt x="791" y="171"/>
                  </a:cubicBezTo>
                  <a:cubicBezTo>
                    <a:pt x="789" y="172"/>
                    <a:pt x="788" y="171"/>
                    <a:pt x="786" y="172"/>
                  </a:cubicBezTo>
                  <a:cubicBezTo>
                    <a:pt x="786" y="172"/>
                    <a:pt x="786" y="172"/>
                    <a:pt x="785" y="172"/>
                  </a:cubicBezTo>
                  <a:cubicBezTo>
                    <a:pt x="785" y="172"/>
                    <a:pt x="784" y="172"/>
                    <a:pt x="784" y="172"/>
                  </a:cubicBezTo>
                  <a:cubicBezTo>
                    <a:pt x="783" y="172"/>
                    <a:pt x="783" y="172"/>
                    <a:pt x="783" y="172"/>
                  </a:cubicBezTo>
                  <a:cubicBezTo>
                    <a:pt x="782" y="172"/>
                    <a:pt x="782" y="172"/>
                    <a:pt x="782" y="172"/>
                  </a:cubicBezTo>
                  <a:cubicBezTo>
                    <a:pt x="781" y="172"/>
                    <a:pt x="780" y="172"/>
                    <a:pt x="778" y="172"/>
                  </a:cubicBezTo>
                  <a:cubicBezTo>
                    <a:pt x="776" y="172"/>
                    <a:pt x="774" y="173"/>
                    <a:pt x="771" y="173"/>
                  </a:cubicBezTo>
                  <a:cubicBezTo>
                    <a:pt x="771" y="172"/>
                    <a:pt x="771" y="172"/>
                    <a:pt x="770" y="172"/>
                  </a:cubicBezTo>
                  <a:cubicBezTo>
                    <a:pt x="770" y="172"/>
                    <a:pt x="771" y="173"/>
                    <a:pt x="771" y="174"/>
                  </a:cubicBezTo>
                  <a:cubicBezTo>
                    <a:pt x="768" y="174"/>
                    <a:pt x="768" y="174"/>
                    <a:pt x="768" y="174"/>
                  </a:cubicBezTo>
                  <a:cubicBezTo>
                    <a:pt x="768" y="175"/>
                    <a:pt x="772" y="174"/>
                    <a:pt x="774" y="174"/>
                  </a:cubicBezTo>
                  <a:cubicBezTo>
                    <a:pt x="778" y="174"/>
                    <a:pt x="783" y="175"/>
                    <a:pt x="787" y="174"/>
                  </a:cubicBezTo>
                  <a:cubicBezTo>
                    <a:pt x="791" y="174"/>
                    <a:pt x="797" y="174"/>
                    <a:pt x="801" y="175"/>
                  </a:cubicBezTo>
                  <a:cubicBezTo>
                    <a:pt x="810" y="175"/>
                    <a:pt x="822" y="174"/>
                    <a:pt x="830" y="175"/>
                  </a:cubicBezTo>
                  <a:cubicBezTo>
                    <a:pt x="831" y="175"/>
                    <a:pt x="833" y="174"/>
                    <a:pt x="834" y="174"/>
                  </a:cubicBezTo>
                  <a:cubicBezTo>
                    <a:pt x="837" y="174"/>
                    <a:pt x="841" y="175"/>
                    <a:pt x="844" y="175"/>
                  </a:cubicBezTo>
                  <a:cubicBezTo>
                    <a:pt x="846" y="175"/>
                    <a:pt x="848" y="174"/>
                    <a:pt x="850" y="174"/>
                  </a:cubicBezTo>
                  <a:cubicBezTo>
                    <a:pt x="856" y="174"/>
                    <a:pt x="862" y="174"/>
                    <a:pt x="869" y="174"/>
                  </a:cubicBezTo>
                  <a:cubicBezTo>
                    <a:pt x="870" y="174"/>
                    <a:pt x="871" y="174"/>
                    <a:pt x="872" y="174"/>
                  </a:cubicBezTo>
                  <a:cubicBezTo>
                    <a:pt x="874" y="173"/>
                    <a:pt x="875" y="173"/>
                    <a:pt x="877" y="172"/>
                  </a:cubicBezTo>
                  <a:cubicBezTo>
                    <a:pt x="877" y="171"/>
                    <a:pt x="874" y="169"/>
                    <a:pt x="875" y="170"/>
                  </a:cubicBezTo>
                  <a:cubicBezTo>
                    <a:pt x="878" y="171"/>
                    <a:pt x="880" y="168"/>
                    <a:pt x="884" y="169"/>
                  </a:cubicBezTo>
                  <a:cubicBezTo>
                    <a:pt x="884" y="169"/>
                    <a:pt x="886" y="173"/>
                    <a:pt x="886" y="174"/>
                  </a:cubicBezTo>
                  <a:cubicBezTo>
                    <a:pt x="890" y="174"/>
                    <a:pt x="893" y="174"/>
                    <a:pt x="897" y="174"/>
                  </a:cubicBezTo>
                  <a:cubicBezTo>
                    <a:pt x="899" y="174"/>
                    <a:pt x="902" y="174"/>
                    <a:pt x="905" y="174"/>
                  </a:cubicBezTo>
                  <a:cubicBezTo>
                    <a:pt x="906" y="174"/>
                    <a:pt x="907" y="174"/>
                    <a:pt x="909" y="174"/>
                  </a:cubicBezTo>
                  <a:cubicBezTo>
                    <a:pt x="909" y="174"/>
                    <a:pt x="910" y="174"/>
                    <a:pt x="910" y="174"/>
                  </a:cubicBezTo>
                  <a:cubicBezTo>
                    <a:pt x="910" y="174"/>
                    <a:pt x="910" y="174"/>
                    <a:pt x="910" y="174"/>
                  </a:cubicBezTo>
                  <a:cubicBezTo>
                    <a:pt x="910" y="174"/>
                    <a:pt x="910" y="174"/>
                    <a:pt x="911" y="174"/>
                  </a:cubicBezTo>
                  <a:cubicBezTo>
                    <a:pt x="911" y="174"/>
                    <a:pt x="911" y="174"/>
                    <a:pt x="911" y="174"/>
                  </a:cubicBezTo>
                  <a:cubicBezTo>
                    <a:pt x="913" y="173"/>
                    <a:pt x="913" y="173"/>
                    <a:pt x="915" y="171"/>
                  </a:cubicBezTo>
                  <a:cubicBezTo>
                    <a:pt x="915" y="171"/>
                    <a:pt x="915" y="171"/>
                    <a:pt x="915" y="171"/>
                  </a:cubicBezTo>
                  <a:cubicBezTo>
                    <a:pt x="912" y="171"/>
                    <a:pt x="909" y="171"/>
                    <a:pt x="907" y="171"/>
                  </a:cubicBezTo>
                  <a:cubicBezTo>
                    <a:pt x="909" y="171"/>
                    <a:pt x="912" y="170"/>
                    <a:pt x="914" y="170"/>
                  </a:cubicBezTo>
                  <a:cubicBezTo>
                    <a:pt x="914" y="170"/>
                    <a:pt x="913" y="169"/>
                    <a:pt x="914" y="169"/>
                  </a:cubicBezTo>
                  <a:cubicBezTo>
                    <a:pt x="915" y="170"/>
                    <a:pt x="916" y="170"/>
                    <a:pt x="917" y="170"/>
                  </a:cubicBezTo>
                  <a:cubicBezTo>
                    <a:pt x="921" y="170"/>
                    <a:pt x="925" y="170"/>
                    <a:pt x="929" y="170"/>
                  </a:cubicBezTo>
                  <a:cubicBezTo>
                    <a:pt x="928" y="171"/>
                    <a:pt x="927" y="170"/>
                    <a:pt x="926" y="170"/>
                  </a:cubicBezTo>
                  <a:cubicBezTo>
                    <a:pt x="925" y="170"/>
                    <a:pt x="924" y="171"/>
                    <a:pt x="923" y="171"/>
                  </a:cubicBezTo>
                  <a:cubicBezTo>
                    <a:pt x="923" y="170"/>
                    <a:pt x="923" y="171"/>
                    <a:pt x="923" y="171"/>
                  </a:cubicBezTo>
                  <a:cubicBezTo>
                    <a:pt x="922" y="171"/>
                    <a:pt x="920" y="171"/>
                    <a:pt x="919" y="171"/>
                  </a:cubicBezTo>
                  <a:cubicBezTo>
                    <a:pt x="919" y="171"/>
                    <a:pt x="920" y="171"/>
                    <a:pt x="920" y="171"/>
                  </a:cubicBezTo>
                  <a:cubicBezTo>
                    <a:pt x="920" y="171"/>
                    <a:pt x="921" y="172"/>
                    <a:pt x="921" y="172"/>
                  </a:cubicBezTo>
                  <a:cubicBezTo>
                    <a:pt x="922" y="172"/>
                    <a:pt x="923" y="172"/>
                    <a:pt x="924" y="172"/>
                  </a:cubicBezTo>
                  <a:cubicBezTo>
                    <a:pt x="924" y="172"/>
                    <a:pt x="924" y="173"/>
                    <a:pt x="924" y="173"/>
                  </a:cubicBezTo>
                  <a:cubicBezTo>
                    <a:pt x="923" y="173"/>
                    <a:pt x="923" y="173"/>
                    <a:pt x="923" y="173"/>
                  </a:cubicBezTo>
                  <a:cubicBezTo>
                    <a:pt x="923" y="173"/>
                    <a:pt x="924" y="173"/>
                    <a:pt x="924" y="174"/>
                  </a:cubicBezTo>
                  <a:cubicBezTo>
                    <a:pt x="925" y="174"/>
                    <a:pt x="927" y="174"/>
                    <a:pt x="928" y="174"/>
                  </a:cubicBezTo>
                  <a:cubicBezTo>
                    <a:pt x="929" y="173"/>
                    <a:pt x="931" y="172"/>
                    <a:pt x="931" y="172"/>
                  </a:cubicBezTo>
                  <a:cubicBezTo>
                    <a:pt x="931" y="172"/>
                    <a:pt x="931" y="172"/>
                    <a:pt x="932" y="172"/>
                  </a:cubicBezTo>
                  <a:cubicBezTo>
                    <a:pt x="933" y="171"/>
                    <a:pt x="935" y="171"/>
                    <a:pt x="935" y="170"/>
                  </a:cubicBezTo>
                  <a:cubicBezTo>
                    <a:pt x="935" y="170"/>
                    <a:pt x="935" y="170"/>
                    <a:pt x="935" y="170"/>
                  </a:cubicBezTo>
                  <a:cubicBezTo>
                    <a:pt x="935" y="170"/>
                    <a:pt x="935" y="170"/>
                    <a:pt x="935" y="170"/>
                  </a:cubicBezTo>
                  <a:cubicBezTo>
                    <a:pt x="935" y="170"/>
                    <a:pt x="935" y="169"/>
                    <a:pt x="935" y="169"/>
                  </a:cubicBezTo>
                  <a:cubicBezTo>
                    <a:pt x="934" y="167"/>
                    <a:pt x="928" y="165"/>
                    <a:pt x="929" y="163"/>
                  </a:cubicBezTo>
                  <a:cubicBezTo>
                    <a:pt x="929" y="162"/>
                    <a:pt x="934" y="166"/>
                    <a:pt x="935" y="166"/>
                  </a:cubicBezTo>
                  <a:cubicBezTo>
                    <a:pt x="938" y="167"/>
                    <a:pt x="940" y="164"/>
                    <a:pt x="944" y="165"/>
                  </a:cubicBezTo>
                  <a:cubicBezTo>
                    <a:pt x="945" y="165"/>
                    <a:pt x="948" y="168"/>
                    <a:pt x="948" y="169"/>
                  </a:cubicBezTo>
                  <a:cubicBezTo>
                    <a:pt x="947" y="171"/>
                    <a:pt x="941" y="169"/>
                    <a:pt x="938" y="171"/>
                  </a:cubicBezTo>
                  <a:cubicBezTo>
                    <a:pt x="939" y="171"/>
                    <a:pt x="939" y="171"/>
                    <a:pt x="940" y="171"/>
                  </a:cubicBezTo>
                  <a:cubicBezTo>
                    <a:pt x="940" y="171"/>
                    <a:pt x="938" y="172"/>
                    <a:pt x="938" y="171"/>
                  </a:cubicBezTo>
                  <a:cubicBezTo>
                    <a:pt x="938" y="171"/>
                    <a:pt x="938" y="171"/>
                    <a:pt x="938" y="171"/>
                  </a:cubicBezTo>
                  <a:cubicBezTo>
                    <a:pt x="936" y="171"/>
                    <a:pt x="934" y="173"/>
                    <a:pt x="932" y="173"/>
                  </a:cubicBezTo>
                  <a:cubicBezTo>
                    <a:pt x="932" y="173"/>
                    <a:pt x="932" y="173"/>
                    <a:pt x="933" y="174"/>
                  </a:cubicBezTo>
                  <a:cubicBezTo>
                    <a:pt x="935" y="174"/>
                    <a:pt x="938" y="174"/>
                    <a:pt x="941" y="173"/>
                  </a:cubicBezTo>
                  <a:cubicBezTo>
                    <a:pt x="940" y="173"/>
                    <a:pt x="938" y="173"/>
                    <a:pt x="937" y="173"/>
                  </a:cubicBezTo>
                  <a:cubicBezTo>
                    <a:pt x="938" y="172"/>
                    <a:pt x="940" y="173"/>
                    <a:pt x="942" y="172"/>
                  </a:cubicBezTo>
                  <a:cubicBezTo>
                    <a:pt x="942" y="173"/>
                    <a:pt x="942" y="173"/>
                    <a:pt x="942" y="173"/>
                  </a:cubicBezTo>
                  <a:cubicBezTo>
                    <a:pt x="945" y="173"/>
                    <a:pt x="948" y="173"/>
                    <a:pt x="952" y="173"/>
                  </a:cubicBezTo>
                  <a:cubicBezTo>
                    <a:pt x="950" y="172"/>
                    <a:pt x="948" y="171"/>
                    <a:pt x="949" y="169"/>
                  </a:cubicBezTo>
                  <a:cubicBezTo>
                    <a:pt x="950" y="169"/>
                    <a:pt x="951" y="168"/>
                    <a:pt x="952" y="169"/>
                  </a:cubicBezTo>
                  <a:cubicBezTo>
                    <a:pt x="956" y="170"/>
                    <a:pt x="955" y="170"/>
                    <a:pt x="958" y="171"/>
                  </a:cubicBezTo>
                  <a:cubicBezTo>
                    <a:pt x="959" y="171"/>
                    <a:pt x="962" y="173"/>
                    <a:pt x="962" y="173"/>
                  </a:cubicBezTo>
                  <a:cubicBezTo>
                    <a:pt x="963" y="173"/>
                    <a:pt x="965" y="173"/>
                    <a:pt x="966" y="173"/>
                  </a:cubicBezTo>
                  <a:cubicBezTo>
                    <a:pt x="967" y="172"/>
                    <a:pt x="970" y="170"/>
                    <a:pt x="970" y="171"/>
                  </a:cubicBezTo>
                  <a:cubicBezTo>
                    <a:pt x="972" y="171"/>
                    <a:pt x="972" y="172"/>
                    <a:pt x="972" y="174"/>
                  </a:cubicBezTo>
                  <a:cubicBezTo>
                    <a:pt x="972" y="174"/>
                    <a:pt x="972" y="174"/>
                    <a:pt x="973" y="174"/>
                  </a:cubicBezTo>
                  <a:cubicBezTo>
                    <a:pt x="974" y="174"/>
                    <a:pt x="975" y="173"/>
                    <a:pt x="976" y="174"/>
                  </a:cubicBezTo>
                  <a:cubicBezTo>
                    <a:pt x="977" y="174"/>
                    <a:pt x="977" y="174"/>
                    <a:pt x="978" y="173"/>
                  </a:cubicBezTo>
                  <a:cubicBezTo>
                    <a:pt x="981" y="174"/>
                    <a:pt x="984" y="174"/>
                    <a:pt x="987" y="173"/>
                  </a:cubicBezTo>
                  <a:cubicBezTo>
                    <a:pt x="988" y="172"/>
                    <a:pt x="987" y="171"/>
                    <a:pt x="988" y="169"/>
                  </a:cubicBezTo>
                  <a:cubicBezTo>
                    <a:pt x="988" y="168"/>
                    <a:pt x="988" y="171"/>
                    <a:pt x="989" y="171"/>
                  </a:cubicBezTo>
                  <a:cubicBezTo>
                    <a:pt x="992" y="172"/>
                    <a:pt x="995" y="169"/>
                    <a:pt x="998" y="170"/>
                  </a:cubicBezTo>
                  <a:cubicBezTo>
                    <a:pt x="998" y="170"/>
                    <a:pt x="1000" y="171"/>
                    <a:pt x="1001" y="172"/>
                  </a:cubicBezTo>
                  <a:cubicBezTo>
                    <a:pt x="1002" y="172"/>
                    <a:pt x="1002" y="171"/>
                    <a:pt x="1003" y="171"/>
                  </a:cubicBezTo>
                  <a:cubicBezTo>
                    <a:pt x="1006" y="170"/>
                    <a:pt x="1009" y="171"/>
                    <a:pt x="1010" y="173"/>
                  </a:cubicBezTo>
                  <a:cubicBezTo>
                    <a:pt x="1011" y="173"/>
                    <a:pt x="1012" y="173"/>
                    <a:pt x="1012" y="173"/>
                  </a:cubicBezTo>
                  <a:cubicBezTo>
                    <a:pt x="1012" y="173"/>
                    <a:pt x="1013" y="173"/>
                    <a:pt x="1013" y="173"/>
                  </a:cubicBezTo>
                  <a:cubicBezTo>
                    <a:pt x="1011" y="172"/>
                    <a:pt x="1009" y="172"/>
                    <a:pt x="1008" y="171"/>
                  </a:cubicBezTo>
                  <a:cubicBezTo>
                    <a:pt x="1007" y="171"/>
                    <a:pt x="1013" y="171"/>
                    <a:pt x="1013" y="170"/>
                  </a:cubicBezTo>
                  <a:cubicBezTo>
                    <a:pt x="1015" y="168"/>
                    <a:pt x="1011" y="164"/>
                    <a:pt x="1013" y="164"/>
                  </a:cubicBezTo>
                  <a:cubicBezTo>
                    <a:pt x="1014" y="164"/>
                    <a:pt x="1015" y="164"/>
                    <a:pt x="1015" y="164"/>
                  </a:cubicBezTo>
                  <a:cubicBezTo>
                    <a:pt x="1016" y="163"/>
                    <a:pt x="1016" y="163"/>
                    <a:pt x="1016" y="163"/>
                  </a:cubicBezTo>
                  <a:cubicBezTo>
                    <a:pt x="1017" y="163"/>
                    <a:pt x="1018" y="163"/>
                    <a:pt x="1018" y="163"/>
                  </a:cubicBezTo>
                  <a:cubicBezTo>
                    <a:pt x="1029" y="164"/>
                    <a:pt x="1040" y="164"/>
                    <a:pt x="1051" y="163"/>
                  </a:cubicBezTo>
                  <a:cubicBezTo>
                    <a:pt x="1052" y="163"/>
                    <a:pt x="1052" y="163"/>
                    <a:pt x="1053" y="163"/>
                  </a:cubicBezTo>
                  <a:cubicBezTo>
                    <a:pt x="1053" y="163"/>
                    <a:pt x="1054" y="163"/>
                    <a:pt x="1054" y="163"/>
                  </a:cubicBezTo>
                  <a:cubicBezTo>
                    <a:pt x="1066" y="163"/>
                    <a:pt x="1078" y="162"/>
                    <a:pt x="1090" y="162"/>
                  </a:cubicBezTo>
                  <a:cubicBezTo>
                    <a:pt x="1090" y="162"/>
                    <a:pt x="1090" y="162"/>
                    <a:pt x="1090" y="162"/>
                  </a:cubicBezTo>
                  <a:cubicBezTo>
                    <a:pt x="1089" y="162"/>
                    <a:pt x="1091" y="156"/>
                    <a:pt x="1091" y="155"/>
                  </a:cubicBezTo>
                  <a:cubicBezTo>
                    <a:pt x="1092" y="155"/>
                    <a:pt x="1093" y="155"/>
                    <a:pt x="1093" y="155"/>
                  </a:cubicBezTo>
                  <a:cubicBezTo>
                    <a:pt x="1092" y="155"/>
                    <a:pt x="1090" y="155"/>
                    <a:pt x="1090" y="154"/>
                  </a:cubicBezTo>
                  <a:cubicBezTo>
                    <a:pt x="1091" y="154"/>
                    <a:pt x="1092" y="153"/>
                    <a:pt x="1093" y="153"/>
                  </a:cubicBezTo>
                  <a:cubicBezTo>
                    <a:pt x="1093" y="152"/>
                    <a:pt x="1094" y="152"/>
                    <a:pt x="1097" y="152"/>
                  </a:cubicBezTo>
                  <a:cubicBezTo>
                    <a:pt x="1098" y="153"/>
                    <a:pt x="1099" y="153"/>
                    <a:pt x="1100" y="153"/>
                  </a:cubicBezTo>
                  <a:cubicBezTo>
                    <a:pt x="1100" y="153"/>
                    <a:pt x="1101" y="153"/>
                    <a:pt x="1101" y="152"/>
                  </a:cubicBezTo>
                  <a:cubicBezTo>
                    <a:pt x="1101" y="152"/>
                    <a:pt x="1101" y="151"/>
                    <a:pt x="1101" y="149"/>
                  </a:cubicBezTo>
                  <a:cubicBezTo>
                    <a:pt x="1101" y="149"/>
                    <a:pt x="1101" y="149"/>
                    <a:pt x="1101" y="149"/>
                  </a:cubicBezTo>
                  <a:cubicBezTo>
                    <a:pt x="1101" y="149"/>
                    <a:pt x="1101" y="149"/>
                    <a:pt x="1101" y="149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E9C21C5-C481-A866-5DFB-03FDEE18FB55}"/>
                </a:ext>
              </a:extLst>
            </p:cNvPr>
            <p:cNvSpPr txBox="1"/>
            <p:nvPr/>
          </p:nvSpPr>
          <p:spPr>
            <a:xfrm>
              <a:off x="2650631" y="1844492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6897EAD-FB64-8E1C-E487-62C01619760A}"/>
                </a:ext>
              </a:extLst>
            </p:cNvPr>
            <p:cNvSpPr txBox="1"/>
            <p:nvPr/>
          </p:nvSpPr>
          <p:spPr>
            <a:xfrm>
              <a:off x="1720677" y="1355308"/>
              <a:ext cx="1015663" cy="25610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2C65017-1E58-97F7-FB7E-FE65B85771DE}"/>
              </a:ext>
            </a:extLst>
          </p:cNvPr>
          <p:cNvGrpSpPr/>
          <p:nvPr/>
        </p:nvGrpSpPr>
        <p:grpSpPr>
          <a:xfrm>
            <a:off x="6088137" y="1355308"/>
            <a:ext cx="1391619" cy="2738539"/>
            <a:chOff x="1720677" y="1355308"/>
            <a:chExt cx="1391619" cy="2738539"/>
          </a:xfrm>
        </p:grpSpPr>
        <p:sp>
          <p:nvSpPr>
            <p:cNvPr id="12" name="Freeform 2754">
              <a:extLst>
                <a:ext uri="{FF2B5EF4-FFF2-40B4-BE49-F238E27FC236}">
                  <a16:creationId xmlns:a16="http://schemas.microsoft.com/office/drawing/2014/main" id="{DD53B7E7-B6AD-F08A-5363-29823CD21BF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512195" y="2579454"/>
              <a:ext cx="2738538" cy="290247"/>
            </a:xfrm>
            <a:custGeom>
              <a:avLst/>
              <a:gdLst>
                <a:gd name="T0" fmla="*/ 1082 w 1119"/>
                <a:gd name="T1" fmla="*/ 131 h 181"/>
                <a:gd name="T2" fmla="*/ 1078 w 1119"/>
                <a:gd name="T3" fmla="*/ 135 h 181"/>
                <a:gd name="T4" fmla="*/ 1057 w 1119"/>
                <a:gd name="T5" fmla="*/ 108 h 181"/>
                <a:gd name="T6" fmla="*/ 1018 w 1119"/>
                <a:gd name="T7" fmla="*/ 140 h 181"/>
                <a:gd name="T8" fmla="*/ 982 w 1119"/>
                <a:gd name="T9" fmla="*/ 111 h 181"/>
                <a:gd name="T10" fmla="*/ 1000 w 1119"/>
                <a:gd name="T11" fmla="*/ 100 h 181"/>
                <a:gd name="T12" fmla="*/ 1004 w 1119"/>
                <a:gd name="T13" fmla="*/ 57 h 181"/>
                <a:gd name="T14" fmla="*/ 984 w 1119"/>
                <a:gd name="T15" fmla="*/ 77 h 181"/>
                <a:gd name="T16" fmla="*/ 974 w 1119"/>
                <a:gd name="T17" fmla="*/ 55 h 181"/>
                <a:gd name="T18" fmla="*/ 950 w 1119"/>
                <a:gd name="T19" fmla="*/ 52 h 181"/>
                <a:gd name="T20" fmla="*/ 954 w 1119"/>
                <a:gd name="T21" fmla="*/ 97 h 181"/>
                <a:gd name="T22" fmla="*/ 960 w 1119"/>
                <a:gd name="T23" fmla="*/ 63 h 181"/>
                <a:gd name="T24" fmla="*/ 894 w 1119"/>
                <a:gd name="T25" fmla="*/ 66 h 181"/>
                <a:gd name="T26" fmla="*/ 935 w 1119"/>
                <a:gd name="T27" fmla="*/ 91 h 181"/>
                <a:gd name="T28" fmla="*/ 881 w 1119"/>
                <a:gd name="T29" fmla="*/ 73 h 181"/>
                <a:gd name="T30" fmla="*/ 833 w 1119"/>
                <a:gd name="T31" fmla="*/ 60 h 181"/>
                <a:gd name="T32" fmla="*/ 884 w 1119"/>
                <a:gd name="T33" fmla="*/ 58 h 181"/>
                <a:gd name="T34" fmla="*/ 853 w 1119"/>
                <a:gd name="T35" fmla="*/ 20 h 181"/>
                <a:gd name="T36" fmla="*/ 829 w 1119"/>
                <a:gd name="T37" fmla="*/ 40 h 181"/>
                <a:gd name="T38" fmla="*/ 768 w 1119"/>
                <a:gd name="T39" fmla="*/ 78 h 181"/>
                <a:gd name="T40" fmla="*/ 806 w 1119"/>
                <a:gd name="T41" fmla="*/ 25 h 181"/>
                <a:gd name="T42" fmla="*/ 771 w 1119"/>
                <a:gd name="T43" fmla="*/ 22 h 181"/>
                <a:gd name="T44" fmla="*/ 764 w 1119"/>
                <a:gd name="T45" fmla="*/ 15 h 181"/>
                <a:gd name="T46" fmla="*/ 709 w 1119"/>
                <a:gd name="T47" fmla="*/ 15 h 181"/>
                <a:gd name="T48" fmla="*/ 628 w 1119"/>
                <a:gd name="T49" fmla="*/ 18 h 181"/>
                <a:gd name="T50" fmla="*/ 555 w 1119"/>
                <a:gd name="T51" fmla="*/ 12 h 181"/>
                <a:gd name="T52" fmla="*/ 441 w 1119"/>
                <a:gd name="T53" fmla="*/ 16 h 181"/>
                <a:gd name="T54" fmla="*/ 422 w 1119"/>
                <a:gd name="T55" fmla="*/ 30 h 181"/>
                <a:gd name="T56" fmla="*/ 332 w 1119"/>
                <a:gd name="T57" fmla="*/ 24 h 181"/>
                <a:gd name="T58" fmla="*/ 230 w 1119"/>
                <a:gd name="T59" fmla="*/ 35 h 181"/>
                <a:gd name="T60" fmla="*/ 180 w 1119"/>
                <a:gd name="T61" fmla="*/ 18 h 181"/>
                <a:gd name="T62" fmla="*/ 145 w 1119"/>
                <a:gd name="T63" fmla="*/ 16 h 181"/>
                <a:gd name="T64" fmla="*/ 76 w 1119"/>
                <a:gd name="T65" fmla="*/ 20 h 181"/>
                <a:gd name="T66" fmla="*/ 162 w 1119"/>
                <a:gd name="T67" fmla="*/ 20 h 181"/>
                <a:gd name="T68" fmla="*/ 139 w 1119"/>
                <a:gd name="T69" fmla="*/ 32 h 181"/>
                <a:gd name="T70" fmla="*/ 62 w 1119"/>
                <a:gd name="T71" fmla="*/ 38 h 181"/>
                <a:gd name="T72" fmla="*/ 31 w 1119"/>
                <a:gd name="T73" fmla="*/ 44 h 181"/>
                <a:gd name="T74" fmla="*/ 16 w 1119"/>
                <a:gd name="T75" fmla="*/ 70 h 181"/>
                <a:gd name="T76" fmla="*/ 4 w 1119"/>
                <a:gd name="T77" fmla="*/ 82 h 181"/>
                <a:gd name="T78" fmla="*/ 15 w 1119"/>
                <a:gd name="T79" fmla="*/ 91 h 181"/>
                <a:gd name="T80" fmla="*/ 10 w 1119"/>
                <a:gd name="T81" fmla="*/ 110 h 181"/>
                <a:gd name="T82" fmla="*/ 58 w 1119"/>
                <a:gd name="T83" fmla="*/ 114 h 181"/>
                <a:gd name="T84" fmla="*/ 78 w 1119"/>
                <a:gd name="T85" fmla="*/ 116 h 181"/>
                <a:gd name="T86" fmla="*/ 38 w 1119"/>
                <a:gd name="T87" fmla="*/ 121 h 181"/>
                <a:gd name="T88" fmla="*/ 4 w 1119"/>
                <a:gd name="T89" fmla="*/ 138 h 181"/>
                <a:gd name="T90" fmla="*/ 28 w 1119"/>
                <a:gd name="T91" fmla="*/ 154 h 181"/>
                <a:gd name="T92" fmla="*/ 38 w 1119"/>
                <a:gd name="T93" fmla="*/ 152 h 181"/>
                <a:gd name="T94" fmla="*/ 72 w 1119"/>
                <a:gd name="T95" fmla="*/ 152 h 181"/>
                <a:gd name="T96" fmla="*/ 95 w 1119"/>
                <a:gd name="T97" fmla="*/ 150 h 181"/>
                <a:gd name="T98" fmla="*/ 107 w 1119"/>
                <a:gd name="T99" fmla="*/ 156 h 181"/>
                <a:gd name="T100" fmla="*/ 116 w 1119"/>
                <a:gd name="T101" fmla="*/ 160 h 181"/>
                <a:gd name="T102" fmla="*/ 124 w 1119"/>
                <a:gd name="T103" fmla="*/ 162 h 181"/>
                <a:gd name="T104" fmla="*/ 139 w 1119"/>
                <a:gd name="T105" fmla="*/ 176 h 181"/>
                <a:gd name="T106" fmla="*/ 223 w 1119"/>
                <a:gd name="T107" fmla="*/ 177 h 181"/>
                <a:gd name="T108" fmla="*/ 303 w 1119"/>
                <a:gd name="T109" fmla="*/ 179 h 181"/>
                <a:gd name="T110" fmla="*/ 375 w 1119"/>
                <a:gd name="T111" fmla="*/ 180 h 181"/>
                <a:gd name="T112" fmla="*/ 478 w 1119"/>
                <a:gd name="T113" fmla="*/ 172 h 181"/>
                <a:gd name="T114" fmla="*/ 543 w 1119"/>
                <a:gd name="T115" fmla="*/ 172 h 181"/>
                <a:gd name="T116" fmla="*/ 623 w 1119"/>
                <a:gd name="T117" fmla="*/ 176 h 181"/>
                <a:gd name="T118" fmla="*/ 684 w 1119"/>
                <a:gd name="T119" fmla="*/ 175 h 181"/>
                <a:gd name="T120" fmla="*/ 784 w 1119"/>
                <a:gd name="T121" fmla="*/ 172 h 181"/>
                <a:gd name="T122" fmla="*/ 944 w 1119"/>
                <a:gd name="T123" fmla="*/ 16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19" h="181">
                  <a:moveTo>
                    <a:pt x="1101" y="149"/>
                  </a:moveTo>
                  <a:cubicBezTo>
                    <a:pt x="1101" y="149"/>
                    <a:pt x="1100" y="149"/>
                    <a:pt x="1100" y="149"/>
                  </a:cubicBezTo>
                  <a:cubicBezTo>
                    <a:pt x="1099" y="149"/>
                    <a:pt x="1098" y="147"/>
                    <a:pt x="1098" y="146"/>
                  </a:cubicBezTo>
                  <a:cubicBezTo>
                    <a:pt x="1100" y="144"/>
                    <a:pt x="1096" y="142"/>
                    <a:pt x="1097" y="140"/>
                  </a:cubicBezTo>
                  <a:cubicBezTo>
                    <a:pt x="1098" y="140"/>
                    <a:pt x="1099" y="140"/>
                    <a:pt x="1100" y="140"/>
                  </a:cubicBezTo>
                  <a:cubicBezTo>
                    <a:pt x="1100" y="139"/>
                    <a:pt x="1100" y="139"/>
                    <a:pt x="1100" y="139"/>
                  </a:cubicBezTo>
                  <a:cubicBezTo>
                    <a:pt x="1100" y="139"/>
                    <a:pt x="1101" y="139"/>
                    <a:pt x="1101" y="140"/>
                  </a:cubicBezTo>
                  <a:cubicBezTo>
                    <a:pt x="1103" y="140"/>
                    <a:pt x="1105" y="140"/>
                    <a:pt x="1106" y="140"/>
                  </a:cubicBezTo>
                  <a:cubicBezTo>
                    <a:pt x="1109" y="141"/>
                    <a:pt x="1110" y="139"/>
                    <a:pt x="1113" y="140"/>
                  </a:cubicBezTo>
                  <a:cubicBezTo>
                    <a:pt x="1112" y="139"/>
                    <a:pt x="1111" y="138"/>
                    <a:pt x="1111" y="137"/>
                  </a:cubicBezTo>
                  <a:cubicBezTo>
                    <a:pt x="1110" y="137"/>
                    <a:pt x="1110" y="137"/>
                    <a:pt x="1109" y="137"/>
                  </a:cubicBezTo>
                  <a:cubicBezTo>
                    <a:pt x="1109" y="137"/>
                    <a:pt x="1108" y="136"/>
                    <a:pt x="1107" y="135"/>
                  </a:cubicBezTo>
                  <a:cubicBezTo>
                    <a:pt x="1106" y="135"/>
                    <a:pt x="1103" y="135"/>
                    <a:pt x="1103" y="135"/>
                  </a:cubicBezTo>
                  <a:cubicBezTo>
                    <a:pt x="1105" y="132"/>
                    <a:pt x="1105" y="132"/>
                    <a:pt x="1107" y="130"/>
                  </a:cubicBezTo>
                  <a:cubicBezTo>
                    <a:pt x="1107" y="129"/>
                    <a:pt x="1110" y="131"/>
                    <a:pt x="1111" y="131"/>
                  </a:cubicBezTo>
                  <a:cubicBezTo>
                    <a:pt x="1113" y="132"/>
                    <a:pt x="1114" y="131"/>
                    <a:pt x="1115" y="131"/>
                  </a:cubicBezTo>
                  <a:cubicBezTo>
                    <a:pt x="1115" y="130"/>
                    <a:pt x="1114" y="130"/>
                    <a:pt x="1114" y="130"/>
                  </a:cubicBezTo>
                  <a:cubicBezTo>
                    <a:pt x="1115" y="130"/>
                    <a:pt x="1115" y="130"/>
                    <a:pt x="1115" y="131"/>
                  </a:cubicBezTo>
                  <a:cubicBezTo>
                    <a:pt x="1116" y="130"/>
                    <a:pt x="1117" y="130"/>
                    <a:pt x="1118" y="129"/>
                  </a:cubicBezTo>
                  <a:cubicBezTo>
                    <a:pt x="1117" y="129"/>
                    <a:pt x="1116" y="128"/>
                    <a:pt x="1114" y="127"/>
                  </a:cubicBezTo>
                  <a:cubicBezTo>
                    <a:pt x="1113" y="127"/>
                    <a:pt x="1115" y="126"/>
                    <a:pt x="1116" y="126"/>
                  </a:cubicBezTo>
                  <a:cubicBezTo>
                    <a:pt x="1117" y="123"/>
                    <a:pt x="1116" y="123"/>
                    <a:pt x="1117" y="121"/>
                  </a:cubicBezTo>
                  <a:cubicBezTo>
                    <a:pt x="1118" y="120"/>
                    <a:pt x="1118" y="119"/>
                    <a:pt x="1119" y="119"/>
                  </a:cubicBezTo>
                  <a:cubicBezTo>
                    <a:pt x="1119" y="118"/>
                    <a:pt x="1118" y="118"/>
                    <a:pt x="1118" y="117"/>
                  </a:cubicBezTo>
                  <a:cubicBezTo>
                    <a:pt x="1118" y="117"/>
                    <a:pt x="1117" y="117"/>
                    <a:pt x="1117" y="117"/>
                  </a:cubicBezTo>
                  <a:cubicBezTo>
                    <a:pt x="1117" y="117"/>
                    <a:pt x="1116" y="117"/>
                    <a:pt x="1115" y="117"/>
                  </a:cubicBezTo>
                  <a:cubicBezTo>
                    <a:pt x="1116" y="117"/>
                    <a:pt x="1117" y="117"/>
                    <a:pt x="1117" y="116"/>
                  </a:cubicBezTo>
                  <a:cubicBezTo>
                    <a:pt x="1116" y="117"/>
                    <a:pt x="1114" y="117"/>
                    <a:pt x="1113" y="116"/>
                  </a:cubicBezTo>
                  <a:cubicBezTo>
                    <a:pt x="1113" y="116"/>
                    <a:pt x="1113" y="116"/>
                    <a:pt x="1113" y="116"/>
                  </a:cubicBezTo>
                  <a:cubicBezTo>
                    <a:pt x="1112" y="116"/>
                    <a:pt x="1110" y="116"/>
                    <a:pt x="1110" y="116"/>
                  </a:cubicBezTo>
                  <a:cubicBezTo>
                    <a:pt x="1108" y="119"/>
                    <a:pt x="1117" y="121"/>
                    <a:pt x="1115" y="124"/>
                  </a:cubicBezTo>
                  <a:cubicBezTo>
                    <a:pt x="1115" y="124"/>
                    <a:pt x="1111" y="122"/>
                    <a:pt x="1109" y="121"/>
                  </a:cubicBezTo>
                  <a:cubicBezTo>
                    <a:pt x="1110" y="122"/>
                    <a:pt x="1110" y="123"/>
                    <a:pt x="1109" y="124"/>
                  </a:cubicBezTo>
                  <a:cubicBezTo>
                    <a:pt x="1109" y="124"/>
                    <a:pt x="1108" y="122"/>
                    <a:pt x="1107" y="121"/>
                  </a:cubicBezTo>
                  <a:cubicBezTo>
                    <a:pt x="1105" y="122"/>
                    <a:pt x="1102" y="124"/>
                    <a:pt x="1100" y="124"/>
                  </a:cubicBezTo>
                  <a:cubicBezTo>
                    <a:pt x="1099" y="123"/>
                    <a:pt x="1099" y="123"/>
                    <a:pt x="1099" y="121"/>
                  </a:cubicBezTo>
                  <a:cubicBezTo>
                    <a:pt x="1099" y="121"/>
                    <a:pt x="1099" y="121"/>
                    <a:pt x="1099" y="121"/>
                  </a:cubicBezTo>
                  <a:cubicBezTo>
                    <a:pt x="1098" y="121"/>
                    <a:pt x="1095" y="120"/>
                    <a:pt x="1095" y="119"/>
                  </a:cubicBezTo>
                  <a:cubicBezTo>
                    <a:pt x="1094" y="119"/>
                    <a:pt x="1094" y="119"/>
                    <a:pt x="1093" y="119"/>
                  </a:cubicBezTo>
                  <a:cubicBezTo>
                    <a:pt x="1092" y="119"/>
                    <a:pt x="1091" y="120"/>
                    <a:pt x="1091" y="120"/>
                  </a:cubicBezTo>
                  <a:cubicBezTo>
                    <a:pt x="1088" y="119"/>
                    <a:pt x="1087" y="119"/>
                    <a:pt x="1085" y="118"/>
                  </a:cubicBezTo>
                  <a:cubicBezTo>
                    <a:pt x="1085" y="118"/>
                    <a:pt x="1085" y="119"/>
                    <a:pt x="1084" y="119"/>
                  </a:cubicBezTo>
                  <a:cubicBezTo>
                    <a:pt x="1087" y="120"/>
                    <a:pt x="1086" y="122"/>
                    <a:pt x="1089" y="123"/>
                  </a:cubicBezTo>
                  <a:cubicBezTo>
                    <a:pt x="1089" y="123"/>
                    <a:pt x="1089" y="123"/>
                    <a:pt x="1089" y="123"/>
                  </a:cubicBezTo>
                  <a:cubicBezTo>
                    <a:pt x="1089" y="123"/>
                    <a:pt x="1089" y="122"/>
                    <a:pt x="1089" y="122"/>
                  </a:cubicBezTo>
                  <a:cubicBezTo>
                    <a:pt x="1090" y="122"/>
                    <a:pt x="1090" y="123"/>
                    <a:pt x="1089" y="123"/>
                  </a:cubicBezTo>
                  <a:cubicBezTo>
                    <a:pt x="1088" y="123"/>
                    <a:pt x="1088" y="124"/>
                    <a:pt x="1087" y="124"/>
                  </a:cubicBezTo>
                  <a:cubicBezTo>
                    <a:pt x="1089" y="124"/>
                    <a:pt x="1090" y="124"/>
                    <a:pt x="1090" y="125"/>
                  </a:cubicBezTo>
                  <a:cubicBezTo>
                    <a:pt x="1089" y="126"/>
                    <a:pt x="1087" y="126"/>
                    <a:pt x="1085" y="126"/>
                  </a:cubicBezTo>
                  <a:cubicBezTo>
                    <a:pt x="1085" y="126"/>
                    <a:pt x="1085" y="126"/>
                    <a:pt x="1085" y="126"/>
                  </a:cubicBezTo>
                  <a:cubicBezTo>
                    <a:pt x="1084" y="127"/>
                    <a:pt x="1084" y="129"/>
                    <a:pt x="1084" y="130"/>
                  </a:cubicBezTo>
                  <a:cubicBezTo>
                    <a:pt x="1084" y="130"/>
                    <a:pt x="1084" y="130"/>
                    <a:pt x="1083" y="130"/>
                  </a:cubicBezTo>
                  <a:cubicBezTo>
                    <a:pt x="1082" y="130"/>
                    <a:pt x="1082" y="129"/>
                    <a:pt x="1081" y="129"/>
                  </a:cubicBezTo>
                  <a:cubicBezTo>
                    <a:pt x="1081" y="130"/>
                    <a:pt x="1082" y="130"/>
                    <a:pt x="1082" y="131"/>
                  </a:cubicBezTo>
                  <a:cubicBezTo>
                    <a:pt x="1083" y="131"/>
                    <a:pt x="1083" y="130"/>
                    <a:pt x="1083" y="130"/>
                  </a:cubicBezTo>
                  <a:cubicBezTo>
                    <a:pt x="1083" y="131"/>
                    <a:pt x="1083" y="131"/>
                    <a:pt x="1083" y="131"/>
                  </a:cubicBezTo>
                  <a:cubicBezTo>
                    <a:pt x="1083" y="131"/>
                    <a:pt x="1083" y="131"/>
                    <a:pt x="1082" y="131"/>
                  </a:cubicBezTo>
                  <a:cubicBezTo>
                    <a:pt x="1081" y="131"/>
                    <a:pt x="1080" y="132"/>
                    <a:pt x="1079" y="132"/>
                  </a:cubicBezTo>
                  <a:cubicBezTo>
                    <a:pt x="1078" y="133"/>
                    <a:pt x="1082" y="135"/>
                    <a:pt x="1084" y="137"/>
                  </a:cubicBezTo>
                  <a:cubicBezTo>
                    <a:pt x="1084" y="136"/>
                    <a:pt x="1083" y="135"/>
                    <a:pt x="1084" y="134"/>
                  </a:cubicBezTo>
                  <a:cubicBezTo>
                    <a:pt x="1085" y="133"/>
                    <a:pt x="1090" y="133"/>
                    <a:pt x="1092" y="133"/>
                  </a:cubicBezTo>
                  <a:cubicBezTo>
                    <a:pt x="1093" y="133"/>
                    <a:pt x="1095" y="132"/>
                    <a:pt x="1095" y="132"/>
                  </a:cubicBezTo>
                  <a:cubicBezTo>
                    <a:pt x="1096" y="130"/>
                    <a:pt x="1097" y="130"/>
                    <a:pt x="1097" y="129"/>
                  </a:cubicBezTo>
                  <a:cubicBezTo>
                    <a:pt x="1097" y="129"/>
                    <a:pt x="1097" y="129"/>
                    <a:pt x="1097" y="128"/>
                  </a:cubicBezTo>
                  <a:cubicBezTo>
                    <a:pt x="1097" y="128"/>
                    <a:pt x="1097" y="128"/>
                    <a:pt x="1098" y="128"/>
                  </a:cubicBezTo>
                  <a:cubicBezTo>
                    <a:pt x="1098" y="128"/>
                    <a:pt x="1098" y="128"/>
                    <a:pt x="1098" y="127"/>
                  </a:cubicBezTo>
                  <a:cubicBezTo>
                    <a:pt x="1099" y="127"/>
                    <a:pt x="1096" y="124"/>
                    <a:pt x="1097" y="125"/>
                  </a:cubicBezTo>
                  <a:cubicBezTo>
                    <a:pt x="1098" y="125"/>
                    <a:pt x="1098" y="127"/>
                    <a:pt x="1099" y="128"/>
                  </a:cubicBezTo>
                  <a:cubicBezTo>
                    <a:pt x="1100" y="128"/>
                    <a:pt x="1101" y="128"/>
                    <a:pt x="1102" y="127"/>
                  </a:cubicBezTo>
                  <a:cubicBezTo>
                    <a:pt x="1102" y="126"/>
                    <a:pt x="1098" y="124"/>
                    <a:pt x="1099" y="124"/>
                  </a:cubicBezTo>
                  <a:cubicBezTo>
                    <a:pt x="1102" y="125"/>
                    <a:pt x="1102" y="125"/>
                    <a:pt x="1105" y="126"/>
                  </a:cubicBezTo>
                  <a:cubicBezTo>
                    <a:pt x="1106" y="127"/>
                    <a:pt x="1102" y="126"/>
                    <a:pt x="1102" y="127"/>
                  </a:cubicBezTo>
                  <a:cubicBezTo>
                    <a:pt x="1101" y="128"/>
                    <a:pt x="1102" y="129"/>
                    <a:pt x="1103" y="130"/>
                  </a:cubicBezTo>
                  <a:cubicBezTo>
                    <a:pt x="1105" y="130"/>
                    <a:pt x="1107" y="130"/>
                    <a:pt x="1106" y="130"/>
                  </a:cubicBezTo>
                  <a:cubicBezTo>
                    <a:pt x="1106" y="131"/>
                    <a:pt x="1105" y="131"/>
                    <a:pt x="1103" y="131"/>
                  </a:cubicBezTo>
                  <a:cubicBezTo>
                    <a:pt x="1104" y="132"/>
                    <a:pt x="1104" y="132"/>
                    <a:pt x="1103" y="133"/>
                  </a:cubicBezTo>
                  <a:cubicBezTo>
                    <a:pt x="1103" y="133"/>
                    <a:pt x="1099" y="137"/>
                    <a:pt x="1098" y="137"/>
                  </a:cubicBezTo>
                  <a:cubicBezTo>
                    <a:pt x="1098" y="137"/>
                    <a:pt x="1097" y="136"/>
                    <a:pt x="1097" y="136"/>
                  </a:cubicBezTo>
                  <a:cubicBezTo>
                    <a:pt x="1096" y="137"/>
                    <a:pt x="1095" y="137"/>
                    <a:pt x="1095" y="137"/>
                  </a:cubicBezTo>
                  <a:cubicBezTo>
                    <a:pt x="1094" y="140"/>
                    <a:pt x="1097" y="141"/>
                    <a:pt x="1095" y="143"/>
                  </a:cubicBezTo>
                  <a:cubicBezTo>
                    <a:pt x="1095" y="143"/>
                    <a:pt x="1092" y="147"/>
                    <a:pt x="1091" y="147"/>
                  </a:cubicBezTo>
                  <a:cubicBezTo>
                    <a:pt x="1093" y="147"/>
                    <a:pt x="1094" y="148"/>
                    <a:pt x="1094" y="149"/>
                  </a:cubicBezTo>
                  <a:cubicBezTo>
                    <a:pt x="1094" y="151"/>
                    <a:pt x="1093" y="153"/>
                    <a:pt x="1090" y="154"/>
                  </a:cubicBezTo>
                  <a:cubicBezTo>
                    <a:pt x="1090" y="154"/>
                    <a:pt x="1090" y="154"/>
                    <a:pt x="1090" y="154"/>
                  </a:cubicBezTo>
                  <a:cubicBezTo>
                    <a:pt x="1090" y="154"/>
                    <a:pt x="1090" y="154"/>
                    <a:pt x="1090" y="154"/>
                  </a:cubicBezTo>
                  <a:cubicBezTo>
                    <a:pt x="1086" y="157"/>
                    <a:pt x="1079" y="158"/>
                    <a:pt x="1075" y="156"/>
                  </a:cubicBezTo>
                  <a:cubicBezTo>
                    <a:pt x="1074" y="156"/>
                    <a:pt x="1079" y="153"/>
                    <a:pt x="1079" y="153"/>
                  </a:cubicBezTo>
                  <a:cubicBezTo>
                    <a:pt x="1079" y="151"/>
                    <a:pt x="1080" y="150"/>
                    <a:pt x="1082" y="149"/>
                  </a:cubicBezTo>
                  <a:cubicBezTo>
                    <a:pt x="1082" y="149"/>
                    <a:pt x="1082" y="149"/>
                    <a:pt x="1082" y="149"/>
                  </a:cubicBezTo>
                  <a:cubicBezTo>
                    <a:pt x="1082" y="149"/>
                    <a:pt x="1081" y="149"/>
                    <a:pt x="1081" y="149"/>
                  </a:cubicBezTo>
                  <a:cubicBezTo>
                    <a:pt x="1080" y="148"/>
                    <a:pt x="1079" y="147"/>
                    <a:pt x="1078" y="146"/>
                  </a:cubicBezTo>
                  <a:cubicBezTo>
                    <a:pt x="1076" y="146"/>
                    <a:pt x="1071" y="145"/>
                    <a:pt x="1069" y="146"/>
                  </a:cubicBezTo>
                  <a:cubicBezTo>
                    <a:pt x="1068" y="145"/>
                    <a:pt x="1068" y="145"/>
                    <a:pt x="1066" y="144"/>
                  </a:cubicBezTo>
                  <a:cubicBezTo>
                    <a:pt x="1065" y="144"/>
                    <a:pt x="1060" y="145"/>
                    <a:pt x="1061" y="144"/>
                  </a:cubicBezTo>
                  <a:cubicBezTo>
                    <a:pt x="1062" y="142"/>
                    <a:pt x="1063" y="142"/>
                    <a:pt x="1065" y="140"/>
                  </a:cubicBezTo>
                  <a:cubicBezTo>
                    <a:pt x="1065" y="139"/>
                    <a:pt x="1069" y="138"/>
                    <a:pt x="1070" y="138"/>
                  </a:cubicBezTo>
                  <a:cubicBezTo>
                    <a:pt x="1073" y="139"/>
                    <a:pt x="1073" y="139"/>
                    <a:pt x="1077" y="140"/>
                  </a:cubicBezTo>
                  <a:cubicBezTo>
                    <a:pt x="1077" y="140"/>
                    <a:pt x="1080" y="144"/>
                    <a:pt x="1080" y="145"/>
                  </a:cubicBezTo>
                  <a:cubicBezTo>
                    <a:pt x="1080" y="145"/>
                    <a:pt x="1080" y="145"/>
                    <a:pt x="1080" y="145"/>
                  </a:cubicBezTo>
                  <a:cubicBezTo>
                    <a:pt x="1081" y="146"/>
                    <a:pt x="1082" y="147"/>
                    <a:pt x="1083" y="147"/>
                  </a:cubicBezTo>
                  <a:cubicBezTo>
                    <a:pt x="1085" y="148"/>
                    <a:pt x="1087" y="146"/>
                    <a:pt x="1090" y="145"/>
                  </a:cubicBezTo>
                  <a:cubicBezTo>
                    <a:pt x="1090" y="144"/>
                    <a:pt x="1090" y="144"/>
                    <a:pt x="1090" y="144"/>
                  </a:cubicBezTo>
                  <a:cubicBezTo>
                    <a:pt x="1089" y="143"/>
                    <a:pt x="1087" y="143"/>
                    <a:pt x="1086" y="142"/>
                  </a:cubicBezTo>
                  <a:cubicBezTo>
                    <a:pt x="1085" y="141"/>
                    <a:pt x="1079" y="141"/>
                    <a:pt x="1079" y="141"/>
                  </a:cubicBezTo>
                  <a:cubicBezTo>
                    <a:pt x="1080" y="139"/>
                    <a:pt x="1081" y="138"/>
                    <a:pt x="1082" y="137"/>
                  </a:cubicBezTo>
                  <a:cubicBezTo>
                    <a:pt x="1081" y="136"/>
                    <a:pt x="1080" y="135"/>
                    <a:pt x="1080" y="135"/>
                  </a:cubicBezTo>
                  <a:cubicBezTo>
                    <a:pt x="1079" y="135"/>
                    <a:pt x="1078" y="135"/>
                    <a:pt x="1077" y="135"/>
                  </a:cubicBezTo>
                  <a:cubicBezTo>
                    <a:pt x="1077" y="135"/>
                    <a:pt x="1077" y="135"/>
                    <a:pt x="1078" y="135"/>
                  </a:cubicBezTo>
                  <a:cubicBezTo>
                    <a:pt x="1081" y="138"/>
                    <a:pt x="1076" y="136"/>
                    <a:pt x="1075" y="138"/>
                  </a:cubicBezTo>
                  <a:cubicBezTo>
                    <a:pt x="1072" y="140"/>
                    <a:pt x="1073" y="135"/>
                    <a:pt x="1070" y="134"/>
                  </a:cubicBezTo>
                  <a:cubicBezTo>
                    <a:pt x="1069" y="134"/>
                    <a:pt x="1067" y="135"/>
                    <a:pt x="1066" y="135"/>
                  </a:cubicBezTo>
                  <a:cubicBezTo>
                    <a:pt x="1065" y="135"/>
                    <a:pt x="1065" y="135"/>
                    <a:pt x="1065" y="136"/>
                  </a:cubicBezTo>
                  <a:cubicBezTo>
                    <a:pt x="1060" y="139"/>
                    <a:pt x="1055" y="136"/>
                    <a:pt x="1052" y="135"/>
                  </a:cubicBezTo>
                  <a:cubicBezTo>
                    <a:pt x="1051" y="135"/>
                    <a:pt x="1052" y="132"/>
                    <a:pt x="1053" y="131"/>
                  </a:cubicBezTo>
                  <a:cubicBezTo>
                    <a:pt x="1053" y="131"/>
                    <a:pt x="1053" y="131"/>
                    <a:pt x="1053" y="131"/>
                  </a:cubicBezTo>
                  <a:cubicBezTo>
                    <a:pt x="1053" y="130"/>
                    <a:pt x="1053" y="129"/>
                    <a:pt x="1053" y="128"/>
                  </a:cubicBezTo>
                  <a:cubicBezTo>
                    <a:pt x="1055" y="126"/>
                    <a:pt x="1059" y="127"/>
                    <a:pt x="1060" y="125"/>
                  </a:cubicBezTo>
                  <a:cubicBezTo>
                    <a:pt x="1061" y="125"/>
                    <a:pt x="1060" y="122"/>
                    <a:pt x="1061" y="123"/>
                  </a:cubicBezTo>
                  <a:cubicBezTo>
                    <a:pt x="1064" y="124"/>
                    <a:pt x="1066" y="122"/>
                    <a:pt x="1069" y="123"/>
                  </a:cubicBezTo>
                  <a:cubicBezTo>
                    <a:pt x="1069" y="122"/>
                    <a:pt x="1069" y="121"/>
                    <a:pt x="1068" y="121"/>
                  </a:cubicBezTo>
                  <a:cubicBezTo>
                    <a:pt x="1065" y="120"/>
                    <a:pt x="1063" y="123"/>
                    <a:pt x="1060" y="122"/>
                  </a:cubicBezTo>
                  <a:cubicBezTo>
                    <a:pt x="1059" y="122"/>
                    <a:pt x="1057" y="120"/>
                    <a:pt x="1057" y="120"/>
                  </a:cubicBezTo>
                  <a:cubicBezTo>
                    <a:pt x="1059" y="117"/>
                    <a:pt x="1059" y="118"/>
                    <a:pt x="1061" y="115"/>
                  </a:cubicBezTo>
                  <a:cubicBezTo>
                    <a:pt x="1061" y="115"/>
                    <a:pt x="1063" y="116"/>
                    <a:pt x="1064" y="116"/>
                  </a:cubicBezTo>
                  <a:cubicBezTo>
                    <a:pt x="1066" y="117"/>
                    <a:pt x="1068" y="116"/>
                    <a:pt x="1070" y="116"/>
                  </a:cubicBezTo>
                  <a:cubicBezTo>
                    <a:pt x="1071" y="116"/>
                    <a:pt x="1071" y="116"/>
                    <a:pt x="1072" y="116"/>
                  </a:cubicBezTo>
                  <a:cubicBezTo>
                    <a:pt x="1072" y="116"/>
                    <a:pt x="1072" y="116"/>
                    <a:pt x="1072" y="116"/>
                  </a:cubicBezTo>
                  <a:cubicBezTo>
                    <a:pt x="1073" y="117"/>
                    <a:pt x="1076" y="119"/>
                    <a:pt x="1075" y="120"/>
                  </a:cubicBezTo>
                  <a:cubicBezTo>
                    <a:pt x="1075" y="120"/>
                    <a:pt x="1075" y="120"/>
                    <a:pt x="1075" y="121"/>
                  </a:cubicBezTo>
                  <a:cubicBezTo>
                    <a:pt x="1075" y="121"/>
                    <a:pt x="1075" y="121"/>
                    <a:pt x="1076" y="122"/>
                  </a:cubicBezTo>
                  <a:cubicBezTo>
                    <a:pt x="1077" y="121"/>
                    <a:pt x="1077" y="120"/>
                    <a:pt x="1079" y="119"/>
                  </a:cubicBezTo>
                  <a:cubicBezTo>
                    <a:pt x="1079" y="118"/>
                    <a:pt x="1080" y="118"/>
                    <a:pt x="1081" y="118"/>
                  </a:cubicBezTo>
                  <a:cubicBezTo>
                    <a:pt x="1081" y="117"/>
                    <a:pt x="1082" y="115"/>
                    <a:pt x="1083" y="115"/>
                  </a:cubicBezTo>
                  <a:cubicBezTo>
                    <a:pt x="1084" y="113"/>
                    <a:pt x="1084" y="113"/>
                    <a:pt x="1085" y="111"/>
                  </a:cubicBezTo>
                  <a:cubicBezTo>
                    <a:pt x="1084" y="111"/>
                    <a:pt x="1084" y="112"/>
                    <a:pt x="1083" y="113"/>
                  </a:cubicBezTo>
                  <a:cubicBezTo>
                    <a:pt x="1083" y="113"/>
                    <a:pt x="1080" y="109"/>
                    <a:pt x="1079" y="109"/>
                  </a:cubicBezTo>
                  <a:cubicBezTo>
                    <a:pt x="1076" y="108"/>
                    <a:pt x="1074" y="111"/>
                    <a:pt x="1070" y="110"/>
                  </a:cubicBezTo>
                  <a:cubicBezTo>
                    <a:pt x="1070" y="110"/>
                    <a:pt x="1073" y="110"/>
                    <a:pt x="1074" y="109"/>
                  </a:cubicBezTo>
                  <a:cubicBezTo>
                    <a:pt x="1074" y="109"/>
                    <a:pt x="1074" y="109"/>
                    <a:pt x="1074" y="108"/>
                  </a:cubicBezTo>
                  <a:cubicBezTo>
                    <a:pt x="1074" y="108"/>
                    <a:pt x="1073" y="108"/>
                    <a:pt x="1073" y="108"/>
                  </a:cubicBezTo>
                  <a:cubicBezTo>
                    <a:pt x="1073" y="108"/>
                    <a:pt x="1074" y="108"/>
                    <a:pt x="1074" y="108"/>
                  </a:cubicBezTo>
                  <a:cubicBezTo>
                    <a:pt x="1074" y="107"/>
                    <a:pt x="1072" y="106"/>
                    <a:pt x="1072" y="104"/>
                  </a:cubicBezTo>
                  <a:cubicBezTo>
                    <a:pt x="1072" y="104"/>
                    <a:pt x="1072" y="104"/>
                    <a:pt x="1072" y="104"/>
                  </a:cubicBezTo>
                  <a:cubicBezTo>
                    <a:pt x="1071" y="104"/>
                    <a:pt x="1072" y="104"/>
                    <a:pt x="1073" y="103"/>
                  </a:cubicBezTo>
                  <a:cubicBezTo>
                    <a:pt x="1073" y="103"/>
                    <a:pt x="1072" y="103"/>
                    <a:pt x="1072" y="103"/>
                  </a:cubicBezTo>
                  <a:cubicBezTo>
                    <a:pt x="1072" y="103"/>
                    <a:pt x="1071" y="103"/>
                    <a:pt x="1071" y="103"/>
                  </a:cubicBezTo>
                  <a:cubicBezTo>
                    <a:pt x="1071" y="104"/>
                    <a:pt x="1071" y="104"/>
                    <a:pt x="1071" y="104"/>
                  </a:cubicBezTo>
                  <a:cubicBezTo>
                    <a:pt x="1070" y="104"/>
                    <a:pt x="1070" y="104"/>
                    <a:pt x="1069" y="104"/>
                  </a:cubicBezTo>
                  <a:cubicBezTo>
                    <a:pt x="1069" y="104"/>
                    <a:pt x="1069" y="103"/>
                    <a:pt x="1069" y="103"/>
                  </a:cubicBezTo>
                  <a:cubicBezTo>
                    <a:pt x="1067" y="104"/>
                    <a:pt x="1065" y="103"/>
                    <a:pt x="1063" y="103"/>
                  </a:cubicBezTo>
                  <a:cubicBezTo>
                    <a:pt x="1063" y="103"/>
                    <a:pt x="1063" y="103"/>
                    <a:pt x="1063" y="103"/>
                  </a:cubicBezTo>
                  <a:cubicBezTo>
                    <a:pt x="1063" y="103"/>
                    <a:pt x="1063" y="103"/>
                    <a:pt x="1063" y="103"/>
                  </a:cubicBezTo>
                  <a:cubicBezTo>
                    <a:pt x="1063" y="103"/>
                    <a:pt x="1063" y="103"/>
                    <a:pt x="1063" y="103"/>
                  </a:cubicBezTo>
                  <a:cubicBezTo>
                    <a:pt x="1062" y="103"/>
                    <a:pt x="1061" y="103"/>
                    <a:pt x="1061" y="103"/>
                  </a:cubicBezTo>
                  <a:cubicBezTo>
                    <a:pt x="1060" y="105"/>
                    <a:pt x="1061" y="106"/>
                    <a:pt x="1060" y="108"/>
                  </a:cubicBezTo>
                  <a:cubicBezTo>
                    <a:pt x="1059" y="108"/>
                    <a:pt x="1059" y="107"/>
                    <a:pt x="1058" y="107"/>
                  </a:cubicBezTo>
                  <a:cubicBezTo>
                    <a:pt x="1059" y="107"/>
                    <a:pt x="1058" y="108"/>
                    <a:pt x="1059" y="108"/>
                  </a:cubicBezTo>
                  <a:cubicBezTo>
                    <a:pt x="1059" y="108"/>
                    <a:pt x="1058" y="108"/>
                    <a:pt x="1058" y="108"/>
                  </a:cubicBezTo>
                  <a:cubicBezTo>
                    <a:pt x="1058" y="108"/>
                    <a:pt x="1058" y="108"/>
                    <a:pt x="1058" y="108"/>
                  </a:cubicBezTo>
                  <a:cubicBezTo>
                    <a:pt x="1058" y="108"/>
                    <a:pt x="1058" y="108"/>
                    <a:pt x="1058" y="108"/>
                  </a:cubicBezTo>
                  <a:cubicBezTo>
                    <a:pt x="1057" y="108"/>
                    <a:pt x="1057" y="108"/>
                    <a:pt x="1057" y="108"/>
                  </a:cubicBezTo>
                  <a:cubicBezTo>
                    <a:pt x="1057" y="108"/>
                    <a:pt x="1057" y="108"/>
                    <a:pt x="1057" y="108"/>
                  </a:cubicBezTo>
                  <a:cubicBezTo>
                    <a:pt x="1055" y="107"/>
                    <a:pt x="1054" y="108"/>
                    <a:pt x="1052" y="107"/>
                  </a:cubicBezTo>
                  <a:cubicBezTo>
                    <a:pt x="1052" y="108"/>
                    <a:pt x="1052" y="108"/>
                    <a:pt x="1052" y="108"/>
                  </a:cubicBezTo>
                  <a:cubicBezTo>
                    <a:pt x="1053" y="109"/>
                    <a:pt x="1053" y="110"/>
                    <a:pt x="1056" y="111"/>
                  </a:cubicBezTo>
                  <a:cubicBezTo>
                    <a:pt x="1057" y="111"/>
                    <a:pt x="1061" y="112"/>
                    <a:pt x="1061" y="112"/>
                  </a:cubicBezTo>
                  <a:cubicBezTo>
                    <a:pt x="1060" y="114"/>
                    <a:pt x="1054" y="113"/>
                    <a:pt x="1052" y="114"/>
                  </a:cubicBezTo>
                  <a:cubicBezTo>
                    <a:pt x="1052" y="114"/>
                    <a:pt x="1052" y="115"/>
                    <a:pt x="1053" y="115"/>
                  </a:cubicBezTo>
                  <a:cubicBezTo>
                    <a:pt x="1054" y="115"/>
                    <a:pt x="1057" y="113"/>
                    <a:pt x="1057" y="114"/>
                  </a:cubicBezTo>
                  <a:cubicBezTo>
                    <a:pt x="1055" y="116"/>
                    <a:pt x="1053" y="116"/>
                    <a:pt x="1051" y="118"/>
                  </a:cubicBezTo>
                  <a:cubicBezTo>
                    <a:pt x="1051" y="118"/>
                    <a:pt x="1050" y="122"/>
                    <a:pt x="1049" y="121"/>
                  </a:cubicBezTo>
                  <a:cubicBezTo>
                    <a:pt x="1048" y="121"/>
                    <a:pt x="1047" y="121"/>
                    <a:pt x="1047" y="121"/>
                  </a:cubicBezTo>
                  <a:cubicBezTo>
                    <a:pt x="1047" y="121"/>
                    <a:pt x="1047" y="121"/>
                    <a:pt x="1048" y="122"/>
                  </a:cubicBezTo>
                  <a:cubicBezTo>
                    <a:pt x="1049" y="122"/>
                    <a:pt x="1055" y="123"/>
                    <a:pt x="1055" y="123"/>
                  </a:cubicBezTo>
                  <a:cubicBezTo>
                    <a:pt x="1053" y="126"/>
                    <a:pt x="1051" y="125"/>
                    <a:pt x="1050" y="127"/>
                  </a:cubicBezTo>
                  <a:cubicBezTo>
                    <a:pt x="1050" y="128"/>
                    <a:pt x="1048" y="128"/>
                    <a:pt x="1046" y="129"/>
                  </a:cubicBezTo>
                  <a:cubicBezTo>
                    <a:pt x="1046" y="129"/>
                    <a:pt x="1046" y="129"/>
                    <a:pt x="1046" y="129"/>
                  </a:cubicBezTo>
                  <a:cubicBezTo>
                    <a:pt x="1046" y="129"/>
                    <a:pt x="1045" y="129"/>
                    <a:pt x="1045" y="129"/>
                  </a:cubicBezTo>
                  <a:cubicBezTo>
                    <a:pt x="1045" y="129"/>
                    <a:pt x="1044" y="129"/>
                    <a:pt x="1044" y="129"/>
                  </a:cubicBezTo>
                  <a:cubicBezTo>
                    <a:pt x="1044" y="130"/>
                    <a:pt x="1043" y="132"/>
                    <a:pt x="1043" y="132"/>
                  </a:cubicBezTo>
                  <a:cubicBezTo>
                    <a:pt x="1041" y="135"/>
                    <a:pt x="1038" y="133"/>
                    <a:pt x="1036" y="135"/>
                  </a:cubicBezTo>
                  <a:cubicBezTo>
                    <a:pt x="1036" y="136"/>
                    <a:pt x="1037" y="136"/>
                    <a:pt x="1038" y="137"/>
                  </a:cubicBezTo>
                  <a:cubicBezTo>
                    <a:pt x="1040" y="139"/>
                    <a:pt x="1043" y="141"/>
                    <a:pt x="1042" y="142"/>
                  </a:cubicBezTo>
                  <a:cubicBezTo>
                    <a:pt x="1040" y="143"/>
                    <a:pt x="1038" y="140"/>
                    <a:pt x="1036" y="138"/>
                  </a:cubicBezTo>
                  <a:cubicBezTo>
                    <a:pt x="1036" y="139"/>
                    <a:pt x="1036" y="140"/>
                    <a:pt x="1035" y="139"/>
                  </a:cubicBezTo>
                  <a:cubicBezTo>
                    <a:pt x="1032" y="138"/>
                    <a:pt x="1033" y="138"/>
                    <a:pt x="1029" y="137"/>
                  </a:cubicBezTo>
                  <a:cubicBezTo>
                    <a:pt x="1029" y="136"/>
                    <a:pt x="1030" y="134"/>
                    <a:pt x="1031" y="134"/>
                  </a:cubicBezTo>
                  <a:cubicBezTo>
                    <a:pt x="1030" y="133"/>
                    <a:pt x="1029" y="132"/>
                    <a:pt x="1030" y="131"/>
                  </a:cubicBezTo>
                  <a:cubicBezTo>
                    <a:pt x="1030" y="131"/>
                    <a:pt x="1030" y="131"/>
                    <a:pt x="1031" y="131"/>
                  </a:cubicBezTo>
                  <a:cubicBezTo>
                    <a:pt x="1030" y="130"/>
                    <a:pt x="1029" y="129"/>
                    <a:pt x="1030" y="128"/>
                  </a:cubicBezTo>
                  <a:cubicBezTo>
                    <a:pt x="1030" y="127"/>
                    <a:pt x="1034" y="129"/>
                    <a:pt x="1035" y="130"/>
                  </a:cubicBezTo>
                  <a:cubicBezTo>
                    <a:pt x="1037" y="131"/>
                    <a:pt x="1039" y="129"/>
                    <a:pt x="1041" y="128"/>
                  </a:cubicBezTo>
                  <a:cubicBezTo>
                    <a:pt x="1041" y="128"/>
                    <a:pt x="1041" y="128"/>
                    <a:pt x="1041" y="128"/>
                  </a:cubicBezTo>
                  <a:cubicBezTo>
                    <a:pt x="1039" y="129"/>
                    <a:pt x="1038" y="130"/>
                    <a:pt x="1036" y="129"/>
                  </a:cubicBezTo>
                  <a:cubicBezTo>
                    <a:pt x="1035" y="129"/>
                    <a:pt x="1037" y="128"/>
                    <a:pt x="1038" y="127"/>
                  </a:cubicBezTo>
                  <a:cubicBezTo>
                    <a:pt x="1037" y="127"/>
                    <a:pt x="1037" y="127"/>
                    <a:pt x="1037" y="127"/>
                  </a:cubicBezTo>
                  <a:cubicBezTo>
                    <a:pt x="1036" y="126"/>
                    <a:pt x="1037" y="126"/>
                    <a:pt x="1038" y="126"/>
                  </a:cubicBezTo>
                  <a:cubicBezTo>
                    <a:pt x="1038" y="124"/>
                    <a:pt x="1035" y="123"/>
                    <a:pt x="1034" y="121"/>
                  </a:cubicBezTo>
                  <a:cubicBezTo>
                    <a:pt x="1033" y="122"/>
                    <a:pt x="1031" y="122"/>
                    <a:pt x="1030" y="122"/>
                  </a:cubicBezTo>
                  <a:cubicBezTo>
                    <a:pt x="1030" y="123"/>
                    <a:pt x="1028" y="124"/>
                    <a:pt x="1028" y="123"/>
                  </a:cubicBezTo>
                  <a:cubicBezTo>
                    <a:pt x="1028" y="123"/>
                    <a:pt x="1029" y="122"/>
                    <a:pt x="1030" y="122"/>
                  </a:cubicBezTo>
                  <a:cubicBezTo>
                    <a:pt x="1030" y="122"/>
                    <a:pt x="1030" y="122"/>
                    <a:pt x="1029" y="122"/>
                  </a:cubicBezTo>
                  <a:cubicBezTo>
                    <a:pt x="1029" y="122"/>
                    <a:pt x="1029" y="122"/>
                    <a:pt x="1028" y="122"/>
                  </a:cubicBezTo>
                  <a:cubicBezTo>
                    <a:pt x="1028" y="122"/>
                    <a:pt x="1028" y="123"/>
                    <a:pt x="1028" y="123"/>
                  </a:cubicBezTo>
                  <a:cubicBezTo>
                    <a:pt x="1028" y="122"/>
                    <a:pt x="1027" y="122"/>
                    <a:pt x="1027" y="122"/>
                  </a:cubicBezTo>
                  <a:cubicBezTo>
                    <a:pt x="1024" y="123"/>
                    <a:pt x="1022" y="127"/>
                    <a:pt x="1019" y="126"/>
                  </a:cubicBezTo>
                  <a:cubicBezTo>
                    <a:pt x="1020" y="126"/>
                    <a:pt x="1021" y="127"/>
                    <a:pt x="1022" y="127"/>
                  </a:cubicBezTo>
                  <a:cubicBezTo>
                    <a:pt x="1024" y="126"/>
                    <a:pt x="1026" y="124"/>
                    <a:pt x="1028" y="125"/>
                  </a:cubicBezTo>
                  <a:cubicBezTo>
                    <a:pt x="1028" y="125"/>
                    <a:pt x="1028" y="128"/>
                    <a:pt x="1027" y="130"/>
                  </a:cubicBezTo>
                  <a:cubicBezTo>
                    <a:pt x="1028" y="131"/>
                    <a:pt x="1030" y="132"/>
                    <a:pt x="1029" y="133"/>
                  </a:cubicBezTo>
                  <a:cubicBezTo>
                    <a:pt x="1029" y="133"/>
                    <a:pt x="1028" y="132"/>
                    <a:pt x="1027" y="131"/>
                  </a:cubicBezTo>
                  <a:cubicBezTo>
                    <a:pt x="1026" y="133"/>
                    <a:pt x="1026" y="133"/>
                    <a:pt x="1025" y="135"/>
                  </a:cubicBezTo>
                  <a:cubicBezTo>
                    <a:pt x="1024" y="136"/>
                    <a:pt x="1022" y="134"/>
                    <a:pt x="1022" y="134"/>
                  </a:cubicBezTo>
                  <a:cubicBezTo>
                    <a:pt x="1019" y="133"/>
                    <a:pt x="1017" y="134"/>
                    <a:pt x="1015" y="135"/>
                  </a:cubicBezTo>
                  <a:cubicBezTo>
                    <a:pt x="1016" y="136"/>
                    <a:pt x="1016" y="138"/>
                    <a:pt x="1018" y="139"/>
                  </a:cubicBezTo>
                  <a:cubicBezTo>
                    <a:pt x="1019" y="139"/>
                    <a:pt x="1018" y="139"/>
                    <a:pt x="1018" y="140"/>
                  </a:cubicBezTo>
                  <a:cubicBezTo>
                    <a:pt x="1016" y="142"/>
                    <a:pt x="1015" y="142"/>
                    <a:pt x="1014" y="144"/>
                  </a:cubicBezTo>
                  <a:cubicBezTo>
                    <a:pt x="1014" y="145"/>
                    <a:pt x="1014" y="146"/>
                    <a:pt x="1014" y="146"/>
                  </a:cubicBezTo>
                  <a:cubicBezTo>
                    <a:pt x="1014" y="146"/>
                    <a:pt x="1015" y="146"/>
                    <a:pt x="1015" y="147"/>
                  </a:cubicBezTo>
                  <a:cubicBezTo>
                    <a:pt x="1015" y="149"/>
                    <a:pt x="1011" y="154"/>
                    <a:pt x="1007" y="156"/>
                  </a:cubicBezTo>
                  <a:cubicBezTo>
                    <a:pt x="1003" y="156"/>
                    <a:pt x="1002" y="158"/>
                    <a:pt x="999" y="157"/>
                  </a:cubicBezTo>
                  <a:cubicBezTo>
                    <a:pt x="998" y="156"/>
                    <a:pt x="995" y="152"/>
                    <a:pt x="996" y="151"/>
                  </a:cubicBezTo>
                  <a:cubicBezTo>
                    <a:pt x="997" y="149"/>
                    <a:pt x="998" y="149"/>
                    <a:pt x="1000" y="147"/>
                  </a:cubicBezTo>
                  <a:cubicBezTo>
                    <a:pt x="1000" y="146"/>
                    <a:pt x="1005" y="145"/>
                    <a:pt x="1006" y="145"/>
                  </a:cubicBezTo>
                  <a:cubicBezTo>
                    <a:pt x="1007" y="146"/>
                    <a:pt x="1007" y="146"/>
                    <a:pt x="1008" y="146"/>
                  </a:cubicBezTo>
                  <a:cubicBezTo>
                    <a:pt x="1008" y="146"/>
                    <a:pt x="1007" y="146"/>
                    <a:pt x="1006" y="145"/>
                  </a:cubicBezTo>
                  <a:cubicBezTo>
                    <a:pt x="1005" y="145"/>
                    <a:pt x="1002" y="141"/>
                    <a:pt x="1003" y="141"/>
                  </a:cubicBezTo>
                  <a:cubicBezTo>
                    <a:pt x="1004" y="138"/>
                    <a:pt x="1007" y="139"/>
                    <a:pt x="1009" y="137"/>
                  </a:cubicBezTo>
                  <a:cubicBezTo>
                    <a:pt x="1009" y="137"/>
                    <a:pt x="1012" y="134"/>
                    <a:pt x="1014" y="134"/>
                  </a:cubicBezTo>
                  <a:cubicBezTo>
                    <a:pt x="1014" y="133"/>
                    <a:pt x="1015" y="133"/>
                    <a:pt x="1016" y="132"/>
                  </a:cubicBezTo>
                  <a:cubicBezTo>
                    <a:pt x="1015" y="133"/>
                    <a:pt x="1014" y="133"/>
                    <a:pt x="1013" y="133"/>
                  </a:cubicBezTo>
                  <a:cubicBezTo>
                    <a:pt x="1012" y="133"/>
                    <a:pt x="1015" y="129"/>
                    <a:pt x="1016" y="128"/>
                  </a:cubicBezTo>
                  <a:cubicBezTo>
                    <a:pt x="1017" y="127"/>
                    <a:pt x="1018" y="127"/>
                    <a:pt x="1018" y="126"/>
                  </a:cubicBezTo>
                  <a:cubicBezTo>
                    <a:pt x="1019" y="126"/>
                    <a:pt x="1019" y="126"/>
                    <a:pt x="1019" y="126"/>
                  </a:cubicBezTo>
                  <a:cubicBezTo>
                    <a:pt x="1018" y="125"/>
                    <a:pt x="1019" y="121"/>
                    <a:pt x="1020" y="120"/>
                  </a:cubicBezTo>
                  <a:cubicBezTo>
                    <a:pt x="1021" y="119"/>
                    <a:pt x="1019" y="118"/>
                    <a:pt x="1019" y="117"/>
                  </a:cubicBezTo>
                  <a:cubicBezTo>
                    <a:pt x="1018" y="117"/>
                    <a:pt x="1015" y="116"/>
                    <a:pt x="1014" y="116"/>
                  </a:cubicBezTo>
                  <a:cubicBezTo>
                    <a:pt x="1012" y="116"/>
                    <a:pt x="1010" y="116"/>
                    <a:pt x="1010" y="117"/>
                  </a:cubicBezTo>
                  <a:cubicBezTo>
                    <a:pt x="1010" y="118"/>
                    <a:pt x="1010" y="119"/>
                    <a:pt x="1010" y="120"/>
                  </a:cubicBezTo>
                  <a:cubicBezTo>
                    <a:pt x="1011" y="120"/>
                    <a:pt x="1011" y="120"/>
                    <a:pt x="1012" y="120"/>
                  </a:cubicBezTo>
                  <a:cubicBezTo>
                    <a:pt x="1012" y="120"/>
                    <a:pt x="1012" y="121"/>
                    <a:pt x="1012" y="122"/>
                  </a:cubicBezTo>
                  <a:cubicBezTo>
                    <a:pt x="1014" y="122"/>
                    <a:pt x="1015" y="122"/>
                    <a:pt x="1015" y="123"/>
                  </a:cubicBezTo>
                  <a:cubicBezTo>
                    <a:pt x="1015" y="124"/>
                    <a:pt x="1013" y="124"/>
                    <a:pt x="1012" y="124"/>
                  </a:cubicBezTo>
                  <a:cubicBezTo>
                    <a:pt x="1012" y="124"/>
                    <a:pt x="1011" y="125"/>
                    <a:pt x="1011" y="125"/>
                  </a:cubicBezTo>
                  <a:cubicBezTo>
                    <a:pt x="1010" y="127"/>
                    <a:pt x="1009" y="127"/>
                    <a:pt x="1007" y="129"/>
                  </a:cubicBezTo>
                  <a:cubicBezTo>
                    <a:pt x="1007" y="130"/>
                    <a:pt x="1004" y="134"/>
                    <a:pt x="1003" y="133"/>
                  </a:cubicBezTo>
                  <a:cubicBezTo>
                    <a:pt x="999" y="132"/>
                    <a:pt x="1004" y="126"/>
                    <a:pt x="1001" y="125"/>
                  </a:cubicBezTo>
                  <a:cubicBezTo>
                    <a:pt x="1000" y="124"/>
                    <a:pt x="1000" y="125"/>
                    <a:pt x="1000" y="125"/>
                  </a:cubicBezTo>
                  <a:cubicBezTo>
                    <a:pt x="999" y="124"/>
                    <a:pt x="997" y="123"/>
                    <a:pt x="996" y="122"/>
                  </a:cubicBezTo>
                  <a:cubicBezTo>
                    <a:pt x="995" y="122"/>
                    <a:pt x="990" y="124"/>
                    <a:pt x="989" y="123"/>
                  </a:cubicBezTo>
                  <a:cubicBezTo>
                    <a:pt x="988" y="123"/>
                    <a:pt x="988" y="123"/>
                    <a:pt x="988" y="123"/>
                  </a:cubicBezTo>
                  <a:cubicBezTo>
                    <a:pt x="988" y="123"/>
                    <a:pt x="988" y="123"/>
                    <a:pt x="988" y="123"/>
                  </a:cubicBezTo>
                  <a:cubicBezTo>
                    <a:pt x="988" y="123"/>
                    <a:pt x="989" y="124"/>
                    <a:pt x="989" y="124"/>
                  </a:cubicBezTo>
                  <a:cubicBezTo>
                    <a:pt x="989" y="124"/>
                    <a:pt x="989" y="124"/>
                    <a:pt x="990" y="124"/>
                  </a:cubicBezTo>
                  <a:cubicBezTo>
                    <a:pt x="990" y="124"/>
                    <a:pt x="990" y="124"/>
                    <a:pt x="989" y="124"/>
                  </a:cubicBezTo>
                  <a:cubicBezTo>
                    <a:pt x="986" y="123"/>
                    <a:pt x="985" y="125"/>
                    <a:pt x="982" y="124"/>
                  </a:cubicBezTo>
                  <a:cubicBezTo>
                    <a:pt x="981" y="123"/>
                    <a:pt x="982" y="122"/>
                    <a:pt x="982" y="121"/>
                  </a:cubicBezTo>
                  <a:cubicBezTo>
                    <a:pt x="982" y="121"/>
                    <a:pt x="982" y="121"/>
                    <a:pt x="983" y="120"/>
                  </a:cubicBezTo>
                  <a:cubicBezTo>
                    <a:pt x="982" y="120"/>
                    <a:pt x="983" y="120"/>
                    <a:pt x="983" y="120"/>
                  </a:cubicBezTo>
                  <a:cubicBezTo>
                    <a:pt x="983" y="119"/>
                    <a:pt x="983" y="118"/>
                    <a:pt x="984" y="116"/>
                  </a:cubicBezTo>
                  <a:cubicBezTo>
                    <a:pt x="984" y="116"/>
                    <a:pt x="985" y="116"/>
                    <a:pt x="985" y="116"/>
                  </a:cubicBezTo>
                  <a:cubicBezTo>
                    <a:pt x="984" y="114"/>
                    <a:pt x="982" y="113"/>
                    <a:pt x="983" y="112"/>
                  </a:cubicBezTo>
                  <a:cubicBezTo>
                    <a:pt x="984" y="111"/>
                    <a:pt x="990" y="109"/>
                    <a:pt x="991" y="109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93" y="109"/>
                    <a:pt x="994" y="108"/>
                    <a:pt x="995" y="107"/>
                  </a:cubicBezTo>
                  <a:cubicBezTo>
                    <a:pt x="994" y="107"/>
                    <a:pt x="994" y="107"/>
                    <a:pt x="993" y="106"/>
                  </a:cubicBezTo>
                  <a:cubicBezTo>
                    <a:pt x="992" y="106"/>
                    <a:pt x="988" y="106"/>
                    <a:pt x="987" y="106"/>
                  </a:cubicBezTo>
                  <a:cubicBezTo>
                    <a:pt x="986" y="107"/>
                    <a:pt x="985" y="107"/>
                    <a:pt x="984" y="109"/>
                  </a:cubicBezTo>
                  <a:cubicBezTo>
                    <a:pt x="984" y="109"/>
                    <a:pt x="983" y="110"/>
                    <a:pt x="982" y="110"/>
                  </a:cubicBezTo>
                  <a:cubicBezTo>
                    <a:pt x="982" y="111"/>
                    <a:pt x="982" y="111"/>
                    <a:pt x="982" y="111"/>
                  </a:cubicBezTo>
                  <a:cubicBezTo>
                    <a:pt x="981" y="113"/>
                    <a:pt x="980" y="113"/>
                    <a:pt x="979" y="114"/>
                  </a:cubicBezTo>
                  <a:cubicBezTo>
                    <a:pt x="981" y="115"/>
                    <a:pt x="984" y="116"/>
                    <a:pt x="983" y="116"/>
                  </a:cubicBezTo>
                  <a:cubicBezTo>
                    <a:pt x="982" y="118"/>
                    <a:pt x="980" y="118"/>
                    <a:pt x="978" y="120"/>
                  </a:cubicBezTo>
                  <a:cubicBezTo>
                    <a:pt x="978" y="121"/>
                    <a:pt x="976" y="117"/>
                    <a:pt x="975" y="117"/>
                  </a:cubicBezTo>
                  <a:cubicBezTo>
                    <a:pt x="972" y="116"/>
                    <a:pt x="970" y="119"/>
                    <a:pt x="967" y="118"/>
                  </a:cubicBezTo>
                  <a:cubicBezTo>
                    <a:pt x="969" y="119"/>
                    <a:pt x="966" y="125"/>
                    <a:pt x="968" y="127"/>
                  </a:cubicBezTo>
                  <a:cubicBezTo>
                    <a:pt x="967" y="127"/>
                    <a:pt x="965" y="127"/>
                    <a:pt x="965" y="128"/>
                  </a:cubicBezTo>
                  <a:cubicBezTo>
                    <a:pt x="962" y="130"/>
                    <a:pt x="960" y="132"/>
                    <a:pt x="958" y="131"/>
                  </a:cubicBezTo>
                  <a:cubicBezTo>
                    <a:pt x="957" y="131"/>
                    <a:pt x="954" y="126"/>
                    <a:pt x="955" y="125"/>
                  </a:cubicBezTo>
                  <a:cubicBezTo>
                    <a:pt x="956" y="123"/>
                    <a:pt x="962" y="125"/>
                    <a:pt x="964" y="123"/>
                  </a:cubicBezTo>
                  <a:cubicBezTo>
                    <a:pt x="964" y="122"/>
                    <a:pt x="965" y="118"/>
                    <a:pt x="966" y="118"/>
                  </a:cubicBezTo>
                  <a:cubicBezTo>
                    <a:pt x="965" y="118"/>
                    <a:pt x="962" y="115"/>
                    <a:pt x="962" y="115"/>
                  </a:cubicBezTo>
                  <a:cubicBezTo>
                    <a:pt x="963" y="112"/>
                    <a:pt x="963" y="112"/>
                    <a:pt x="964" y="110"/>
                  </a:cubicBezTo>
                  <a:cubicBezTo>
                    <a:pt x="964" y="110"/>
                    <a:pt x="966" y="109"/>
                    <a:pt x="968" y="109"/>
                  </a:cubicBezTo>
                  <a:cubicBezTo>
                    <a:pt x="967" y="108"/>
                    <a:pt x="966" y="107"/>
                    <a:pt x="967" y="106"/>
                  </a:cubicBezTo>
                  <a:cubicBezTo>
                    <a:pt x="967" y="106"/>
                    <a:pt x="969" y="107"/>
                    <a:pt x="970" y="108"/>
                  </a:cubicBezTo>
                  <a:cubicBezTo>
                    <a:pt x="972" y="108"/>
                    <a:pt x="973" y="108"/>
                    <a:pt x="973" y="108"/>
                  </a:cubicBezTo>
                  <a:cubicBezTo>
                    <a:pt x="974" y="108"/>
                    <a:pt x="974" y="108"/>
                    <a:pt x="974" y="108"/>
                  </a:cubicBezTo>
                  <a:cubicBezTo>
                    <a:pt x="975" y="108"/>
                    <a:pt x="977" y="107"/>
                    <a:pt x="977" y="107"/>
                  </a:cubicBezTo>
                  <a:cubicBezTo>
                    <a:pt x="978" y="106"/>
                    <a:pt x="978" y="106"/>
                    <a:pt x="978" y="106"/>
                  </a:cubicBezTo>
                  <a:cubicBezTo>
                    <a:pt x="977" y="106"/>
                    <a:pt x="975" y="107"/>
                    <a:pt x="973" y="106"/>
                  </a:cubicBezTo>
                  <a:cubicBezTo>
                    <a:pt x="972" y="106"/>
                    <a:pt x="977" y="103"/>
                    <a:pt x="977" y="102"/>
                  </a:cubicBezTo>
                  <a:cubicBezTo>
                    <a:pt x="978" y="102"/>
                    <a:pt x="978" y="102"/>
                    <a:pt x="978" y="102"/>
                  </a:cubicBezTo>
                  <a:cubicBezTo>
                    <a:pt x="978" y="102"/>
                    <a:pt x="978" y="102"/>
                    <a:pt x="978" y="102"/>
                  </a:cubicBezTo>
                  <a:cubicBezTo>
                    <a:pt x="977" y="101"/>
                    <a:pt x="978" y="101"/>
                    <a:pt x="978" y="101"/>
                  </a:cubicBezTo>
                  <a:cubicBezTo>
                    <a:pt x="979" y="100"/>
                    <a:pt x="981" y="100"/>
                    <a:pt x="982" y="98"/>
                  </a:cubicBezTo>
                  <a:cubicBezTo>
                    <a:pt x="982" y="98"/>
                    <a:pt x="981" y="95"/>
                    <a:pt x="982" y="95"/>
                  </a:cubicBezTo>
                  <a:cubicBezTo>
                    <a:pt x="984" y="96"/>
                    <a:pt x="982" y="100"/>
                    <a:pt x="984" y="101"/>
                  </a:cubicBezTo>
                  <a:cubicBezTo>
                    <a:pt x="984" y="101"/>
                    <a:pt x="985" y="101"/>
                    <a:pt x="986" y="101"/>
                  </a:cubicBezTo>
                  <a:cubicBezTo>
                    <a:pt x="986" y="101"/>
                    <a:pt x="986" y="101"/>
                    <a:pt x="986" y="101"/>
                  </a:cubicBezTo>
                  <a:cubicBezTo>
                    <a:pt x="987" y="101"/>
                    <a:pt x="990" y="100"/>
                    <a:pt x="989" y="101"/>
                  </a:cubicBezTo>
                  <a:cubicBezTo>
                    <a:pt x="989" y="102"/>
                    <a:pt x="988" y="102"/>
                    <a:pt x="987" y="102"/>
                  </a:cubicBezTo>
                  <a:cubicBezTo>
                    <a:pt x="987" y="103"/>
                    <a:pt x="987" y="103"/>
                    <a:pt x="988" y="104"/>
                  </a:cubicBezTo>
                  <a:cubicBezTo>
                    <a:pt x="988" y="103"/>
                    <a:pt x="988" y="103"/>
                    <a:pt x="989" y="101"/>
                  </a:cubicBezTo>
                  <a:cubicBezTo>
                    <a:pt x="989" y="101"/>
                    <a:pt x="989" y="101"/>
                    <a:pt x="989" y="101"/>
                  </a:cubicBezTo>
                  <a:cubicBezTo>
                    <a:pt x="989" y="101"/>
                    <a:pt x="989" y="101"/>
                    <a:pt x="990" y="101"/>
                  </a:cubicBezTo>
                  <a:cubicBezTo>
                    <a:pt x="990" y="101"/>
                    <a:pt x="990" y="101"/>
                    <a:pt x="990" y="101"/>
                  </a:cubicBezTo>
                  <a:cubicBezTo>
                    <a:pt x="990" y="101"/>
                    <a:pt x="990" y="101"/>
                    <a:pt x="990" y="101"/>
                  </a:cubicBezTo>
                  <a:cubicBezTo>
                    <a:pt x="990" y="101"/>
                    <a:pt x="991" y="101"/>
                    <a:pt x="991" y="101"/>
                  </a:cubicBezTo>
                  <a:cubicBezTo>
                    <a:pt x="991" y="101"/>
                    <a:pt x="991" y="102"/>
                    <a:pt x="991" y="102"/>
                  </a:cubicBezTo>
                  <a:cubicBezTo>
                    <a:pt x="992" y="103"/>
                    <a:pt x="993" y="105"/>
                    <a:pt x="994" y="105"/>
                  </a:cubicBezTo>
                  <a:cubicBezTo>
                    <a:pt x="994" y="105"/>
                    <a:pt x="995" y="105"/>
                    <a:pt x="995" y="105"/>
                  </a:cubicBezTo>
                  <a:cubicBezTo>
                    <a:pt x="995" y="105"/>
                    <a:pt x="995" y="104"/>
                    <a:pt x="996" y="104"/>
                  </a:cubicBezTo>
                  <a:cubicBezTo>
                    <a:pt x="995" y="104"/>
                    <a:pt x="995" y="104"/>
                    <a:pt x="995" y="104"/>
                  </a:cubicBezTo>
                  <a:cubicBezTo>
                    <a:pt x="995" y="103"/>
                    <a:pt x="995" y="103"/>
                    <a:pt x="996" y="103"/>
                  </a:cubicBezTo>
                  <a:cubicBezTo>
                    <a:pt x="996" y="103"/>
                    <a:pt x="996" y="103"/>
                    <a:pt x="996" y="104"/>
                  </a:cubicBezTo>
                  <a:cubicBezTo>
                    <a:pt x="997" y="104"/>
                    <a:pt x="998" y="105"/>
                    <a:pt x="999" y="105"/>
                  </a:cubicBezTo>
                  <a:cubicBezTo>
                    <a:pt x="1000" y="105"/>
                    <a:pt x="1000" y="105"/>
                    <a:pt x="1001" y="105"/>
                  </a:cubicBezTo>
                  <a:cubicBezTo>
                    <a:pt x="1001" y="105"/>
                    <a:pt x="1001" y="105"/>
                    <a:pt x="1001" y="105"/>
                  </a:cubicBezTo>
                  <a:cubicBezTo>
                    <a:pt x="1001" y="105"/>
                    <a:pt x="1001" y="105"/>
                    <a:pt x="1002" y="105"/>
                  </a:cubicBezTo>
                  <a:cubicBezTo>
                    <a:pt x="1000" y="104"/>
                    <a:pt x="1000" y="103"/>
                    <a:pt x="998" y="102"/>
                  </a:cubicBezTo>
                  <a:cubicBezTo>
                    <a:pt x="999" y="102"/>
                    <a:pt x="999" y="102"/>
                    <a:pt x="1000" y="101"/>
                  </a:cubicBezTo>
                  <a:cubicBezTo>
                    <a:pt x="999" y="101"/>
                    <a:pt x="999" y="101"/>
                    <a:pt x="999" y="101"/>
                  </a:cubicBezTo>
                  <a:cubicBezTo>
                    <a:pt x="999" y="101"/>
                    <a:pt x="1000" y="101"/>
                    <a:pt x="1000" y="100"/>
                  </a:cubicBezTo>
                  <a:cubicBezTo>
                    <a:pt x="1000" y="100"/>
                    <a:pt x="1000" y="100"/>
                    <a:pt x="1000" y="100"/>
                  </a:cubicBezTo>
                  <a:cubicBezTo>
                    <a:pt x="1000" y="99"/>
                    <a:pt x="998" y="98"/>
                    <a:pt x="996" y="97"/>
                  </a:cubicBezTo>
                  <a:cubicBezTo>
                    <a:pt x="996" y="97"/>
                    <a:pt x="996" y="97"/>
                    <a:pt x="996" y="96"/>
                  </a:cubicBezTo>
                  <a:cubicBezTo>
                    <a:pt x="996" y="96"/>
                    <a:pt x="996" y="96"/>
                    <a:pt x="996" y="96"/>
                  </a:cubicBezTo>
                  <a:cubicBezTo>
                    <a:pt x="996" y="96"/>
                    <a:pt x="995" y="96"/>
                    <a:pt x="995" y="96"/>
                  </a:cubicBezTo>
                  <a:cubicBezTo>
                    <a:pt x="994" y="97"/>
                    <a:pt x="991" y="96"/>
                    <a:pt x="990" y="98"/>
                  </a:cubicBezTo>
                  <a:cubicBezTo>
                    <a:pt x="990" y="99"/>
                    <a:pt x="989" y="97"/>
                    <a:pt x="988" y="97"/>
                  </a:cubicBezTo>
                  <a:cubicBezTo>
                    <a:pt x="985" y="96"/>
                    <a:pt x="985" y="96"/>
                    <a:pt x="982" y="95"/>
                  </a:cubicBezTo>
                  <a:cubicBezTo>
                    <a:pt x="981" y="95"/>
                    <a:pt x="976" y="94"/>
                    <a:pt x="977" y="94"/>
                  </a:cubicBezTo>
                  <a:cubicBezTo>
                    <a:pt x="978" y="92"/>
                    <a:pt x="980" y="92"/>
                    <a:pt x="982" y="90"/>
                  </a:cubicBezTo>
                  <a:cubicBezTo>
                    <a:pt x="982" y="89"/>
                    <a:pt x="986" y="87"/>
                    <a:pt x="987" y="87"/>
                  </a:cubicBezTo>
                  <a:cubicBezTo>
                    <a:pt x="990" y="88"/>
                    <a:pt x="988" y="92"/>
                    <a:pt x="991" y="93"/>
                  </a:cubicBezTo>
                  <a:cubicBezTo>
                    <a:pt x="992" y="93"/>
                    <a:pt x="995" y="94"/>
                    <a:pt x="996" y="94"/>
                  </a:cubicBezTo>
                  <a:cubicBezTo>
                    <a:pt x="996" y="94"/>
                    <a:pt x="996" y="94"/>
                    <a:pt x="996" y="94"/>
                  </a:cubicBezTo>
                  <a:cubicBezTo>
                    <a:pt x="997" y="94"/>
                    <a:pt x="997" y="95"/>
                    <a:pt x="997" y="96"/>
                  </a:cubicBezTo>
                  <a:cubicBezTo>
                    <a:pt x="998" y="97"/>
                    <a:pt x="999" y="98"/>
                    <a:pt x="999" y="98"/>
                  </a:cubicBezTo>
                  <a:cubicBezTo>
                    <a:pt x="1000" y="98"/>
                    <a:pt x="1001" y="98"/>
                    <a:pt x="1001" y="98"/>
                  </a:cubicBezTo>
                  <a:cubicBezTo>
                    <a:pt x="1001" y="98"/>
                    <a:pt x="1001" y="98"/>
                    <a:pt x="1001" y="98"/>
                  </a:cubicBezTo>
                  <a:cubicBezTo>
                    <a:pt x="1001" y="97"/>
                    <a:pt x="1001" y="97"/>
                    <a:pt x="1001" y="97"/>
                  </a:cubicBezTo>
                  <a:cubicBezTo>
                    <a:pt x="1002" y="97"/>
                    <a:pt x="1002" y="97"/>
                    <a:pt x="1003" y="97"/>
                  </a:cubicBezTo>
                  <a:cubicBezTo>
                    <a:pt x="1004" y="95"/>
                    <a:pt x="1004" y="95"/>
                    <a:pt x="1005" y="93"/>
                  </a:cubicBezTo>
                  <a:cubicBezTo>
                    <a:pt x="1005" y="93"/>
                    <a:pt x="1005" y="93"/>
                    <a:pt x="1005" y="93"/>
                  </a:cubicBezTo>
                  <a:cubicBezTo>
                    <a:pt x="1004" y="93"/>
                    <a:pt x="1004" y="93"/>
                    <a:pt x="1003" y="93"/>
                  </a:cubicBezTo>
                  <a:cubicBezTo>
                    <a:pt x="1002" y="93"/>
                    <a:pt x="1000" y="91"/>
                    <a:pt x="999" y="89"/>
                  </a:cubicBezTo>
                  <a:cubicBezTo>
                    <a:pt x="997" y="89"/>
                    <a:pt x="994" y="89"/>
                    <a:pt x="994" y="89"/>
                  </a:cubicBezTo>
                  <a:cubicBezTo>
                    <a:pt x="991" y="88"/>
                    <a:pt x="992" y="85"/>
                    <a:pt x="990" y="84"/>
                  </a:cubicBezTo>
                  <a:cubicBezTo>
                    <a:pt x="988" y="84"/>
                    <a:pt x="987" y="83"/>
                    <a:pt x="987" y="82"/>
                  </a:cubicBezTo>
                  <a:cubicBezTo>
                    <a:pt x="988" y="82"/>
                    <a:pt x="989" y="83"/>
                    <a:pt x="990" y="84"/>
                  </a:cubicBezTo>
                  <a:cubicBezTo>
                    <a:pt x="990" y="82"/>
                    <a:pt x="990" y="82"/>
                    <a:pt x="991" y="80"/>
                  </a:cubicBezTo>
                  <a:cubicBezTo>
                    <a:pt x="992" y="80"/>
                    <a:pt x="992" y="79"/>
                    <a:pt x="992" y="79"/>
                  </a:cubicBezTo>
                  <a:cubicBezTo>
                    <a:pt x="992" y="78"/>
                    <a:pt x="992" y="77"/>
                    <a:pt x="992" y="76"/>
                  </a:cubicBezTo>
                  <a:cubicBezTo>
                    <a:pt x="993" y="75"/>
                    <a:pt x="993" y="77"/>
                    <a:pt x="993" y="77"/>
                  </a:cubicBezTo>
                  <a:cubicBezTo>
                    <a:pt x="994" y="77"/>
                    <a:pt x="994" y="77"/>
                    <a:pt x="994" y="77"/>
                  </a:cubicBezTo>
                  <a:cubicBezTo>
                    <a:pt x="994" y="77"/>
                    <a:pt x="995" y="78"/>
                    <a:pt x="995" y="78"/>
                  </a:cubicBezTo>
                  <a:cubicBezTo>
                    <a:pt x="996" y="78"/>
                    <a:pt x="997" y="77"/>
                    <a:pt x="998" y="76"/>
                  </a:cubicBezTo>
                  <a:cubicBezTo>
                    <a:pt x="997" y="76"/>
                    <a:pt x="997" y="76"/>
                    <a:pt x="995" y="75"/>
                  </a:cubicBezTo>
                  <a:cubicBezTo>
                    <a:pt x="994" y="75"/>
                    <a:pt x="990" y="73"/>
                    <a:pt x="990" y="73"/>
                  </a:cubicBezTo>
                  <a:cubicBezTo>
                    <a:pt x="992" y="70"/>
                    <a:pt x="993" y="71"/>
                    <a:pt x="994" y="68"/>
                  </a:cubicBezTo>
                  <a:cubicBezTo>
                    <a:pt x="995" y="68"/>
                    <a:pt x="1000" y="66"/>
                    <a:pt x="1001" y="66"/>
                  </a:cubicBezTo>
                  <a:cubicBezTo>
                    <a:pt x="1001" y="66"/>
                    <a:pt x="1001" y="66"/>
                    <a:pt x="1002" y="66"/>
                  </a:cubicBezTo>
                  <a:cubicBezTo>
                    <a:pt x="1002" y="66"/>
                    <a:pt x="1002" y="66"/>
                    <a:pt x="1002" y="66"/>
                  </a:cubicBezTo>
                  <a:cubicBezTo>
                    <a:pt x="1002" y="66"/>
                    <a:pt x="1002" y="65"/>
                    <a:pt x="1003" y="65"/>
                  </a:cubicBezTo>
                  <a:cubicBezTo>
                    <a:pt x="1003" y="64"/>
                    <a:pt x="1002" y="64"/>
                    <a:pt x="1002" y="64"/>
                  </a:cubicBezTo>
                  <a:cubicBezTo>
                    <a:pt x="1001" y="64"/>
                    <a:pt x="1002" y="64"/>
                    <a:pt x="1002" y="63"/>
                  </a:cubicBezTo>
                  <a:cubicBezTo>
                    <a:pt x="1002" y="63"/>
                    <a:pt x="1002" y="63"/>
                    <a:pt x="1002" y="62"/>
                  </a:cubicBezTo>
                  <a:cubicBezTo>
                    <a:pt x="1001" y="62"/>
                    <a:pt x="1000" y="62"/>
                    <a:pt x="1000" y="61"/>
                  </a:cubicBezTo>
                  <a:cubicBezTo>
                    <a:pt x="1002" y="61"/>
                    <a:pt x="1001" y="60"/>
                    <a:pt x="1002" y="59"/>
                  </a:cubicBezTo>
                  <a:cubicBezTo>
                    <a:pt x="1000" y="59"/>
                    <a:pt x="1002" y="60"/>
                    <a:pt x="1000" y="60"/>
                  </a:cubicBezTo>
                  <a:cubicBezTo>
                    <a:pt x="1002" y="59"/>
                    <a:pt x="997" y="60"/>
                    <a:pt x="997" y="59"/>
                  </a:cubicBezTo>
                  <a:cubicBezTo>
                    <a:pt x="999" y="58"/>
                    <a:pt x="996" y="57"/>
                    <a:pt x="998" y="56"/>
                  </a:cubicBezTo>
                  <a:cubicBezTo>
                    <a:pt x="998" y="57"/>
                    <a:pt x="998" y="58"/>
                    <a:pt x="1001" y="58"/>
                  </a:cubicBezTo>
                  <a:cubicBezTo>
                    <a:pt x="1001" y="58"/>
                    <a:pt x="1000" y="57"/>
                    <a:pt x="1001" y="57"/>
                  </a:cubicBezTo>
                  <a:cubicBezTo>
                    <a:pt x="1002" y="57"/>
                    <a:pt x="1003" y="57"/>
                    <a:pt x="1003" y="58"/>
                  </a:cubicBezTo>
                  <a:cubicBezTo>
                    <a:pt x="1003" y="58"/>
                    <a:pt x="1003" y="58"/>
                    <a:pt x="1004" y="57"/>
                  </a:cubicBezTo>
                  <a:cubicBezTo>
                    <a:pt x="1003" y="57"/>
                    <a:pt x="1002" y="57"/>
                    <a:pt x="1002" y="56"/>
                  </a:cubicBezTo>
                  <a:cubicBezTo>
                    <a:pt x="1003" y="56"/>
                    <a:pt x="1003" y="56"/>
                    <a:pt x="1003" y="56"/>
                  </a:cubicBezTo>
                  <a:cubicBezTo>
                    <a:pt x="1003" y="56"/>
                    <a:pt x="1004" y="58"/>
                    <a:pt x="1004" y="57"/>
                  </a:cubicBezTo>
                  <a:cubicBezTo>
                    <a:pt x="1004" y="57"/>
                    <a:pt x="1004" y="57"/>
                    <a:pt x="1004" y="57"/>
                  </a:cubicBezTo>
                  <a:cubicBezTo>
                    <a:pt x="1004" y="57"/>
                    <a:pt x="1004" y="57"/>
                    <a:pt x="1005" y="57"/>
                  </a:cubicBezTo>
                  <a:cubicBezTo>
                    <a:pt x="1005" y="57"/>
                    <a:pt x="1004" y="56"/>
                    <a:pt x="1004" y="56"/>
                  </a:cubicBezTo>
                  <a:cubicBezTo>
                    <a:pt x="1005" y="56"/>
                    <a:pt x="1005" y="55"/>
                    <a:pt x="1006" y="55"/>
                  </a:cubicBezTo>
                  <a:cubicBezTo>
                    <a:pt x="1006" y="55"/>
                    <a:pt x="1007" y="55"/>
                    <a:pt x="1007" y="55"/>
                  </a:cubicBezTo>
                  <a:cubicBezTo>
                    <a:pt x="1007" y="54"/>
                    <a:pt x="1009" y="54"/>
                    <a:pt x="1008" y="53"/>
                  </a:cubicBezTo>
                  <a:cubicBezTo>
                    <a:pt x="1008" y="53"/>
                    <a:pt x="1007" y="53"/>
                    <a:pt x="1007" y="53"/>
                  </a:cubicBezTo>
                  <a:cubicBezTo>
                    <a:pt x="1006" y="53"/>
                    <a:pt x="1007" y="54"/>
                    <a:pt x="1006" y="54"/>
                  </a:cubicBezTo>
                  <a:cubicBezTo>
                    <a:pt x="1005" y="54"/>
                    <a:pt x="1006" y="53"/>
                    <a:pt x="1006" y="53"/>
                  </a:cubicBezTo>
                  <a:cubicBezTo>
                    <a:pt x="1006" y="53"/>
                    <a:pt x="1005" y="53"/>
                    <a:pt x="1005" y="53"/>
                  </a:cubicBezTo>
                  <a:cubicBezTo>
                    <a:pt x="1005" y="52"/>
                    <a:pt x="1005" y="52"/>
                    <a:pt x="1005" y="52"/>
                  </a:cubicBezTo>
                  <a:cubicBezTo>
                    <a:pt x="1005" y="52"/>
                    <a:pt x="1004" y="52"/>
                    <a:pt x="1004" y="52"/>
                  </a:cubicBezTo>
                  <a:cubicBezTo>
                    <a:pt x="1004" y="52"/>
                    <a:pt x="1004" y="52"/>
                    <a:pt x="1004" y="51"/>
                  </a:cubicBezTo>
                  <a:cubicBezTo>
                    <a:pt x="1004" y="51"/>
                    <a:pt x="1004" y="51"/>
                    <a:pt x="1004" y="50"/>
                  </a:cubicBezTo>
                  <a:cubicBezTo>
                    <a:pt x="1004" y="51"/>
                    <a:pt x="1004" y="51"/>
                    <a:pt x="1004" y="51"/>
                  </a:cubicBezTo>
                  <a:cubicBezTo>
                    <a:pt x="1004" y="52"/>
                    <a:pt x="1002" y="52"/>
                    <a:pt x="1000" y="52"/>
                  </a:cubicBezTo>
                  <a:cubicBezTo>
                    <a:pt x="1000" y="53"/>
                    <a:pt x="1000" y="53"/>
                    <a:pt x="1000" y="53"/>
                  </a:cubicBezTo>
                  <a:cubicBezTo>
                    <a:pt x="1000" y="53"/>
                    <a:pt x="1000" y="53"/>
                    <a:pt x="1000" y="53"/>
                  </a:cubicBezTo>
                  <a:cubicBezTo>
                    <a:pt x="1000" y="53"/>
                    <a:pt x="999" y="53"/>
                    <a:pt x="999" y="53"/>
                  </a:cubicBezTo>
                  <a:cubicBezTo>
                    <a:pt x="999" y="53"/>
                    <a:pt x="999" y="53"/>
                    <a:pt x="999" y="53"/>
                  </a:cubicBezTo>
                  <a:cubicBezTo>
                    <a:pt x="999" y="53"/>
                    <a:pt x="1000" y="53"/>
                    <a:pt x="1000" y="54"/>
                  </a:cubicBezTo>
                  <a:cubicBezTo>
                    <a:pt x="1000" y="54"/>
                    <a:pt x="998" y="53"/>
                    <a:pt x="999" y="54"/>
                  </a:cubicBezTo>
                  <a:cubicBezTo>
                    <a:pt x="998" y="54"/>
                    <a:pt x="998" y="54"/>
                    <a:pt x="998" y="54"/>
                  </a:cubicBezTo>
                  <a:cubicBezTo>
                    <a:pt x="998" y="54"/>
                    <a:pt x="998" y="54"/>
                    <a:pt x="998" y="54"/>
                  </a:cubicBezTo>
                  <a:cubicBezTo>
                    <a:pt x="999" y="54"/>
                    <a:pt x="999" y="54"/>
                    <a:pt x="999" y="54"/>
                  </a:cubicBezTo>
                  <a:cubicBezTo>
                    <a:pt x="999" y="56"/>
                    <a:pt x="996" y="57"/>
                    <a:pt x="995" y="55"/>
                  </a:cubicBezTo>
                  <a:cubicBezTo>
                    <a:pt x="994" y="56"/>
                    <a:pt x="992" y="58"/>
                    <a:pt x="991" y="59"/>
                  </a:cubicBezTo>
                  <a:cubicBezTo>
                    <a:pt x="991" y="59"/>
                    <a:pt x="992" y="60"/>
                    <a:pt x="993" y="61"/>
                  </a:cubicBezTo>
                  <a:cubicBezTo>
                    <a:pt x="993" y="61"/>
                    <a:pt x="993" y="61"/>
                    <a:pt x="993" y="61"/>
                  </a:cubicBezTo>
                  <a:cubicBezTo>
                    <a:pt x="993" y="60"/>
                    <a:pt x="994" y="60"/>
                    <a:pt x="994" y="60"/>
                  </a:cubicBezTo>
                  <a:cubicBezTo>
                    <a:pt x="994" y="60"/>
                    <a:pt x="994" y="60"/>
                    <a:pt x="994" y="60"/>
                  </a:cubicBezTo>
                  <a:cubicBezTo>
                    <a:pt x="994" y="60"/>
                    <a:pt x="994" y="61"/>
                    <a:pt x="993" y="61"/>
                  </a:cubicBezTo>
                  <a:cubicBezTo>
                    <a:pt x="994" y="61"/>
                    <a:pt x="994" y="61"/>
                    <a:pt x="994" y="61"/>
                  </a:cubicBezTo>
                  <a:cubicBezTo>
                    <a:pt x="995" y="61"/>
                    <a:pt x="994" y="63"/>
                    <a:pt x="994" y="63"/>
                  </a:cubicBezTo>
                  <a:cubicBezTo>
                    <a:pt x="993" y="65"/>
                    <a:pt x="993" y="66"/>
                    <a:pt x="993" y="67"/>
                  </a:cubicBezTo>
                  <a:cubicBezTo>
                    <a:pt x="993" y="68"/>
                    <a:pt x="994" y="68"/>
                    <a:pt x="993" y="68"/>
                  </a:cubicBezTo>
                  <a:cubicBezTo>
                    <a:pt x="992" y="70"/>
                    <a:pt x="991" y="70"/>
                    <a:pt x="990" y="72"/>
                  </a:cubicBezTo>
                  <a:cubicBezTo>
                    <a:pt x="990" y="72"/>
                    <a:pt x="990" y="72"/>
                    <a:pt x="990" y="73"/>
                  </a:cubicBezTo>
                  <a:cubicBezTo>
                    <a:pt x="990" y="73"/>
                    <a:pt x="990" y="73"/>
                    <a:pt x="989" y="72"/>
                  </a:cubicBezTo>
                  <a:cubicBezTo>
                    <a:pt x="989" y="73"/>
                    <a:pt x="988" y="73"/>
                    <a:pt x="987" y="74"/>
                  </a:cubicBezTo>
                  <a:cubicBezTo>
                    <a:pt x="987" y="74"/>
                    <a:pt x="987" y="74"/>
                    <a:pt x="987" y="74"/>
                  </a:cubicBezTo>
                  <a:cubicBezTo>
                    <a:pt x="987" y="74"/>
                    <a:pt x="987" y="74"/>
                    <a:pt x="987" y="74"/>
                  </a:cubicBezTo>
                  <a:cubicBezTo>
                    <a:pt x="987" y="74"/>
                    <a:pt x="988" y="75"/>
                    <a:pt x="988" y="75"/>
                  </a:cubicBezTo>
                  <a:cubicBezTo>
                    <a:pt x="988" y="76"/>
                    <a:pt x="986" y="75"/>
                    <a:pt x="987" y="76"/>
                  </a:cubicBezTo>
                  <a:cubicBezTo>
                    <a:pt x="986" y="76"/>
                    <a:pt x="986" y="75"/>
                    <a:pt x="986" y="75"/>
                  </a:cubicBezTo>
                  <a:cubicBezTo>
                    <a:pt x="985" y="76"/>
                    <a:pt x="984" y="76"/>
                    <a:pt x="984" y="77"/>
                  </a:cubicBezTo>
                  <a:cubicBezTo>
                    <a:pt x="983" y="77"/>
                    <a:pt x="983" y="77"/>
                    <a:pt x="983" y="78"/>
                  </a:cubicBezTo>
                  <a:cubicBezTo>
                    <a:pt x="984" y="78"/>
                    <a:pt x="985" y="77"/>
                    <a:pt x="985" y="78"/>
                  </a:cubicBezTo>
                  <a:cubicBezTo>
                    <a:pt x="985" y="78"/>
                    <a:pt x="983" y="78"/>
                    <a:pt x="983" y="78"/>
                  </a:cubicBezTo>
                  <a:cubicBezTo>
                    <a:pt x="983" y="78"/>
                    <a:pt x="982" y="78"/>
                    <a:pt x="983" y="78"/>
                  </a:cubicBezTo>
                  <a:cubicBezTo>
                    <a:pt x="983" y="77"/>
                    <a:pt x="983" y="77"/>
                    <a:pt x="984" y="77"/>
                  </a:cubicBezTo>
                  <a:cubicBezTo>
                    <a:pt x="984" y="76"/>
                    <a:pt x="984" y="76"/>
                    <a:pt x="984" y="76"/>
                  </a:cubicBezTo>
                  <a:cubicBezTo>
                    <a:pt x="981" y="75"/>
                    <a:pt x="978" y="78"/>
                    <a:pt x="975" y="77"/>
                  </a:cubicBezTo>
                  <a:cubicBezTo>
                    <a:pt x="974" y="76"/>
                    <a:pt x="973" y="75"/>
                    <a:pt x="973" y="74"/>
                  </a:cubicBezTo>
                  <a:cubicBezTo>
                    <a:pt x="975" y="73"/>
                    <a:pt x="974" y="71"/>
                    <a:pt x="979" y="71"/>
                  </a:cubicBezTo>
                  <a:cubicBezTo>
                    <a:pt x="980" y="72"/>
                    <a:pt x="981" y="71"/>
                    <a:pt x="982" y="71"/>
                  </a:cubicBezTo>
                  <a:cubicBezTo>
                    <a:pt x="982" y="70"/>
                    <a:pt x="982" y="70"/>
                    <a:pt x="981" y="69"/>
                  </a:cubicBezTo>
                  <a:cubicBezTo>
                    <a:pt x="981" y="69"/>
                    <a:pt x="981" y="69"/>
                    <a:pt x="981" y="70"/>
                  </a:cubicBezTo>
                  <a:cubicBezTo>
                    <a:pt x="981" y="70"/>
                    <a:pt x="981" y="70"/>
                    <a:pt x="980" y="69"/>
                  </a:cubicBezTo>
                  <a:cubicBezTo>
                    <a:pt x="980" y="69"/>
                    <a:pt x="980" y="70"/>
                    <a:pt x="980" y="70"/>
                  </a:cubicBezTo>
                  <a:cubicBezTo>
                    <a:pt x="979" y="70"/>
                    <a:pt x="979" y="70"/>
                    <a:pt x="979" y="70"/>
                  </a:cubicBezTo>
                  <a:cubicBezTo>
                    <a:pt x="979" y="69"/>
                    <a:pt x="979" y="69"/>
                    <a:pt x="979" y="69"/>
                  </a:cubicBezTo>
                  <a:cubicBezTo>
                    <a:pt x="980" y="69"/>
                    <a:pt x="980" y="69"/>
                    <a:pt x="980" y="69"/>
                  </a:cubicBezTo>
                  <a:cubicBezTo>
                    <a:pt x="980" y="69"/>
                    <a:pt x="980" y="69"/>
                    <a:pt x="980" y="68"/>
                  </a:cubicBezTo>
                  <a:cubicBezTo>
                    <a:pt x="980" y="68"/>
                    <a:pt x="980" y="68"/>
                    <a:pt x="980" y="68"/>
                  </a:cubicBezTo>
                  <a:cubicBezTo>
                    <a:pt x="982" y="68"/>
                    <a:pt x="980" y="68"/>
                    <a:pt x="981" y="67"/>
                  </a:cubicBezTo>
                  <a:cubicBezTo>
                    <a:pt x="981" y="67"/>
                    <a:pt x="981" y="67"/>
                    <a:pt x="981" y="66"/>
                  </a:cubicBezTo>
                  <a:cubicBezTo>
                    <a:pt x="982" y="66"/>
                    <a:pt x="982" y="67"/>
                    <a:pt x="982" y="67"/>
                  </a:cubicBezTo>
                  <a:cubicBezTo>
                    <a:pt x="982" y="67"/>
                    <a:pt x="982" y="67"/>
                    <a:pt x="982" y="67"/>
                  </a:cubicBezTo>
                  <a:cubicBezTo>
                    <a:pt x="982" y="67"/>
                    <a:pt x="982" y="67"/>
                    <a:pt x="982" y="67"/>
                  </a:cubicBezTo>
                  <a:cubicBezTo>
                    <a:pt x="983" y="67"/>
                    <a:pt x="983" y="67"/>
                    <a:pt x="983" y="67"/>
                  </a:cubicBezTo>
                  <a:cubicBezTo>
                    <a:pt x="983" y="67"/>
                    <a:pt x="984" y="67"/>
                    <a:pt x="984" y="67"/>
                  </a:cubicBezTo>
                  <a:cubicBezTo>
                    <a:pt x="984" y="67"/>
                    <a:pt x="984" y="67"/>
                    <a:pt x="984" y="67"/>
                  </a:cubicBezTo>
                  <a:cubicBezTo>
                    <a:pt x="984" y="67"/>
                    <a:pt x="985" y="67"/>
                    <a:pt x="985" y="66"/>
                  </a:cubicBezTo>
                  <a:cubicBezTo>
                    <a:pt x="985" y="66"/>
                    <a:pt x="985" y="65"/>
                    <a:pt x="984" y="65"/>
                  </a:cubicBezTo>
                  <a:cubicBezTo>
                    <a:pt x="984" y="65"/>
                    <a:pt x="984" y="65"/>
                    <a:pt x="984" y="65"/>
                  </a:cubicBezTo>
                  <a:cubicBezTo>
                    <a:pt x="983" y="65"/>
                    <a:pt x="983" y="65"/>
                    <a:pt x="983" y="65"/>
                  </a:cubicBezTo>
                  <a:cubicBezTo>
                    <a:pt x="983" y="65"/>
                    <a:pt x="982" y="66"/>
                    <a:pt x="983" y="65"/>
                  </a:cubicBezTo>
                  <a:cubicBezTo>
                    <a:pt x="983" y="65"/>
                    <a:pt x="983" y="64"/>
                    <a:pt x="983" y="64"/>
                  </a:cubicBezTo>
                  <a:cubicBezTo>
                    <a:pt x="983" y="64"/>
                    <a:pt x="983" y="64"/>
                    <a:pt x="983" y="64"/>
                  </a:cubicBezTo>
                  <a:cubicBezTo>
                    <a:pt x="983" y="64"/>
                    <a:pt x="983" y="63"/>
                    <a:pt x="983" y="63"/>
                  </a:cubicBezTo>
                  <a:cubicBezTo>
                    <a:pt x="983" y="62"/>
                    <a:pt x="984" y="61"/>
                    <a:pt x="985" y="60"/>
                  </a:cubicBezTo>
                  <a:cubicBezTo>
                    <a:pt x="984" y="59"/>
                    <a:pt x="984" y="59"/>
                    <a:pt x="984" y="59"/>
                  </a:cubicBezTo>
                  <a:cubicBezTo>
                    <a:pt x="985" y="59"/>
                    <a:pt x="985" y="58"/>
                    <a:pt x="986" y="58"/>
                  </a:cubicBezTo>
                  <a:cubicBezTo>
                    <a:pt x="986" y="58"/>
                    <a:pt x="986" y="59"/>
                    <a:pt x="986" y="59"/>
                  </a:cubicBezTo>
                  <a:cubicBezTo>
                    <a:pt x="986" y="58"/>
                    <a:pt x="986" y="58"/>
                    <a:pt x="987" y="57"/>
                  </a:cubicBezTo>
                  <a:cubicBezTo>
                    <a:pt x="987" y="57"/>
                    <a:pt x="987" y="57"/>
                    <a:pt x="987" y="57"/>
                  </a:cubicBezTo>
                  <a:cubicBezTo>
                    <a:pt x="986" y="57"/>
                    <a:pt x="986" y="58"/>
                    <a:pt x="985" y="57"/>
                  </a:cubicBezTo>
                  <a:cubicBezTo>
                    <a:pt x="985" y="56"/>
                    <a:pt x="986" y="56"/>
                    <a:pt x="985" y="56"/>
                  </a:cubicBezTo>
                  <a:cubicBezTo>
                    <a:pt x="985" y="56"/>
                    <a:pt x="984" y="56"/>
                    <a:pt x="984" y="56"/>
                  </a:cubicBezTo>
                  <a:cubicBezTo>
                    <a:pt x="984" y="56"/>
                    <a:pt x="983" y="57"/>
                    <a:pt x="983" y="57"/>
                  </a:cubicBezTo>
                  <a:cubicBezTo>
                    <a:pt x="983" y="58"/>
                    <a:pt x="976" y="60"/>
                    <a:pt x="975" y="60"/>
                  </a:cubicBezTo>
                  <a:cubicBezTo>
                    <a:pt x="974" y="59"/>
                    <a:pt x="974" y="59"/>
                    <a:pt x="974" y="59"/>
                  </a:cubicBezTo>
                  <a:cubicBezTo>
                    <a:pt x="974" y="59"/>
                    <a:pt x="974" y="60"/>
                    <a:pt x="974" y="60"/>
                  </a:cubicBezTo>
                  <a:cubicBezTo>
                    <a:pt x="972" y="60"/>
                    <a:pt x="972" y="60"/>
                    <a:pt x="972" y="60"/>
                  </a:cubicBezTo>
                  <a:cubicBezTo>
                    <a:pt x="972" y="59"/>
                    <a:pt x="971" y="59"/>
                    <a:pt x="972" y="58"/>
                  </a:cubicBezTo>
                  <a:cubicBezTo>
                    <a:pt x="972" y="58"/>
                    <a:pt x="972" y="57"/>
                    <a:pt x="973" y="58"/>
                  </a:cubicBezTo>
                  <a:cubicBezTo>
                    <a:pt x="973" y="58"/>
                    <a:pt x="973" y="59"/>
                    <a:pt x="972" y="58"/>
                  </a:cubicBezTo>
                  <a:cubicBezTo>
                    <a:pt x="972" y="59"/>
                    <a:pt x="973" y="59"/>
                    <a:pt x="974" y="58"/>
                  </a:cubicBezTo>
                  <a:cubicBezTo>
                    <a:pt x="974" y="58"/>
                    <a:pt x="973" y="58"/>
                    <a:pt x="973" y="58"/>
                  </a:cubicBezTo>
                  <a:cubicBezTo>
                    <a:pt x="973" y="58"/>
                    <a:pt x="973" y="58"/>
                    <a:pt x="973" y="58"/>
                  </a:cubicBezTo>
                  <a:cubicBezTo>
                    <a:pt x="973" y="57"/>
                    <a:pt x="973" y="57"/>
                    <a:pt x="973" y="57"/>
                  </a:cubicBezTo>
                  <a:cubicBezTo>
                    <a:pt x="973" y="56"/>
                    <a:pt x="974" y="56"/>
                    <a:pt x="974" y="55"/>
                  </a:cubicBezTo>
                  <a:cubicBezTo>
                    <a:pt x="974" y="55"/>
                    <a:pt x="974" y="55"/>
                    <a:pt x="974" y="55"/>
                  </a:cubicBezTo>
                  <a:cubicBezTo>
                    <a:pt x="974" y="55"/>
                    <a:pt x="974" y="55"/>
                    <a:pt x="974" y="55"/>
                  </a:cubicBezTo>
                  <a:cubicBezTo>
                    <a:pt x="974" y="55"/>
                    <a:pt x="974" y="55"/>
                    <a:pt x="974" y="55"/>
                  </a:cubicBezTo>
                  <a:cubicBezTo>
                    <a:pt x="973" y="54"/>
                    <a:pt x="973" y="54"/>
                    <a:pt x="973" y="54"/>
                  </a:cubicBezTo>
                  <a:cubicBezTo>
                    <a:pt x="972" y="54"/>
                    <a:pt x="971" y="54"/>
                    <a:pt x="971" y="54"/>
                  </a:cubicBezTo>
                  <a:cubicBezTo>
                    <a:pt x="971" y="54"/>
                    <a:pt x="971" y="53"/>
                    <a:pt x="971" y="53"/>
                  </a:cubicBezTo>
                  <a:cubicBezTo>
                    <a:pt x="971" y="53"/>
                    <a:pt x="971" y="52"/>
                    <a:pt x="972" y="52"/>
                  </a:cubicBezTo>
                  <a:cubicBezTo>
                    <a:pt x="971" y="52"/>
                    <a:pt x="971" y="52"/>
                    <a:pt x="971" y="52"/>
                  </a:cubicBezTo>
                  <a:cubicBezTo>
                    <a:pt x="971" y="52"/>
                    <a:pt x="971" y="52"/>
                    <a:pt x="971" y="52"/>
                  </a:cubicBezTo>
                  <a:cubicBezTo>
                    <a:pt x="971" y="52"/>
                    <a:pt x="970" y="52"/>
                    <a:pt x="970" y="52"/>
                  </a:cubicBezTo>
                  <a:cubicBezTo>
                    <a:pt x="969" y="52"/>
                    <a:pt x="967" y="53"/>
                    <a:pt x="968" y="52"/>
                  </a:cubicBezTo>
                  <a:cubicBezTo>
                    <a:pt x="968" y="52"/>
                    <a:pt x="969" y="51"/>
                    <a:pt x="969" y="51"/>
                  </a:cubicBezTo>
                  <a:cubicBezTo>
                    <a:pt x="969" y="50"/>
                    <a:pt x="968" y="50"/>
                    <a:pt x="968" y="50"/>
                  </a:cubicBezTo>
                  <a:cubicBezTo>
                    <a:pt x="969" y="50"/>
                    <a:pt x="969" y="50"/>
                    <a:pt x="969" y="50"/>
                  </a:cubicBezTo>
                  <a:cubicBezTo>
                    <a:pt x="969" y="50"/>
                    <a:pt x="969" y="49"/>
                    <a:pt x="969" y="49"/>
                  </a:cubicBezTo>
                  <a:cubicBezTo>
                    <a:pt x="969" y="48"/>
                    <a:pt x="969" y="48"/>
                    <a:pt x="968" y="48"/>
                  </a:cubicBezTo>
                  <a:cubicBezTo>
                    <a:pt x="968" y="48"/>
                    <a:pt x="968" y="48"/>
                    <a:pt x="968" y="48"/>
                  </a:cubicBezTo>
                  <a:cubicBezTo>
                    <a:pt x="968" y="48"/>
                    <a:pt x="968" y="49"/>
                    <a:pt x="967" y="49"/>
                  </a:cubicBezTo>
                  <a:cubicBezTo>
                    <a:pt x="967" y="49"/>
                    <a:pt x="967" y="48"/>
                    <a:pt x="967" y="48"/>
                  </a:cubicBezTo>
                  <a:cubicBezTo>
                    <a:pt x="967" y="48"/>
                    <a:pt x="967" y="48"/>
                    <a:pt x="966" y="48"/>
                  </a:cubicBezTo>
                  <a:cubicBezTo>
                    <a:pt x="966" y="49"/>
                    <a:pt x="966" y="49"/>
                    <a:pt x="966" y="49"/>
                  </a:cubicBezTo>
                  <a:cubicBezTo>
                    <a:pt x="966" y="49"/>
                    <a:pt x="966" y="49"/>
                    <a:pt x="966" y="49"/>
                  </a:cubicBezTo>
                  <a:cubicBezTo>
                    <a:pt x="964" y="49"/>
                    <a:pt x="961" y="49"/>
                    <a:pt x="960" y="50"/>
                  </a:cubicBezTo>
                  <a:cubicBezTo>
                    <a:pt x="960" y="50"/>
                    <a:pt x="961" y="51"/>
                    <a:pt x="961" y="51"/>
                  </a:cubicBezTo>
                  <a:cubicBezTo>
                    <a:pt x="961" y="51"/>
                    <a:pt x="962" y="51"/>
                    <a:pt x="962" y="51"/>
                  </a:cubicBezTo>
                  <a:cubicBezTo>
                    <a:pt x="962" y="52"/>
                    <a:pt x="961" y="52"/>
                    <a:pt x="961" y="52"/>
                  </a:cubicBezTo>
                  <a:cubicBezTo>
                    <a:pt x="961" y="53"/>
                    <a:pt x="961" y="53"/>
                    <a:pt x="960" y="53"/>
                  </a:cubicBezTo>
                  <a:cubicBezTo>
                    <a:pt x="960" y="53"/>
                    <a:pt x="960" y="52"/>
                    <a:pt x="960" y="52"/>
                  </a:cubicBezTo>
                  <a:cubicBezTo>
                    <a:pt x="960" y="53"/>
                    <a:pt x="959" y="53"/>
                    <a:pt x="959" y="54"/>
                  </a:cubicBezTo>
                  <a:cubicBezTo>
                    <a:pt x="958" y="54"/>
                    <a:pt x="957" y="54"/>
                    <a:pt x="956" y="54"/>
                  </a:cubicBezTo>
                  <a:cubicBezTo>
                    <a:pt x="956" y="53"/>
                    <a:pt x="958" y="52"/>
                    <a:pt x="957" y="52"/>
                  </a:cubicBezTo>
                  <a:cubicBezTo>
                    <a:pt x="957" y="53"/>
                    <a:pt x="956" y="52"/>
                    <a:pt x="955" y="52"/>
                  </a:cubicBezTo>
                  <a:cubicBezTo>
                    <a:pt x="955" y="52"/>
                    <a:pt x="955" y="53"/>
                    <a:pt x="955" y="53"/>
                  </a:cubicBezTo>
                  <a:cubicBezTo>
                    <a:pt x="954" y="53"/>
                    <a:pt x="954" y="53"/>
                    <a:pt x="953" y="53"/>
                  </a:cubicBezTo>
                  <a:cubicBezTo>
                    <a:pt x="953" y="53"/>
                    <a:pt x="953" y="53"/>
                    <a:pt x="953" y="53"/>
                  </a:cubicBezTo>
                  <a:cubicBezTo>
                    <a:pt x="953" y="53"/>
                    <a:pt x="953" y="53"/>
                    <a:pt x="953" y="53"/>
                  </a:cubicBezTo>
                  <a:cubicBezTo>
                    <a:pt x="953" y="52"/>
                    <a:pt x="954" y="51"/>
                    <a:pt x="955" y="51"/>
                  </a:cubicBezTo>
                  <a:cubicBezTo>
                    <a:pt x="956" y="51"/>
                    <a:pt x="956" y="51"/>
                    <a:pt x="957" y="51"/>
                  </a:cubicBezTo>
                  <a:cubicBezTo>
                    <a:pt x="957" y="50"/>
                    <a:pt x="956" y="50"/>
                    <a:pt x="956" y="50"/>
                  </a:cubicBezTo>
                  <a:cubicBezTo>
                    <a:pt x="957" y="50"/>
                    <a:pt x="958" y="50"/>
                    <a:pt x="959" y="50"/>
                  </a:cubicBezTo>
                  <a:cubicBezTo>
                    <a:pt x="958" y="50"/>
                    <a:pt x="958" y="49"/>
                    <a:pt x="956" y="48"/>
                  </a:cubicBezTo>
                  <a:cubicBezTo>
                    <a:pt x="956" y="49"/>
                    <a:pt x="956" y="49"/>
                    <a:pt x="956" y="49"/>
                  </a:cubicBezTo>
                  <a:cubicBezTo>
                    <a:pt x="956" y="49"/>
                    <a:pt x="956" y="49"/>
                    <a:pt x="956" y="49"/>
                  </a:cubicBezTo>
                  <a:cubicBezTo>
                    <a:pt x="956" y="49"/>
                    <a:pt x="955" y="49"/>
                    <a:pt x="955" y="49"/>
                  </a:cubicBezTo>
                  <a:cubicBezTo>
                    <a:pt x="958" y="49"/>
                    <a:pt x="956" y="49"/>
                    <a:pt x="955" y="49"/>
                  </a:cubicBezTo>
                  <a:cubicBezTo>
                    <a:pt x="954" y="49"/>
                    <a:pt x="954" y="49"/>
                    <a:pt x="953" y="49"/>
                  </a:cubicBezTo>
                  <a:cubicBezTo>
                    <a:pt x="954" y="49"/>
                    <a:pt x="954" y="49"/>
                    <a:pt x="955" y="48"/>
                  </a:cubicBezTo>
                  <a:cubicBezTo>
                    <a:pt x="954" y="48"/>
                    <a:pt x="954" y="47"/>
                    <a:pt x="952" y="47"/>
                  </a:cubicBezTo>
                  <a:cubicBezTo>
                    <a:pt x="952" y="47"/>
                    <a:pt x="952" y="47"/>
                    <a:pt x="952" y="47"/>
                  </a:cubicBezTo>
                  <a:cubicBezTo>
                    <a:pt x="951" y="47"/>
                    <a:pt x="950" y="47"/>
                    <a:pt x="949" y="47"/>
                  </a:cubicBezTo>
                  <a:cubicBezTo>
                    <a:pt x="950" y="48"/>
                    <a:pt x="950" y="49"/>
                    <a:pt x="949" y="51"/>
                  </a:cubicBezTo>
                  <a:cubicBezTo>
                    <a:pt x="949" y="51"/>
                    <a:pt x="950" y="52"/>
                    <a:pt x="950" y="52"/>
                  </a:cubicBezTo>
                  <a:cubicBezTo>
                    <a:pt x="951" y="52"/>
                    <a:pt x="950" y="51"/>
                    <a:pt x="949" y="51"/>
                  </a:cubicBezTo>
                  <a:cubicBezTo>
                    <a:pt x="950" y="50"/>
                    <a:pt x="952" y="49"/>
                    <a:pt x="953" y="50"/>
                  </a:cubicBezTo>
                  <a:cubicBezTo>
                    <a:pt x="953" y="51"/>
                    <a:pt x="952" y="51"/>
                    <a:pt x="952" y="52"/>
                  </a:cubicBezTo>
                  <a:cubicBezTo>
                    <a:pt x="951" y="52"/>
                    <a:pt x="951" y="52"/>
                    <a:pt x="950" y="52"/>
                  </a:cubicBezTo>
                  <a:cubicBezTo>
                    <a:pt x="950" y="52"/>
                    <a:pt x="949" y="52"/>
                    <a:pt x="949" y="52"/>
                  </a:cubicBezTo>
                  <a:cubicBezTo>
                    <a:pt x="949" y="52"/>
                    <a:pt x="949" y="52"/>
                    <a:pt x="948" y="52"/>
                  </a:cubicBezTo>
                  <a:cubicBezTo>
                    <a:pt x="949" y="52"/>
                    <a:pt x="949" y="52"/>
                    <a:pt x="949" y="52"/>
                  </a:cubicBezTo>
                  <a:cubicBezTo>
                    <a:pt x="949" y="53"/>
                    <a:pt x="949" y="53"/>
                    <a:pt x="949" y="53"/>
                  </a:cubicBezTo>
                  <a:cubicBezTo>
                    <a:pt x="949" y="53"/>
                    <a:pt x="949" y="53"/>
                    <a:pt x="949" y="53"/>
                  </a:cubicBezTo>
                  <a:cubicBezTo>
                    <a:pt x="949" y="53"/>
                    <a:pt x="949" y="53"/>
                    <a:pt x="949" y="53"/>
                  </a:cubicBezTo>
                  <a:cubicBezTo>
                    <a:pt x="950" y="53"/>
                    <a:pt x="950" y="53"/>
                    <a:pt x="950" y="53"/>
                  </a:cubicBezTo>
                  <a:cubicBezTo>
                    <a:pt x="951" y="54"/>
                    <a:pt x="951" y="54"/>
                    <a:pt x="952" y="54"/>
                  </a:cubicBezTo>
                  <a:cubicBezTo>
                    <a:pt x="955" y="55"/>
                    <a:pt x="954" y="56"/>
                    <a:pt x="957" y="57"/>
                  </a:cubicBezTo>
                  <a:cubicBezTo>
                    <a:pt x="957" y="57"/>
                    <a:pt x="958" y="57"/>
                    <a:pt x="958" y="57"/>
                  </a:cubicBezTo>
                  <a:cubicBezTo>
                    <a:pt x="958" y="57"/>
                    <a:pt x="958" y="57"/>
                    <a:pt x="958" y="57"/>
                  </a:cubicBezTo>
                  <a:cubicBezTo>
                    <a:pt x="958" y="57"/>
                    <a:pt x="959" y="57"/>
                    <a:pt x="959" y="57"/>
                  </a:cubicBezTo>
                  <a:cubicBezTo>
                    <a:pt x="959" y="57"/>
                    <a:pt x="959" y="57"/>
                    <a:pt x="959" y="57"/>
                  </a:cubicBezTo>
                  <a:cubicBezTo>
                    <a:pt x="959" y="57"/>
                    <a:pt x="959" y="57"/>
                    <a:pt x="959" y="57"/>
                  </a:cubicBezTo>
                  <a:cubicBezTo>
                    <a:pt x="959" y="57"/>
                    <a:pt x="959" y="57"/>
                    <a:pt x="959" y="57"/>
                  </a:cubicBezTo>
                  <a:cubicBezTo>
                    <a:pt x="960" y="57"/>
                    <a:pt x="961" y="57"/>
                    <a:pt x="961" y="57"/>
                  </a:cubicBezTo>
                  <a:cubicBezTo>
                    <a:pt x="960" y="58"/>
                    <a:pt x="960" y="58"/>
                    <a:pt x="960" y="58"/>
                  </a:cubicBezTo>
                  <a:cubicBezTo>
                    <a:pt x="960" y="58"/>
                    <a:pt x="961" y="58"/>
                    <a:pt x="960" y="58"/>
                  </a:cubicBezTo>
                  <a:cubicBezTo>
                    <a:pt x="960" y="58"/>
                    <a:pt x="960" y="58"/>
                    <a:pt x="960" y="58"/>
                  </a:cubicBezTo>
                  <a:cubicBezTo>
                    <a:pt x="960" y="59"/>
                    <a:pt x="961" y="60"/>
                    <a:pt x="961" y="61"/>
                  </a:cubicBezTo>
                  <a:cubicBezTo>
                    <a:pt x="963" y="60"/>
                    <a:pt x="961" y="58"/>
                    <a:pt x="961" y="57"/>
                  </a:cubicBezTo>
                  <a:cubicBezTo>
                    <a:pt x="961" y="57"/>
                    <a:pt x="962" y="57"/>
                    <a:pt x="962" y="57"/>
                  </a:cubicBezTo>
                  <a:cubicBezTo>
                    <a:pt x="962" y="57"/>
                    <a:pt x="962" y="57"/>
                    <a:pt x="962" y="57"/>
                  </a:cubicBezTo>
                  <a:cubicBezTo>
                    <a:pt x="963" y="57"/>
                    <a:pt x="963" y="57"/>
                    <a:pt x="963" y="57"/>
                  </a:cubicBezTo>
                  <a:cubicBezTo>
                    <a:pt x="963" y="58"/>
                    <a:pt x="962" y="58"/>
                    <a:pt x="962" y="58"/>
                  </a:cubicBezTo>
                  <a:cubicBezTo>
                    <a:pt x="963" y="58"/>
                    <a:pt x="963" y="58"/>
                    <a:pt x="963" y="57"/>
                  </a:cubicBezTo>
                  <a:cubicBezTo>
                    <a:pt x="963" y="57"/>
                    <a:pt x="964" y="57"/>
                    <a:pt x="964" y="58"/>
                  </a:cubicBezTo>
                  <a:cubicBezTo>
                    <a:pt x="964" y="58"/>
                    <a:pt x="964" y="57"/>
                    <a:pt x="965" y="57"/>
                  </a:cubicBezTo>
                  <a:cubicBezTo>
                    <a:pt x="964" y="56"/>
                    <a:pt x="963" y="57"/>
                    <a:pt x="963" y="57"/>
                  </a:cubicBezTo>
                  <a:cubicBezTo>
                    <a:pt x="965" y="57"/>
                    <a:pt x="966" y="56"/>
                    <a:pt x="966" y="57"/>
                  </a:cubicBezTo>
                  <a:cubicBezTo>
                    <a:pt x="967" y="57"/>
                    <a:pt x="967" y="57"/>
                    <a:pt x="967" y="57"/>
                  </a:cubicBezTo>
                  <a:cubicBezTo>
                    <a:pt x="967" y="57"/>
                    <a:pt x="967" y="57"/>
                    <a:pt x="967" y="57"/>
                  </a:cubicBezTo>
                  <a:cubicBezTo>
                    <a:pt x="968" y="57"/>
                    <a:pt x="968" y="56"/>
                    <a:pt x="969" y="56"/>
                  </a:cubicBezTo>
                  <a:cubicBezTo>
                    <a:pt x="969" y="56"/>
                    <a:pt x="969" y="57"/>
                    <a:pt x="969" y="57"/>
                  </a:cubicBezTo>
                  <a:cubicBezTo>
                    <a:pt x="969" y="57"/>
                    <a:pt x="969" y="57"/>
                    <a:pt x="969" y="57"/>
                  </a:cubicBezTo>
                  <a:cubicBezTo>
                    <a:pt x="972" y="58"/>
                    <a:pt x="969" y="62"/>
                    <a:pt x="972" y="63"/>
                  </a:cubicBezTo>
                  <a:cubicBezTo>
                    <a:pt x="973" y="64"/>
                    <a:pt x="979" y="63"/>
                    <a:pt x="979" y="63"/>
                  </a:cubicBezTo>
                  <a:cubicBezTo>
                    <a:pt x="977" y="66"/>
                    <a:pt x="975" y="65"/>
                    <a:pt x="974" y="67"/>
                  </a:cubicBezTo>
                  <a:cubicBezTo>
                    <a:pt x="974" y="67"/>
                    <a:pt x="973" y="68"/>
                    <a:pt x="971" y="69"/>
                  </a:cubicBezTo>
                  <a:cubicBezTo>
                    <a:pt x="972" y="71"/>
                    <a:pt x="971" y="72"/>
                    <a:pt x="969" y="73"/>
                  </a:cubicBezTo>
                  <a:cubicBezTo>
                    <a:pt x="969" y="73"/>
                    <a:pt x="969" y="73"/>
                    <a:pt x="969" y="73"/>
                  </a:cubicBezTo>
                  <a:cubicBezTo>
                    <a:pt x="968" y="75"/>
                    <a:pt x="967" y="75"/>
                    <a:pt x="966" y="77"/>
                  </a:cubicBezTo>
                  <a:cubicBezTo>
                    <a:pt x="965" y="78"/>
                    <a:pt x="965" y="76"/>
                    <a:pt x="964" y="75"/>
                  </a:cubicBezTo>
                  <a:cubicBezTo>
                    <a:pt x="961" y="74"/>
                    <a:pt x="959" y="78"/>
                    <a:pt x="956" y="78"/>
                  </a:cubicBezTo>
                  <a:cubicBezTo>
                    <a:pt x="958" y="79"/>
                    <a:pt x="957" y="81"/>
                    <a:pt x="960" y="82"/>
                  </a:cubicBezTo>
                  <a:cubicBezTo>
                    <a:pt x="961" y="83"/>
                    <a:pt x="965" y="84"/>
                    <a:pt x="964" y="84"/>
                  </a:cubicBezTo>
                  <a:cubicBezTo>
                    <a:pt x="963" y="87"/>
                    <a:pt x="960" y="86"/>
                    <a:pt x="959" y="88"/>
                  </a:cubicBezTo>
                  <a:cubicBezTo>
                    <a:pt x="958" y="89"/>
                    <a:pt x="959" y="85"/>
                    <a:pt x="958" y="85"/>
                  </a:cubicBezTo>
                  <a:cubicBezTo>
                    <a:pt x="956" y="85"/>
                    <a:pt x="955" y="86"/>
                    <a:pt x="953" y="87"/>
                  </a:cubicBezTo>
                  <a:cubicBezTo>
                    <a:pt x="953" y="88"/>
                    <a:pt x="954" y="89"/>
                    <a:pt x="955" y="89"/>
                  </a:cubicBezTo>
                  <a:cubicBezTo>
                    <a:pt x="956" y="89"/>
                    <a:pt x="958" y="89"/>
                    <a:pt x="958" y="90"/>
                  </a:cubicBezTo>
                  <a:cubicBezTo>
                    <a:pt x="956" y="92"/>
                    <a:pt x="958" y="93"/>
                    <a:pt x="956" y="95"/>
                  </a:cubicBezTo>
                  <a:cubicBezTo>
                    <a:pt x="956" y="95"/>
                    <a:pt x="955" y="95"/>
                    <a:pt x="954" y="95"/>
                  </a:cubicBezTo>
                  <a:cubicBezTo>
                    <a:pt x="955" y="96"/>
                    <a:pt x="954" y="96"/>
                    <a:pt x="954" y="97"/>
                  </a:cubicBezTo>
                  <a:cubicBezTo>
                    <a:pt x="954" y="96"/>
                    <a:pt x="954" y="96"/>
                    <a:pt x="954" y="96"/>
                  </a:cubicBezTo>
                  <a:cubicBezTo>
                    <a:pt x="954" y="96"/>
                    <a:pt x="954" y="96"/>
                    <a:pt x="954" y="96"/>
                  </a:cubicBezTo>
                  <a:cubicBezTo>
                    <a:pt x="954" y="97"/>
                    <a:pt x="954" y="97"/>
                    <a:pt x="953" y="99"/>
                  </a:cubicBezTo>
                  <a:cubicBezTo>
                    <a:pt x="953" y="99"/>
                    <a:pt x="953" y="99"/>
                    <a:pt x="952" y="99"/>
                  </a:cubicBezTo>
                  <a:cubicBezTo>
                    <a:pt x="953" y="100"/>
                    <a:pt x="953" y="101"/>
                    <a:pt x="952" y="101"/>
                  </a:cubicBezTo>
                  <a:cubicBezTo>
                    <a:pt x="951" y="103"/>
                    <a:pt x="948" y="102"/>
                    <a:pt x="946" y="104"/>
                  </a:cubicBezTo>
                  <a:cubicBezTo>
                    <a:pt x="946" y="105"/>
                    <a:pt x="943" y="107"/>
                    <a:pt x="943" y="106"/>
                  </a:cubicBezTo>
                  <a:cubicBezTo>
                    <a:pt x="939" y="105"/>
                    <a:pt x="941" y="103"/>
                    <a:pt x="938" y="102"/>
                  </a:cubicBezTo>
                  <a:cubicBezTo>
                    <a:pt x="937" y="102"/>
                    <a:pt x="935" y="101"/>
                    <a:pt x="935" y="101"/>
                  </a:cubicBezTo>
                  <a:cubicBezTo>
                    <a:pt x="937" y="98"/>
                    <a:pt x="942" y="100"/>
                    <a:pt x="943" y="98"/>
                  </a:cubicBezTo>
                  <a:cubicBezTo>
                    <a:pt x="943" y="98"/>
                    <a:pt x="943" y="97"/>
                    <a:pt x="943" y="97"/>
                  </a:cubicBezTo>
                  <a:cubicBezTo>
                    <a:pt x="943" y="97"/>
                    <a:pt x="943" y="97"/>
                    <a:pt x="942" y="97"/>
                  </a:cubicBezTo>
                  <a:cubicBezTo>
                    <a:pt x="941" y="97"/>
                    <a:pt x="938" y="95"/>
                    <a:pt x="939" y="94"/>
                  </a:cubicBezTo>
                  <a:cubicBezTo>
                    <a:pt x="940" y="92"/>
                    <a:pt x="946" y="94"/>
                    <a:pt x="949" y="93"/>
                  </a:cubicBezTo>
                  <a:cubicBezTo>
                    <a:pt x="948" y="92"/>
                    <a:pt x="949" y="90"/>
                    <a:pt x="947" y="89"/>
                  </a:cubicBezTo>
                  <a:cubicBezTo>
                    <a:pt x="946" y="89"/>
                    <a:pt x="942" y="91"/>
                    <a:pt x="943" y="90"/>
                  </a:cubicBezTo>
                  <a:cubicBezTo>
                    <a:pt x="944" y="88"/>
                    <a:pt x="950" y="90"/>
                    <a:pt x="951" y="88"/>
                  </a:cubicBezTo>
                  <a:cubicBezTo>
                    <a:pt x="950" y="89"/>
                    <a:pt x="949" y="89"/>
                    <a:pt x="948" y="89"/>
                  </a:cubicBezTo>
                  <a:cubicBezTo>
                    <a:pt x="947" y="88"/>
                    <a:pt x="947" y="85"/>
                    <a:pt x="947" y="84"/>
                  </a:cubicBezTo>
                  <a:cubicBezTo>
                    <a:pt x="949" y="82"/>
                    <a:pt x="948" y="82"/>
                    <a:pt x="949" y="80"/>
                  </a:cubicBezTo>
                  <a:cubicBezTo>
                    <a:pt x="950" y="79"/>
                    <a:pt x="954" y="78"/>
                    <a:pt x="955" y="78"/>
                  </a:cubicBezTo>
                  <a:cubicBezTo>
                    <a:pt x="955" y="77"/>
                    <a:pt x="958" y="76"/>
                    <a:pt x="959" y="75"/>
                  </a:cubicBezTo>
                  <a:cubicBezTo>
                    <a:pt x="959" y="74"/>
                    <a:pt x="960" y="74"/>
                    <a:pt x="960" y="73"/>
                  </a:cubicBezTo>
                  <a:cubicBezTo>
                    <a:pt x="960" y="73"/>
                    <a:pt x="959" y="73"/>
                    <a:pt x="959" y="73"/>
                  </a:cubicBezTo>
                  <a:cubicBezTo>
                    <a:pt x="958" y="73"/>
                    <a:pt x="957" y="72"/>
                    <a:pt x="957" y="70"/>
                  </a:cubicBezTo>
                  <a:cubicBezTo>
                    <a:pt x="956" y="71"/>
                    <a:pt x="956" y="71"/>
                    <a:pt x="956" y="71"/>
                  </a:cubicBezTo>
                  <a:cubicBezTo>
                    <a:pt x="955" y="71"/>
                    <a:pt x="956" y="70"/>
                    <a:pt x="955" y="70"/>
                  </a:cubicBezTo>
                  <a:cubicBezTo>
                    <a:pt x="955" y="70"/>
                    <a:pt x="955" y="70"/>
                    <a:pt x="955" y="70"/>
                  </a:cubicBezTo>
                  <a:cubicBezTo>
                    <a:pt x="955" y="70"/>
                    <a:pt x="955" y="70"/>
                    <a:pt x="954" y="69"/>
                  </a:cubicBezTo>
                  <a:cubicBezTo>
                    <a:pt x="954" y="69"/>
                    <a:pt x="953" y="70"/>
                    <a:pt x="954" y="70"/>
                  </a:cubicBezTo>
                  <a:cubicBezTo>
                    <a:pt x="953" y="70"/>
                    <a:pt x="953" y="70"/>
                    <a:pt x="953" y="69"/>
                  </a:cubicBezTo>
                  <a:cubicBezTo>
                    <a:pt x="951" y="70"/>
                    <a:pt x="949" y="70"/>
                    <a:pt x="948" y="72"/>
                  </a:cubicBezTo>
                  <a:cubicBezTo>
                    <a:pt x="948" y="72"/>
                    <a:pt x="947" y="74"/>
                    <a:pt x="946" y="75"/>
                  </a:cubicBezTo>
                  <a:cubicBezTo>
                    <a:pt x="946" y="75"/>
                    <a:pt x="946" y="75"/>
                    <a:pt x="946" y="75"/>
                  </a:cubicBezTo>
                  <a:cubicBezTo>
                    <a:pt x="945" y="74"/>
                    <a:pt x="944" y="74"/>
                    <a:pt x="943" y="74"/>
                  </a:cubicBezTo>
                  <a:cubicBezTo>
                    <a:pt x="943" y="79"/>
                    <a:pt x="938" y="83"/>
                    <a:pt x="933" y="79"/>
                  </a:cubicBezTo>
                  <a:cubicBezTo>
                    <a:pt x="932" y="79"/>
                    <a:pt x="937" y="76"/>
                    <a:pt x="937" y="75"/>
                  </a:cubicBezTo>
                  <a:cubicBezTo>
                    <a:pt x="937" y="72"/>
                    <a:pt x="939" y="70"/>
                    <a:pt x="941" y="71"/>
                  </a:cubicBezTo>
                  <a:cubicBezTo>
                    <a:pt x="941" y="70"/>
                    <a:pt x="942" y="70"/>
                    <a:pt x="942" y="70"/>
                  </a:cubicBezTo>
                  <a:cubicBezTo>
                    <a:pt x="943" y="68"/>
                    <a:pt x="943" y="68"/>
                    <a:pt x="944" y="67"/>
                  </a:cubicBezTo>
                  <a:cubicBezTo>
                    <a:pt x="944" y="67"/>
                    <a:pt x="945" y="67"/>
                    <a:pt x="945" y="67"/>
                  </a:cubicBezTo>
                  <a:cubicBezTo>
                    <a:pt x="945" y="67"/>
                    <a:pt x="945" y="67"/>
                    <a:pt x="946" y="67"/>
                  </a:cubicBezTo>
                  <a:cubicBezTo>
                    <a:pt x="947" y="67"/>
                    <a:pt x="949" y="66"/>
                    <a:pt x="951" y="66"/>
                  </a:cubicBezTo>
                  <a:cubicBezTo>
                    <a:pt x="952" y="67"/>
                    <a:pt x="954" y="67"/>
                    <a:pt x="954" y="68"/>
                  </a:cubicBezTo>
                  <a:cubicBezTo>
                    <a:pt x="955" y="68"/>
                    <a:pt x="955" y="68"/>
                    <a:pt x="955" y="68"/>
                  </a:cubicBezTo>
                  <a:cubicBezTo>
                    <a:pt x="955" y="68"/>
                    <a:pt x="955" y="67"/>
                    <a:pt x="955" y="67"/>
                  </a:cubicBezTo>
                  <a:cubicBezTo>
                    <a:pt x="956" y="67"/>
                    <a:pt x="956" y="67"/>
                    <a:pt x="956" y="67"/>
                  </a:cubicBezTo>
                  <a:cubicBezTo>
                    <a:pt x="957" y="67"/>
                    <a:pt x="957" y="68"/>
                    <a:pt x="956" y="68"/>
                  </a:cubicBezTo>
                  <a:cubicBezTo>
                    <a:pt x="956" y="68"/>
                    <a:pt x="956" y="68"/>
                    <a:pt x="955" y="68"/>
                  </a:cubicBezTo>
                  <a:cubicBezTo>
                    <a:pt x="955" y="68"/>
                    <a:pt x="955" y="69"/>
                    <a:pt x="956" y="70"/>
                  </a:cubicBezTo>
                  <a:cubicBezTo>
                    <a:pt x="957" y="70"/>
                    <a:pt x="956" y="69"/>
                    <a:pt x="957" y="69"/>
                  </a:cubicBezTo>
                  <a:cubicBezTo>
                    <a:pt x="957" y="68"/>
                    <a:pt x="958" y="67"/>
                    <a:pt x="959" y="66"/>
                  </a:cubicBezTo>
                  <a:cubicBezTo>
                    <a:pt x="959" y="66"/>
                    <a:pt x="959" y="65"/>
                    <a:pt x="959" y="65"/>
                  </a:cubicBezTo>
                  <a:cubicBezTo>
                    <a:pt x="960" y="65"/>
                    <a:pt x="960" y="64"/>
                    <a:pt x="960" y="63"/>
                  </a:cubicBezTo>
                  <a:cubicBezTo>
                    <a:pt x="958" y="62"/>
                    <a:pt x="956" y="61"/>
                    <a:pt x="955" y="60"/>
                  </a:cubicBezTo>
                  <a:cubicBezTo>
                    <a:pt x="953" y="60"/>
                    <a:pt x="951" y="62"/>
                    <a:pt x="949" y="63"/>
                  </a:cubicBezTo>
                  <a:cubicBezTo>
                    <a:pt x="949" y="63"/>
                    <a:pt x="949" y="63"/>
                    <a:pt x="950" y="64"/>
                  </a:cubicBezTo>
                  <a:cubicBezTo>
                    <a:pt x="950" y="64"/>
                    <a:pt x="949" y="65"/>
                    <a:pt x="950" y="65"/>
                  </a:cubicBezTo>
                  <a:cubicBezTo>
                    <a:pt x="950" y="66"/>
                    <a:pt x="949" y="66"/>
                    <a:pt x="948" y="66"/>
                  </a:cubicBezTo>
                  <a:cubicBezTo>
                    <a:pt x="948" y="65"/>
                    <a:pt x="948" y="65"/>
                    <a:pt x="947" y="64"/>
                  </a:cubicBezTo>
                  <a:cubicBezTo>
                    <a:pt x="947" y="64"/>
                    <a:pt x="947" y="65"/>
                    <a:pt x="947" y="65"/>
                  </a:cubicBezTo>
                  <a:cubicBezTo>
                    <a:pt x="946" y="65"/>
                    <a:pt x="946" y="64"/>
                    <a:pt x="946" y="63"/>
                  </a:cubicBezTo>
                  <a:cubicBezTo>
                    <a:pt x="947" y="63"/>
                    <a:pt x="947" y="63"/>
                    <a:pt x="947" y="63"/>
                  </a:cubicBezTo>
                  <a:cubicBezTo>
                    <a:pt x="947" y="63"/>
                    <a:pt x="947" y="63"/>
                    <a:pt x="947" y="63"/>
                  </a:cubicBezTo>
                  <a:cubicBezTo>
                    <a:pt x="947" y="63"/>
                    <a:pt x="946" y="63"/>
                    <a:pt x="946" y="63"/>
                  </a:cubicBezTo>
                  <a:cubicBezTo>
                    <a:pt x="945" y="63"/>
                    <a:pt x="946" y="59"/>
                    <a:pt x="946" y="58"/>
                  </a:cubicBezTo>
                  <a:cubicBezTo>
                    <a:pt x="947" y="56"/>
                    <a:pt x="947" y="56"/>
                    <a:pt x="947" y="55"/>
                  </a:cubicBezTo>
                  <a:cubicBezTo>
                    <a:pt x="947" y="55"/>
                    <a:pt x="947" y="55"/>
                    <a:pt x="946" y="55"/>
                  </a:cubicBezTo>
                  <a:cubicBezTo>
                    <a:pt x="945" y="56"/>
                    <a:pt x="944" y="56"/>
                    <a:pt x="943" y="55"/>
                  </a:cubicBezTo>
                  <a:cubicBezTo>
                    <a:pt x="943" y="56"/>
                    <a:pt x="943" y="56"/>
                    <a:pt x="943" y="57"/>
                  </a:cubicBezTo>
                  <a:cubicBezTo>
                    <a:pt x="943" y="57"/>
                    <a:pt x="944" y="57"/>
                    <a:pt x="944" y="58"/>
                  </a:cubicBezTo>
                  <a:cubicBezTo>
                    <a:pt x="945" y="62"/>
                    <a:pt x="938" y="64"/>
                    <a:pt x="932" y="64"/>
                  </a:cubicBezTo>
                  <a:cubicBezTo>
                    <a:pt x="933" y="65"/>
                    <a:pt x="934" y="66"/>
                    <a:pt x="933" y="67"/>
                  </a:cubicBezTo>
                  <a:cubicBezTo>
                    <a:pt x="933" y="67"/>
                    <a:pt x="933" y="67"/>
                    <a:pt x="933" y="67"/>
                  </a:cubicBezTo>
                  <a:cubicBezTo>
                    <a:pt x="933" y="67"/>
                    <a:pt x="933" y="67"/>
                    <a:pt x="933" y="67"/>
                  </a:cubicBezTo>
                  <a:cubicBezTo>
                    <a:pt x="933" y="67"/>
                    <a:pt x="933" y="67"/>
                    <a:pt x="933" y="67"/>
                  </a:cubicBezTo>
                  <a:cubicBezTo>
                    <a:pt x="932" y="68"/>
                    <a:pt x="931" y="69"/>
                    <a:pt x="931" y="69"/>
                  </a:cubicBezTo>
                  <a:cubicBezTo>
                    <a:pt x="927" y="68"/>
                    <a:pt x="928" y="66"/>
                    <a:pt x="925" y="65"/>
                  </a:cubicBezTo>
                  <a:cubicBezTo>
                    <a:pt x="924" y="65"/>
                    <a:pt x="923" y="64"/>
                    <a:pt x="924" y="64"/>
                  </a:cubicBezTo>
                  <a:cubicBezTo>
                    <a:pt x="924" y="64"/>
                    <a:pt x="924" y="63"/>
                    <a:pt x="924" y="63"/>
                  </a:cubicBezTo>
                  <a:cubicBezTo>
                    <a:pt x="923" y="63"/>
                    <a:pt x="923" y="63"/>
                    <a:pt x="922" y="63"/>
                  </a:cubicBezTo>
                  <a:cubicBezTo>
                    <a:pt x="922" y="62"/>
                    <a:pt x="922" y="62"/>
                    <a:pt x="922" y="61"/>
                  </a:cubicBezTo>
                  <a:cubicBezTo>
                    <a:pt x="922" y="61"/>
                    <a:pt x="923" y="61"/>
                    <a:pt x="923" y="61"/>
                  </a:cubicBezTo>
                  <a:cubicBezTo>
                    <a:pt x="923" y="61"/>
                    <a:pt x="922" y="60"/>
                    <a:pt x="922" y="59"/>
                  </a:cubicBezTo>
                  <a:cubicBezTo>
                    <a:pt x="921" y="60"/>
                    <a:pt x="920" y="60"/>
                    <a:pt x="919" y="60"/>
                  </a:cubicBezTo>
                  <a:cubicBezTo>
                    <a:pt x="920" y="61"/>
                    <a:pt x="922" y="62"/>
                    <a:pt x="921" y="63"/>
                  </a:cubicBezTo>
                  <a:cubicBezTo>
                    <a:pt x="921" y="64"/>
                    <a:pt x="918" y="62"/>
                    <a:pt x="917" y="62"/>
                  </a:cubicBezTo>
                  <a:cubicBezTo>
                    <a:pt x="917" y="62"/>
                    <a:pt x="917" y="63"/>
                    <a:pt x="918" y="62"/>
                  </a:cubicBezTo>
                  <a:cubicBezTo>
                    <a:pt x="918" y="63"/>
                    <a:pt x="918" y="63"/>
                    <a:pt x="917" y="63"/>
                  </a:cubicBezTo>
                  <a:cubicBezTo>
                    <a:pt x="918" y="64"/>
                    <a:pt x="918" y="66"/>
                    <a:pt x="915" y="68"/>
                  </a:cubicBezTo>
                  <a:cubicBezTo>
                    <a:pt x="914" y="69"/>
                    <a:pt x="913" y="69"/>
                    <a:pt x="911" y="69"/>
                  </a:cubicBezTo>
                  <a:cubicBezTo>
                    <a:pt x="912" y="70"/>
                    <a:pt x="912" y="71"/>
                    <a:pt x="911" y="73"/>
                  </a:cubicBezTo>
                  <a:cubicBezTo>
                    <a:pt x="911" y="73"/>
                    <a:pt x="910" y="74"/>
                    <a:pt x="909" y="75"/>
                  </a:cubicBezTo>
                  <a:cubicBezTo>
                    <a:pt x="909" y="75"/>
                    <a:pt x="910" y="75"/>
                    <a:pt x="910" y="75"/>
                  </a:cubicBezTo>
                  <a:cubicBezTo>
                    <a:pt x="910" y="75"/>
                    <a:pt x="910" y="76"/>
                    <a:pt x="911" y="76"/>
                  </a:cubicBezTo>
                  <a:cubicBezTo>
                    <a:pt x="909" y="77"/>
                    <a:pt x="909" y="75"/>
                    <a:pt x="909" y="76"/>
                  </a:cubicBezTo>
                  <a:cubicBezTo>
                    <a:pt x="908" y="76"/>
                    <a:pt x="908" y="76"/>
                    <a:pt x="908" y="75"/>
                  </a:cubicBezTo>
                  <a:cubicBezTo>
                    <a:pt x="907" y="76"/>
                    <a:pt x="907" y="76"/>
                    <a:pt x="906" y="76"/>
                  </a:cubicBezTo>
                  <a:cubicBezTo>
                    <a:pt x="904" y="76"/>
                    <a:pt x="906" y="72"/>
                    <a:pt x="906" y="70"/>
                  </a:cubicBezTo>
                  <a:cubicBezTo>
                    <a:pt x="905" y="69"/>
                    <a:pt x="904" y="69"/>
                    <a:pt x="904" y="69"/>
                  </a:cubicBezTo>
                  <a:cubicBezTo>
                    <a:pt x="904" y="69"/>
                    <a:pt x="904" y="68"/>
                    <a:pt x="904" y="68"/>
                  </a:cubicBezTo>
                  <a:cubicBezTo>
                    <a:pt x="903" y="67"/>
                    <a:pt x="901" y="70"/>
                    <a:pt x="902" y="70"/>
                  </a:cubicBezTo>
                  <a:cubicBezTo>
                    <a:pt x="903" y="68"/>
                    <a:pt x="900" y="67"/>
                    <a:pt x="900" y="65"/>
                  </a:cubicBezTo>
                  <a:cubicBezTo>
                    <a:pt x="900" y="65"/>
                    <a:pt x="900" y="65"/>
                    <a:pt x="900" y="65"/>
                  </a:cubicBezTo>
                  <a:cubicBezTo>
                    <a:pt x="900" y="66"/>
                    <a:pt x="901" y="67"/>
                    <a:pt x="900" y="69"/>
                  </a:cubicBezTo>
                  <a:cubicBezTo>
                    <a:pt x="899" y="70"/>
                    <a:pt x="896" y="65"/>
                    <a:pt x="895" y="65"/>
                  </a:cubicBezTo>
                  <a:cubicBezTo>
                    <a:pt x="894" y="64"/>
                    <a:pt x="893" y="65"/>
                    <a:pt x="892" y="65"/>
                  </a:cubicBezTo>
                  <a:cubicBezTo>
                    <a:pt x="892" y="65"/>
                    <a:pt x="893" y="65"/>
                    <a:pt x="894" y="66"/>
                  </a:cubicBezTo>
                  <a:cubicBezTo>
                    <a:pt x="895" y="66"/>
                    <a:pt x="899" y="69"/>
                    <a:pt x="898" y="69"/>
                  </a:cubicBezTo>
                  <a:cubicBezTo>
                    <a:pt x="897" y="71"/>
                    <a:pt x="894" y="70"/>
                    <a:pt x="891" y="70"/>
                  </a:cubicBezTo>
                  <a:cubicBezTo>
                    <a:pt x="890" y="71"/>
                    <a:pt x="887" y="72"/>
                    <a:pt x="887" y="72"/>
                  </a:cubicBezTo>
                  <a:cubicBezTo>
                    <a:pt x="887" y="73"/>
                    <a:pt x="887" y="73"/>
                    <a:pt x="887" y="73"/>
                  </a:cubicBezTo>
                  <a:cubicBezTo>
                    <a:pt x="887" y="73"/>
                    <a:pt x="887" y="74"/>
                    <a:pt x="887" y="74"/>
                  </a:cubicBezTo>
                  <a:cubicBezTo>
                    <a:pt x="889" y="76"/>
                    <a:pt x="892" y="77"/>
                    <a:pt x="891" y="79"/>
                  </a:cubicBezTo>
                  <a:cubicBezTo>
                    <a:pt x="891" y="79"/>
                    <a:pt x="888" y="81"/>
                    <a:pt x="886" y="82"/>
                  </a:cubicBezTo>
                  <a:cubicBezTo>
                    <a:pt x="886" y="82"/>
                    <a:pt x="886" y="82"/>
                    <a:pt x="886" y="83"/>
                  </a:cubicBezTo>
                  <a:cubicBezTo>
                    <a:pt x="888" y="81"/>
                    <a:pt x="895" y="84"/>
                    <a:pt x="897" y="82"/>
                  </a:cubicBezTo>
                  <a:cubicBezTo>
                    <a:pt x="897" y="81"/>
                    <a:pt x="896" y="77"/>
                    <a:pt x="897" y="77"/>
                  </a:cubicBezTo>
                  <a:cubicBezTo>
                    <a:pt x="900" y="78"/>
                    <a:pt x="900" y="78"/>
                    <a:pt x="902" y="79"/>
                  </a:cubicBezTo>
                  <a:cubicBezTo>
                    <a:pt x="902" y="79"/>
                    <a:pt x="902" y="80"/>
                    <a:pt x="903" y="80"/>
                  </a:cubicBezTo>
                  <a:cubicBezTo>
                    <a:pt x="903" y="80"/>
                    <a:pt x="903" y="80"/>
                    <a:pt x="903" y="79"/>
                  </a:cubicBezTo>
                  <a:cubicBezTo>
                    <a:pt x="903" y="79"/>
                    <a:pt x="903" y="79"/>
                    <a:pt x="903" y="79"/>
                  </a:cubicBezTo>
                  <a:cubicBezTo>
                    <a:pt x="904" y="80"/>
                    <a:pt x="905" y="84"/>
                    <a:pt x="905" y="85"/>
                  </a:cubicBezTo>
                  <a:cubicBezTo>
                    <a:pt x="904" y="86"/>
                    <a:pt x="902" y="86"/>
                    <a:pt x="900" y="86"/>
                  </a:cubicBezTo>
                  <a:cubicBezTo>
                    <a:pt x="900" y="87"/>
                    <a:pt x="900" y="87"/>
                    <a:pt x="900" y="87"/>
                  </a:cubicBezTo>
                  <a:cubicBezTo>
                    <a:pt x="900" y="87"/>
                    <a:pt x="900" y="87"/>
                    <a:pt x="900" y="87"/>
                  </a:cubicBezTo>
                  <a:cubicBezTo>
                    <a:pt x="899" y="88"/>
                    <a:pt x="898" y="88"/>
                    <a:pt x="898" y="89"/>
                  </a:cubicBezTo>
                  <a:cubicBezTo>
                    <a:pt x="897" y="90"/>
                    <a:pt x="899" y="91"/>
                    <a:pt x="900" y="92"/>
                  </a:cubicBezTo>
                  <a:cubicBezTo>
                    <a:pt x="902" y="92"/>
                    <a:pt x="903" y="92"/>
                    <a:pt x="904" y="91"/>
                  </a:cubicBezTo>
                  <a:cubicBezTo>
                    <a:pt x="904" y="90"/>
                    <a:pt x="906" y="91"/>
                    <a:pt x="907" y="91"/>
                  </a:cubicBezTo>
                  <a:cubicBezTo>
                    <a:pt x="907" y="91"/>
                    <a:pt x="907" y="91"/>
                    <a:pt x="907" y="91"/>
                  </a:cubicBezTo>
                  <a:cubicBezTo>
                    <a:pt x="906" y="90"/>
                    <a:pt x="903" y="90"/>
                    <a:pt x="904" y="90"/>
                  </a:cubicBezTo>
                  <a:cubicBezTo>
                    <a:pt x="905" y="87"/>
                    <a:pt x="904" y="87"/>
                    <a:pt x="906" y="85"/>
                  </a:cubicBezTo>
                  <a:cubicBezTo>
                    <a:pt x="906" y="84"/>
                    <a:pt x="910" y="83"/>
                    <a:pt x="912" y="82"/>
                  </a:cubicBezTo>
                  <a:cubicBezTo>
                    <a:pt x="912" y="81"/>
                    <a:pt x="912" y="80"/>
                    <a:pt x="912" y="80"/>
                  </a:cubicBezTo>
                  <a:cubicBezTo>
                    <a:pt x="914" y="77"/>
                    <a:pt x="913" y="77"/>
                    <a:pt x="915" y="75"/>
                  </a:cubicBezTo>
                  <a:cubicBezTo>
                    <a:pt x="920" y="75"/>
                    <a:pt x="926" y="76"/>
                    <a:pt x="928" y="79"/>
                  </a:cubicBezTo>
                  <a:cubicBezTo>
                    <a:pt x="928" y="79"/>
                    <a:pt x="928" y="78"/>
                    <a:pt x="928" y="78"/>
                  </a:cubicBezTo>
                  <a:cubicBezTo>
                    <a:pt x="928" y="78"/>
                    <a:pt x="928" y="78"/>
                    <a:pt x="929" y="78"/>
                  </a:cubicBezTo>
                  <a:cubicBezTo>
                    <a:pt x="928" y="78"/>
                    <a:pt x="926" y="76"/>
                    <a:pt x="926" y="76"/>
                  </a:cubicBezTo>
                  <a:cubicBezTo>
                    <a:pt x="922" y="75"/>
                    <a:pt x="922" y="75"/>
                    <a:pt x="919" y="74"/>
                  </a:cubicBezTo>
                  <a:cubicBezTo>
                    <a:pt x="918" y="74"/>
                    <a:pt x="915" y="75"/>
                    <a:pt x="915" y="74"/>
                  </a:cubicBezTo>
                  <a:cubicBezTo>
                    <a:pt x="917" y="72"/>
                    <a:pt x="913" y="71"/>
                    <a:pt x="915" y="68"/>
                  </a:cubicBezTo>
                  <a:cubicBezTo>
                    <a:pt x="915" y="68"/>
                    <a:pt x="924" y="66"/>
                    <a:pt x="924" y="66"/>
                  </a:cubicBezTo>
                  <a:cubicBezTo>
                    <a:pt x="928" y="67"/>
                    <a:pt x="925" y="72"/>
                    <a:pt x="928" y="73"/>
                  </a:cubicBezTo>
                  <a:cubicBezTo>
                    <a:pt x="929" y="73"/>
                    <a:pt x="933" y="74"/>
                    <a:pt x="933" y="74"/>
                  </a:cubicBezTo>
                  <a:cubicBezTo>
                    <a:pt x="932" y="77"/>
                    <a:pt x="931" y="76"/>
                    <a:pt x="930" y="79"/>
                  </a:cubicBezTo>
                  <a:cubicBezTo>
                    <a:pt x="932" y="79"/>
                    <a:pt x="935" y="81"/>
                    <a:pt x="937" y="84"/>
                  </a:cubicBezTo>
                  <a:cubicBezTo>
                    <a:pt x="937" y="86"/>
                    <a:pt x="944" y="88"/>
                    <a:pt x="942" y="90"/>
                  </a:cubicBezTo>
                  <a:cubicBezTo>
                    <a:pt x="942" y="90"/>
                    <a:pt x="941" y="90"/>
                    <a:pt x="940" y="89"/>
                  </a:cubicBezTo>
                  <a:cubicBezTo>
                    <a:pt x="940" y="89"/>
                    <a:pt x="940" y="89"/>
                    <a:pt x="940" y="89"/>
                  </a:cubicBezTo>
                  <a:cubicBezTo>
                    <a:pt x="941" y="89"/>
                    <a:pt x="941" y="90"/>
                    <a:pt x="941" y="90"/>
                  </a:cubicBezTo>
                  <a:cubicBezTo>
                    <a:pt x="941" y="90"/>
                    <a:pt x="941" y="90"/>
                    <a:pt x="940" y="90"/>
                  </a:cubicBezTo>
                  <a:cubicBezTo>
                    <a:pt x="940" y="90"/>
                    <a:pt x="940" y="90"/>
                    <a:pt x="940" y="90"/>
                  </a:cubicBezTo>
                  <a:cubicBezTo>
                    <a:pt x="940" y="89"/>
                    <a:pt x="939" y="89"/>
                    <a:pt x="939" y="89"/>
                  </a:cubicBezTo>
                  <a:cubicBezTo>
                    <a:pt x="940" y="89"/>
                    <a:pt x="940" y="88"/>
                    <a:pt x="940" y="88"/>
                  </a:cubicBezTo>
                  <a:cubicBezTo>
                    <a:pt x="939" y="87"/>
                    <a:pt x="938" y="86"/>
                    <a:pt x="938" y="86"/>
                  </a:cubicBezTo>
                  <a:cubicBezTo>
                    <a:pt x="937" y="86"/>
                    <a:pt x="936" y="86"/>
                    <a:pt x="935" y="86"/>
                  </a:cubicBezTo>
                  <a:cubicBezTo>
                    <a:pt x="936" y="86"/>
                    <a:pt x="936" y="87"/>
                    <a:pt x="937" y="87"/>
                  </a:cubicBezTo>
                  <a:cubicBezTo>
                    <a:pt x="938" y="87"/>
                    <a:pt x="937" y="88"/>
                    <a:pt x="937" y="88"/>
                  </a:cubicBezTo>
                  <a:cubicBezTo>
                    <a:pt x="936" y="90"/>
                    <a:pt x="935" y="90"/>
                    <a:pt x="934" y="91"/>
                  </a:cubicBezTo>
                  <a:cubicBezTo>
                    <a:pt x="935" y="91"/>
                    <a:pt x="935" y="91"/>
                    <a:pt x="935" y="91"/>
                  </a:cubicBezTo>
                  <a:cubicBezTo>
                    <a:pt x="935" y="91"/>
                    <a:pt x="935" y="91"/>
                    <a:pt x="935" y="91"/>
                  </a:cubicBezTo>
                  <a:cubicBezTo>
                    <a:pt x="935" y="91"/>
                    <a:pt x="934" y="91"/>
                    <a:pt x="934" y="91"/>
                  </a:cubicBezTo>
                  <a:cubicBezTo>
                    <a:pt x="934" y="91"/>
                    <a:pt x="933" y="92"/>
                    <a:pt x="933" y="92"/>
                  </a:cubicBezTo>
                  <a:cubicBezTo>
                    <a:pt x="932" y="93"/>
                    <a:pt x="934" y="94"/>
                    <a:pt x="933" y="94"/>
                  </a:cubicBezTo>
                  <a:cubicBezTo>
                    <a:pt x="930" y="93"/>
                    <a:pt x="932" y="90"/>
                    <a:pt x="928" y="89"/>
                  </a:cubicBezTo>
                  <a:cubicBezTo>
                    <a:pt x="927" y="89"/>
                    <a:pt x="925" y="91"/>
                    <a:pt x="925" y="90"/>
                  </a:cubicBezTo>
                  <a:cubicBezTo>
                    <a:pt x="927" y="88"/>
                    <a:pt x="924" y="87"/>
                    <a:pt x="923" y="85"/>
                  </a:cubicBezTo>
                  <a:cubicBezTo>
                    <a:pt x="921" y="86"/>
                    <a:pt x="919" y="86"/>
                    <a:pt x="918" y="86"/>
                  </a:cubicBezTo>
                  <a:cubicBezTo>
                    <a:pt x="916" y="85"/>
                    <a:pt x="916" y="85"/>
                    <a:pt x="915" y="84"/>
                  </a:cubicBezTo>
                  <a:cubicBezTo>
                    <a:pt x="915" y="86"/>
                    <a:pt x="914" y="87"/>
                    <a:pt x="915" y="88"/>
                  </a:cubicBezTo>
                  <a:cubicBezTo>
                    <a:pt x="916" y="89"/>
                    <a:pt x="916" y="89"/>
                    <a:pt x="916" y="89"/>
                  </a:cubicBezTo>
                  <a:cubicBezTo>
                    <a:pt x="915" y="89"/>
                    <a:pt x="915" y="88"/>
                    <a:pt x="915" y="88"/>
                  </a:cubicBezTo>
                  <a:cubicBezTo>
                    <a:pt x="914" y="87"/>
                    <a:pt x="913" y="87"/>
                    <a:pt x="913" y="87"/>
                  </a:cubicBezTo>
                  <a:cubicBezTo>
                    <a:pt x="911" y="90"/>
                    <a:pt x="919" y="92"/>
                    <a:pt x="918" y="95"/>
                  </a:cubicBezTo>
                  <a:cubicBezTo>
                    <a:pt x="918" y="95"/>
                    <a:pt x="917" y="95"/>
                    <a:pt x="917" y="95"/>
                  </a:cubicBezTo>
                  <a:cubicBezTo>
                    <a:pt x="915" y="97"/>
                    <a:pt x="915" y="97"/>
                    <a:pt x="913" y="99"/>
                  </a:cubicBezTo>
                  <a:cubicBezTo>
                    <a:pt x="913" y="100"/>
                    <a:pt x="911" y="100"/>
                    <a:pt x="910" y="100"/>
                  </a:cubicBezTo>
                  <a:cubicBezTo>
                    <a:pt x="906" y="99"/>
                    <a:pt x="906" y="99"/>
                    <a:pt x="903" y="98"/>
                  </a:cubicBezTo>
                  <a:cubicBezTo>
                    <a:pt x="902" y="98"/>
                    <a:pt x="897" y="95"/>
                    <a:pt x="898" y="94"/>
                  </a:cubicBezTo>
                  <a:cubicBezTo>
                    <a:pt x="898" y="94"/>
                    <a:pt x="898" y="93"/>
                    <a:pt x="898" y="93"/>
                  </a:cubicBezTo>
                  <a:cubicBezTo>
                    <a:pt x="898" y="92"/>
                    <a:pt x="897" y="92"/>
                    <a:pt x="896" y="92"/>
                  </a:cubicBezTo>
                  <a:cubicBezTo>
                    <a:pt x="893" y="90"/>
                    <a:pt x="891" y="94"/>
                    <a:pt x="887" y="93"/>
                  </a:cubicBezTo>
                  <a:cubicBezTo>
                    <a:pt x="886" y="93"/>
                    <a:pt x="889" y="92"/>
                    <a:pt x="889" y="91"/>
                  </a:cubicBezTo>
                  <a:cubicBezTo>
                    <a:pt x="891" y="89"/>
                    <a:pt x="893" y="90"/>
                    <a:pt x="894" y="87"/>
                  </a:cubicBezTo>
                  <a:cubicBezTo>
                    <a:pt x="894" y="87"/>
                    <a:pt x="893" y="86"/>
                    <a:pt x="892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892" y="86"/>
                    <a:pt x="892" y="86"/>
                    <a:pt x="892" y="86"/>
                  </a:cubicBezTo>
                  <a:cubicBezTo>
                    <a:pt x="893" y="87"/>
                    <a:pt x="895" y="86"/>
                    <a:pt x="896" y="86"/>
                  </a:cubicBezTo>
                  <a:cubicBezTo>
                    <a:pt x="895" y="85"/>
                    <a:pt x="895" y="84"/>
                    <a:pt x="893" y="83"/>
                  </a:cubicBezTo>
                  <a:cubicBezTo>
                    <a:pt x="892" y="83"/>
                    <a:pt x="886" y="84"/>
                    <a:pt x="885" y="83"/>
                  </a:cubicBezTo>
                  <a:cubicBezTo>
                    <a:pt x="885" y="84"/>
                    <a:pt x="885" y="83"/>
                    <a:pt x="884" y="82"/>
                  </a:cubicBezTo>
                  <a:cubicBezTo>
                    <a:pt x="884" y="82"/>
                    <a:pt x="883" y="82"/>
                    <a:pt x="883" y="82"/>
                  </a:cubicBezTo>
                  <a:cubicBezTo>
                    <a:pt x="883" y="82"/>
                    <a:pt x="882" y="81"/>
                    <a:pt x="882" y="81"/>
                  </a:cubicBezTo>
                  <a:cubicBezTo>
                    <a:pt x="880" y="80"/>
                    <a:pt x="880" y="80"/>
                    <a:pt x="877" y="79"/>
                  </a:cubicBezTo>
                  <a:cubicBezTo>
                    <a:pt x="876" y="78"/>
                    <a:pt x="871" y="78"/>
                    <a:pt x="869" y="78"/>
                  </a:cubicBezTo>
                  <a:cubicBezTo>
                    <a:pt x="869" y="79"/>
                    <a:pt x="866" y="79"/>
                    <a:pt x="865" y="79"/>
                  </a:cubicBezTo>
                  <a:cubicBezTo>
                    <a:pt x="864" y="79"/>
                    <a:pt x="864" y="78"/>
                    <a:pt x="863" y="78"/>
                  </a:cubicBezTo>
                  <a:cubicBezTo>
                    <a:pt x="864" y="79"/>
                    <a:pt x="864" y="80"/>
                    <a:pt x="866" y="80"/>
                  </a:cubicBezTo>
                  <a:cubicBezTo>
                    <a:pt x="867" y="80"/>
                    <a:pt x="872" y="80"/>
                    <a:pt x="872" y="80"/>
                  </a:cubicBezTo>
                  <a:cubicBezTo>
                    <a:pt x="870" y="82"/>
                    <a:pt x="863" y="80"/>
                    <a:pt x="862" y="82"/>
                  </a:cubicBezTo>
                  <a:cubicBezTo>
                    <a:pt x="861" y="83"/>
                    <a:pt x="862" y="88"/>
                    <a:pt x="861" y="87"/>
                  </a:cubicBezTo>
                  <a:cubicBezTo>
                    <a:pt x="858" y="86"/>
                    <a:pt x="858" y="86"/>
                    <a:pt x="855" y="85"/>
                  </a:cubicBezTo>
                  <a:cubicBezTo>
                    <a:pt x="854" y="84"/>
                    <a:pt x="854" y="81"/>
                    <a:pt x="855" y="80"/>
                  </a:cubicBezTo>
                  <a:cubicBezTo>
                    <a:pt x="856" y="78"/>
                    <a:pt x="856" y="78"/>
                    <a:pt x="858" y="76"/>
                  </a:cubicBezTo>
                  <a:cubicBezTo>
                    <a:pt x="858" y="76"/>
                    <a:pt x="858" y="76"/>
                    <a:pt x="858" y="76"/>
                  </a:cubicBezTo>
                  <a:cubicBezTo>
                    <a:pt x="856" y="75"/>
                    <a:pt x="855" y="73"/>
                    <a:pt x="856" y="73"/>
                  </a:cubicBezTo>
                  <a:cubicBezTo>
                    <a:pt x="857" y="71"/>
                    <a:pt x="865" y="73"/>
                    <a:pt x="866" y="71"/>
                  </a:cubicBezTo>
                  <a:cubicBezTo>
                    <a:pt x="867" y="71"/>
                    <a:pt x="865" y="66"/>
                    <a:pt x="866" y="66"/>
                  </a:cubicBezTo>
                  <a:cubicBezTo>
                    <a:pt x="869" y="67"/>
                    <a:pt x="869" y="68"/>
                    <a:pt x="872" y="69"/>
                  </a:cubicBezTo>
                  <a:cubicBezTo>
                    <a:pt x="873" y="69"/>
                    <a:pt x="876" y="74"/>
                    <a:pt x="875" y="74"/>
                  </a:cubicBezTo>
                  <a:cubicBezTo>
                    <a:pt x="874" y="76"/>
                    <a:pt x="872" y="76"/>
                    <a:pt x="870" y="77"/>
                  </a:cubicBezTo>
                  <a:cubicBezTo>
                    <a:pt x="872" y="77"/>
                    <a:pt x="876" y="77"/>
                    <a:pt x="878" y="77"/>
                  </a:cubicBezTo>
                  <a:cubicBezTo>
                    <a:pt x="882" y="78"/>
                    <a:pt x="882" y="78"/>
                    <a:pt x="882" y="78"/>
                  </a:cubicBezTo>
                  <a:cubicBezTo>
                    <a:pt x="883" y="76"/>
                    <a:pt x="883" y="74"/>
                    <a:pt x="881" y="73"/>
                  </a:cubicBezTo>
                  <a:cubicBezTo>
                    <a:pt x="881" y="73"/>
                    <a:pt x="881" y="73"/>
                    <a:pt x="881" y="74"/>
                  </a:cubicBezTo>
                  <a:cubicBezTo>
                    <a:pt x="880" y="72"/>
                    <a:pt x="877" y="71"/>
                    <a:pt x="878" y="69"/>
                  </a:cubicBezTo>
                  <a:cubicBezTo>
                    <a:pt x="878" y="69"/>
                    <a:pt x="879" y="69"/>
                    <a:pt x="881" y="69"/>
                  </a:cubicBezTo>
                  <a:cubicBezTo>
                    <a:pt x="879" y="69"/>
                    <a:pt x="878" y="68"/>
                    <a:pt x="878" y="68"/>
                  </a:cubicBezTo>
                  <a:cubicBezTo>
                    <a:pt x="877" y="68"/>
                    <a:pt x="875" y="67"/>
                    <a:pt x="874" y="66"/>
                  </a:cubicBezTo>
                  <a:cubicBezTo>
                    <a:pt x="871" y="65"/>
                    <a:pt x="872" y="64"/>
                    <a:pt x="869" y="63"/>
                  </a:cubicBezTo>
                  <a:cubicBezTo>
                    <a:pt x="868" y="63"/>
                    <a:pt x="868" y="63"/>
                    <a:pt x="868" y="63"/>
                  </a:cubicBezTo>
                  <a:cubicBezTo>
                    <a:pt x="868" y="63"/>
                    <a:pt x="868" y="63"/>
                    <a:pt x="868" y="63"/>
                  </a:cubicBezTo>
                  <a:cubicBezTo>
                    <a:pt x="867" y="63"/>
                    <a:pt x="864" y="63"/>
                    <a:pt x="863" y="63"/>
                  </a:cubicBezTo>
                  <a:cubicBezTo>
                    <a:pt x="863" y="63"/>
                    <a:pt x="861" y="63"/>
                    <a:pt x="860" y="63"/>
                  </a:cubicBezTo>
                  <a:cubicBezTo>
                    <a:pt x="860" y="63"/>
                    <a:pt x="860" y="63"/>
                    <a:pt x="860" y="63"/>
                  </a:cubicBezTo>
                  <a:cubicBezTo>
                    <a:pt x="860" y="63"/>
                    <a:pt x="860" y="63"/>
                    <a:pt x="859" y="63"/>
                  </a:cubicBezTo>
                  <a:cubicBezTo>
                    <a:pt x="859" y="63"/>
                    <a:pt x="859" y="63"/>
                    <a:pt x="859" y="63"/>
                  </a:cubicBezTo>
                  <a:cubicBezTo>
                    <a:pt x="858" y="66"/>
                    <a:pt x="861" y="67"/>
                    <a:pt x="860" y="69"/>
                  </a:cubicBezTo>
                  <a:cubicBezTo>
                    <a:pt x="860" y="69"/>
                    <a:pt x="859" y="69"/>
                    <a:pt x="859" y="69"/>
                  </a:cubicBezTo>
                  <a:cubicBezTo>
                    <a:pt x="857" y="71"/>
                    <a:pt x="851" y="69"/>
                    <a:pt x="849" y="71"/>
                  </a:cubicBezTo>
                  <a:cubicBezTo>
                    <a:pt x="849" y="72"/>
                    <a:pt x="850" y="74"/>
                    <a:pt x="849" y="73"/>
                  </a:cubicBezTo>
                  <a:cubicBezTo>
                    <a:pt x="847" y="73"/>
                    <a:pt x="847" y="71"/>
                    <a:pt x="847" y="70"/>
                  </a:cubicBezTo>
                  <a:cubicBezTo>
                    <a:pt x="846" y="70"/>
                    <a:pt x="844" y="69"/>
                    <a:pt x="845" y="69"/>
                  </a:cubicBezTo>
                  <a:cubicBezTo>
                    <a:pt x="845" y="69"/>
                    <a:pt x="845" y="69"/>
                    <a:pt x="845" y="69"/>
                  </a:cubicBezTo>
                  <a:cubicBezTo>
                    <a:pt x="845" y="68"/>
                    <a:pt x="844" y="67"/>
                    <a:pt x="844" y="66"/>
                  </a:cubicBezTo>
                  <a:cubicBezTo>
                    <a:pt x="843" y="65"/>
                    <a:pt x="842" y="64"/>
                    <a:pt x="841" y="64"/>
                  </a:cubicBezTo>
                  <a:cubicBezTo>
                    <a:pt x="841" y="64"/>
                    <a:pt x="841" y="64"/>
                    <a:pt x="841" y="64"/>
                  </a:cubicBezTo>
                  <a:cubicBezTo>
                    <a:pt x="840" y="64"/>
                    <a:pt x="840" y="64"/>
                    <a:pt x="839" y="64"/>
                  </a:cubicBezTo>
                  <a:cubicBezTo>
                    <a:pt x="839" y="64"/>
                    <a:pt x="839" y="64"/>
                    <a:pt x="839" y="64"/>
                  </a:cubicBezTo>
                  <a:cubicBezTo>
                    <a:pt x="838" y="65"/>
                    <a:pt x="837" y="65"/>
                    <a:pt x="836" y="66"/>
                  </a:cubicBezTo>
                  <a:cubicBezTo>
                    <a:pt x="836" y="66"/>
                    <a:pt x="836" y="66"/>
                    <a:pt x="836" y="66"/>
                  </a:cubicBezTo>
                  <a:cubicBezTo>
                    <a:pt x="837" y="66"/>
                    <a:pt x="838" y="68"/>
                    <a:pt x="838" y="69"/>
                  </a:cubicBezTo>
                  <a:cubicBezTo>
                    <a:pt x="838" y="69"/>
                    <a:pt x="838" y="69"/>
                    <a:pt x="838" y="69"/>
                  </a:cubicBezTo>
                  <a:cubicBezTo>
                    <a:pt x="838" y="69"/>
                    <a:pt x="844" y="70"/>
                    <a:pt x="845" y="70"/>
                  </a:cubicBezTo>
                  <a:cubicBezTo>
                    <a:pt x="848" y="71"/>
                    <a:pt x="846" y="75"/>
                    <a:pt x="849" y="76"/>
                  </a:cubicBezTo>
                  <a:cubicBezTo>
                    <a:pt x="850" y="76"/>
                    <a:pt x="850" y="75"/>
                    <a:pt x="850" y="75"/>
                  </a:cubicBezTo>
                  <a:cubicBezTo>
                    <a:pt x="850" y="74"/>
                    <a:pt x="849" y="74"/>
                    <a:pt x="850" y="73"/>
                  </a:cubicBezTo>
                  <a:cubicBezTo>
                    <a:pt x="850" y="73"/>
                    <a:pt x="850" y="74"/>
                    <a:pt x="850" y="75"/>
                  </a:cubicBezTo>
                  <a:cubicBezTo>
                    <a:pt x="851" y="76"/>
                    <a:pt x="853" y="78"/>
                    <a:pt x="852" y="79"/>
                  </a:cubicBezTo>
                  <a:cubicBezTo>
                    <a:pt x="852" y="80"/>
                    <a:pt x="849" y="77"/>
                    <a:pt x="848" y="77"/>
                  </a:cubicBezTo>
                  <a:cubicBezTo>
                    <a:pt x="845" y="76"/>
                    <a:pt x="842" y="81"/>
                    <a:pt x="839" y="80"/>
                  </a:cubicBezTo>
                  <a:cubicBezTo>
                    <a:pt x="838" y="80"/>
                    <a:pt x="838" y="76"/>
                    <a:pt x="839" y="75"/>
                  </a:cubicBezTo>
                  <a:cubicBezTo>
                    <a:pt x="840" y="73"/>
                    <a:pt x="837" y="72"/>
                    <a:pt x="837" y="70"/>
                  </a:cubicBezTo>
                  <a:cubicBezTo>
                    <a:pt x="837" y="70"/>
                    <a:pt x="837" y="70"/>
                    <a:pt x="837" y="70"/>
                  </a:cubicBezTo>
                  <a:cubicBezTo>
                    <a:pt x="835" y="71"/>
                    <a:pt x="834" y="71"/>
                    <a:pt x="833" y="73"/>
                  </a:cubicBezTo>
                  <a:cubicBezTo>
                    <a:pt x="833" y="73"/>
                    <a:pt x="833" y="73"/>
                    <a:pt x="833" y="73"/>
                  </a:cubicBezTo>
                  <a:cubicBezTo>
                    <a:pt x="833" y="73"/>
                    <a:pt x="833" y="73"/>
                    <a:pt x="833" y="73"/>
                  </a:cubicBezTo>
                  <a:cubicBezTo>
                    <a:pt x="833" y="72"/>
                    <a:pt x="833" y="72"/>
                    <a:pt x="833" y="71"/>
                  </a:cubicBezTo>
                  <a:cubicBezTo>
                    <a:pt x="832" y="71"/>
                    <a:pt x="832" y="71"/>
                    <a:pt x="831" y="71"/>
                  </a:cubicBezTo>
                  <a:cubicBezTo>
                    <a:pt x="831" y="72"/>
                    <a:pt x="831" y="72"/>
                    <a:pt x="831" y="72"/>
                  </a:cubicBezTo>
                  <a:cubicBezTo>
                    <a:pt x="831" y="72"/>
                    <a:pt x="830" y="72"/>
                    <a:pt x="829" y="72"/>
                  </a:cubicBezTo>
                  <a:cubicBezTo>
                    <a:pt x="827" y="73"/>
                    <a:pt x="826" y="74"/>
                    <a:pt x="824" y="74"/>
                  </a:cubicBezTo>
                  <a:cubicBezTo>
                    <a:pt x="823" y="73"/>
                    <a:pt x="824" y="71"/>
                    <a:pt x="824" y="70"/>
                  </a:cubicBezTo>
                  <a:cubicBezTo>
                    <a:pt x="826" y="68"/>
                    <a:pt x="823" y="67"/>
                    <a:pt x="825" y="65"/>
                  </a:cubicBezTo>
                  <a:cubicBezTo>
                    <a:pt x="825" y="65"/>
                    <a:pt x="826" y="65"/>
                    <a:pt x="826" y="66"/>
                  </a:cubicBezTo>
                  <a:cubicBezTo>
                    <a:pt x="826" y="65"/>
                    <a:pt x="826" y="63"/>
                    <a:pt x="826" y="63"/>
                  </a:cubicBezTo>
                  <a:cubicBezTo>
                    <a:pt x="827" y="61"/>
                    <a:pt x="830" y="62"/>
                    <a:pt x="832" y="61"/>
                  </a:cubicBezTo>
                  <a:cubicBezTo>
                    <a:pt x="833" y="61"/>
                    <a:pt x="833" y="60"/>
                    <a:pt x="833" y="60"/>
                  </a:cubicBezTo>
                  <a:cubicBezTo>
                    <a:pt x="833" y="60"/>
                    <a:pt x="833" y="60"/>
                    <a:pt x="833" y="59"/>
                  </a:cubicBezTo>
                  <a:cubicBezTo>
                    <a:pt x="833" y="59"/>
                    <a:pt x="832" y="58"/>
                    <a:pt x="833" y="58"/>
                  </a:cubicBezTo>
                  <a:cubicBezTo>
                    <a:pt x="833" y="59"/>
                    <a:pt x="834" y="59"/>
                    <a:pt x="834" y="59"/>
                  </a:cubicBezTo>
                  <a:cubicBezTo>
                    <a:pt x="835" y="58"/>
                    <a:pt x="835" y="58"/>
                    <a:pt x="836" y="57"/>
                  </a:cubicBezTo>
                  <a:cubicBezTo>
                    <a:pt x="835" y="58"/>
                    <a:pt x="834" y="58"/>
                    <a:pt x="833" y="58"/>
                  </a:cubicBezTo>
                  <a:cubicBezTo>
                    <a:pt x="832" y="57"/>
                    <a:pt x="835" y="54"/>
                    <a:pt x="836" y="53"/>
                  </a:cubicBezTo>
                  <a:cubicBezTo>
                    <a:pt x="837" y="51"/>
                    <a:pt x="833" y="50"/>
                    <a:pt x="835" y="47"/>
                  </a:cubicBezTo>
                  <a:cubicBezTo>
                    <a:pt x="835" y="47"/>
                    <a:pt x="841" y="46"/>
                    <a:pt x="842" y="46"/>
                  </a:cubicBezTo>
                  <a:cubicBezTo>
                    <a:pt x="842" y="46"/>
                    <a:pt x="842" y="46"/>
                    <a:pt x="842" y="46"/>
                  </a:cubicBezTo>
                  <a:cubicBezTo>
                    <a:pt x="843" y="46"/>
                    <a:pt x="843" y="46"/>
                    <a:pt x="844" y="45"/>
                  </a:cubicBezTo>
                  <a:cubicBezTo>
                    <a:pt x="844" y="45"/>
                    <a:pt x="843" y="43"/>
                    <a:pt x="844" y="43"/>
                  </a:cubicBezTo>
                  <a:cubicBezTo>
                    <a:pt x="847" y="44"/>
                    <a:pt x="847" y="44"/>
                    <a:pt x="850" y="45"/>
                  </a:cubicBezTo>
                  <a:cubicBezTo>
                    <a:pt x="851" y="46"/>
                    <a:pt x="856" y="49"/>
                    <a:pt x="855" y="49"/>
                  </a:cubicBezTo>
                  <a:cubicBezTo>
                    <a:pt x="854" y="52"/>
                    <a:pt x="850" y="50"/>
                    <a:pt x="849" y="53"/>
                  </a:cubicBezTo>
                  <a:cubicBezTo>
                    <a:pt x="849" y="53"/>
                    <a:pt x="846" y="54"/>
                    <a:pt x="845" y="54"/>
                  </a:cubicBezTo>
                  <a:cubicBezTo>
                    <a:pt x="845" y="54"/>
                    <a:pt x="845" y="54"/>
                    <a:pt x="845" y="54"/>
                  </a:cubicBezTo>
                  <a:cubicBezTo>
                    <a:pt x="845" y="55"/>
                    <a:pt x="843" y="57"/>
                    <a:pt x="843" y="58"/>
                  </a:cubicBezTo>
                  <a:cubicBezTo>
                    <a:pt x="841" y="60"/>
                    <a:pt x="844" y="61"/>
                    <a:pt x="845" y="63"/>
                  </a:cubicBezTo>
                  <a:cubicBezTo>
                    <a:pt x="847" y="62"/>
                    <a:pt x="849" y="62"/>
                    <a:pt x="851" y="62"/>
                  </a:cubicBezTo>
                  <a:cubicBezTo>
                    <a:pt x="850" y="61"/>
                    <a:pt x="852" y="60"/>
                    <a:pt x="851" y="61"/>
                  </a:cubicBezTo>
                  <a:cubicBezTo>
                    <a:pt x="851" y="61"/>
                    <a:pt x="851" y="61"/>
                    <a:pt x="851" y="62"/>
                  </a:cubicBezTo>
                  <a:cubicBezTo>
                    <a:pt x="851" y="62"/>
                    <a:pt x="851" y="62"/>
                    <a:pt x="851" y="62"/>
                  </a:cubicBezTo>
                  <a:cubicBezTo>
                    <a:pt x="852" y="62"/>
                    <a:pt x="853" y="62"/>
                    <a:pt x="854" y="62"/>
                  </a:cubicBezTo>
                  <a:cubicBezTo>
                    <a:pt x="854" y="62"/>
                    <a:pt x="854" y="62"/>
                    <a:pt x="854" y="62"/>
                  </a:cubicBezTo>
                  <a:cubicBezTo>
                    <a:pt x="854" y="62"/>
                    <a:pt x="854" y="61"/>
                    <a:pt x="855" y="62"/>
                  </a:cubicBezTo>
                  <a:cubicBezTo>
                    <a:pt x="855" y="61"/>
                    <a:pt x="855" y="61"/>
                    <a:pt x="855" y="61"/>
                  </a:cubicBezTo>
                  <a:cubicBezTo>
                    <a:pt x="855" y="60"/>
                    <a:pt x="856" y="58"/>
                    <a:pt x="854" y="57"/>
                  </a:cubicBezTo>
                  <a:cubicBezTo>
                    <a:pt x="853" y="56"/>
                    <a:pt x="852" y="55"/>
                    <a:pt x="853" y="54"/>
                  </a:cubicBezTo>
                  <a:cubicBezTo>
                    <a:pt x="851" y="54"/>
                    <a:pt x="850" y="54"/>
                    <a:pt x="851" y="53"/>
                  </a:cubicBezTo>
                  <a:cubicBezTo>
                    <a:pt x="852" y="51"/>
                    <a:pt x="855" y="52"/>
                    <a:pt x="857" y="50"/>
                  </a:cubicBezTo>
                  <a:cubicBezTo>
                    <a:pt x="857" y="49"/>
                    <a:pt x="859" y="47"/>
                    <a:pt x="860" y="47"/>
                  </a:cubicBezTo>
                  <a:cubicBezTo>
                    <a:pt x="860" y="46"/>
                    <a:pt x="857" y="44"/>
                    <a:pt x="859" y="43"/>
                  </a:cubicBezTo>
                  <a:cubicBezTo>
                    <a:pt x="859" y="42"/>
                    <a:pt x="863" y="42"/>
                    <a:pt x="864" y="42"/>
                  </a:cubicBezTo>
                  <a:cubicBezTo>
                    <a:pt x="867" y="43"/>
                    <a:pt x="868" y="42"/>
                    <a:pt x="871" y="44"/>
                  </a:cubicBezTo>
                  <a:cubicBezTo>
                    <a:pt x="871" y="44"/>
                    <a:pt x="871" y="44"/>
                    <a:pt x="871" y="44"/>
                  </a:cubicBezTo>
                  <a:cubicBezTo>
                    <a:pt x="871" y="44"/>
                    <a:pt x="872" y="44"/>
                    <a:pt x="872" y="43"/>
                  </a:cubicBezTo>
                  <a:cubicBezTo>
                    <a:pt x="873" y="43"/>
                    <a:pt x="874" y="42"/>
                    <a:pt x="874" y="42"/>
                  </a:cubicBezTo>
                  <a:cubicBezTo>
                    <a:pt x="873" y="43"/>
                    <a:pt x="873" y="43"/>
                    <a:pt x="872" y="43"/>
                  </a:cubicBezTo>
                  <a:cubicBezTo>
                    <a:pt x="872" y="44"/>
                    <a:pt x="871" y="44"/>
                    <a:pt x="871" y="44"/>
                  </a:cubicBezTo>
                  <a:cubicBezTo>
                    <a:pt x="872" y="45"/>
                    <a:pt x="875" y="47"/>
                    <a:pt x="874" y="48"/>
                  </a:cubicBezTo>
                  <a:cubicBezTo>
                    <a:pt x="873" y="50"/>
                    <a:pt x="873" y="50"/>
                    <a:pt x="872" y="51"/>
                  </a:cubicBezTo>
                  <a:cubicBezTo>
                    <a:pt x="871" y="51"/>
                    <a:pt x="870" y="51"/>
                    <a:pt x="870" y="52"/>
                  </a:cubicBezTo>
                  <a:cubicBezTo>
                    <a:pt x="869" y="52"/>
                    <a:pt x="870" y="52"/>
                    <a:pt x="871" y="52"/>
                  </a:cubicBezTo>
                  <a:cubicBezTo>
                    <a:pt x="871" y="52"/>
                    <a:pt x="871" y="52"/>
                    <a:pt x="871" y="52"/>
                  </a:cubicBezTo>
                  <a:cubicBezTo>
                    <a:pt x="871" y="53"/>
                    <a:pt x="869" y="53"/>
                    <a:pt x="868" y="54"/>
                  </a:cubicBezTo>
                  <a:cubicBezTo>
                    <a:pt x="869" y="54"/>
                    <a:pt x="870" y="54"/>
                    <a:pt x="870" y="54"/>
                  </a:cubicBezTo>
                  <a:cubicBezTo>
                    <a:pt x="868" y="56"/>
                    <a:pt x="868" y="56"/>
                    <a:pt x="866" y="58"/>
                  </a:cubicBezTo>
                  <a:cubicBezTo>
                    <a:pt x="866" y="58"/>
                    <a:pt x="866" y="59"/>
                    <a:pt x="865" y="59"/>
                  </a:cubicBezTo>
                  <a:cubicBezTo>
                    <a:pt x="865" y="60"/>
                    <a:pt x="865" y="60"/>
                    <a:pt x="864" y="61"/>
                  </a:cubicBezTo>
                  <a:cubicBezTo>
                    <a:pt x="865" y="61"/>
                    <a:pt x="866" y="61"/>
                    <a:pt x="867" y="60"/>
                  </a:cubicBezTo>
                  <a:cubicBezTo>
                    <a:pt x="867" y="59"/>
                    <a:pt x="866" y="59"/>
                    <a:pt x="867" y="58"/>
                  </a:cubicBezTo>
                  <a:cubicBezTo>
                    <a:pt x="868" y="57"/>
                    <a:pt x="871" y="57"/>
                    <a:pt x="873" y="57"/>
                  </a:cubicBezTo>
                  <a:cubicBezTo>
                    <a:pt x="876" y="58"/>
                    <a:pt x="879" y="55"/>
                    <a:pt x="882" y="56"/>
                  </a:cubicBezTo>
                  <a:cubicBezTo>
                    <a:pt x="883" y="56"/>
                    <a:pt x="884" y="58"/>
                    <a:pt x="884" y="58"/>
                  </a:cubicBezTo>
                  <a:cubicBezTo>
                    <a:pt x="882" y="61"/>
                    <a:pt x="885" y="61"/>
                    <a:pt x="883" y="64"/>
                  </a:cubicBezTo>
                  <a:cubicBezTo>
                    <a:pt x="883" y="64"/>
                    <a:pt x="880" y="63"/>
                    <a:pt x="879" y="63"/>
                  </a:cubicBezTo>
                  <a:cubicBezTo>
                    <a:pt x="878" y="65"/>
                    <a:pt x="879" y="66"/>
                    <a:pt x="879" y="67"/>
                  </a:cubicBezTo>
                  <a:cubicBezTo>
                    <a:pt x="880" y="66"/>
                    <a:pt x="883" y="67"/>
                    <a:pt x="884" y="66"/>
                  </a:cubicBezTo>
                  <a:cubicBezTo>
                    <a:pt x="884" y="66"/>
                    <a:pt x="884" y="64"/>
                    <a:pt x="884" y="64"/>
                  </a:cubicBezTo>
                  <a:cubicBezTo>
                    <a:pt x="885" y="63"/>
                    <a:pt x="886" y="63"/>
                    <a:pt x="886" y="63"/>
                  </a:cubicBezTo>
                  <a:cubicBezTo>
                    <a:pt x="886" y="61"/>
                    <a:pt x="885" y="59"/>
                    <a:pt x="886" y="58"/>
                  </a:cubicBezTo>
                  <a:cubicBezTo>
                    <a:pt x="886" y="56"/>
                    <a:pt x="887" y="55"/>
                    <a:pt x="889" y="55"/>
                  </a:cubicBezTo>
                  <a:cubicBezTo>
                    <a:pt x="889" y="54"/>
                    <a:pt x="888" y="54"/>
                    <a:pt x="888" y="54"/>
                  </a:cubicBezTo>
                  <a:cubicBezTo>
                    <a:pt x="886" y="54"/>
                    <a:pt x="883" y="54"/>
                    <a:pt x="883" y="54"/>
                  </a:cubicBezTo>
                  <a:cubicBezTo>
                    <a:pt x="879" y="53"/>
                    <a:pt x="880" y="53"/>
                    <a:pt x="877" y="52"/>
                  </a:cubicBezTo>
                  <a:cubicBezTo>
                    <a:pt x="876" y="51"/>
                    <a:pt x="876" y="49"/>
                    <a:pt x="877" y="49"/>
                  </a:cubicBezTo>
                  <a:cubicBezTo>
                    <a:pt x="878" y="47"/>
                    <a:pt x="874" y="45"/>
                    <a:pt x="876" y="43"/>
                  </a:cubicBezTo>
                  <a:cubicBezTo>
                    <a:pt x="876" y="43"/>
                    <a:pt x="877" y="43"/>
                    <a:pt x="878" y="42"/>
                  </a:cubicBezTo>
                  <a:cubicBezTo>
                    <a:pt x="878" y="42"/>
                    <a:pt x="878" y="42"/>
                    <a:pt x="878" y="42"/>
                  </a:cubicBezTo>
                  <a:cubicBezTo>
                    <a:pt x="879" y="41"/>
                    <a:pt x="879" y="40"/>
                    <a:pt x="880" y="39"/>
                  </a:cubicBezTo>
                  <a:cubicBezTo>
                    <a:pt x="878" y="39"/>
                    <a:pt x="876" y="39"/>
                    <a:pt x="875" y="41"/>
                  </a:cubicBezTo>
                  <a:cubicBezTo>
                    <a:pt x="874" y="41"/>
                    <a:pt x="874" y="40"/>
                    <a:pt x="873" y="40"/>
                  </a:cubicBezTo>
                  <a:cubicBezTo>
                    <a:pt x="870" y="39"/>
                    <a:pt x="867" y="43"/>
                    <a:pt x="864" y="42"/>
                  </a:cubicBezTo>
                  <a:cubicBezTo>
                    <a:pt x="863" y="41"/>
                    <a:pt x="866" y="39"/>
                    <a:pt x="867" y="38"/>
                  </a:cubicBezTo>
                  <a:cubicBezTo>
                    <a:pt x="868" y="36"/>
                    <a:pt x="867" y="35"/>
                    <a:pt x="868" y="33"/>
                  </a:cubicBezTo>
                  <a:cubicBezTo>
                    <a:pt x="867" y="33"/>
                    <a:pt x="867" y="33"/>
                    <a:pt x="867" y="33"/>
                  </a:cubicBezTo>
                  <a:cubicBezTo>
                    <a:pt x="869" y="31"/>
                    <a:pt x="869" y="31"/>
                    <a:pt x="871" y="28"/>
                  </a:cubicBezTo>
                  <a:cubicBezTo>
                    <a:pt x="871" y="28"/>
                    <a:pt x="873" y="27"/>
                    <a:pt x="874" y="27"/>
                  </a:cubicBezTo>
                  <a:cubicBezTo>
                    <a:pt x="876" y="28"/>
                    <a:pt x="878" y="27"/>
                    <a:pt x="880" y="27"/>
                  </a:cubicBezTo>
                  <a:cubicBezTo>
                    <a:pt x="879" y="26"/>
                    <a:pt x="879" y="25"/>
                    <a:pt x="878" y="24"/>
                  </a:cubicBezTo>
                  <a:cubicBezTo>
                    <a:pt x="878" y="24"/>
                    <a:pt x="878" y="24"/>
                    <a:pt x="878" y="24"/>
                  </a:cubicBezTo>
                  <a:cubicBezTo>
                    <a:pt x="879" y="22"/>
                    <a:pt x="876" y="20"/>
                    <a:pt x="874" y="19"/>
                  </a:cubicBezTo>
                  <a:cubicBezTo>
                    <a:pt x="871" y="19"/>
                    <a:pt x="868" y="18"/>
                    <a:pt x="867" y="20"/>
                  </a:cubicBezTo>
                  <a:cubicBezTo>
                    <a:pt x="866" y="20"/>
                    <a:pt x="866" y="23"/>
                    <a:pt x="865" y="22"/>
                  </a:cubicBezTo>
                  <a:cubicBezTo>
                    <a:pt x="866" y="23"/>
                    <a:pt x="865" y="23"/>
                    <a:pt x="865" y="23"/>
                  </a:cubicBezTo>
                  <a:cubicBezTo>
                    <a:pt x="866" y="24"/>
                    <a:pt x="867" y="27"/>
                    <a:pt x="867" y="27"/>
                  </a:cubicBezTo>
                  <a:cubicBezTo>
                    <a:pt x="865" y="30"/>
                    <a:pt x="864" y="29"/>
                    <a:pt x="862" y="31"/>
                  </a:cubicBezTo>
                  <a:cubicBezTo>
                    <a:pt x="862" y="32"/>
                    <a:pt x="861" y="31"/>
                    <a:pt x="860" y="31"/>
                  </a:cubicBezTo>
                  <a:cubicBezTo>
                    <a:pt x="857" y="30"/>
                    <a:pt x="858" y="28"/>
                    <a:pt x="855" y="27"/>
                  </a:cubicBezTo>
                  <a:cubicBezTo>
                    <a:pt x="854" y="27"/>
                    <a:pt x="850" y="28"/>
                    <a:pt x="851" y="28"/>
                  </a:cubicBezTo>
                  <a:cubicBezTo>
                    <a:pt x="852" y="25"/>
                    <a:pt x="858" y="27"/>
                    <a:pt x="860" y="25"/>
                  </a:cubicBezTo>
                  <a:cubicBezTo>
                    <a:pt x="860" y="25"/>
                    <a:pt x="859" y="25"/>
                    <a:pt x="859" y="24"/>
                  </a:cubicBezTo>
                  <a:cubicBezTo>
                    <a:pt x="858" y="25"/>
                    <a:pt x="857" y="25"/>
                    <a:pt x="856" y="24"/>
                  </a:cubicBezTo>
                  <a:cubicBezTo>
                    <a:pt x="856" y="24"/>
                    <a:pt x="857" y="24"/>
                    <a:pt x="859" y="24"/>
                  </a:cubicBezTo>
                  <a:cubicBezTo>
                    <a:pt x="859" y="24"/>
                    <a:pt x="859" y="24"/>
                    <a:pt x="860" y="24"/>
                  </a:cubicBezTo>
                  <a:cubicBezTo>
                    <a:pt x="860" y="23"/>
                    <a:pt x="859" y="23"/>
                    <a:pt x="858" y="23"/>
                  </a:cubicBezTo>
                  <a:cubicBezTo>
                    <a:pt x="857" y="22"/>
                    <a:pt x="860" y="23"/>
                    <a:pt x="860" y="23"/>
                  </a:cubicBezTo>
                  <a:cubicBezTo>
                    <a:pt x="861" y="22"/>
                    <a:pt x="860" y="21"/>
                    <a:pt x="860" y="20"/>
                  </a:cubicBezTo>
                  <a:cubicBezTo>
                    <a:pt x="860" y="20"/>
                    <a:pt x="859" y="20"/>
                    <a:pt x="859" y="20"/>
                  </a:cubicBezTo>
                  <a:cubicBezTo>
                    <a:pt x="859" y="20"/>
                    <a:pt x="859" y="20"/>
                    <a:pt x="860" y="20"/>
                  </a:cubicBezTo>
                  <a:cubicBezTo>
                    <a:pt x="859" y="19"/>
                    <a:pt x="857" y="18"/>
                    <a:pt x="858" y="16"/>
                  </a:cubicBezTo>
                  <a:cubicBezTo>
                    <a:pt x="859" y="16"/>
                    <a:pt x="862" y="16"/>
                    <a:pt x="863" y="17"/>
                  </a:cubicBezTo>
                  <a:cubicBezTo>
                    <a:pt x="863" y="17"/>
                    <a:pt x="864" y="17"/>
                    <a:pt x="864" y="17"/>
                  </a:cubicBezTo>
                  <a:cubicBezTo>
                    <a:pt x="864" y="16"/>
                    <a:pt x="863" y="16"/>
                    <a:pt x="863" y="15"/>
                  </a:cubicBezTo>
                  <a:cubicBezTo>
                    <a:pt x="863" y="15"/>
                    <a:pt x="862" y="14"/>
                    <a:pt x="862" y="13"/>
                  </a:cubicBezTo>
                  <a:cubicBezTo>
                    <a:pt x="860" y="13"/>
                    <a:pt x="858" y="13"/>
                    <a:pt x="855" y="13"/>
                  </a:cubicBezTo>
                  <a:cubicBezTo>
                    <a:pt x="855" y="14"/>
                    <a:pt x="855" y="15"/>
                    <a:pt x="855" y="15"/>
                  </a:cubicBezTo>
                  <a:cubicBezTo>
                    <a:pt x="853" y="17"/>
                    <a:pt x="855" y="18"/>
                    <a:pt x="853" y="20"/>
                  </a:cubicBezTo>
                  <a:cubicBezTo>
                    <a:pt x="853" y="21"/>
                    <a:pt x="850" y="19"/>
                    <a:pt x="849" y="19"/>
                  </a:cubicBezTo>
                  <a:cubicBezTo>
                    <a:pt x="848" y="19"/>
                    <a:pt x="848" y="19"/>
                    <a:pt x="847" y="19"/>
                  </a:cubicBezTo>
                  <a:cubicBezTo>
                    <a:pt x="847" y="19"/>
                    <a:pt x="848" y="19"/>
                    <a:pt x="848" y="19"/>
                  </a:cubicBezTo>
                  <a:cubicBezTo>
                    <a:pt x="849" y="20"/>
                    <a:pt x="851" y="21"/>
                    <a:pt x="851" y="22"/>
                  </a:cubicBezTo>
                  <a:cubicBezTo>
                    <a:pt x="850" y="24"/>
                    <a:pt x="847" y="23"/>
                    <a:pt x="845" y="24"/>
                  </a:cubicBezTo>
                  <a:cubicBezTo>
                    <a:pt x="845" y="24"/>
                    <a:pt x="844" y="24"/>
                    <a:pt x="844" y="25"/>
                  </a:cubicBezTo>
                  <a:cubicBezTo>
                    <a:pt x="844" y="25"/>
                    <a:pt x="843" y="26"/>
                    <a:pt x="843" y="26"/>
                  </a:cubicBezTo>
                  <a:cubicBezTo>
                    <a:pt x="843" y="27"/>
                    <a:pt x="843" y="28"/>
                    <a:pt x="843" y="27"/>
                  </a:cubicBezTo>
                  <a:cubicBezTo>
                    <a:pt x="842" y="27"/>
                    <a:pt x="842" y="27"/>
                    <a:pt x="841" y="27"/>
                  </a:cubicBezTo>
                  <a:cubicBezTo>
                    <a:pt x="840" y="27"/>
                    <a:pt x="840" y="27"/>
                    <a:pt x="839" y="28"/>
                  </a:cubicBezTo>
                  <a:cubicBezTo>
                    <a:pt x="839" y="28"/>
                    <a:pt x="839" y="28"/>
                    <a:pt x="839" y="29"/>
                  </a:cubicBezTo>
                  <a:cubicBezTo>
                    <a:pt x="837" y="29"/>
                    <a:pt x="836" y="30"/>
                    <a:pt x="834" y="30"/>
                  </a:cubicBezTo>
                  <a:cubicBezTo>
                    <a:pt x="833" y="29"/>
                    <a:pt x="829" y="26"/>
                    <a:pt x="830" y="25"/>
                  </a:cubicBezTo>
                  <a:cubicBezTo>
                    <a:pt x="831" y="23"/>
                    <a:pt x="836" y="25"/>
                    <a:pt x="840" y="24"/>
                  </a:cubicBezTo>
                  <a:cubicBezTo>
                    <a:pt x="839" y="24"/>
                    <a:pt x="839" y="24"/>
                    <a:pt x="838" y="23"/>
                  </a:cubicBezTo>
                  <a:cubicBezTo>
                    <a:pt x="837" y="23"/>
                    <a:pt x="833" y="23"/>
                    <a:pt x="834" y="22"/>
                  </a:cubicBezTo>
                  <a:cubicBezTo>
                    <a:pt x="835" y="20"/>
                    <a:pt x="839" y="21"/>
                    <a:pt x="841" y="19"/>
                  </a:cubicBezTo>
                  <a:cubicBezTo>
                    <a:pt x="841" y="18"/>
                    <a:pt x="841" y="17"/>
                    <a:pt x="842" y="17"/>
                  </a:cubicBezTo>
                  <a:cubicBezTo>
                    <a:pt x="844" y="17"/>
                    <a:pt x="844" y="18"/>
                    <a:pt x="845" y="18"/>
                  </a:cubicBezTo>
                  <a:cubicBezTo>
                    <a:pt x="846" y="18"/>
                    <a:pt x="846" y="18"/>
                    <a:pt x="846" y="18"/>
                  </a:cubicBezTo>
                  <a:cubicBezTo>
                    <a:pt x="847" y="17"/>
                    <a:pt x="846" y="16"/>
                    <a:pt x="844" y="15"/>
                  </a:cubicBezTo>
                  <a:cubicBezTo>
                    <a:pt x="843" y="15"/>
                    <a:pt x="842" y="15"/>
                    <a:pt x="842" y="14"/>
                  </a:cubicBezTo>
                  <a:cubicBezTo>
                    <a:pt x="842" y="14"/>
                    <a:pt x="843" y="14"/>
                    <a:pt x="844" y="14"/>
                  </a:cubicBezTo>
                  <a:cubicBezTo>
                    <a:pt x="843" y="14"/>
                    <a:pt x="843" y="14"/>
                    <a:pt x="843" y="13"/>
                  </a:cubicBezTo>
                  <a:cubicBezTo>
                    <a:pt x="841" y="13"/>
                    <a:pt x="840" y="13"/>
                    <a:pt x="839" y="13"/>
                  </a:cubicBezTo>
                  <a:cubicBezTo>
                    <a:pt x="839" y="14"/>
                    <a:pt x="840" y="15"/>
                    <a:pt x="839" y="15"/>
                  </a:cubicBezTo>
                  <a:cubicBezTo>
                    <a:pt x="839" y="16"/>
                    <a:pt x="837" y="16"/>
                    <a:pt x="836" y="17"/>
                  </a:cubicBezTo>
                  <a:cubicBezTo>
                    <a:pt x="837" y="17"/>
                    <a:pt x="838" y="18"/>
                    <a:pt x="838" y="18"/>
                  </a:cubicBezTo>
                  <a:cubicBezTo>
                    <a:pt x="836" y="20"/>
                    <a:pt x="833" y="19"/>
                    <a:pt x="832" y="22"/>
                  </a:cubicBezTo>
                  <a:cubicBezTo>
                    <a:pt x="832" y="22"/>
                    <a:pt x="831" y="21"/>
                    <a:pt x="830" y="21"/>
                  </a:cubicBezTo>
                  <a:cubicBezTo>
                    <a:pt x="829" y="22"/>
                    <a:pt x="827" y="22"/>
                    <a:pt x="826" y="24"/>
                  </a:cubicBezTo>
                  <a:cubicBezTo>
                    <a:pt x="826" y="24"/>
                    <a:pt x="826" y="24"/>
                    <a:pt x="826" y="24"/>
                  </a:cubicBezTo>
                  <a:cubicBezTo>
                    <a:pt x="827" y="24"/>
                    <a:pt x="832" y="28"/>
                    <a:pt x="831" y="29"/>
                  </a:cubicBezTo>
                  <a:cubicBezTo>
                    <a:pt x="831" y="29"/>
                    <a:pt x="830" y="29"/>
                    <a:pt x="830" y="30"/>
                  </a:cubicBezTo>
                  <a:cubicBezTo>
                    <a:pt x="831" y="31"/>
                    <a:pt x="832" y="32"/>
                    <a:pt x="832" y="32"/>
                  </a:cubicBezTo>
                  <a:cubicBezTo>
                    <a:pt x="835" y="33"/>
                    <a:pt x="837" y="30"/>
                    <a:pt x="841" y="31"/>
                  </a:cubicBezTo>
                  <a:cubicBezTo>
                    <a:pt x="842" y="31"/>
                    <a:pt x="843" y="32"/>
                    <a:pt x="843" y="32"/>
                  </a:cubicBezTo>
                  <a:cubicBezTo>
                    <a:pt x="841" y="35"/>
                    <a:pt x="845" y="36"/>
                    <a:pt x="843" y="38"/>
                  </a:cubicBezTo>
                  <a:cubicBezTo>
                    <a:pt x="843" y="38"/>
                    <a:pt x="842" y="38"/>
                    <a:pt x="841" y="38"/>
                  </a:cubicBezTo>
                  <a:cubicBezTo>
                    <a:pt x="839" y="39"/>
                    <a:pt x="836" y="38"/>
                    <a:pt x="835" y="40"/>
                  </a:cubicBezTo>
                  <a:cubicBezTo>
                    <a:pt x="834" y="40"/>
                    <a:pt x="832" y="44"/>
                    <a:pt x="831" y="44"/>
                  </a:cubicBezTo>
                  <a:cubicBezTo>
                    <a:pt x="831" y="44"/>
                    <a:pt x="831" y="44"/>
                    <a:pt x="831" y="44"/>
                  </a:cubicBezTo>
                  <a:cubicBezTo>
                    <a:pt x="830" y="45"/>
                    <a:pt x="829" y="45"/>
                    <a:pt x="829" y="45"/>
                  </a:cubicBezTo>
                  <a:cubicBezTo>
                    <a:pt x="828" y="47"/>
                    <a:pt x="829" y="48"/>
                    <a:pt x="827" y="50"/>
                  </a:cubicBezTo>
                  <a:cubicBezTo>
                    <a:pt x="828" y="50"/>
                    <a:pt x="827" y="51"/>
                    <a:pt x="827" y="50"/>
                  </a:cubicBezTo>
                  <a:cubicBezTo>
                    <a:pt x="827" y="50"/>
                    <a:pt x="827" y="50"/>
                    <a:pt x="827" y="50"/>
                  </a:cubicBezTo>
                  <a:cubicBezTo>
                    <a:pt x="827" y="50"/>
                    <a:pt x="827" y="50"/>
                    <a:pt x="827" y="50"/>
                  </a:cubicBezTo>
                  <a:cubicBezTo>
                    <a:pt x="824" y="49"/>
                    <a:pt x="822" y="52"/>
                    <a:pt x="819" y="51"/>
                  </a:cubicBezTo>
                  <a:cubicBezTo>
                    <a:pt x="818" y="50"/>
                    <a:pt x="822" y="50"/>
                    <a:pt x="823" y="49"/>
                  </a:cubicBezTo>
                  <a:cubicBezTo>
                    <a:pt x="823" y="49"/>
                    <a:pt x="822" y="49"/>
                    <a:pt x="822" y="49"/>
                  </a:cubicBezTo>
                  <a:cubicBezTo>
                    <a:pt x="822" y="49"/>
                    <a:pt x="823" y="49"/>
                    <a:pt x="824" y="49"/>
                  </a:cubicBezTo>
                  <a:cubicBezTo>
                    <a:pt x="825" y="47"/>
                    <a:pt x="821" y="45"/>
                    <a:pt x="823" y="43"/>
                  </a:cubicBezTo>
                  <a:cubicBezTo>
                    <a:pt x="823" y="43"/>
                    <a:pt x="826" y="39"/>
                    <a:pt x="827" y="39"/>
                  </a:cubicBezTo>
                  <a:cubicBezTo>
                    <a:pt x="828" y="40"/>
                    <a:pt x="829" y="40"/>
                    <a:pt x="829" y="40"/>
                  </a:cubicBezTo>
                  <a:cubicBezTo>
                    <a:pt x="829" y="39"/>
                    <a:pt x="829" y="39"/>
                    <a:pt x="828" y="38"/>
                  </a:cubicBezTo>
                  <a:cubicBezTo>
                    <a:pt x="827" y="38"/>
                    <a:pt x="831" y="39"/>
                    <a:pt x="832" y="39"/>
                  </a:cubicBezTo>
                  <a:cubicBezTo>
                    <a:pt x="832" y="38"/>
                    <a:pt x="832" y="37"/>
                    <a:pt x="831" y="36"/>
                  </a:cubicBezTo>
                  <a:cubicBezTo>
                    <a:pt x="830" y="36"/>
                    <a:pt x="830" y="36"/>
                    <a:pt x="830" y="36"/>
                  </a:cubicBezTo>
                  <a:cubicBezTo>
                    <a:pt x="829" y="35"/>
                    <a:pt x="826" y="34"/>
                    <a:pt x="827" y="33"/>
                  </a:cubicBezTo>
                  <a:cubicBezTo>
                    <a:pt x="825" y="33"/>
                    <a:pt x="824" y="33"/>
                    <a:pt x="822" y="33"/>
                  </a:cubicBezTo>
                  <a:cubicBezTo>
                    <a:pt x="822" y="33"/>
                    <a:pt x="821" y="34"/>
                    <a:pt x="820" y="34"/>
                  </a:cubicBezTo>
                  <a:cubicBezTo>
                    <a:pt x="820" y="35"/>
                    <a:pt x="819" y="37"/>
                    <a:pt x="818" y="37"/>
                  </a:cubicBezTo>
                  <a:cubicBezTo>
                    <a:pt x="817" y="40"/>
                    <a:pt x="819" y="40"/>
                    <a:pt x="817" y="42"/>
                  </a:cubicBezTo>
                  <a:cubicBezTo>
                    <a:pt x="817" y="43"/>
                    <a:pt x="816" y="43"/>
                    <a:pt x="815" y="44"/>
                  </a:cubicBezTo>
                  <a:cubicBezTo>
                    <a:pt x="816" y="44"/>
                    <a:pt x="816" y="45"/>
                    <a:pt x="815" y="46"/>
                  </a:cubicBezTo>
                  <a:cubicBezTo>
                    <a:pt x="815" y="47"/>
                    <a:pt x="812" y="47"/>
                    <a:pt x="810" y="48"/>
                  </a:cubicBezTo>
                  <a:cubicBezTo>
                    <a:pt x="811" y="49"/>
                    <a:pt x="813" y="52"/>
                    <a:pt x="812" y="53"/>
                  </a:cubicBezTo>
                  <a:cubicBezTo>
                    <a:pt x="811" y="55"/>
                    <a:pt x="803" y="52"/>
                    <a:pt x="801" y="54"/>
                  </a:cubicBezTo>
                  <a:cubicBezTo>
                    <a:pt x="801" y="55"/>
                    <a:pt x="804" y="57"/>
                    <a:pt x="803" y="57"/>
                  </a:cubicBezTo>
                  <a:cubicBezTo>
                    <a:pt x="800" y="56"/>
                    <a:pt x="801" y="55"/>
                    <a:pt x="797" y="54"/>
                  </a:cubicBezTo>
                  <a:cubicBezTo>
                    <a:pt x="797" y="53"/>
                    <a:pt x="793" y="52"/>
                    <a:pt x="793" y="52"/>
                  </a:cubicBezTo>
                  <a:cubicBezTo>
                    <a:pt x="795" y="49"/>
                    <a:pt x="803" y="52"/>
                    <a:pt x="804" y="50"/>
                  </a:cubicBezTo>
                  <a:cubicBezTo>
                    <a:pt x="804" y="49"/>
                    <a:pt x="803" y="49"/>
                    <a:pt x="802" y="49"/>
                  </a:cubicBezTo>
                  <a:cubicBezTo>
                    <a:pt x="802" y="49"/>
                    <a:pt x="801" y="49"/>
                    <a:pt x="801" y="48"/>
                  </a:cubicBezTo>
                  <a:cubicBezTo>
                    <a:pt x="801" y="48"/>
                    <a:pt x="801" y="48"/>
                    <a:pt x="802" y="49"/>
                  </a:cubicBezTo>
                  <a:cubicBezTo>
                    <a:pt x="804" y="49"/>
                    <a:pt x="806" y="47"/>
                    <a:pt x="809" y="47"/>
                  </a:cubicBezTo>
                  <a:cubicBezTo>
                    <a:pt x="807" y="45"/>
                    <a:pt x="809" y="42"/>
                    <a:pt x="806" y="41"/>
                  </a:cubicBezTo>
                  <a:cubicBezTo>
                    <a:pt x="806" y="41"/>
                    <a:pt x="806" y="41"/>
                    <a:pt x="806" y="41"/>
                  </a:cubicBezTo>
                  <a:cubicBezTo>
                    <a:pt x="806" y="40"/>
                    <a:pt x="805" y="39"/>
                    <a:pt x="806" y="37"/>
                  </a:cubicBezTo>
                  <a:cubicBezTo>
                    <a:pt x="806" y="37"/>
                    <a:pt x="806" y="37"/>
                    <a:pt x="806" y="37"/>
                  </a:cubicBezTo>
                  <a:cubicBezTo>
                    <a:pt x="806" y="37"/>
                    <a:pt x="806" y="36"/>
                    <a:pt x="805" y="36"/>
                  </a:cubicBezTo>
                  <a:cubicBezTo>
                    <a:pt x="805" y="36"/>
                    <a:pt x="805" y="37"/>
                    <a:pt x="805" y="38"/>
                  </a:cubicBezTo>
                  <a:cubicBezTo>
                    <a:pt x="804" y="39"/>
                    <a:pt x="797" y="41"/>
                    <a:pt x="796" y="40"/>
                  </a:cubicBezTo>
                  <a:cubicBezTo>
                    <a:pt x="796" y="40"/>
                    <a:pt x="796" y="40"/>
                    <a:pt x="796" y="40"/>
                  </a:cubicBezTo>
                  <a:cubicBezTo>
                    <a:pt x="795" y="41"/>
                    <a:pt x="794" y="41"/>
                    <a:pt x="793" y="42"/>
                  </a:cubicBezTo>
                  <a:cubicBezTo>
                    <a:pt x="793" y="43"/>
                    <a:pt x="793" y="43"/>
                    <a:pt x="793" y="44"/>
                  </a:cubicBezTo>
                  <a:cubicBezTo>
                    <a:pt x="795" y="45"/>
                    <a:pt x="799" y="47"/>
                    <a:pt x="798" y="49"/>
                  </a:cubicBezTo>
                  <a:cubicBezTo>
                    <a:pt x="798" y="49"/>
                    <a:pt x="798" y="49"/>
                    <a:pt x="798" y="49"/>
                  </a:cubicBezTo>
                  <a:cubicBezTo>
                    <a:pt x="798" y="49"/>
                    <a:pt x="798" y="49"/>
                    <a:pt x="798" y="49"/>
                  </a:cubicBezTo>
                  <a:cubicBezTo>
                    <a:pt x="798" y="49"/>
                    <a:pt x="796" y="48"/>
                    <a:pt x="795" y="46"/>
                  </a:cubicBezTo>
                  <a:cubicBezTo>
                    <a:pt x="795" y="46"/>
                    <a:pt x="795" y="46"/>
                    <a:pt x="795" y="47"/>
                  </a:cubicBezTo>
                  <a:cubicBezTo>
                    <a:pt x="793" y="49"/>
                    <a:pt x="788" y="47"/>
                    <a:pt x="787" y="49"/>
                  </a:cubicBezTo>
                  <a:cubicBezTo>
                    <a:pt x="787" y="49"/>
                    <a:pt x="786" y="50"/>
                    <a:pt x="786" y="51"/>
                  </a:cubicBezTo>
                  <a:cubicBezTo>
                    <a:pt x="787" y="51"/>
                    <a:pt x="788" y="51"/>
                    <a:pt x="789" y="51"/>
                  </a:cubicBezTo>
                  <a:cubicBezTo>
                    <a:pt x="790" y="51"/>
                    <a:pt x="789" y="53"/>
                    <a:pt x="788" y="53"/>
                  </a:cubicBezTo>
                  <a:cubicBezTo>
                    <a:pt x="787" y="56"/>
                    <a:pt x="787" y="56"/>
                    <a:pt x="786" y="58"/>
                  </a:cubicBezTo>
                  <a:cubicBezTo>
                    <a:pt x="785" y="59"/>
                    <a:pt x="785" y="59"/>
                    <a:pt x="784" y="59"/>
                  </a:cubicBezTo>
                  <a:cubicBezTo>
                    <a:pt x="784" y="60"/>
                    <a:pt x="779" y="63"/>
                    <a:pt x="779" y="63"/>
                  </a:cubicBezTo>
                  <a:cubicBezTo>
                    <a:pt x="777" y="65"/>
                    <a:pt x="777" y="65"/>
                    <a:pt x="777" y="67"/>
                  </a:cubicBezTo>
                  <a:cubicBezTo>
                    <a:pt x="775" y="67"/>
                    <a:pt x="773" y="69"/>
                    <a:pt x="772" y="70"/>
                  </a:cubicBezTo>
                  <a:cubicBezTo>
                    <a:pt x="772" y="71"/>
                    <a:pt x="771" y="72"/>
                    <a:pt x="772" y="74"/>
                  </a:cubicBezTo>
                  <a:cubicBezTo>
                    <a:pt x="772" y="74"/>
                    <a:pt x="774" y="75"/>
                    <a:pt x="773" y="75"/>
                  </a:cubicBezTo>
                  <a:cubicBezTo>
                    <a:pt x="772" y="75"/>
                    <a:pt x="772" y="74"/>
                    <a:pt x="772" y="74"/>
                  </a:cubicBezTo>
                  <a:cubicBezTo>
                    <a:pt x="772" y="74"/>
                    <a:pt x="772" y="74"/>
                    <a:pt x="772" y="74"/>
                  </a:cubicBezTo>
                  <a:cubicBezTo>
                    <a:pt x="770" y="76"/>
                    <a:pt x="769" y="76"/>
                    <a:pt x="768" y="78"/>
                  </a:cubicBezTo>
                  <a:cubicBezTo>
                    <a:pt x="768" y="78"/>
                    <a:pt x="768" y="78"/>
                    <a:pt x="768" y="78"/>
                  </a:cubicBezTo>
                  <a:cubicBezTo>
                    <a:pt x="769" y="78"/>
                    <a:pt x="770" y="78"/>
                    <a:pt x="771" y="78"/>
                  </a:cubicBezTo>
                  <a:cubicBezTo>
                    <a:pt x="772" y="79"/>
                    <a:pt x="769" y="79"/>
                    <a:pt x="768" y="78"/>
                  </a:cubicBezTo>
                  <a:cubicBezTo>
                    <a:pt x="766" y="79"/>
                    <a:pt x="765" y="79"/>
                    <a:pt x="763" y="79"/>
                  </a:cubicBezTo>
                  <a:cubicBezTo>
                    <a:pt x="762" y="78"/>
                    <a:pt x="764" y="78"/>
                    <a:pt x="765" y="77"/>
                  </a:cubicBezTo>
                  <a:cubicBezTo>
                    <a:pt x="766" y="75"/>
                    <a:pt x="768" y="75"/>
                    <a:pt x="769" y="73"/>
                  </a:cubicBezTo>
                  <a:cubicBezTo>
                    <a:pt x="770" y="73"/>
                    <a:pt x="770" y="72"/>
                    <a:pt x="770" y="70"/>
                  </a:cubicBezTo>
                  <a:cubicBezTo>
                    <a:pt x="770" y="70"/>
                    <a:pt x="771" y="70"/>
                    <a:pt x="772" y="70"/>
                  </a:cubicBezTo>
                  <a:cubicBezTo>
                    <a:pt x="772" y="69"/>
                    <a:pt x="772" y="69"/>
                    <a:pt x="771" y="68"/>
                  </a:cubicBezTo>
                  <a:cubicBezTo>
                    <a:pt x="772" y="68"/>
                    <a:pt x="773" y="67"/>
                    <a:pt x="773" y="67"/>
                  </a:cubicBezTo>
                  <a:cubicBezTo>
                    <a:pt x="775" y="65"/>
                    <a:pt x="772" y="64"/>
                    <a:pt x="774" y="62"/>
                  </a:cubicBezTo>
                  <a:cubicBezTo>
                    <a:pt x="774" y="61"/>
                    <a:pt x="774" y="59"/>
                    <a:pt x="775" y="60"/>
                  </a:cubicBezTo>
                  <a:cubicBezTo>
                    <a:pt x="778" y="61"/>
                    <a:pt x="780" y="59"/>
                    <a:pt x="783" y="59"/>
                  </a:cubicBezTo>
                  <a:cubicBezTo>
                    <a:pt x="780" y="58"/>
                    <a:pt x="780" y="59"/>
                    <a:pt x="777" y="58"/>
                  </a:cubicBezTo>
                  <a:cubicBezTo>
                    <a:pt x="776" y="57"/>
                    <a:pt x="781" y="57"/>
                    <a:pt x="781" y="57"/>
                  </a:cubicBezTo>
                  <a:cubicBezTo>
                    <a:pt x="783" y="54"/>
                    <a:pt x="782" y="54"/>
                    <a:pt x="784" y="52"/>
                  </a:cubicBezTo>
                  <a:cubicBezTo>
                    <a:pt x="784" y="52"/>
                    <a:pt x="784" y="52"/>
                    <a:pt x="784" y="52"/>
                  </a:cubicBezTo>
                  <a:cubicBezTo>
                    <a:pt x="784" y="52"/>
                    <a:pt x="784" y="52"/>
                    <a:pt x="784" y="52"/>
                  </a:cubicBezTo>
                  <a:cubicBezTo>
                    <a:pt x="784" y="51"/>
                    <a:pt x="784" y="50"/>
                    <a:pt x="784" y="49"/>
                  </a:cubicBezTo>
                  <a:cubicBezTo>
                    <a:pt x="784" y="49"/>
                    <a:pt x="783" y="49"/>
                    <a:pt x="782" y="49"/>
                  </a:cubicBezTo>
                  <a:cubicBezTo>
                    <a:pt x="781" y="49"/>
                    <a:pt x="781" y="44"/>
                    <a:pt x="781" y="44"/>
                  </a:cubicBezTo>
                  <a:cubicBezTo>
                    <a:pt x="783" y="42"/>
                    <a:pt x="784" y="42"/>
                    <a:pt x="786" y="40"/>
                  </a:cubicBezTo>
                  <a:cubicBezTo>
                    <a:pt x="786" y="39"/>
                    <a:pt x="786" y="42"/>
                    <a:pt x="787" y="43"/>
                  </a:cubicBezTo>
                  <a:cubicBezTo>
                    <a:pt x="787" y="43"/>
                    <a:pt x="787" y="43"/>
                    <a:pt x="787" y="43"/>
                  </a:cubicBezTo>
                  <a:cubicBezTo>
                    <a:pt x="787" y="41"/>
                    <a:pt x="788" y="39"/>
                    <a:pt x="788" y="39"/>
                  </a:cubicBezTo>
                  <a:cubicBezTo>
                    <a:pt x="790" y="39"/>
                    <a:pt x="790" y="41"/>
                    <a:pt x="789" y="42"/>
                  </a:cubicBezTo>
                  <a:cubicBezTo>
                    <a:pt x="790" y="42"/>
                    <a:pt x="791" y="42"/>
                    <a:pt x="791" y="41"/>
                  </a:cubicBezTo>
                  <a:cubicBezTo>
                    <a:pt x="791" y="40"/>
                    <a:pt x="792" y="40"/>
                    <a:pt x="792" y="39"/>
                  </a:cubicBezTo>
                  <a:cubicBezTo>
                    <a:pt x="791" y="39"/>
                    <a:pt x="790" y="39"/>
                    <a:pt x="789" y="39"/>
                  </a:cubicBezTo>
                  <a:cubicBezTo>
                    <a:pt x="789" y="38"/>
                    <a:pt x="788" y="34"/>
                    <a:pt x="788" y="33"/>
                  </a:cubicBezTo>
                  <a:cubicBezTo>
                    <a:pt x="790" y="31"/>
                    <a:pt x="790" y="31"/>
                    <a:pt x="791" y="29"/>
                  </a:cubicBezTo>
                  <a:cubicBezTo>
                    <a:pt x="792" y="28"/>
                    <a:pt x="795" y="29"/>
                    <a:pt x="796" y="29"/>
                  </a:cubicBezTo>
                  <a:cubicBezTo>
                    <a:pt x="799" y="30"/>
                    <a:pt x="801" y="27"/>
                    <a:pt x="804" y="28"/>
                  </a:cubicBezTo>
                  <a:cubicBezTo>
                    <a:pt x="805" y="28"/>
                    <a:pt x="806" y="32"/>
                    <a:pt x="806" y="33"/>
                  </a:cubicBezTo>
                  <a:cubicBezTo>
                    <a:pt x="807" y="33"/>
                    <a:pt x="809" y="34"/>
                    <a:pt x="810" y="35"/>
                  </a:cubicBezTo>
                  <a:cubicBezTo>
                    <a:pt x="810" y="34"/>
                    <a:pt x="811" y="34"/>
                    <a:pt x="811" y="34"/>
                  </a:cubicBezTo>
                  <a:cubicBezTo>
                    <a:pt x="811" y="35"/>
                    <a:pt x="811" y="35"/>
                    <a:pt x="811" y="35"/>
                  </a:cubicBezTo>
                  <a:cubicBezTo>
                    <a:pt x="812" y="34"/>
                    <a:pt x="813" y="34"/>
                    <a:pt x="813" y="34"/>
                  </a:cubicBezTo>
                  <a:cubicBezTo>
                    <a:pt x="813" y="34"/>
                    <a:pt x="812" y="34"/>
                    <a:pt x="812" y="33"/>
                  </a:cubicBezTo>
                  <a:cubicBezTo>
                    <a:pt x="811" y="33"/>
                    <a:pt x="811" y="30"/>
                    <a:pt x="811" y="29"/>
                  </a:cubicBezTo>
                  <a:cubicBezTo>
                    <a:pt x="810" y="28"/>
                    <a:pt x="808" y="26"/>
                    <a:pt x="809" y="25"/>
                  </a:cubicBezTo>
                  <a:cubicBezTo>
                    <a:pt x="809" y="25"/>
                    <a:pt x="811" y="26"/>
                    <a:pt x="812" y="27"/>
                  </a:cubicBezTo>
                  <a:cubicBezTo>
                    <a:pt x="814" y="27"/>
                    <a:pt x="816" y="27"/>
                    <a:pt x="817" y="27"/>
                  </a:cubicBezTo>
                  <a:cubicBezTo>
                    <a:pt x="817" y="27"/>
                    <a:pt x="817" y="27"/>
                    <a:pt x="817" y="26"/>
                  </a:cubicBezTo>
                  <a:cubicBezTo>
                    <a:pt x="816" y="26"/>
                    <a:pt x="816" y="21"/>
                    <a:pt x="817" y="21"/>
                  </a:cubicBezTo>
                  <a:cubicBezTo>
                    <a:pt x="817" y="20"/>
                    <a:pt x="818" y="20"/>
                    <a:pt x="819" y="20"/>
                  </a:cubicBezTo>
                  <a:cubicBezTo>
                    <a:pt x="819" y="19"/>
                    <a:pt x="819" y="18"/>
                    <a:pt x="820" y="18"/>
                  </a:cubicBezTo>
                  <a:cubicBezTo>
                    <a:pt x="821" y="16"/>
                    <a:pt x="822" y="16"/>
                    <a:pt x="824" y="15"/>
                  </a:cubicBezTo>
                  <a:cubicBezTo>
                    <a:pt x="824" y="15"/>
                    <a:pt x="823" y="14"/>
                    <a:pt x="823" y="13"/>
                  </a:cubicBezTo>
                  <a:cubicBezTo>
                    <a:pt x="821" y="13"/>
                    <a:pt x="819" y="13"/>
                    <a:pt x="817" y="14"/>
                  </a:cubicBezTo>
                  <a:cubicBezTo>
                    <a:pt x="817" y="14"/>
                    <a:pt x="817" y="15"/>
                    <a:pt x="817" y="15"/>
                  </a:cubicBezTo>
                  <a:cubicBezTo>
                    <a:pt x="815" y="17"/>
                    <a:pt x="814" y="17"/>
                    <a:pt x="813" y="19"/>
                  </a:cubicBezTo>
                  <a:cubicBezTo>
                    <a:pt x="813" y="19"/>
                    <a:pt x="812" y="20"/>
                    <a:pt x="812" y="20"/>
                  </a:cubicBezTo>
                  <a:cubicBezTo>
                    <a:pt x="813" y="21"/>
                    <a:pt x="813" y="22"/>
                    <a:pt x="813" y="23"/>
                  </a:cubicBezTo>
                  <a:cubicBezTo>
                    <a:pt x="811" y="25"/>
                    <a:pt x="808" y="24"/>
                    <a:pt x="807" y="26"/>
                  </a:cubicBezTo>
                  <a:cubicBezTo>
                    <a:pt x="807" y="27"/>
                    <a:pt x="807" y="26"/>
                    <a:pt x="807" y="25"/>
                  </a:cubicBezTo>
                  <a:cubicBezTo>
                    <a:pt x="807" y="25"/>
                    <a:pt x="806" y="25"/>
                    <a:pt x="806" y="25"/>
                  </a:cubicBezTo>
                  <a:cubicBezTo>
                    <a:pt x="806" y="27"/>
                    <a:pt x="808" y="28"/>
                    <a:pt x="807" y="30"/>
                  </a:cubicBezTo>
                  <a:cubicBezTo>
                    <a:pt x="806" y="31"/>
                    <a:pt x="806" y="27"/>
                    <a:pt x="805" y="27"/>
                  </a:cubicBezTo>
                  <a:cubicBezTo>
                    <a:pt x="802" y="26"/>
                    <a:pt x="801" y="27"/>
                    <a:pt x="797" y="26"/>
                  </a:cubicBezTo>
                  <a:cubicBezTo>
                    <a:pt x="796" y="26"/>
                    <a:pt x="793" y="26"/>
                    <a:pt x="793" y="25"/>
                  </a:cubicBezTo>
                  <a:cubicBezTo>
                    <a:pt x="795" y="23"/>
                    <a:pt x="796" y="24"/>
                    <a:pt x="798" y="22"/>
                  </a:cubicBezTo>
                  <a:cubicBezTo>
                    <a:pt x="798" y="21"/>
                    <a:pt x="798" y="21"/>
                    <a:pt x="798" y="21"/>
                  </a:cubicBezTo>
                  <a:cubicBezTo>
                    <a:pt x="797" y="20"/>
                    <a:pt x="796" y="19"/>
                    <a:pt x="797" y="18"/>
                  </a:cubicBezTo>
                  <a:cubicBezTo>
                    <a:pt x="797" y="17"/>
                    <a:pt x="799" y="16"/>
                    <a:pt x="801" y="16"/>
                  </a:cubicBezTo>
                  <a:cubicBezTo>
                    <a:pt x="800" y="15"/>
                    <a:pt x="798" y="15"/>
                    <a:pt x="798" y="14"/>
                  </a:cubicBezTo>
                  <a:cubicBezTo>
                    <a:pt x="799" y="14"/>
                    <a:pt x="799" y="14"/>
                    <a:pt x="800" y="14"/>
                  </a:cubicBezTo>
                  <a:cubicBezTo>
                    <a:pt x="798" y="13"/>
                    <a:pt x="797" y="13"/>
                    <a:pt x="795" y="13"/>
                  </a:cubicBezTo>
                  <a:cubicBezTo>
                    <a:pt x="795" y="13"/>
                    <a:pt x="795" y="13"/>
                    <a:pt x="795" y="13"/>
                  </a:cubicBezTo>
                  <a:cubicBezTo>
                    <a:pt x="795" y="13"/>
                    <a:pt x="795" y="13"/>
                    <a:pt x="795" y="13"/>
                  </a:cubicBezTo>
                  <a:cubicBezTo>
                    <a:pt x="795" y="13"/>
                    <a:pt x="795" y="13"/>
                    <a:pt x="795" y="13"/>
                  </a:cubicBezTo>
                  <a:cubicBezTo>
                    <a:pt x="795" y="14"/>
                    <a:pt x="794" y="16"/>
                    <a:pt x="793" y="17"/>
                  </a:cubicBezTo>
                  <a:cubicBezTo>
                    <a:pt x="792" y="19"/>
                    <a:pt x="795" y="20"/>
                    <a:pt x="793" y="22"/>
                  </a:cubicBezTo>
                  <a:cubicBezTo>
                    <a:pt x="793" y="23"/>
                    <a:pt x="793" y="20"/>
                    <a:pt x="792" y="19"/>
                  </a:cubicBezTo>
                  <a:cubicBezTo>
                    <a:pt x="792" y="19"/>
                    <a:pt x="792" y="19"/>
                    <a:pt x="792" y="19"/>
                  </a:cubicBezTo>
                  <a:cubicBezTo>
                    <a:pt x="790" y="21"/>
                    <a:pt x="789" y="21"/>
                    <a:pt x="788" y="23"/>
                  </a:cubicBezTo>
                  <a:cubicBezTo>
                    <a:pt x="788" y="23"/>
                    <a:pt x="788" y="23"/>
                    <a:pt x="788" y="23"/>
                  </a:cubicBezTo>
                  <a:cubicBezTo>
                    <a:pt x="789" y="23"/>
                    <a:pt x="788" y="24"/>
                    <a:pt x="788" y="24"/>
                  </a:cubicBezTo>
                  <a:cubicBezTo>
                    <a:pt x="788" y="24"/>
                    <a:pt x="788" y="24"/>
                    <a:pt x="788" y="24"/>
                  </a:cubicBezTo>
                  <a:cubicBezTo>
                    <a:pt x="789" y="24"/>
                    <a:pt x="786" y="26"/>
                    <a:pt x="785" y="27"/>
                  </a:cubicBezTo>
                  <a:cubicBezTo>
                    <a:pt x="784" y="28"/>
                    <a:pt x="783" y="28"/>
                    <a:pt x="782" y="29"/>
                  </a:cubicBezTo>
                  <a:cubicBezTo>
                    <a:pt x="783" y="29"/>
                    <a:pt x="783" y="30"/>
                    <a:pt x="783" y="30"/>
                  </a:cubicBezTo>
                  <a:cubicBezTo>
                    <a:pt x="784" y="30"/>
                    <a:pt x="786" y="30"/>
                    <a:pt x="785" y="30"/>
                  </a:cubicBezTo>
                  <a:cubicBezTo>
                    <a:pt x="784" y="31"/>
                    <a:pt x="783" y="32"/>
                    <a:pt x="782" y="32"/>
                  </a:cubicBezTo>
                  <a:cubicBezTo>
                    <a:pt x="781" y="32"/>
                    <a:pt x="781" y="32"/>
                    <a:pt x="781" y="32"/>
                  </a:cubicBezTo>
                  <a:cubicBezTo>
                    <a:pt x="781" y="33"/>
                    <a:pt x="781" y="35"/>
                    <a:pt x="781" y="35"/>
                  </a:cubicBezTo>
                  <a:cubicBezTo>
                    <a:pt x="780" y="34"/>
                    <a:pt x="779" y="33"/>
                    <a:pt x="779" y="32"/>
                  </a:cubicBezTo>
                  <a:cubicBezTo>
                    <a:pt x="777" y="33"/>
                    <a:pt x="774" y="36"/>
                    <a:pt x="772" y="35"/>
                  </a:cubicBezTo>
                  <a:cubicBezTo>
                    <a:pt x="771" y="35"/>
                    <a:pt x="776" y="33"/>
                    <a:pt x="777" y="33"/>
                  </a:cubicBezTo>
                  <a:cubicBezTo>
                    <a:pt x="778" y="31"/>
                    <a:pt x="778" y="30"/>
                    <a:pt x="779" y="29"/>
                  </a:cubicBezTo>
                  <a:cubicBezTo>
                    <a:pt x="779" y="28"/>
                    <a:pt x="779" y="28"/>
                    <a:pt x="778" y="27"/>
                  </a:cubicBezTo>
                  <a:cubicBezTo>
                    <a:pt x="777" y="27"/>
                    <a:pt x="771" y="28"/>
                    <a:pt x="771" y="28"/>
                  </a:cubicBezTo>
                  <a:cubicBezTo>
                    <a:pt x="773" y="25"/>
                    <a:pt x="774" y="26"/>
                    <a:pt x="776" y="24"/>
                  </a:cubicBezTo>
                  <a:cubicBezTo>
                    <a:pt x="776" y="23"/>
                    <a:pt x="779" y="24"/>
                    <a:pt x="780" y="25"/>
                  </a:cubicBezTo>
                  <a:cubicBezTo>
                    <a:pt x="780" y="25"/>
                    <a:pt x="780" y="25"/>
                    <a:pt x="780" y="25"/>
                  </a:cubicBezTo>
                  <a:cubicBezTo>
                    <a:pt x="780" y="24"/>
                    <a:pt x="780" y="23"/>
                    <a:pt x="780" y="23"/>
                  </a:cubicBezTo>
                  <a:cubicBezTo>
                    <a:pt x="781" y="24"/>
                    <a:pt x="781" y="24"/>
                    <a:pt x="782" y="25"/>
                  </a:cubicBezTo>
                  <a:cubicBezTo>
                    <a:pt x="784" y="25"/>
                    <a:pt x="785" y="23"/>
                    <a:pt x="788" y="24"/>
                  </a:cubicBezTo>
                  <a:cubicBezTo>
                    <a:pt x="788" y="24"/>
                    <a:pt x="788" y="24"/>
                    <a:pt x="788" y="24"/>
                  </a:cubicBezTo>
                  <a:cubicBezTo>
                    <a:pt x="788" y="23"/>
                    <a:pt x="788" y="23"/>
                    <a:pt x="788" y="23"/>
                  </a:cubicBezTo>
                  <a:cubicBezTo>
                    <a:pt x="786" y="22"/>
                    <a:pt x="785" y="22"/>
                    <a:pt x="784" y="22"/>
                  </a:cubicBezTo>
                  <a:cubicBezTo>
                    <a:pt x="783" y="22"/>
                    <a:pt x="782" y="23"/>
                    <a:pt x="781" y="22"/>
                  </a:cubicBezTo>
                  <a:cubicBezTo>
                    <a:pt x="780" y="22"/>
                    <a:pt x="781" y="19"/>
                    <a:pt x="781" y="18"/>
                  </a:cubicBezTo>
                  <a:cubicBezTo>
                    <a:pt x="782" y="17"/>
                    <a:pt x="782" y="17"/>
                    <a:pt x="783" y="16"/>
                  </a:cubicBezTo>
                  <a:cubicBezTo>
                    <a:pt x="784" y="16"/>
                    <a:pt x="785" y="14"/>
                    <a:pt x="787" y="13"/>
                  </a:cubicBezTo>
                  <a:cubicBezTo>
                    <a:pt x="786" y="13"/>
                    <a:pt x="784" y="13"/>
                    <a:pt x="783" y="13"/>
                  </a:cubicBezTo>
                  <a:cubicBezTo>
                    <a:pt x="783" y="13"/>
                    <a:pt x="783" y="13"/>
                    <a:pt x="783" y="13"/>
                  </a:cubicBezTo>
                  <a:cubicBezTo>
                    <a:pt x="783" y="14"/>
                    <a:pt x="782" y="15"/>
                    <a:pt x="780" y="15"/>
                  </a:cubicBezTo>
                  <a:cubicBezTo>
                    <a:pt x="780" y="15"/>
                    <a:pt x="780" y="15"/>
                    <a:pt x="780" y="16"/>
                  </a:cubicBezTo>
                  <a:cubicBezTo>
                    <a:pt x="779" y="18"/>
                    <a:pt x="776" y="17"/>
                    <a:pt x="774" y="19"/>
                  </a:cubicBezTo>
                  <a:cubicBezTo>
                    <a:pt x="774" y="19"/>
                    <a:pt x="772" y="21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69" y="24"/>
                    <a:pt x="769" y="24"/>
                    <a:pt x="768" y="26"/>
                  </a:cubicBezTo>
                  <a:cubicBezTo>
                    <a:pt x="767" y="27"/>
                    <a:pt x="767" y="27"/>
                    <a:pt x="767" y="27"/>
                  </a:cubicBezTo>
                  <a:cubicBezTo>
                    <a:pt x="769" y="28"/>
                    <a:pt x="770" y="29"/>
                    <a:pt x="769" y="30"/>
                  </a:cubicBezTo>
                  <a:cubicBezTo>
                    <a:pt x="769" y="31"/>
                    <a:pt x="768" y="29"/>
                    <a:pt x="767" y="28"/>
                  </a:cubicBezTo>
                  <a:cubicBezTo>
                    <a:pt x="767" y="28"/>
                    <a:pt x="766" y="28"/>
                    <a:pt x="766" y="28"/>
                  </a:cubicBezTo>
                  <a:cubicBezTo>
                    <a:pt x="764" y="27"/>
                    <a:pt x="763" y="28"/>
                    <a:pt x="761" y="28"/>
                  </a:cubicBezTo>
                  <a:cubicBezTo>
                    <a:pt x="762" y="29"/>
                    <a:pt x="762" y="30"/>
                    <a:pt x="763" y="30"/>
                  </a:cubicBezTo>
                  <a:cubicBezTo>
                    <a:pt x="763" y="30"/>
                    <a:pt x="763" y="30"/>
                    <a:pt x="764" y="30"/>
                  </a:cubicBezTo>
                  <a:cubicBezTo>
                    <a:pt x="764" y="30"/>
                    <a:pt x="764" y="31"/>
                    <a:pt x="764" y="31"/>
                  </a:cubicBezTo>
                  <a:cubicBezTo>
                    <a:pt x="764" y="31"/>
                    <a:pt x="765" y="31"/>
                    <a:pt x="765" y="32"/>
                  </a:cubicBezTo>
                  <a:cubicBezTo>
                    <a:pt x="765" y="33"/>
                    <a:pt x="766" y="36"/>
                    <a:pt x="766" y="36"/>
                  </a:cubicBezTo>
                  <a:cubicBezTo>
                    <a:pt x="766" y="36"/>
                    <a:pt x="766" y="36"/>
                    <a:pt x="766" y="36"/>
                  </a:cubicBezTo>
                  <a:cubicBezTo>
                    <a:pt x="766" y="36"/>
                    <a:pt x="766" y="35"/>
                    <a:pt x="767" y="34"/>
                  </a:cubicBezTo>
                  <a:cubicBezTo>
                    <a:pt x="767" y="33"/>
                    <a:pt x="770" y="37"/>
                    <a:pt x="771" y="37"/>
                  </a:cubicBezTo>
                  <a:cubicBezTo>
                    <a:pt x="774" y="38"/>
                    <a:pt x="776" y="36"/>
                    <a:pt x="779" y="37"/>
                  </a:cubicBezTo>
                  <a:cubicBezTo>
                    <a:pt x="780" y="37"/>
                    <a:pt x="784" y="38"/>
                    <a:pt x="783" y="39"/>
                  </a:cubicBezTo>
                  <a:cubicBezTo>
                    <a:pt x="782" y="41"/>
                    <a:pt x="779" y="40"/>
                    <a:pt x="777" y="42"/>
                  </a:cubicBezTo>
                  <a:cubicBezTo>
                    <a:pt x="777" y="43"/>
                    <a:pt x="776" y="44"/>
                    <a:pt x="775" y="45"/>
                  </a:cubicBezTo>
                  <a:cubicBezTo>
                    <a:pt x="776" y="46"/>
                    <a:pt x="776" y="49"/>
                    <a:pt x="775" y="49"/>
                  </a:cubicBezTo>
                  <a:cubicBezTo>
                    <a:pt x="774" y="52"/>
                    <a:pt x="774" y="52"/>
                    <a:pt x="773" y="54"/>
                  </a:cubicBezTo>
                  <a:cubicBezTo>
                    <a:pt x="772" y="54"/>
                    <a:pt x="770" y="52"/>
                    <a:pt x="769" y="52"/>
                  </a:cubicBezTo>
                  <a:cubicBezTo>
                    <a:pt x="766" y="51"/>
                    <a:pt x="765" y="53"/>
                    <a:pt x="761" y="52"/>
                  </a:cubicBezTo>
                  <a:cubicBezTo>
                    <a:pt x="761" y="52"/>
                    <a:pt x="757" y="50"/>
                    <a:pt x="758" y="49"/>
                  </a:cubicBezTo>
                  <a:cubicBezTo>
                    <a:pt x="759" y="47"/>
                    <a:pt x="762" y="48"/>
                    <a:pt x="764" y="47"/>
                  </a:cubicBezTo>
                  <a:cubicBezTo>
                    <a:pt x="763" y="47"/>
                    <a:pt x="763" y="47"/>
                    <a:pt x="763" y="47"/>
                  </a:cubicBezTo>
                  <a:cubicBezTo>
                    <a:pt x="762" y="47"/>
                    <a:pt x="766" y="43"/>
                    <a:pt x="766" y="42"/>
                  </a:cubicBezTo>
                  <a:cubicBezTo>
                    <a:pt x="767" y="42"/>
                    <a:pt x="767" y="41"/>
                    <a:pt x="768" y="41"/>
                  </a:cubicBezTo>
                  <a:cubicBezTo>
                    <a:pt x="767" y="41"/>
                    <a:pt x="766" y="40"/>
                    <a:pt x="766" y="40"/>
                  </a:cubicBezTo>
                  <a:cubicBezTo>
                    <a:pt x="763" y="40"/>
                    <a:pt x="758" y="41"/>
                    <a:pt x="757" y="41"/>
                  </a:cubicBezTo>
                  <a:cubicBezTo>
                    <a:pt x="756" y="41"/>
                    <a:pt x="756" y="39"/>
                    <a:pt x="756" y="37"/>
                  </a:cubicBezTo>
                  <a:cubicBezTo>
                    <a:pt x="755" y="37"/>
                    <a:pt x="755" y="38"/>
                    <a:pt x="754" y="38"/>
                  </a:cubicBezTo>
                  <a:cubicBezTo>
                    <a:pt x="754" y="39"/>
                    <a:pt x="756" y="42"/>
                    <a:pt x="755" y="42"/>
                  </a:cubicBezTo>
                  <a:cubicBezTo>
                    <a:pt x="752" y="41"/>
                    <a:pt x="754" y="38"/>
                    <a:pt x="751" y="36"/>
                  </a:cubicBezTo>
                  <a:cubicBezTo>
                    <a:pt x="751" y="36"/>
                    <a:pt x="751" y="36"/>
                    <a:pt x="751" y="36"/>
                  </a:cubicBezTo>
                  <a:cubicBezTo>
                    <a:pt x="751" y="37"/>
                    <a:pt x="751" y="37"/>
                    <a:pt x="751" y="37"/>
                  </a:cubicBezTo>
                  <a:cubicBezTo>
                    <a:pt x="750" y="37"/>
                    <a:pt x="750" y="36"/>
                    <a:pt x="751" y="36"/>
                  </a:cubicBezTo>
                  <a:cubicBezTo>
                    <a:pt x="753" y="35"/>
                    <a:pt x="754" y="35"/>
                    <a:pt x="756" y="34"/>
                  </a:cubicBezTo>
                  <a:cubicBezTo>
                    <a:pt x="756" y="33"/>
                    <a:pt x="755" y="33"/>
                    <a:pt x="755" y="33"/>
                  </a:cubicBezTo>
                  <a:cubicBezTo>
                    <a:pt x="754" y="33"/>
                    <a:pt x="751" y="35"/>
                    <a:pt x="751" y="34"/>
                  </a:cubicBezTo>
                  <a:cubicBezTo>
                    <a:pt x="752" y="32"/>
                    <a:pt x="754" y="32"/>
                    <a:pt x="756" y="32"/>
                  </a:cubicBezTo>
                  <a:cubicBezTo>
                    <a:pt x="755" y="31"/>
                    <a:pt x="755" y="31"/>
                    <a:pt x="755" y="31"/>
                  </a:cubicBezTo>
                  <a:cubicBezTo>
                    <a:pt x="756" y="31"/>
                    <a:pt x="756" y="31"/>
                    <a:pt x="757" y="31"/>
                  </a:cubicBezTo>
                  <a:cubicBezTo>
                    <a:pt x="757" y="31"/>
                    <a:pt x="757" y="31"/>
                    <a:pt x="757" y="31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30"/>
                    <a:pt x="756" y="30"/>
                    <a:pt x="756" y="30"/>
                  </a:cubicBezTo>
                  <a:cubicBezTo>
                    <a:pt x="755" y="30"/>
                    <a:pt x="756" y="26"/>
                    <a:pt x="757" y="26"/>
                  </a:cubicBezTo>
                  <a:cubicBezTo>
                    <a:pt x="758" y="24"/>
                    <a:pt x="755" y="23"/>
                    <a:pt x="757" y="20"/>
                  </a:cubicBezTo>
                  <a:cubicBezTo>
                    <a:pt x="757" y="20"/>
                    <a:pt x="758" y="20"/>
                    <a:pt x="759" y="21"/>
                  </a:cubicBezTo>
                  <a:cubicBezTo>
                    <a:pt x="759" y="20"/>
                    <a:pt x="760" y="20"/>
                    <a:pt x="760" y="19"/>
                  </a:cubicBezTo>
                  <a:cubicBezTo>
                    <a:pt x="761" y="18"/>
                    <a:pt x="764" y="16"/>
                    <a:pt x="766" y="16"/>
                  </a:cubicBezTo>
                  <a:cubicBezTo>
                    <a:pt x="767" y="15"/>
                    <a:pt x="767" y="14"/>
                    <a:pt x="768" y="14"/>
                  </a:cubicBezTo>
                  <a:cubicBezTo>
                    <a:pt x="768" y="14"/>
                    <a:pt x="768" y="14"/>
                    <a:pt x="768" y="14"/>
                  </a:cubicBezTo>
                  <a:cubicBezTo>
                    <a:pt x="767" y="13"/>
                    <a:pt x="764" y="16"/>
                    <a:pt x="764" y="15"/>
                  </a:cubicBezTo>
                  <a:cubicBezTo>
                    <a:pt x="765" y="15"/>
                    <a:pt x="765" y="14"/>
                    <a:pt x="764" y="13"/>
                  </a:cubicBezTo>
                  <a:cubicBezTo>
                    <a:pt x="763" y="13"/>
                    <a:pt x="763" y="13"/>
                    <a:pt x="762" y="13"/>
                  </a:cubicBezTo>
                  <a:cubicBezTo>
                    <a:pt x="762" y="14"/>
                    <a:pt x="762" y="14"/>
                    <a:pt x="762" y="15"/>
                  </a:cubicBezTo>
                  <a:cubicBezTo>
                    <a:pt x="762" y="15"/>
                    <a:pt x="760" y="15"/>
                    <a:pt x="758" y="15"/>
                  </a:cubicBezTo>
                  <a:cubicBezTo>
                    <a:pt x="758" y="17"/>
                    <a:pt x="758" y="18"/>
                    <a:pt x="758" y="18"/>
                  </a:cubicBezTo>
                  <a:cubicBezTo>
                    <a:pt x="757" y="20"/>
                    <a:pt x="754" y="19"/>
                    <a:pt x="752" y="22"/>
                  </a:cubicBezTo>
                  <a:cubicBezTo>
                    <a:pt x="752" y="22"/>
                    <a:pt x="752" y="22"/>
                    <a:pt x="751" y="22"/>
                  </a:cubicBezTo>
                  <a:cubicBezTo>
                    <a:pt x="749" y="21"/>
                    <a:pt x="748" y="22"/>
                    <a:pt x="746" y="23"/>
                  </a:cubicBezTo>
                  <a:cubicBezTo>
                    <a:pt x="746" y="23"/>
                    <a:pt x="746" y="23"/>
                    <a:pt x="746" y="23"/>
                  </a:cubicBezTo>
                  <a:cubicBezTo>
                    <a:pt x="747" y="23"/>
                    <a:pt x="748" y="24"/>
                    <a:pt x="749" y="24"/>
                  </a:cubicBezTo>
                  <a:cubicBezTo>
                    <a:pt x="750" y="24"/>
                    <a:pt x="747" y="26"/>
                    <a:pt x="746" y="27"/>
                  </a:cubicBezTo>
                  <a:cubicBezTo>
                    <a:pt x="746" y="27"/>
                    <a:pt x="746" y="28"/>
                    <a:pt x="746" y="28"/>
                  </a:cubicBezTo>
                  <a:cubicBezTo>
                    <a:pt x="746" y="28"/>
                    <a:pt x="746" y="28"/>
                    <a:pt x="746" y="28"/>
                  </a:cubicBezTo>
                  <a:cubicBezTo>
                    <a:pt x="746" y="30"/>
                    <a:pt x="749" y="31"/>
                    <a:pt x="747" y="33"/>
                  </a:cubicBezTo>
                  <a:cubicBezTo>
                    <a:pt x="747" y="34"/>
                    <a:pt x="746" y="30"/>
                    <a:pt x="745" y="30"/>
                  </a:cubicBezTo>
                  <a:cubicBezTo>
                    <a:pt x="744" y="32"/>
                    <a:pt x="742" y="31"/>
                    <a:pt x="740" y="33"/>
                  </a:cubicBezTo>
                  <a:cubicBezTo>
                    <a:pt x="740" y="33"/>
                    <a:pt x="740" y="34"/>
                    <a:pt x="740" y="35"/>
                  </a:cubicBezTo>
                  <a:cubicBezTo>
                    <a:pt x="741" y="35"/>
                    <a:pt x="742" y="35"/>
                    <a:pt x="742" y="35"/>
                  </a:cubicBezTo>
                  <a:cubicBezTo>
                    <a:pt x="743" y="35"/>
                    <a:pt x="746" y="39"/>
                    <a:pt x="745" y="40"/>
                  </a:cubicBezTo>
                  <a:cubicBezTo>
                    <a:pt x="744" y="42"/>
                    <a:pt x="742" y="41"/>
                    <a:pt x="740" y="43"/>
                  </a:cubicBezTo>
                  <a:cubicBezTo>
                    <a:pt x="740" y="44"/>
                    <a:pt x="736" y="45"/>
                    <a:pt x="735" y="45"/>
                  </a:cubicBezTo>
                  <a:cubicBezTo>
                    <a:pt x="732" y="44"/>
                    <a:pt x="731" y="46"/>
                    <a:pt x="728" y="45"/>
                  </a:cubicBezTo>
                  <a:cubicBezTo>
                    <a:pt x="727" y="44"/>
                    <a:pt x="726" y="40"/>
                    <a:pt x="727" y="39"/>
                  </a:cubicBezTo>
                  <a:cubicBezTo>
                    <a:pt x="728" y="37"/>
                    <a:pt x="726" y="36"/>
                    <a:pt x="728" y="34"/>
                  </a:cubicBezTo>
                  <a:cubicBezTo>
                    <a:pt x="728" y="33"/>
                    <a:pt x="732" y="36"/>
                    <a:pt x="733" y="37"/>
                  </a:cubicBezTo>
                  <a:cubicBezTo>
                    <a:pt x="735" y="37"/>
                    <a:pt x="736" y="36"/>
                    <a:pt x="738" y="36"/>
                  </a:cubicBezTo>
                  <a:cubicBezTo>
                    <a:pt x="736" y="35"/>
                    <a:pt x="735" y="36"/>
                    <a:pt x="733" y="35"/>
                  </a:cubicBezTo>
                  <a:cubicBezTo>
                    <a:pt x="732" y="35"/>
                    <a:pt x="736" y="33"/>
                    <a:pt x="737" y="32"/>
                  </a:cubicBezTo>
                  <a:cubicBezTo>
                    <a:pt x="738" y="30"/>
                    <a:pt x="732" y="28"/>
                    <a:pt x="734" y="25"/>
                  </a:cubicBezTo>
                  <a:cubicBezTo>
                    <a:pt x="734" y="25"/>
                    <a:pt x="738" y="27"/>
                    <a:pt x="739" y="27"/>
                  </a:cubicBezTo>
                  <a:cubicBezTo>
                    <a:pt x="739" y="27"/>
                    <a:pt x="740" y="27"/>
                    <a:pt x="740" y="28"/>
                  </a:cubicBezTo>
                  <a:cubicBezTo>
                    <a:pt x="740" y="27"/>
                    <a:pt x="740" y="26"/>
                    <a:pt x="741" y="25"/>
                  </a:cubicBezTo>
                  <a:cubicBezTo>
                    <a:pt x="741" y="25"/>
                    <a:pt x="741" y="24"/>
                    <a:pt x="742" y="24"/>
                  </a:cubicBezTo>
                  <a:cubicBezTo>
                    <a:pt x="742" y="23"/>
                    <a:pt x="742" y="23"/>
                    <a:pt x="742" y="22"/>
                  </a:cubicBezTo>
                  <a:cubicBezTo>
                    <a:pt x="740" y="21"/>
                    <a:pt x="737" y="20"/>
                    <a:pt x="738" y="19"/>
                  </a:cubicBezTo>
                  <a:cubicBezTo>
                    <a:pt x="739" y="17"/>
                    <a:pt x="738" y="17"/>
                    <a:pt x="740" y="14"/>
                  </a:cubicBezTo>
                  <a:cubicBezTo>
                    <a:pt x="740" y="14"/>
                    <a:pt x="741" y="14"/>
                    <a:pt x="742" y="14"/>
                  </a:cubicBezTo>
                  <a:cubicBezTo>
                    <a:pt x="742" y="13"/>
                    <a:pt x="742" y="13"/>
                    <a:pt x="742" y="13"/>
                  </a:cubicBezTo>
                  <a:cubicBezTo>
                    <a:pt x="742" y="13"/>
                    <a:pt x="742" y="13"/>
                    <a:pt x="742" y="13"/>
                  </a:cubicBezTo>
                  <a:cubicBezTo>
                    <a:pt x="736" y="13"/>
                    <a:pt x="731" y="12"/>
                    <a:pt x="726" y="12"/>
                  </a:cubicBezTo>
                  <a:cubicBezTo>
                    <a:pt x="725" y="13"/>
                    <a:pt x="723" y="13"/>
                    <a:pt x="722" y="12"/>
                  </a:cubicBezTo>
                  <a:cubicBezTo>
                    <a:pt x="722" y="13"/>
                    <a:pt x="722" y="13"/>
                    <a:pt x="721" y="14"/>
                  </a:cubicBezTo>
                  <a:cubicBezTo>
                    <a:pt x="721" y="14"/>
                    <a:pt x="719" y="14"/>
                    <a:pt x="718" y="14"/>
                  </a:cubicBezTo>
                  <a:cubicBezTo>
                    <a:pt x="718" y="15"/>
                    <a:pt x="716" y="17"/>
                    <a:pt x="716" y="17"/>
                  </a:cubicBezTo>
                  <a:cubicBezTo>
                    <a:pt x="715" y="18"/>
                    <a:pt x="714" y="19"/>
                    <a:pt x="714" y="19"/>
                  </a:cubicBezTo>
                  <a:cubicBezTo>
                    <a:pt x="712" y="19"/>
                    <a:pt x="710" y="21"/>
                    <a:pt x="708" y="22"/>
                  </a:cubicBezTo>
                  <a:cubicBezTo>
                    <a:pt x="708" y="22"/>
                    <a:pt x="708" y="23"/>
                    <a:pt x="708" y="23"/>
                  </a:cubicBezTo>
                  <a:cubicBezTo>
                    <a:pt x="709" y="24"/>
                    <a:pt x="710" y="24"/>
                    <a:pt x="710" y="24"/>
                  </a:cubicBezTo>
                  <a:cubicBezTo>
                    <a:pt x="709" y="24"/>
                    <a:pt x="709" y="23"/>
                    <a:pt x="708" y="23"/>
                  </a:cubicBezTo>
                  <a:cubicBezTo>
                    <a:pt x="708" y="23"/>
                    <a:pt x="707" y="22"/>
                    <a:pt x="707" y="22"/>
                  </a:cubicBezTo>
                  <a:cubicBezTo>
                    <a:pt x="706" y="22"/>
                    <a:pt x="705" y="23"/>
                    <a:pt x="704" y="22"/>
                  </a:cubicBezTo>
                  <a:cubicBezTo>
                    <a:pt x="703" y="22"/>
                    <a:pt x="701" y="19"/>
                    <a:pt x="702" y="18"/>
                  </a:cubicBezTo>
                  <a:cubicBezTo>
                    <a:pt x="703" y="16"/>
                    <a:pt x="706" y="17"/>
                    <a:pt x="708" y="16"/>
                  </a:cubicBezTo>
                  <a:cubicBezTo>
                    <a:pt x="709" y="16"/>
                    <a:pt x="710" y="15"/>
                    <a:pt x="709" y="15"/>
                  </a:cubicBezTo>
                  <a:cubicBezTo>
                    <a:pt x="709" y="16"/>
                    <a:pt x="709" y="16"/>
                    <a:pt x="708" y="16"/>
                  </a:cubicBezTo>
                  <a:cubicBezTo>
                    <a:pt x="708" y="16"/>
                    <a:pt x="708" y="17"/>
                    <a:pt x="708" y="17"/>
                  </a:cubicBezTo>
                  <a:cubicBezTo>
                    <a:pt x="711" y="18"/>
                    <a:pt x="714" y="14"/>
                    <a:pt x="717" y="13"/>
                  </a:cubicBezTo>
                  <a:cubicBezTo>
                    <a:pt x="717" y="13"/>
                    <a:pt x="716" y="13"/>
                    <a:pt x="716" y="13"/>
                  </a:cubicBezTo>
                  <a:cubicBezTo>
                    <a:pt x="715" y="13"/>
                    <a:pt x="715" y="13"/>
                    <a:pt x="715" y="12"/>
                  </a:cubicBezTo>
                  <a:cubicBezTo>
                    <a:pt x="710" y="12"/>
                    <a:pt x="706" y="12"/>
                    <a:pt x="702" y="12"/>
                  </a:cubicBezTo>
                  <a:cubicBezTo>
                    <a:pt x="702" y="13"/>
                    <a:pt x="702" y="14"/>
                    <a:pt x="702" y="14"/>
                  </a:cubicBezTo>
                  <a:cubicBezTo>
                    <a:pt x="700" y="16"/>
                    <a:pt x="697" y="15"/>
                    <a:pt x="695" y="17"/>
                  </a:cubicBezTo>
                  <a:cubicBezTo>
                    <a:pt x="695" y="17"/>
                    <a:pt x="695" y="17"/>
                    <a:pt x="695" y="17"/>
                  </a:cubicBezTo>
                  <a:cubicBezTo>
                    <a:pt x="696" y="17"/>
                    <a:pt x="694" y="18"/>
                    <a:pt x="694" y="17"/>
                  </a:cubicBezTo>
                  <a:cubicBezTo>
                    <a:pt x="694" y="17"/>
                    <a:pt x="695" y="17"/>
                    <a:pt x="695" y="17"/>
                  </a:cubicBezTo>
                  <a:cubicBezTo>
                    <a:pt x="694" y="17"/>
                    <a:pt x="693" y="17"/>
                    <a:pt x="692" y="17"/>
                  </a:cubicBezTo>
                  <a:cubicBezTo>
                    <a:pt x="693" y="18"/>
                    <a:pt x="694" y="19"/>
                    <a:pt x="693" y="18"/>
                  </a:cubicBezTo>
                  <a:cubicBezTo>
                    <a:pt x="692" y="18"/>
                    <a:pt x="691" y="17"/>
                    <a:pt x="691" y="17"/>
                  </a:cubicBezTo>
                  <a:cubicBezTo>
                    <a:pt x="690" y="17"/>
                    <a:pt x="689" y="16"/>
                    <a:pt x="688" y="16"/>
                  </a:cubicBezTo>
                  <a:cubicBezTo>
                    <a:pt x="687" y="16"/>
                    <a:pt x="688" y="16"/>
                    <a:pt x="688" y="15"/>
                  </a:cubicBezTo>
                  <a:cubicBezTo>
                    <a:pt x="688" y="15"/>
                    <a:pt x="688" y="15"/>
                    <a:pt x="688" y="15"/>
                  </a:cubicBezTo>
                  <a:cubicBezTo>
                    <a:pt x="688" y="15"/>
                    <a:pt x="688" y="15"/>
                    <a:pt x="688" y="14"/>
                  </a:cubicBezTo>
                  <a:cubicBezTo>
                    <a:pt x="687" y="14"/>
                    <a:pt x="685" y="14"/>
                    <a:pt x="683" y="13"/>
                  </a:cubicBezTo>
                  <a:cubicBezTo>
                    <a:pt x="683" y="13"/>
                    <a:pt x="683" y="13"/>
                    <a:pt x="683" y="13"/>
                  </a:cubicBezTo>
                  <a:cubicBezTo>
                    <a:pt x="683" y="14"/>
                    <a:pt x="679" y="15"/>
                    <a:pt x="678" y="14"/>
                  </a:cubicBezTo>
                  <a:cubicBezTo>
                    <a:pt x="677" y="14"/>
                    <a:pt x="677" y="14"/>
                    <a:pt x="676" y="13"/>
                  </a:cubicBezTo>
                  <a:cubicBezTo>
                    <a:pt x="672" y="13"/>
                    <a:pt x="666" y="13"/>
                    <a:pt x="660" y="13"/>
                  </a:cubicBezTo>
                  <a:cubicBezTo>
                    <a:pt x="660" y="15"/>
                    <a:pt x="664" y="17"/>
                    <a:pt x="663" y="18"/>
                  </a:cubicBezTo>
                  <a:cubicBezTo>
                    <a:pt x="662" y="19"/>
                    <a:pt x="657" y="16"/>
                    <a:pt x="657" y="16"/>
                  </a:cubicBezTo>
                  <a:cubicBezTo>
                    <a:pt x="654" y="15"/>
                    <a:pt x="654" y="15"/>
                    <a:pt x="653" y="14"/>
                  </a:cubicBezTo>
                  <a:cubicBezTo>
                    <a:pt x="653" y="14"/>
                    <a:pt x="652" y="13"/>
                    <a:pt x="652" y="13"/>
                  </a:cubicBezTo>
                  <a:cubicBezTo>
                    <a:pt x="652" y="13"/>
                    <a:pt x="651" y="13"/>
                    <a:pt x="651" y="13"/>
                  </a:cubicBezTo>
                  <a:cubicBezTo>
                    <a:pt x="649" y="13"/>
                    <a:pt x="644" y="14"/>
                    <a:pt x="646" y="12"/>
                  </a:cubicBezTo>
                  <a:cubicBezTo>
                    <a:pt x="644" y="11"/>
                    <a:pt x="644" y="14"/>
                    <a:pt x="642" y="13"/>
                  </a:cubicBezTo>
                  <a:cubicBezTo>
                    <a:pt x="642" y="13"/>
                    <a:pt x="643" y="13"/>
                    <a:pt x="643" y="12"/>
                  </a:cubicBezTo>
                  <a:cubicBezTo>
                    <a:pt x="642" y="12"/>
                    <a:pt x="641" y="12"/>
                    <a:pt x="640" y="12"/>
                  </a:cubicBezTo>
                  <a:cubicBezTo>
                    <a:pt x="640" y="12"/>
                    <a:pt x="640" y="13"/>
                    <a:pt x="640" y="12"/>
                  </a:cubicBezTo>
                  <a:cubicBezTo>
                    <a:pt x="640" y="12"/>
                    <a:pt x="640" y="12"/>
                    <a:pt x="640" y="12"/>
                  </a:cubicBezTo>
                  <a:cubicBezTo>
                    <a:pt x="637" y="12"/>
                    <a:pt x="634" y="13"/>
                    <a:pt x="631" y="12"/>
                  </a:cubicBezTo>
                  <a:cubicBezTo>
                    <a:pt x="631" y="11"/>
                    <a:pt x="633" y="11"/>
                    <a:pt x="634" y="10"/>
                  </a:cubicBezTo>
                  <a:cubicBezTo>
                    <a:pt x="634" y="10"/>
                    <a:pt x="633" y="9"/>
                    <a:pt x="633" y="9"/>
                  </a:cubicBezTo>
                  <a:cubicBezTo>
                    <a:pt x="633" y="9"/>
                    <a:pt x="633" y="9"/>
                    <a:pt x="633" y="9"/>
                  </a:cubicBezTo>
                  <a:cubicBezTo>
                    <a:pt x="633" y="8"/>
                    <a:pt x="633" y="7"/>
                    <a:pt x="633" y="7"/>
                  </a:cubicBezTo>
                  <a:cubicBezTo>
                    <a:pt x="635" y="7"/>
                    <a:pt x="637" y="7"/>
                    <a:pt x="639" y="7"/>
                  </a:cubicBezTo>
                  <a:cubicBezTo>
                    <a:pt x="639" y="7"/>
                    <a:pt x="639" y="6"/>
                    <a:pt x="640" y="6"/>
                  </a:cubicBezTo>
                  <a:cubicBezTo>
                    <a:pt x="639" y="6"/>
                    <a:pt x="637" y="6"/>
                    <a:pt x="636" y="6"/>
                  </a:cubicBezTo>
                  <a:cubicBezTo>
                    <a:pt x="636" y="6"/>
                    <a:pt x="634" y="6"/>
                    <a:pt x="635" y="5"/>
                  </a:cubicBezTo>
                  <a:cubicBezTo>
                    <a:pt x="634" y="6"/>
                    <a:pt x="631" y="6"/>
                    <a:pt x="629" y="6"/>
                  </a:cubicBezTo>
                  <a:cubicBezTo>
                    <a:pt x="629" y="6"/>
                    <a:pt x="629" y="6"/>
                    <a:pt x="629" y="7"/>
                  </a:cubicBezTo>
                  <a:cubicBezTo>
                    <a:pt x="629" y="6"/>
                    <a:pt x="629" y="6"/>
                    <a:pt x="629" y="6"/>
                  </a:cubicBezTo>
                  <a:cubicBezTo>
                    <a:pt x="629" y="7"/>
                    <a:pt x="630" y="7"/>
                    <a:pt x="630" y="7"/>
                  </a:cubicBezTo>
                  <a:cubicBezTo>
                    <a:pt x="629" y="10"/>
                    <a:pt x="630" y="11"/>
                    <a:pt x="629" y="13"/>
                  </a:cubicBezTo>
                  <a:cubicBezTo>
                    <a:pt x="630" y="13"/>
                    <a:pt x="631" y="13"/>
                    <a:pt x="632" y="13"/>
                  </a:cubicBezTo>
                  <a:cubicBezTo>
                    <a:pt x="635" y="14"/>
                    <a:pt x="634" y="15"/>
                    <a:pt x="637" y="16"/>
                  </a:cubicBezTo>
                  <a:cubicBezTo>
                    <a:pt x="638" y="16"/>
                    <a:pt x="639" y="17"/>
                    <a:pt x="639" y="18"/>
                  </a:cubicBezTo>
                  <a:cubicBezTo>
                    <a:pt x="637" y="20"/>
                    <a:pt x="633" y="19"/>
                    <a:pt x="632" y="21"/>
                  </a:cubicBezTo>
                  <a:cubicBezTo>
                    <a:pt x="631" y="22"/>
                    <a:pt x="633" y="24"/>
                    <a:pt x="632" y="24"/>
                  </a:cubicBezTo>
                  <a:cubicBezTo>
                    <a:pt x="629" y="23"/>
                    <a:pt x="632" y="19"/>
                    <a:pt x="628" y="18"/>
                  </a:cubicBezTo>
                  <a:cubicBezTo>
                    <a:pt x="628" y="18"/>
                    <a:pt x="628" y="18"/>
                    <a:pt x="628" y="18"/>
                  </a:cubicBezTo>
                  <a:cubicBezTo>
                    <a:pt x="626" y="16"/>
                    <a:pt x="623" y="15"/>
                    <a:pt x="624" y="14"/>
                  </a:cubicBezTo>
                  <a:cubicBezTo>
                    <a:pt x="625" y="13"/>
                    <a:pt x="626" y="13"/>
                    <a:pt x="627" y="13"/>
                  </a:cubicBezTo>
                  <a:cubicBezTo>
                    <a:pt x="624" y="12"/>
                    <a:pt x="621" y="13"/>
                    <a:pt x="617" y="13"/>
                  </a:cubicBezTo>
                  <a:cubicBezTo>
                    <a:pt x="618" y="14"/>
                    <a:pt x="621" y="16"/>
                    <a:pt x="620" y="18"/>
                  </a:cubicBezTo>
                  <a:cubicBezTo>
                    <a:pt x="620" y="18"/>
                    <a:pt x="618" y="19"/>
                    <a:pt x="617" y="19"/>
                  </a:cubicBezTo>
                  <a:cubicBezTo>
                    <a:pt x="618" y="20"/>
                    <a:pt x="620" y="24"/>
                    <a:pt x="620" y="25"/>
                  </a:cubicBezTo>
                  <a:cubicBezTo>
                    <a:pt x="618" y="27"/>
                    <a:pt x="610" y="24"/>
                    <a:pt x="608" y="27"/>
                  </a:cubicBezTo>
                  <a:cubicBezTo>
                    <a:pt x="608" y="27"/>
                    <a:pt x="611" y="29"/>
                    <a:pt x="610" y="29"/>
                  </a:cubicBezTo>
                  <a:cubicBezTo>
                    <a:pt x="606" y="28"/>
                    <a:pt x="607" y="27"/>
                    <a:pt x="604" y="26"/>
                  </a:cubicBezTo>
                  <a:cubicBezTo>
                    <a:pt x="603" y="25"/>
                    <a:pt x="603" y="26"/>
                    <a:pt x="604" y="25"/>
                  </a:cubicBezTo>
                  <a:cubicBezTo>
                    <a:pt x="605" y="23"/>
                    <a:pt x="608" y="24"/>
                    <a:pt x="609" y="21"/>
                  </a:cubicBezTo>
                  <a:cubicBezTo>
                    <a:pt x="609" y="21"/>
                    <a:pt x="607" y="19"/>
                    <a:pt x="608" y="20"/>
                  </a:cubicBezTo>
                  <a:cubicBezTo>
                    <a:pt x="609" y="20"/>
                    <a:pt x="609" y="20"/>
                    <a:pt x="610" y="20"/>
                  </a:cubicBezTo>
                  <a:cubicBezTo>
                    <a:pt x="610" y="20"/>
                    <a:pt x="609" y="20"/>
                    <a:pt x="608" y="19"/>
                  </a:cubicBezTo>
                  <a:cubicBezTo>
                    <a:pt x="607" y="19"/>
                    <a:pt x="606" y="14"/>
                    <a:pt x="606" y="13"/>
                  </a:cubicBezTo>
                  <a:cubicBezTo>
                    <a:pt x="606" y="13"/>
                    <a:pt x="606" y="13"/>
                    <a:pt x="606" y="13"/>
                  </a:cubicBezTo>
                  <a:cubicBezTo>
                    <a:pt x="604" y="13"/>
                    <a:pt x="602" y="13"/>
                    <a:pt x="600" y="13"/>
                  </a:cubicBezTo>
                  <a:cubicBezTo>
                    <a:pt x="601" y="14"/>
                    <a:pt x="601" y="14"/>
                    <a:pt x="600" y="14"/>
                  </a:cubicBezTo>
                  <a:cubicBezTo>
                    <a:pt x="599" y="14"/>
                    <a:pt x="599" y="13"/>
                    <a:pt x="598" y="13"/>
                  </a:cubicBezTo>
                  <a:cubicBezTo>
                    <a:pt x="597" y="13"/>
                    <a:pt x="596" y="13"/>
                    <a:pt x="594" y="13"/>
                  </a:cubicBezTo>
                  <a:cubicBezTo>
                    <a:pt x="596" y="14"/>
                    <a:pt x="595" y="16"/>
                    <a:pt x="597" y="17"/>
                  </a:cubicBezTo>
                  <a:cubicBezTo>
                    <a:pt x="597" y="17"/>
                    <a:pt x="599" y="18"/>
                    <a:pt x="598" y="18"/>
                  </a:cubicBezTo>
                  <a:cubicBezTo>
                    <a:pt x="597" y="18"/>
                    <a:pt x="597" y="18"/>
                    <a:pt x="597" y="17"/>
                  </a:cubicBezTo>
                  <a:cubicBezTo>
                    <a:pt x="597" y="17"/>
                    <a:pt x="597" y="17"/>
                    <a:pt x="597" y="17"/>
                  </a:cubicBezTo>
                  <a:cubicBezTo>
                    <a:pt x="596" y="19"/>
                    <a:pt x="596" y="19"/>
                    <a:pt x="596" y="20"/>
                  </a:cubicBezTo>
                  <a:cubicBezTo>
                    <a:pt x="594" y="20"/>
                    <a:pt x="591" y="23"/>
                    <a:pt x="589" y="24"/>
                  </a:cubicBezTo>
                  <a:cubicBezTo>
                    <a:pt x="590" y="25"/>
                    <a:pt x="590" y="26"/>
                    <a:pt x="592" y="26"/>
                  </a:cubicBezTo>
                  <a:cubicBezTo>
                    <a:pt x="593" y="27"/>
                    <a:pt x="592" y="28"/>
                    <a:pt x="592" y="29"/>
                  </a:cubicBezTo>
                  <a:cubicBezTo>
                    <a:pt x="590" y="31"/>
                    <a:pt x="592" y="31"/>
                    <a:pt x="590" y="34"/>
                  </a:cubicBezTo>
                  <a:cubicBezTo>
                    <a:pt x="590" y="34"/>
                    <a:pt x="588" y="36"/>
                    <a:pt x="587" y="37"/>
                  </a:cubicBezTo>
                  <a:cubicBezTo>
                    <a:pt x="586" y="38"/>
                    <a:pt x="586" y="39"/>
                    <a:pt x="585" y="39"/>
                  </a:cubicBezTo>
                  <a:cubicBezTo>
                    <a:pt x="584" y="41"/>
                    <a:pt x="583" y="41"/>
                    <a:pt x="582" y="42"/>
                  </a:cubicBezTo>
                  <a:cubicBezTo>
                    <a:pt x="582" y="43"/>
                    <a:pt x="581" y="44"/>
                    <a:pt x="581" y="44"/>
                  </a:cubicBezTo>
                  <a:cubicBezTo>
                    <a:pt x="582" y="43"/>
                    <a:pt x="582" y="43"/>
                    <a:pt x="582" y="42"/>
                  </a:cubicBezTo>
                  <a:cubicBezTo>
                    <a:pt x="582" y="42"/>
                    <a:pt x="583" y="41"/>
                    <a:pt x="582" y="41"/>
                  </a:cubicBezTo>
                  <a:cubicBezTo>
                    <a:pt x="579" y="40"/>
                    <a:pt x="577" y="43"/>
                    <a:pt x="574" y="42"/>
                  </a:cubicBezTo>
                  <a:cubicBezTo>
                    <a:pt x="573" y="42"/>
                    <a:pt x="571" y="41"/>
                    <a:pt x="571" y="40"/>
                  </a:cubicBezTo>
                  <a:cubicBezTo>
                    <a:pt x="573" y="39"/>
                    <a:pt x="573" y="37"/>
                    <a:pt x="577" y="37"/>
                  </a:cubicBezTo>
                  <a:cubicBezTo>
                    <a:pt x="580" y="38"/>
                    <a:pt x="581" y="36"/>
                    <a:pt x="583" y="35"/>
                  </a:cubicBezTo>
                  <a:cubicBezTo>
                    <a:pt x="583" y="33"/>
                    <a:pt x="584" y="31"/>
                    <a:pt x="582" y="30"/>
                  </a:cubicBezTo>
                  <a:cubicBezTo>
                    <a:pt x="581" y="30"/>
                    <a:pt x="580" y="31"/>
                    <a:pt x="581" y="31"/>
                  </a:cubicBezTo>
                  <a:cubicBezTo>
                    <a:pt x="581" y="29"/>
                    <a:pt x="582" y="24"/>
                    <a:pt x="585" y="23"/>
                  </a:cubicBezTo>
                  <a:cubicBezTo>
                    <a:pt x="585" y="21"/>
                    <a:pt x="585" y="19"/>
                    <a:pt x="585" y="19"/>
                  </a:cubicBezTo>
                  <a:cubicBezTo>
                    <a:pt x="587" y="18"/>
                    <a:pt x="588" y="14"/>
                    <a:pt x="591" y="13"/>
                  </a:cubicBezTo>
                  <a:cubicBezTo>
                    <a:pt x="586" y="13"/>
                    <a:pt x="582" y="13"/>
                    <a:pt x="577" y="13"/>
                  </a:cubicBezTo>
                  <a:cubicBezTo>
                    <a:pt x="577" y="13"/>
                    <a:pt x="577" y="13"/>
                    <a:pt x="577" y="14"/>
                  </a:cubicBezTo>
                  <a:cubicBezTo>
                    <a:pt x="578" y="18"/>
                    <a:pt x="575" y="23"/>
                    <a:pt x="569" y="19"/>
                  </a:cubicBezTo>
                  <a:cubicBezTo>
                    <a:pt x="568" y="19"/>
                    <a:pt x="570" y="16"/>
                    <a:pt x="571" y="15"/>
                  </a:cubicBezTo>
                  <a:cubicBezTo>
                    <a:pt x="571" y="14"/>
                    <a:pt x="571" y="13"/>
                    <a:pt x="572" y="13"/>
                  </a:cubicBezTo>
                  <a:cubicBezTo>
                    <a:pt x="570" y="13"/>
                    <a:pt x="569" y="13"/>
                    <a:pt x="568" y="13"/>
                  </a:cubicBezTo>
                  <a:cubicBezTo>
                    <a:pt x="566" y="14"/>
                    <a:pt x="563" y="14"/>
                    <a:pt x="560" y="13"/>
                  </a:cubicBezTo>
                  <a:cubicBezTo>
                    <a:pt x="559" y="14"/>
                    <a:pt x="559" y="14"/>
                    <a:pt x="558" y="14"/>
                  </a:cubicBezTo>
                  <a:cubicBezTo>
                    <a:pt x="558" y="12"/>
                    <a:pt x="556" y="13"/>
                    <a:pt x="555" y="12"/>
                  </a:cubicBezTo>
                  <a:cubicBezTo>
                    <a:pt x="554" y="13"/>
                    <a:pt x="556" y="13"/>
                    <a:pt x="555" y="13"/>
                  </a:cubicBezTo>
                  <a:cubicBezTo>
                    <a:pt x="552" y="13"/>
                    <a:pt x="549" y="13"/>
                    <a:pt x="547" y="13"/>
                  </a:cubicBezTo>
                  <a:cubicBezTo>
                    <a:pt x="548" y="16"/>
                    <a:pt x="545" y="20"/>
                    <a:pt x="544" y="22"/>
                  </a:cubicBezTo>
                  <a:cubicBezTo>
                    <a:pt x="541" y="24"/>
                    <a:pt x="535" y="17"/>
                    <a:pt x="533" y="18"/>
                  </a:cubicBezTo>
                  <a:cubicBezTo>
                    <a:pt x="532" y="17"/>
                    <a:pt x="528" y="17"/>
                    <a:pt x="529" y="16"/>
                  </a:cubicBezTo>
                  <a:cubicBezTo>
                    <a:pt x="529" y="15"/>
                    <a:pt x="530" y="15"/>
                    <a:pt x="531" y="14"/>
                  </a:cubicBezTo>
                  <a:cubicBezTo>
                    <a:pt x="518" y="14"/>
                    <a:pt x="504" y="14"/>
                    <a:pt x="492" y="14"/>
                  </a:cubicBezTo>
                  <a:cubicBezTo>
                    <a:pt x="490" y="10"/>
                    <a:pt x="500" y="13"/>
                    <a:pt x="503" y="11"/>
                  </a:cubicBezTo>
                  <a:cubicBezTo>
                    <a:pt x="499" y="12"/>
                    <a:pt x="494" y="11"/>
                    <a:pt x="489" y="12"/>
                  </a:cubicBezTo>
                  <a:cubicBezTo>
                    <a:pt x="491" y="12"/>
                    <a:pt x="490" y="13"/>
                    <a:pt x="491" y="14"/>
                  </a:cubicBezTo>
                  <a:cubicBezTo>
                    <a:pt x="487" y="14"/>
                    <a:pt x="485" y="14"/>
                    <a:pt x="483" y="14"/>
                  </a:cubicBezTo>
                  <a:cubicBezTo>
                    <a:pt x="481" y="15"/>
                    <a:pt x="480" y="15"/>
                    <a:pt x="478" y="15"/>
                  </a:cubicBezTo>
                  <a:cubicBezTo>
                    <a:pt x="478" y="15"/>
                    <a:pt x="477" y="14"/>
                    <a:pt x="477" y="14"/>
                  </a:cubicBezTo>
                  <a:cubicBezTo>
                    <a:pt x="477" y="14"/>
                    <a:pt x="476" y="14"/>
                    <a:pt x="476" y="14"/>
                  </a:cubicBezTo>
                  <a:cubicBezTo>
                    <a:pt x="475" y="14"/>
                    <a:pt x="476" y="15"/>
                    <a:pt x="475" y="15"/>
                  </a:cubicBezTo>
                  <a:cubicBezTo>
                    <a:pt x="475" y="13"/>
                    <a:pt x="474" y="15"/>
                    <a:pt x="473" y="15"/>
                  </a:cubicBezTo>
                  <a:cubicBezTo>
                    <a:pt x="472" y="15"/>
                    <a:pt x="472" y="15"/>
                    <a:pt x="471" y="15"/>
                  </a:cubicBezTo>
                  <a:cubicBezTo>
                    <a:pt x="472" y="15"/>
                    <a:pt x="472" y="16"/>
                    <a:pt x="472" y="16"/>
                  </a:cubicBezTo>
                  <a:cubicBezTo>
                    <a:pt x="471" y="17"/>
                    <a:pt x="470" y="18"/>
                    <a:pt x="470" y="19"/>
                  </a:cubicBezTo>
                  <a:cubicBezTo>
                    <a:pt x="469" y="19"/>
                    <a:pt x="468" y="19"/>
                    <a:pt x="467" y="20"/>
                  </a:cubicBezTo>
                  <a:cubicBezTo>
                    <a:pt x="467" y="20"/>
                    <a:pt x="468" y="20"/>
                    <a:pt x="469" y="20"/>
                  </a:cubicBezTo>
                  <a:cubicBezTo>
                    <a:pt x="469" y="20"/>
                    <a:pt x="469" y="20"/>
                    <a:pt x="469" y="20"/>
                  </a:cubicBezTo>
                  <a:cubicBezTo>
                    <a:pt x="469" y="21"/>
                    <a:pt x="465" y="22"/>
                    <a:pt x="463" y="23"/>
                  </a:cubicBezTo>
                  <a:cubicBezTo>
                    <a:pt x="463" y="24"/>
                    <a:pt x="464" y="26"/>
                    <a:pt x="464" y="26"/>
                  </a:cubicBezTo>
                  <a:cubicBezTo>
                    <a:pt x="463" y="28"/>
                    <a:pt x="463" y="28"/>
                    <a:pt x="462" y="29"/>
                  </a:cubicBezTo>
                  <a:cubicBezTo>
                    <a:pt x="464" y="28"/>
                    <a:pt x="465" y="28"/>
                    <a:pt x="466" y="27"/>
                  </a:cubicBezTo>
                  <a:cubicBezTo>
                    <a:pt x="467" y="26"/>
                    <a:pt x="467" y="28"/>
                    <a:pt x="468" y="28"/>
                  </a:cubicBezTo>
                  <a:cubicBezTo>
                    <a:pt x="472" y="29"/>
                    <a:pt x="471" y="30"/>
                    <a:pt x="474" y="31"/>
                  </a:cubicBezTo>
                  <a:cubicBezTo>
                    <a:pt x="475" y="31"/>
                    <a:pt x="477" y="30"/>
                    <a:pt x="477" y="30"/>
                  </a:cubicBezTo>
                  <a:cubicBezTo>
                    <a:pt x="476" y="32"/>
                    <a:pt x="477" y="33"/>
                    <a:pt x="477" y="35"/>
                  </a:cubicBezTo>
                  <a:cubicBezTo>
                    <a:pt x="479" y="34"/>
                    <a:pt x="484" y="35"/>
                    <a:pt x="485" y="33"/>
                  </a:cubicBezTo>
                  <a:cubicBezTo>
                    <a:pt x="485" y="32"/>
                    <a:pt x="484" y="32"/>
                    <a:pt x="485" y="32"/>
                  </a:cubicBezTo>
                  <a:cubicBezTo>
                    <a:pt x="488" y="33"/>
                    <a:pt x="489" y="32"/>
                    <a:pt x="492" y="33"/>
                  </a:cubicBezTo>
                  <a:cubicBezTo>
                    <a:pt x="493" y="33"/>
                    <a:pt x="497" y="36"/>
                    <a:pt x="497" y="37"/>
                  </a:cubicBezTo>
                  <a:cubicBezTo>
                    <a:pt x="495" y="39"/>
                    <a:pt x="486" y="36"/>
                    <a:pt x="484" y="38"/>
                  </a:cubicBezTo>
                  <a:cubicBezTo>
                    <a:pt x="484" y="39"/>
                    <a:pt x="487" y="43"/>
                    <a:pt x="486" y="42"/>
                  </a:cubicBezTo>
                  <a:cubicBezTo>
                    <a:pt x="483" y="41"/>
                    <a:pt x="485" y="38"/>
                    <a:pt x="481" y="37"/>
                  </a:cubicBezTo>
                  <a:cubicBezTo>
                    <a:pt x="481" y="37"/>
                    <a:pt x="477" y="36"/>
                    <a:pt x="476" y="36"/>
                  </a:cubicBezTo>
                  <a:cubicBezTo>
                    <a:pt x="475" y="36"/>
                    <a:pt x="473" y="34"/>
                    <a:pt x="472" y="34"/>
                  </a:cubicBezTo>
                  <a:cubicBezTo>
                    <a:pt x="469" y="33"/>
                    <a:pt x="470" y="32"/>
                    <a:pt x="467" y="31"/>
                  </a:cubicBezTo>
                  <a:cubicBezTo>
                    <a:pt x="466" y="30"/>
                    <a:pt x="463" y="31"/>
                    <a:pt x="461" y="31"/>
                  </a:cubicBezTo>
                  <a:cubicBezTo>
                    <a:pt x="461" y="31"/>
                    <a:pt x="458" y="31"/>
                    <a:pt x="456" y="31"/>
                  </a:cubicBezTo>
                  <a:cubicBezTo>
                    <a:pt x="455" y="31"/>
                    <a:pt x="455" y="31"/>
                    <a:pt x="454" y="30"/>
                  </a:cubicBezTo>
                  <a:cubicBezTo>
                    <a:pt x="453" y="29"/>
                    <a:pt x="454" y="26"/>
                    <a:pt x="452" y="25"/>
                  </a:cubicBezTo>
                  <a:cubicBezTo>
                    <a:pt x="451" y="24"/>
                    <a:pt x="450" y="23"/>
                    <a:pt x="450" y="22"/>
                  </a:cubicBezTo>
                  <a:cubicBezTo>
                    <a:pt x="451" y="21"/>
                    <a:pt x="452" y="22"/>
                    <a:pt x="453" y="22"/>
                  </a:cubicBezTo>
                  <a:cubicBezTo>
                    <a:pt x="455" y="23"/>
                    <a:pt x="456" y="22"/>
                    <a:pt x="457" y="22"/>
                  </a:cubicBezTo>
                  <a:cubicBezTo>
                    <a:pt x="457" y="21"/>
                    <a:pt x="456" y="21"/>
                    <a:pt x="454" y="20"/>
                  </a:cubicBezTo>
                  <a:cubicBezTo>
                    <a:pt x="453" y="20"/>
                    <a:pt x="457" y="17"/>
                    <a:pt x="457" y="17"/>
                  </a:cubicBezTo>
                  <a:cubicBezTo>
                    <a:pt x="458" y="16"/>
                    <a:pt x="458" y="16"/>
                    <a:pt x="458" y="15"/>
                  </a:cubicBezTo>
                  <a:cubicBezTo>
                    <a:pt x="456" y="15"/>
                    <a:pt x="454" y="15"/>
                    <a:pt x="452" y="15"/>
                  </a:cubicBezTo>
                  <a:cubicBezTo>
                    <a:pt x="452" y="15"/>
                    <a:pt x="452" y="15"/>
                    <a:pt x="452" y="15"/>
                  </a:cubicBezTo>
                  <a:cubicBezTo>
                    <a:pt x="448" y="15"/>
                    <a:pt x="444" y="15"/>
                    <a:pt x="440" y="15"/>
                  </a:cubicBezTo>
                  <a:cubicBezTo>
                    <a:pt x="440" y="15"/>
                    <a:pt x="440" y="16"/>
                    <a:pt x="441" y="16"/>
                  </a:cubicBezTo>
                  <a:cubicBezTo>
                    <a:pt x="444" y="16"/>
                    <a:pt x="447" y="16"/>
                    <a:pt x="449" y="17"/>
                  </a:cubicBezTo>
                  <a:cubicBezTo>
                    <a:pt x="447" y="17"/>
                    <a:pt x="443" y="17"/>
                    <a:pt x="441" y="17"/>
                  </a:cubicBezTo>
                  <a:cubicBezTo>
                    <a:pt x="441" y="19"/>
                    <a:pt x="441" y="21"/>
                    <a:pt x="442" y="21"/>
                  </a:cubicBezTo>
                  <a:cubicBezTo>
                    <a:pt x="443" y="21"/>
                    <a:pt x="445" y="19"/>
                    <a:pt x="445" y="20"/>
                  </a:cubicBezTo>
                  <a:cubicBezTo>
                    <a:pt x="444" y="21"/>
                    <a:pt x="444" y="22"/>
                    <a:pt x="443" y="22"/>
                  </a:cubicBezTo>
                  <a:cubicBezTo>
                    <a:pt x="443" y="22"/>
                    <a:pt x="443" y="22"/>
                    <a:pt x="443" y="22"/>
                  </a:cubicBezTo>
                  <a:cubicBezTo>
                    <a:pt x="443" y="23"/>
                    <a:pt x="443" y="23"/>
                    <a:pt x="442" y="23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1" y="23"/>
                    <a:pt x="441" y="23"/>
                    <a:pt x="440" y="23"/>
                  </a:cubicBezTo>
                  <a:cubicBezTo>
                    <a:pt x="441" y="23"/>
                    <a:pt x="441" y="22"/>
                    <a:pt x="442" y="22"/>
                  </a:cubicBezTo>
                  <a:cubicBezTo>
                    <a:pt x="442" y="22"/>
                    <a:pt x="442" y="22"/>
                    <a:pt x="442" y="22"/>
                  </a:cubicBezTo>
                  <a:cubicBezTo>
                    <a:pt x="441" y="21"/>
                    <a:pt x="440" y="22"/>
                    <a:pt x="440" y="22"/>
                  </a:cubicBezTo>
                  <a:cubicBezTo>
                    <a:pt x="440" y="22"/>
                    <a:pt x="440" y="22"/>
                    <a:pt x="440" y="22"/>
                  </a:cubicBezTo>
                  <a:cubicBezTo>
                    <a:pt x="440" y="23"/>
                    <a:pt x="438" y="24"/>
                    <a:pt x="440" y="24"/>
                  </a:cubicBezTo>
                  <a:cubicBezTo>
                    <a:pt x="438" y="24"/>
                    <a:pt x="435" y="24"/>
                    <a:pt x="434" y="23"/>
                  </a:cubicBezTo>
                  <a:cubicBezTo>
                    <a:pt x="434" y="24"/>
                    <a:pt x="433" y="24"/>
                    <a:pt x="431" y="24"/>
                  </a:cubicBezTo>
                  <a:cubicBezTo>
                    <a:pt x="431" y="23"/>
                    <a:pt x="431" y="23"/>
                    <a:pt x="431" y="22"/>
                  </a:cubicBezTo>
                  <a:cubicBezTo>
                    <a:pt x="430" y="23"/>
                    <a:pt x="430" y="23"/>
                    <a:pt x="429" y="23"/>
                  </a:cubicBezTo>
                  <a:cubicBezTo>
                    <a:pt x="429" y="24"/>
                    <a:pt x="430" y="23"/>
                    <a:pt x="430" y="24"/>
                  </a:cubicBezTo>
                  <a:cubicBezTo>
                    <a:pt x="428" y="24"/>
                    <a:pt x="428" y="22"/>
                    <a:pt x="429" y="22"/>
                  </a:cubicBezTo>
                  <a:cubicBezTo>
                    <a:pt x="430" y="22"/>
                    <a:pt x="432" y="22"/>
                    <a:pt x="434" y="22"/>
                  </a:cubicBezTo>
                  <a:cubicBezTo>
                    <a:pt x="434" y="22"/>
                    <a:pt x="434" y="22"/>
                    <a:pt x="433" y="21"/>
                  </a:cubicBezTo>
                  <a:cubicBezTo>
                    <a:pt x="434" y="21"/>
                    <a:pt x="434" y="21"/>
                    <a:pt x="434" y="21"/>
                  </a:cubicBezTo>
                  <a:cubicBezTo>
                    <a:pt x="429" y="20"/>
                    <a:pt x="422" y="21"/>
                    <a:pt x="416" y="20"/>
                  </a:cubicBezTo>
                  <a:cubicBezTo>
                    <a:pt x="416" y="19"/>
                    <a:pt x="418" y="19"/>
                    <a:pt x="419" y="18"/>
                  </a:cubicBezTo>
                  <a:cubicBezTo>
                    <a:pt x="406" y="18"/>
                    <a:pt x="396" y="17"/>
                    <a:pt x="384" y="19"/>
                  </a:cubicBezTo>
                  <a:cubicBezTo>
                    <a:pt x="383" y="18"/>
                    <a:pt x="379" y="17"/>
                    <a:pt x="378" y="19"/>
                  </a:cubicBezTo>
                  <a:cubicBezTo>
                    <a:pt x="383" y="20"/>
                    <a:pt x="392" y="18"/>
                    <a:pt x="399" y="19"/>
                  </a:cubicBezTo>
                  <a:cubicBezTo>
                    <a:pt x="397" y="20"/>
                    <a:pt x="395" y="19"/>
                    <a:pt x="394" y="20"/>
                  </a:cubicBezTo>
                  <a:cubicBezTo>
                    <a:pt x="395" y="20"/>
                    <a:pt x="395" y="20"/>
                    <a:pt x="395" y="20"/>
                  </a:cubicBezTo>
                  <a:cubicBezTo>
                    <a:pt x="395" y="20"/>
                    <a:pt x="394" y="20"/>
                    <a:pt x="394" y="20"/>
                  </a:cubicBezTo>
                  <a:cubicBezTo>
                    <a:pt x="397" y="21"/>
                    <a:pt x="400" y="20"/>
                    <a:pt x="401" y="21"/>
                  </a:cubicBezTo>
                  <a:cubicBezTo>
                    <a:pt x="403" y="19"/>
                    <a:pt x="410" y="19"/>
                    <a:pt x="411" y="20"/>
                  </a:cubicBezTo>
                  <a:cubicBezTo>
                    <a:pt x="410" y="21"/>
                    <a:pt x="409" y="20"/>
                    <a:pt x="409" y="21"/>
                  </a:cubicBezTo>
                  <a:cubicBezTo>
                    <a:pt x="412" y="21"/>
                    <a:pt x="414" y="20"/>
                    <a:pt x="414" y="22"/>
                  </a:cubicBezTo>
                  <a:cubicBezTo>
                    <a:pt x="416" y="21"/>
                    <a:pt x="417" y="22"/>
                    <a:pt x="418" y="21"/>
                  </a:cubicBezTo>
                  <a:cubicBezTo>
                    <a:pt x="418" y="22"/>
                    <a:pt x="419" y="22"/>
                    <a:pt x="418" y="23"/>
                  </a:cubicBezTo>
                  <a:cubicBezTo>
                    <a:pt x="422" y="23"/>
                    <a:pt x="422" y="23"/>
                    <a:pt x="422" y="23"/>
                  </a:cubicBezTo>
                  <a:cubicBezTo>
                    <a:pt x="422" y="22"/>
                    <a:pt x="421" y="22"/>
                    <a:pt x="423" y="21"/>
                  </a:cubicBezTo>
                  <a:cubicBezTo>
                    <a:pt x="423" y="22"/>
                    <a:pt x="423" y="22"/>
                    <a:pt x="424" y="23"/>
                  </a:cubicBezTo>
                  <a:cubicBezTo>
                    <a:pt x="423" y="24"/>
                    <a:pt x="417" y="22"/>
                    <a:pt x="417" y="25"/>
                  </a:cubicBezTo>
                  <a:cubicBezTo>
                    <a:pt x="418" y="25"/>
                    <a:pt x="418" y="24"/>
                    <a:pt x="418" y="24"/>
                  </a:cubicBezTo>
                  <a:cubicBezTo>
                    <a:pt x="420" y="24"/>
                    <a:pt x="418" y="24"/>
                    <a:pt x="420" y="25"/>
                  </a:cubicBezTo>
                  <a:cubicBezTo>
                    <a:pt x="421" y="25"/>
                    <a:pt x="420" y="24"/>
                    <a:pt x="422" y="24"/>
                  </a:cubicBezTo>
                  <a:cubicBezTo>
                    <a:pt x="426" y="27"/>
                    <a:pt x="431" y="24"/>
                    <a:pt x="436" y="26"/>
                  </a:cubicBezTo>
                  <a:cubicBezTo>
                    <a:pt x="435" y="26"/>
                    <a:pt x="434" y="26"/>
                    <a:pt x="434" y="27"/>
                  </a:cubicBezTo>
                  <a:cubicBezTo>
                    <a:pt x="427" y="27"/>
                    <a:pt x="417" y="27"/>
                    <a:pt x="414" y="28"/>
                  </a:cubicBezTo>
                  <a:cubicBezTo>
                    <a:pt x="417" y="29"/>
                    <a:pt x="418" y="28"/>
                    <a:pt x="421" y="29"/>
                  </a:cubicBezTo>
                  <a:cubicBezTo>
                    <a:pt x="419" y="30"/>
                    <a:pt x="415" y="28"/>
                    <a:pt x="415" y="30"/>
                  </a:cubicBezTo>
                  <a:cubicBezTo>
                    <a:pt x="416" y="31"/>
                    <a:pt x="419" y="29"/>
                    <a:pt x="421" y="30"/>
                  </a:cubicBezTo>
                  <a:cubicBezTo>
                    <a:pt x="421" y="31"/>
                    <a:pt x="419" y="31"/>
                    <a:pt x="418" y="31"/>
                  </a:cubicBezTo>
                  <a:cubicBezTo>
                    <a:pt x="420" y="32"/>
                    <a:pt x="422" y="33"/>
                    <a:pt x="424" y="31"/>
                  </a:cubicBezTo>
                  <a:cubicBezTo>
                    <a:pt x="423" y="30"/>
                    <a:pt x="422" y="32"/>
                    <a:pt x="422" y="30"/>
                  </a:cubicBezTo>
                  <a:cubicBezTo>
                    <a:pt x="422" y="30"/>
                    <a:pt x="424" y="30"/>
                    <a:pt x="424" y="30"/>
                  </a:cubicBezTo>
                  <a:cubicBezTo>
                    <a:pt x="424" y="31"/>
                    <a:pt x="425" y="31"/>
                    <a:pt x="426" y="32"/>
                  </a:cubicBezTo>
                  <a:cubicBezTo>
                    <a:pt x="429" y="30"/>
                    <a:pt x="434" y="30"/>
                    <a:pt x="437" y="31"/>
                  </a:cubicBezTo>
                  <a:cubicBezTo>
                    <a:pt x="437" y="31"/>
                    <a:pt x="435" y="31"/>
                    <a:pt x="435" y="32"/>
                  </a:cubicBezTo>
                  <a:cubicBezTo>
                    <a:pt x="440" y="32"/>
                    <a:pt x="444" y="31"/>
                    <a:pt x="448" y="32"/>
                  </a:cubicBezTo>
                  <a:cubicBezTo>
                    <a:pt x="443" y="33"/>
                    <a:pt x="440" y="32"/>
                    <a:pt x="435" y="33"/>
                  </a:cubicBezTo>
                  <a:cubicBezTo>
                    <a:pt x="436" y="34"/>
                    <a:pt x="437" y="34"/>
                    <a:pt x="435" y="35"/>
                  </a:cubicBezTo>
                  <a:cubicBezTo>
                    <a:pt x="433" y="34"/>
                    <a:pt x="434" y="34"/>
                    <a:pt x="432" y="34"/>
                  </a:cubicBezTo>
                  <a:cubicBezTo>
                    <a:pt x="432" y="34"/>
                    <a:pt x="432" y="34"/>
                    <a:pt x="432" y="33"/>
                  </a:cubicBezTo>
                  <a:cubicBezTo>
                    <a:pt x="429" y="33"/>
                    <a:pt x="426" y="32"/>
                    <a:pt x="425" y="34"/>
                  </a:cubicBezTo>
                  <a:cubicBezTo>
                    <a:pt x="406" y="34"/>
                    <a:pt x="384" y="33"/>
                    <a:pt x="365" y="34"/>
                  </a:cubicBezTo>
                  <a:cubicBezTo>
                    <a:pt x="365" y="34"/>
                    <a:pt x="365" y="35"/>
                    <a:pt x="365" y="35"/>
                  </a:cubicBezTo>
                  <a:cubicBezTo>
                    <a:pt x="365" y="37"/>
                    <a:pt x="369" y="36"/>
                    <a:pt x="371" y="38"/>
                  </a:cubicBezTo>
                  <a:cubicBezTo>
                    <a:pt x="359" y="37"/>
                    <a:pt x="344" y="39"/>
                    <a:pt x="335" y="37"/>
                  </a:cubicBezTo>
                  <a:cubicBezTo>
                    <a:pt x="343" y="36"/>
                    <a:pt x="352" y="38"/>
                    <a:pt x="359" y="35"/>
                  </a:cubicBezTo>
                  <a:cubicBezTo>
                    <a:pt x="360" y="37"/>
                    <a:pt x="361" y="36"/>
                    <a:pt x="364" y="36"/>
                  </a:cubicBezTo>
                  <a:cubicBezTo>
                    <a:pt x="364" y="35"/>
                    <a:pt x="365" y="35"/>
                    <a:pt x="365" y="34"/>
                  </a:cubicBezTo>
                  <a:cubicBezTo>
                    <a:pt x="362" y="35"/>
                    <a:pt x="360" y="33"/>
                    <a:pt x="357" y="34"/>
                  </a:cubicBezTo>
                  <a:cubicBezTo>
                    <a:pt x="359" y="34"/>
                    <a:pt x="357" y="35"/>
                    <a:pt x="356" y="35"/>
                  </a:cubicBezTo>
                  <a:cubicBezTo>
                    <a:pt x="355" y="34"/>
                    <a:pt x="353" y="33"/>
                    <a:pt x="351" y="33"/>
                  </a:cubicBezTo>
                  <a:cubicBezTo>
                    <a:pt x="352" y="33"/>
                    <a:pt x="352" y="32"/>
                    <a:pt x="351" y="32"/>
                  </a:cubicBezTo>
                  <a:cubicBezTo>
                    <a:pt x="351" y="33"/>
                    <a:pt x="349" y="34"/>
                    <a:pt x="348" y="35"/>
                  </a:cubicBezTo>
                  <a:cubicBezTo>
                    <a:pt x="343" y="34"/>
                    <a:pt x="339" y="34"/>
                    <a:pt x="335" y="34"/>
                  </a:cubicBezTo>
                  <a:cubicBezTo>
                    <a:pt x="334" y="33"/>
                    <a:pt x="337" y="33"/>
                    <a:pt x="336" y="32"/>
                  </a:cubicBezTo>
                  <a:cubicBezTo>
                    <a:pt x="333" y="32"/>
                    <a:pt x="331" y="32"/>
                    <a:pt x="330" y="34"/>
                  </a:cubicBezTo>
                  <a:cubicBezTo>
                    <a:pt x="328" y="33"/>
                    <a:pt x="331" y="32"/>
                    <a:pt x="329" y="32"/>
                  </a:cubicBezTo>
                  <a:cubicBezTo>
                    <a:pt x="330" y="31"/>
                    <a:pt x="334" y="31"/>
                    <a:pt x="335" y="32"/>
                  </a:cubicBezTo>
                  <a:cubicBezTo>
                    <a:pt x="337" y="32"/>
                    <a:pt x="337" y="31"/>
                    <a:pt x="339" y="31"/>
                  </a:cubicBezTo>
                  <a:cubicBezTo>
                    <a:pt x="355" y="31"/>
                    <a:pt x="374" y="30"/>
                    <a:pt x="389" y="31"/>
                  </a:cubicBezTo>
                  <a:cubicBezTo>
                    <a:pt x="390" y="31"/>
                    <a:pt x="390" y="30"/>
                    <a:pt x="391" y="30"/>
                  </a:cubicBezTo>
                  <a:cubicBezTo>
                    <a:pt x="392" y="30"/>
                    <a:pt x="395" y="31"/>
                    <a:pt x="396" y="31"/>
                  </a:cubicBezTo>
                  <a:cubicBezTo>
                    <a:pt x="402" y="31"/>
                    <a:pt x="408" y="31"/>
                    <a:pt x="414" y="30"/>
                  </a:cubicBezTo>
                  <a:cubicBezTo>
                    <a:pt x="396" y="30"/>
                    <a:pt x="377" y="30"/>
                    <a:pt x="362" y="30"/>
                  </a:cubicBezTo>
                  <a:cubicBezTo>
                    <a:pt x="360" y="31"/>
                    <a:pt x="357" y="30"/>
                    <a:pt x="354" y="29"/>
                  </a:cubicBezTo>
                  <a:cubicBezTo>
                    <a:pt x="353" y="28"/>
                    <a:pt x="356" y="29"/>
                    <a:pt x="357" y="28"/>
                  </a:cubicBezTo>
                  <a:cubicBezTo>
                    <a:pt x="356" y="27"/>
                    <a:pt x="355" y="28"/>
                    <a:pt x="354" y="27"/>
                  </a:cubicBezTo>
                  <a:cubicBezTo>
                    <a:pt x="355" y="27"/>
                    <a:pt x="354" y="27"/>
                    <a:pt x="354" y="26"/>
                  </a:cubicBezTo>
                  <a:cubicBezTo>
                    <a:pt x="355" y="26"/>
                    <a:pt x="355" y="25"/>
                    <a:pt x="356" y="25"/>
                  </a:cubicBezTo>
                  <a:cubicBezTo>
                    <a:pt x="358" y="26"/>
                    <a:pt x="362" y="26"/>
                    <a:pt x="365" y="25"/>
                  </a:cubicBezTo>
                  <a:cubicBezTo>
                    <a:pt x="360" y="25"/>
                    <a:pt x="357" y="25"/>
                    <a:pt x="353" y="25"/>
                  </a:cubicBezTo>
                  <a:cubicBezTo>
                    <a:pt x="353" y="25"/>
                    <a:pt x="353" y="26"/>
                    <a:pt x="353" y="26"/>
                  </a:cubicBezTo>
                  <a:cubicBezTo>
                    <a:pt x="353" y="25"/>
                    <a:pt x="350" y="25"/>
                    <a:pt x="350" y="26"/>
                  </a:cubicBezTo>
                  <a:cubicBezTo>
                    <a:pt x="351" y="26"/>
                    <a:pt x="352" y="26"/>
                    <a:pt x="352" y="26"/>
                  </a:cubicBezTo>
                  <a:cubicBezTo>
                    <a:pt x="352" y="27"/>
                    <a:pt x="351" y="27"/>
                    <a:pt x="352" y="28"/>
                  </a:cubicBezTo>
                  <a:cubicBezTo>
                    <a:pt x="350" y="28"/>
                    <a:pt x="349" y="28"/>
                    <a:pt x="349" y="28"/>
                  </a:cubicBezTo>
                  <a:cubicBezTo>
                    <a:pt x="350" y="28"/>
                    <a:pt x="350" y="29"/>
                    <a:pt x="350" y="29"/>
                  </a:cubicBezTo>
                  <a:cubicBezTo>
                    <a:pt x="346" y="31"/>
                    <a:pt x="343" y="29"/>
                    <a:pt x="339" y="30"/>
                  </a:cubicBezTo>
                  <a:cubicBezTo>
                    <a:pt x="337" y="27"/>
                    <a:pt x="340" y="26"/>
                    <a:pt x="344" y="25"/>
                  </a:cubicBezTo>
                  <a:cubicBezTo>
                    <a:pt x="341" y="25"/>
                    <a:pt x="340" y="25"/>
                    <a:pt x="338" y="25"/>
                  </a:cubicBezTo>
                  <a:cubicBezTo>
                    <a:pt x="339" y="24"/>
                    <a:pt x="338" y="23"/>
                    <a:pt x="337" y="22"/>
                  </a:cubicBezTo>
                  <a:cubicBezTo>
                    <a:pt x="339" y="21"/>
                    <a:pt x="341" y="23"/>
                    <a:pt x="342" y="21"/>
                  </a:cubicBezTo>
                  <a:cubicBezTo>
                    <a:pt x="340" y="20"/>
                    <a:pt x="339" y="21"/>
                    <a:pt x="336" y="21"/>
                  </a:cubicBezTo>
                  <a:cubicBezTo>
                    <a:pt x="336" y="22"/>
                    <a:pt x="338" y="24"/>
                    <a:pt x="337" y="25"/>
                  </a:cubicBezTo>
                  <a:cubicBezTo>
                    <a:pt x="335" y="25"/>
                    <a:pt x="333" y="25"/>
                    <a:pt x="332" y="24"/>
                  </a:cubicBezTo>
                  <a:cubicBezTo>
                    <a:pt x="333" y="24"/>
                    <a:pt x="334" y="22"/>
                    <a:pt x="332" y="23"/>
                  </a:cubicBezTo>
                  <a:cubicBezTo>
                    <a:pt x="330" y="26"/>
                    <a:pt x="321" y="22"/>
                    <a:pt x="319" y="25"/>
                  </a:cubicBezTo>
                  <a:cubicBezTo>
                    <a:pt x="317" y="25"/>
                    <a:pt x="318" y="24"/>
                    <a:pt x="316" y="24"/>
                  </a:cubicBezTo>
                  <a:cubicBezTo>
                    <a:pt x="316" y="25"/>
                    <a:pt x="316" y="25"/>
                    <a:pt x="316" y="26"/>
                  </a:cubicBezTo>
                  <a:cubicBezTo>
                    <a:pt x="319" y="26"/>
                    <a:pt x="320" y="26"/>
                    <a:pt x="320" y="25"/>
                  </a:cubicBezTo>
                  <a:cubicBezTo>
                    <a:pt x="322" y="25"/>
                    <a:pt x="323" y="25"/>
                    <a:pt x="324" y="25"/>
                  </a:cubicBezTo>
                  <a:cubicBezTo>
                    <a:pt x="327" y="24"/>
                    <a:pt x="330" y="25"/>
                    <a:pt x="332" y="25"/>
                  </a:cubicBezTo>
                  <a:cubicBezTo>
                    <a:pt x="331" y="28"/>
                    <a:pt x="324" y="25"/>
                    <a:pt x="322" y="27"/>
                  </a:cubicBezTo>
                  <a:cubicBezTo>
                    <a:pt x="324" y="27"/>
                    <a:pt x="325" y="26"/>
                    <a:pt x="327" y="27"/>
                  </a:cubicBezTo>
                  <a:cubicBezTo>
                    <a:pt x="326" y="28"/>
                    <a:pt x="326" y="28"/>
                    <a:pt x="325" y="29"/>
                  </a:cubicBezTo>
                  <a:cubicBezTo>
                    <a:pt x="321" y="29"/>
                    <a:pt x="315" y="28"/>
                    <a:pt x="311" y="29"/>
                  </a:cubicBezTo>
                  <a:cubicBezTo>
                    <a:pt x="313" y="29"/>
                    <a:pt x="314" y="29"/>
                    <a:pt x="314" y="30"/>
                  </a:cubicBezTo>
                  <a:cubicBezTo>
                    <a:pt x="313" y="30"/>
                    <a:pt x="312" y="31"/>
                    <a:pt x="314" y="31"/>
                  </a:cubicBezTo>
                  <a:cubicBezTo>
                    <a:pt x="313" y="32"/>
                    <a:pt x="310" y="31"/>
                    <a:pt x="311" y="30"/>
                  </a:cubicBezTo>
                  <a:cubicBezTo>
                    <a:pt x="309" y="31"/>
                    <a:pt x="307" y="31"/>
                    <a:pt x="306" y="30"/>
                  </a:cubicBezTo>
                  <a:cubicBezTo>
                    <a:pt x="305" y="31"/>
                    <a:pt x="306" y="31"/>
                    <a:pt x="305" y="31"/>
                  </a:cubicBezTo>
                  <a:cubicBezTo>
                    <a:pt x="302" y="32"/>
                    <a:pt x="300" y="31"/>
                    <a:pt x="299" y="34"/>
                  </a:cubicBezTo>
                  <a:cubicBezTo>
                    <a:pt x="305" y="34"/>
                    <a:pt x="315" y="33"/>
                    <a:pt x="320" y="33"/>
                  </a:cubicBezTo>
                  <a:cubicBezTo>
                    <a:pt x="320" y="31"/>
                    <a:pt x="325" y="33"/>
                    <a:pt x="322" y="34"/>
                  </a:cubicBezTo>
                  <a:cubicBezTo>
                    <a:pt x="321" y="34"/>
                    <a:pt x="322" y="33"/>
                    <a:pt x="321" y="33"/>
                  </a:cubicBezTo>
                  <a:cubicBezTo>
                    <a:pt x="321" y="34"/>
                    <a:pt x="320" y="34"/>
                    <a:pt x="319" y="34"/>
                  </a:cubicBezTo>
                  <a:cubicBezTo>
                    <a:pt x="311" y="34"/>
                    <a:pt x="300" y="35"/>
                    <a:pt x="296" y="34"/>
                  </a:cubicBezTo>
                  <a:cubicBezTo>
                    <a:pt x="292" y="34"/>
                    <a:pt x="284" y="34"/>
                    <a:pt x="283" y="35"/>
                  </a:cubicBezTo>
                  <a:cubicBezTo>
                    <a:pt x="284" y="35"/>
                    <a:pt x="283" y="34"/>
                    <a:pt x="281" y="34"/>
                  </a:cubicBezTo>
                  <a:cubicBezTo>
                    <a:pt x="280" y="35"/>
                    <a:pt x="282" y="36"/>
                    <a:pt x="280" y="35"/>
                  </a:cubicBezTo>
                  <a:cubicBezTo>
                    <a:pt x="280" y="35"/>
                    <a:pt x="280" y="35"/>
                    <a:pt x="280" y="34"/>
                  </a:cubicBezTo>
                  <a:cubicBezTo>
                    <a:pt x="279" y="35"/>
                    <a:pt x="277" y="34"/>
                    <a:pt x="277" y="35"/>
                  </a:cubicBezTo>
                  <a:cubicBezTo>
                    <a:pt x="278" y="35"/>
                    <a:pt x="276" y="36"/>
                    <a:pt x="276" y="36"/>
                  </a:cubicBezTo>
                  <a:cubicBezTo>
                    <a:pt x="278" y="36"/>
                    <a:pt x="278" y="36"/>
                    <a:pt x="278" y="37"/>
                  </a:cubicBezTo>
                  <a:cubicBezTo>
                    <a:pt x="277" y="37"/>
                    <a:pt x="276" y="38"/>
                    <a:pt x="274" y="37"/>
                  </a:cubicBezTo>
                  <a:cubicBezTo>
                    <a:pt x="275" y="36"/>
                    <a:pt x="276" y="36"/>
                    <a:pt x="276" y="34"/>
                  </a:cubicBezTo>
                  <a:cubicBezTo>
                    <a:pt x="274" y="35"/>
                    <a:pt x="274" y="34"/>
                    <a:pt x="273" y="34"/>
                  </a:cubicBezTo>
                  <a:cubicBezTo>
                    <a:pt x="273" y="35"/>
                    <a:pt x="273" y="35"/>
                    <a:pt x="272" y="35"/>
                  </a:cubicBezTo>
                  <a:cubicBezTo>
                    <a:pt x="273" y="34"/>
                    <a:pt x="272" y="34"/>
                    <a:pt x="271" y="34"/>
                  </a:cubicBezTo>
                  <a:cubicBezTo>
                    <a:pt x="269" y="34"/>
                    <a:pt x="267" y="33"/>
                    <a:pt x="267" y="35"/>
                  </a:cubicBezTo>
                  <a:cubicBezTo>
                    <a:pt x="265" y="33"/>
                    <a:pt x="260" y="34"/>
                    <a:pt x="258" y="34"/>
                  </a:cubicBezTo>
                  <a:cubicBezTo>
                    <a:pt x="258" y="35"/>
                    <a:pt x="257" y="36"/>
                    <a:pt x="259" y="36"/>
                  </a:cubicBezTo>
                  <a:cubicBezTo>
                    <a:pt x="260" y="35"/>
                    <a:pt x="259" y="36"/>
                    <a:pt x="259" y="34"/>
                  </a:cubicBezTo>
                  <a:cubicBezTo>
                    <a:pt x="260" y="35"/>
                    <a:pt x="262" y="34"/>
                    <a:pt x="262" y="35"/>
                  </a:cubicBezTo>
                  <a:cubicBezTo>
                    <a:pt x="262" y="35"/>
                    <a:pt x="261" y="35"/>
                    <a:pt x="261" y="36"/>
                  </a:cubicBezTo>
                  <a:cubicBezTo>
                    <a:pt x="263" y="36"/>
                    <a:pt x="264" y="35"/>
                    <a:pt x="265" y="35"/>
                  </a:cubicBezTo>
                  <a:cubicBezTo>
                    <a:pt x="265" y="36"/>
                    <a:pt x="264" y="36"/>
                    <a:pt x="265" y="37"/>
                  </a:cubicBezTo>
                  <a:cubicBezTo>
                    <a:pt x="266" y="36"/>
                    <a:pt x="269" y="36"/>
                    <a:pt x="270" y="37"/>
                  </a:cubicBezTo>
                  <a:cubicBezTo>
                    <a:pt x="266" y="38"/>
                    <a:pt x="262" y="37"/>
                    <a:pt x="258" y="38"/>
                  </a:cubicBezTo>
                  <a:cubicBezTo>
                    <a:pt x="257" y="37"/>
                    <a:pt x="257" y="37"/>
                    <a:pt x="256" y="35"/>
                  </a:cubicBezTo>
                  <a:cubicBezTo>
                    <a:pt x="255" y="36"/>
                    <a:pt x="254" y="35"/>
                    <a:pt x="253" y="36"/>
                  </a:cubicBezTo>
                  <a:cubicBezTo>
                    <a:pt x="254" y="37"/>
                    <a:pt x="255" y="36"/>
                    <a:pt x="256" y="37"/>
                  </a:cubicBezTo>
                  <a:cubicBezTo>
                    <a:pt x="252" y="38"/>
                    <a:pt x="248" y="38"/>
                    <a:pt x="245" y="39"/>
                  </a:cubicBezTo>
                  <a:cubicBezTo>
                    <a:pt x="246" y="39"/>
                    <a:pt x="246" y="39"/>
                    <a:pt x="246" y="39"/>
                  </a:cubicBezTo>
                  <a:cubicBezTo>
                    <a:pt x="244" y="39"/>
                    <a:pt x="242" y="40"/>
                    <a:pt x="241" y="39"/>
                  </a:cubicBezTo>
                  <a:cubicBezTo>
                    <a:pt x="241" y="39"/>
                    <a:pt x="243" y="39"/>
                    <a:pt x="243" y="38"/>
                  </a:cubicBezTo>
                  <a:cubicBezTo>
                    <a:pt x="238" y="40"/>
                    <a:pt x="234" y="39"/>
                    <a:pt x="228" y="39"/>
                  </a:cubicBezTo>
                  <a:cubicBezTo>
                    <a:pt x="227" y="38"/>
                    <a:pt x="227" y="37"/>
                    <a:pt x="231" y="37"/>
                  </a:cubicBezTo>
                  <a:cubicBezTo>
                    <a:pt x="231" y="36"/>
                    <a:pt x="229" y="36"/>
                    <a:pt x="230" y="35"/>
                  </a:cubicBezTo>
                  <a:cubicBezTo>
                    <a:pt x="229" y="35"/>
                    <a:pt x="227" y="35"/>
                    <a:pt x="227" y="34"/>
                  </a:cubicBezTo>
                  <a:cubicBezTo>
                    <a:pt x="229" y="35"/>
                    <a:pt x="230" y="34"/>
                    <a:pt x="232" y="34"/>
                  </a:cubicBezTo>
                  <a:cubicBezTo>
                    <a:pt x="231" y="35"/>
                    <a:pt x="231" y="35"/>
                    <a:pt x="232" y="35"/>
                  </a:cubicBezTo>
                  <a:cubicBezTo>
                    <a:pt x="235" y="33"/>
                    <a:pt x="242" y="36"/>
                    <a:pt x="244" y="34"/>
                  </a:cubicBezTo>
                  <a:cubicBezTo>
                    <a:pt x="236" y="34"/>
                    <a:pt x="225" y="33"/>
                    <a:pt x="216" y="33"/>
                  </a:cubicBezTo>
                  <a:cubicBezTo>
                    <a:pt x="215" y="32"/>
                    <a:pt x="217" y="31"/>
                    <a:pt x="215" y="31"/>
                  </a:cubicBezTo>
                  <a:cubicBezTo>
                    <a:pt x="216" y="32"/>
                    <a:pt x="210" y="33"/>
                    <a:pt x="208" y="32"/>
                  </a:cubicBezTo>
                  <a:cubicBezTo>
                    <a:pt x="205" y="32"/>
                    <a:pt x="202" y="32"/>
                    <a:pt x="199" y="32"/>
                  </a:cubicBezTo>
                  <a:cubicBezTo>
                    <a:pt x="202" y="30"/>
                    <a:pt x="207" y="31"/>
                    <a:pt x="212" y="30"/>
                  </a:cubicBezTo>
                  <a:cubicBezTo>
                    <a:pt x="209" y="30"/>
                    <a:pt x="205" y="28"/>
                    <a:pt x="203" y="30"/>
                  </a:cubicBezTo>
                  <a:cubicBezTo>
                    <a:pt x="202" y="28"/>
                    <a:pt x="195" y="30"/>
                    <a:pt x="194" y="29"/>
                  </a:cubicBezTo>
                  <a:cubicBezTo>
                    <a:pt x="194" y="29"/>
                    <a:pt x="195" y="28"/>
                    <a:pt x="194" y="29"/>
                  </a:cubicBezTo>
                  <a:cubicBezTo>
                    <a:pt x="194" y="29"/>
                    <a:pt x="194" y="29"/>
                    <a:pt x="193" y="29"/>
                  </a:cubicBezTo>
                  <a:cubicBezTo>
                    <a:pt x="192" y="27"/>
                    <a:pt x="189" y="29"/>
                    <a:pt x="188" y="27"/>
                  </a:cubicBezTo>
                  <a:cubicBezTo>
                    <a:pt x="189" y="25"/>
                    <a:pt x="192" y="24"/>
                    <a:pt x="194" y="26"/>
                  </a:cubicBezTo>
                  <a:cubicBezTo>
                    <a:pt x="194" y="26"/>
                    <a:pt x="194" y="25"/>
                    <a:pt x="196" y="25"/>
                  </a:cubicBezTo>
                  <a:cubicBezTo>
                    <a:pt x="196" y="26"/>
                    <a:pt x="196" y="26"/>
                    <a:pt x="196" y="26"/>
                  </a:cubicBezTo>
                  <a:cubicBezTo>
                    <a:pt x="194" y="26"/>
                    <a:pt x="194" y="26"/>
                    <a:pt x="194" y="26"/>
                  </a:cubicBezTo>
                  <a:cubicBezTo>
                    <a:pt x="194" y="27"/>
                    <a:pt x="194" y="27"/>
                    <a:pt x="194" y="27"/>
                  </a:cubicBezTo>
                  <a:cubicBezTo>
                    <a:pt x="198" y="27"/>
                    <a:pt x="204" y="28"/>
                    <a:pt x="207" y="27"/>
                  </a:cubicBezTo>
                  <a:cubicBezTo>
                    <a:pt x="203" y="27"/>
                    <a:pt x="199" y="27"/>
                    <a:pt x="196" y="26"/>
                  </a:cubicBezTo>
                  <a:cubicBezTo>
                    <a:pt x="197" y="25"/>
                    <a:pt x="198" y="26"/>
                    <a:pt x="197" y="25"/>
                  </a:cubicBezTo>
                  <a:cubicBezTo>
                    <a:pt x="195" y="23"/>
                    <a:pt x="191" y="25"/>
                    <a:pt x="190" y="23"/>
                  </a:cubicBezTo>
                  <a:cubicBezTo>
                    <a:pt x="192" y="23"/>
                    <a:pt x="196" y="23"/>
                    <a:pt x="196" y="21"/>
                  </a:cubicBezTo>
                  <a:cubicBezTo>
                    <a:pt x="194" y="21"/>
                    <a:pt x="193" y="21"/>
                    <a:pt x="193" y="22"/>
                  </a:cubicBezTo>
                  <a:cubicBezTo>
                    <a:pt x="193" y="22"/>
                    <a:pt x="193" y="22"/>
                    <a:pt x="193" y="22"/>
                  </a:cubicBezTo>
                  <a:cubicBezTo>
                    <a:pt x="194" y="22"/>
                    <a:pt x="194" y="21"/>
                    <a:pt x="194" y="21"/>
                  </a:cubicBezTo>
                  <a:cubicBezTo>
                    <a:pt x="194" y="19"/>
                    <a:pt x="192" y="19"/>
                    <a:pt x="192" y="18"/>
                  </a:cubicBezTo>
                  <a:cubicBezTo>
                    <a:pt x="192" y="17"/>
                    <a:pt x="191" y="20"/>
                    <a:pt x="190" y="20"/>
                  </a:cubicBezTo>
                  <a:cubicBezTo>
                    <a:pt x="190" y="19"/>
                    <a:pt x="189" y="19"/>
                    <a:pt x="189" y="19"/>
                  </a:cubicBezTo>
                  <a:cubicBezTo>
                    <a:pt x="190" y="19"/>
                    <a:pt x="190" y="18"/>
                    <a:pt x="189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8" y="17"/>
                    <a:pt x="188" y="16"/>
                    <a:pt x="187" y="16"/>
                  </a:cubicBezTo>
                  <a:cubicBezTo>
                    <a:pt x="187" y="16"/>
                    <a:pt x="187" y="16"/>
                    <a:pt x="186" y="16"/>
                  </a:cubicBezTo>
                  <a:cubicBezTo>
                    <a:pt x="186" y="16"/>
                    <a:pt x="186" y="16"/>
                    <a:pt x="187" y="15"/>
                  </a:cubicBezTo>
                  <a:cubicBezTo>
                    <a:pt x="187" y="15"/>
                    <a:pt x="186" y="15"/>
                    <a:pt x="186" y="15"/>
                  </a:cubicBezTo>
                  <a:cubicBezTo>
                    <a:pt x="186" y="15"/>
                    <a:pt x="185" y="15"/>
                    <a:pt x="185" y="16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84" y="18"/>
                    <a:pt x="185" y="18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85" y="19"/>
                    <a:pt x="183" y="19"/>
                    <a:pt x="182" y="21"/>
                  </a:cubicBezTo>
                  <a:cubicBezTo>
                    <a:pt x="182" y="21"/>
                    <a:pt x="182" y="21"/>
                    <a:pt x="182" y="20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2" y="21"/>
                    <a:pt x="183" y="22"/>
                    <a:pt x="184" y="23"/>
                  </a:cubicBezTo>
                  <a:cubicBezTo>
                    <a:pt x="184" y="23"/>
                    <a:pt x="184" y="23"/>
                    <a:pt x="183" y="24"/>
                  </a:cubicBezTo>
                  <a:cubicBezTo>
                    <a:pt x="183" y="22"/>
                    <a:pt x="181" y="24"/>
                    <a:pt x="182" y="22"/>
                  </a:cubicBezTo>
                  <a:cubicBezTo>
                    <a:pt x="181" y="22"/>
                    <a:pt x="181" y="22"/>
                    <a:pt x="180" y="22"/>
                  </a:cubicBezTo>
                  <a:cubicBezTo>
                    <a:pt x="180" y="22"/>
                    <a:pt x="180" y="21"/>
                    <a:pt x="180" y="21"/>
                  </a:cubicBezTo>
                  <a:cubicBezTo>
                    <a:pt x="181" y="21"/>
                    <a:pt x="181" y="21"/>
                    <a:pt x="182" y="21"/>
                  </a:cubicBezTo>
                  <a:cubicBezTo>
                    <a:pt x="180" y="19"/>
                    <a:pt x="184" y="20"/>
                    <a:pt x="183" y="18"/>
                  </a:cubicBezTo>
                  <a:cubicBezTo>
                    <a:pt x="181" y="18"/>
                    <a:pt x="182" y="19"/>
                    <a:pt x="181" y="19"/>
                  </a:cubicBezTo>
                  <a:cubicBezTo>
                    <a:pt x="181" y="18"/>
                    <a:pt x="180" y="18"/>
                    <a:pt x="180" y="18"/>
                  </a:cubicBezTo>
                  <a:cubicBezTo>
                    <a:pt x="180" y="18"/>
                    <a:pt x="180" y="18"/>
                    <a:pt x="180" y="18"/>
                  </a:cubicBezTo>
                  <a:cubicBezTo>
                    <a:pt x="180" y="18"/>
                    <a:pt x="180" y="18"/>
                    <a:pt x="180" y="18"/>
                  </a:cubicBezTo>
                  <a:cubicBezTo>
                    <a:pt x="180" y="18"/>
                    <a:pt x="180" y="18"/>
                    <a:pt x="179" y="18"/>
                  </a:cubicBezTo>
                  <a:cubicBezTo>
                    <a:pt x="179" y="17"/>
                    <a:pt x="182" y="17"/>
                    <a:pt x="181" y="16"/>
                  </a:cubicBezTo>
                  <a:cubicBezTo>
                    <a:pt x="180" y="16"/>
                    <a:pt x="180" y="15"/>
                    <a:pt x="179" y="15"/>
                  </a:cubicBezTo>
                  <a:cubicBezTo>
                    <a:pt x="179" y="15"/>
                    <a:pt x="179" y="15"/>
                    <a:pt x="178" y="15"/>
                  </a:cubicBezTo>
                  <a:cubicBezTo>
                    <a:pt x="178" y="14"/>
                    <a:pt x="178" y="14"/>
                    <a:pt x="178" y="14"/>
                  </a:cubicBezTo>
                  <a:cubicBezTo>
                    <a:pt x="178" y="14"/>
                    <a:pt x="178" y="14"/>
                    <a:pt x="178" y="14"/>
                  </a:cubicBezTo>
                  <a:cubicBezTo>
                    <a:pt x="178" y="14"/>
                    <a:pt x="178" y="13"/>
                    <a:pt x="178" y="13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79" y="13"/>
                    <a:pt x="179" y="12"/>
                  </a:cubicBezTo>
                  <a:cubicBezTo>
                    <a:pt x="178" y="12"/>
                    <a:pt x="179" y="12"/>
                    <a:pt x="179" y="11"/>
                  </a:cubicBezTo>
                  <a:cubicBezTo>
                    <a:pt x="178" y="11"/>
                    <a:pt x="178" y="11"/>
                    <a:pt x="178" y="11"/>
                  </a:cubicBezTo>
                  <a:cubicBezTo>
                    <a:pt x="178" y="11"/>
                    <a:pt x="178" y="11"/>
                    <a:pt x="178" y="10"/>
                  </a:cubicBezTo>
                  <a:cubicBezTo>
                    <a:pt x="178" y="10"/>
                    <a:pt x="178" y="10"/>
                    <a:pt x="179" y="9"/>
                  </a:cubicBezTo>
                  <a:cubicBezTo>
                    <a:pt x="180" y="9"/>
                    <a:pt x="180" y="9"/>
                    <a:pt x="181" y="8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6" y="8"/>
                    <a:pt x="173" y="7"/>
                    <a:pt x="171" y="6"/>
                  </a:cubicBezTo>
                  <a:cubicBezTo>
                    <a:pt x="171" y="6"/>
                    <a:pt x="172" y="6"/>
                    <a:pt x="172" y="5"/>
                  </a:cubicBezTo>
                  <a:cubicBezTo>
                    <a:pt x="171" y="5"/>
                    <a:pt x="170" y="5"/>
                    <a:pt x="169" y="4"/>
                  </a:cubicBezTo>
                  <a:cubicBezTo>
                    <a:pt x="171" y="4"/>
                    <a:pt x="174" y="5"/>
                    <a:pt x="175" y="4"/>
                  </a:cubicBezTo>
                  <a:cubicBezTo>
                    <a:pt x="172" y="4"/>
                    <a:pt x="171" y="3"/>
                    <a:pt x="171" y="2"/>
                  </a:cubicBezTo>
                  <a:cubicBezTo>
                    <a:pt x="170" y="2"/>
                    <a:pt x="167" y="3"/>
                    <a:pt x="167" y="1"/>
                  </a:cubicBezTo>
                  <a:cubicBezTo>
                    <a:pt x="167" y="1"/>
                    <a:pt x="167" y="1"/>
                    <a:pt x="166" y="1"/>
                  </a:cubicBezTo>
                  <a:cubicBezTo>
                    <a:pt x="166" y="0"/>
                    <a:pt x="165" y="0"/>
                    <a:pt x="164" y="0"/>
                  </a:cubicBezTo>
                  <a:cubicBezTo>
                    <a:pt x="164" y="0"/>
                    <a:pt x="165" y="1"/>
                    <a:pt x="165" y="2"/>
                  </a:cubicBezTo>
                  <a:cubicBezTo>
                    <a:pt x="164" y="1"/>
                    <a:pt x="163" y="1"/>
                    <a:pt x="162" y="0"/>
                  </a:cubicBezTo>
                  <a:cubicBezTo>
                    <a:pt x="162" y="1"/>
                    <a:pt x="161" y="1"/>
                    <a:pt x="161" y="2"/>
                  </a:cubicBezTo>
                  <a:cubicBezTo>
                    <a:pt x="163" y="3"/>
                    <a:pt x="164" y="3"/>
                    <a:pt x="166" y="3"/>
                  </a:cubicBezTo>
                  <a:cubicBezTo>
                    <a:pt x="166" y="4"/>
                    <a:pt x="162" y="4"/>
                    <a:pt x="162" y="6"/>
                  </a:cubicBezTo>
                  <a:cubicBezTo>
                    <a:pt x="162" y="6"/>
                    <a:pt x="164" y="4"/>
                    <a:pt x="164" y="4"/>
                  </a:cubicBezTo>
                  <a:cubicBezTo>
                    <a:pt x="165" y="4"/>
                    <a:pt x="166" y="5"/>
                    <a:pt x="166" y="6"/>
                  </a:cubicBezTo>
                  <a:cubicBezTo>
                    <a:pt x="166" y="6"/>
                    <a:pt x="166" y="6"/>
                    <a:pt x="166" y="6"/>
                  </a:cubicBezTo>
                  <a:cubicBezTo>
                    <a:pt x="166" y="7"/>
                    <a:pt x="166" y="7"/>
                    <a:pt x="166" y="8"/>
                  </a:cubicBezTo>
                  <a:cubicBezTo>
                    <a:pt x="165" y="7"/>
                    <a:pt x="165" y="7"/>
                    <a:pt x="164" y="7"/>
                  </a:cubicBezTo>
                  <a:cubicBezTo>
                    <a:pt x="164" y="7"/>
                    <a:pt x="166" y="10"/>
                    <a:pt x="166" y="10"/>
                  </a:cubicBezTo>
                  <a:cubicBezTo>
                    <a:pt x="166" y="11"/>
                    <a:pt x="164" y="12"/>
                    <a:pt x="162" y="12"/>
                  </a:cubicBezTo>
                  <a:cubicBezTo>
                    <a:pt x="162" y="12"/>
                    <a:pt x="162" y="12"/>
                    <a:pt x="162" y="12"/>
                  </a:cubicBezTo>
                  <a:cubicBezTo>
                    <a:pt x="162" y="12"/>
                    <a:pt x="162" y="12"/>
                    <a:pt x="162" y="12"/>
                  </a:cubicBezTo>
                  <a:cubicBezTo>
                    <a:pt x="161" y="12"/>
                    <a:pt x="161" y="13"/>
                    <a:pt x="161" y="13"/>
                  </a:cubicBezTo>
                  <a:cubicBezTo>
                    <a:pt x="161" y="14"/>
                    <a:pt x="162" y="14"/>
                    <a:pt x="163" y="14"/>
                  </a:cubicBezTo>
                  <a:cubicBezTo>
                    <a:pt x="161" y="14"/>
                    <a:pt x="160" y="14"/>
                    <a:pt x="159" y="14"/>
                  </a:cubicBezTo>
                  <a:cubicBezTo>
                    <a:pt x="159" y="14"/>
                    <a:pt x="159" y="13"/>
                    <a:pt x="159" y="13"/>
                  </a:cubicBezTo>
                  <a:cubicBezTo>
                    <a:pt x="159" y="12"/>
                    <a:pt x="158" y="12"/>
                    <a:pt x="158" y="11"/>
                  </a:cubicBezTo>
                  <a:cubicBezTo>
                    <a:pt x="158" y="11"/>
                    <a:pt x="158" y="11"/>
                    <a:pt x="158" y="11"/>
                  </a:cubicBezTo>
                  <a:cubicBezTo>
                    <a:pt x="156" y="11"/>
                    <a:pt x="155" y="9"/>
                    <a:pt x="154" y="8"/>
                  </a:cubicBezTo>
                  <a:cubicBezTo>
                    <a:pt x="154" y="8"/>
                    <a:pt x="153" y="8"/>
                    <a:pt x="153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9"/>
                    <a:pt x="150" y="10"/>
                    <a:pt x="150" y="10"/>
                  </a:cubicBezTo>
                  <a:cubicBezTo>
                    <a:pt x="150" y="12"/>
                    <a:pt x="153" y="12"/>
                    <a:pt x="153" y="13"/>
                  </a:cubicBezTo>
                  <a:cubicBezTo>
                    <a:pt x="153" y="13"/>
                    <a:pt x="153" y="12"/>
                    <a:pt x="153" y="12"/>
                  </a:cubicBezTo>
                  <a:cubicBezTo>
                    <a:pt x="155" y="12"/>
                    <a:pt x="155" y="14"/>
                    <a:pt x="156" y="15"/>
                  </a:cubicBezTo>
                  <a:cubicBezTo>
                    <a:pt x="152" y="15"/>
                    <a:pt x="149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4" y="16"/>
                    <a:pt x="144" y="16"/>
                    <a:pt x="142" y="16"/>
                  </a:cubicBezTo>
                  <a:cubicBezTo>
                    <a:pt x="142" y="16"/>
                    <a:pt x="142" y="15"/>
                    <a:pt x="142" y="14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41" y="14"/>
                    <a:pt x="142" y="16"/>
                    <a:pt x="142" y="17"/>
                  </a:cubicBezTo>
                  <a:cubicBezTo>
                    <a:pt x="140" y="17"/>
                    <a:pt x="139" y="17"/>
                    <a:pt x="137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5" y="17"/>
                    <a:pt x="134" y="17"/>
                    <a:pt x="132" y="17"/>
                  </a:cubicBezTo>
                  <a:cubicBezTo>
                    <a:pt x="132" y="18"/>
                    <a:pt x="133" y="18"/>
                    <a:pt x="133" y="18"/>
                  </a:cubicBezTo>
                  <a:cubicBezTo>
                    <a:pt x="133" y="18"/>
                    <a:pt x="132" y="18"/>
                    <a:pt x="131" y="18"/>
                  </a:cubicBezTo>
                  <a:cubicBezTo>
                    <a:pt x="131" y="18"/>
                    <a:pt x="130" y="18"/>
                    <a:pt x="130" y="18"/>
                  </a:cubicBezTo>
                  <a:cubicBezTo>
                    <a:pt x="130" y="18"/>
                    <a:pt x="129" y="17"/>
                    <a:pt x="130" y="17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7" y="18"/>
                    <a:pt x="125" y="18"/>
                    <a:pt x="124" y="18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7"/>
                    <a:pt x="125" y="14"/>
                    <a:pt x="124" y="14"/>
                  </a:cubicBezTo>
                  <a:cubicBezTo>
                    <a:pt x="123" y="14"/>
                    <a:pt x="123" y="14"/>
                    <a:pt x="122" y="14"/>
                  </a:cubicBezTo>
                  <a:cubicBezTo>
                    <a:pt x="122" y="15"/>
                    <a:pt x="121" y="15"/>
                    <a:pt x="120" y="15"/>
                  </a:cubicBezTo>
                  <a:cubicBezTo>
                    <a:pt x="120" y="15"/>
                    <a:pt x="119" y="15"/>
                    <a:pt x="119" y="15"/>
                  </a:cubicBezTo>
                  <a:cubicBezTo>
                    <a:pt x="118" y="15"/>
                    <a:pt x="116" y="17"/>
                    <a:pt x="116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7" y="17"/>
                    <a:pt x="117" y="18"/>
                    <a:pt x="116" y="18"/>
                  </a:cubicBezTo>
                  <a:cubicBezTo>
                    <a:pt x="113" y="18"/>
                    <a:pt x="109" y="18"/>
                    <a:pt x="106" y="18"/>
                  </a:cubicBezTo>
                  <a:cubicBezTo>
                    <a:pt x="106" y="18"/>
                    <a:pt x="106" y="17"/>
                    <a:pt x="106" y="16"/>
                  </a:cubicBezTo>
                  <a:cubicBezTo>
                    <a:pt x="106" y="16"/>
                    <a:pt x="104" y="14"/>
                    <a:pt x="103" y="14"/>
                  </a:cubicBezTo>
                  <a:cubicBezTo>
                    <a:pt x="102" y="14"/>
                    <a:pt x="102" y="14"/>
                    <a:pt x="101" y="14"/>
                  </a:cubicBezTo>
                  <a:cubicBezTo>
                    <a:pt x="101" y="14"/>
                    <a:pt x="100" y="14"/>
                    <a:pt x="100" y="13"/>
                  </a:cubicBezTo>
                  <a:cubicBezTo>
                    <a:pt x="100" y="13"/>
                    <a:pt x="101" y="13"/>
                    <a:pt x="102" y="13"/>
                  </a:cubicBezTo>
                  <a:cubicBezTo>
                    <a:pt x="103" y="13"/>
                    <a:pt x="102" y="13"/>
                    <a:pt x="102" y="13"/>
                  </a:cubicBezTo>
                  <a:cubicBezTo>
                    <a:pt x="102" y="11"/>
                    <a:pt x="105" y="11"/>
                    <a:pt x="106" y="10"/>
                  </a:cubicBezTo>
                  <a:cubicBezTo>
                    <a:pt x="106" y="10"/>
                    <a:pt x="106" y="10"/>
                    <a:pt x="106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5" y="9"/>
                    <a:pt x="103" y="9"/>
                    <a:pt x="103" y="9"/>
                  </a:cubicBezTo>
                  <a:cubicBezTo>
                    <a:pt x="100" y="9"/>
                    <a:pt x="100" y="7"/>
                    <a:pt x="98" y="7"/>
                  </a:cubicBezTo>
                  <a:cubicBezTo>
                    <a:pt x="98" y="7"/>
                    <a:pt x="100" y="9"/>
                    <a:pt x="100" y="9"/>
                  </a:cubicBezTo>
                  <a:cubicBezTo>
                    <a:pt x="100" y="11"/>
                    <a:pt x="94" y="11"/>
                    <a:pt x="94" y="12"/>
                  </a:cubicBezTo>
                  <a:cubicBezTo>
                    <a:pt x="94" y="13"/>
                    <a:pt x="97" y="13"/>
                    <a:pt x="98" y="14"/>
                  </a:cubicBezTo>
                  <a:cubicBezTo>
                    <a:pt x="98" y="14"/>
                    <a:pt x="98" y="14"/>
                    <a:pt x="97" y="14"/>
                  </a:cubicBezTo>
                  <a:cubicBezTo>
                    <a:pt x="98" y="14"/>
                    <a:pt x="100" y="14"/>
                    <a:pt x="100" y="14"/>
                  </a:cubicBezTo>
                  <a:cubicBezTo>
                    <a:pt x="99" y="15"/>
                    <a:pt x="98" y="15"/>
                    <a:pt x="98" y="16"/>
                  </a:cubicBezTo>
                  <a:cubicBezTo>
                    <a:pt x="97" y="16"/>
                    <a:pt x="97" y="17"/>
                    <a:pt x="97" y="17"/>
                  </a:cubicBezTo>
                  <a:cubicBezTo>
                    <a:pt x="95" y="17"/>
                    <a:pt x="93" y="17"/>
                    <a:pt x="91" y="17"/>
                  </a:cubicBezTo>
                  <a:cubicBezTo>
                    <a:pt x="91" y="17"/>
                    <a:pt x="91" y="17"/>
                    <a:pt x="91" y="16"/>
                  </a:cubicBezTo>
                  <a:cubicBezTo>
                    <a:pt x="91" y="16"/>
                    <a:pt x="91" y="13"/>
                    <a:pt x="91" y="13"/>
                  </a:cubicBezTo>
                  <a:cubicBezTo>
                    <a:pt x="89" y="14"/>
                    <a:pt x="87" y="14"/>
                    <a:pt x="85" y="16"/>
                  </a:cubicBezTo>
                  <a:cubicBezTo>
                    <a:pt x="82" y="16"/>
                    <a:pt x="80" y="15"/>
                    <a:pt x="77" y="15"/>
                  </a:cubicBezTo>
                  <a:cubicBezTo>
                    <a:pt x="78" y="16"/>
                    <a:pt x="77" y="16"/>
                    <a:pt x="78" y="17"/>
                  </a:cubicBezTo>
                  <a:cubicBezTo>
                    <a:pt x="81" y="16"/>
                    <a:pt x="82" y="17"/>
                    <a:pt x="84" y="18"/>
                  </a:cubicBezTo>
                  <a:cubicBezTo>
                    <a:pt x="84" y="18"/>
                    <a:pt x="85" y="19"/>
                    <a:pt x="85" y="19"/>
                  </a:cubicBezTo>
                  <a:cubicBezTo>
                    <a:pt x="82" y="19"/>
                    <a:pt x="78" y="19"/>
                    <a:pt x="76" y="20"/>
                  </a:cubicBezTo>
                  <a:cubicBezTo>
                    <a:pt x="79" y="22"/>
                    <a:pt x="84" y="19"/>
                    <a:pt x="86" y="21"/>
                  </a:cubicBezTo>
                  <a:cubicBezTo>
                    <a:pt x="86" y="21"/>
                    <a:pt x="86" y="21"/>
                    <a:pt x="86" y="22"/>
                  </a:cubicBezTo>
                  <a:cubicBezTo>
                    <a:pt x="85" y="22"/>
                    <a:pt x="85" y="22"/>
                    <a:pt x="84" y="23"/>
                  </a:cubicBezTo>
                  <a:cubicBezTo>
                    <a:pt x="83" y="24"/>
                    <a:pt x="84" y="25"/>
                    <a:pt x="84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5" y="26"/>
                    <a:pt x="87" y="27"/>
                    <a:pt x="88" y="27"/>
                  </a:cubicBezTo>
                  <a:cubicBezTo>
                    <a:pt x="88" y="28"/>
                    <a:pt x="87" y="28"/>
                    <a:pt x="87" y="29"/>
                  </a:cubicBezTo>
                  <a:cubicBezTo>
                    <a:pt x="88" y="29"/>
                    <a:pt x="89" y="29"/>
                    <a:pt x="89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5" y="29"/>
                    <a:pt x="99" y="30"/>
                    <a:pt x="107" y="29"/>
                  </a:cubicBezTo>
                  <a:cubicBezTo>
                    <a:pt x="106" y="29"/>
                    <a:pt x="105" y="29"/>
                    <a:pt x="105" y="29"/>
                  </a:cubicBezTo>
                  <a:cubicBezTo>
                    <a:pt x="107" y="29"/>
                    <a:pt x="107" y="29"/>
                    <a:pt x="108" y="29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6" y="28"/>
                    <a:pt x="104" y="28"/>
                    <a:pt x="106" y="27"/>
                  </a:cubicBezTo>
                  <a:cubicBezTo>
                    <a:pt x="105" y="26"/>
                    <a:pt x="104" y="28"/>
                    <a:pt x="103" y="27"/>
                  </a:cubicBezTo>
                  <a:cubicBezTo>
                    <a:pt x="103" y="27"/>
                    <a:pt x="104" y="27"/>
                    <a:pt x="104" y="26"/>
                  </a:cubicBezTo>
                  <a:cubicBezTo>
                    <a:pt x="99" y="27"/>
                    <a:pt x="95" y="26"/>
                    <a:pt x="90" y="26"/>
                  </a:cubicBezTo>
                  <a:cubicBezTo>
                    <a:pt x="90" y="25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94" y="23"/>
                    <a:pt x="100" y="25"/>
                    <a:pt x="104" y="24"/>
                  </a:cubicBezTo>
                  <a:cubicBezTo>
                    <a:pt x="101" y="24"/>
                    <a:pt x="99" y="23"/>
                    <a:pt x="102" y="22"/>
                  </a:cubicBezTo>
                  <a:cubicBezTo>
                    <a:pt x="100" y="22"/>
                    <a:pt x="99" y="22"/>
                    <a:pt x="98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4" y="21"/>
                    <a:pt x="112" y="22"/>
                    <a:pt x="118" y="21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2" y="22"/>
                    <a:pt x="122" y="22"/>
                    <a:pt x="124" y="22"/>
                  </a:cubicBezTo>
                  <a:cubicBezTo>
                    <a:pt x="125" y="22"/>
                    <a:pt x="126" y="21"/>
                    <a:pt x="126" y="21"/>
                  </a:cubicBezTo>
                  <a:cubicBezTo>
                    <a:pt x="128" y="21"/>
                    <a:pt x="130" y="21"/>
                    <a:pt x="132" y="21"/>
                  </a:cubicBezTo>
                  <a:cubicBezTo>
                    <a:pt x="133" y="21"/>
                    <a:pt x="133" y="22"/>
                    <a:pt x="133" y="22"/>
                  </a:cubicBezTo>
                  <a:cubicBezTo>
                    <a:pt x="132" y="22"/>
                    <a:pt x="131" y="22"/>
                    <a:pt x="130" y="22"/>
                  </a:cubicBezTo>
                  <a:cubicBezTo>
                    <a:pt x="131" y="22"/>
                    <a:pt x="132" y="23"/>
                    <a:pt x="134" y="23"/>
                  </a:cubicBezTo>
                  <a:cubicBezTo>
                    <a:pt x="134" y="23"/>
                    <a:pt x="134" y="24"/>
                    <a:pt x="135" y="24"/>
                  </a:cubicBezTo>
                  <a:cubicBezTo>
                    <a:pt x="136" y="24"/>
                    <a:pt x="137" y="21"/>
                    <a:pt x="137" y="20"/>
                  </a:cubicBezTo>
                  <a:cubicBezTo>
                    <a:pt x="138" y="20"/>
                    <a:pt x="138" y="20"/>
                    <a:pt x="139" y="20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9" y="21"/>
                    <a:pt x="141" y="21"/>
                    <a:pt x="142" y="21"/>
                  </a:cubicBezTo>
                  <a:cubicBezTo>
                    <a:pt x="142" y="21"/>
                    <a:pt x="143" y="21"/>
                    <a:pt x="143" y="21"/>
                  </a:cubicBezTo>
                  <a:cubicBezTo>
                    <a:pt x="143" y="21"/>
                    <a:pt x="143" y="21"/>
                    <a:pt x="142" y="21"/>
                  </a:cubicBezTo>
                  <a:cubicBezTo>
                    <a:pt x="143" y="22"/>
                    <a:pt x="145" y="23"/>
                    <a:pt x="146" y="22"/>
                  </a:cubicBezTo>
                  <a:cubicBezTo>
                    <a:pt x="146" y="22"/>
                    <a:pt x="145" y="21"/>
                    <a:pt x="144" y="21"/>
                  </a:cubicBezTo>
                  <a:cubicBezTo>
                    <a:pt x="145" y="21"/>
                    <a:pt x="145" y="21"/>
                    <a:pt x="146" y="21"/>
                  </a:cubicBezTo>
                  <a:cubicBezTo>
                    <a:pt x="147" y="21"/>
                    <a:pt x="148" y="21"/>
                    <a:pt x="148" y="20"/>
                  </a:cubicBezTo>
                  <a:cubicBezTo>
                    <a:pt x="148" y="20"/>
                    <a:pt x="148" y="20"/>
                    <a:pt x="148" y="20"/>
                  </a:cubicBezTo>
                  <a:cubicBezTo>
                    <a:pt x="148" y="20"/>
                    <a:pt x="148" y="20"/>
                    <a:pt x="149" y="20"/>
                  </a:cubicBezTo>
                  <a:cubicBezTo>
                    <a:pt x="149" y="20"/>
                    <a:pt x="149" y="20"/>
                    <a:pt x="149" y="20"/>
                  </a:cubicBezTo>
                  <a:cubicBezTo>
                    <a:pt x="149" y="21"/>
                    <a:pt x="152" y="22"/>
                    <a:pt x="153" y="22"/>
                  </a:cubicBezTo>
                  <a:cubicBezTo>
                    <a:pt x="154" y="22"/>
                    <a:pt x="155" y="21"/>
                    <a:pt x="155" y="21"/>
                  </a:cubicBezTo>
                  <a:cubicBezTo>
                    <a:pt x="157" y="21"/>
                    <a:pt x="158" y="21"/>
                    <a:pt x="160" y="20"/>
                  </a:cubicBezTo>
                  <a:cubicBezTo>
                    <a:pt x="161" y="21"/>
                    <a:pt x="162" y="21"/>
                    <a:pt x="162" y="21"/>
                  </a:cubicBezTo>
                  <a:cubicBezTo>
                    <a:pt x="162" y="21"/>
                    <a:pt x="162" y="20"/>
                    <a:pt x="162" y="20"/>
                  </a:cubicBezTo>
                  <a:cubicBezTo>
                    <a:pt x="162" y="20"/>
                    <a:pt x="163" y="20"/>
                    <a:pt x="164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5" y="20"/>
                    <a:pt x="166" y="21"/>
                    <a:pt x="166" y="21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3" y="21"/>
                    <a:pt x="159" y="20"/>
                    <a:pt x="157" y="22"/>
                  </a:cubicBezTo>
                  <a:cubicBezTo>
                    <a:pt x="155" y="22"/>
                    <a:pt x="155" y="23"/>
                    <a:pt x="153" y="23"/>
                  </a:cubicBezTo>
                  <a:cubicBezTo>
                    <a:pt x="152" y="23"/>
                    <a:pt x="153" y="24"/>
                    <a:pt x="153" y="25"/>
                  </a:cubicBezTo>
                  <a:cubicBezTo>
                    <a:pt x="153" y="26"/>
                    <a:pt x="152" y="26"/>
                    <a:pt x="152" y="28"/>
                  </a:cubicBezTo>
                  <a:cubicBezTo>
                    <a:pt x="152" y="28"/>
                    <a:pt x="152" y="29"/>
                    <a:pt x="152" y="29"/>
                  </a:cubicBezTo>
                  <a:cubicBezTo>
                    <a:pt x="152" y="29"/>
                    <a:pt x="153" y="29"/>
                    <a:pt x="153" y="29"/>
                  </a:cubicBezTo>
                  <a:cubicBezTo>
                    <a:pt x="154" y="29"/>
                    <a:pt x="154" y="29"/>
                    <a:pt x="155" y="29"/>
                  </a:cubicBezTo>
                  <a:cubicBezTo>
                    <a:pt x="155" y="29"/>
                    <a:pt x="155" y="28"/>
                    <a:pt x="156" y="28"/>
                  </a:cubicBezTo>
                  <a:cubicBezTo>
                    <a:pt x="156" y="28"/>
                    <a:pt x="155" y="28"/>
                    <a:pt x="155" y="28"/>
                  </a:cubicBezTo>
                  <a:cubicBezTo>
                    <a:pt x="155" y="27"/>
                    <a:pt x="158" y="26"/>
                    <a:pt x="159" y="25"/>
                  </a:cubicBezTo>
                  <a:cubicBezTo>
                    <a:pt x="161" y="26"/>
                    <a:pt x="160" y="25"/>
                    <a:pt x="161" y="25"/>
                  </a:cubicBezTo>
                  <a:cubicBezTo>
                    <a:pt x="160" y="26"/>
                    <a:pt x="161" y="26"/>
                    <a:pt x="162" y="26"/>
                  </a:cubicBezTo>
                  <a:cubicBezTo>
                    <a:pt x="162" y="27"/>
                    <a:pt x="162" y="27"/>
                    <a:pt x="162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1" y="28"/>
                    <a:pt x="160" y="28"/>
                    <a:pt x="160" y="29"/>
                  </a:cubicBezTo>
                  <a:cubicBezTo>
                    <a:pt x="160" y="30"/>
                    <a:pt x="161" y="29"/>
                    <a:pt x="162" y="30"/>
                  </a:cubicBezTo>
                  <a:cubicBezTo>
                    <a:pt x="162" y="31"/>
                    <a:pt x="160" y="31"/>
                    <a:pt x="159" y="31"/>
                  </a:cubicBezTo>
                  <a:cubicBezTo>
                    <a:pt x="158" y="30"/>
                    <a:pt x="158" y="29"/>
                    <a:pt x="157" y="29"/>
                  </a:cubicBezTo>
                  <a:cubicBezTo>
                    <a:pt x="156" y="29"/>
                    <a:pt x="155" y="29"/>
                    <a:pt x="155" y="29"/>
                  </a:cubicBezTo>
                  <a:cubicBezTo>
                    <a:pt x="154" y="30"/>
                    <a:pt x="154" y="31"/>
                    <a:pt x="153" y="31"/>
                  </a:cubicBezTo>
                  <a:cubicBezTo>
                    <a:pt x="152" y="31"/>
                    <a:pt x="152" y="30"/>
                    <a:pt x="152" y="29"/>
                  </a:cubicBezTo>
                  <a:cubicBezTo>
                    <a:pt x="151" y="30"/>
                    <a:pt x="149" y="32"/>
                    <a:pt x="149" y="32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48" y="32"/>
                    <a:pt x="148" y="32"/>
                    <a:pt x="146" y="33"/>
                  </a:cubicBezTo>
                  <a:cubicBezTo>
                    <a:pt x="147" y="33"/>
                    <a:pt x="148" y="33"/>
                    <a:pt x="150" y="33"/>
                  </a:cubicBezTo>
                  <a:cubicBezTo>
                    <a:pt x="151" y="34"/>
                    <a:pt x="153" y="34"/>
                    <a:pt x="154" y="35"/>
                  </a:cubicBezTo>
                  <a:cubicBezTo>
                    <a:pt x="155" y="35"/>
                    <a:pt x="155" y="35"/>
                    <a:pt x="157" y="35"/>
                  </a:cubicBezTo>
                  <a:cubicBezTo>
                    <a:pt x="158" y="35"/>
                    <a:pt x="158" y="36"/>
                    <a:pt x="158" y="35"/>
                  </a:cubicBezTo>
                  <a:cubicBezTo>
                    <a:pt x="158" y="34"/>
                    <a:pt x="159" y="34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0" y="34"/>
                    <a:pt x="162" y="34"/>
                    <a:pt x="162" y="35"/>
                  </a:cubicBezTo>
                  <a:cubicBezTo>
                    <a:pt x="162" y="36"/>
                    <a:pt x="163" y="35"/>
                    <a:pt x="163" y="35"/>
                  </a:cubicBezTo>
                  <a:cubicBezTo>
                    <a:pt x="164" y="35"/>
                    <a:pt x="164" y="35"/>
                    <a:pt x="165" y="36"/>
                  </a:cubicBezTo>
                  <a:cubicBezTo>
                    <a:pt x="164" y="36"/>
                    <a:pt x="163" y="36"/>
                    <a:pt x="162" y="37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56" y="37"/>
                    <a:pt x="148" y="37"/>
                    <a:pt x="144" y="36"/>
                  </a:cubicBezTo>
                  <a:cubicBezTo>
                    <a:pt x="144" y="36"/>
                    <a:pt x="144" y="36"/>
                    <a:pt x="145" y="36"/>
                  </a:cubicBezTo>
                  <a:cubicBezTo>
                    <a:pt x="147" y="36"/>
                    <a:pt x="149" y="35"/>
                    <a:pt x="150" y="36"/>
                  </a:cubicBezTo>
                  <a:cubicBezTo>
                    <a:pt x="150" y="36"/>
                    <a:pt x="149" y="35"/>
                    <a:pt x="149" y="35"/>
                  </a:cubicBezTo>
                  <a:cubicBezTo>
                    <a:pt x="149" y="35"/>
                    <a:pt x="150" y="35"/>
                    <a:pt x="150" y="35"/>
                  </a:cubicBezTo>
                  <a:cubicBezTo>
                    <a:pt x="150" y="34"/>
                    <a:pt x="147" y="34"/>
                    <a:pt x="146" y="33"/>
                  </a:cubicBezTo>
                  <a:cubicBezTo>
                    <a:pt x="145" y="33"/>
                    <a:pt x="145" y="33"/>
                    <a:pt x="145" y="32"/>
                  </a:cubicBezTo>
                  <a:cubicBezTo>
                    <a:pt x="145" y="32"/>
                    <a:pt x="144" y="32"/>
                    <a:pt x="144" y="32"/>
                  </a:cubicBezTo>
                  <a:cubicBezTo>
                    <a:pt x="144" y="32"/>
                    <a:pt x="144" y="32"/>
                    <a:pt x="144" y="32"/>
                  </a:cubicBezTo>
                  <a:cubicBezTo>
                    <a:pt x="144" y="32"/>
                    <a:pt x="145" y="31"/>
                    <a:pt x="146" y="31"/>
                  </a:cubicBezTo>
                  <a:cubicBezTo>
                    <a:pt x="145" y="31"/>
                    <a:pt x="144" y="31"/>
                    <a:pt x="144" y="31"/>
                  </a:cubicBezTo>
                  <a:cubicBezTo>
                    <a:pt x="143" y="31"/>
                    <a:pt x="143" y="32"/>
                    <a:pt x="142" y="32"/>
                  </a:cubicBezTo>
                  <a:cubicBezTo>
                    <a:pt x="141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3"/>
                    <a:pt x="138" y="33"/>
                  </a:cubicBezTo>
                  <a:cubicBezTo>
                    <a:pt x="138" y="33"/>
                    <a:pt x="139" y="33"/>
                    <a:pt x="139" y="33"/>
                  </a:cubicBezTo>
                  <a:cubicBezTo>
                    <a:pt x="139" y="34"/>
                    <a:pt x="140" y="34"/>
                    <a:pt x="140" y="35"/>
                  </a:cubicBezTo>
                  <a:cubicBezTo>
                    <a:pt x="140" y="35"/>
                    <a:pt x="140" y="37"/>
                    <a:pt x="141" y="38"/>
                  </a:cubicBezTo>
                  <a:cubicBezTo>
                    <a:pt x="140" y="38"/>
                    <a:pt x="138" y="38"/>
                    <a:pt x="137" y="38"/>
                  </a:cubicBezTo>
                  <a:cubicBezTo>
                    <a:pt x="136" y="37"/>
                    <a:pt x="135" y="37"/>
                    <a:pt x="135" y="37"/>
                  </a:cubicBezTo>
                  <a:cubicBezTo>
                    <a:pt x="133" y="37"/>
                    <a:pt x="133" y="37"/>
                    <a:pt x="130" y="37"/>
                  </a:cubicBezTo>
                  <a:cubicBezTo>
                    <a:pt x="130" y="37"/>
                    <a:pt x="130" y="37"/>
                    <a:pt x="130" y="38"/>
                  </a:cubicBezTo>
                  <a:cubicBezTo>
                    <a:pt x="129" y="38"/>
                    <a:pt x="127" y="37"/>
                    <a:pt x="126" y="37"/>
                  </a:cubicBezTo>
                  <a:cubicBezTo>
                    <a:pt x="125" y="37"/>
                    <a:pt x="124" y="37"/>
                    <a:pt x="124" y="37"/>
                  </a:cubicBezTo>
                  <a:cubicBezTo>
                    <a:pt x="123" y="37"/>
                    <a:pt x="122" y="37"/>
                    <a:pt x="122" y="37"/>
                  </a:cubicBezTo>
                  <a:cubicBezTo>
                    <a:pt x="120" y="37"/>
                    <a:pt x="118" y="37"/>
                    <a:pt x="117" y="37"/>
                  </a:cubicBezTo>
                  <a:cubicBezTo>
                    <a:pt x="117" y="36"/>
                    <a:pt x="120" y="37"/>
                    <a:pt x="121" y="36"/>
                  </a:cubicBezTo>
                  <a:cubicBezTo>
                    <a:pt x="120" y="36"/>
                    <a:pt x="115" y="36"/>
                    <a:pt x="113" y="35"/>
                  </a:cubicBezTo>
                  <a:cubicBezTo>
                    <a:pt x="114" y="35"/>
                    <a:pt x="115" y="35"/>
                    <a:pt x="114" y="34"/>
                  </a:cubicBezTo>
                  <a:cubicBezTo>
                    <a:pt x="111" y="34"/>
                    <a:pt x="108" y="34"/>
                    <a:pt x="104" y="34"/>
                  </a:cubicBezTo>
                  <a:cubicBezTo>
                    <a:pt x="105" y="33"/>
                    <a:pt x="105" y="32"/>
                    <a:pt x="105" y="31"/>
                  </a:cubicBezTo>
                  <a:cubicBezTo>
                    <a:pt x="105" y="31"/>
                    <a:pt x="102" y="31"/>
                    <a:pt x="101" y="31"/>
                  </a:cubicBezTo>
                  <a:cubicBezTo>
                    <a:pt x="99" y="30"/>
                    <a:pt x="96" y="31"/>
                    <a:pt x="95" y="32"/>
                  </a:cubicBezTo>
                  <a:cubicBezTo>
                    <a:pt x="91" y="31"/>
                    <a:pt x="87" y="29"/>
                    <a:pt x="83" y="30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30"/>
                    <a:pt x="82" y="30"/>
                    <a:pt x="81" y="30"/>
                  </a:cubicBezTo>
                  <a:cubicBezTo>
                    <a:pt x="81" y="29"/>
                    <a:pt x="79" y="29"/>
                    <a:pt x="80" y="28"/>
                  </a:cubicBezTo>
                  <a:cubicBezTo>
                    <a:pt x="79" y="28"/>
                    <a:pt x="78" y="28"/>
                    <a:pt x="77" y="28"/>
                  </a:cubicBezTo>
                  <a:cubicBezTo>
                    <a:pt x="80" y="27"/>
                    <a:pt x="82" y="25"/>
                    <a:pt x="81" y="23"/>
                  </a:cubicBezTo>
                  <a:cubicBezTo>
                    <a:pt x="81" y="23"/>
                    <a:pt x="81" y="22"/>
                    <a:pt x="80" y="22"/>
                  </a:cubicBezTo>
                  <a:cubicBezTo>
                    <a:pt x="77" y="21"/>
                    <a:pt x="70" y="24"/>
                    <a:pt x="72" y="27"/>
                  </a:cubicBezTo>
                  <a:cubicBezTo>
                    <a:pt x="68" y="26"/>
                    <a:pt x="65" y="26"/>
                    <a:pt x="61" y="26"/>
                  </a:cubicBezTo>
                  <a:cubicBezTo>
                    <a:pt x="61" y="25"/>
                    <a:pt x="61" y="24"/>
                    <a:pt x="61" y="24"/>
                  </a:cubicBezTo>
                  <a:cubicBezTo>
                    <a:pt x="61" y="23"/>
                    <a:pt x="58" y="22"/>
                    <a:pt x="58" y="22"/>
                  </a:cubicBezTo>
                  <a:cubicBezTo>
                    <a:pt x="56" y="22"/>
                    <a:pt x="54" y="22"/>
                    <a:pt x="52" y="23"/>
                  </a:cubicBezTo>
                  <a:cubicBezTo>
                    <a:pt x="51" y="23"/>
                    <a:pt x="50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8" y="23"/>
                    <a:pt x="48" y="23"/>
                    <a:pt x="47" y="23"/>
                  </a:cubicBezTo>
                  <a:cubicBezTo>
                    <a:pt x="45" y="23"/>
                    <a:pt x="45" y="25"/>
                    <a:pt x="43" y="25"/>
                  </a:cubicBezTo>
                  <a:cubicBezTo>
                    <a:pt x="42" y="25"/>
                    <a:pt x="42" y="25"/>
                    <a:pt x="42" y="24"/>
                  </a:cubicBezTo>
                  <a:cubicBezTo>
                    <a:pt x="42" y="25"/>
                    <a:pt x="42" y="25"/>
                    <a:pt x="41" y="27"/>
                  </a:cubicBezTo>
                  <a:cubicBezTo>
                    <a:pt x="41" y="27"/>
                    <a:pt x="42" y="28"/>
                    <a:pt x="42" y="28"/>
                  </a:cubicBezTo>
                  <a:cubicBezTo>
                    <a:pt x="42" y="28"/>
                    <a:pt x="42" y="28"/>
                    <a:pt x="43" y="28"/>
                  </a:cubicBezTo>
                  <a:cubicBezTo>
                    <a:pt x="43" y="28"/>
                    <a:pt x="44" y="28"/>
                    <a:pt x="44" y="29"/>
                  </a:cubicBezTo>
                  <a:cubicBezTo>
                    <a:pt x="45" y="28"/>
                    <a:pt x="46" y="27"/>
                    <a:pt x="47" y="26"/>
                  </a:cubicBezTo>
                  <a:cubicBezTo>
                    <a:pt x="49" y="26"/>
                    <a:pt x="49" y="25"/>
                    <a:pt x="49" y="24"/>
                  </a:cubicBezTo>
                  <a:cubicBezTo>
                    <a:pt x="50" y="24"/>
                    <a:pt x="51" y="24"/>
                    <a:pt x="52" y="25"/>
                  </a:cubicBezTo>
                  <a:cubicBezTo>
                    <a:pt x="52" y="26"/>
                    <a:pt x="52" y="27"/>
                    <a:pt x="54" y="28"/>
                  </a:cubicBezTo>
                  <a:cubicBezTo>
                    <a:pt x="53" y="28"/>
                    <a:pt x="52" y="28"/>
                    <a:pt x="52" y="28"/>
                  </a:cubicBezTo>
                  <a:cubicBezTo>
                    <a:pt x="54" y="29"/>
                    <a:pt x="59" y="29"/>
                    <a:pt x="60" y="31"/>
                  </a:cubicBezTo>
                  <a:cubicBezTo>
                    <a:pt x="58" y="31"/>
                    <a:pt x="55" y="30"/>
                    <a:pt x="54" y="31"/>
                  </a:cubicBezTo>
                  <a:cubicBezTo>
                    <a:pt x="55" y="32"/>
                    <a:pt x="58" y="32"/>
                    <a:pt x="59" y="33"/>
                  </a:cubicBezTo>
                  <a:cubicBezTo>
                    <a:pt x="57" y="33"/>
                    <a:pt x="56" y="32"/>
                    <a:pt x="55" y="32"/>
                  </a:cubicBezTo>
                  <a:cubicBezTo>
                    <a:pt x="56" y="34"/>
                    <a:pt x="59" y="34"/>
                    <a:pt x="61" y="35"/>
                  </a:cubicBezTo>
                  <a:cubicBezTo>
                    <a:pt x="60" y="36"/>
                    <a:pt x="59" y="34"/>
                    <a:pt x="59" y="36"/>
                  </a:cubicBezTo>
                  <a:cubicBezTo>
                    <a:pt x="60" y="36"/>
                    <a:pt x="62" y="37"/>
                    <a:pt x="64" y="37"/>
                  </a:cubicBezTo>
                  <a:cubicBezTo>
                    <a:pt x="63" y="38"/>
                    <a:pt x="63" y="38"/>
                    <a:pt x="62" y="38"/>
                  </a:cubicBezTo>
                  <a:cubicBezTo>
                    <a:pt x="61" y="38"/>
                    <a:pt x="60" y="38"/>
                    <a:pt x="59" y="37"/>
                  </a:cubicBezTo>
                  <a:cubicBezTo>
                    <a:pt x="59" y="37"/>
                    <a:pt x="59" y="35"/>
                    <a:pt x="58" y="35"/>
                  </a:cubicBezTo>
                  <a:cubicBezTo>
                    <a:pt x="58" y="35"/>
                    <a:pt x="57" y="35"/>
                    <a:pt x="57" y="35"/>
                  </a:cubicBezTo>
                  <a:cubicBezTo>
                    <a:pt x="55" y="34"/>
                    <a:pt x="53" y="34"/>
                    <a:pt x="51" y="34"/>
                  </a:cubicBezTo>
                  <a:cubicBezTo>
                    <a:pt x="51" y="35"/>
                    <a:pt x="53" y="36"/>
                    <a:pt x="55" y="36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3" y="37"/>
                    <a:pt x="51" y="35"/>
                    <a:pt x="49" y="36"/>
                  </a:cubicBezTo>
                  <a:cubicBezTo>
                    <a:pt x="50" y="37"/>
                    <a:pt x="51" y="37"/>
                    <a:pt x="52" y="38"/>
                  </a:cubicBezTo>
                  <a:cubicBezTo>
                    <a:pt x="52" y="39"/>
                    <a:pt x="50" y="37"/>
                    <a:pt x="50" y="38"/>
                  </a:cubicBezTo>
                  <a:cubicBezTo>
                    <a:pt x="51" y="40"/>
                    <a:pt x="55" y="40"/>
                    <a:pt x="56" y="42"/>
                  </a:cubicBezTo>
                  <a:cubicBezTo>
                    <a:pt x="53" y="41"/>
                    <a:pt x="51" y="42"/>
                    <a:pt x="48" y="43"/>
                  </a:cubicBezTo>
                  <a:cubicBezTo>
                    <a:pt x="49" y="41"/>
                    <a:pt x="49" y="39"/>
                    <a:pt x="49" y="38"/>
                  </a:cubicBezTo>
                  <a:cubicBezTo>
                    <a:pt x="49" y="38"/>
                    <a:pt x="48" y="37"/>
                    <a:pt x="48" y="36"/>
                  </a:cubicBezTo>
                  <a:cubicBezTo>
                    <a:pt x="48" y="36"/>
                    <a:pt x="48" y="36"/>
                    <a:pt x="47" y="36"/>
                  </a:cubicBezTo>
                  <a:cubicBezTo>
                    <a:pt x="46" y="36"/>
                    <a:pt x="46" y="36"/>
                    <a:pt x="45" y="36"/>
                  </a:cubicBezTo>
                  <a:cubicBezTo>
                    <a:pt x="44" y="37"/>
                    <a:pt x="44" y="39"/>
                    <a:pt x="43" y="40"/>
                  </a:cubicBezTo>
                  <a:cubicBezTo>
                    <a:pt x="43" y="40"/>
                    <a:pt x="43" y="40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5" y="42"/>
                    <a:pt x="45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4"/>
                    <a:pt x="52" y="44"/>
                    <a:pt x="53" y="45"/>
                  </a:cubicBezTo>
                  <a:cubicBezTo>
                    <a:pt x="53" y="45"/>
                    <a:pt x="52" y="46"/>
                    <a:pt x="52" y="47"/>
                  </a:cubicBezTo>
                  <a:cubicBezTo>
                    <a:pt x="51" y="47"/>
                    <a:pt x="51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53" y="46"/>
                    <a:pt x="52" y="45"/>
                  </a:cubicBezTo>
                  <a:cubicBezTo>
                    <a:pt x="51" y="45"/>
                    <a:pt x="51" y="45"/>
                    <a:pt x="50" y="46"/>
                  </a:cubicBezTo>
                  <a:cubicBezTo>
                    <a:pt x="49" y="46"/>
                    <a:pt x="47" y="46"/>
                    <a:pt x="47" y="46"/>
                  </a:cubicBezTo>
                  <a:cubicBezTo>
                    <a:pt x="44" y="46"/>
                    <a:pt x="44" y="44"/>
                    <a:pt x="42" y="44"/>
                  </a:cubicBezTo>
                  <a:cubicBezTo>
                    <a:pt x="42" y="44"/>
                    <a:pt x="44" y="45"/>
                    <a:pt x="44" y="46"/>
                  </a:cubicBezTo>
                  <a:cubicBezTo>
                    <a:pt x="44" y="47"/>
                    <a:pt x="42" y="47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49"/>
                    <a:pt x="44" y="49"/>
                    <a:pt x="44" y="49"/>
                  </a:cubicBezTo>
                  <a:cubicBezTo>
                    <a:pt x="45" y="50"/>
                    <a:pt x="45" y="50"/>
                    <a:pt x="47" y="50"/>
                  </a:cubicBezTo>
                  <a:cubicBezTo>
                    <a:pt x="47" y="50"/>
                    <a:pt x="47" y="49"/>
                    <a:pt x="47" y="49"/>
                  </a:cubicBezTo>
                  <a:cubicBezTo>
                    <a:pt x="48" y="48"/>
                    <a:pt x="49" y="48"/>
                    <a:pt x="50" y="48"/>
                  </a:cubicBezTo>
                  <a:cubicBezTo>
                    <a:pt x="50" y="48"/>
                    <a:pt x="51" y="48"/>
                    <a:pt x="51" y="48"/>
                  </a:cubicBezTo>
                  <a:cubicBezTo>
                    <a:pt x="51" y="50"/>
                    <a:pt x="51" y="51"/>
                    <a:pt x="52" y="51"/>
                  </a:cubicBezTo>
                  <a:cubicBezTo>
                    <a:pt x="53" y="51"/>
                    <a:pt x="53" y="51"/>
                    <a:pt x="54" y="51"/>
                  </a:cubicBezTo>
                  <a:cubicBezTo>
                    <a:pt x="54" y="51"/>
                    <a:pt x="54" y="51"/>
                    <a:pt x="55" y="52"/>
                  </a:cubicBezTo>
                  <a:cubicBezTo>
                    <a:pt x="51" y="51"/>
                    <a:pt x="49" y="52"/>
                    <a:pt x="47" y="51"/>
                  </a:cubicBezTo>
                  <a:cubicBezTo>
                    <a:pt x="45" y="52"/>
                    <a:pt x="39" y="52"/>
                    <a:pt x="39" y="50"/>
                  </a:cubicBezTo>
                  <a:cubicBezTo>
                    <a:pt x="38" y="50"/>
                    <a:pt x="37" y="50"/>
                    <a:pt x="36" y="51"/>
                  </a:cubicBezTo>
                  <a:cubicBezTo>
                    <a:pt x="36" y="51"/>
                    <a:pt x="37" y="50"/>
                    <a:pt x="37" y="49"/>
                  </a:cubicBezTo>
                  <a:cubicBezTo>
                    <a:pt x="38" y="49"/>
                    <a:pt x="39" y="49"/>
                    <a:pt x="39" y="48"/>
                  </a:cubicBezTo>
                  <a:cubicBezTo>
                    <a:pt x="39" y="48"/>
                    <a:pt x="38" y="48"/>
                    <a:pt x="37" y="48"/>
                  </a:cubicBezTo>
                  <a:cubicBezTo>
                    <a:pt x="38" y="47"/>
                    <a:pt x="39" y="47"/>
                    <a:pt x="39" y="46"/>
                  </a:cubicBezTo>
                  <a:cubicBezTo>
                    <a:pt x="39" y="45"/>
                    <a:pt x="36" y="42"/>
                    <a:pt x="36" y="42"/>
                  </a:cubicBezTo>
                  <a:cubicBezTo>
                    <a:pt x="35" y="42"/>
                    <a:pt x="35" y="42"/>
                    <a:pt x="34" y="42"/>
                  </a:cubicBezTo>
                  <a:cubicBezTo>
                    <a:pt x="34" y="43"/>
                    <a:pt x="33" y="44"/>
                    <a:pt x="32" y="44"/>
                  </a:cubicBezTo>
                  <a:cubicBezTo>
                    <a:pt x="32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5"/>
                    <a:pt x="30" y="45"/>
                  </a:cubicBezTo>
                  <a:cubicBezTo>
                    <a:pt x="29" y="47"/>
                    <a:pt x="33" y="47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2" y="49"/>
                    <a:pt x="32" y="49"/>
                  </a:cubicBezTo>
                  <a:cubicBezTo>
                    <a:pt x="33" y="49"/>
                    <a:pt x="34" y="51"/>
                    <a:pt x="35" y="51"/>
                  </a:cubicBezTo>
                  <a:cubicBezTo>
                    <a:pt x="33" y="51"/>
                    <a:pt x="30" y="51"/>
                    <a:pt x="29" y="53"/>
                  </a:cubicBezTo>
                  <a:cubicBezTo>
                    <a:pt x="30" y="53"/>
                    <a:pt x="32" y="52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2" y="53"/>
                    <a:pt x="32" y="53"/>
                    <a:pt x="31" y="53"/>
                  </a:cubicBezTo>
                  <a:cubicBezTo>
                    <a:pt x="30" y="53"/>
                    <a:pt x="29" y="52"/>
                    <a:pt x="29" y="53"/>
                  </a:cubicBezTo>
                  <a:cubicBezTo>
                    <a:pt x="29" y="53"/>
                    <a:pt x="29" y="53"/>
                    <a:pt x="28" y="53"/>
                  </a:cubicBezTo>
                  <a:cubicBezTo>
                    <a:pt x="28" y="53"/>
                    <a:pt x="28" y="54"/>
                    <a:pt x="27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8" y="57"/>
                    <a:pt x="29" y="58"/>
                  </a:cubicBezTo>
                  <a:cubicBezTo>
                    <a:pt x="27" y="58"/>
                    <a:pt x="26" y="58"/>
                    <a:pt x="24" y="58"/>
                  </a:cubicBezTo>
                  <a:cubicBezTo>
                    <a:pt x="24" y="57"/>
                    <a:pt x="22" y="56"/>
                    <a:pt x="22" y="56"/>
                  </a:cubicBezTo>
                  <a:cubicBezTo>
                    <a:pt x="22" y="55"/>
                    <a:pt x="23" y="55"/>
                    <a:pt x="23" y="55"/>
                  </a:cubicBezTo>
                  <a:cubicBezTo>
                    <a:pt x="24" y="55"/>
                    <a:pt x="25" y="55"/>
                    <a:pt x="26" y="55"/>
                  </a:cubicBezTo>
                  <a:cubicBezTo>
                    <a:pt x="25" y="54"/>
                    <a:pt x="25" y="54"/>
                    <a:pt x="24" y="54"/>
                  </a:cubicBezTo>
                  <a:cubicBezTo>
                    <a:pt x="25" y="54"/>
                    <a:pt x="25" y="53"/>
                    <a:pt x="25" y="53"/>
                  </a:cubicBezTo>
                  <a:cubicBezTo>
                    <a:pt x="25" y="52"/>
                    <a:pt x="25" y="53"/>
                    <a:pt x="24" y="53"/>
                  </a:cubicBezTo>
                  <a:cubicBezTo>
                    <a:pt x="22" y="53"/>
                    <a:pt x="22" y="52"/>
                    <a:pt x="20" y="52"/>
                  </a:cubicBezTo>
                  <a:cubicBezTo>
                    <a:pt x="19" y="52"/>
                    <a:pt x="21" y="52"/>
                    <a:pt x="21" y="53"/>
                  </a:cubicBezTo>
                  <a:cubicBezTo>
                    <a:pt x="21" y="54"/>
                    <a:pt x="22" y="54"/>
                    <a:pt x="22" y="56"/>
                  </a:cubicBezTo>
                  <a:cubicBezTo>
                    <a:pt x="22" y="56"/>
                    <a:pt x="19" y="58"/>
                    <a:pt x="20" y="58"/>
                  </a:cubicBezTo>
                  <a:cubicBezTo>
                    <a:pt x="20" y="59"/>
                    <a:pt x="20" y="59"/>
                    <a:pt x="22" y="59"/>
                  </a:cubicBezTo>
                  <a:cubicBezTo>
                    <a:pt x="22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3" y="58"/>
                    <a:pt x="22" y="58"/>
                    <a:pt x="22" y="58"/>
                  </a:cubicBezTo>
                  <a:cubicBezTo>
                    <a:pt x="25" y="59"/>
                    <a:pt x="27" y="59"/>
                    <a:pt x="29" y="60"/>
                  </a:cubicBezTo>
                  <a:cubicBezTo>
                    <a:pt x="28" y="60"/>
                    <a:pt x="27" y="60"/>
                    <a:pt x="27" y="61"/>
                  </a:cubicBezTo>
                  <a:cubicBezTo>
                    <a:pt x="28" y="62"/>
                    <a:pt x="30" y="61"/>
                    <a:pt x="30" y="61"/>
                  </a:cubicBezTo>
                  <a:cubicBezTo>
                    <a:pt x="31" y="62"/>
                    <a:pt x="32" y="62"/>
                    <a:pt x="32" y="63"/>
                  </a:cubicBezTo>
                  <a:cubicBezTo>
                    <a:pt x="32" y="63"/>
                    <a:pt x="32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9" y="63"/>
                    <a:pt x="28" y="63"/>
                    <a:pt x="27" y="63"/>
                  </a:cubicBezTo>
                  <a:cubicBezTo>
                    <a:pt x="28" y="64"/>
                    <a:pt x="28" y="64"/>
                    <a:pt x="27" y="65"/>
                  </a:cubicBezTo>
                  <a:cubicBezTo>
                    <a:pt x="30" y="65"/>
                    <a:pt x="33" y="64"/>
                    <a:pt x="35" y="66"/>
                  </a:cubicBezTo>
                  <a:cubicBezTo>
                    <a:pt x="33" y="66"/>
                    <a:pt x="33" y="66"/>
                    <a:pt x="32" y="66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0" y="65"/>
                    <a:pt x="31" y="66"/>
                    <a:pt x="31" y="66"/>
                  </a:cubicBezTo>
                  <a:cubicBezTo>
                    <a:pt x="31" y="66"/>
                    <a:pt x="31" y="67"/>
                    <a:pt x="32" y="67"/>
                  </a:cubicBezTo>
                  <a:cubicBezTo>
                    <a:pt x="32" y="67"/>
                    <a:pt x="33" y="67"/>
                    <a:pt x="33" y="68"/>
                  </a:cubicBezTo>
                  <a:cubicBezTo>
                    <a:pt x="33" y="68"/>
                    <a:pt x="32" y="68"/>
                    <a:pt x="32" y="68"/>
                  </a:cubicBezTo>
                  <a:cubicBezTo>
                    <a:pt x="30" y="68"/>
                    <a:pt x="27" y="67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7"/>
                    <a:pt x="25" y="66"/>
                    <a:pt x="24" y="66"/>
                  </a:cubicBezTo>
                  <a:cubicBezTo>
                    <a:pt x="22" y="66"/>
                    <a:pt x="22" y="69"/>
                    <a:pt x="20" y="69"/>
                  </a:cubicBezTo>
                  <a:cubicBezTo>
                    <a:pt x="19" y="69"/>
                    <a:pt x="15" y="67"/>
                    <a:pt x="15" y="67"/>
                  </a:cubicBezTo>
                  <a:cubicBezTo>
                    <a:pt x="15" y="69"/>
                    <a:pt x="16" y="69"/>
                    <a:pt x="16" y="70"/>
                  </a:cubicBezTo>
                  <a:cubicBezTo>
                    <a:pt x="16" y="71"/>
                    <a:pt x="19" y="71"/>
                    <a:pt x="19" y="71"/>
                  </a:cubicBezTo>
                  <a:cubicBezTo>
                    <a:pt x="21" y="71"/>
                    <a:pt x="21" y="72"/>
                    <a:pt x="22" y="72"/>
                  </a:cubicBezTo>
                  <a:cubicBezTo>
                    <a:pt x="22" y="72"/>
                    <a:pt x="23" y="72"/>
                    <a:pt x="24" y="72"/>
                  </a:cubicBezTo>
                  <a:cubicBezTo>
                    <a:pt x="24" y="72"/>
                    <a:pt x="24" y="73"/>
                    <a:pt x="23" y="73"/>
                  </a:cubicBezTo>
                  <a:cubicBezTo>
                    <a:pt x="23" y="73"/>
                    <a:pt x="24" y="74"/>
                    <a:pt x="24" y="74"/>
                  </a:cubicBezTo>
                  <a:cubicBezTo>
                    <a:pt x="24" y="74"/>
                    <a:pt x="25" y="72"/>
                    <a:pt x="26" y="71"/>
                  </a:cubicBezTo>
                  <a:cubicBezTo>
                    <a:pt x="26" y="71"/>
                    <a:pt x="26" y="71"/>
                    <a:pt x="27" y="71"/>
                  </a:cubicBezTo>
                  <a:cubicBezTo>
                    <a:pt x="27" y="71"/>
                    <a:pt x="26" y="71"/>
                    <a:pt x="26" y="70"/>
                  </a:cubicBezTo>
                  <a:cubicBezTo>
                    <a:pt x="26" y="70"/>
                    <a:pt x="26" y="69"/>
                    <a:pt x="26" y="69"/>
                  </a:cubicBezTo>
                  <a:cubicBezTo>
                    <a:pt x="27" y="68"/>
                    <a:pt x="28" y="69"/>
                    <a:pt x="29" y="69"/>
                  </a:cubicBezTo>
                  <a:cubicBezTo>
                    <a:pt x="28" y="70"/>
                    <a:pt x="27" y="70"/>
                    <a:pt x="27" y="71"/>
                  </a:cubicBezTo>
                  <a:cubicBezTo>
                    <a:pt x="27" y="71"/>
                    <a:pt x="28" y="72"/>
                    <a:pt x="29" y="73"/>
                  </a:cubicBezTo>
                  <a:cubicBezTo>
                    <a:pt x="27" y="73"/>
                    <a:pt x="27" y="72"/>
                    <a:pt x="26" y="72"/>
                  </a:cubicBezTo>
                  <a:cubicBezTo>
                    <a:pt x="25" y="74"/>
                    <a:pt x="29" y="73"/>
                    <a:pt x="28" y="75"/>
                  </a:cubicBezTo>
                  <a:cubicBezTo>
                    <a:pt x="30" y="75"/>
                    <a:pt x="32" y="74"/>
                    <a:pt x="34" y="74"/>
                  </a:cubicBezTo>
                  <a:cubicBezTo>
                    <a:pt x="32" y="75"/>
                    <a:pt x="32" y="75"/>
                    <a:pt x="30" y="75"/>
                  </a:cubicBezTo>
                  <a:cubicBezTo>
                    <a:pt x="30" y="75"/>
                    <a:pt x="27" y="75"/>
                    <a:pt x="26" y="75"/>
                  </a:cubicBezTo>
                  <a:cubicBezTo>
                    <a:pt x="25" y="75"/>
                    <a:pt x="25" y="74"/>
                    <a:pt x="24" y="74"/>
                  </a:cubicBezTo>
                  <a:cubicBezTo>
                    <a:pt x="24" y="75"/>
                    <a:pt x="23" y="75"/>
                    <a:pt x="23" y="76"/>
                  </a:cubicBezTo>
                  <a:cubicBezTo>
                    <a:pt x="24" y="76"/>
                    <a:pt x="26" y="75"/>
                    <a:pt x="26" y="76"/>
                  </a:cubicBezTo>
                  <a:cubicBezTo>
                    <a:pt x="24" y="76"/>
                    <a:pt x="26" y="78"/>
                    <a:pt x="24" y="78"/>
                  </a:cubicBezTo>
                  <a:cubicBezTo>
                    <a:pt x="24" y="78"/>
                    <a:pt x="23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6"/>
                    <a:pt x="22" y="76"/>
                    <a:pt x="22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2" y="73"/>
                    <a:pt x="22" y="73"/>
                    <a:pt x="22" y="72"/>
                  </a:cubicBezTo>
                  <a:cubicBezTo>
                    <a:pt x="21" y="73"/>
                    <a:pt x="20" y="73"/>
                    <a:pt x="19" y="73"/>
                  </a:cubicBezTo>
                  <a:cubicBezTo>
                    <a:pt x="19" y="73"/>
                    <a:pt x="16" y="74"/>
                    <a:pt x="16" y="75"/>
                  </a:cubicBezTo>
                  <a:cubicBezTo>
                    <a:pt x="16" y="76"/>
                    <a:pt x="16" y="76"/>
                    <a:pt x="16" y="78"/>
                  </a:cubicBezTo>
                  <a:cubicBezTo>
                    <a:pt x="16" y="78"/>
                    <a:pt x="18" y="79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0" y="79"/>
                    <a:pt x="19" y="79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9"/>
                    <a:pt x="19" y="79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7" y="81"/>
                    <a:pt x="17" y="82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7" y="82"/>
                    <a:pt x="17" y="83"/>
                    <a:pt x="17" y="83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3"/>
                    <a:pt x="17" y="83"/>
                    <a:pt x="16" y="83"/>
                  </a:cubicBezTo>
                  <a:cubicBezTo>
                    <a:pt x="16" y="83"/>
                    <a:pt x="17" y="83"/>
                    <a:pt x="17" y="83"/>
                  </a:cubicBezTo>
                  <a:cubicBezTo>
                    <a:pt x="17" y="82"/>
                    <a:pt x="16" y="82"/>
                    <a:pt x="17" y="82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16" y="81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0" y="80"/>
                    <a:pt x="10" y="84"/>
                    <a:pt x="8" y="84"/>
                  </a:cubicBezTo>
                  <a:cubicBezTo>
                    <a:pt x="8" y="84"/>
                    <a:pt x="7" y="84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7" y="83"/>
                    <a:pt x="6" y="83"/>
                  </a:cubicBezTo>
                  <a:cubicBezTo>
                    <a:pt x="5" y="82"/>
                    <a:pt x="4" y="82"/>
                    <a:pt x="4" y="82"/>
                  </a:cubicBezTo>
                  <a:cubicBezTo>
                    <a:pt x="4" y="83"/>
                    <a:pt x="4" y="83"/>
                    <a:pt x="5" y="83"/>
                  </a:cubicBezTo>
                  <a:cubicBezTo>
                    <a:pt x="3" y="83"/>
                    <a:pt x="2" y="83"/>
                    <a:pt x="1" y="84"/>
                  </a:cubicBezTo>
                  <a:cubicBezTo>
                    <a:pt x="2" y="85"/>
                    <a:pt x="2" y="84"/>
                    <a:pt x="3" y="84"/>
                  </a:cubicBezTo>
                  <a:cubicBezTo>
                    <a:pt x="3" y="85"/>
                    <a:pt x="4" y="85"/>
                    <a:pt x="2" y="86"/>
                  </a:cubicBezTo>
                  <a:cubicBezTo>
                    <a:pt x="4" y="86"/>
                    <a:pt x="4" y="86"/>
                    <a:pt x="5" y="86"/>
                  </a:cubicBezTo>
                  <a:cubicBezTo>
                    <a:pt x="5" y="85"/>
                    <a:pt x="6" y="85"/>
                    <a:pt x="7" y="85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8" y="85"/>
                    <a:pt x="8" y="85"/>
                  </a:cubicBezTo>
                  <a:cubicBezTo>
                    <a:pt x="8" y="86"/>
                    <a:pt x="7" y="86"/>
                    <a:pt x="8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7" y="86"/>
                    <a:pt x="5" y="87"/>
                    <a:pt x="4" y="87"/>
                  </a:cubicBezTo>
                  <a:cubicBezTo>
                    <a:pt x="8" y="87"/>
                    <a:pt x="11" y="88"/>
                    <a:pt x="14" y="86"/>
                  </a:cubicBezTo>
                  <a:cubicBezTo>
                    <a:pt x="13" y="86"/>
                    <a:pt x="13" y="86"/>
                    <a:pt x="12" y="86"/>
                  </a:cubicBezTo>
                  <a:cubicBezTo>
                    <a:pt x="12" y="86"/>
                    <a:pt x="11" y="85"/>
                    <a:pt x="11" y="85"/>
                  </a:cubicBezTo>
                  <a:cubicBezTo>
                    <a:pt x="11" y="84"/>
                    <a:pt x="13" y="84"/>
                    <a:pt x="14" y="84"/>
                  </a:cubicBezTo>
                  <a:cubicBezTo>
                    <a:pt x="14" y="84"/>
                    <a:pt x="14" y="84"/>
                    <a:pt x="14" y="85"/>
                  </a:cubicBezTo>
                  <a:cubicBezTo>
                    <a:pt x="16" y="84"/>
                    <a:pt x="18" y="85"/>
                    <a:pt x="18" y="84"/>
                  </a:cubicBezTo>
                  <a:cubicBezTo>
                    <a:pt x="18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1" y="84"/>
                    <a:pt x="21" y="85"/>
                    <a:pt x="24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6" y="86"/>
                    <a:pt x="28" y="86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29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6"/>
                    <a:pt x="30" y="86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7"/>
                    <a:pt x="31" y="87"/>
                    <a:pt x="31" y="87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1" y="87"/>
                    <a:pt x="30" y="87"/>
                    <a:pt x="30" y="87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88"/>
                    <a:pt x="29" y="87"/>
                    <a:pt x="28" y="87"/>
                  </a:cubicBezTo>
                  <a:cubicBezTo>
                    <a:pt x="26" y="87"/>
                    <a:pt x="24" y="87"/>
                    <a:pt x="23" y="88"/>
                  </a:cubicBezTo>
                  <a:cubicBezTo>
                    <a:pt x="21" y="88"/>
                    <a:pt x="21" y="87"/>
                    <a:pt x="19" y="87"/>
                  </a:cubicBezTo>
                  <a:cubicBezTo>
                    <a:pt x="19" y="87"/>
                    <a:pt x="16" y="88"/>
                    <a:pt x="15" y="89"/>
                  </a:cubicBezTo>
                  <a:cubicBezTo>
                    <a:pt x="14" y="89"/>
                    <a:pt x="13" y="89"/>
                    <a:pt x="13" y="90"/>
                  </a:cubicBezTo>
                  <a:cubicBezTo>
                    <a:pt x="13" y="90"/>
                    <a:pt x="13" y="90"/>
                    <a:pt x="13" y="8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89"/>
                    <a:pt x="13" y="89"/>
                    <a:pt x="12" y="89"/>
                  </a:cubicBezTo>
                  <a:cubicBezTo>
                    <a:pt x="10" y="89"/>
                    <a:pt x="10" y="88"/>
                    <a:pt x="8" y="88"/>
                  </a:cubicBezTo>
                  <a:cubicBezTo>
                    <a:pt x="7" y="88"/>
                    <a:pt x="4" y="89"/>
                    <a:pt x="4" y="89"/>
                  </a:cubicBezTo>
                  <a:cubicBezTo>
                    <a:pt x="4" y="91"/>
                    <a:pt x="10" y="91"/>
                    <a:pt x="10" y="93"/>
                  </a:cubicBezTo>
                  <a:cubicBezTo>
                    <a:pt x="10" y="93"/>
                    <a:pt x="8" y="94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5"/>
                    <a:pt x="8" y="95"/>
                    <a:pt x="9" y="95"/>
                  </a:cubicBezTo>
                  <a:cubicBezTo>
                    <a:pt x="10" y="95"/>
                    <a:pt x="10" y="93"/>
                    <a:pt x="12" y="93"/>
                  </a:cubicBezTo>
                  <a:cubicBezTo>
                    <a:pt x="13" y="93"/>
                    <a:pt x="17" y="93"/>
                    <a:pt x="17" y="93"/>
                  </a:cubicBezTo>
                  <a:cubicBezTo>
                    <a:pt x="17" y="93"/>
                    <a:pt x="17" y="92"/>
                    <a:pt x="17" y="92"/>
                  </a:cubicBezTo>
                  <a:cubicBezTo>
                    <a:pt x="16" y="93"/>
                    <a:pt x="15" y="93"/>
                    <a:pt x="15" y="93"/>
                  </a:cubicBezTo>
                  <a:cubicBezTo>
                    <a:pt x="15" y="92"/>
                    <a:pt x="15" y="92"/>
                    <a:pt x="15" y="91"/>
                  </a:cubicBezTo>
                  <a:cubicBezTo>
                    <a:pt x="15" y="91"/>
                    <a:pt x="14" y="91"/>
                    <a:pt x="14" y="91"/>
                  </a:cubicBezTo>
                  <a:cubicBezTo>
                    <a:pt x="14" y="91"/>
                    <a:pt x="15" y="91"/>
                    <a:pt x="15" y="9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6" y="92"/>
                    <a:pt x="17" y="92"/>
                    <a:pt x="17" y="92"/>
                  </a:cubicBezTo>
                  <a:cubicBezTo>
                    <a:pt x="18" y="92"/>
                    <a:pt x="19" y="92"/>
                    <a:pt x="19" y="92"/>
                  </a:cubicBezTo>
                  <a:cubicBezTo>
                    <a:pt x="21" y="92"/>
                    <a:pt x="21" y="95"/>
                    <a:pt x="23" y="95"/>
                  </a:cubicBezTo>
                  <a:cubicBezTo>
                    <a:pt x="23" y="95"/>
                    <a:pt x="24" y="95"/>
                    <a:pt x="24" y="95"/>
                  </a:cubicBezTo>
                  <a:cubicBezTo>
                    <a:pt x="26" y="95"/>
                    <a:pt x="28" y="94"/>
                    <a:pt x="29" y="95"/>
                  </a:cubicBezTo>
                  <a:cubicBezTo>
                    <a:pt x="25" y="95"/>
                    <a:pt x="28" y="97"/>
                    <a:pt x="26" y="97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21" y="96"/>
                    <a:pt x="21" y="94"/>
                    <a:pt x="19" y="94"/>
                  </a:cubicBezTo>
                  <a:cubicBezTo>
                    <a:pt x="18" y="94"/>
                    <a:pt x="21" y="96"/>
                    <a:pt x="21" y="97"/>
                  </a:cubicBezTo>
                  <a:cubicBezTo>
                    <a:pt x="21" y="98"/>
                    <a:pt x="21" y="98"/>
                    <a:pt x="20" y="98"/>
                  </a:cubicBezTo>
                  <a:cubicBezTo>
                    <a:pt x="20" y="98"/>
                    <a:pt x="19" y="98"/>
                    <a:pt x="19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99"/>
                    <a:pt x="20" y="100"/>
                    <a:pt x="19" y="100"/>
                  </a:cubicBezTo>
                  <a:cubicBezTo>
                    <a:pt x="19" y="100"/>
                    <a:pt x="19" y="101"/>
                    <a:pt x="19" y="101"/>
                  </a:cubicBezTo>
                  <a:cubicBezTo>
                    <a:pt x="18" y="101"/>
                    <a:pt x="18" y="101"/>
                    <a:pt x="17" y="101"/>
                  </a:cubicBezTo>
                  <a:cubicBezTo>
                    <a:pt x="17" y="102"/>
                    <a:pt x="18" y="102"/>
                    <a:pt x="19" y="102"/>
                  </a:cubicBezTo>
                  <a:cubicBezTo>
                    <a:pt x="18" y="102"/>
                    <a:pt x="18" y="102"/>
                    <a:pt x="19" y="102"/>
                  </a:cubicBezTo>
                  <a:cubicBezTo>
                    <a:pt x="20" y="102"/>
                    <a:pt x="20" y="102"/>
                    <a:pt x="21" y="102"/>
                  </a:cubicBezTo>
                  <a:cubicBezTo>
                    <a:pt x="20" y="103"/>
                    <a:pt x="20" y="103"/>
                    <a:pt x="19" y="104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18" y="104"/>
                    <a:pt x="16" y="104"/>
                    <a:pt x="16" y="104"/>
                  </a:cubicBezTo>
                  <a:cubicBezTo>
                    <a:pt x="16" y="106"/>
                    <a:pt x="18" y="106"/>
                    <a:pt x="18" y="107"/>
                  </a:cubicBezTo>
                  <a:cubicBezTo>
                    <a:pt x="18" y="108"/>
                    <a:pt x="18" y="106"/>
                    <a:pt x="19" y="106"/>
                  </a:cubicBezTo>
                  <a:cubicBezTo>
                    <a:pt x="21" y="106"/>
                    <a:pt x="21" y="108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4" y="108"/>
                    <a:pt x="26" y="108"/>
                    <a:pt x="26" y="108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7" y="109"/>
                    <a:pt x="24" y="109"/>
                    <a:pt x="25" y="110"/>
                  </a:cubicBezTo>
                  <a:cubicBezTo>
                    <a:pt x="26" y="111"/>
                    <a:pt x="29" y="110"/>
                    <a:pt x="29" y="111"/>
                  </a:cubicBezTo>
                  <a:cubicBezTo>
                    <a:pt x="27" y="111"/>
                    <a:pt x="24" y="112"/>
                    <a:pt x="22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1"/>
                    <a:pt x="24" y="109"/>
                    <a:pt x="23" y="109"/>
                  </a:cubicBezTo>
                  <a:cubicBezTo>
                    <a:pt x="21" y="109"/>
                    <a:pt x="21" y="110"/>
                    <a:pt x="18" y="110"/>
                  </a:cubicBezTo>
                  <a:cubicBezTo>
                    <a:pt x="18" y="110"/>
                    <a:pt x="17" y="111"/>
                    <a:pt x="17" y="112"/>
                  </a:cubicBezTo>
                  <a:cubicBezTo>
                    <a:pt x="17" y="112"/>
                    <a:pt x="18" y="113"/>
                    <a:pt x="19" y="113"/>
                  </a:cubicBezTo>
                  <a:cubicBezTo>
                    <a:pt x="17" y="113"/>
                    <a:pt x="16" y="113"/>
                    <a:pt x="15" y="113"/>
                  </a:cubicBezTo>
                  <a:cubicBezTo>
                    <a:pt x="15" y="113"/>
                    <a:pt x="14" y="113"/>
                    <a:pt x="14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3" y="113"/>
                    <a:pt x="12" y="113"/>
                    <a:pt x="12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1" y="113"/>
                    <a:pt x="10" y="113"/>
                    <a:pt x="10" y="112"/>
                  </a:cubicBezTo>
                  <a:cubicBezTo>
                    <a:pt x="10" y="112"/>
                    <a:pt x="10" y="111"/>
                    <a:pt x="10" y="111"/>
                  </a:cubicBezTo>
                  <a:cubicBezTo>
                    <a:pt x="12" y="111"/>
                    <a:pt x="14" y="111"/>
                    <a:pt x="15" y="110"/>
                  </a:cubicBezTo>
                  <a:cubicBezTo>
                    <a:pt x="14" y="111"/>
                    <a:pt x="13" y="110"/>
                    <a:pt x="12" y="110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2" y="110"/>
                    <a:pt x="11" y="110"/>
                    <a:pt x="11" y="110"/>
                  </a:cubicBezTo>
                  <a:cubicBezTo>
                    <a:pt x="11" y="110"/>
                    <a:pt x="10" y="110"/>
                    <a:pt x="10" y="110"/>
                  </a:cubicBezTo>
                  <a:cubicBezTo>
                    <a:pt x="9" y="110"/>
                    <a:pt x="9" y="111"/>
                    <a:pt x="9" y="111"/>
                  </a:cubicBezTo>
                  <a:cubicBezTo>
                    <a:pt x="8" y="111"/>
                    <a:pt x="8" y="111"/>
                    <a:pt x="7" y="111"/>
                  </a:cubicBezTo>
                  <a:cubicBezTo>
                    <a:pt x="7" y="111"/>
                    <a:pt x="7" y="111"/>
                    <a:pt x="7" y="112"/>
                  </a:cubicBezTo>
                  <a:cubicBezTo>
                    <a:pt x="7" y="113"/>
                    <a:pt x="4" y="113"/>
                    <a:pt x="4" y="115"/>
                  </a:cubicBezTo>
                  <a:cubicBezTo>
                    <a:pt x="4" y="115"/>
                    <a:pt x="7" y="117"/>
                    <a:pt x="7" y="117"/>
                  </a:cubicBezTo>
                  <a:cubicBezTo>
                    <a:pt x="10" y="117"/>
                    <a:pt x="10" y="114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5" y="114"/>
                    <a:pt x="17" y="114"/>
                    <a:pt x="20" y="114"/>
                  </a:cubicBezTo>
                  <a:cubicBezTo>
                    <a:pt x="20" y="114"/>
                    <a:pt x="20" y="114"/>
                    <a:pt x="20" y="115"/>
                  </a:cubicBezTo>
                  <a:cubicBezTo>
                    <a:pt x="20" y="115"/>
                    <a:pt x="18" y="117"/>
                    <a:pt x="18" y="117"/>
                  </a:cubicBezTo>
                  <a:cubicBezTo>
                    <a:pt x="20" y="117"/>
                    <a:pt x="20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2" y="118"/>
                    <a:pt x="22" y="118"/>
                    <a:pt x="23" y="118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18"/>
                    <a:pt x="24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4" y="116"/>
                    <a:pt x="25" y="115"/>
                    <a:pt x="25" y="115"/>
                  </a:cubicBezTo>
                  <a:cubicBezTo>
                    <a:pt x="25" y="114"/>
                    <a:pt x="24" y="114"/>
                    <a:pt x="23" y="114"/>
                  </a:cubicBezTo>
                  <a:cubicBezTo>
                    <a:pt x="24" y="113"/>
                    <a:pt x="25" y="113"/>
                    <a:pt x="27" y="113"/>
                  </a:cubicBezTo>
                  <a:cubicBezTo>
                    <a:pt x="26" y="114"/>
                    <a:pt x="28" y="114"/>
                    <a:pt x="29" y="114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29" y="115"/>
                    <a:pt x="29" y="116"/>
                    <a:pt x="29" y="117"/>
                  </a:cubicBezTo>
                  <a:cubicBezTo>
                    <a:pt x="29" y="117"/>
                    <a:pt x="28" y="117"/>
                    <a:pt x="28" y="117"/>
                  </a:cubicBezTo>
                  <a:cubicBezTo>
                    <a:pt x="26" y="117"/>
                    <a:pt x="26" y="118"/>
                    <a:pt x="25" y="117"/>
                  </a:cubicBezTo>
                  <a:cubicBezTo>
                    <a:pt x="24" y="118"/>
                    <a:pt x="25" y="117"/>
                    <a:pt x="26" y="117"/>
                  </a:cubicBezTo>
                  <a:cubicBezTo>
                    <a:pt x="26" y="117"/>
                    <a:pt x="27" y="117"/>
                    <a:pt x="29" y="117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2" y="118"/>
                    <a:pt x="32" y="117"/>
                    <a:pt x="34" y="117"/>
                  </a:cubicBezTo>
                  <a:cubicBezTo>
                    <a:pt x="34" y="117"/>
                    <a:pt x="36" y="116"/>
                    <a:pt x="37" y="116"/>
                  </a:cubicBezTo>
                  <a:cubicBezTo>
                    <a:pt x="38" y="116"/>
                    <a:pt x="39" y="116"/>
                    <a:pt x="39" y="116"/>
                  </a:cubicBezTo>
                  <a:cubicBezTo>
                    <a:pt x="39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9" y="114"/>
                    <a:pt x="40" y="114"/>
                    <a:pt x="42" y="114"/>
                  </a:cubicBezTo>
                  <a:cubicBezTo>
                    <a:pt x="43" y="115"/>
                    <a:pt x="43" y="118"/>
                    <a:pt x="45" y="118"/>
                  </a:cubicBezTo>
                  <a:cubicBezTo>
                    <a:pt x="45" y="118"/>
                    <a:pt x="43" y="116"/>
                    <a:pt x="43" y="115"/>
                  </a:cubicBezTo>
                  <a:cubicBezTo>
                    <a:pt x="43" y="115"/>
                    <a:pt x="43" y="114"/>
                    <a:pt x="43" y="114"/>
                  </a:cubicBezTo>
                  <a:cubicBezTo>
                    <a:pt x="44" y="114"/>
                    <a:pt x="45" y="114"/>
                    <a:pt x="46" y="115"/>
                  </a:cubicBezTo>
                  <a:cubicBezTo>
                    <a:pt x="48" y="115"/>
                    <a:pt x="48" y="114"/>
                    <a:pt x="49" y="114"/>
                  </a:cubicBezTo>
                  <a:cubicBezTo>
                    <a:pt x="50" y="114"/>
                    <a:pt x="51" y="114"/>
                    <a:pt x="52" y="114"/>
                  </a:cubicBezTo>
                  <a:cubicBezTo>
                    <a:pt x="52" y="114"/>
                    <a:pt x="52" y="115"/>
                    <a:pt x="52" y="115"/>
                  </a:cubicBezTo>
                  <a:cubicBezTo>
                    <a:pt x="52" y="115"/>
                    <a:pt x="52" y="116"/>
                    <a:pt x="52" y="116"/>
                  </a:cubicBezTo>
                  <a:cubicBezTo>
                    <a:pt x="50" y="116"/>
                    <a:pt x="48" y="117"/>
                    <a:pt x="49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1" y="118"/>
                    <a:pt x="51" y="117"/>
                    <a:pt x="52" y="117"/>
                  </a:cubicBezTo>
                  <a:cubicBezTo>
                    <a:pt x="54" y="117"/>
                    <a:pt x="54" y="118"/>
                    <a:pt x="56" y="118"/>
                  </a:cubicBezTo>
                  <a:cubicBezTo>
                    <a:pt x="56" y="118"/>
                    <a:pt x="59" y="117"/>
                    <a:pt x="60" y="116"/>
                  </a:cubicBezTo>
                  <a:cubicBezTo>
                    <a:pt x="60" y="116"/>
                    <a:pt x="59" y="115"/>
                    <a:pt x="59" y="115"/>
                  </a:cubicBezTo>
                  <a:cubicBezTo>
                    <a:pt x="59" y="115"/>
                    <a:pt x="59" y="115"/>
                    <a:pt x="60" y="115"/>
                  </a:cubicBezTo>
                  <a:cubicBezTo>
                    <a:pt x="59" y="114"/>
                    <a:pt x="59" y="114"/>
                    <a:pt x="58" y="114"/>
                  </a:cubicBezTo>
                  <a:cubicBezTo>
                    <a:pt x="59" y="114"/>
                    <a:pt x="60" y="114"/>
                    <a:pt x="60" y="114"/>
                  </a:cubicBezTo>
                  <a:cubicBezTo>
                    <a:pt x="60" y="114"/>
                    <a:pt x="60" y="114"/>
                    <a:pt x="60" y="115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5"/>
                    <a:pt x="60" y="116"/>
                    <a:pt x="60" y="116"/>
                  </a:cubicBezTo>
                  <a:cubicBezTo>
                    <a:pt x="61" y="116"/>
                    <a:pt x="62" y="116"/>
                    <a:pt x="62" y="116"/>
                  </a:cubicBezTo>
                  <a:cubicBezTo>
                    <a:pt x="65" y="116"/>
                    <a:pt x="65" y="116"/>
                    <a:pt x="67" y="116"/>
                  </a:cubicBezTo>
                  <a:cubicBezTo>
                    <a:pt x="67" y="116"/>
                    <a:pt x="70" y="116"/>
                    <a:pt x="70" y="115"/>
                  </a:cubicBezTo>
                  <a:cubicBezTo>
                    <a:pt x="70" y="115"/>
                    <a:pt x="70" y="115"/>
                    <a:pt x="69" y="115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0" y="115"/>
                    <a:pt x="69" y="115"/>
                    <a:pt x="69" y="115"/>
                  </a:cubicBezTo>
                  <a:cubicBezTo>
                    <a:pt x="69" y="115"/>
                    <a:pt x="69" y="114"/>
                    <a:pt x="69" y="114"/>
                  </a:cubicBezTo>
                  <a:cubicBezTo>
                    <a:pt x="71" y="114"/>
                    <a:pt x="73" y="114"/>
                    <a:pt x="75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5"/>
                    <a:pt x="73" y="115"/>
                    <a:pt x="73" y="117"/>
                  </a:cubicBezTo>
                  <a:cubicBezTo>
                    <a:pt x="74" y="116"/>
                    <a:pt x="75" y="116"/>
                    <a:pt x="75" y="116"/>
                  </a:cubicBezTo>
                  <a:cubicBezTo>
                    <a:pt x="76" y="116"/>
                    <a:pt x="76" y="116"/>
                    <a:pt x="77" y="116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7" y="116"/>
                    <a:pt x="77" y="116"/>
                    <a:pt x="78" y="116"/>
                  </a:cubicBezTo>
                  <a:cubicBezTo>
                    <a:pt x="78" y="116"/>
                    <a:pt x="81" y="116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1" y="116"/>
                    <a:pt x="83" y="117"/>
                    <a:pt x="83" y="117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4" y="118"/>
                    <a:pt x="84" y="117"/>
                    <a:pt x="84" y="117"/>
                  </a:cubicBezTo>
                  <a:cubicBezTo>
                    <a:pt x="84" y="117"/>
                    <a:pt x="84" y="117"/>
                    <a:pt x="85" y="117"/>
                  </a:cubicBezTo>
                  <a:cubicBezTo>
                    <a:pt x="85" y="117"/>
                    <a:pt x="86" y="117"/>
                    <a:pt x="86" y="118"/>
                  </a:cubicBezTo>
                  <a:cubicBezTo>
                    <a:pt x="87" y="118"/>
                    <a:pt x="88" y="118"/>
                    <a:pt x="89" y="118"/>
                  </a:cubicBezTo>
                  <a:cubicBezTo>
                    <a:pt x="89" y="118"/>
                    <a:pt x="91" y="116"/>
                    <a:pt x="91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5"/>
                    <a:pt x="93" y="115"/>
                    <a:pt x="93" y="115"/>
                  </a:cubicBezTo>
                  <a:cubicBezTo>
                    <a:pt x="93" y="115"/>
                    <a:pt x="93" y="115"/>
                    <a:pt x="93" y="116"/>
                  </a:cubicBezTo>
                  <a:cubicBezTo>
                    <a:pt x="93" y="116"/>
                    <a:pt x="93" y="117"/>
                    <a:pt x="94" y="117"/>
                  </a:cubicBezTo>
                  <a:cubicBezTo>
                    <a:pt x="94" y="117"/>
                    <a:pt x="93" y="118"/>
                    <a:pt x="92" y="118"/>
                  </a:cubicBezTo>
                  <a:cubicBezTo>
                    <a:pt x="92" y="118"/>
                    <a:pt x="90" y="119"/>
                    <a:pt x="91" y="118"/>
                  </a:cubicBezTo>
                  <a:cubicBezTo>
                    <a:pt x="90" y="118"/>
                    <a:pt x="91" y="118"/>
                    <a:pt x="90" y="118"/>
                  </a:cubicBezTo>
                  <a:cubicBezTo>
                    <a:pt x="90" y="119"/>
                    <a:pt x="89" y="119"/>
                    <a:pt x="88" y="119"/>
                  </a:cubicBezTo>
                  <a:cubicBezTo>
                    <a:pt x="88" y="120"/>
                    <a:pt x="87" y="120"/>
                    <a:pt x="86" y="121"/>
                  </a:cubicBezTo>
                  <a:cubicBezTo>
                    <a:pt x="86" y="121"/>
                    <a:pt x="86" y="121"/>
                    <a:pt x="87" y="121"/>
                  </a:cubicBezTo>
                  <a:cubicBezTo>
                    <a:pt x="87" y="122"/>
                    <a:pt x="86" y="122"/>
                    <a:pt x="87" y="123"/>
                  </a:cubicBezTo>
                  <a:cubicBezTo>
                    <a:pt x="86" y="123"/>
                    <a:pt x="85" y="123"/>
                    <a:pt x="85" y="123"/>
                  </a:cubicBezTo>
                  <a:cubicBezTo>
                    <a:pt x="84" y="123"/>
                    <a:pt x="83" y="123"/>
                    <a:pt x="83" y="123"/>
                  </a:cubicBezTo>
                  <a:cubicBezTo>
                    <a:pt x="82" y="123"/>
                    <a:pt x="82" y="123"/>
                    <a:pt x="81" y="123"/>
                  </a:cubicBezTo>
                  <a:cubicBezTo>
                    <a:pt x="81" y="123"/>
                    <a:pt x="82" y="122"/>
                    <a:pt x="83" y="122"/>
                  </a:cubicBezTo>
                  <a:cubicBezTo>
                    <a:pt x="82" y="122"/>
                    <a:pt x="82" y="121"/>
                    <a:pt x="82" y="121"/>
                  </a:cubicBezTo>
                  <a:cubicBezTo>
                    <a:pt x="82" y="120"/>
                    <a:pt x="81" y="121"/>
                    <a:pt x="81" y="120"/>
                  </a:cubicBezTo>
                  <a:cubicBezTo>
                    <a:pt x="81" y="120"/>
                    <a:pt x="80" y="120"/>
                    <a:pt x="80" y="119"/>
                  </a:cubicBezTo>
                  <a:cubicBezTo>
                    <a:pt x="80" y="119"/>
                    <a:pt x="79" y="119"/>
                    <a:pt x="79" y="120"/>
                  </a:cubicBezTo>
                  <a:cubicBezTo>
                    <a:pt x="79" y="120"/>
                    <a:pt x="79" y="119"/>
                    <a:pt x="79" y="119"/>
                  </a:cubicBezTo>
                  <a:cubicBezTo>
                    <a:pt x="79" y="119"/>
                    <a:pt x="80" y="119"/>
                    <a:pt x="80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78" y="117"/>
                    <a:pt x="78" y="116"/>
                    <a:pt x="78" y="116"/>
                  </a:cubicBezTo>
                  <a:cubicBezTo>
                    <a:pt x="76" y="116"/>
                    <a:pt x="76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2" y="119"/>
                    <a:pt x="71" y="120"/>
                    <a:pt x="70" y="120"/>
                  </a:cubicBezTo>
                  <a:cubicBezTo>
                    <a:pt x="71" y="121"/>
                    <a:pt x="72" y="120"/>
                    <a:pt x="73" y="119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3" y="120"/>
                    <a:pt x="73" y="121"/>
                    <a:pt x="73" y="121"/>
                  </a:cubicBezTo>
                  <a:cubicBezTo>
                    <a:pt x="73" y="121"/>
                    <a:pt x="73" y="122"/>
                    <a:pt x="73" y="122"/>
                  </a:cubicBezTo>
                  <a:cubicBezTo>
                    <a:pt x="72" y="121"/>
                    <a:pt x="71" y="122"/>
                    <a:pt x="70" y="122"/>
                  </a:cubicBezTo>
                  <a:cubicBezTo>
                    <a:pt x="70" y="122"/>
                    <a:pt x="69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1"/>
                    <a:pt x="67" y="121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66" y="120"/>
                    <a:pt x="66" y="119"/>
                    <a:pt x="66" y="119"/>
                  </a:cubicBezTo>
                  <a:cubicBezTo>
                    <a:pt x="66" y="120"/>
                    <a:pt x="68" y="119"/>
                    <a:pt x="68" y="119"/>
                  </a:cubicBezTo>
                  <a:cubicBezTo>
                    <a:pt x="67" y="119"/>
                    <a:pt x="67" y="119"/>
                    <a:pt x="66" y="119"/>
                  </a:cubicBezTo>
                  <a:cubicBezTo>
                    <a:pt x="66" y="118"/>
                    <a:pt x="67" y="117"/>
                    <a:pt x="67" y="117"/>
                  </a:cubicBezTo>
                  <a:cubicBezTo>
                    <a:pt x="65" y="117"/>
                    <a:pt x="65" y="118"/>
                    <a:pt x="62" y="118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2" y="119"/>
                    <a:pt x="62" y="119"/>
                    <a:pt x="61" y="119"/>
                  </a:cubicBezTo>
                  <a:cubicBezTo>
                    <a:pt x="61" y="119"/>
                    <a:pt x="62" y="119"/>
                    <a:pt x="62" y="119"/>
                  </a:cubicBezTo>
                  <a:cubicBezTo>
                    <a:pt x="62" y="119"/>
                    <a:pt x="63" y="119"/>
                    <a:pt x="63" y="119"/>
                  </a:cubicBezTo>
                  <a:cubicBezTo>
                    <a:pt x="63" y="119"/>
                    <a:pt x="63" y="119"/>
                    <a:pt x="63" y="120"/>
                  </a:cubicBezTo>
                  <a:cubicBezTo>
                    <a:pt x="63" y="121"/>
                    <a:pt x="62" y="121"/>
                    <a:pt x="62" y="123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2" y="123"/>
                    <a:pt x="61" y="123"/>
                    <a:pt x="61" y="123"/>
                  </a:cubicBezTo>
                  <a:cubicBezTo>
                    <a:pt x="61" y="123"/>
                    <a:pt x="61" y="124"/>
                    <a:pt x="61" y="124"/>
                  </a:cubicBezTo>
                  <a:cubicBezTo>
                    <a:pt x="61" y="124"/>
                    <a:pt x="60" y="124"/>
                    <a:pt x="59" y="124"/>
                  </a:cubicBezTo>
                  <a:cubicBezTo>
                    <a:pt x="59" y="125"/>
                    <a:pt x="61" y="124"/>
                    <a:pt x="61" y="125"/>
                  </a:cubicBezTo>
                  <a:cubicBezTo>
                    <a:pt x="60" y="125"/>
                    <a:pt x="59" y="125"/>
                    <a:pt x="58" y="126"/>
                  </a:cubicBezTo>
                  <a:cubicBezTo>
                    <a:pt x="58" y="126"/>
                    <a:pt x="57" y="127"/>
                    <a:pt x="56" y="127"/>
                  </a:cubicBezTo>
                  <a:cubicBezTo>
                    <a:pt x="56" y="127"/>
                    <a:pt x="56" y="126"/>
                    <a:pt x="56" y="126"/>
                  </a:cubicBezTo>
                  <a:cubicBezTo>
                    <a:pt x="55" y="126"/>
                    <a:pt x="55" y="126"/>
                    <a:pt x="54" y="12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4" y="126"/>
                    <a:pt x="56" y="125"/>
                    <a:pt x="56" y="125"/>
                  </a:cubicBezTo>
                  <a:cubicBezTo>
                    <a:pt x="56" y="125"/>
                    <a:pt x="55" y="125"/>
                    <a:pt x="55" y="12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5" y="123"/>
                    <a:pt x="54" y="124"/>
                    <a:pt x="52" y="125"/>
                  </a:cubicBezTo>
                  <a:cubicBezTo>
                    <a:pt x="52" y="125"/>
                    <a:pt x="53" y="125"/>
                    <a:pt x="53" y="125"/>
                  </a:cubicBezTo>
                  <a:cubicBezTo>
                    <a:pt x="53" y="125"/>
                    <a:pt x="52" y="125"/>
                    <a:pt x="51" y="125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51" y="124"/>
                    <a:pt x="51" y="123"/>
                    <a:pt x="51" y="123"/>
                  </a:cubicBezTo>
                  <a:cubicBezTo>
                    <a:pt x="50" y="122"/>
                    <a:pt x="49" y="124"/>
                    <a:pt x="47" y="124"/>
                  </a:cubicBezTo>
                  <a:cubicBezTo>
                    <a:pt x="46" y="124"/>
                    <a:pt x="46" y="123"/>
                    <a:pt x="45" y="124"/>
                  </a:cubicBezTo>
                  <a:cubicBezTo>
                    <a:pt x="45" y="124"/>
                    <a:pt x="45" y="124"/>
                    <a:pt x="45" y="124"/>
                  </a:cubicBezTo>
                  <a:cubicBezTo>
                    <a:pt x="45" y="125"/>
                    <a:pt x="44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3" y="122"/>
                    <a:pt x="43" y="122"/>
                    <a:pt x="42" y="122"/>
                  </a:cubicBezTo>
                  <a:cubicBezTo>
                    <a:pt x="43" y="122"/>
                    <a:pt x="44" y="121"/>
                    <a:pt x="45" y="121"/>
                  </a:cubicBezTo>
                  <a:cubicBezTo>
                    <a:pt x="45" y="121"/>
                    <a:pt x="45" y="121"/>
                    <a:pt x="45" y="122"/>
                  </a:cubicBezTo>
                  <a:cubicBezTo>
                    <a:pt x="46" y="121"/>
                    <a:pt x="47" y="121"/>
                    <a:pt x="47" y="119"/>
                  </a:cubicBezTo>
                  <a:cubicBezTo>
                    <a:pt x="47" y="119"/>
                    <a:pt x="45" y="119"/>
                    <a:pt x="45" y="119"/>
                  </a:cubicBezTo>
                  <a:cubicBezTo>
                    <a:pt x="43" y="119"/>
                    <a:pt x="43" y="118"/>
                    <a:pt x="40" y="118"/>
                  </a:cubicBezTo>
                  <a:cubicBezTo>
                    <a:pt x="40" y="118"/>
                    <a:pt x="38" y="119"/>
                    <a:pt x="38" y="119"/>
                  </a:cubicBezTo>
                  <a:cubicBezTo>
                    <a:pt x="38" y="120"/>
                    <a:pt x="38" y="120"/>
                    <a:pt x="38" y="121"/>
                  </a:cubicBezTo>
                  <a:cubicBezTo>
                    <a:pt x="37" y="121"/>
                    <a:pt x="35" y="121"/>
                    <a:pt x="35" y="122"/>
                  </a:cubicBezTo>
                  <a:cubicBezTo>
                    <a:pt x="34" y="122"/>
                    <a:pt x="33" y="122"/>
                    <a:pt x="32" y="122"/>
                  </a:cubicBezTo>
                  <a:cubicBezTo>
                    <a:pt x="32" y="123"/>
                    <a:pt x="32" y="123"/>
                    <a:pt x="32" y="123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23"/>
                    <a:pt x="31" y="122"/>
                    <a:pt x="32" y="122"/>
                  </a:cubicBezTo>
                  <a:cubicBezTo>
                    <a:pt x="30" y="121"/>
                    <a:pt x="28" y="122"/>
                    <a:pt x="27" y="123"/>
                  </a:cubicBezTo>
                  <a:cubicBezTo>
                    <a:pt x="27" y="123"/>
                    <a:pt x="28" y="123"/>
                    <a:pt x="29" y="123"/>
                  </a:cubicBezTo>
                  <a:cubicBezTo>
                    <a:pt x="29" y="124"/>
                    <a:pt x="28" y="124"/>
                    <a:pt x="27" y="124"/>
                  </a:cubicBezTo>
                  <a:cubicBezTo>
                    <a:pt x="27" y="124"/>
                    <a:pt x="26" y="124"/>
                    <a:pt x="27" y="125"/>
                  </a:cubicBezTo>
                  <a:cubicBezTo>
                    <a:pt x="26" y="125"/>
                    <a:pt x="25" y="125"/>
                    <a:pt x="24" y="126"/>
                  </a:cubicBezTo>
                  <a:cubicBezTo>
                    <a:pt x="24" y="125"/>
                    <a:pt x="23" y="123"/>
                    <a:pt x="23" y="123"/>
                  </a:cubicBezTo>
                  <a:cubicBezTo>
                    <a:pt x="23" y="123"/>
                    <a:pt x="23" y="123"/>
                    <a:pt x="22" y="123"/>
                  </a:cubicBezTo>
                  <a:cubicBezTo>
                    <a:pt x="23" y="124"/>
                    <a:pt x="23" y="125"/>
                    <a:pt x="23" y="125"/>
                  </a:cubicBezTo>
                  <a:cubicBezTo>
                    <a:pt x="21" y="125"/>
                    <a:pt x="21" y="124"/>
                    <a:pt x="20" y="123"/>
                  </a:cubicBezTo>
                  <a:cubicBezTo>
                    <a:pt x="20" y="123"/>
                    <a:pt x="19" y="124"/>
                    <a:pt x="18" y="124"/>
                  </a:cubicBezTo>
                  <a:cubicBezTo>
                    <a:pt x="17" y="124"/>
                    <a:pt x="18" y="126"/>
                    <a:pt x="18" y="126"/>
                  </a:cubicBezTo>
                  <a:cubicBezTo>
                    <a:pt x="17" y="127"/>
                    <a:pt x="17" y="128"/>
                    <a:pt x="17" y="128"/>
                  </a:cubicBezTo>
                  <a:cubicBezTo>
                    <a:pt x="16" y="128"/>
                    <a:pt x="15" y="128"/>
                    <a:pt x="14" y="128"/>
                  </a:cubicBezTo>
                  <a:cubicBezTo>
                    <a:pt x="14" y="128"/>
                    <a:pt x="14" y="127"/>
                    <a:pt x="14" y="127"/>
                  </a:cubicBezTo>
                  <a:cubicBezTo>
                    <a:pt x="14" y="126"/>
                    <a:pt x="15" y="127"/>
                    <a:pt x="16" y="127"/>
                  </a:cubicBezTo>
                  <a:cubicBezTo>
                    <a:pt x="16" y="126"/>
                    <a:pt x="15" y="125"/>
                    <a:pt x="17" y="125"/>
                  </a:cubicBezTo>
                  <a:cubicBezTo>
                    <a:pt x="15" y="124"/>
                    <a:pt x="13" y="126"/>
                    <a:pt x="12" y="125"/>
                  </a:cubicBezTo>
                  <a:cubicBezTo>
                    <a:pt x="12" y="126"/>
                    <a:pt x="15" y="125"/>
                    <a:pt x="15" y="126"/>
                  </a:cubicBezTo>
                  <a:cubicBezTo>
                    <a:pt x="15" y="126"/>
                    <a:pt x="14" y="126"/>
                    <a:pt x="13" y="127"/>
                  </a:cubicBezTo>
                  <a:cubicBezTo>
                    <a:pt x="12" y="127"/>
                    <a:pt x="11" y="128"/>
                    <a:pt x="10" y="128"/>
                  </a:cubicBezTo>
                  <a:cubicBezTo>
                    <a:pt x="11" y="129"/>
                    <a:pt x="12" y="128"/>
                    <a:pt x="12" y="130"/>
                  </a:cubicBezTo>
                  <a:cubicBezTo>
                    <a:pt x="13" y="130"/>
                    <a:pt x="13" y="130"/>
                    <a:pt x="13" y="129"/>
                  </a:cubicBezTo>
                  <a:cubicBezTo>
                    <a:pt x="14" y="129"/>
                    <a:pt x="14" y="130"/>
                    <a:pt x="15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16" y="130"/>
                    <a:pt x="17" y="131"/>
                    <a:pt x="17" y="131"/>
                  </a:cubicBezTo>
                  <a:cubicBezTo>
                    <a:pt x="17" y="131"/>
                    <a:pt x="18" y="131"/>
                    <a:pt x="18" y="131"/>
                  </a:cubicBezTo>
                  <a:cubicBezTo>
                    <a:pt x="18" y="131"/>
                    <a:pt x="19" y="131"/>
                    <a:pt x="19" y="131"/>
                  </a:cubicBezTo>
                  <a:cubicBezTo>
                    <a:pt x="19" y="131"/>
                    <a:pt x="19" y="132"/>
                    <a:pt x="19" y="132"/>
                  </a:cubicBezTo>
                  <a:cubicBezTo>
                    <a:pt x="19" y="132"/>
                    <a:pt x="18" y="132"/>
                    <a:pt x="18" y="132"/>
                  </a:cubicBezTo>
                  <a:cubicBezTo>
                    <a:pt x="18" y="132"/>
                    <a:pt x="17" y="131"/>
                    <a:pt x="17" y="131"/>
                  </a:cubicBezTo>
                  <a:cubicBezTo>
                    <a:pt x="17" y="132"/>
                    <a:pt x="17" y="132"/>
                    <a:pt x="16" y="133"/>
                  </a:cubicBezTo>
                  <a:cubicBezTo>
                    <a:pt x="16" y="133"/>
                    <a:pt x="16" y="133"/>
                    <a:pt x="16" y="133"/>
                  </a:cubicBezTo>
                  <a:cubicBezTo>
                    <a:pt x="15" y="133"/>
                    <a:pt x="15" y="133"/>
                    <a:pt x="15" y="133"/>
                  </a:cubicBezTo>
                  <a:cubicBezTo>
                    <a:pt x="13" y="133"/>
                    <a:pt x="13" y="133"/>
                    <a:pt x="13" y="133"/>
                  </a:cubicBezTo>
                  <a:cubicBezTo>
                    <a:pt x="12" y="134"/>
                    <a:pt x="12" y="134"/>
                    <a:pt x="12" y="135"/>
                  </a:cubicBezTo>
                  <a:cubicBezTo>
                    <a:pt x="14" y="135"/>
                    <a:pt x="13" y="136"/>
                    <a:pt x="14" y="137"/>
                  </a:cubicBezTo>
                  <a:cubicBezTo>
                    <a:pt x="14" y="137"/>
                    <a:pt x="13" y="138"/>
                    <a:pt x="12" y="138"/>
                  </a:cubicBezTo>
                  <a:cubicBezTo>
                    <a:pt x="13" y="139"/>
                    <a:pt x="15" y="138"/>
                    <a:pt x="16" y="138"/>
                  </a:cubicBezTo>
                  <a:cubicBezTo>
                    <a:pt x="16" y="137"/>
                    <a:pt x="15" y="138"/>
                    <a:pt x="15" y="138"/>
                  </a:cubicBezTo>
                  <a:cubicBezTo>
                    <a:pt x="16" y="138"/>
                    <a:pt x="16" y="137"/>
                    <a:pt x="17" y="136"/>
                  </a:cubicBezTo>
                  <a:cubicBezTo>
                    <a:pt x="17" y="137"/>
                    <a:pt x="17" y="137"/>
                    <a:pt x="17" y="137"/>
                  </a:cubicBezTo>
                  <a:cubicBezTo>
                    <a:pt x="17" y="137"/>
                    <a:pt x="17" y="139"/>
                    <a:pt x="17" y="139"/>
                  </a:cubicBezTo>
                  <a:cubicBezTo>
                    <a:pt x="17" y="139"/>
                    <a:pt x="17" y="139"/>
                    <a:pt x="16" y="139"/>
                  </a:cubicBezTo>
                  <a:cubicBezTo>
                    <a:pt x="16" y="140"/>
                    <a:pt x="15" y="141"/>
                    <a:pt x="15" y="141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5" y="141"/>
                    <a:pt x="12" y="141"/>
                    <a:pt x="11" y="141"/>
                  </a:cubicBezTo>
                  <a:cubicBezTo>
                    <a:pt x="10" y="141"/>
                    <a:pt x="9" y="140"/>
                    <a:pt x="8" y="139"/>
                  </a:cubicBezTo>
                  <a:cubicBezTo>
                    <a:pt x="9" y="139"/>
                    <a:pt x="9" y="139"/>
                    <a:pt x="8" y="138"/>
                  </a:cubicBezTo>
                  <a:cubicBezTo>
                    <a:pt x="7" y="138"/>
                    <a:pt x="6" y="137"/>
                    <a:pt x="4" y="138"/>
                  </a:cubicBezTo>
                  <a:cubicBezTo>
                    <a:pt x="4" y="139"/>
                    <a:pt x="5" y="139"/>
                    <a:pt x="6" y="139"/>
                  </a:cubicBezTo>
                  <a:cubicBezTo>
                    <a:pt x="5" y="139"/>
                    <a:pt x="4" y="139"/>
                    <a:pt x="3" y="139"/>
                  </a:cubicBezTo>
                  <a:cubicBezTo>
                    <a:pt x="2" y="139"/>
                    <a:pt x="3" y="138"/>
                    <a:pt x="2" y="139"/>
                  </a:cubicBezTo>
                  <a:cubicBezTo>
                    <a:pt x="0" y="139"/>
                    <a:pt x="1" y="140"/>
                    <a:pt x="1" y="141"/>
                  </a:cubicBezTo>
                  <a:cubicBezTo>
                    <a:pt x="3" y="141"/>
                    <a:pt x="5" y="140"/>
                    <a:pt x="4" y="140"/>
                  </a:cubicBezTo>
                  <a:cubicBezTo>
                    <a:pt x="5" y="140"/>
                    <a:pt x="5" y="140"/>
                    <a:pt x="6" y="140"/>
                  </a:cubicBezTo>
                  <a:cubicBezTo>
                    <a:pt x="5" y="140"/>
                    <a:pt x="5" y="141"/>
                    <a:pt x="5" y="141"/>
                  </a:cubicBezTo>
                  <a:cubicBezTo>
                    <a:pt x="5" y="142"/>
                    <a:pt x="4" y="142"/>
                    <a:pt x="4" y="143"/>
                  </a:cubicBezTo>
                  <a:cubicBezTo>
                    <a:pt x="4" y="144"/>
                    <a:pt x="4" y="144"/>
                    <a:pt x="4" y="144"/>
                  </a:cubicBezTo>
                  <a:cubicBezTo>
                    <a:pt x="4" y="144"/>
                    <a:pt x="4" y="144"/>
                    <a:pt x="4" y="144"/>
                  </a:cubicBezTo>
                  <a:cubicBezTo>
                    <a:pt x="4" y="145"/>
                    <a:pt x="6" y="147"/>
                    <a:pt x="7" y="147"/>
                  </a:cubicBezTo>
                  <a:cubicBezTo>
                    <a:pt x="8" y="147"/>
                    <a:pt x="9" y="147"/>
                    <a:pt x="10" y="146"/>
                  </a:cubicBezTo>
                  <a:cubicBezTo>
                    <a:pt x="10" y="147"/>
                    <a:pt x="9" y="147"/>
                    <a:pt x="10" y="148"/>
                  </a:cubicBezTo>
                  <a:cubicBezTo>
                    <a:pt x="12" y="148"/>
                    <a:pt x="11" y="146"/>
                    <a:pt x="13" y="146"/>
                  </a:cubicBezTo>
                  <a:cubicBezTo>
                    <a:pt x="14" y="146"/>
                    <a:pt x="12" y="146"/>
                    <a:pt x="12" y="147"/>
                  </a:cubicBezTo>
                  <a:cubicBezTo>
                    <a:pt x="14" y="146"/>
                    <a:pt x="15" y="147"/>
                    <a:pt x="17" y="146"/>
                  </a:cubicBezTo>
                  <a:cubicBezTo>
                    <a:pt x="18" y="146"/>
                    <a:pt x="17" y="146"/>
                    <a:pt x="18" y="147"/>
                  </a:cubicBezTo>
                  <a:cubicBezTo>
                    <a:pt x="19" y="146"/>
                    <a:pt x="18" y="145"/>
                    <a:pt x="18" y="144"/>
                  </a:cubicBezTo>
                  <a:cubicBezTo>
                    <a:pt x="17" y="144"/>
                    <a:pt x="16" y="144"/>
                    <a:pt x="15" y="144"/>
                  </a:cubicBezTo>
                  <a:cubicBezTo>
                    <a:pt x="16" y="144"/>
                    <a:pt x="17" y="143"/>
                    <a:pt x="18" y="143"/>
                  </a:cubicBezTo>
                  <a:cubicBezTo>
                    <a:pt x="19" y="143"/>
                    <a:pt x="19" y="144"/>
                    <a:pt x="20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5"/>
                    <a:pt x="20" y="145"/>
                    <a:pt x="20" y="145"/>
                  </a:cubicBezTo>
                  <a:cubicBezTo>
                    <a:pt x="20" y="146"/>
                    <a:pt x="20" y="146"/>
                    <a:pt x="20" y="146"/>
                  </a:cubicBezTo>
                  <a:cubicBezTo>
                    <a:pt x="20" y="146"/>
                    <a:pt x="20" y="147"/>
                    <a:pt x="20" y="147"/>
                  </a:cubicBezTo>
                  <a:cubicBezTo>
                    <a:pt x="19" y="147"/>
                    <a:pt x="19" y="147"/>
                    <a:pt x="18" y="147"/>
                  </a:cubicBezTo>
                  <a:cubicBezTo>
                    <a:pt x="17" y="147"/>
                    <a:pt x="16" y="147"/>
                    <a:pt x="15" y="148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15" y="147"/>
                    <a:pt x="15" y="147"/>
                    <a:pt x="14" y="147"/>
                  </a:cubicBezTo>
                  <a:cubicBezTo>
                    <a:pt x="14" y="148"/>
                    <a:pt x="14" y="149"/>
                    <a:pt x="13" y="150"/>
                  </a:cubicBezTo>
                  <a:cubicBezTo>
                    <a:pt x="13" y="150"/>
                    <a:pt x="12" y="151"/>
                    <a:pt x="12" y="151"/>
                  </a:cubicBezTo>
                  <a:cubicBezTo>
                    <a:pt x="14" y="151"/>
                    <a:pt x="13" y="150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50"/>
                    <a:pt x="14" y="150"/>
                    <a:pt x="14" y="152"/>
                  </a:cubicBezTo>
                  <a:cubicBezTo>
                    <a:pt x="14" y="152"/>
                    <a:pt x="17" y="153"/>
                    <a:pt x="17" y="153"/>
                  </a:cubicBezTo>
                  <a:cubicBezTo>
                    <a:pt x="17" y="153"/>
                    <a:pt x="17" y="153"/>
                    <a:pt x="18" y="153"/>
                  </a:cubicBezTo>
                  <a:cubicBezTo>
                    <a:pt x="18" y="153"/>
                    <a:pt x="17" y="153"/>
                    <a:pt x="18" y="153"/>
                  </a:cubicBezTo>
                  <a:cubicBezTo>
                    <a:pt x="18" y="153"/>
                    <a:pt x="20" y="154"/>
                    <a:pt x="19" y="154"/>
                  </a:cubicBezTo>
                  <a:cubicBezTo>
                    <a:pt x="19" y="155"/>
                    <a:pt x="19" y="154"/>
                    <a:pt x="20" y="154"/>
                  </a:cubicBezTo>
                  <a:cubicBezTo>
                    <a:pt x="20" y="154"/>
                    <a:pt x="21" y="154"/>
                    <a:pt x="22" y="154"/>
                  </a:cubicBezTo>
                  <a:cubicBezTo>
                    <a:pt x="22" y="154"/>
                    <a:pt x="22" y="154"/>
                    <a:pt x="22" y="154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23" y="152"/>
                    <a:pt x="22" y="151"/>
                    <a:pt x="22" y="150"/>
                  </a:cubicBezTo>
                  <a:cubicBezTo>
                    <a:pt x="23" y="150"/>
                    <a:pt x="23" y="149"/>
                    <a:pt x="23" y="149"/>
                  </a:cubicBezTo>
                  <a:cubicBezTo>
                    <a:pt x="23" y="149"/>
                    <a:pt x="23" y="148"/>
                    <a:pt x="23" y="148"/>
                  </a:cubicBezTo>
                  <a:cubicBezTo>
                    <a:pt x="24" y="148"/>
                    <a:pt x="24" y="148"/>
                    <a:pt x="25" y="148"/>
                  </a:cubicBezTo>
                  <a:cubicBezTo>
                    <a:pt x="25" y="148"/>
                    <a:pt x="25" y="147"/>
                    <a:pt x="26" y="147"/>
                  </a:cubicBezTo>
                  <a:cubicBezTo>
                    <a:pt x="27" y="147"/>
                    <a:pt x="27" y="147"/>
                    <a:pt x="27" y="146"/>
                  </a:cubicBezTo>
                  <a:cubicBezTo>
                    <a:pt x="26" y="147"/>
                    <a:pt x="25" y="148"/>
                    <a:pt x="25" y="149"/>
                  </a:cubicBezTo>
                  <a:cubicBezTo>
                    <a:pt x="25" y="150"/>
                    <a:pt x="24" y="150"/>
                    <a:pt x="24" y="152"/>
                  </a:cubicBezTo>
                  <a:cubicBezTo>
                    <a:pt x="24" y="152"/>
                    <a:pt x="25" y="152"/>
                    <a:pt x="26" y="153"/>
                  </a:cubicBezTo>
                  <a:cubicBezTo>
                    <a:pt x="25" y="153"/>
                    <a:pt x="26" y="153"/>
                    <a:pt x="26" y="153"/>
                  </a:cubicBezTo>
                  <a:cubicBezTo>
                    <a:pt x="26" y="154"/>
                    <a:pt x="26" y="154"/>
                    <a:pt x="27" y="155"/>
                  </a:cubicBezTo>
                  <a:cubicBezTo>
                    <a:pt x="27" y="154"/>
                    <a:pt x="27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31" y="154"/>
                    <a:pt x="31" y="152"/>
                    <a:pt x="33" y="152"/>
                  </a:cubicBezTo>
                  <a:cubicBezTo>
                    <a:pt x="34" y="152"/>
                    <a:pt x="33" y="152"/>
                    <a:pt x="33" y="152"/>
                  </a:cubicBezTo>
                  <a:cubicBezTo>
                    <a:pt x="33" y="152"/>
                    <a:pt x="33" y="151"/>
                    <a:pt x="33" y="151"/>
                  </a:cubicBezTo>
                  <a:cubicBezTo>
                    <a:pt x="33" y="151"/>
                    <a:pt x="34" y="151"/>
                    <a:pt x="35" y="151"/>
                  </a:cubicBezTo>
                  <a:cubicBezTo>
                    <a:pt x="35" y="152"/>
                    <a:pt x="33" y="152"/>
                    <a:pt x="33" y="152"/>
                  </a:cubicBezTo>
                  <a:cubicBezTo>
                    <a:pt x="34" y="152"/>
                    <a:pt x="33" y="154"/>
                    <a:pt x="35" y="154"/>
                  </a:cubicBezTo>
                  <a:cubicBezTo>
                    <a:pt x="35" y="154"/>
                    <a:pt x="34" y="154"/>
                    <a:pt x="34" y="154"/>
                  </a:cubicBezTo>
                  <a:cubicBezTo>
                    <a:pt x="34" y="155"/>
                    <a:pt x="35" y="155"/>
                    <a:pt x="36" y="156"/>
                  </a:cubicBezTo>
                  <a:cubicBezTo>
                    <a:pt x="35" y="155"/>
                    <a:pt x="33" y="155"/>
                    <a:pt x="33" y="155"/>
                  </a:cubicBezTo>
                  <a:cubicBezTo>
                    <a:pt x="33" y="155"/>
                    <a:pt x="32" y="155"/>
                    <a:pt x="32" y="155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1" y="155"/>
                    <a:pt x="30" y="154"/>
                    <a:pt x="29" y="154"/>
                  </a:cubicBezTo>
                  <a:cubicBezTo>
                    <a:pt x="29" y="154"/>
                    <a:pt x="29" y="154"/>
                    <a:pt x="28" y="155"/>
                  </a:cubicBezTo>
                  <a:cubicBezTo>
                    <a:pt x="28" y="155"/>
                    <a:pt x="29" y="155"/>
                    <a:pt x="30" y="154"/>
                  </a:cubicBezTo>
                  <a:cubicBezTo>
                    <a:pt x="30" y="155"/>
                    <a:pt x="30" y="155"/>
                    <a:pt x="31" y="156"/>
                  </a:cubicBezTo>
                  <a:cubicBezTo>
                    <a:pt x="31" y="156"/>
                    <a:pt x="30" y="157"/>
                    <a:pt x="29" y="158"/>
                  </a:cubicBezTo>
                  <a:cubicBezTo>
                    <a:pt x="29" y="158"/>
                    <a:pt x="29" y="158"/>
                    <a:pt x="28" y="158"/>
                  </a:cubicBezTo>
                  <a:cubicBezTo>
                    <a:pt x="28" y="158"/>
                    <a:pt x="28" y="157"/>
                    <a:pt x="28" y="157"/>
                  </a:cubicBezTo>
                  <a:cubicBezTo>
                    <a:pt x="27" y="158"/>
                    <a:pt x="25" y="158"/>
                    <a:pt x="25" y="159"/>
                  </a:cubicBezTo>
                  <a:cubicBezTo>
                    <a:pt x="25" y="160"/>
                    <a:pt x="28" y="161"/>
                    <a:pt x="28" y="161"/>
                  </a:cubicBezTo>
                  <a:cubicBezTo>
                    <a:pt x="30" y="161"/>
                    <a:pt x="30" y="159"/>
                    <a:pt x="32" y="159"/>
                  </a:cubicBezTo>
                  <a:cubicBezTo>
                    <a:pt x="32" y="159"/>
                    <a:pt x="33" y="159"/>
                    <a:pt x="33" y="158"/>
                  </a:cubicBezTo>
                  <a:cubicBezTo>
                    <a:pt x="34" y="158"/>
                    <a:pt x="35" y="158"/>
                    <a:pt x="36" y="158"/>
                  </a:cubicBezTo>
                  <a:cubicBezTo>
                    <a:pt x="37" y="158"/>
                    <a:pt x="39" y="158"/>
                    <a:pt x="40" y="158"/>
                  </a:cubicBezTo>
                  <a:cubicBezTo>
                    <a:pt x="40" y="158"/>
                    <a:pt x="40" y="158"/>
                    <a:pt x="41" y="158"/>
                  </a:cubicBezTo>
                  <a:cubicBezTo>
                    <a:pt x="42" y="158"/>
                    <a:pt x="43" y="159"/>
                    <a:pt x="44" y="159"/>
                  </a:cubicBezTo>
                  <a:cubicBezTo>
                    <a:pt x="45" y="159"/>
                    <a:pt x="48" y="158"/>
                    <a:pt x="50" y="158"/>
                  </a:cubicBezTo>
                  <a:cubicBezTo>
                    <a:pt x="51" y="158"/>
                    <a:pt x="52" y="159"/>
                    <a:pt x="52" y="159"/>
                  </a:cubicBezTo>
                  <a:cubicBezTo>
                    <a:pt x="52" y="160"/>
                    <a:pt x="50" y="162"/>
                    <a:pt x="50" y="162"/>
                  </a:cubicBezTo>
                  <a:cubicBezTo>
                    <a:pt x="52" y="162"/>
                    <a:pt x="52" y="163"/>
                    <a:pt x="55" y="163"/>
                  </a:cubicBezTo>
                  <a:cubicBezTo>
                    <a:pt x="55" y="163"/>
                    <a:pt x="56" y="160"/>
                    <a:pt x="56" y="160"/>
                  </a:cubicBezTo>
                  <a:cubicBezTo>
                    <a:pt x="56" y="158"/>
                    <a:pt x="55" y="158"/>
                    <a:pt x="55" y="157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3" y="158"/>
                    <a:pt x="53" y="156"/>
                    <a:pt x="50" y="156"/>
                  </a:cubicBezTo>
                  <a:cubicBezTo>
                    <a:pt x="50" y="156"/>
                    <a:pt x="50" y="156"/>
                    <a:pt x="49" y="156"/>
                  </a:cubicBezTo>
                  <a:cubicBezTo>
                    <a:pt x="49" y="156"/>
                    <a:pt x="48" y="155"/>
                    <a:pt x="48" y="155"/>
                  </a:cubicBezTo>
                  <a:cubicBezTo>
                    <a:pt x="48" y="154"/>
                    <a:pt x="48" y="154"/>
                    <a:pt x="47" y="154"/>
                  </a:cubicBezTo>
                  <a:cubicBezTo>
                    <a:pt x="46" y="154"/>
                    <a:pt x="47" y="155"/>
                    <a:pt x="46" y="156"/>
                  </a:cubicBezTo>
                  <a:cubicBezTo>
                    <a:pt x="46" y="156"/>
                    <a:pt x="46" y="156"/>
                    <a:pt x="46" y="156"/>
                  </a:cubicBezTo>
                  <a:cubicBezTo>
                    <a:pt x="45" y="156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5"/>
                    <a:pt x="44" y="154"/>
                    <a:pt x="45" y="153"/>
                  </a:cubicBezTo>
                  <a:cubicBezTo>
                    <a:pt x="44" y="153"/>
                    <a:pt x="43" y="154"/>
                    <a:pt x="43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3"/>
                    <a:pt x="40" y="153"/>
                  </a:cubicBezTo>
                  <a:cubicBezTo>
                    <a:pt x="39" y="153"/>
                    <a:pt x="39" y="153"/>
                    <a:pt x="39" y="154"/>
                  </a:cubicBezTo>
                  <a:cubicBezTo>
                    <a:pt x="38" y="154"/>
                    <a:pt x="39" y="153"/>
                    <a:pt x="39" y="153"/>
                  </a:cubicBezTo>
                  <a:cubicBezTo>
                    <a:pt x="38" y="152"/>
                    <a:pt x="37" y="153"/>
                    <a:pt x="36" y="153"/>
                  </a:cubicBezTo>
                  <a:cubicBezTo>
                    <a:pt x="36" y="153"/>
                    <a:pt x="36" y="152"/>
                    <a:pt x="36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6" y="152"/>
                    <a:pt x="36" y="152"/>
                    <a:pt x="37" y="152"/>
                  </a:cubicBezTo>
                  <a:cubicBezTo>
                    <a:pt x="37" y="152"/>
                    <a:pt x="37" y="152"/>
                    <a:pt x="37" y="153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38" y="152"/>
                    <a:pt x="39" y="152"/>
                    <a:pt x="39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2" y="152"/>
                    <a:pt x="42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5" y="152"/>
                    <a:pt x="45" y="151"/>
                    <a:pt x="46" y="151"/>
                  </a:cubicBezTo>
                  <a:cubicBezTo>
                    <a:pt x="46" y="151"/>
                    <a:pt x="46" y="151"/>
                    <a:pt x="47" y="150"/>
                  </a:cubicBezTo>
                  <a:cubicBezTo>
                    <a:pt x="47" y="150"/>
                    <a:pt x="47" y="150"/>
                    <a:pt x="48" y="150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48" y="150"/>
                    <a:pt x="48" y="150"/>
                    <a:pt x="48" y="149"/>
                  </a:cubicBezTo>
                  <a:cubicBezTo>
                    <a:pt x="48" y="149"/>
                    <a:pt x="48" y="150"/>
                    <a:pt x="48" y="150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48" y="150"/>
                    <a:pt x="48" y="150"/>
                    <a:pt x="48" y="151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48" y="151"/>
                    <a:pt x="49" y="152"/>
                    <a:pt x="48" y="152"/>
                  </a:cubicBezTo>
                  <a:cubicBezTo>
                    <a:pt x="48" y="152"/>
                    <a:pt x="49" y="152"/>
                    <a:pt x="49" y="152"/>
                  </a:cubicBezTo>
                  <a:cubicBezTo>
                    <a:pt x="49" y="153"/>
                    <a:pt x="50" y="153"/>
                    <a:pt x="51" y="153"/>
                  </a:cubicBezTo>
                  <a:cubicBezTo>
                    <a:pt x="51" y="152"/>
                    <a:pt x="50" y="152"/>
                    <a:pt x="50" y="151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3" y="151"/>
                    <a:pt x="53" y="151"/>
                    <a:pt x="55" y="151"/>
                  </a:cubicBezTo>
                  <a:cubicBezTo>
                    <a:pt x="55" y="151"/>
                    <a:pt x="55" y="151"/>
                    <a:pt x="55" y="152"/>
                  </a:cubicBezTo>
                  <a:cubicBezTo>
                    <a:pt x="56" y="151"/>
                    <a:pt x="57" y="150"/>
                    <a:pt x="57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49"/>
                    <a:pt x="57" y="149"/>
                    <a:pt x="58" y="149"/>
                  </a:cubicBezTo>
                  <a:cubicBezTo>
                    <a:pt x="59" y="149"/>
                    <a:pt x="60" y="149"/>
                    <a:pt x="61" y="148"/>
                  </a:cubicBezTo>
                  <a:cubicBezTo>
                    <a:pt x="61" y="148"/>
                    <a:pt x="61" y="148"/>
                    <a:pt x="62" y="147"/>
                  </a:cubicBezTo>
                  <a:cubicBezTo>
                    <a:pt x="62" y="147"/>
                    <a:pt x="63" y="147"/>
                    <a:pt x="63" y="147"/>
                  </a:cubicBezTo>
                  <a:cubicBezTo>
                    <a:pt x="63" y="147"/>
                    <a:pt x="64" y="147"/>
                    <a:pt x="64" y="147"/>
                  </a:cubicBezTo>
                  <a:cubicBezTo>
                    <a:pt x="62" y="147"/>
                    <a:pt x="62" y="148"/>
                    <a:pt x="61" y="149"/>
                  </a:cubicBezTo>
                  <a:cubicBezTo>
                    <a:pt x="60" y="149"/>
                    <a:pt x="59" y="149"/>
                    <a:pt x="59" y="149"/>
                  </a:cubicBezTo>
                  <a:cubicBezTo>
                    <a:pt x="59" y="151"/>
                    <a:pt x="60" y="151"/>
                    <a:pt x="60" y="152"/>
                  </a:cubicBezTo>
                  <a:cubicBezTo>
                    <a:pt x="60" y="153"/>
                    <a:pt x="61" y="151"/>
                    <a:pt x="61" y="151"/>
                  </a:cubicBezTo>
                  <a:cubicBezTo>
                    <a:pt x="64" y="151"/>
                    <a:pt x="64" y="151"/>
                    <a:pt x="66" y="151"/>
                  </a:cubicBezTo>
                  <a:cubicBezTo>
                    <a:pt x="67" y="151"/>
                    <a:pt x="70" y="153"/>
                    <a:pt x="70" y="152"/>
                  </a:cubicBezTo>
                  <a:cubicBezTo>
                    <a:pt x="70" y="151"/>
                    <a:pt x="69" y="151"/>
                    <a:pt x="69" y="149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70" y="149"/>
                    <a:pt x="70" y="149"/>
                    <a:pt x="70" y="149"/>
                  </a:cubicBezTo>
                  <a:cubicBezTo>
                    <a:pt x="72" y="148"/>
                    <a:pt x="75" y="148"/>
                    <a:pt x="77" y="148"/>
                  </a:cubicBezTo>
                  <a:cubicBezTo>
                    <a:pt x="77" y="148"/>
                    <a:pt x="78" y="148"/>
                    <a:pt x="78" y="148"/>
                  </a:cubicBezTo>
                  <a:cubicBezTo>
                    <a:pt x="78" y="148"/>
                    <a:pt x="78" y="148"/>
                    <a:pt x="78" y="148"/>
                  </a:cubicBezTo>
                  <a:cubicBezTo>
                    <a:pt x="78" y="148"/>
                    <a:pt x="78" y="148"/>
                    <a:pt x="78" y="148"/>
                  </a:cubicBezTo>
                  <a:cubicBezTo>
                    <a:pt x="78" y="149"/>
                    <a:pt x="78" y="149"/>
                    <a:pt x="78" y="149"/>
                  </a:cubicBezTo>
                  <a:cubicBezTo>
                    <a:pt x="78" y="149"/>
                    <a:pt x="78" y="149"/>
                    <a:pt x="78" y="149"/>
                  </a:cubicBezTo>
                  <a:cubicBezTo>
                    <a:pt x="77" y="149"/>
                    <a:pt x="77" y="149"/>
                    <a:pt x="77" y="149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9"/>
                    <a:pt x="74" y="149"/>
                    <a:pt x="74" y="150"/>
                  </a:cubicBezTo>
                  <a:cubicBezTo>
                    <a:pt x="73" y="150"/>
                    <a:pt x="73" y="149"/>
                    <a:pt x="73" y="149"/>
                  </a:cubicBezTo>
                  <a:cubicBezTo>
                    <a:pt x="72" y="149"/>
                    <a:pt x="72" y="150"/>
                    <a:pt x="72" y="150"/>
                  </a:cubicBezTo>
                  <a:cubicBezTo>
                    <a:pt x="71" y="150"/>
                    <a:pt x="71" y="149"/>
                    <a:pt x="71" y="149"/>
                  </a:cubicBezTo>
                  <a:cubicBezTo>
                    <a:pt x="71" y="150"/>
                    <a:pt x="71" y="150"/>
                    <a:pt x="72" y="151"/>
                  </a:cubicBezTo>
                  <a:cubicBezTo>
                    <a:pt x="72" y="151"/>
                    <a:pt x="72" y="151"/>
                    <a:pt x="72" y="152"/>
                  </a:cubicBezTo>
                  <a:cubicBezTo>
                    <a:pt x="72" y="152"/>
                    <a:pt x="73" y="152"/>
                    <a:pt x="73" y="152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3" y="153"/>
                    <a:pt x="73" y="153"/>
                    <a:pt x="72" y="154"/>
                  </a:cubicBezTo>
                  <a:cubicBezTo>
                    <a:pt x="72" y="154"/>
                    <a:pt x="72" y="153"/>
                    <a:pt x="72" y="153"/>
                  </a:cubicBezTo>
                  <a:cubicBezTo>
                    <a:pt x="72" y="154"/>
                    <a:pt x="71" y="154"/>
                    <a:pt x="70" y="154"/>
                  </a:cubicBezTo>
                  <a:cubicBezTo>
                    <a:pt x="70" y="155"/>
                    <a:pt x="71" y="155"/>
                    <a:pt x="71" y="156"/>
                  </a:cubicBezTo>
                  <a:cubicBezTo>
                    <a:pt x="72" y="156"/>
                    <a:pt x="72" y="155"/>
                    <a:pt x="73" y="155"/>
                  </a:cubicBezTo>
                  <a:cubicBezTo>
                    <a:pt x="73" y="155"/>
                    <a:pt x="73" y="155"/>
                    <a:pt x="73" y="154"/>
                  </a:cubicBezTo>
                  <a:cubicBezTo>
                    <a:pt x="75" y="154"/>
                    <a:pt x="75" y="152"/>
                    <a:pt x="77" y="152"/>
                  </a:cubicBezTo>
                  <a:cubicBezTo>
                    <a:pt x="77" y="152"/>
                    <a:pt x="78" y="152"/>
                    <a:pt x="78" y="152"/>
                  </a:cubicBezTo>
                  <a:cubicBezTo>
                    <a:pt x="78" y="152"/>
                    <a:pt x="78" y="153"/>
                    <a:pt x="77" y="153"/>
                  </a:cubicBezTo>
                  <a:cubicBezTo>
                    <a:pt x="78" y="153"/>
                    <a:pt x="79" y="153"/>
                    <a:pt x="79" y="153"/>
                  </a:cubicBezTo>
                  <a:cubicBezTo>
                    <a:pt x="80" y="153"/>
                    <a:pt x="83" y="153"/>
                    <a:pt x="83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5" y="154"/>
                    <a:pt x="85" y="154"/>
                  </a:cubicBezTo>
                  <a:cubicBezTo>
                    <a:pt x="85" y="154"/>
                    <a:pt x="85" y="153"/>
                    <a:pt x="85" y="153"/>
                  </a:cubicBezTo>
                  <a:cubicBezTo>
                    <a:pt x="86" y="153"/>
                    <a:pt x="86" y="153"/>
                    <a:pt x="88" y="153"/>
                  </a:cubicBezTo>
                  <a:cubicBezTo>
                    <a:pt x="89" y="153"/>
                    <a:pt x="90" y="153"/>
                    <a:pt x="90" y="153"/>
                  </a:cubicBezTo>
                  <a:cubicBezTo>
                    <a:pt x="90" y="152"/>
                    <a:pt x="89" y="152"/>
                    <a:pt x="89" y="151"/>
                  </a:cubicBezTo>
                  <a:cubicBezTo>
                    <a:pt x="89" y="151"/>
                    <a:pt x="90" y="150"/>
                    <a:pt x="91" y="151"/>
                  </a:cubicBezTo>
                  <a:cubicBezTo>
                    <a:pt x="92" y="151"/>
                    <a:pt x="91" y="150"/>
                    <a:pt x="91" y="149"/>
                  </a:cubicBezTo>
                  <a:cubicBezTo>
                    <a:pt x="90" y="149"/>
                    <a:pt x="90" y="150"/>
                    <a:pt x="89" y="150"/>
                  </a:cubicBezTo>
                  <a:cubicBezTo>
                    <a:pt x="88" y="150"/>
                    <a:pt x="87" y="151"/>
                    <a:pt x="87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8" y="150"/>
                    <a:pt x="88" y="150"/>
                    <a:pt x="88" y="149"/>
                  </a:cubicBezTo>
                  <a:cubicBezTo>
                    <a:pt x="88" y="149"/>
                    <a:pt x="88" y="150"/>
                    <a:pt x="89" y="150"/>
                  </a:cubicBezTo>
                  <a:cubicBezTo>
                    <a:pt x="89" y="150"/>
                    <a:pt x="89" y="149"/>
                    <a:pt x="89" y="149"/>
                  </a:cubicBezTo>
                  <a:cubicBezTo>
                    <a:pt x="89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5" y="148"/>
                    <a:pt x="96" y="147"/>
                    <a:pt x="97" y="147"/>
                  </a:cubicBezTo>
                  <a:cubicBezTo>
                    <a:pt x="97" y="147"/>
                    <a:pt x="97" y="147"/>
                    <a:pt x="97" y="147"/>
                  </a:cubicBezTo>
                  <a:cubicBezTo>
                    <a:pt x="97" y="147"/>
                    <a:pt x="98" y="147"/>
                    <a:pt x="98" y="147"/>
                  </a:cubicBezTo>
                  <a:cubicBezTo>
                    <a:pt x="98" y="147"/>
                    <a:pt x="98" y="148"/>
                    <a:pt x="99" y="148"/>
                  </a:cubicBezTo>
                  <a:cubicBezTo>
                    <a:pt x="99" y="148"/>
                    <a:pt x="99" y="147"/>
                    <a:pt x="100" y="147"/>
                  </a:cubicBezTo>
                  <a:cubicBezTo>
                    <a:pt x="100" y="147"/>
                    <a:pt x="100" y="147"/>
                    <a:pt x="100" y="147"/>
                  </a:cubicBezTo>
                  <a:cubicBezTo>
                    <a:pt x="100" y="148"/>
                    <a:pt x="99" y="147"/>
                    <a:pt x="98" y="148"/>
                  </a:cubicBezTo>
                  <a:cubicBezTo>
                    <a:pt x="99" y="148"/>
                    <a:pt x="101" y="148"/>
                    <a:pt x="101" y="148"/>
                  </a:cubicBezTo>
                  <a:cubicBezTo>
                    <a:pt x="101" y="147"/>
                    <a:pt x="100" y="147"/>
                    <a:pt x="100" y="147"/>
                  </a:cubicBezTo>
                  <a:cubicBezTo>
                    <a:pt x="100" y="147"/>
                    <a:pt x="100" y="147"/>
                    <a:pt x="100" y="147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1" y="147"/>
                    <a:pt x="101" y="147"/>
                    <a:pt x="101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3" y="147"/>
                    <a:pt x="103" y="147"/>
                    <a:pt x="104" y="148"/>
                  </a:cubicBezTo>
                  <a:cubicBezTo>
                    <a:pt x="102" y="148"/>
                    <a:pt x="101" y="148"/>
                    <a:pt x="101" y="149"/>
                  </a:cubicBezTo>
                  <a:cubicBezTo>
                    <a:pt x="100" y="150"/>
                    <a:pt x="100" y="149"/>
                    <a:pt x="99" y="149"/>
                  </a:cubicBezTo>
                  <a:cubicBezTo>
                    <a:pt x="99" y="149"/>
                    <a:pt x="99" y="149"/>
                    <a:pt x="98" y="149"/>
                  </a:cubicBezTo>
                  <a:cubicBezTo>
                    <a:pt x="99" y="149"/>
                    <a:pt x="100" y="148"/>
                    <a:pt x="99" y="148"/>
                  </a:cubicBezTo>
                  <a:cubicBezTo>
                    <a:pt x="97" y="148"/>
                    <a:pt x="97" y="149"/>
                    <a:pt x="96" y="150"/>
                  </a:cubicBezTo>
                  <a:cubicBezTo>
                    <a:pt x="96" y="150"/>
                    <a:pt x="95" y="150"/>
                    <a:pt x="94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4" y="150"/>
                    <a:pt x="92" y="149"/>
                    <a:pt x="92" y="149"/>
                  </a:cubicBezTo>
                  <a:cubicBezTo>
                    <a:pt x="92" y="151"/>
                    <a:pt x="92" y="151"/>
                    <a:pt x="93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2"/>
                    <a:pt x="92" y="152"/>
                    <a:pt x="93" y="153"/>
                  </a:cubicBezTo>
                  <a:cubicBezTo>
                    <a:pt x="93" y="153"/>
                    <a:pt x="93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4"/>
                    <a:pt x="96" y="154"/>
                    <a:pt x="96" y="154"/>
                  </a:cubicBezTo>
                  <a:cubicBezTo>
                    <a:pt x="96" y="154"/>
                    <a:pt x="97" y="154"/>
                    <a:pt x="97" y="153"/>
                  </a:cubicBezTo>
                  <a:cubicBezTo>
                    <a:pt x="97" y="153"/>
                    <a:pt x="97" y="153"/>
                    <a:pt x="98" y="153"/>
                  </a:cubicBezTo>
                  <a:cubicBezTo>
                    <a:pt x="98" y="154"/>
                    <a:pt x="97" y="154"/>
                    <a:pt x="96" y="155"/>
                  </a:cubicBezTo>
                  <a:cubicBezTo>
                    <a:pt x="96" y="155"/>
                    <a:pt x="96" y="155"/>
                    <a:pt x="96" y="154"/>
                  </a:cubicBezTo>
                  <a:cubicBezTo>
                    <a:pt x="96" y="155"/>
                    <a:pt x="95" y="155"/>
                    <a:pt x="94" y="155"/>
                  </a:cubicBezTo>
                  <a:cubicBezTo>
                    <a:pt x="94" y="155"/>
                    <a:pt x="94" y="155"/>
                    <a:pt x="94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5"/>
                    <a:pt x="93" y="154"/>
                    <a:pt x="92" y="154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5"/>
                    <a:pt x="90" y="155"/>
                    <a:pt x="90" y="155"/>
                  </a:cubicBezTo>
                  <a:cubicBezTo>
                    <a:pt x="90" y="154"/>
                    <a:pt x="92" y="154"/>
                    <a:pt x="91" y="153"/>
                  </a:cubicBezTo>
                  <a:cubicBezTo>
                    <a:pt x="89" y="153"/>
                    <a:pt x="88" y="154"/>
                    <a:pt x="87" y="154"/>
                  </a:cubicBezTo>
                  <a:cubicBezTo>
                    <a:pt x="87" y="155"/>
                    <a:pt x="87" y="155"/>
                    <a:pt x="87" y="156"/>
                  </a:cubicBezTo>
                  <a:cubicBezTo>
                    <a:pt x="87" y="156"/>
                    <a:pt x="86" y="156"/>
                    <a:pt x="86" y="156"/>
                  </a:cubicBezTo>
                  <a:cubicBezTo>
                    <a:pt x="86" y="155"/>
                    <a:pt x="86" y="155"/>
                    <a:pt x="86" y="155"/>
                  </a:cubicBezTo>
                  <a:cubicBezTo>
                    <a:pt x="85" y="154"/>
                    <a:pt x="85" y="154"/>
                    <a:pt x="83" y="155"/>
                  </a:cubicBezTo>
                  <a:cubicBezTo>
                    <a:pt x="83" y="155"/>
                    <a:pt x="83" y="156"/>
                    <a:pt x="84" y="156"/>
                  </a:cubicBezTo>
                  <a:cubicBezTo>
                    <a:pt x="83" y="156"/>
                    <a:pt x="82" y="155"/>
                    <a:pt x="82" y="156"/>
                  </a:cubicBezTo>
                  <a:cubicBezTo>
                    <a:pt x="83" y="156"/>
                    <a:pt x="84" y="156"/>
                    <a:pt x="85" y="156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7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9" y="156"/>
                    <a:pt x="89" y="156"/>
                  </a:cubicBezTo>
                  <a:cubicBezTo>
                    <a:pt x="89" y="156"/>
                    <a:pt x="88" y="156"/>
                    <a:pt x="88" y="156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9" y="155"/>
                    <a:pt x="89" y="155"/>
                    <a:pt x="89" y="156"/>
                  </a:cubicBezTo>
                  <a:cubicBezTo>
                    <a:pt x="91" y="155"/>
                    <a:pt x="92" y="156"/>
                    <a:pt x="92" y="156"/>
                  </a:cubicBezTo>
                  <a:cubicBezTo>
                    <a:pt x="92" y="156"/>
                    <a:pt x="93" y="156"/>
                    <a:pt x="93" y="156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93" y="158"/>
                    <a:pt x="92" y="158"/>
                    <a:pt x="92" y="160"/>
                  </a:cubicBezTo>
                  <a:cubicBezTo>
                    <a:pt x="92" y="160"/>
                    <a:pt x="94" y="160"/>
                    <a:pt x="94" y="160"/>
                  </a:cubicBezTo>
                  <a:cubicBezTo>
                    <a:pt x="96" y="160"/>
                    <a:pt x="96" y="161"/>
                    <a:pt x="98" y="161"/>
                  </a:cubicBezTo>
                  <a:cubicBezTo>
                    <a:pt x="98" y="161"/>
                    <a:pt x="98" y="161"/>
                    <a:pt x="99" y="161"/>
                  </a:cubicBezTo>
                  <a:cubicBezTo>
                    <a:pt x="99" y="161"/>
                    <a:pt x="99" y="161"/>
                    <a:pt x="99" y="161"/>
                  </a:cubicBezTo>
                  <a:cubicBezTo>
                    <a:pt x="100" y="161"/>
                    <a:pt x="101" y="161"/>
                    <a:pt x="102" y="160"/>
                  </a:cubicBezTo>
                  <a:cubicBezTo>
                    <a:pt x="101" y="160"/>
                    <a:pt x="101" y="160"/>
                    <a:pt x="101" y="160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58"/>
                    <a:pt x="101" y="158"/>
                    <a:pt x="101" y="158"/>
                  </a:cubicBezTo>
                  <a:cubicBezTo>
                    <a:pt x="101" y="158"/>
                    <a:pt x="102" y="158"/>
                    <a:pt x="102" y="158"/>
                  </a:cubicBezTo>
                  <a:cubicBezTo>
                    <a:pt x="102" y="158"/>
                    <a:pt x="102" y="158"/>
                    <a:pt x="101" y="159"/>
                  </a:cubicBezTo>
                  <a:cubicBezTo>
                    <a:pt x="102" y="159"/>
                    <a:pt x="102" y="159"/>
                    <a:pt x="102" y="160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03" y="160"/>
                    <a:pt x="105" y="160"/>
                    <a:pt x="105" y="160"/>
                  </a:cubicBezTo>
                  <a:cubicBezTo>
                    <a:pt x="107" y="160"/>
                    <a:pt x="108" y="159"/>
                    <a:pt x="110" y="159"/>
                  </a:cubicBezTo>
                  <a:cubicBezTo>
                    <a:pt x="108" y="158"/>
                    <a:pt x="108" y="157"/>
                    <a:pt x="107" y="156"/>
                  </a:cubicBezTo>
                  <a:cubicBezTo>
                    <a:pt x="108" y="156"/>
                    <a:pt x="109" y="156"/>
                    <a:pt x="110" y="156"/>
                  </a:cubicBezTo>
                  <a:cubicBezTo>
                    <a:pt x="110" y="156"/>
                    <a:pt x="109" y="157"/>
                    <a:pt x="109" y="157"/>
                  </a:cubicBezTo>
                  <a:cubicBezTo>
                    <a:pt x="110" y="157"/>
                    <a:pt x="110" y="158"/>
                    <a:pt x="112" y="158"/>
                  </a:cubicBezTo>
                  <a:cubicBezTo>
                    <a:pt x="112" y="157"/>
                    <a:pt x="112" y="157"/>
                    <a:pt x="112" y="156"/>
                  </a:cubicBezTo>
                  <a:cubicBezTo>
                    <a:pt x="112" y="156"/>
                    <a:pt x="112" y="156"/>
                    <a:pt x="112" y="156"/>
                  </a:cubicBezTo>
                  <a:cubicBezTo>
                    <a:pt x="112" y="156"/>
                    <a:pt x="112" y="156"/>
                    <a:pt x="112" y="156"/>
                  </a:cubicBezTo>
                  <a:cubicBezTo>
                    <a:pt x="112" y="156"/>
                    <a:pt x="113" y="156"/>
                    <a:pt x="113" y="156"/>
                  </a:cubicBezTo>
                  <a:cubicBezTo>
                    <a:pt x="113" y="156"/>
                    <a:pt x="113" y="155"/>
                    <a:pt x="113" y="155"/>
                  </a:cubicBezTo>
                  <a:cubicBezTo>
                    <a:pt x="113" y="155"/>
                    <a:pt x="113" y="155"/>
                    <a:pt x="112" y="155"/>
                  </a:cubicBezTo>
                  <a:cubicBezTo>
                    <a:pt x="112" y="154"/>
                    <a:pt x="109" y="154"/>
                    <a:pt x="109" y="153"/>
                  </a:cubicBezTo>
                  <a:cubicBezTo>
                    <a:pt x="109" y="153"/>
                    <a:pt x="108" y="153"/>
                    <a:pt x="108" y="153"/>
                  </a:cubicBezTo>
                  <a:cubicBezTo>
                    <a:pt x="108" y="154"/>
                    <a:pt x="111" y="154"/>
                    <a:pt x="111" y="155"/>
                  </a:cubicBezTo>
                  <a:cubicBezTo>
                    <a:pt x="110" y="155"/>
                    <a:pt x="108" y="155"/>
                    <a:pt x="107" y="156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5" y="154"/>
                    <a:pt x="106" y="152"/>
                    <a:pt x="106" y="151"/>
                  </a:cubicBezTo>
                  <a:cubicBezTo>
                    <a:pt x="107" y="151"/>
                    <a:pt x="106" y="152"/>
                    <a:pt x="108" y="152"/>
                  </a:cubicBezTo>
                  <a:cubicBezTo>
                    <a:pt x="108" y="151"/>
                    <a:pt x="108" y="151"/>
                    <a:pt x="107" y="151"/>
                  </a:cubicBezTo>
                  <a:cubicBezTo>
                    <a:pt x="107" y="150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8"/>
                    <a:pt x="108" y="148"/>
                    <a:pt x="109" y="148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109" y="149"/>
                    <a:pt x="108" y="149"/>
                    <a:pt x="108" y="150"/>
                  </a:cubicBezTo>
                  <a:cubicBezTo>
                    <a:pt x="110" y="150"/>
                    <a:pt x="109" y="151"/>
                    <a:pt x="110" y="151"/>
                  </a:cubicBezTo>
                  <a:cubicBezTo>
                    <a:pt x="111" y="151"/>
                    <a:pt x="111" y="150"/>
                    <a:pt x="111" y="150"/>
                  </a:cubicBezTo>
                  <a:cubicBezTo>
                    <a:pt x="110" y="150"/>
                    <a:pt x="111" y="150"/>
                    <a:pt x="111" y="150"/>
                  </a:cubicBezTo>
                  <a:cubicBezTo>
                    <a:pt x="110" y="150"/>
                    <a:pt x="110" y="150"/>
                    <a:pt x="109" y="150"/>
                  </a:cubicBezTo>
                  <a:cubicBezTo>
                    <a:pt x="109" y="148"/>
                    <a:pt x="111" y="149"/>
                    <a:pt x="112" y="149"/>
                  </a:cubicBezTo>
                  <a:cubicBezTo>
                    <a:pt x="113" y="149"/>
                    <a:pt x="113" y="149"/>
                    <a:pt x="114" y="150"/>
                  </a:cubicBezTo>
                  <a:cubicBezTo>
                    <a:pt x="114" y="149"/>
                    <a:pt x="114" y="148"/>
                    <a:pt x="115" y="148"/>
                  </a:cubicBezTo>
                  <a:cubicBezTo>
                    <a:pt x="115" y="148"/>
                    <a:pt x="115" y="148"/>
                    <a:pt x="116" y="148"/>
                  </a:cubicBezTo>
                  <a:cubicBezTo>
                    <a:pt x="116" y="148"/>
                    <a:pt x="116" y="149"/>
                    <a:pt x="116" y="149"/>
                  </a:cubicBezTo>
                  <a:cubicBezTo>
                    <a:pt x="116" y="149"/>
                    <a:pt x="116" y="148"/>
                    <a:pt x="116" y="148"/>
                  </a:cubicBezTo>
                  <a:cubicBezTo>
                    <a:pt x="117" y="148"/>
                    <a:pt x="117" y="148"/>
                    <a:pt x="117" y="149"/>
                  </a:cubicBezTo>
                  <a:cubicBezTo>
                    <a:pt x="118" y="149"/>
                    <a:pt x="118" y="148"/>
                    <a:pt x="118" y="148"/>
                  </a:cubicBezTo>
                  <a:cubicBezTo>
                    <a:pt x="118" y="149"/>
                    <a:pt x="117" y="149"/>
                    <a:pt x="117" y="149"/>
                  </a:cubicBezTo>
                  <a:cubicBezTo>
                    <a:pt x="117" y="149"/>
                    <a:pt x="116" y="149"/>
                    <a:pt x="116" y="149"/>
                  </a:cubicBezTo>
                  <a:cubicBezTo>
                    <a:pt x="116" y="149"/>
                    <a:pt x="116" y="150"/>
                    <a:pt x="116" y="150"/>
                  </a:cubicBezTo>
                  <a:cubicBezTo>
                    <a:pt x="116" y="150"/>
                    <a:pt x="116" y="151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4" y="152"/>
                    <a:pt x="113" y="152"/>
                    <a:pt x="113" y="153"/>
                  </a:cubicBezTo>
                  <a:cubicBezTo>
                    <a:pt x="113" y="153"/>
                    <a:pt x="115" y="155"/>
                    <a:pt x="116" y="156"/>
                  </a:cubicBezTo>
                  <a:cubicBezTo>
                    <a:pt x="116" y="155"/>
                    <a:pt x="116" y="155"/>
                    <a:pt x="116" y="155"/>
                  </a:cubicBezTo>
                  <a:cubicBezTo>
                    <a:pt x="117" y="155"/>
                    <a:pt x="118" y="155"/>
                    <a:pt x="119" y="156"/>
                  </a:cubicBezTo>
                  <a:cubicBezTo>
                    <a:pt x="119" y="156"/>
                    <a:pt x="119" y="156"/>
                    <a:pt x="118" y="156"/>
                  </a:cubicBezTo>
                  <a:cubicBezTo>
                    <a:pt x="118" y="156"/>
                    <a:pt x="117" y="156"/>
                    <a:pt x="116" y="156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6" y="156"/>
                    <a:pt x="116" y="156"/>
                    <a:pt x="116" y="156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116" y="159"/>
                    <a:pt x="116" y="159"/>
                    <a:pt x="115" y="160"/>
                  </a:cubicBezTo>
                  <a:cubicBezTo>
                    <a:pt x="115" y="161"/>
                    <a:pt x="116" y="160"/>
                    <a:pt x="116" y="160"/>
                  </a:cubicBezTo>
                  <a:cubicBezTo>
                    <a:pt x="119" y="160"/>
                    <a:pt x="119" y="160"/>
                    <a:pt x="121" y="160"/>
                  </a:cubicBezTo>
                  <a:cubicBezTo>
                    <a:pt x="121" y="160"/>
                    <a:pt x="124" y="161"/>
                    <a:pt x="124" y="160"/>
                  </a:cubicBezTo>
                  <a:cubicBezTo>
                    <a:pt x="124" y="159"/>
                    <a:pt x="123" y="159"/>
                    <a:pt x="122" y="158"/>
                  </a:cubicBezTo>
                  <a:cubicBezTo>
                    <a:pt x="123" y="158"/>
                    <a:pt x="123" y="158"/>
                    <a:pt x="123" y="158"/>
                  </a:cubicBezTo>
                  <a:cubicBezTo>
                    <a:pt x="125" y="158"/>
                    <a:pt x="129" y="158"/>
                    <a:pt x="129" y="156"/>
                  </a:cubicBezTo>
                  <a:cubicBezTo>
                    <a:pt x="127" y="156"/>
                    <a:pt x="125" y="157"/>
                    <a:pt x="123" y="156"/>
                  </a:cubicBezTo>
                  <a:cubicBezTo>
                    <a:pt x="122" y="156"/>
                    <a:pt x="122" y="156"/>
                    <a:pt x="121" y="156"/>
                  </a:cubicBezTo>
                  <a:cubicBezTo>
                    <a:pt x="121" y="156"/>
                    <a:pt x="121" y="154"/>
                    <a:pt x="121" y="153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1" y="153"/>
                    <a:pt x="121" y="153"/>
                    <a:pt x="120" y="153"/>
                  </a:cubicBezTo>
                  <a:cubicBezTo>
                    <a:pt x="120" y="153"/>
                    <a:pt x="121" y="152"/>
                    <a:pt x="121" y="152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21" y="152"/>
                    <a:pt x="121" y="153"/>
                    <a:pt x="122" y="153"/>
                  </a:cubicBezTo>
                  <a:cubicBezTo>
                    <a:pt x="122" y="154"/>
                    <a:pt x="121" y="153"/>
                    <a:pt x="121" y="154"/>
                  </a:cubicBezTo>
                  <a:cubicBezTo>
                    <a:pt x="122" y="154"/>
                    <a:pt x="121" y="155"/>
                    <a:pt x="122" y="155"/>
                  </a:cubicBezTo>
                  <a:cubicBezTo>
                    <a:pt x="122" y="154"/>
                    <a:pt x="122" y="154"/>
                    <a:pt x="123" y="153"/>
                  </a:cubicBezTo>
                  <a:cubicBezTo>
                    <a:pt x="123" y="153"/>
                    <a:pt x="122" y="152"/>
                    <a:pt x="121" y="152"/>
                  </a:cubicBezTo>
                  <a:cubicBezTo>
                    <a:pt x="121" y="152"/>
                    <a:pt x="121" y="152"/>
                    <a:pt x="122" y="152"/>
                  </a:cubicBezTo>
                  <a:cubicBezTo>
                    <a:pt x="122" y="152"/>
                    <a:pt x="123" y="152"/>
                    <a:pt x="123" y="152"/>
                  </a:cubicBezTo>
                  <a:cubicBezTo>
                    <a:pt x="123" y="152"/>
                    <a:pt x="124" y="152"/>
                    <a:pt x="124" y="152"/>
                  </a:cubicBezTo>
                  <a:cubicBezTo>
                    <a:pt x="123" y="152"/>
                    <a:pt x="123" y="152"/>
                    <a:pt x="123" y="153"/>
                  </a:cubicBezTo>
                  <a:cubicBezTo>
                    <a:pt x="123" y="153"/>
                    <a:pt x="123" y="153"/>
                    <a:pt x="124" y="15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24" y="154"/>
                    <a:pt x="124" y="154"/>
                    <a:pt x="125" y="154"/>
                  </a:cubicBezTo>
                  <a:cubicBezTo>
                    <a:pt x="125" y="155"/>
                    <a:pt x="124" y="155"/>
                    <a:pt x="125" y="156"/>
                  </a:cubicBezTo>
                  <a:cubicBezTo>
                    <a:pt x="125" y="156"/>
                    <a:pt x="126" y="155"/>
                    <a:pt x="126" y="155"/>
                  </a:cubicBezTo>
                  <a:cubicBezTo>
                    <a:pt x="127" y="155"/>
                    <a:pt x="127" y="156"/>
                    <a:pt x="127" y="156"/>
                  </a:cubicBezTo>
                  <a:cubicBezTo>
                    <a:pt x="130" y="156"/>
                    <a:pt x="130" y="153"/>
                    <a:pt x="132" y="153"/>
                  </a:cubicBezTo>
                  <a:cubicBezTo>
                    <a:pt x="133" y="153"/>
                    <a:pt x="136" y="154"/>
                    <a:pt x="136" y="153"/>
                  </a:cubicBezTo>
                  <a:cubicBezTo>
                    <a:pt x="136" y="153"/>
                    <a:pt x="136" y="152"/>
                    <a:pt x="136" y="152"/>
                  </a:cubicBezTo>
                  <a:cubicBezTo>
                    <a:pt x="137" y="152"/>
                    <a:pt x="139" y="152"/>
                    <a:pt x="141" y="152"/>
                  </a:cubicBezTo>
                  <a:cubicBezTo>
                    <a:pt x="141" y="152"/>
                    <a:pt x="141" y="153"/>
                    <a:pt x="141" y="153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39" y="154"/>
                    <a:pt x="137" y="154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7" y="155"/>
                    <a:pt x="137" y="155"/>
                    <a:pt x="136" y="155"/>
                  </a:cubicBezTo>
                  <a:cubicBezTo>
                    <a:pt x="136" y="156"/>
                    <a:pt x="138" y="156"/>
                    <a:pt x="139" y="156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140" y="156"/>
                    <a:pt x="139" y="157"/>
                    <a:pt x="138" y="157"/>
                  </a:cubicBezTo>
                  <a:cubicBezTo>
                    <a:pt x="138" y="157"/>
                    <a:pt x="139" y="157"/>
                    <a:pt x="139" y="157"/>
                  </a:cubicBezTo>
                  <a:cubicBezTo>
                    <a:pt x="139" y="158"/>
                    <a:pt x="138" y="159"/>
                    <a:pt x="137" y="159"/>
                  </a:cubicBezTo>
                  <a:cubicBezTo>
                    <a:pt x="136" y="159"/>
                    <a:pt x="135" y="159"/>
                    <a:pt x="135" y="159"/>
                  </a:cubicBezTo>
                  <a:cubicBezTo>
                    <a:pt x="134" y="159"/>
                    <a:pt x="134" y="159"/>
                    <a:pt x="134" y="159"/>
                  </a:cubicBezTo>
                  <a:cubicBezTo>
                    <a:pt x="133" y="159"/>
                    <a:pt x="131" y="159"/>
                    <a:pt x="130" y="159"/>
                  </a:cubicBezTo>
                  <a:cubicBezTo>
                    <a:pt x="128" y="159"/>
                    <a:pt x="127" y="159"/>
                    <a:pt x="126" y="159"/>
                  </a:cubicBezTo>
                  <a:cubicBezTo>
                    <a:pt x="128" y="160"/>
                    <a:pt x="132" y="160"/>
                    <a:pt x="135" y="160"/>
                  </a:cubicBezTo>
                  <a:cubicBezTo>
                    <a:pt x="135" y="160"/>
                    <a:pt x="135" y="160"/>
                    <a:pt x="135" y="160"/>
                  </a:cubicBezTo>
                  <a:cubicBezTo>
                    <a:pt x="135" y="161"/>
                    <a:pt x="135" y="161"/>
                    <a:pt x="135" y="162"/>
                  </a:cubicBezTo>
                  <a:cubicBezTo>
                    <a:pt x="135" y="162"/>
                    <a:pt x="134" y="162"/>
                    <a:pt x="133" y="162"/>
                  </a:cubicBezTo>
                  <a:cubicBezTo>
                    <a:pt x="130" y="162"/>
                    <a:pt x="127" y="161"/>
                    <a:pt x="124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1"/>
                    <a:pt x="124" y="162"/>
                    <a:pt x="124" y="162"/>
                  </a:cubicBezTo>
                  <a:cubicBezTo>
                    <a:pt x="128" y="162"/>
                    <a:pt x="132" y="162"/>
                    <a:pt x="136" y="162"/>
                  </a:cubicBezTo>
                  <a:cubicBezTo>
                    <a:pt x="137" y="162"/>
                    <a:pt x="137" y="163"/>
                    <a:pt x="137" y="163"/>
                  </a:cubicBezTo>
                  <a:cubicBezTo>
                    <a:pt x="132" y="163"/>
                    <a:pt x="126" y="162"/>
                    <a:pt x="121" y="162"/>
                  </a:cubicBezTo>
                  <a:cubicBezTo>
                    <a:pt x="122" y="163"/>
                    <a:pt x="124" y="162"/>
                    <a:pt x="125" y="163"/>
                  </a:cubicBezTo>
                  <a:cubicBezTo>
                    <a:pt x="124" y="163"/>
                    <a:pt x="123" y="163"/>
                    <a:pt x="122" y="163"/>
                  </a:cubicBezTo>
                  <a:cubicBezTo>
                    <a:pt x="121" y="163"/>
                    <a:pt x="122" y="164"/>
                    <a:pt x="122" y="164"/>
                  </a:cubicBezTo>
                  <a:cubicBezTo>
                    <a:pt x="123" y="164"/>
                    <a:pt x="123" y="164"/>
                    <a:pt x="123" y="164"/>
                  </a:cubicBezTo>
                  <a:cubicBezTo>
                    <a:pt x="125" y="163"/>
                    <a:pt x="127" y="164"/>
                    <a:pt x="129" y="164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8" y="165"/>
                    <a:pt x="127" y="165"/>
                  </a:cubicBezTo>
                  <a:cubicBezTo>
                    <a:pt x="127" y="165"/>
                    <a:pt x="126" y="164"/>
                    <a:pt x="126" y="165"/>
                  </a:cubicBezTo>
                  <a:cubicBezTo>
                    <a:pt x="126" y="166"/>
                    <a:pt x="129" y="166"/>
                    <a:pt x="129" y="168"/>
                  </a:cubicBezTo>
                  <a:cubicBezTo>
                    <a:pt x="129" y="168"/>
                    <a:pt x="129" y="168"/>
                    <a:pt x="129" y="168"/>
                  </a:cubicBezTo>
                  <a:cubicBezTo>
                    <a:pt x="129" y="168"/>
                    <a:pt x="129" y="169"/>
                    <a:pt x="130" y="169"/>
                  </a:cubicBezTo>
                  <a:cubicBezTo>
                    <a:pt x="129" y="169"/>
                    <a:pt x="129" y="169"/>
                    <a:pt x="129" y="169"/>
                  </a:cubicBezTo>
                  <a:cubicBezTo>
                    <a:pt x="130" y="169"/>
                    <a:pt x="129" y="169"/>
                    <a:pt x="128" y="170"/>
                  </a:cubicBezTo>
                  <a:cubicBezTo>
                    <a:pt x="129" y="170"/>
                    <a:pt x="130" y="170"/>
                    <a:pt x="131" y="170"/>
                  </a:cubicBezTo>
                  <a:cubicBezTo>
                    <a:pt x="133" y="171"/>
                    <a:pt x="135" y="171"/>
                    <a:pt x="136" y="171"/>
                  </a:cubicBezTo>
                  <a:cubicBezTo>
                    <a:pt x="136" y="171"/>
                    <a:pt x="135" y="172"/>
                    <a:pt x="135" y="172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35" y="173"/>
                    <a:pt x="136" y="173"/>
                    <a:pt x="136" y="173"/>
                  </a:cubicBezTo>
                  <a:cubicBezTo>
                    <a:pt x="134" y="174"/>
                    <a:pt x="132" y="174"/>
                    <a:pt x="130" y="174"/>
                  </a:cubicBezTo>
                  <a:cubicBezTo>
                    <a:pt x="128" y="174"/>
                    <a:pt x="126" y="174"/>
                    <a:pt x="123" y="174"/>
                  </a:cubicBezTo>
                  <a:cubicBezTo>
                    <a:pt x="123" y="174"/>
                    <a:pt x="124" y="174"/>
                    <a:pt x="125" y="175"/>
                  </a:cubicBezTo>
                  <a:cubicBezTo>
                    <a:pt x="124" y="175"/>
                    <a:pt x="124" y="175"/>
                    <a:pt x="123" y="175"/>
                  </a:cubicBezTo>
                  <a:cubicBezTo>
                    <a:pt x="123" y="175"/>
                    <a:pt x="123" y="175"/>
                    <a:pt x="122" y="176"/>
                  </a:cubicBezTo>
                  <a:cubicBezTo>
                    <a:pt x="121" y="176"/>
                    <a:pt x="121" y="175"/>
                    <a:pt x="121" y="175"/>
                  </a:cubicBezTo>
                  <a:cubicBezTo>
                    <a:pt x="121" y="175"/>
                    <a:pt x="121" y="175"/>
                    <a:pt x="120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73"/>
                    <a:pt x="124" y="174"/>
                    <a:pt x="124" y="172"/>
                  </a:cubicBezTo>
                  <a:cubicBezTo>
                    <a:pt x="124" y="172"/>
                    <a:pt x="121" y="173"/>
                    <a:pt x="120" y="173"/>
                  </a:cubicBezTo>
                  <a:cubicBezTo>
                    <a:pt x="119" y="173"/>
                    <a:pt x="118" y="171"/>
                    <a:pt x="117" y="170"/>
                  </a:cubicBezTo>
                  <a:cubicBezTo>
                    <a:pt x="117" y="170"/>
                    <a:pt x="117" y="170"/>
                    <a:pt x="116" y="170"/>
                  </a:cubicBezTo>
                  <a:cubicBezTo>
                    <a:pt x="116" y="170"/>
                    <a:pt x="116" y="170"/>
                    <a:pt x="115" y="170"/>
                  </a:cubicBezTo>
                  <a:cubicBezTo>
                    <a:pt x="115" y="170"/>
                    <a:pt x="114" y="172"/>
                    <a:pt x="114" y="172"/>
                  </a:cubicBezTo>
                  <a:cubicBezTo>
                    <a:pt x="114" y="173"/>
                    <a:pt x="112" y="173"/>
                    <a:pt x="112" y="175"/>
                  </a:cubicBezTo>
                  <a:cubicBezTo>
                    <a:pt x="112" y="175"/>
                    <a:pt x="113" y="175"/>
                    <a:pt x="113" y="176"/>
                  </a:cubicBezTo>
                  <a:cubicBezTo>
                    <a:pt x="113" y="176"/>
                    <a:pt x="112" y="176"/>
                    <a:pt x="112" y="176"/>
                  </a:cubicBezTo>
                  <a:cubicBezTo>
                    <a:pt x="113" y="176"/>
                    <a:pt x="113" y="176"/>
                    <a:pt x="113" y="176"/>
                  </a:cubicBezTo>
                  <a:cubicBezTo>
                    <a:pt x="114" y="177"/>
                    <a:pt x="115" y="177"/>
                    <a:pt x="116" y="177"/>
                  </a:cubicBezTo>
                  <a:cubicBezTo>
                    <a:pt x="116" y="177"/>
                    <a:pt x="116" y="176"/>
                    <a:pt x="116" y="176"/>
                  </a:cubicBezTo>
                  <a:cubicBezTo>
                    <a:pt x="117" y="176"/>
                    <a:pt x="117" y="176"/>
                    <a:pt x="117" y="177"/>
                  </a:cubicBezTo>
                  <a:cubicBezTo>
                    <a:pt x="118" y="177"/>
                    <a:pt x="118" y="176"/>
                    <a:pt x="119" y="176"/>
                  </a:cubicBezTo>
                  <a:cubicBezTo>
                    <a:pt x="119" y="176"/>
                    <a:pt x="120" y="176"/>
                    <a:pt x="120" y="176"/>
                  </a:cubicBezTo>
                  <a:cubicBezTo>
                    <a:pt x="121" y="176"/>
                    <a:pt x="122" y="176"/>
                    <a:pt x="123" y="176"/>
                  </a:cubicBezTo>
                  <a:cubicBezTo>
                    <a:pt x="123" y="176"/>
                    <a:pt x="123" y="176"/>
                    <a:pt x="124" y="176"/>
                  </a:cubicBezTo>
                  <a:cubicBezTo>
                    <a:pt x="124" y="176"/>
                    <a:pt x="125" y="176"/>
                    <a:pt x="125" y="176"/>
                  </a:cubicBezTo>
                  <a:cubicBezTo>
                    <a:pt x="126" y="176"/>
                    <a:pt x="127" y="176"/>
                    <a:pt x="128" y="176"/>
                  </a:cubicBezTo>
                  <a:cubicBezTo>
                    <a:pt x="129" y="176"/>
                    <a:pt x="129" y="176"/>
                    <a:pt x="130" y="176"/>
                  </a:cubicBezTo>
                  <a:cubicBezTo>
                    <a:pt x="132" y="176"/>
                    <a:pt x="132" y="176"/>
                    <a:pt x="133" y="176"/>
                  </a:cubicBezTo>
                  <a:cubicBezTo>
                    <a:pt x="134" y="176"/>
                    <a:pt x="136" y="176"/>
                    <a:pt x="139" y="176"/>
                  </a:cubicBezTo>
                  <a:cubicBezTo>
                    <a:pt x="139" y="176"/>
                    <a:pt x="138" y="177"/>
                    <a:pt x="138" y="17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40" y="177"/>
                    <a:pt x="140" y="176"/>
                    <a:pt x="140" y="176"/>
                  </a:cubicBezTo>
                  <a:cubicBezTo>
                    <a:pt x="141" y="176"/>
                    <a:pt x="141" y="176"/>
                    <a:pt x="141" y="176"/>
                  </a:cubicBezTo>
                  <a:cubicBezTo>
                    <a:pt x="144" y="176"/>
                    <a:pt x="148" y="176"/>
                    <a:pt x="151" y="176"/>
                  </a:cubicBezTo>
                  <a:cubicBezTo>
                    <a:pt x="152" y="177"/>
                    <a:pt x="152" y="178"/>
                    <a:pt x="153" y="178"/>
                  </a:cubicBezTo>
                  <a:cubicBezTo>
                    <a:pt x="154" y="178"/>
                    <a:pt x="155" y="177"/>
                    <a:pt x="155" y="176"/>
                  </a:cubicBezTo>
                  <a:cubicBezTo>
                    <a:pt x="156" y="176"/>
                    <a:pt x="157" y="176"/>
                    <a:pt x="157" y="176"/>
                  </a:cubicBezTo>
                  <a:cubicBezTo>
                    <a:pt x="157" y="176"/>
                    <a:pt x="157" y="176"/>
                    <a:pt x="157" y="175"/>
                  </a:cubicBezTo>
                  <a:cubicBezTo>
                    <a:pt x="158" y="175"/>
                    <a:pt x="158" y="176"/>
                    <a:pt x="160" y="176"/>
                  </a:cubicBezTo>
                  <a:cubicBezTo>
                    <a:pt x="160" y="176"/>
                    <a:pt x="160" y="176"/>
                    <a:pt x="160" y="176"/>
                  </a:cubicBezTo>
                  <a:cubicBezTo>
                    <a:pt x="160" y="176"/>
                    <a:pt x="160" y="176"/>
                    <a:pt x="160" y="176"/>
                  </a:cubicBezTo>
                  <a:cubicBezTo>
                    <a:pt x="161" y="176"/>
                    <a:pt x="160" y="175"/>
                    <a:pt x="161" y="175"/>
                  </a:cubicBezTo>
                  <a:cubicBezTo>
                    <a:pt x="161" y="175"/>
                    <a:pt x="161" y="175"/>
                    <a:pt x="161" y="176"/>
                  </a:cubicBezTo>
                  <a:cubicBezTo>
                    <a:pt x="161" y="176"/>
                    <a:pt x="161" y="176"/>
                    <a:pt x="160" y="176"/>
                  </a:cubicBezTo>
                  <a:cubicBezTo>
                    <a:pt x="162" y="176"/>
                    <a:pt x="162" y="179"/>
                    <a:pt x="164" y="179"/>
                  </a:cubicBezTo>
                  <a:cubicBezTo>
                    <a:pt x="165" y="179"/>
                    <a:pt x="166" y="176"/>
                    <a:pt x="166" y="176"/>
                  </a:cubicBezTo>
                  <a:cubicBezTo>
                    <a:pt x="166" y="175"/>
                    <a:pt x="166" y="175"/>
                    <a:pt x="166" y="175"/>
                  </a:cubicBezTo>
                  <a:cubicBezTo>
                    <a:pt x="166" y="175"/>
                    <a:pt x="166" y="175"/>
                    <a:pt x="166" y="175"/>
                  </a:cubicBezTo>
                  <a:cubicBezTo>
                    <a:pt x="166" y="175"/>
                    <a:pt x="167" y="175"/>
                    <a:pt x="167" y="175"/>
                  </a:cubicBezTo>
                  <a:cubicBezTo>
                    <a:pt x="167" y="175"/>
                    <a:pt x="167" y="175"/>
                    <a:pt x="167" y="176"/>
                  </a:cubicBezTo>
                  <a:cubicBezTo>
                    <a:pt x="167" y="176"/>
                    <a:pt x="170" y="176"/>
                    <a:pt x="171" y="176"/>
                  </a:cubicBezTo>
                  <a:cubicBezTo>
                    <a:pt x="173" y="176"/>
                    <a:pt x="173" y="176"/>
                    <a:pt x="175" y="176"/>
                  </a:cubicBezTo>
                  <a:cubicBezTo>
                    <a:pt x="176" y="176"/>
                    <a:pt x="176" y="176"/>
                    <a:pt x="176" y="176"/>
                  </a:cubicBezTo>
                  <a:cubicBezTo>
                    <a:pt x="176" y="176"/>
                    <a:pt x="176" y="175"/>
                    <a:pt x="176" y="175"/>
                  </a:cubicBezTo>
                  <a:cubicBezTo>
                    <a:pt x="177" y="175"/>
                    <a:pt x="177" y="176"/>
                    <a:pt x="178" y="176"/>
                  </a:cubicBezTo>
                  <a:cubicBezTo>
                    <a:pt x="178" y="176"/>
                    <a:pt x="178" y="175"/>
                    <a:pt x="179" y="175"/>
                  </a:cubicBezTo>
                  <a:cubicBezTo>
                    <a:pt x="179" y="175"/>
                    <a:pt x="180" y="176"/>
                    <a:pt x="181" y="176"/>
                  </a:cubicBezTo>
                  <a:cubicBezTo>
                    <a:pt x="182" y="176"/>
                    <a:pt x="182" y="176"/>
                    <a:pt x="183" y="176"/>
                  </a:cubicBezTo>
                  <a:cubicBezTo>
                    <a:pt x="183" y="176"/>
                    <a:pt x="183" y="176"/>
                    <a:pt x="183" y="176"/>
                  </a:cubicBezTo>
                  <a:cubicBezTo>
                    <a:pt x="183" y="176"/>
                    <a:pt x="181" y="178"/>
                    <a:pt x="182" y="178"/>
                  </a:cubicBezTo>
                  <a:cubicBezTo>
                    <a:pt x="184" y="178"/>
                    <a:pt x="184" y="177"/>
                    <a:pt x="186" y="177"/>
                  </a:cubicBezTo>
                  <a:cubicBezTo>
                    <a:pt x="187" y="177"/>
                    <a:pt x="185" y="176"/>
                    <a:pt x="185" y="176"/>
                  </a:cubicBezTo>
                  <a:cubicBezTo>
                    <a:pt x="185" y="176"/>
                    <a:pt x="185" y="175"/>
                    <a:pt x="186" y="175"/>
                  </a:cubicBezTo>
                  <a:cubicBezTo>
                    <a:pt x="187" y="175"/>
                    <a:pt x="189" y="175"/>
                    <a:pt x="190" y="175"/>
                  </a:cubicBezTo>
                  <a:cubicBezTo>
                    <a:pt x="190" y="175"/>
                    <a:pt x="190" y="175"/>
                    <a:pt x="190" y="175"/>
                  </a:cubicBezTo>
                  <a:cubicBezTo>
                    <a:pt x="190" y="175"/>
                    <a:pt x="190" y="176"/>
                    <a:pt x="190" y="176"/>
                  </a:cubicBezTo>
                  <a:cubicBezTo>
                    <a:pt x="190" y="176"/>
                    <a:pt x="191" y="176"/>
                    <a:pt x="191" y="176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92" y="176"/>
                    <a:pt x="192" y="175"/>
                    <a:pt x="193" y="175"/>
                  </a:cubicBezTo>
                  <a:cubicBezTo>
                    <a:pt x="194" y="175"/>
                    <a:pt x="195" y="176"/>
                    <a:pt x="196" y="176"/>
                  </a:cubicBezTo>
                  <a:cubicBezTo>
                    <a:pt x="197" y="176"/>
                    <a:pt x="197" y="175"/>
                    <a:pt x="198" y="175"/>
                  </a:cubicBezTo>
                  <a:cubicBezTo>
                    <a:pt x="198" y="175"/>
                    <a:pt x="199" y="175"/>
                    <a:pt x="199" y="175"/>
                  </a:cubicBezTo>
                  <a:cubicBezTo>
                    <a:pt x="200" y="176"/>
                    <a:pt x="202" y="176"/>
                    <a:pt x="202" y="176"/>
                  </a:cubicBezTo>
                  <a:cubicBezTo>
                    <a:pt x="202" y="175"/>
                    <a:pt x="202" y="175"/>
                    <a:pt x="202" y="175"/>
                  </a:cubicBezTo>
                  <a:cubicBezTo>
                    <a:pt x="203" y="175"/>
                    <a:pt x="204" y="175"/>
                    <a:pt x="204" y="175"/>
                  </a:cubicBezTo>
                  <a:cubicBezTo>
                    <a:pt x="205" y="175"/>
                    <a:pt x="205" y="175"/>
                    <a:pt x="205" y="175"/>
                  </a:cubicBezTo>
                  <a:cubicBezTo>
                    <a:pt x="206" y="175"/>
                    <a:pt x="208" y="176"/>
                    <a:pt x="209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2" y="175"/>
                  </a:cubicBezTo>
                  <a:cubicBezTo>
                    <a:pt x="213" y="175"/>
                    <a:pt x="214" y="175"/>
                    <a:pt x="215" y="175"/>
                  </a:cubicBezTo>
                  <a:cubicBezTo>
                    <a:pt x="215" y="175"/>
                    <a:pt x="215" y="176"/>
                    <a:pt x="215" y="176"/>
                  </a:cubicBezTo>
                  <a:cubicBezTo>
                    <a:pt x="217" y="176"/>
                    <a:pt x="217" y="178"/>
                    <a:pt x="219" y="178"/>
                  </a:cubicBezTo>
                  <a:cubicBezTo>
                    <a:pt x="220" y="178"/>
                    <a:pt x="222" y="177"/>
                    <a:pt x="223" y="177"/>
                  </a:cubicBezTo>
                  <a:cubicBezTo>
                    <a:pt x="222" y="177"/>
                    <a:pt x="222" y="177"/>
                    <a:pt x="222" y="176"/>
                  </a:cubicBezTo>
                  <a:cubicBezTo>
                    <a:pt x="222" y="176"/>
                    <a:pt x="222" y="175"/>
                    <a:pt x="222" y="175"/>
                  </a:cubicBezTo>
                  <a:cubicBezTo>
                    <a:pt x="223" y="175"/>
                    <a:pt x="223" y="175"/>
                    <a:pt x="223" y="175"/>
                  </a:cubicBezTo>
                  <a:cubicBezTo>
                    <a:pt x="223" y="176"/>
                    <a:pt x="224" y="176"/>
                    <a:pt x="224" y="176"/>
                  </a:cubicBezTo>
                  <a:cubicBezTo>
                    <a:pt x="224" y="176"/>
                    <a:pt x="223" y="177"/>
                    <a:pt x="223" y="177"/>
                  </a:cubicBezTo>
                  <a:cubicBezTo>
                    <a:pt x="224" y="177"/>
                    <a:pt x="226" y="177"/>
                    <a:pt x="226" y="177"/>
                  </a:cubicBezTo>
                  <a:cubicBezTo>
                    <a:pt x="228" y="177"/>
                    <a:pt x="228" y="177"/>
                    <a:pt x="230" y="177"/>
                  </a:cubicBezTo>
                  <a:cubicBezTo>
                    <a:pt x="231" y="177"/>
                    <a:pt x="234" y="177"/>
                    <a:pt x="235" y="177"/>
                  </a:cubicBezTo>
                  <a:cubicBezTo>
                    <a:pt x="234" y="177"/>
                    <a:pt x="233" y="177"/>
                    <a:pt x="233" y="176"/>
                  </a:cubicBezTo>
                  <a:cubicBezTo>
                    <a:pt x="233" y="176"/>
                    <a:pt x="233" y="175"/>
                    <a:pt x="233" y="175"/>
                  </a:cubicBezTo>
                  <a:cubicBezTo>
                    <a:pt x="233" y="175"/>
                    <a:pt x="234" y="175"/>
                    <a:pt x="234" y="175"/>
                  </a:cubicBezTo>
                  <a:cubicBezTo>
                    <a:pt x="234" y="175"/>
                    <a:pt x="235" y="176"/>
                    <a:pt x="235" y="176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6" y="176"/>
                    <a:pt x="237" y="176"/>
                    <a:pt x="237" y="176"/>
                  </a:cubicBezTo>
                  <a:cubicBezTo>
                    <a:pt x="239" y="176"/>
                    <a:pt x="239" y="178"/>
                    <a:pt x="241" y="178"/>
                  </a:cubicBezTo>
                  <a:cubicBezTo>
                    <a:pt x="242" y="178"/>
                    <a:pt x="243" y="177"/>
                    <a:pt x="243" y="177"/>
                  </a:cubicBezTo>
                  <a:cubicBezTo>
                    <a:pt x="243" y="176"/>
                    <a:pt x="243" y="175"/>
                    <a:pt x="243" y="175"/>
                  </a:cubicBezTo>
                  <a:cubicBezTo>
                    <a:pt x="244" y="175"/>
                    <a:pt x="245" y="175"/>
                    <a:pt x="246" y="175"/>
                  </a:cubicBezTo>
                  <a:cubicBezTo>
                    <a:pt x="247" y="175"/>
                    <a:pt x="247" y="176"/>
                    <a:pt x="247" y="177"/>
                  </a:cubicBezTo>
                  <a:cubicBezTo>
                    <a:pt x="247" y="177"/>
                    <a:pt x="247" y="179"/>
                    <a:pt x="248" y="179"/>
                  </a:cubicBezTo>
                  <a:cubicBezTo>
                    <a:pt x="250" y="179"/>
                    <a:pt x="250" y="177"/>
                    <a:pt x="252" y="177"/>
                  </a:cubicBezTo>
                  <a:cubicBezTo>
                    <a:pt x="253" y="177"/>
                    <a:pt x="254" y="177"/>
                    <a:pt x="254" y="177"/>
                  </a:cubicBezTo>
                  <a:cubicBezTo>
                    <a:pt x="254" y="176"/>
                    <a:pt x="254" y="175"/>
                    <a:pt x="254" y="175"/>
                  </a:cubicBezTo>
                  <a:cubicBezTo>
                    <a:pt x="255" y="175"/>
                    <a:pt x="256" y="175"/>
                    <a:pt x="257" y="175"/>
                  </a:cubicBezTo>
                  <a:cubicBezTo>
                    <a:pt x="258" y="175"/>
                    <a:pt x="261" y="176"/>
                    <a:pt x="261" y="177"/>
                  </a:cubicBezTo>
                  <a:cubicBezTo>
                    <a:pt x="261" y="177"/>
                    <a:pt x="258" y="180"/>
                    <a:pt x="259" y="180"/>
                  </a:cubicBezTo>
                  <a:cubicBezTo>
                    <a:pt x="261" y="180"/>
                    <a:pt x="261" y="176"/>
                    <a:pt x="263" y="176"/>
                  </a:cubicBezTo>
                  <a:cubicBezTo>
                    <a:pt x="264" y="176"/>
                    <a:pt x="268" y="177"/>
                    <a:pt x="268" y="177"/>
                  </a:cubicBezTo>
                  <a:cubicBezTo>
                    <a:pt x="268" y="176"/>
                    <a:pt x="268" y="175"/>
                    <a:pt x="268" y="175"/>
                  </a:cubicBezTo>
                  <a:cubicBezTo>
                    <a:pt x="269" y="175"/>
                    <a:pt x="270" y="175"/>
                    <a:pt x="271" y="175"/>
                  </a:cubicBezTo>
                  <a:cubicBezTo>
                    <a:pt x="271" y="176"/>
                    <a:pt x="272" y="176"/>
                    <a:pt x="272" y="177"/>
                  </a:cubicBezTo>
                  <a:cubicBezTo>
                    <a:pt x="272" y="177"/>
                    <a:pt x="272" y="177"/>
                    <a:pt x="272" y="177"/>
                  </a:cubicBezTo>
                  <a:cubicBezTo>
                    <a:pt x="273" y="178"/>
                    <a:pt x="273" y="179"/>
                    <a:pt x="274" y="179"/>
                  </a:cubicBezTo>
                  <a:cubicBezTo>
                    <a:pt x="275" y="179"/>
                    <a:pt x="278" y="177"/>
                    <a:pt x="278" y="177"/>
                  </a:cubicBezTo>
                  <a:cubicBezTo>
                    <a:pt x="278" y="176"/>
                    <a:pt x="275" y="176"/>
                    <a:pt x="273" y="175"/>
                  </a:cubicBezTo>
                  <a:cubicBezTo>
                    <a:pt x="274" y="175"/>
                    <a:pt x="276" y="175"/>
                    <a:pt x="277" y="175"/>
                  </a:cubicBezTo>
                  <a:cubicBezTo>
                    <a:pt x="278" y="176"/>
                    <a:pt x="280" y="176"/>
                    <a:pt x="280" y="177"/>
                  </a:cubicBezTo>
                  <a:cubicBezTo>
                    <a:pt x="280" y="177"/>
                    <a:pt x="280" y="179"/>
                    <a:pt x="281" y="179"/>
                  </a:cubicBezTo>
                  <a:cubicBezTo>
                    <a:pt x="283" y="179"/>
                    <a:pt x="283" y="178"/>
                    <a:pt x="285" y="178"/>
                  </a:cubicBezTo>
                  <a:cubicBezTo>
                    <a:pt x="286" y="178"/>
                    <a:pt x="289" y="178"/>
                    <a:pt x="289" y="177"/>
                  </a:cubicBezTo>
                  <a:cubicBezTo>
                    <a:pt x="289" y="176"/>
                    <a:pt x="285" y="176"/>
                    <a:pt x="284" y="175"/>
                  </a:cubicBezTo>
                  <a:cubicBezTo>
                    <a:pt x="287" y="174"/>
                    <a:pt x="289" y="174"/>
                    <a:pt x="291" y="174"/>
                  </a:cubicBezTo>
                  <a:cubicBezTo>
                    <a:pt x="291" y="176"/>
                    <a:pt x="289" y="176"/>
                    <a:pt x="289" y="177"/>
                  </a:cubicBezTo>
                  <a:cubicBezTo>
                    <a:pt x="289" y="178"/>
                    <a:pt x="291" y="177"/>
                    <a:pt x="292" y="177"/>
                  </a:cubicBezTo>
                  <a:cubicBezTo>
                    <a:pt x="294" y="177"/>
                    <a:pt x="294" y="179"/>
                    <a:pt x="296" y="180"/>
                  </a:cubicBezTo>
                  <a:cubicBezTo>
                    <a:pt x="297" y="180"/>
                    <a:pt x="299" y="178"/>
                    <a:pt x="299" y="177"/>
                  </a:cubicBezTo>
                  <a:cubicBezTo>
                    <a:pt x="299" y="176"/>
                    <a:pt x="301" y="176"/>
                    <a:pt x="301" y="175"/>
                  </a:cubicBezTo>
                  <a:cubicBezTo>
                    <a:pt x="302" y="175"/>
                    <a:pt x="302" y="174"/>
                    <a:pt x="303" y="174"/>
                  </a:cubicBezTo>
                  <a:cubicBezTo>
                    <a:pt x="303" y="174"/>
                    <a:pt x="304" y="174"/>
                    <a:pt x="304" y="174"/>
                  </a:cubicBezTo>
                  <a:cubicBezTo>
                    <a:pt x="304" y="174"/>
                    <a:pt x="304" y="174"/>
                    <a:pt x="304" y="174"/>
                  </a:cubicBezTo>
                  <a:cubicBezTo>
                    <a:pt x="304" y="174"/>
                    <a:pt x="304" y="174"/>
                    <a:pt x="304" y="174"/>
                  </a:cubicBezTo>
                  <a:cubicBezTo>
                    <a:pt x="304" y="174"/>
                    <a:pt x="304" y="174"/>
                    <a:pt x="304" y="174"/>
                  </a:cubicBezTo>
                  <a:cubicBezTo>
                    <a:pt x="304" y="176"/>
                    <a:pt x="301" y="176"/>
                    <a:pt x="301" y="177"/>
                  </a:cubicBezTo>
                  <a:cubicBezTo>
                    <a:pt x="301" y="178"/>
                    <a:pt x="302" y="179"/>
                    <a:pt x="303" y="179"/>
                  </a:cubicBezTo>
                  <a:cubicBezTo>
                    <a:pt x="305" y="179"/>
                    <a:pt x="305" y="179"/>
                    <a:pt x="306" y="179"/>
                  </a:cubicBezTo>
                  <a:cubicBezTo>
                    <a:pt x="307" y="179"/>
                    <a:pt x="307" y="179"/>
                    <a:pt x="307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79"/>
                    <a:pt x="310" y="178"/>
                    <a:pt x="311" y="178"/>
                  </a:cubicBezTo>
                  <a:cubicBezTo>
                    <a:pt x="310" y="178"/>
                    <a:pt x="310" y="178"/>
                    <a:pt x="310" y="177"/>
                  </a:cubicBezTo>
                  <a:cubicBezTo>
                    <a:pt x="310" y="177"/>
                    <a:pt x="311" y="176"/>
                    <a:pt x="311" y="176"/>
                  </a:cubicBezTo>
                  <a:cubicBezTo>
                    <a:pt x="311" y="176"/>
                    <a:pt x="311" y="175"/>
                    <a:pt x="311" y="174"/>
                  </a:cubicBezTo>
                  <a:cubicBezTo>
                    <a:pt x="311" y="174"/>
                    <a:pt x="311" y="174"/>
                    <a:pt x="311" y="174"/>
                  </a:cubicBezTo>
                  <a:cubicBezTo>
                    <a:pt x="312" y="174"/>
                    <a:pt x="313" y="174"/>
                    <a:pt x="314" y="174"/>
                  </a:cubicBezTo>
                  <a:cubicBezTo>
                    <a:pt x="313" y="175"/>
                    <a:pt x="312" y="176"/>
                    <a:pt x="311" y="176"/>
                  </a:cubicBezTo>
                  <a:cubicBezTo>
                    <a:pt x="311" y="176"/>
                    <a:pt x="312" y="177"/>
                    <a:pt x="312" y="177"/>
                  </a:cubicBezTo>
                  <a:cubicBezTo>
                    <a:pt x="312" y="178"/>
                    <a:pt x="311" y="178"/>
                    <a:pt x="311" y="178"/>
                  </a:cubicBezTo>
                  <a:cubicBezTo>
                    <a:pt x="312" y="178"/>
                    <a:pt x="314" y="178"/>
                    <a:pt x="314" y="178"/>
                  </a:cubicBezTo>
                  <a:cubicBezTo>
                    <a:pt x="316" y="178"/>
                    <a:pt x="316" y="178"/>
                    <a:pt x="318" y="178"/>
                  </a:cubicBezTo>
                  <a:cubicBezTo>
                    <a:pt x="319" y="178"/>
                    <a:pt x="318" y="178"/>
                    <a:pt x="318" y="178"/>
                  </a:cubicBezTo>
                  <a:cubicBezTo>
                    <a:pt x="318" y="176"/>
                    <a:pt x="320" y="176"/>
                    <a:pt x="321" y="175"/>
                  </a:cubicBezTo>
                  <a:cubicBezTo>
                    <a:pt x="322" y="174"/>
                    <a:pt x="324" y="174"/>
                    <a:pt x="326" y="174"/>
                  </a:cubicBezTo>
                  <a:cubicBezTo>
                    <a:pt x="326" y="174"/>
                    <a:pt x="326" y="174"/>
                    <a:pt x="326" y="174"/>
                  </a:cubicBezTo>
                  <a:cubicBezTo>
                    <a:pt x="326" y="176"/>
                    <a:pt x="324" y="176"/>
                    <a:pt x="324" y="178"/>
                  </a:cubicBezTo>
                  <a:cubicBezTo>
                    <a:pt x="324" y="178"/>
                    <a:pt x="324" y="180"/>
                    <a:pt x="325" y="180"/>
                  </a:cubicBezTo>
                  <a:cubicBezTo>
                    <a:pt x="327" y="180"/>
                    <a:pt x="327" y="181"/>
                    <a:pt x="329" y="181"/>
                  </a:cubicBezTo>
                  <a:cubicBezTo>
                    <a:pt x="330" y="181"/>
                    <a:pt x="327" y="178"/>
                    <a:pt x="327" y="178"/>
                  </a:cubicBezTo>
                  <a:cubicBezTo>
                    <a:pt x="327" y="176"/>
                    <a:pt x="332" y="176"/>
                    <a:pt x="332" y="175"/>
                  </a:cubicBezTo>
                  <a:cubicBezTo>
                    <a:pt x="332" y="175"/>
                    <a:pt x="332" y="174"/>
                    <a:pt x="332" y="174"/>
                  </a:cubicBezTo>
                  <a:cubicBezTo>
                    <a:pt x="333" y="174"/>
                    <a:pt x="333" y="174"/>
                    <a:pt x="334" y="174"/>
                  </a:cubicBezTo>
                  <a:cubicBezTo>
                    <a:pt x="334" y="174"/>
                    <a:pt x="334" y="175"/>
                    <a:pt x="334" y="175"/>
                  </a:cubicBezTo>
                  <a:cubicBezTo>
                    <a:pt x="334" y="176"/>
                    <a:pt x="336" y="176"/>
                    <a:pt x="336" y="178"/>
                  </a:cubicBezTo>
                  <a:cubicBezTo>
                    <a:pt x="335" y="178"/>
                    <a:pt x="335" y="180"/>
                    <a:pt x="336" y="180"/>
                  </a:cubicBezTo>
                  <a:cubicBezTo>
                    <a:pt x="338" y="180"/>
                    <a:pt x="338" y="178"/>
                    <a:pt x="340" y="178"/>
                  </a:cubicBezTo>
                  <a:cubicBezTo>
                    <a:pt x="341" y="178"/>
                    <a:pt x="345" y="178"/>
                    <a:pt x="345" y="178"/>
                  </a:cubicBezTo>
                  <a:cubicBezTo>
                    <a:pt x="345" y="176"/>
                    <a:pt x="342" y="176"/>
                    <a:pt x="342" y="175"/>
                  </a:cubicBezTo>
                  <a:cubicBezTo>
                    <a:pt x="342" y="174"/>
                    <a:pt x="341" y="176"/>
                    <a:pt x="341" y="176"/>
                  </a:cubicBezTo>
                  <a:cubicBezTo>
                    <a:pt x="339" y="176"/>
                    <a:pt x="339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41" y="174"/>
                    <a:pt x="343" y="174"/>
                    <a:pt x="345" y="174"/>
                  </a:cubicBezTo>
                  <a:cubicBezTo>
                    <a:pt x="346" y="174"/>
                    <a:pt x="347" y="174"/>
                    <a:pt x="347" y="174"/>
                  </a:cubicBezTo>
                  <a:cubicBezTo>
                    <a:pt x="347" y="174"/>
                    <a:pt x="346" y="174"/>
                    <a:pt x="346" y="175"/>
                  </a:cubicBezTo>
                  <a:cubicBezTo>
                    <a:pt x="345" y="176"/>
                    <a:pt x="351" y="176"/>
                    <a:pt x="351" y="178"/>
                  </a:cubicBezTo>
                  <a:cubicBezTo>
                    <a:pt x="351" y="178"/>
                    <a:pt x="350" y="179"/>
                    <a:pt x="349" y="179"/>
                  </a:cubicBezTo>
                  <a:cubicBezTo>
                    <a:pt x="350" y="180"/>
                    <a:pt x="350" y="180"/>
                    <a:pt x="351" y="181"/>
                  </a:cubicBezTo>
                  <a:cubicBezTo>
                    <a:pt x="351" y="181"/>
                    <a:pt x="352" y="181"/>
                    <a:pt x="353" y="181"/>
                  </a:cubicBezTo>
                  <a:cubicBezTo>
                    <a:pt x="353" y="181"/>
                    <a:pt x="356" y="179"/>
                    <a:pt x="357" y="178"/>
                  </a:cubicBezTo>
                  <a:cubicBezTo>
                    <a:pt x="357" y="178"/>
                    <a:pt x="356" y="178"/>
                    <a:pt x="356" y="178"/>
                  </a:cubicBezTo>
                  <a:cubicBezTo>
                    <a:pt x="356" y="178"/>
                    <a:pt x="357" y="178"/>
                    <a:pt x="357" y="178"/>
                  </a:cubicBezTo>
                  <a:cubicBezTo>
                    <a:pt x="356" y="176"/>
                    <a:pt x="352" y="176"/>
                    <a:pt x="352" y="175"/>
                  </a:cubicBezTo>
                  <a:cubicBezTo>
                    <a:pt x="352" y="175"/>
                    <a:pt x="353" y="174"/>
                    <a:pt x="353" y="174"/>
                  </a:cubicBezTo>
                  <a:cubicBezTo>
                    <a:pt x="357" y="174"/>
                    <a:pt x="361" y="174"/>
                    <a:pt x="365" y="174"/>
                  </a:cubicBezTo>
                  <a:cubicBezTo>
                    <a:pt x="368" y="174"/>
                    <a:pt x="370" y="174"/>
                    <a:pt x="373" y="174"/>
                  </a:cubicBezTo>
                  <a:cubicBezTo>
                    <a:pt x="372" y="175"/>
                    <a:pt x="372" y="176"/>
                    <a:pt x="370" y="176"/>
                  </a:cubicBezTo>
                  <a:cubicBezTo>
                    <a:pt x="370" y="176"/>
                    <a:pt x="367" y="175"/>
                    <a:pt x="367" y="175"/>
                  </a:cubicBezTo>
                  <a:cubicBezTo>
                    <a:pt x="367" y="177"/>
                    <a:pt x="372" y="177"/>
                    <a:pt x="372" y="178"/>
                  </a:cubicBezTo>
                  <a:cubicBezTo>
                    <a:pt x="372" y="179"/>
                    <a:pt x="370" y="179"/>
                    <a:pt x="370" y="179"/>
                  </a:cubicBezTo>
                  <a:cubicBezTo>
                    <a:pt x="372" y="179"/>
                    <a:pt x="372" y="180"/>
                    <a:pt x="373" y="180"/>
                  </a:cubicBezTo>
                  <a:cubicBezTo>
                    <a:pt x="374" y="180"/>
                    <a:pt x="374" y="180"/>
                    <a:pt x="375" y="180"/>
                  </a:cubicBezTo>
                  <a:cubicBezTo>
                    <a:pt x="375" y="180"/>
                    <a:pt x="375" y="180"/>
                    <a:pt x="375" y="181"/>
                  </a:cubicBezTo>
                  <a:cubicBezTo>
                    <a:pt x="376" y="180"/>
                    <a:pt x="378" y="179"/>
                    <a:pt x="378" y="178"/>
                  </a:cubicBezTo>
                  <a:cubicBezTo>
                    <a:pt x="378" y="177"/>
                    <a:pt x="373" y="177"/>
                    <a:pt x="373" y="175"/>
                  </a:cubicBezTo>
                  <a:cubicBezTo>
                    <a:pt x="373" y="175"/>
                    <a:pt x="373" y="174"/>
                    <a:pt x="374" y="174"/>
                  </a:cubicBezTo>
                  <a:cubicBezTo>
                    <a:pt x="382" y="174"/>
                    <a:pt x="390" y="174"/>
                    <a:pt x="399" y="173"/>
                  </a:cubicBezTo>
                  <a:cubicBezTo>
                    <a:pt x="398" y="173"/>
                    <a:pt x="398" y="173"/>
                    <a:pt x="397" y="173"/>
                  </a:cubicBezTo>
                  <a:cubicBezTo>
                    <a:pt x="398" y="173"/>
                    <a:pt x="399" y="172"/>
                    <a:pt x="400" y="172"/>
                  </a:cubicBezTo>
                  <a:cubicBezTo>
                    <a:pt x="399" y="171"/>
                    <a:pt x="399" y="171"/>
                    <a:pt x="399" y="171"/>
                  </a:cubicBezTo>
                  <a:cubicBezTo>
                    <a:pt x="399" y="171"/>
                    <a:pt x="399" y="170"/>
                    <a:pt x="400" y="170"/>
                  </a:cubicBezTo>
                  <a:cubicBezTo>
                    <a:pt x="399" y="170"/>
                    <a:pt x="399" y="170"/>
                    <a:pt x="399" y="169"/>
                  </a:cubicBezTo>
                  <a:cubicBezTo>
                    <a:pt x="399" y="169"/>
                    <a:pt x="399" y="169"/>
                    <a:pt x="399" y="169"/>
                  </a:cubicBezTo>
                  <a:cubicBezTo>
                    <a:pt x="400" y="169"/>
                    <a:pt x="400" y="169"/>
                    <a:pt x="401" y="169"/>
                  </a:cubicBezTo>
                  <a:cubicBezTo>
                    <a:pt x="400" y="169"/>
                    <a:pt x="400" y="170"/>
                    <a:pt x="400" y="170"/>
                  </a:cubicBezTo>
                  <a:cubicBezTo>
                    <a:pt x="400" y="170"/>
                    <a:pt x="400" y="171"/>
                    <a:pt x="400" y="171"/>
                  </a:cubicBezTo>
                  <a:cubicBezTo>
                    <a:pt x="400" y="171"/>
                    <a:pt x="400" y="171"/>
                    <a:pt x="400" y="172"/>
                  </a:cubicBezTo>
                  <a:cubicBezTo>
                    <a:pt x="400" y="172"/>
                    <a:pt x="402" y="173"/>
                    <a:pt x="403" y="173"/>
                  </a:cubicBezTo>
                  <a:cubicBezTo>
                    <a:pt x="403" y="173"/>
                    <a:pt x="403" y="174"/>
                    <a:pt x="403" y="174"/>
                  </a:cubicBezTo>
                  <a:cubicBezTo>
                    <a:pt x="403" y="174"/>
                    <a:pt x="403" y="174"/>
                    <a:pt x="403" y="174"/>
                  </a:cubicBezTo>
                  <a:cubicBezTo>
                    <a:pt x="403" y="174"/>
                    <a:pt x="405" y="175"/>
                    <a:pt x="405" y="175"/>
                  </a:cubicBezTo>
                  <a:cubicBezTo>
                    <a:pt x="405" y="177"/>
                    <a:pt x="399" y="177"/>
                    <a:pt x="399" y="179"/>
                  </a:cubicBezTo>
                  <a:cubicBezTo>
                    <a:pt x="399" y="179"/>
                    <a:pt x="403" y="179"/>
                    <a:pt x="403" y="179"/>
                  </a:cubicBezTo>
                  <a:cubicBezTo>
                    <a:pt x="406" y="179"/>
                    <a:pt x="406" y="179"/>
                    <a:pt x="408" y="179"/>
                  </a:cubicBezTo>
                  <a:cubicBezTo>
                    <a:pt x="409" y="179"/>
                    <a:pt x="407" y="179"/>
                    <a:pt x="407" y="179"/>
                  </a:cubicBezTo>
                  <a:cubicBezTo>
                    <a:pt x="407" y="177"/>
                    <a:pt x="412" y="177"/>
                    <a:pt x="412" y="176"/>
                  </a:cubicBezTo>
                  <a:cubicBezTo>
                    <a:pt x="412" y="175"/>
                    <a:pt x="410" y="174"/>
                    <a:pt x="409" y="174"/>
                  </a:cubicBezTo>
                  <a:cubicBezTo>
                    <a:pt x="415" y="174"/>
                    <a:pt x="421" y="174"/>
                    <a:pt x="426" y="173"/>
                  </a:cubicBezTo>
                  <a:cubicBezTo>
                    <a:pt x="426" y="174"/>
                    <a:pt x="426" y="174"/>
                    <a:pt x="426" y="174"/>
                  </a:cubicBezTo>
                  <a:cubicBezTo>
                    <a:pt x="426" y="174"/>
                    <a:pt x="427" y="174"/>
                    <a:pt x="427" y="174"/>
                  </a:cubicBezTo>
                  <a:cubicBezTo>
                    <a:pt x="428" y="174"/>
                    <a:pt x="429" y="174"/>
                    <a:pt x="430" y="174"/>
                  </a:cubicBezTo>
                  <a:cubicBezTo>
                    <a:pt x="431" y="174"/>
                    <a:pt x="433" y="172"/>
                    <a:pt x="433" y="172"/>
                  </a:cubicBezTo>
                  <a:cubicBezTo>
                    <a:pt x="433" y="171"/>
                    <a:pt x="431" y="170"/>
                    <a:pt x="430" y="170"/>
                  </a:cubicBezTo>
                  <a:cubicBezTo>
                    <a:pt x="432" y="170"/>
                    <a:pt x="434" y="170"/>
                    <a:pt x="435" y="170"/>
                  </a:cubicBezTo>
                  <a:cubicBezTo>
                    <a:pt x="436" y="170"/>
                    <a:pt x="437" y="171"/>
                    <a:pt x="437" y="172"/>
                  </a:cubicBezTo>
                  <a:cubicBezTo>
                    <a:pt x="437" y="172"/>
                    <a:pt x="436" y="173"/>
                    <a:pt x="437" y="173"/>
                  </a:cubicBezTo>
                  <a:cubicBezTo>
                    <a:pt x="439" y="173"/>
                    <a:pt x="439" y="171"/>
                    <a:pt x="441" y="171"/>
                  </a:cubicBezTo>
                  <a:cubicBezTo>
                    <a:pt x="442" y="171"/>
                    <a:pt x="446" y="172"/>
                    <a:pt x="446" y="172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6" y="171"/>
                    <a:pt x="445" y="170"/>
                    <a:pt x="445" y="170"/>
                  </a:cubicBezTo>
                  <a:cubicBezTo>
                    <a:pt x="446" y="170"/>
                    <a:pt x="447" y="170"/>
                    <a:pt x="448" y="170"/>
                  </a:cubicBezTo>
                  <a:cubicBezTo>
                    <a:pt x="449" y="170"/>
                    <a:pt x="449" y="169"/>
                    <a:pt x="450" y="169"/>
                  </a:cubicBezTo>
                  <a:cubicBezTo>
                    <a:pt x="452" y="169"/>
                    <a:pt x="454" y="169"/>
                    <a:pt x="455" y="169"/>
                  </a:cubicBezTo>
                  <a:cubicBezTo>
                    <a:pt x="456" y="170"/>
                    <a:pt x="458" y="171"/>
                    <a:pt x="458" y="172"/>
                  </a:cubicBezTo>
                  <a:cubicBezTo>
                    <a:pt x="458" y="172"/>
                    <a:pt x="458" y="172"/>
                    <a:pt x="459" y="172"/>
                  </a:cubicBezTo>
                  <a:cubicBezTo>
                    <a:pt x="461" y="173"/>
                    <a:pt x="461" y="171"/>
                    <a:pt x="463" y="171"/>
                  </a:cubicBezTo>
                  <a:cubicBezTo>
                    <a:pt x="463" y="171"/>
                    <a:pt x="464" y="170"/>
                    <a:pt x="465" y="170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5" y="170"/>
                    <a:pt x="464" y="170"/>
                    <a:pt x="464" y="170"/>
                  </a:cubicBezTo>
                  <a:cubicBezTo>
                    <a:pt x="467" y="170"/>
                    <a:pt x="468" y="171"/>
                    <a:pt x="470" y="171"/>
                  </a:cubicBezTo>
                  <a:cubicBezTo>
                    <a:pt x="471" y="171"/>
                    <a:pt x="471" y="171"/>
                    <a:pt x="471" y="171"/>
                  </a:cubicBezTo>
                  <a:cubicBezTo>
                    <a:pt x="473" y="171"/>
                    <a:pt x="473" y="171"/>
                    <a:pt x="473" y="171"/>
                  </a:cubicBezTo>
                  <a:cubicBezTo>
                    <a:pt x="475" y="171"/>
                    <a:pt x="473" y="171"/>
                    <a:pt x="474" y="171"/>
                  </a:cubicBezTo>
                  <a:cubicBezTo>
                    <a:pt x="475" y="171"/>
                    <a:pt x="476" y="170"/>
                    <a:pt x="477" y="170"/>
                  </a:cubicBezTo>
                  <a:cubicBezTo>
                    <a:pt x="477" y="170"/>
                    <a:pt x="478" y="170"/>
                    <a:pt x="478" y="170"/>
                  </a:cubicBezTo>
                  <a:cubicBezTo>
                    <a:pt x="478" y="171"/>
                    <a:pt x="478" y="171"/>
                    <a:pt x="478" y="172"/>
                  </a:cubicBezTo>
                  <a:cubicBezTo>
                    <a:pt x="478" y="172"/>
                    <a:pt x="478" y="173"/>
                    <a:pt x="479" y="173"/>
                  </a:cubicBezTo>
                  <a:cubicBezTo>
                    <a:pt x="477" y="173"/>
                    <a:pt x="476" y="173"/>
                    <a:pt x="474" y="173"/>
                  </a:cubicBezTo>
                  <a:cubicBezTo>
                    <a:pt x="473" y="173"/>
                    <a:pt x="472" y="172"/>
                    <a:pt x="471" y="173"/>
                  </a:cubicBezTo>
                  <a:cubicBezTo>
                    <a:pt x="473" y="174"/>
                    <a:pt x="475" y="173"/>
                    <a:pt x="477" y="173"/>
                  </a:cubicBezTo>
                  <a:cubicBezTo>
                    <a:pt x="478" y="173"/>
                    <a:pt x="479" y="173"/>
                    <a:pt x="479" y="174"/>
                  </a:cubicBezTo>
                  <a:cubicBezTo>
                    <a:pt x="480" y="174"/>
                    <a:pt x="480" y="174"/>
                    <a:pt x="480" y="174"/>
                  </a:cubicBezTo>
                  <a:cubicBezTo>
                    <a:pt x="480" y="174"/>
                    <a:pt x="480" y="174"/>
                    <a:pt x="481" y="174"/>
                  </a:cubicBezTo>
                  <a:cubicBezTo>
                    <a:pt x="481" y="174"/>
                    <a:pt x="482" y="174"/>
                    <a:pt x="482" y="174"/>
                  </a:cubicBezTo>
                  <a:cubicBezTo>
                    <a:pt x="483" y="174"/>
                    <a:pt x="483" y="174"/>
                    <a:pt x="485" y="174"/>
                  </a:cubicBezTo>
                  <a:cubicBezTo>
                    <a:pt x="486" y="174"/>
                    <a:pt x="486" y="173"/>
                    <a:pt x="486" y="172"/>
                  </a:cubicBezTo>
                  <a:cubicBezTo>
                    <a:pt x="486" y="172"/>
                    <a:pt x="486" y="171"/>
                    <a:pt x="485" y="171"/>
                  </a:cubicBezTo>
                  <a:cubicBezTo>
                    <a:pt x="485" y="171"/>
                    <a:pt x="485" y="171"/>
                    <a:pt x="485" y="171"/>
                  </a:cubicBezTo>
                  <a:cubicBezTo>
                    <a:pt x="486" y="171"/>
                    <a:pt x="487" y="171"/>
                    <a:pt x="488" y="171"/>
                  </a:cubicBezTo>
                  <a:cubicBezTo>
                    <a:pt x="489" y="171"/>
                    <a:pt x="489" y="171"/>
                    <a:pt x="490" y="171"/>
                  </a:cubicBezTo>
                  <a:cubicBezTo>
                    <a:pt x="491" y="171"/>
                    <a:pt x="492" y="171"/>
                    <a:pt x="493" y="171"/>
                  </a:cubicBezTo>
                  <a:cubicBezTo>
                    <a:pt x="493" y="171"/>
                    <a:pt x="494" y="172"/>
                    <a:pt x="493" y="172"/>
                  </a:cubicBezTo>
                  <a:cubicBezTo>
                    <a:pt x="493" y="172"/>
                    <a:pt x="493" y="172"/>
                    <a:pt x="493" y="172"/>
                  </a:cubicBezTo>
                  <a:cubicBezTo>
                    <a:pt x="494" y="173"/>
                    <a:pt x="494" y="174"/>
                    <a:pt x="495" y="174"/>
                  </a:cubicBezTo>
                  <a:cubicBezTo>
                    <a:pt x="495" y="174"/>
                    <a:pt x="496" y="174"/>
                    <a:pt x="496" y="174"/>
                  </a:cubicBezTo>
                  <a:cubicBezTo>
                    <a:pt x="496" y="174"/>
                    <a:pt x="496" y="174"/>
                    <a:pt x="497" y="174"/>
                  </a:cubicBezTo>
                  <a:cubicBezTo>
                    <a:pt x="497" y="174"/>
                    <a:pt x="497" y="173"/>
                    <a:pt x="497" y="172"/>
                  </a:cubicBezTo>
                  <a:cubicBezTo>
                    <a:pt x="497" y="172"/>
                    <a:pt x="497" y="172"/>
                    <a:pt x="497" y="171"/>
                  </a:cubicBezTo>
                  <a:cubicBezTo>
                    <a:pt x="498" y="171"/>
                    <a:pt x="498" y="172"/>
                    <a:pt x="499" y="172"/>
                  </a:cubicBezTo>
                  <a:cubicBezTo>
                    <a:pt x="500" y="172"/>
                    <a:pt x="501" y="171"/>
                    <a:pt x="501" y="171"/>
                  </a:cubicBezTo>
                  <a:cubicBezTo>
                    <a:pt x="502" y="171"/>
                    <a:pt x="502" y="171"/>
                    <a:pt x="502" y="171"/>
                  </a:cubicBezTo>
                  <a:cubicBezTo>
                    <a:pt x="502" y="172"/>
                    <a:pt x="501" y="172"/>
                    <a:pt x="501" y="172"/>
                  </a:cubicBezTo>
                  <a:cubicBezTo>
                    <a:pt x="501" y="173"/>
                    <a:pt x="502" y="173"/>
                    <a:pt x="502" y="174"/>
                  </a:cubicBezTo>
                  <a:cubicBezTo>
                    <a:pt x="502" y="174"/>
                    <a:pt x="502" y="174"/>
                    <a:pt x="503" y="174"/>
                  </a:cubicBezTo>
                  <a:cubicBezTo>
                    <a:pt x="504" y="174"/>
                    <a:pt x="504" y="174"/>
                    <a:pt x="505" y="175"/>
                  </a:cubicBezTo>
                  <a:cubicBezTo>
                    <a:pt x="505" y="175"/>
                    <a:pt x="506" y="175"/>
                    <a:pt x="507" y="175"/>
                  </a:cubicBezTo>
                  <a:cubicBezTo>
                    <a:pt x="508" y="175"/>
                    <a:pt x="508" y="173"/>
                    <a:pt x="508" y="172"/>
                  </a:cubicBezTo>
                  <a:cubicBezTo>
                    <a:pt x="508" y="172"/>
                    <a:pt x="508" y="172"/>
                    <a:pt x="508" y="172"/>
                  </a:cubicBezTo>
                  <a:cubicBezTo>
                    <a:pt x="509" y="172"/>
                    <a:pt x="510" y="172"/>
                    <a:pt x="510" y="172"/>
                  </a:cubicBezTo>
                  <a:cubicBezTo>
                    <a:pt x="512" y="172"/>
                    <a:pt x="513" y="172"/>
                    <a:pt x="514" y="172"/>
                  </a:cubicBezTo>
                  <a:cubicBezTo>
                    <a:pt x="514" y="172"/>
                    <a:pt x="514" y="172"/>
                    <a:pt x="514" y="173"/>
                  </a:cubicBezTo>
                  <a:cubicBezTo>
                    <a:pt x="514" y="173"/>
                    <a:pt x="514" y="173"/>
                    <a:pt x="514" y="174"/>
                  </a:cubicBezTo>
                  <a:cubicBezTo>
                    <a:pt x="515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8" y="173"/>
                  </a:cubicBezTo>
                  <a:cubicBezTo>
                    <a:pt x="519" y="173"/>
                    <a:pt x="518" y="173"/>
                    <a:pt x="518" y="173"/>
                  </a:cubicBezTo>
                  <a:cubicBezTo>
                    <a:pt x="518" y="172"/>
                    <a:pt x="518" y="172"/>
                    <a:pt x="518" y="172"/>
                  </a:cubicBezTo>
                  <a:cubicBezTo>
                    <a:pt x="518" y="172"/>
                    <a:pt x="519" y="172"/>
                    <a:pt x="519" y="172"/>
                  </a:cubicBezTo>
                  <a:cubicBezTo>
                    <a:pt x="521" y="172"/>
                    <a:pt x="524" y="172"/>
                    <a:pt x="526" y="172"/>
                  </a:cubicBezTo>
                  <a:cubicBezTo>
                    <a:pt x="526" y="172"/>
                    <a:pt x="526" y="172"/>
                    <a:pt x="526" y="173"/>
                  </a:cubicBezTo>
                  <a:cubicBezTo>
                    <a:pt x="526" y="173"/>
                    <a:pt x="524" y="174"/>
                    <a:pt x="525" y="174"/>
                  </a:cubicBezTo>
                  <a:cubicBezTo>
                    <a:pt x="527" y="174"/>
                    <a:pt x="527" y="172"/>
                    <a:pt x="529" y="172"/>
                  </a:cubicBezTo>
                  <a:cubicBezTo>
                    <a:pt x="530" y="172"/>
                    <a:pt x="531" y="173"/>
                    <a:pt x="531" y="173"/>
                  </a:cubicBezTo>
                  <a:cubicBezTo>
                    <a:pt x="531" y="173"/>
                    <a:pt x="531" y="172"/>
                    <a:pt x="531" y="172"/>
                  </a:cubicBezTo>
                  <a:cubicBezTo>
                    <a:pt x="533" y="172"/>
                    <a:pt x="535" y="172"/>
                    <a:pt x="537" y="172"/>
                  </a:cubicBezTo>
                  <a:cubicBezTo>
                    <a:pt x="537" y="172"/>
                    <a:pt x="538" y="173"/>
                    <a:pt x="538" y="173"/>
                  </a:cubicBezTo>
                  <a:cubicBezTo>
                    <a:pt x="538" y="173"/>
                    <a:pt x="535" y="174"/>
                    <a:pt x="536" y="174"/>
                  </a:cubicBezTo>
                  <a:cubicBezTo>
                    <a:pt x="538" y="174"/>
                    <a:pt x="538" y="175"/>
                    <a:pt x="540" y="175"/>
                  </a:cubicBezTo>
                  <a:cubicBezTo>
                    <a:pt x="541" y="175"/>
                    <a:pt x="539" y="173"/>
                    <a:pt x="539" y="173"/>
                  </a:cubicBezTo>
                  <a:cubicBezTo>
                    <a:pt x="539" y="173"/>
                    <a:pt x="539" y="172"/>
                    <a:pt x="539" y="172"/>
                  </a:cubicBezTo>
                  <a:cubicBezTo>
                    <a:pt x="541" y="172"/>
                    <a:pt x="542" y="172"/>
                    <a:pt x="543" y="172"/>
                  </a:cubicBezTo>
                  <a:cubicBezTo>
                    <a:pt x="544" y="172"/>
                    <a:pt x="545" y="172"/>
                    <a:pt x="546" y="172"/>
                  </a:cubicBezTo>
                  <a:cubicBezTo>
                    <a:pt x="547" y="173"/>
                    <a:pt x="548" y="173"/>
                    <a:pt x="549" y="173"/>
                  </a:cubicBezTo>
                  <a:cubicBezTo>
                    <a:pt x="549" y="173"/>
                    <a:pt x="549" y="173"/>
                    <a:pt x="549" y="173"/>
                  </a:cubicBezTo>
                  <a:cubicBezTo>
                    <a:pt x="549" y="173"/>
                    <a:pt x="546" y="176"/>
                    <a:pt x="547" y="176"/>
                  </a:cubicBezTo>
                  <a:cubicBezTo>
                    <a:pt x="548" y="176"/>
                    <a:pt x="548" y="175"/>
                    <a:pt x="549" y="175"/>
                  </a:cubicBezTo>
                  <a:cubicBezTo>
                    <a:pt x="550" y="175"/>
                    <a:pt x="550" y="174"/>
                    <a:pt x="551" y="174"/>
                  </a:cubicBezTo>
                  <a:cubicBezTo>
                    <a:pt x="551" y="174"/>
                    <a:pt x="552" y="174"/>
                    <a:pt x="552" y="175"/>
                  </a:cubicBezTo>
                  <a:cubicBezTo>
                    <a:pt x="553" y="174"/>
                    <a:pt x="556" y="173"/>
                    <a:pt x="556" y="173"/>
                  </a:cubicBezTo>
                  <a:cubicBezTo>
                    <a:pt x="556" y="173"/>
                    <a:pt x="556" y="173"/>
                    <a:pt x="555" y="173"/>
                  </a:cubicBezTo>
                  <a:cubicBezTo>
                    <a:pt x="556" y="173"/>
                    <a:pt x="556" y="172"/>
                    <a:pt x="556" y="172"/>
                  </a:cubicBezTo>
                  <a:cubicBezTo>
                    <a:pt x="557" y="173"/>
                    <a:pt x="557" y="173"/>
                    <a:pt x="558" y="173"/>
                  </a:cubicBezTo>
                  <a:cubicBezTo>
                    <a:pt x="558" y="173"/>
                    <a:pt x="558" y="173"/>
                    <a:pt x="558" y="173"/>
                  </a:cubicBezTo>
                  <a:cubicBezTo>
                    <a:pt x="560" y="173"/>
                    <a:pt x="560" y="175"/>
                    <a:pt x="562" y="175"/>
                  </a:cubicBezTo>
                  <a:cubicBezTo>
                    <a:pt x="563" y="175"/>
                    <a:pt x="564" y="174"/>
                    <a:pt x="564" y="173"/>
                  </a:cubicBezTo>
                  <a:cubicBezTo>
                    <a:pt x="564" y="173"/>
                    <a:pt x="564" y="173"/>
                    <a:pt x="564" y="173"/>
                  </a:cubicBezTo>
                  <a:cubicBezTo>
                    <a:pt x="565" y="173"/>
                    <a:pt x="566" y="173"/>
                    <a:pt x="566" y="173"/>
                  </a:cubicBezTo>
                  <a:cubicBezTo>
                    <a:pt x="566" y="173"/>
                    <a:pt x="566" y="173"/>
                    <a:pt x="566" y="173"/>
                  </a:cubicBezTo>
                  <a:cubicBezTo>
                    <a:pt x="566" y="174"/>
                    <a:pt x="568" y="174"/>
                    <a:pt x="569" y="174"/>
                  </a:cubicBezTo>
                  <a:cubicBezTo>
                    <a:pt x="571" y="174"/>
                    <a:pt x="571" y="176"/>
                    <a:pt x="573" y="176"/>
                  </a:cubicBezTo>
                  <a:cubicBezTo>
                    <a:pt x="574" y="176"/>
                    <a:pt x="575" y="174"/>
                    <a:pt x="575" y="173"/>
                  </a:cubicBezTo>
                  <a:cubicBezTo>
                    <a:pt x="575" y="173"/>
                    <a:pt x="575" y="173"/>
                    <a:pt x="575" y="173"/>
                  </a:cubicBezTo>
                  <a:cubicBezTo>
                    <a:pt x="575" y="173"/>
                    <a:pt x="575" y="173"/>
                    <a:pt x="576" y="173"/>
                  </a:cubicBezTo>
                  <a:cubicBezTo>
                    <a:pt x="576" y="173"/>
                    <a:pt x="576" y="173"/>
                    <a:pt x="576" y="172"/>
                  </a:cubicBezTo>
                  <a:cubicBezTo>
                    <a:pt x="576" y="172"/>
                    <a:pt x="576" y="172"/>
                    <a:pt x="576" y="172"/>
                  </a:cubicBezTo>
                  <a:cubicBezTo>
                    <a:pt x="576" y="173"/>
                    <a:pt x="576" y="173"/>
                    <a:pt x="576" y="173"/>
                  </a:cubicBezTo>
                  <a:cubicBezTo>
                    <a:pt x="575" y="173"/>
                    <a:pt x="575" y="173"/>
                    <a:pt x="575" y="173"/>
                  </a:cubicBezTo>
                  <a:cubicBezTo>
                    <a:pt x="575" y="173"/>
                    <a:pt x="575" y="173"/>
                    <a:pt x="575" y="173"/>
                  </a:cubicBezTo>
                  <a:cubicBezTo>
                    <a:pt x="576" y="174"/>
                    <a:pt x="579" y="173"/>
                    <a:pt x="580" y="173"/>
                  </a:cubicBezTo>
                  <a:cubicBezTo>
                    <a:pt x="582" y="173"/>
                    <a:pt x="582" y="176"/>
                    <a:pt x="584" y="176"/>
                  </a:cubicBezTo>
                  <a:cubicBezTo>
                    <a:pt x="585" y="176"/>
                    <a:pt x="585" y="174"/>
                    <a:pt x="585" y="173"/>
                  </a:cubicBezTo>
                  <a:cubicBezTo>
                    <a:pt x="585" y="173"/>
                    <a:pt x="584" y="173"/>
                    <a:pt x="584" y="172"/>
                  </a:cubicBezTo>
                  <a:cubicBezTo>
                    <a:pt x="587" y="172"/>
                    <a:pt x="589" y="172"/>
                    <a:pt x="592" y="172"/>
                  </a:cubicBezTo>
                  <a:cubicBezTo>
                    <a:pt x="594" y="173"/>
                    <a:pt x="595" y="172"/>
                    <a:pt x="597" y="172"/>
                  </a:cubicBezTo>
                  <a:cubicBezTo>
                    <a:pt x="598" y="172"/>
                    <a:pt x="599" y="172"/>
                    <a:pt x="601" y="172"/>
                  </a:cubicBezTo>
                  <a:cubicBezTo>
                    <a:pt x="601" y="173"/>
                    <a:pt x="601" y="173"/>
                    <a:pt x="601" y="174"/>
                  </a:cubicBezTo>
                  <a:cubicBezTo>
                    <a:pt x="601" y="174"/>
                    <a:pt x="601" y="173"/>
                    <a:pt x="602" y="173"/>
                  </a:cubicBezTo>
                  <a:cubicBezTo>
                    <a:pt x="604" y="173"/>
                    <a:pt x="604" y="175"/>
                    <a:pt x="606" y="175"/>
                  </a:cubicBezTo>
                  <a:cubicBezTo>
                    <a:pt x="607" y="175"/>
                    <a:pt x="606" y="174"/>
                    <a:pt x="606" y="174"/>
                  </a:cubicBezTo>
                  <a:cubicBezTo>
                    <a:pt x="606" y="172"/>
                    <a:pt x="610" y="172"/>
                    <a:pt x="611" y="171"/>
                  </a:cubicBezTo>
                  <a:cubicBezTo>
                    <a:pt x="612" y="171"/>
                    <a:pt x="613" y="171"/>
                    <a:pt x="614" y="171"/>
                  </a:cubicBezTo>
                  <a:cubicBezTo>
                    <a:pt x="613" y="172"/>
                    <a:pt x="611" y="172"/>
                    <a:pt x="611" y="174"/>
                  </a:cubicBezTo>
                  <a:cubicBezTo>
                    <a:pt x="611" y="174"/>
                    <a:pt x="612" y="176"/>
                    <a:pt x="613" y="176"/>
                  </a:cubicBezTo>
                  <a:cubicBezTo>
                    <a:pt x="615" y="176"/>
                    <a:pt x="615" y="177"/>
                    <a:pt x="617" y="177"/>
                  </a:cubicBezTo>
                  <a:cubicBezTo>
                    <a:pt x="618" y="177"/>
                    <a:pt x="617" y="174"/>
                    <a:pt x="617" y="174"/>
                  </a:cubicBezTo>
                  <a:cubicBezTo>
                    <a:pt x="617" y="173"/>
                    <a:pt x="616" y="172"/>
                    <a:pt x="616" y="171"/>
                  </a:cubicBezTo>
                  <a:cubicBezTo>
                    <a:pt x="616" y="171"/>
                    <a:pt x="615" y="171"/>
                    <a:pt x="615" y="171"/>
                  </a:cubicBezTo>
                  <a:cubicBezTo>
                    <a:pt x="616" y="171"/>
                    <a:pt x="616" y="171"/>
                    <a:pt x="616" y="171"/>
                  </a:cubicBezTo>
                  <a:cubicBezTo>
                    <a:pt x="617" y="171"/>
                    <a:pt x="618" y="171"/>
                    <a:pt x="618" y="171"/>
                  </a:cubicBezTo>
                  <a:cubicBezTo>
                    <a:pt x="619" y="171"/>
                    <a:pt x="620" y="171"/>
                    <a:pt x="620" y="172"/>
                  </a:cubicBezTo>
                  <a:cubicBezTo>
                    <a:pt x="621" y="172"/>
                    <a:pt x="621" y="171"/>
                    <a:pt x="621" y="171"/>
                  </a:cubicBezTo>
                  <a:cubicBezTo>
                    <a:pt x="622" y="171"/>
                    <a:pt x="622" y="172"/>
                    <a:pt x="622" y="172"/>
                  </a:cubicBezTo>
                  <a:cubicBezTo>
                    <a:pt x="622" y="172"/>
                    <a:pt x="623" y="172"/>
                    <a:pt x="623" y="172"/>
                  </a:cubicBezTo>
                  <a:cubicBezTo>
                    <a:pt x="622" y="172"/>
                    <a:pt x="621" y="173"/>
                    <a:pt x="621" y="174"/>
                  </a:cubicBezTo>
                  <a:cubicBezTo>
                    <a:pt x="621" y="174"/>
                    <a:pt x="622" y="176"/>
                    <a:pt x="623" y="176"/>
                  </a:cubicBezTo>
                  <a:cubicBezTo>
                    <a:pt x="623" y="176"/>
                    <a:pt x="624" y="176"/>
                    <a:pt x="624" y="176"/>
                  </a:cubicBezTo>
                  <a:cubicBezTo>
                    <a:pt x="624" y="176"/>
                    <a:pt x="624" y="176"/>
                    <a:pt x="625" y="176"/>
                  </a:cubicBezTo>
                  <a:cubicBezTo>
                    <a:pt x="626" y="176"/>
                    <a:pt x="626" y="175"/>
                    <a:pt x="628" y="175"/>
                  </a:cubicBezTo>
                  <a:cubicBezTo>
                    <a:pt x="629" y="175"/>
                    <a:pt x="626" y="174"/>
                    <a:pt x="626" y="174"/>
                  </a:cubicBezTo>
                  <a:cubicBezTo>
                    <a:pt x="626" y="173"/>
                    <a:pt x="627" y="172"/>
                    <a:pt x="627" y="171"/>
                  </a:cubicBezTo>
                  <a:cubicBezTo>
                    <a:pt x="628" y="171"/>
                    <a:pt x="628" y="172"/>
                    <a:pt x="629" y="172"/>
                  </a:cubicBezTo>
                  <a:cubicBezTo>
                    <a:pt x="630" y="172"/>
                    <a:pt x="630" y="171"/>
                    <a:pt x="631" y="171"/>
                  </a:cubicBezTo>
                  <a:cubicBezTo>
                    <a:pt x="632" y="171"/>
                    <a:pt x="633" y="171"/>
                    <a:pt x="633" y="171"/>
                  </a:cubicBezTo>
                  <a:cubicBezTo>
                    <a:pt x="633" y="172"/>
                    <a:pt x="634" y="173"/>
                    <a:pt x="634" y="174"/>
                  </a:cubicBezTo>
                  <a:cubicBezTo>
                    <a:pt x="634" y="174"/>
                    <a:pt x="634" y="176"/>
                    <a:pt x="634" y="176"/>
                  </a:cubicBezTo>
                  <a:cubicBezTo>
                    <a:pt x="634" y="176"/>
                    <a:pt x="634" y="175"/>
                    <a:pt x="635" y="175"/>
                  </a:cubicBezTo>
                  <a:cubicBezTo>
                    <a:pt x="636" y="175"/>
                    <a:pt x="636" y="176"/>
                    <a:pt x="637" y="176"/>
                  </a:cubicBezTo>
                  <a:cubicBezTo>
                    <a:pt x="637" y="176"/>
                    <a:pt x="638" y="176"/>
                    <a:pt x="639" y="176"/>
                  </a:cubicBezTo>
                  <a:cubicBezTo>
                    <a:pt x="640" y="176"/>
                    <a:pt x="639" y="175"/>
                    <a:pt x="639" y="174"/>
                  </a:cubicBezTo>
                  <a:cubicBezTo>
                    <a:pt x="639" y="173"/>
                    <a:pt x="640" y="173"/>
                    <a:pt x="640" y="172"/>
                  </a:cubicBezTo>
                  <a:cubicBezTo>
                    <a:pt x="640" y="172"/>
                    <a:pt x="640" y="172"/>
                    <a:pt x="641" y="172"/>
                  </a:cubicBezTo>
                  <a:cubicBezTo>
                    <a:pt x="641" y="172"/>
                    <a:pt x="641" y="172"/>
                    <a:pt x="641" y="172"/>
                  </a:cubicBezTo>
                  <a:cubicBezTo>
                    <a:pt x="642" y="173"/>
                    <a:pt x="642" y="172"/>
                    <a:pt x="642" y="172"/>
                  </a:cubicBezTo>
                  <a:cubicBezTo>
                    <a:pt x="644" y="172"/>
                    <a:pt x="648" y="172"/>
                    <a:pt x="651" y="172"/>
                  </a:cubicBezTo>
                  <a:cubicBezTo>
                    <a:pt x="652" y="172"/>
                    <a:pt x="653" y="172"/>
                    <a:pt x="652" y="172"/>
                  </a:cubicBezTo>
                  <a:cubicBezTo>
                    <a:pt x="653" y="172"/>
                    <a:pt x="653" y="172"/>
                    <a:pt x="654" y="172"/>
                  </a:cubicBezTo>
                  <a:cubicBezTo>
                    <a:pt x="654" y="173"/>
                    <a:pt x="655" y="172"/>
                    <a:pt x="656" y="172"/>
                  </a:cubicBezTo>
                  <a:cubicBezTo>
                    <a:pt x="656" y="173"/>
                    <a:pt x="656" y="173"/>
                    <a:pt x="656" y="174"/>
                  </a:cubicBezTo>
                  <a:cubicBezTo>
                    <a:pt x="656" y="175"/>
                    <a:pt x="656" y="175"/>
                    <a:pt x="657" y="175"/>
                  </a:cubicBezTo>
                  <a:cubicBezTo>
                    <a:pt x="659" y="175"/>
                    <a:pt x="659" y="177"/>
                    <a:pt x="661" y="177"/>
                  </a:cubicBezTo>
                  <a:cubicBezTo>
                    <a:pt x="662" y="177"/>
                    <a:pt x="660" y="175"/>
                    <a:pt x="660" y="174"/>
                  </a:cubicBezTo>
                  <a:cubicBezTo>
                    <a:pt x="660" y="173"/>
                    <a:pt x="661" y="173"/>
                    <a:pt x="663" y="173"/>
                  </a:cubicBezTo>
                  <a:cubicBezTo>
                    <a:pt x="664" y="173"/>
                    <a:pt x="665" y="172"/>
                    <a:pt x="666" y="172"/>
                  </a:cubicBezTo>
                  <a:cubicBezTo>
                    <a:pt x="667" y="173"/>
                    <a:pt x="668" y="173"/>
                    <a:pt x="669" y="173"/>
                  </a:cubicBezTo>
                  <a:cubicBezTo>
                    <a:pt x="669" y="173"/>
                    <a:pt x="668" y="173"/>
                    <a:pt x="668" y="174"/>
                  </a:cubicBezTo>
                  <a:cubicBezTo>
                    <a:pt x="668" y="175"/>
                    <a:pt x="667" y="178"/>
                    <a:pt x="668" y="178"/>
                  </a:cubicBezTo>
                  <a:cubicBezTo>
                    <a:pt x="669" y="178"/>
                    <a:pt x="670" y="176"/>
                    <a:pt x="671" y="175"/>
                  </a:cubicBezTo>
                  <a:cubicBezTo>
                    <a:pt x="671" y="175"/>
                    <a:pt x="671" y="175"/>
                    <a:pt x="671" y="174"/>
                  </a:cubicBezTo>
                  <a:cubicBezTo>
                    <a:pt x="671" y="173"/>
                    <a:pt x="671" y="173"/>
                    <a:pt x="672" y="173"/>
                  </a:cubicBezTo>
                  <a:cubicBezTo>
                    <a:pt x="672" y="173"/>
                    <a:pt x="672" y="173"/>
                    <a:pt x="673" y="173"/>
                  </a:cubicBezTo>
                  <a:cubicBezTo>
                    <a:pt x="673" y="173"/>
                    <a:pt x="673" y="173"/>
                    <a:pt x="673" y="173"/>
                  </a:cubicBezTo>
                  <a:cubicBezTo>
                    <a:pt x="675" y="173"/>
                    <a:pt x="676" y="173"/>
                    <a:pt x="678" y="173"/>
                  </a:cubicBezTo>
                  <a:cubicBezTo>
                    <a:pt x="677" y="173"/>
                    <a:pt x="675" y="173"/>
                    <a:pt x="675" y="174"/>
                  </a:cubicBezTo>
                  <a:cubicBezTo>
                    <a:pt x="675" y="174"/>
                    <a:pt x="674" y="174"/>
                    <a:pt x="674" y="174"/>
                  </a:cubicBezTo>
                  <a:cubicBezTo>
                    <a:pt x="674" y="174"/>
                    <a:pt x="672" y="174"/>
                    <a:pt x="671" y="174"/>
                  </a:cubicBezTo>
                  <a:cubicBezTo>
                    <a:pt x="672" y="174"/>
                    <a:pt x="673" y="174"/>
                    <a:pt x="674" y="174"/>
                  </a:cubicBezTo>
                  <a:cubicBezTo>
                    <a:pt x="674" y="174"/>
                    <a:pt x="674" y="174"/>
                    <a:pt x="674" y="175"/>
                  </a:cubicBezTo>
                  <a:cubicBezTo>
                    <a:pt x="674" y="175"/>
                    <a:pt x="676" y="175"/>
                    <a:pt x="677" y="174"/>
                  </a:cubicBezTo>
                  <a:cubicBezTo>
                    <a:pt x="678" y="174"/>
                    <a:pt x="678" y="174"/>
                    <a:pt x="678" y="174"/>
                  </a:cubicBezTo>
                  <a:cubicBezTo>
                    <a:pt x="679" y="174"/>
                    <a:pt x="679" y="174"/>
                    <a:pt x="679" y="174"/>
                  </a:cubicBezTo>
                  <a:cubicBezTo>
                    <a:pt x="679" y="175"/>
                    <a:pt x="679" y="175"/>
                    <a:pt x="679" y="175"/>
                  </a:cubicBezTo>
                  <a:cubicBezTo>
                    <a:pt x="680" y="175"/>
                    <a:pt x="681" y="175"/>
                    <a:pt x="682" y="175"/>
                  </a:cubicBezTo>
                  <a:cubicBezTo>
                    <a:pt x="681" y="175"/>
                    <a:pt x="679" y="175"/>
                    <a:pt x="679" y="174"/>
                  </a:cubicBezTo>
                  <a:cubicBezTo>
                    <a:pt x="679" y="174"/>
                    <a:pt x="679" y="174"/>
                    <a:pt x="679" y="174"/>
                  </a:cubicBezTo>
                  <a:cubicBezTo>
                    <a:pt x="681" y="174"/>
                    <a:pt x="682" y="174"/>
                    <a:pt x="684" y="174"/>
                  </a:cubicBezTo>
                  <a:cubicBezTo>
                    <a:pt x="684" y="174"/>
                    <a:pt x="684" y="174"/>
                    <a:pt x="684" y="175"/>
                  </a:cubicBezTo>
                  <a:cubicBezTo>
                    <a:pt x="683" y="174"/>
                    <a:pt x="682" y="174"/>
                    <a:pt x="682" y="175"/>
                  </a:cubicBezTo>
                  <a:cubicBezTo>
                    <a:pt x="683" y="176"/>
                    <a:pt x="684" y="175"/>
                    <a:pt x="685" y="175"/>
                  </a:cubicBezTo>
                  <a:cubicBezTo>
                    <a:pt x="684" y="175"/>
                    <a:pt x="684" y="175"/>
                    <a:pt x="684" y="175"/>
                  </a:cubicBezTo>
                  <a:cubicBezTo>
                    <a:pt x="684" y="174"/>
                    <a:pt x="684" y="174"/>
                    <a:pt x="684" y="174"/>
                  </a:cubicBezTo>
                  <a:cubicBezTo>
                    <a:pt x="686" y="174"/>
                    <a:pt x="688" y="174"/>
                    <a:pt x="690" y="174"/>
                  </a:cubicBezTo>
                  <a:cubicBezTo>
                    <a:pt x="690" y="175"/>
                    <a:pt x="690" y="175"/>
                    <a:pt x="690" y="175"/>
                  </a:cubicBezTo>
                  <a:cubicBezTo>
                    <a:pt x="690" y="175"/>
                    <a:pt x="689" y="177"/>
                    <a:pt x="690" y="177"/>
                  </a:cubicBezTo>
                  <a:cubicBezTo>
                    <a:pt x="692" y="177"/>
                    <a:pt x="692" y="175"/>
                    <a:pt x="694" y="175"/>
                  </a:cubicBezTo>
                  <a:cubicBezTo>
                    <a:pt x="695" y="175"/>
                    <a:pt x="694" y="175"/>
                    <a:pt x="694" y="175"/>
                  </a:cubicBezTo>
                  <a:cubicBezTo>
                    <a:pt x="694" y="175"/>
                    <a:pt x="694" y="174"/>
                    <a:pt x="694" y="174"/>
                  </a:cubicBezTo>
                  <a:cubicBezTo>
                    <a:pt x="694" y="174"/>
                    <a:pt x="695" y="174"/>
                    <a:pt x="695" y="174"/>
                  </a:cubicBezTo>
                  <a:cubicBezTo>
                    <a:pt x="695" y="174"/>
                    <a:pt x="695" y="173"/>
                    <a:pt x="695" y="173"/>
                  </a:cubicBezTo>
                  <a:cubicBezTo>
                    <a:pt x="696" y="173"/>
                    <a:pt x="697" y="173"/>
                    <a:pt x="698" y="173"/>
                  </a:cubicBezTo>
                  <a:cubicBezTo>
                    <a:pt x="697" y="174"/>
                    <a:pt x="697" y="174"/>
                    <a:pt x="697" y="175"/>
                  </a:cubicBezTo>
                  <a:cubicBezTo>
                    <a:pt x="697" y="175"/>
                    <a:pt x="698" y="175"/>
                    <a:pt x="699" y="174"/>
                  </a:cubicBezTo>
                  <a:cubicBezTo>
                    <a:pt x="699" y="174"/>
                    <a:pt x="700" y="174"/>
                    <a:pt x="700" y="174"/>
                  </a:cubicBezTo>
                  <a:cubicBezTo>
                    <a:pt x="700" y="174"/>
                    <a:pt x="700" y="174"/>
                    <a:pt x="700" y="174"/>
                  </a:cubicBezTo>
                  <a:cubicBezTo>
                    <a:pt x="701" y="174"/>
                    <a:pt x="701" y="174"/>
                    <a:pt x="701" y="174"/>
                  </a:cubicBezTo>
                  <a:cubicBezTo>
                    <a:pt x="703" y="175"/>
                    <a:pt x="705" y="174"/>
                    <a:pt x="707" y="174"/>
                  </a:cubicBezTo>
                  <a:cubicBezTo>
                    <a:pt x="708" y="175"/>
                    <a:pt x="709" y="175"/>
                    <a:pt x="709" y="175"/>
                  </a:cubicBezTo>
                  <a:cubicBezTo>
                    <a:pt x="709" y="175"/>
                    <a:pt x="709" y="175"/>
                    <a:pt x="709" y="174"/>
                  </a:cubicBezTo>
                  <a:cubicBezTo>
                    <a:pt x="709" y="175"/>
                    <a:pt x="710" y="175"/>
                    <a:pt x="710" y="175"/>
                  </a:cubicBezTo>
                  <a:cubicBezTo>
                    <a:pt x="714" y="174"/>
                    <a:pt x="717" y="175"/>
                    <a:pt x="721" y="175"/>
                  </a:cubicBezTo>
                  <a:cubicBezTo>
                    <a:pt x="724" y="175"/>
                    <a:pt x="727" y="174"/>
                    <a:pt x="730" y="174"/>
                  </a:cubicBezTo>
                  <a:cubicBezTo>
                    <a:pt x="729" y="174"/>
                    <a:pt x="726" y="174"/>
                    <a:pt x="724" y="174"/>
                  </a:cubicBezTo>
                  <a:cubicBezTo>
                    <a:pt x="727" y="173"/>
                    <a:pt x="735" y="173"/>
                    <a:pt x="740" y="173"/>
                  </a:cubicBezTo>
                  <a:cubicBezTo>
                    <a:pt x="740" y="173"/>
                    <a:pt x="741" y="173"/>
                    <a:pt x="742" y="172"/>
                  </a:cubicBezTo>
                  <a:cubicBezTo>
                    <a:pt x="743" y="172"/>
                    <a:pt x="747" y="173"/>
                    <a:pt x="748" y="173"/>
                  </a:cubicBezTo>
                  <a:cubicBezTo>
                    <a:pt x="749" y="173"/>
                    <a:pt x="749" y="173"/>
                    <a:pt x="750" y="173"/>
                  </a:cubicBezTo>
                  <a:cubicBezTo>
                    <a:pt x="751" y="173"/>
                    <a:pt x="753" y="173"/>
                    <a:pt x="755" y="173"/>
                  </a:cubicBezTo>
                  <a:cubicBezTo>
                    <a:pt x="755" y="174"/>
                    <a:pt x="756" y="173"/>
                    <a:pt x="757" y="174"/>
                  </a:cubicBezTo>
                  <a:cubicBezTo>
                    <a:pt x="757" y="174"/>
                    <a:pt x="758" y="174"/>
                    <a:pt x="757" y="174"/>
                  </a:cubicBezTo>
                  <a:cubicBezTo>
                    <a:pt x="758" y="174"/>
                    <a:pt x="758" y="174"/>
                    <a:pt x="758" y="174"/>
                  </a:cubicBezTo>
                  <a:cubicBezTo>
                    <a:pt x="759" y="173"/>
                    <a:pt x="761" y="175"/>
                    <a:pt x="763" y="174"/>
                  </a:cubicBezTo>
                  <a:cubicBezTo>
                    <a:pt x="764" y="174"/>
                    <a:pt x="763" y="174"/>
                    <a:pt x="764" y="173"/>
                  </a:cubicBezTo>
                  <a:cubicBezTo>
                    <a:pt x="765" y="173"/>
                    <a:pt x="769" y="174"/>
                    <a:pt x="770" y="173"/>
                  </a:cubicBezTo>
                  <a:cubicBezTo>
                    <a:pt x="769" y="173"/>
                    <a:pt x="767" y="173"/>
                    <a:pt x="765" y="173"/>
                  </a:cubicBezTo>
                  <a:cubicBezTo>
                    <a:pt x="761" y="173"/>
                    <a:pt x="758" y="172"/>
                    <a:pt x="754" y="172"/>
                  </a:cubicBezTo>
                  <a:cubicBezTo>
                    <a:pt x="754" y="172"/>
                    <a:pt x="753" y="172"/>
                    <a:pt x="752" y="172"/>
                  </a:cubicBezTo>
                  <a:cubicBezTo>
                    <a:pt x="751" y="172"/>
                    <a:pt x="749" y="172"/>
                    <a:pt x="747" y="172"/>
                  </a:cubicBezTo>
                  <a:cubicBezTo>
                    <a:pt x="746" y="173"/>
                    <a:pt x="745" y="172"/>
                    <a:pt x="743" y="172"/>
                  </a:cubicBezTo>
                  <a:cubicBezTo>
                    <a:pt x="743" y="172"/>
                    <a:pt x="745" y="172"/>
                    <a:pt x="746" y="172"/>
                  </a:cubicBezTo>
                  <a:cubicBezTo>
                    <a:pt x="748" y="172"/>
                    <a:pt x="749" y="171"/>
                    <a:pt x="750" y="171"/>
                  </a:cubicBezTo>
                  <a:cubicBezTo>
                    <a:pt x="751" y="171"/>
                    <a:pt x="752" y="171"/>
                    <a:pt x="752" y="171"/>
                  </a:cubicBezTo>
                  <a:cubicBezTo>
                    <a:pt x="753" y="171"/>
                    <a:pt x="753" y="171"/>
                    <a:pt x="753" y="171"/>
                  </a:cubicBezTo>
                  <a:cubicBezTo>
                    <a:pt x="754" y="171"/>
                    <a:pt x="756" y="171"/>
                    <a:pt x="758" y="171"/>
                  </a:cubicBezTo>
                  <a:cubicBezTo>
                    <a:pt x="759" y="171"/>
                    <a:pt x="760" y="171"/>
                    <a:pt x="762" y="171"/>
                  </a:cubicBezTo>
                  <a:cubicBezTo>
                    <a:pt x="763" y="171"/>
                    <a:pt x="764" y="171"/>
                    <a:pt x="765" y="171"/>
                  </a:cubicBezTo>
                  <a:cubicBezTo>
                    <a:pt x="768" y="171"/>
                    <a:pt x="771" y="171"/>
                    <a:pt x="773" y="171"/>
                  </a:cubicBezTo>
                  <a:cubicBezTo>
                    <a:pt x="774" y="171"/>
                    <a:pt x="774" y="171"/>
                    <a:pt x="775" y="171"/>
                  </a:cubicBezTo>
                  <a:cubicBezTo>
                    <a:pt x="776" y="171"/>
                    <a:pt x="775" y="171"/>
                    <a:pt x="776" y="171"/>
                  </a:cubicBezTo>
                  <a:cubicBezTo>
                    <a:pt x="777" y="171"/>
                    <a:pt x="777" y="171"/>
                    <a:pt x="777" y="171"/>
                  </a:cubicBezTo>
                  <a:cubicBezTo>
                    <a:pt x="779" y="171"/>
                    <a:pt x="780" y="171"/>
                    <a:pt x="782" y="171"/>
                  </a:cubicBezTo>
                  <a:cubicBezTo>
                    <a:pt x="784" y="171"/>
                    <a:pt x="787" y="171"/>
                    <a:pt x="791" y="171"/>
                  </a:cubicBezTo>
                  <a:cubicBezTo>
                    <a:pt x="789" y="172"/>
                    <a:pt x="788" y="171"/>
                    <a:pt x="786" y="172"/>
                  </a:cubicBezTo>
                  <a:cubicBezTo>
                    <a:pt x="786" y="172"/>
                    <a:pt x="786" y="172"/>
                    <a:pt x="785" y="172"/>
                  </a:cubicBezTo>
                  <a:cubicBezTo>
                    <a:pt x="785" y="172"/>
                    <a:pt x="784" y="172"/>
                    <a:pt x="784" y="172"/>
                  </a:cubicBezTo>
                  <a:cubicBezTo>
                    <a:pt x="783" y="172"/>
                    <a:pt x="783" y="172"/>
                    <a:pt x="783" y="172"/>
                  </a:cubicBezTo>
                  <a:cubicBezTo>
                    <a:pt x="782" y="172"/>
                    <a:pt x="782" y="172"/>
                    <a:pt x="782" y="172"/>
                  </a:cubicBezTo>
                  <a:cubicBezTo>
                    <a:pt x="781" y="172"/>
                    <a:pt x="780" y="172"/>
                    <a:pt x="778" y="172"/>
                  </a:cubicBezTo>
                  <a:cubicBezTo>
                    <a:pt x="776" y="172"/>
                    <a:pt x="774" y="173"/>
                    <a:pt x="771" y="173"/>
                  </a:cubicBezTo>
                  <a:cubicBezTo>
                    <a:pt x="771" y="172"/>
                    <a:pt x="771" y="172"/>
                    <a:pt x="770" y="172"/>
                  </a:cubicBezTo>
                  <a:cubicBezTo>
                    <a:pt x="770" y="172"/>
                    <a:pt x="771" y="173"/>
                    <a:pt x="771" y="174"/>
                  </a:cubicBezTo>
                  <a:cubicBezTo>
                    <a:pt x="768" y="174"/>
                    <a:pt x="768" y="174"/>
                    <a:pt x="768" y="174"/>
                  </a:cubicBezTo>
                  <a:cubicBezTo>
                    <a:pt x="768" y="175"/>
                    <a:pt x="772" y="174"/>
                    <a:pt x="774" y="174"/>
                  </a:cubicBezTo>
                  <a:cubicBezTo>
                    <a:pt x="778" y="174"/>
                    <a:pt x="783" y="175"/>
                    <a:pt x="787" y="174"/>
                  </a:cubicBezTo>
                  <a:cubicBezTo>
                    <a:pt x="791" y="174"/>
                    <a:pt x="797" y="174"/>
                    <a:pt x="801" y="175"/>
                  </a:cubicBezTo>
                  <a:cubicBezTo>
                    <a:pt x="810" y="175"/>
                    <a:pt x="822" y="174"/>
                    <a:pt x="830" y="175"/>
                  </a:cubicBezTo>
                  <a:cubicBezTo>
                    <a:pt x="831" y="175"/>
                    <a:pt x="833" y="174"/>
                    <a:pt x="834" y="174"/>
                  </a:cubicBezTo>
                  <a:cubicBezTo>
                    <a:pt x="837" y="174"/>
                    <a:pt x="841" y="175"/>
                    <a:pt x="844" y="175"/>
                  </a:cubicBezTo>
                  <a:cubicBezTo>
                    <a:pt x="846" y="175"/>
                    <a:pt x="848" y="174"/>
                    <a:pt x="850" y="174"/>
                  </a:cubicBezTo>
                  <a:cubicBezTo>
                    <a:pt x="856" y="174"/>
                    <a:pt x="862" y="174"/>
                    <a:pt x="869" y="174"/>
                  </a:cubicBezTo>
                  <a:cubicBezTo>
                    <a:pt x="870" y="174"/>
                    <a:pt x="871" y="174"/>
                    <a:pt x="872" y="174"/>
                  </a:cubicBezTo>
                  <a:cubicBezTo>
                    <a:pt x="874" y="173"/>
                    <a:pt x="875" y="173"/>
                    <a:pt x="877" y="172"/>
                  </a:cubicBezTo>
                  <a:cubicBezTo>
                    <a:pt x="877" y="171"/>
                    <a:pt x="874" y="169"/>
                    <a:pt x="875" y="170"/>
                  </a:cubicBezTo>
                  <a:cubicBezTo>
                    <a:pt x="878" y="171"/>
                    <a:pt x="880" y="168"/>
                    <a:pt x="884" y="169"/>
                  </a:cubicBezTo>
                  <a:cubicBezTo>
                    <a:pt x="884" y="169"/>
                    <a:pt x="886" y="173"/>
                    <a:pt x="886" y="174"/>
                  </a:cubicBezTo>
                  <a:cubicBezTo>
                    <a:pt x="890" y="174"/>
                    <a:pt x="893" y="174"/>
                    <a:pt x="897" y="174"/>
                  </a:cubicBezTo>
                  <a:cubicBezTo>
                    <a:pt x="899" y="174"/>
                    <a:pt x="902" y="174"/>
                    <a:pt x="905" y="174"/>
                  </a:cubicBezTo>
                  <a:cubicBezTo>
                    <a:pt x="906" y="174"/>
                    <a:pt x="907" y="174"/>
                    <a:pt x="909" y="174"/>
                  </a:cubicBezTo>
                  <a:cubicBezTo>
                    <a:pt x="909" y="174"/>
                    <a:pt x="910" y="174"/>
                    <a:pt x="910" y="174"/>
                  </a:cubicBezTo>
                  <a:cubicBezTo>
                    <a:pt x="910" y="174"/>
                    <a:pt x="910" y="174"/>
                    <a:pt x="910" y="174"/>
                  </a:cubicBezTo>
                  <a:cubicBezTo>
                    <a:pt x="910" y="174"/>
                    <a:pt x="910" y="174"/>
                    <a:pt x="911" y="174"/>
                  </a:cubicBezTo>
                  <a:cubicBezTo>
                    <a:pt x="911" y="174"/>
                    <a:pt x="911" y="174"/>
                    <a:pt x="911" y="174"/>
                  </a:cubicBezTo>
                  <a:cubicBezTo>
                    <a:pt x="913" y="173"/>
                    <a:pt x="913" y="173"/>
                    <a:pt x="915" y="171"/>
                  </a:cubicBezTo>
                  <a:cubicBezTo>
                    <a:pt x="915" y="171"/>
                    <a:pt x="915" y="171"/>
                    <a:pt x="915" y="171"/>
                  </a:cubicBezTo>
                  <a:cubicBezTo>
                    <a:pt x="912" y="171"/>
                    <a:pt x="909" y="171"/>
                    <a:pt x="907" y="171"/>
                  </a:cubicBezTo>
                  <a:cubicBezTo>
                    <a:pt x="909" y="171"/>
                    <a:pt x="912" y="170"/>
                    <a:pt x="914" y="170"/>
                  </a:cubicBezTo>
                  <a:cubicBezTo>
                    <a:pt x="914" y="170"/>
                    <a:pt x="913" y="169"/>
                    <a:pt x="914" y="169"/>
                  </a:cubicBezTo>
                  <a:cubicBezTo>
                    <a:pt x="915" y="170"/>
                    <a:pt x="916" y="170"/>
                    <a:pt x="917" y="170"/>
                  </a:cubicBezTo>
                  <a:cubicBezTo>
                    <a:pt x="921" y="170"/>
                    <a:pt x="925" y="170"/>
                    <a:pt x="929" y="170"/>
                  </a:cubicBezTo>
                  <a:cubicBezTo>
                    <a:pt x="928" y="171"/>
                    <a:pt x="927" y="170"/>
                    <a:pt x="926" y="170"/>
                  </a:cubicBezTo>
                  <a:cubicBezTo>
                    <a:pt x="925" y="170"/>
                    <a:pt x="924" y="171"/>
                    <a:pt x="923" y="171"/>
                  </a:cubicBezTo>
                  <a:cubicBezTo>
                    <a:pt x="923" y="170"/>
                    <a:pt x="923" y="171"/>
                    <a:pt x="923" y="171"/>
                  </a:cubicBezTo>
                  <a:cubicBezTo>
                    <a:pt x="922" y="171"/>
                    <a:pt x="920" y="171"/>
                    <a:pt x="919" y="171"/>
                  </a:cubicBezTo>
                  <a:cubicBezTo>
                    <a:pt x="919" y="171"/>
                    <a:pt x="920" y="171"/>
                    <a:pt x="920" y="171"/>
                  </a:cubicBezTo>
                  <a:cubicBezTo>
                    <a:pt x="920" y="171"/>
                    <a:pt x="921" y="172"/>
                    <a:pt x="921" y="172"/>
                  </a:cubicBezTo>
                  <a:cubicBezTo>
                    <a:pt x="922" y="172"/>
                    <a:pt x="923" y="172"/>
                    <a:pt x="924" y="172"/>
                  </a:cubicBezTo>
                  <a:cubicBezTo>
                    <a:pt x="924" y="172"/>
                    <a:pt x="924" y="173"/>
                    <a:pt x="924" y="173"/>
                  </a:cubicBezTo>
                  <a:cubicBezTo>
                    <a:pt x="923" y="173"/>
                    <a:pt x="923" y="173"/>
                    <a:pt x="923" y="173"/>
                  </a:cubicBezTo>
                  <a:cubicBezTo>
                    <a:pt x="923" y="173"/>
                    <a:pt x="924" y="173"/>
                    <a:pt x="924" y="174"/>
                  </a:cubicBezTo>
                  <a:cubicBezTo>
                    <a:pt x="925" y="174"/>
                    <a:pt x="927" y="174"/>
                    <a:pt x="928" y="174"/>
                  </a:cubicBezTo>
                  <a:cubicBezTo>
                    <a:pt x="929" y="173"/>
                    <a:pt x="931" y="172"/>
                    <a:pt x="931" y="172"/>
                  </a:cubicBezTo>
                  <a:cubicBezTo>
                    <a:pt x="931" y="172"/>
                    <a:pt x="931" y="172"/>
                    <a:pt x="932" y="172"/>
                  </a:cubicBezTo>
                  <a:cubicBezTo>
                    <a:pt x="933" y="171"/>
                    <a:pt x="935" y="171"/>
                    <a:pt x="935" y="170"/>
                  </a:cubicBezTo>
                  <a:cubicBezTo>
                    <a:pt x="935" y="170"/>
                    <a:pt x="935" y="170"/>
                    <a:pt x="935" y="170"/>
                  </a:cubicBezTo>
                  <a:cubicBezTo>
                    <a:pt x="935" y="170"/>
                    <a:pt x="935" y="170"/>
                    <a:pt x="935" y="170"/>
                  </a:cubicBezTo>
                  <a:cubicBezTo>
                    <a:pt x="935" y="170"/>
                    <a:pt x="935" y="169"/>
                    <a:pt x="935" y="169"/>
                  </a:cubicBezTo>
                  <a:cubicBezTo>
                    <a:pt x="934" y="167"/>
                    <a:pt x="928" y="165"/>
                    <a:pt x="929" y="163"/>
                  </a:cubicBezTo>
                  <a:cubicBezTo>
                    <a:pt x="929" y="162"/>
                    <a:pt x="934" y="166"/>
                    <a:pt x="935" y="166"/>
                  </a:cubicBezTo>
                  <a:cubicBezTo>
                    <a:pt x="938" y="167"/>
                    <a:pt x="940" y="164"/>
                    <a:pt x="944" y="165"/>
                  </a:cubicBezTo>
                  <a:cubicBezTo>
                    <a:pt x="945" y="165"/>
                    <a:pt x="948" y="168"/>
                    <a:pt x="948" y="169"/>
                  </a:cubicBezTo>
                  <a:cubicBezTo>
                    <a:pt x="947" y="171"/>
                    <a:pt x="941" y="169"/>
                    <a:pt x="938" y="171"/>
                  </a:cubicBezTo>
                  <a:cubicBezTo>
                    <a:pt x="939" y="171"/>
                    <a:pt x="939" y="171"/>
                    <a:pt x="940" y="171"/>
                  </a:cubicBezTo>
                  <a:cubicBezTo>
                    <a:pt x="940" y="171"/>
                    <a:pt x="938" y="172"/>
                    <a:pt x="938" y="171"/>
                  </a:cubicBezTo>
                  <a:cubicBezTo>
                    <a:pt x="938" y="171"/>
                    <a:pt x="938" y="171"/>
                    <a:pt x="938" y="171"/>
                  </a:cubicBezTo>
                  <a:cubicBezTo>
                    <a:pt x="936" y="171"/>
                    <a:pt x="934" y="173"/>
                    <a:pt x="932" y="173"/>
                  </a:cubicBezTo>
                  <a:cubicBezTo>
                    <a:pt x="932" y="173"/>
                    <a:pt x="932" y="173"/>
                    <a:pt x="933" y="174"/>
                  </a:cubicBezTo>
                  <a:cubicBezTo>
                    <a:pt x="935" y="174"/>
                    <a:pt x="938" y="174"/>
                    <a:pt x="941" y="173"/>
                  </a:cubicBezTo>
                  <a:cubicBezTo>
                    <a:pt x="940" y="173"/>
                    <a:pt x="938" y="173"/>
                    <a:pt x="937" y="173"/>
                  </a:cubicBezTo>
                  <a:cubicBezTo>
                    <a:pt x="938" y="172"/>
                    <a:pt x="940" y="173"/>
                    <a:pt x="942" y="172"/>
                  </a:cubicBezTo>
                  <a:cubicBezTo>
                    <a:pt x="942" y="173"/>
                    <a:pt x="942" y="173"/>
                    <a:pt x="942" y="173"/>
                  </a:cubicBezTo>
                  <a:cubicBezTo>
                    <a:pt x="945" y="173"/>
                    <a:pt x="948" y="173"/>
                    <a:pt x="952" y="173"/>
                  </a:cubicBezTo>
                  <a:cubicBezTo>
                    <a:pt x="950" y="172"/>
                    <a:pt x="948" y="171"/>
                    <a:pt x="949" y="169"/>
                  </a:cubicBezTo>
                  <a:cubicBezTo>
                    <a:pt x="950" y="169"/>
                    <a:pt x="951" y="168"/>
                    <a:pt x="952" y="169"/>
                  </a:cubicBezTo>
                  <a:cubicBezTo>
                    <a:pt x="956" y="170"/>
                    <a:pt x="955" y="170"/>
                    <a:pt x="958" y="171"/>
                  </a:cubicBezTo>
                  <a:cubicBezTo>
                    <a:pt x="959" y="171"/>
                    <a:pt x="962" y="173"/>
                    <a:pt x="962" y="173"/>
                  </a:cubicBezTo>
                  <a:cubicBezTo>
                    <a:pt x="963" y="173"/>
                    <a:pt x="965" y="173"/>
                    <a:pt x="966" y="173"/>
                  </a:cubicBezTo>
                  <a:cubicBezTo>
                    <a:pt x="967" y="172"/>
                    <a:pt x="970" y="170"/>
                    <a:pt x="970" y="171"/>
                  </a:cubicBezTo>
                  <a:cubicBezTo>
                    <a:pt x="972" y="171"/>
                    <a:pt x="972" y="172"/>
                    <a:pt x="972" y="174"/>
                  </a:cubicBezTo>
                  <a:cubicBezTo>
                    <a:pt x="972" y="174"/>
                    <a:pt x="972" y="174"/>
                    <a:pt x="973" y="174"/>
                  </a:cubicBezTo>
                  <a:cubicBezTo>
                    <a:pt x="974" y="174"/>
                    <a:pt x="975" y="173"/>
                    <a:pt x="976" y="174"/>
                  </a:cubicBezTo>
                  <a:cubicBezTo>
                    <a:pt x="977" y="174"/>
                    <a:pt x="977" y="174"/>
                    <a:pt x="978" y="173"/>
                  </a:cubicBezTo>
                  <a:cubicBezTo>
                    <a:pt x="981" y="174"/>
                    <a:pt x="984" y="174"/>
                    <a:pt x="987" y="173"/>
                  </a:cubicBezTo>
                  <a:cubicBezTo>
                    <a:pt x="988" y="172"/>
                    <a:pt x="987" y="171"/>
                    <a:pt x="988" y="169"/>
                  </a:cubicBezTo>
                  <a:cubicBezTo>
                    <a:pt x="988" y="168"/>
                    <a:pt x="988" y="171"/>
                    <a:pt x="989" y="171"/>
                  </a:cubicBezTo>
                  <a:cubicBezTo>
                    <a:pt x="992" y="172"/>
                    <a:pt x="995" y="169"/>
                    <a:pt x="998" y="170"/>
                  </a:cubicBezTo>
                  <a:cubicBezTo>
                    <a:pt x="998" y="170"/>
                    <a:pt x="1000" y="171"/>
                    <a:pt x="1001" y="172"/>
                  </a:cubicBezTo>
                  <a:cubicBezTo>
                    <a:pt x="1002" y="172"/>
                    <a:pt x="1002" y="171"/>
                    <a:pt x="1003" y="171"/>
                  </a:cubicBezTo>
                  <a:cubicBezTo>
                    <a:pt x="1006" y="170"/>
                    <a:pt x="1009" y="171"/>
                    <a:pt x="1010" y="173"/>
                  </a:cubicBezTo>
                  <a:cubicBezTo>
                    <a:pt x="1011" y="173"/>
                    <a:pt x="1012" y="173"/>
                    <a:pt x="1012" y="173"/>
                  </a:cubicBezTo>
                  <a:cubicBezTo>
                    <a:pt x="1012" y="173"/>
                    <a:pt x="1013" y="173"/>
                    <a:pt x="1013" y="173"/>
                  </a:cubicBezTo>
                  <a:cubicBezTo>
                    <a:pt x="1011" y="172"/>
                    <a:pt x="1009" y="172"/>
                    <a:pt x="1008" y="171"/>
                  </a:cubicBezTo>
                  <a:cubicBezTo>
                    <a:pt x="1007" y="171"/>
                    <a:pt x="1013" y="171"/>
                    <a:pt x="1013" y="170"/>
                  </a:cubicBezTo>
                  <a:cubicBezTo>
                    <a:pt x="1015" y="168"/>
                    <a:pt x="1011" y="164"/>
                    <a:pt x="1013" y="164"/>
                  </a:cubicBezTo>
                  <a:cubicBezTo>
                    <a:pt x="1014" y="164"/>
                    <a:pt x="1015" y="164"/>
                    <a:pt x="1015" y="164"/>
                  </a:cubicBezTo>
                  <a:cubicBezTo>
                    <a:pt x="1016" y="163"/>
                    <a:pt x="1016" y="163"/>
                    <a:pt x="1016" y="163"/>
                  </a:cubicBezTo>
                  <a:cubicBezTo>
                    <a:pt x="1017" y="163"/>
                    <a:pt x="1018" y="163"/>
                    <a:pt x="1018" y="163"/>
                  </a:cubicBezTo>
                  <a:cubicBezTo>
                    <a:pt x="1029" y="164"/>
                    <a:pt x="1040" y="164"/>
                    <a:pt x="1051" y="163"/>
                  </a:cubicBezTo>
                  <a:cubicBezTo>
                    <a:pt x="1052" y="163"/>
                    <a:pt x="1052" y="163"/>
                    <a:pt x="1053" y="163"/>
                  </a:cubicBezTo>
                  <a:cubicBezTo>
                    <a:pt x="1053" y="163"/>
                    <a:pt x="1054" y="163"/>
                    <a:pt x="1054" y="163"/>
                  </a:cubicBezTo>
                  <a:cubicBezTo>
                    <a:pt x="1066" y="163"/>
                    <a:pt x="1078" y="162"/>
                    <a:pt x="1090" y="162"/>
                  </a:cubicBezTo>
                  <a:cubicBezTo>
                    <a:pt x="1090" y="162"/>
                    <a:pt x="1090" y="162"/>
                    <a:pt x="1090" y="162"/>
                  </a:cubicBezTo>
                  <a:cubicBezTo>
                    <a:pt x="1089" y="162"/>
                    <a:pt x="1091" y="156"/>
                    <a:pt x="1091" y="155"/>
                  </a:cubicBezTo>
                  <a:cubicBezTo>
                    <a:pt x="1092" y="155"/>
                    <a:pt x="1093" y="155"/>
                    <a:pt x="1093" y="155"/>
                  </a:cubicBezTo>
                  <a:cubicBezTo>
                    <a:pt x="1092" y="155"/>
                    <a:pt x="1090" y="155"/>
                    <a:pt x="1090" y="154"/>
                  </a:cubicBezTo>
                  <a:cubicBezTo>
                    <a:pt x="1091" y="154"/>
                    <a:pt x="1092" y="153"/>
                    <a:pt x="1093" y="153"/>
                  </a:cubicBezTo>
                  <a:cubicBezTo>
                    <a:pt x="1093" y="152"/>
                    <a:pt x="1094" y="152"/>
                    <a:pt x="1097" y="152"/>
                  </a:cubicBezTo>
                  <a:cubicBezTo>
                    <a:pt x="1098" y="153"/>
                    <a:pt x="1099" y="153"/>
                    <a:pt x="1100" y="153"/>
                  </a:cubicBezTo>
                  <a:cubicBezTo>
                    <a:pt x="1100" y="153"/>
                    <a:pt x="1101" y="153"/>
                    <a:pt x="1101" y="152"/>
                  </a:cubicBezTo>
                  <a:cubicBezTo>
                    <a:pt x="1101" y="152"/>
                    <a:pt x="1101" y="151"/>
                    <a:pt x="1101" y="149"/>
                  </a:cubicBezTo>
                  <a:cubicBezTo>
                    <a:pt x="1101" y="149"/>
                    <a:pt x="1101" y="149"/>
                    <a:pt x="1101" y="149"/>
                  </a:cubicBezTo>
                  <a:cubicBezTo>
                    <a:pt x="1101" y="149"/>
                    <a:pt x="1101" y="149"/>
                    <a:pt x="1101" y="149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0"/>
                  </a:schemeClr>
                </a:gs>
                <a:gs pos="0">
                  <a:schemeClr val="tx1">
                    <a:lumMod val="95000"/>
                    <a:lumOff val="5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069CE46-9C2A-6ED2-29A6-9AC47DCC1CB2}"/>
                </a:ext>
              </a:extLst>
            </p:cNvPr>
            <p:cNvSpPr txBox="1"/>
            <p:nvPr/>
          </p:nvSpPr>
          <p:spPr>
            <a:xfrm>
              <a:off x="2650631" y="1844492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F73BF63-0242-40B4-D6C7-F13666B2D422}"/>
                </a:ext>
              </a:extLst>
            </p:cNvPr>
            <p:cNvSpPr txBox="1"/>
            <p:nvPr/>
          </p:nvSpPr>
          <p:spPr>
            <a:xfrm>
              <a:off x="1720677" y="1355308"/>
              <a:ext cx="1015663" cy="25610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此处添加详细文本描述，建议与标题相关并符合整体语言风格，语言描述尽量简洁生动。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B6927DF-5A59-17B8-90CE-B5C46053E513}"/>
              </a:ext>
            </a:extLst>
          </p:cNvPr>
          <p:cNvSpPr txBox="1"/>
          <p:nvPr/>
        </p:nvSpPr>
        <p:spPr>
          <a:xfrm>
            <a:off x="4341167" y="1844492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124113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FEE51A0E-6F9F-3BDC-57A9-9984E4B913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9" name="Picture 16">
            <a:extLst>
              <a:ext uri="{FF2B5EF4-FFF2-40B4-BE49-F238E27FC236}">
                <a16:creationId xmlns:a16="http://schemas.microsoft.com/office/drawing/2014/main" id="{9AAF3E4C-54F1-CF15-FDC5-37C33666C9F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 rot="10800000">
            <a:off x="-1" y="2438183"/>
            <a:ext cx="9144716" cy="2792187"/>
          </a:xfrm>
          <a:prstGeom prst="rect">
            <a:avLst/>
          </a:prstGeom>
        </p:spPr>
      </p:pic>
      <p:pic>
        <p:nvPicPr>
          <p:cNvPr id="9" name="图片 5"/>
          <p:cNvPicPr>
            <a:picLocks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3864" y="220492"/>
            <a:ext cx="1569583" cy="1175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Freeform 48">
            <a:extLst>
              <a:ext uri="{FF2B5EF4-FFF2-40B4-BE49-F238E27FC236}">
                <a16:creationId xmlns:a16="http://schemas.microsoft.com/office/drawing/2014/main" id="{CD105A1B-4904-5BAA-B071-CAFF9EE54E65}"/>
              </a:ext>
            </a:extLst>
          </p:cNvPr>
          <p:cNvSpPr>
            <a:spLocks/>
          </p:cNvSpPr>
          <p:nvPr/>
        </p:nvSpPr>
        <p:spPr bwMode="auto">
          <a:xfrm>
            <a:off x="4754462" y="3209497"/>
            <a:ext cx="1017772" cy="673130"/>
          </a:xfrm>
          <a:custGeom>
            <a:avLst/>
            <a:gdLst>
              <a:gd name="T0" fmla="*/ 0 w 277"/>
              <a:gd name="T1" fmla="*/ 64 h 184"/>
              <a:gd name="T2" fmla="*/ 94 w 277"/>
              <a:gd name="T3" fmla="*/ 73 h 184"/>
              <a:gd name="T4" fmla="*/ 123 w 277"/>
              <a:gd name="T5" fmla="*/ 134 h 184"/>
              <a:gd name="T6" fmla="*/ 107 w 277"/>
              <a:gd name="T7" fmla="*/ 124 h 184"/>
              <a:gd name="T8" fmla="*/ 118 w 277"/>
              <a:gd name="T9" fmla="*/ 127 h 184"/>
              <a:gd name="T10" fmla="*/ 112 w 277"/>
              <a:gd name="T11" fmla="*/ 104 h 184"/>
              <a:gd name="T12" fmla="*/ 84 w 277"/>
              <a:gd name="T13" fmla="*/ 122 h 184"/>
              <a:gd name="T14" fmla="*/ 104 w 277"/>
              <a:gd name="T15" fmla="*/ 153 h 184"/>
              <a:gd name="T16" fmla="*/ 122 w 277"/>
              <a:gd name="T17" fmla="*/ 181 h 184"/>
              <a:gd name="T18" fmla="*/ 156 w 277"/>
              <a:gd name="T19" fmla="*/ 159 h 184"/>
              <a:gd name="T20" fmla="*/ 176 w 277"/>
              <a:gd name="T21" fmla="*/ 141 h 184"/>
              <a:gd name="T22" fmla="*/ 81 w 277"/>
              <a:gd name="T23" fmla="*/ 53 h 184"/>
              <a:gd name="T24" fmla="*/ 138 w 277"/>
              <a:gd name="T25" fmla="*/ 79 h 184"/>
              <a:gd name="T26" fmla="*/ 219 w 277"/>
              <a:gd name="T27" fmla="*/ 128 h 184"/>
              <a:gd name="T28" fmla="*/ 236 w 277"/>
              <a:gd name="T29" fmla="*/ 114 h 184"/>
              <a:gd name="T30" fmla="*/ 266 w 277"/>
              <a:gd name="T31" fmla="*/ 99 h 184"/>
              <a:gd name="T32" fmla="*/ 252 w 277"/>
              <a:gd name="T33" fmla="*/ 67 h 184"/>
              <a:gd name="T34" fmla="*/ 240 w 277"/>
              <a:gd name="T35" fmla="*/ 39 h 184"/>
              <a:gd name="T36" fmla="*/ 193 w 277"/>
              <a:gd name="T37" fmla="*/ 47 h 184"/>
              <a:gd name="T38" fmla="*/ 214 w 277"/>
              <a:gd name="T39" fmla="*/ 74 h 184"/>
              <a:gd name="T40" fmla="*/ 210 w 277"/>
              <a:gd name="T41" fmla="*/ 56 h 184"/>
              <a:gd name="T42" fmla="*/ 228 w 277"/>
              <a:gd name="T43" fmla="*/ 58 h 184"/>
              <a:gd name="T44" fmla="*/ 204 w 277"/>
              <a:gd name="T45" fmla="*/ 87 h 184"/>
              <a:gd name="T46" fmla="*/ 165 w 277"/>
              <a:gd name="T47" fmla="*/ 69 h 184"/>
              <a:gd name="T48" fmla="*/ 28 w 277"/>
              <a:gd name="T49" fmla="*/ 48 h 184"/>
              <a:gd name="T50" fmla="*/ 92 w 277"/>
              <a:gd name="T51" fmla="*/ 38 h 184"/>
              <a:gd name="T52" fmla="*/ 126 w 277"/>
              <a:gd name="T53" fmla="*/ 47 h 184"/>
              <a:gd name="T54" fmla="*/ 170 w 277"/>
              <a:gd name="T55" fmla="*/ 45 h 184"/>
              <a:gd name="T56" fmla="*/ 184 w 277"/>
              <a:gd name="T57" fmla="*/ 31 h 184"/>
              <a:gd name="T58" fmla="*/ 167 w 277"/>
              <a:gd name="T59" fmla="*/ 19 h 184"/>
              <a:gd name="T60" fmla="*/ 148 w 277"/>
              <a:gd name="T61" fmla="*/ 2 h 184"/>
              <a:gd name="T62" fmla="*/ 125 w 277"/>
              <a:gd name="T63" fmla="*/ 23 h 184"/>
              <a:gd name="T64" fmla="*/ 144 w 277"/>
              <a:gd name="T65" fmla="*/ 29 h 184"/>
              <a:gd name="T66" fmla="*/ 144 w 277"/>
              <a:gd name="T67" fmla="*/ 15 h 184"/>
              <a:gd name="T68" fmla="*/ 156 w 277"/>
              <a:gd name="T69" fmla="*/ 25 h 184"/>
              <a:gd name="T70" fmla="*/ 126 w 277"/>
              <a:gd name="T71" fmla="*/ 34 h 184"/>
              <a:gd name="T72" fmla="*/ 0 w 277"/>
              <a:gd name="T73" fmla="*/ 6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7" h="184">
                <a:moveTo>
                  <a:pt x="0" y="64"/>
                </a:moveTo>
                <a:cubicBezTo>
                  <a:pt x="0" y="64"/>
                  <a:pt x="49" y="45"/>
                  <a:pt x="94" y="73"/>
                </a:cubicBezTo>
                <a:cubicBezTo>
                  <a:pt x="138" y="101"/>
                  <a:pt x="138" y="125"/>
                  <a:pt x="123" y="134"/>
                </a:cubicBezTo>
                <a:cubicBezTo>
                  <a:pt x="107" y="142"/>
                  <a:pt x="107" y="124"/>
                  <a:pt x="107" y="124"/>
                </a:cubicBezTo>
                <a:cubicBezTo>
                  <a:pt x="107" y="124"/>
                  <a:pt x="113" y="130"/>
                  <a:pt x="118" y="127"/>
                </a:cubicBezTo>
                <a:cubicBezTo>
                  <a:pt x="123" y="124"/>
                  <a:pt x="128" y="107"/>
                  <a:pt x="112" y="104"/>
                </a:cubicBezTo>
                <a:cubicBezTo>
                  <a:pt x="96" y="101"/>
                  <a:pt x="88" y="110"/>
                  <a:pt x="84" y="122"/>
                </a:cubicBezTo>
                <a:cubicBezTo>
                  <a:pt x="80" y="134"/>
                  <a:pt x="87" y="158"/>
                  <a:pt x="104" y="153"/>
                </a:cubicBezTo>
                <a:cubicBezTo>
                  <a:pt x="104" y="153"/>
                  <a:pt x="99" y="177"/>
                  <a:pt x="122" y="181"/>
                </a:cubicBezTo>
                <a:cubicBezTo>
                  <a:pt x="145" y="184"/>
                  <a:pt x="156" y="159"/>
                  <a:pt x="156" y="159"/>
                </a:cubicBezTo>
                <a:cubicBezTo>
                  <a:pt x="156" y="159"/>
                  <a:pt x="175" y="162"/>
                  <a:pt x="176" y="141"/>
                </a:cubicBezTo>
                <a:cubicBezTo>
                  <a:pt x="177" y="121"/>
                  <a:pt x="159" y="83"/>
                  <a:pt x="81" y="53"/>
                </a:cubicBezTo>
                <a:cubicBezTo>
                  <a:pt x="81" y="53"/>
                  <a:pt x="106" y="53"/>
                  <a:pt x="138" y="79"/>
                </a:cubicBezTo>
                <a:cubicBezTo>
                  <a:pt x="170" y="105"/>
                  <a:pt x="204" y="130"/>
                  <a:pt x="219" y="128"/>
                </a:cubicBezTo>
                <a:cubicBezTo>
                  <a:pt x="235" y="126"/>
                  <a:pt x="236" y="114"/>
                  <a:pt x="236" y="114"/>
                </a:cubicBezTo>
                <a:cubicBezTo>
                  <a:pt x="236" y="114"/>
                  <a:pt x="255" y="122"/>
                  <a:pt x="266" y="99"/>
                </a:cubicBezTo>
                <a:cubicBezTo>
                  <a:pt x="277" y="77"/>
                  <a:pt x="252" y="67"/>
                  <a:pt x="252" y="67"/>
                </a:cubicBezTo>
                <a:cubicBezTo>
                  <a:pt x="252" y="67"/>
                  <a:pt x="254" y="47"/>
                  <a:pt x="240" y="39"/>
                </a:cubicBezTo>
                <a:cubicBezTo>
                  <a:pt x="226" y="31"/>
                  <a:pt x="205" y="29"/>
                  <a:pt x="193" y="47"/>
                </a:cubicBezTo>
                <a:cubicBezTo>
                  <a:pt x="181" y="65"/>
                  <a:pt x="201" y="79"/>
                  <a:pt x="214" y="74"/>
                </a:cubicBezTo>
                <a:cubicBezTo>
                  <a:pt x="226" y="70"/>
                  <a:pt x="226" y="53"/>
                  <a:pt x="210" y="56"/>
                </a:cubicBezTo>
                <a:cubicBezTo>
                  <a:pt x="210" y="56"/>
                  <a:pt x="220" y="46"/>
                  <a:pt x="228" y="58"/>
                </a:cubicBezTo>
                <a:cubicBezTo>
                  <a:pt x="237" y="69"/>
                  <a:pt x="220" y="90"/>
                  <a:pt x="204" y="87"/>
                </a:cubicBezTo>
                <a:cubicBezTo>
                  <a:pt x="188" y="84"/>
                  <a:pt x="171" y="72"/>
                  <a:pt x="165" y="69"/>
                </a:cubicBezTo>
                <a:cubicBezTo>
                  <a:pt x="159" y="65"/>
                  <a:pt x="110" y="28"/>
                  <a:pt x="28" y="48"/>
                </a:cubicBezTo>
                <a:cubicBezTo>
                  <a:pt x="28" y="48"/>
                  <a:pt x="41" y="33"/>
                  <a:pt x="92" y="38"/>
                </a:cubicBezTo>
                <a:cubicBezTo>
                  <a:pt x="92" y="38"/>
                  <a:pt x="118" y="42"/>
                  <a:pt x="126" y="47"/>
                </a:cubicBezTo>
                <a:cubicBezTo>
                  <a:pt x="134" y="52"/>
                  <a:pt x="164" y="69"/>
                  <a:pt x="170" y="45"/>
                </a:cubicBezTo>
                <a:cubicBezTo>
                  <a:pt x="170" y="45"/>
                  <a:pt x="183" y="46"/>
                  <a:pt x="184" y="31"/>
                </a:cubicBezTo>
                <a:cubicBezTo>
                  <a:pt x="185" y="17"/>
                  <a:pt x="167" y="19"/>
                  <a:pt x="167" y="19"/>
                </a:cubicBezTo>
                <a:cubicBezTo>
                  <a:pt x="167" y="19"/>
                  <a:pt x="170" y="4"/>
                  <a:pt x="148" y="2"/>
                </a:cubicBezTo>
                <a:cubicBezTo>
                  <a:pt x="127" y="0"/>
                  <a:pt x="124" y="15"/>
                  <a:pt x="125" y="23"/>
                </a:cubicBezTo>
                <a:cubicBezTo>
                  <a:pt x="126" y="32"/>
                  <a:pt x="139" y="32"/>
                  <a:pt x="144" y="29"/>
                </a:cubicBezTo>
                <a:cubicBezTo>
                  <a:pt x="150" y="26"/>
                  <a:pt x="150" y="19"/>
                  <a:pt x="144" y="15"/>
                </a:cubicBezTo>
                <a:cubicBezTo>
                  <a:pt x="144" y="15"/>
                  <a:pt x="155" y="13"/>
                  <a:pt x="156" y="25"/>
                </a:cubicBezTo>
                <a:cubicBezTo>
                  <a:pt x="157" y="37"/>
                  <a:pt x="136" y="38"/>
                  <a:pt x="126" y="34"/>
                </a:cubicBezTo>
                <a:cubicBezTo>
                  <a:pt x="116" y="29"/>
                  <a:pt x="55" y="10"/>
                  <a:pt x="0" y="6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E41933-915C-13DB-5FF0-74DDE47A0343}"/>
              </a:ext>
            </a:extLst>
          </p:cNvPr>
          <p:cNvGrpSpPr/>
          <p:nvPr/>
        </p:nvGrpSpPr>
        <p:grpSpPr>
          <a:xfrm>
            <a:off x="3238431" y="952946"/>
            <a:ext cx="944886" cy="776159"/>
            <a:chOff x="4457681" y="4933366"/>
            <a:chExt cx="464537" cy="381585"/>
          </a:xfr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</p:grpSpPr>
        <p:sp>
          <p:nvSpPr>
            <p:cNvPr id="31" name="Freeform 54">
              <a:extLst>
                <a:ext uri="{FF2B5EF4-FFF2-40B4-BE49-F238E27FC236}">
                  <a16:creationId xmlns:a16="http://schemas.microsoft.com/office/drawing/2014/main" id="{41E7AB8A-40B2-D85D-76B4-E476AB439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332" y="5113790"/>
              <a:ext cx="333886" cy="201161"/>
            </a:xfrm>
            <a:custGeom>
              <a:avLst/>
              <a:gdLst>
                <a:gd name="T0" fmla="*/ 44 w 118"/>
                <a:gd name="T1" fmla="*/ 38 h 71"/>
                <a:gd name="T2" fmla="*/ 57 w 118"/>
                <a:gd name="T3" fmla="*/ 26 h 71"/>
                <a:gd name="T4" fmla="*/ 53 w 118"/>
                <a:gd name="T5" fmla="*/ 57 h 71"/>
                <a:gd name="T6" fmla="*/ 29 w 118"/>
                <a:gd name="T7" fmla="*/ 46 h 71"/>
                <a:gd name="T8" fmla="*/ 7 w 118"/>
                <a:gd name="T9" fmla="*/ 41 h 71"/>
                <a:gd name="T10" fmla="*/ 17 w 118"/>
                <a:gd name="T11" fmla="*/ 18 h 71"/>
                <a:gd name="T12" fmla="*/ 34 w 118"/>
                <a:gd name="T13" fmla="*/ 3 h 71"/>
                <a:gd name="T14" fmla="*/ 118 w 118"/>
                <a:gd name="T15" fmla="*/ 71 h 71"/>
                <a:gd name="T16" fmla="*/ 66 w 118"/>
                <a:gd name="T17" fmla="*/ 21 h 71"/>
                <a:gd name="T18" fmla="*/ 44 w 118"/>
                <a:gd name="T19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71">
                  <a:moveTo>
                    <a:pt x="44" y="38"/>
                  </a:moveTo>
                  <a:cubicBezTo>
                    <a:pt x="44" y="38"/>
                    <a:pt x="41" y="23"/>
                    <a:pt x="57" y="26"/>
                  </a:cubicBezTo>
                  <a:cubicBezTo>
                    <a:pt x="73" y="30"/>
                    <a:pt x="69" y="53"/>
                    <a:pt x="53" y="57"/>
                  </a:cubicBezTo>
                  <a:cubicBezTo>
                    <a:pt x="37" y="61"/>
                    <a:pt x="29" y="46"/>
                    <a:pt x="29" y="46"/>
                  </a:cubicBezTo>
                  <a:cubicBezTo>
                    <a:pt x="29" y="46"/>
                    <a:pt x="14" y="55"/>
                    <a:pt x="7" y="41"/>
                  </a:cubicBezTo>
                  <a:cubicBezTo>
                    <a:pt x="0" y="26"/>
                    <a:pt x="13" y="19"/>
                    <a:pt x="17" y="18"/>
                  </a:cubicBezTo>
                  <a:cubicBezTo>
                    <a:pt x="17" y="18"/>
                    <a:pt x="19" y="6"/>
                    <a:pt x="34" y="3"/>
                  </a:cubicBezTo>
                  <a:cubicBezTo>
                    <a:pt x="48" y="0"/>
                    <a:pt x="101" y="10"/>
                    <a:pt x="118" y="71"/>
                  </a:cubicBezTo>
                  <a:cubicBezTo>
                    <a:pt x="118" y="71"/>
                    <a:pt x="97" y="31"/>
                    <a:pt x="66" y="21"/>
                  </a:cubicBezTo>
                  <a:cubicBezTo>
                    <a:pt x="35" y="12"/>
                    <a:pt x="35" y="34"/>
                    <a:pt x="44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5">
              <a:extLst>
                <a:ext uri="{FF2B5EF4-FFF2-40B4-BE49-F238E27FC236}">
                  <a16:creationId xmlns:a16="http://schemas.microsoft.com/office/drawing/2014/main" id="{33CD01AC-F0D0-7D55-5D0C-C27C5A2DB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7681" y="4933366"/>
              <a:ext cx="404396" cy="250933"/>
            </a:xfrm>
            <a:custGeom>
              <a:avLst/>
              <a:gdLst>
                <a:gd name="T0" fmla="*/ 43 w 143"/>
                <a:gd name="T1" fmla="*/ 27 h 89"/>
                <a:gd name="T2" fmla="*/ 48 w 143"/>
                <a:gd name="T3" fmla="*/ 46 h 89"/>
                <a:gd name="T4" fmla="*/ 70 w 143"/>
                <a:gd name="T5" fmla="*/ 26 h 89"/>
                <a:gd name="T6" fmla="*/ 43 w 143"/>
                <a:gd name="T7" fmla="*/ 15 h 89"/>
                <a:gd name="T8" fmla="*/ 19 w 143"/>
                <a:gd name="T9" fmla="*/ 5 h 89"/>
                <a:gd name="T10" fmla="*/ 16 w 143"/>
                <a:gd name="T11" fmla="*/ 31 h 89"/>
                <a:gd name="T12" fmla="*/ 10 w 143"/>
                <a:gd name="T13" fmla="*/ 52 h 89"/>
                <a:gd name="T14" fmla="*/ 60 w 143"/>
                <a:gd name="T15" fmla="*/ 68 h 89"/>
                <a:gd name="T16" fmla="*/ 143 w 143"/>
                <a:gd name="T17" fmla="*/ 89 h 89"/>
                <a:gd name="T18" fmla="*/ 95 w 143"/>
                <a:gd name="T19" fmla="*/ 56 h 89"/>
                <a:gd name="T20" fmla="*/ 38 w 143"/>
                <a:gd name="T21" fmla="*/ 42 h 89"/>
                <a:gd name="T22" fmla="*/ 43 w 143"/>
                <a:gd name="T23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89">
                  <a:moveTo>
                    <a:pt x="43" y="27"/>
                  </a:moveTo>
                  <a:cubicBezTo>
                    <a:pt x="43" y="27"/>
                    <a:pt x="36" y="43"/>
                    <a:pt x="48" y="46"/>
                  </a:cubicBezTo>
                  <a:cubicBezTo>
                    <a:pt x="61" y="49"/>
                    <a:pt x="72" y="37"/>
                    <a:pt x="70" y="26"/>
                  </a:cubicBezTo>
                  <a:cubicBezTo>
                    <a:pt x="68" y="15"/>
                    <a:pt x="57" y="11"/>
                    <a:pt x="43" y="15"/>
                  </a:cubicBezTo>
                  <a:cubicBezTo>
                    <a:pt x="43" y="15"/>
                    <a:pt x="38" y="0"/>
                    <a:pt x="19" y="5"/>
                  </a:cubicBezTo>
                  <a:cubicBezTo>
                    <a:pt x="0" y="11"/>
                    <a:pt x="16" y="31"/>
                    <a:pt x="16" y="31"/>
                  </a:cubicBezTo>
                  <a:cubicBezTo>
                    <a:pt x="16" y="31"/>
                    <a:pt x="7" y="41"/>
                    <a:pt x="10" y="52"/>
                  </a:cubicBezTo>
                  <a:cubicBezTo>
                    <a:pt x="13" y="63"/>
                    <a:pt x="39" y="73"/>
                    <a:pt x="60" y="68"/>
                  </a:cubicBezTo>
                  <a:cubicBezTo>
                    <a:pt x="81" y="63"/>
                    <a:pt x="105" y="57"/>
                    <a:pt x="143" y="89"/>
                  </a:cubicBezTo>
                  <a:cubicBezTo>
                    <a:pt x="143" y="89"/>
                    <a:pt x="122" y="61"/>
                    <a:pt x="95" y="56"/>
                  </a:cubicBezTo>
                  <a:cubicBezTo>
                    <a:pt x="68" y="51"/>
                    <a:pt x="45" y="53"/>
                    <a:pt x="38" y="42"/>
                  </a:cubicBezTo>
                  <a:cubicBezTo>
                    <a:pt x="32" y="30"/>
                    <a:pt x="43" y="27"/>
                    <a:pt x="4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6">
              <a:extLst>
                <a:ext uri="{FF2B5EF4-FFF2-40B4-BE49-F238E27FC236}">
                  <a16:creationId xmlns:a16="http://schemas.microsoft.com/office/drawing/2014/main" id="{D074D7F2-C3E2-93BD-CF48-1F90B33B0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620" y="4970695"/>
              <a:ext cx="192866" cy="180423"/>
            </a:xfrm>
            <a:custGeom>
              <a:avLst/>
              <a:gdLst>
                <a:gd name="T0" fmla="*/ 6 w 68"/>
                <a:gd name="T1" fmla="*/ 20 h 64"/>
                <a:gd name="T2" fmla="*/ 11 w 68"/>
                <a:gd name="T3" fmla="*/ 5 h 64"/>
                <a:gd name="T4" fmla="*/ 24 w 68"/>
                <a:gd name="T5" fmla="*/ 6 h 64"/>
                <a:gd name="T6" fmla="*/ 41 w 68"/>
                <a:gd name="T7" fmla="*/ 6 h 64"/>
                <a:gd name="T8" fmla="*/ 34 w 68"/>
                <a:gd name="T9" fmla="*/ 29 h 64"/>
                <a:gd name="T10" fmla="*/ 22 w 68"/>
                <a:gd name="T11" fmla="*/ 18 h 64"/>
                <a:gd name="T12" fmla="*/ 30 w 68"/>
                <a:gd name="T13" fmla="*/ 21 h 64"/>
                <a:gd name="T14" fmla="*/ 21 w 68"/>
                <a:gd name="T15" fmla="*/ 13 h 64"/>
                <a:gd name="T16" fmla="*/ 29 w 68"/>
                <a:gd name="T17" fmla="*/ 31 h 64"/>
                <a:gd name="T18" fmla="*/ 68 w 68"/>
                <a:gd name="T19" fmla="*/ 64 h 64"/>
                <a:gd name="T20" fmla="*/ 29 w 68"/>
                <a:gd name="T21" fmla="*/ 39 h 64"/>
                <a:gd name="T22" fmla="*/ 6 w 68"/>
                <a:gd name="T23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4">
                  <a:moveTo>
                    <a:pt x="6" y="20"/>
                  </a:moveTo>
                  <a:cubicBezTo>
                    <a:pt x="6" y="20"/>
                    <a:pt x="4" y="9"/>
                    <a:pt x="11" y="5"/>
                  </a:cubicBezTo>
                  <a:cubicBezTo>
                    <a:pt x="18" y="1"/>
                    <a:pt x="24" y="6"/>
                    <a:pt x="24" y="6"/>
                  </a:cubicBezTo>
                  <a:cubicBezTo>
                    <a:pt x="24" y="6"/>
                    <a:pt x="34" y="0"/>
                    <a:pt x="41" y="6"/>
                  </a:cubicBezTo>
                  <a:cubicBezTo>
                    <a:pt x="47" y="12"/>
                    <a:pt x="41" y="29"/>
                    <a:pt x="34" y="29"/>
                  </a:cubicBezTo>
                  <a:cubicBezTo>
                    <a:pt x="27" y="29"/>
                    <a:pt x="20" y="23"/>
                    <a:pt x="22" y="18"/>
                  </a:cubicBezTo>
                  <a:cubicBezTo>
                    <a:pt x="24" y="14"/>
                    <a:pt x="30" y="21"/>
                    <a:pt x="30" y="21"/>
                  </a:cubicBezTo>
                  <a:cubicBezTo>
                    <a:pt x="30" y="21"/>
                    <a:pt x="31" y="11"/>
                    <a:pt x="21" y="13"/>
                  </a:cubicBezTo>
                  <a:cubicBezTo>
                    <a:pt x="10" y="16"/>
                    <a:pt x="22" y="31"/>
                    <a:pt x="29" y="31"/>
                  </a:cubicBezTo>
                  <a:cubicBezTo>
                    <a:pt x="36" y="31"/>
                    <a:pt x="65" y="45"/>
                    <a:pt x="68" y="64"/>
                  </a:cubicBezTo>
                  <a:cubicBezTo>
                    <a:pt x="68" y="64"/>
                    <a:pt x="46" y="42"/>
                    <a:pt x="29" y="39"/>
                  </a:cubicBezTo>
                  <a:cubicBezTo>
                    <a:pt x="12" y="37"/>
                    <a:pt x="0" y="33"/>
                    <a:pt x="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2" name="图片 51">
            <a:extLst>
              <a:ext uri="{FF2B5EF4-FFF2-40B4-BE49-F238E27FC236}">
                <a16:creationId xmlns:a16="http://schemas.microsoft.com/office/drawing/2014/main" id="{8F57C0F8-3079-DFFC-1A9B-83A3CDD571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8904" y="2836709"/>
            <a:ext cx="2699956" cy="2393513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AA0A48C9-98B1-FCBB-0E30-EEA7D520B80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6678"/>
            <a:ext cx="1815552" cy="1726668"/>
          </a:xfrm>
          <a:prstGeom prst="rect">
            <a:avLst/>
          </a:prstGeom>
        </p:spPr>
      </p:pic>
      <p:sp>
        <p:nvSpPr>
          <p:cNvPr id="2" name="Freeform 2754">
            <a:extLst>
              <a:ext uri="{FF2B5EF4-FFF2-40B4-BE49-F238E27FC236}">
                <a16:creationId xmlns:a16="http://schemas.microsoft.com/office/drawing/2014/main" id="{919EBCD3-6166-9550-AFD9-8AC77163D31F}"/>
              </a:ext>
            </a:extLst>
          </p:cNvPr>
          <p:cNvSpPr>
            <a:spLocks/>
          </p:cNvSpPr>
          <p:nvPr/>
        </p:nvSpPr>
        <p:spPr bwMode="auto">
          <a:xfrm rot="5400000">
            <a:off x="3931661" y="2402142"/>
            <a:ext cx="1800477" cy="290247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卷形: 垂直 2">
            <a:extLst>
              <a:ext uri="{FF2B5EF4-FFF2-40B4-BE49-F238E27FC236}">
                <a16:creationId xmlns:a16="http://schemas.microsoft.com/office/drawing/2014/main" id="{5526DE53-C7E7-3E48-491C-9F48BC79E238}"/>
              </a:ext>
            </a:extLst>
          </p:cNvPr>
          <p:cNvSpPr/>
          <p:nvPr/>
        </p:nvSpPr>
        <p:spPr>
          <a:xfrm>
            <a:off x="3990130" y="1411929"/>
            <a:ext cx="986893" cy="1917572"/>
          </a:xfrm>
          <a:prstGeom prst="verticalScroll">
            <a:avLst>
              <a:gd name="adj" fmla="val 14678"/>
            </a:avLst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2D6E66-9E1E-76C2-7B45-96616A98E988}"/>
              </a:ext>
            </a:extLst>
          </p:cNvPr>
          <p:cNvSpPr txBox="1"/>
          <p:nvPr/>
        </p:nvSpPr>
        <p:spPr>
          <a:xfrm>
            <a:off x="4287348" y="1694261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057B9F-3FA1-D584-B7D6-83945C313335}"/>
              </a:ext>
            </a:extLst>
          </p:cNvPr>
          <p:cNvSpPr txBox="1"/>
          <p:nvPr/>
        </p:nvSpPr>
        <p:spPr>
          <a:xfrm>
            <a:off x="5221817" y="1208150"/>
            <a:ext cx="236314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blipFill dpi="0" rotWithShape="1">
                  <a:blip r:embed="rId9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04</a:t>
            </a:r>
            <a:endParaRPr lang="zh-CN" altLang="en-US" sz="13800" dirty="0">
              <a:blipFill dpi="0" rotWithShape="1">
                <a:blip r:embed="rId9"/>
                <a:srcRect/>
                <a:tile tx="0" ty="0" sx="100000" sy="100000" flip="none" algn="tl"/>
              </a:blip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5EF36A-E2C8-F6E4-A4E3-6856C39AAED5}"/>
              </a:ext>
            </a:extLst>
          </p:cNvPr>
          <p:cNvSpPr txBox="1"/>
          <p:nvPr/>
        </p:nvSpPr>
        <p:spPr>
          <a:xfrm>
            <a:off x="1401629" y="1637095"/>
            <a:ext cx="2677656" cy="15718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3274827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F4FD607-E9A0-BAC3-10DE-157138F54119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FB35115-F0D6-74FA-09C6-D76F28A04076}"/>
                </a:ext>
              </a:extLst>
            </p:cNvPr>
            <p:cNvSpPr txBox="1"/>
            <p:nvPr/>
          </p:nvSpPr>
          <p:spPr>
            <a:xfrm>
              <a:off x="3026588" y="79293"/>
              <a:ext cx="7521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04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A10614-C265-8C0E-0C78-B4F1B17B0B2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73" name="任意多边形 54">
            <a:extLst>
              <a:ext uri="{FF2B5EF4-FFF2-40B4-BE49-F238E27FC236}">
                <a16:creationId xmlns:a16="http://schemas.microsoft.com/office/drawing/2014/main" id="{E2A9F3A4-14EE-EDF7-9EB1-01644EF846E5}"/>
              </a:ext>
            </a:extLst>
          </p:cNvPr>
          <p:cNvSpPr/>
          <p:nvPr/>
        </p:nvSpPr>
        <p:spPr>
          <a:xfrm rot="5400000">
            <a:off x="3021236" y="980218"/>
            <a:ext cx="1417876" cy="1666467"/>
          </a:xfrm>
          <a:custGeom>
            <a:avLst/>
            <a:gdLst>
              <a:gd name="connsiteX0" fmla="*/ 0 w 2232000"/>
              <a:gd name="connsiteY0" fmla="*/ 2335309 h 2590940"/>
              <a:gd name="connsiteX1" fmla="*/ 0 w 2232000"/>
              <a:gd name="connsiteY1" fmla="*/ 614571 h 2590940"/>
              <a:gd name="connsiteX2" fmla="*/ 255630 w 2232000"/>
              <a:gd name="connsiteY2" fmla="*/ 358940 h 2590940"/>
              <a:gd name="connsiteX3" fmla="*/ 907815 w 2232000"/>
              <a:gd name="connsiteY3" fmla="*/ 358940 h 2590940"/>
              <a:gd name="connsiteX4" fmla="*/ 1116000 w 2232000"/>
              <a:gd name="connsiteY4" fmla="*/ 0 h 2590940"/>
              <a:gd name="connsiteX5" fmla="*/ 1324185 w 2232000"/>
              <a:gd name="connsiteY5" fmla="*/ 358940 h 2590940"/>
              <a:gd name="connsiteX6" fmla="*/ 1976369 w 2232000"/>
              <a:gd name="connsiteY6" fmla="*/ 358940 h 2590940"/>
              <a:gd name="connsiteX7" fmla="*/ 2232000 w 2232000"/>
              <a:gd name="connsiteY7" fmla="*/ 614571 h 2590940"/>
              <a:gd name="connsiteX8" fmla="*/ 2232000 w 2232000"/>
              <a:gd name="connsiteY8" fmla="*/ 2335309 h 2590940"/>
              <a:gd name="connsiteX9" fmla="*/ 1976369 w 2232000"/>
              <a:gd name="connsiteY9" fmla="*/ 2590940 h 2590940"/>
              <a:gd name="connsiteX10" fmla="*/ 255630 w 2232000"/>
              <a:gd name="connsiteY10" fmla="*/ 2590940 h 2590940"/>
              <a:gd name="connsiteX11" fmla="*/ 0 w 2232000"/>
              <a:gd name="connsiteY11" fmla="*/ 2335309 h 259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2000" h="2590940">
                <a:moveTo>
                  <a:pt x="0" y="2335309"/>
                </a:moveTo>
                <a:lnTo>
                  <a:pt x="0" y="614571"/>
                </a:lnTo>
                <a:cubicBezTo>
                  <a:pt x="0" y="473390"/>
                  <a:pt x="114449" y="358940"/>
                  <a:pt x="255630" y="358940"/>
                </a:cubicBezTo>
                <a:lnTo>
                  <a:pt x="907815" y="358940"/>
                </a:lnTo>
                <a:lnTo>
                  <a:pt x="1116000" y="0"/>
                </a:lnTo>
                <a:lnTo>
                  <a:pt x="1324185" y="358940"/>
                </a:lnTo>
                <a:lnTo>
                  <a:pt x="1976369" y="358940"/>
                </a:lnTo>
                <a:cubicBezTo>
                  <a:pt x="2117550" y="358940"/>
                  <a:pt x="2232000" y="473390"/>
                  <a:pt x="2232000" y="614571"/>
                </a:cubicBezTo>
                <a:lnTo>
                  <a:pt x="2232000" y="2335309"/>
                </a:lnTo>
                <a:cubicBezTo>
                  <a:pt x="2232000" y="2476490"/>
                  <a:pt x="2117550" y="2590940"/>
                  <a:pt x="1976369" y="2590940"/>
                </a:cubicBezTo>
                <a:lnTo>
                  <a:pt x="255630" y="2590940"/>
                </a:lnTo>
                <a:cubicBezTo>
                  <a:pt x="114449" y="2590940"/>
                  <a:pt x="0" y="2476490"/>
                  <a:pt x="0" y="2335309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426" tIns="27213" rIns="54426" bIns="27213" anchor="ctr"/>
          <a:lstStyle/>
          <a:p>
            <a:pPr algn="ctr" defTabSz="685617"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74" name="组合 199">
            <a:extLst>
              <a:ext uri="{FF2B5EF4-FFF2-40B4-BE49-F238E27FC236}">
                <a16:creationId xmlns:a16="http://schemas.microsoft.com/office/drawing/2014/main" id="{458AB7A4-34D7-7B56-A7D8-133AEF6B795F}"/>
              </a:ext>
            </a:extLst>
          </p:cNvPr>
          <p:cNvGrpSpPr>
            <a:grpSpLocks/>
          </p:cNvGrpSpPr>
          <p:nvPr/>
        </p:nvGrpSpPr>
        <p:grpSpPr bwMode="auto">
          <a:xfrm>
            <a:off x="3415670" y="1523905"/>
            <a:ext cx="374751" cy="335813"/>
            <a:chOff x="6942138" y="1422400"/>
            <a:chExt cx="357188" cy="323851"/>
          </a:xfrm>
        </p:grpSpPr>
        <p:sp>
          <p:nvSpPr>
            <p:cNvPr id="76" name="Freeform 31">
              <a:extLst>
                <a:ext uri="{FF2B5EF4-FFF2-40B4-BE49-F238E27FC236}">
                  <a16:creationId xmlns:a16="http://schemas.microsoft.com/office/drawing/2014/main" id="{68B839AF-970A-702A-F05C-9639357FF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2138" y="1706563"/>
              <a:ext cx="357188" cy="39688"/>
            </a:xfrm>
            <a:custGeom>
              <a:avLst/>
              <a:gdLst>
                <a:gd name="T0" fmla="*/ 357188 w 136"/>
                <a:gd name="T1" fmla="*/ 18521 h 15"/>
                <a:gd name="T2" fmla="*/ 336177 w 136"/>
                <a:gd name="T3" fmla="*/ 39688 h 15"/>
                <a:gd name="T4" fmla="*/ 21011 w 136"/>
                <a:gd name="T5" fmla="*/ 39688 h 15"/>
                <a:gd name="T6" fmla="*/ 0 w 136"/>
                <a:gd name="T7" fmla="*/ 18521 h 15"/>
                <a:gd name="T8" fmla="*/ 21011 w 136"/>
                <a:gd name="T9" fmla="*/ 0 h 15"/>
                <a:gd name="T10" fmla="*/ 336177 w 136"/>
                <a:gd name="T11" fmla="*/ 0 h 15"/>
                <a:gd name="T12" fmla="*/ 357188 w 136"/>
                <a:gd name="T13" fmla="*/ 18521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32">
              <a:extLst>
                <a:ext uri="{FF2B5EF4-FFF2-40B4-BE49-F238E27FC236}">
                  <a16:creationId xmlns:a16="http://schemas.microsoft.com/office/drawing/2014/main" id="{2492649A-235E-572F-080C-FE104171B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6588" y="1562100"/>
              <a:ext cx="42863" cy="123825"/>
            </a:xfrm>
            <a:custGeom>
              <a:avLst/>
              <a:gdLst>
                <a:gd name="T0" fmla="*/ 21432 w 16"/>
                <a:gd name="T1" fmla="*/ 123825 h 47"/>
                <a:gd name="T2" fmla="*/ 0 w 16"/>
                <a:gd name="T3" fmla="*/ 102748 h 47"/>
                <a:gd name="T4" fmla="*/ 0 w 16"/>
                <a:gd name="T5" fmla="*/ 21077 h 47"/>
                <a:gd name="T6" fmla="*/ 21432 w 16"/>
                <a:gd name="T7" fmla="*/ 0 h 47"/>
                <a:gd name="T8" fmla="*/ 42863 w 16"/>
                <a:gd name="T9" fmla="*/ 21077 h 47"/>
                <a:gd name="T10" fmla="*/ 42863 w 16"/>
                <a:gd name="T11" fmla="*/ 102748 h 47"/>
                <a:gd name="T12" fmla="*/ 21432 w 16"/>
                <a:gd name="T13" fmla="*/ 123825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33">
              <a:extLst>
                <a:ext uri="{FF2B5EF4-FFF2-40B4-BE49-F238E27FC236}">
                  <a16:creationId xmlns:a16="http://schemas.microsoft.com/office/drawing/2014/main" id="{63AEE76B-4574-BB0A-6800-1B43138D7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2788" y="1562100"/>
              <a:ext cx="39688" cy="123825"/>
            </a:xfrm>
            <a:custGeom>
              <a:avLst/>
              <a:gdLst>
                <a:gd name="T0" fmla="*/ 21167 w 15"/>
                <a:gd name="T1" fmla="*/ 123825 h 47"/>
                <a:gd name="T2" fmla="*/ 0 w 15"/>
                <a:gd name="T3" fmla="*/ 102748 h 47"/>
                <a:gd name="T4" fmla="*/ 0 w 15"/>
                <a:gd name="T5" fmla="*/ 21077 h 47"/>
                <a:gd name="T6" fmla="*/ 21167 w 15"/>
                <a:gd name="T7" fmla="*/ 0 h 47"/>
                <a:gd name="T8" fmla="*/ 39688 w 15"/>
                <a:gd name="T9" fmla="*/ 21077 h 47"/>
                <a:gd name="T10" fmla="*/ 39688 w 15"/>
                <a:gd name="T11" fmla="*/ 102748 h 47"/>
                <a:gd name="T12" fmla="*/ 21167 w 15"/>
                <a:gd name="T13" fmla="*/ 123825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34">
              <a:extLst>
                <a:ext uri="{FF2B5EF4-FFF2-40B4-BE49-F238E27FC236}">
                  <a16:creationId xmlns:a16="http://schemas.microsoft.com/office/drawing/2014/main" id="{090155EB-56D5-D69B-BB30-AB4C4334E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8988" y="1562100"/>
              <a:ext cx="39688" cy="123825"/>
            </a:xfrm>
            <a:custGeom>
              <a:avLst/>
              <a:gdLst>
                <a:gd name="T0" fmla="*/ 18521 w 15"/>
                <a:gd name="T1" fmla="*/ 123825 h 47"/>
                <a:gd name="T2" fmla="*/ 0 w 15"/>
                <a:gd name="T3" fmla="*/ 102748 h 47"/>
                <a:gd name="T4" fmla="*/ 0 w 15"/>
                <a:gd name="T5" fmla="*/ 21077 h 47"/>
                <a:gd name="T6" fmla="*/ 18521 w 15"/>
                <a:gd name="T7" fmla="*/ 0 h 47"/>
                <a:gd name="T8" fmla="*/ 39688 w 15"/>
                <a:gd name="T9" fmla="*/ 21077 h 47"/>
                <a:gd name="T10" fmla="*/ 39688 w 15"/>
                <a:gd name="T11" fmla="*/ 102748 h 47"/>
                <a:gd name="T12" fmla="*/ 18521 w 15"/>
                <a:gd name="T13" fmla="*/ 123825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35">
              <a:extLst>
                <a:ext uri="{FF2B5EF4-FFF2-40B4-BE49-F238E27FC236}">
                  <a16:creationId xmlns:a16="http://schemas.microsoft.com/office/drawing/2014/main" id="{A79C74FC-0705-8BFE-BC38-02046CB85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2013" y="1562100"/>
              <a:ext cx="42863" cy="123825"/>
            </a:xfrm>
            <a:custGeom>
              <a:avLst/>
              <a:gdLst>
                <a:gd name="T0" fmla="*/ 21432 w 16"/>
                <a:gd name="T1" fmla="*/ 123825 h 47"/>
                <a:gd name="T2" fmla="*/ 0 w 16"/>
                <a:gd name="T3" fmla="*/ 102748 h 47"/>
                <a:gd name="T4" fmla="*/ 0 w 16"/>
                <a:gd name="T5" fmla="*/ 21077 h 47"/>
                <a:gd name="T6" fmla="*/ 21432 w 16"/>
                <a:gd name="T7" fmla="*/ 0 h 47"/>
                <a:gd name="T8" fmla="*/ 42863 w 16"/>
                <a:gd name="T9" fmla="*/ 21077 h 47"/>
                <a:gd name="T10" fmla="*/ 42863 w 16"/>
                <a:gd name="T11" fmla="*/ 102748 h 47"/>
                <a:gd name="T12" fmla="*/ 21432 w 16"/>
                <a:gd name="T13" fmla="*/ 123825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36">
              <a:extLst>
                <a:ext uri="{FF2B5EF4-FFF2-40B4-BE49-F238E27FC236}">
                  <a16:creationId xmlns:a16="http://schemas.microsoft.com/office/drawing/2014/main" id="{4F952AB2-EE42-B869-09F2-2A7EDE0E9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0400" y="1422400"/>
              <a:ext cx="220663" cy="66675"/>
            </a:xfrm>
            <a:custGeom>
              <a:avLst/>
              <a:gdLst>
                <a:gd name="T0" fmla="*/ 220663 w 84"/>
                <a:gd name="T1" fmla="*/ 66675 h 25"/>
                <a:gd name="T2" fmla="*/ 136601 w 84"/>
                <a:gd name="T3" fmla="*/ 10668 h 25"/>
                <a:gd name="T4" fmla="*/ 84062 w 84"/>
                <a:gd name="T5" fmla="*/ 10668 h 25"/>
                <a:gd name="T6" fmla="*/ 47285 w 84"/>
                <a:gd name="T7" fmla="*/ 34671 h 25"/>
                <a:gd name="T8" fmla="*/ 0 w 84"/>
                <a:gd name="T9" fmla="*/ 66675 h 25"/>
                <a:gd name="T10" fmla="*/ 220663 w 84"/>
                <a:gd name="T11" fmla="*/ 66675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37">
              <a:extLst>
                <a:ext uri="{FF2B5EF4-FFF2-40B4-BE49-F238E27FC236}">
                  <a16:creationId xmlns:a16="http://schemas.microsoft.com/office/drawing/2014/main" id="{15B938D8-400C-C7B8-018A-C554B6D1D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2775" y="1509713"/>
              <a:ext cx="315913" cy="41275"/>
            </a:xfrm>
            <a:custGeom>
              <a:avLst/>
              <a:gdLst>
                <a:gd name="T0" fmla="*/ 315913 w 120"/>
                <a:gd name="T1" fmla="*/ 20638 h 16"/>
                <a:gd name="T2" fmla="*/ 294852 w 120"/>
                <a:gd name="T3" fmla="*/ 41275 h 16"/>
                <a:gd name="T4" fmla="*/ 21061 w 120"/>
                <a:gd name="T5" fmla="*/ 41275 h 16"/>
                <a:gd name="T6" fmla="*/ 0 w 120"/>
                <a:gd name="T7" fmla="*/ 20638 h 16"/>
                <a:gd name="T8" fmla="*/ 21061 w 120"/>
                <a:gd name="T9" fmla="*/ 0 h 16"/>
                <a:gd name="T10" fmla="*/ 294852 w 120"/>
                <a:gd name="T11" fmla="*/ 0 h 16"/>
                <a:gd name="T12" fmla="*/ 315913 w 120"/>
                <a:gd name="T13" fmla="*/ 20638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5" name="文本框 226">
            <a:extLst>
              <a:ext uri="{FF2B5EF4-FFF2-40B4-BE49-F238E27FC236}">
                <a16:creationId xmlns:a16="http://schemas.microsoft.com/office/drawing/2014/main" id="{AD2AF13F-7D58-5913-F76E-9594E9C939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051" y="1992713"/>
            <a:ext cx="937065" cy="331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4426" tIns="27213" rIns="54426" bIns="27213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defTabSz="685617"/>
            <a:r>
              <a:rPr lang="zh-CN" alt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65" name="任意多边形 46">
            <a:extLst>
              <a:ext uri="{FF2B5EF4-FFF2-40B4-BE49-F238E27FC236}">
                <a16:creationId xmlns:a16="http://schemas.microsoft.com/office/drawing/2014/main" id="{F133906A-6C39-8F25-AA1B-87E21CE387BD}"/>
              </a:ext>
            </a:extLst>
          </p:cNvPr>
          <p:cNvSpPr/>
          <p:nvPr/>
        </p:nvSpPr>
        <p:spPr>
          <a:xfrm flipH="1" flipV="1">
            <a:off x="4599147" y="1110564"/>
            <a:ext cx="1434672" cy="1645785"/>
          </a:xfrm>
          <a:custGeom>
            <a:avLst/>
            <a:gdLst>
              <a:gd name="connsiteX0" fmla="*/ 0 w 2232000"/>
              <a:gd name="connsiteY0" fmla="*/ 2335309 h 2590940"/>
              <a:gd name="connsiteX1" fmla="*/ 0 w 2232000"/>
              <a:gd name="connsiteY1" fmla="*/ 614571 h 2590940"/>
              <a:gd name="connsiteX2" fmla="*/ 255630 w 2232000"/>
              <a:gd name="connsiteY2" fmla="*/ 358940 h 2590940"/>
              <a:gd name="connsiteX3" fmla="*/ 907815 w 2232000"/>
              <a:gd name="connsiteY3" fmla="*/ 358940 h 2590940"/>
              <a:gd name="connsiteX4" fmla="*/ 1116000 w 2232000"/>
              <a:gd name="connsiteY4" fmla="*/ 0 h 2590940"/>
              <a:gd name="connsiteX5" fmla="*/ 1324185 w 2232000"/>
              <a:gd name="connsiteY5" fmla="*/ 358940 h 2590940"/>
              <a:gd name="connsiteX6" fmla="*/ 1976369 w 2232000"/>
              <a:gd name="connsiteY6" fmla="*/ 358940 h 2590940"/>
              <a:gd name="connsiteX7" fmla="*/ 2232000 w 2232000"/>
              <a:gd name="connsiteY7" fmla="*/ 614571 h 2590940"/>
              <a:gd name="connsiteX8" fmla="*/ 2232000 w 2232000"/>
              <a:gd name="connsiteY8" fmla="*/ 2335309 h 2590940"/>
              <a:gd name="connsiteX9" fmla="*/ 1976369 w 2232000"/>
              <a:gd name="connsiteY9" fmla="*/ 2590940 h 2590940"/>
              <a:gd name="connsiteX10" fmla="*/ 255630 w 2232000"/>
              <a:gd name="connsiteY10" fmla="*/ 2590940 h 2590940"/>
              <a:gd name="connsiteX11" fmla="*/ 0 w 2232000"/>
              <a:gd name="connsiteY11" fmla="*/ 2335309 h 259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2000" h="2590940">
                <a:moveTo>
                  <a:pt x="0" y="2335309"/>
                </a:moveTo>
                <a:lnTo>
                  <a:pt x="0" y="614571"/>
                </a:lnTo>
                <a:cubicBezTo>
                  <a:pt x="0" y="473390"/>
                  <a:pt x="114449" y="358940"/>
                  <a:pt x="255630" y="358940"/>
                </a:cubicBezTo>
                <a:lnTo>
                  <a:pt x="907815" y="358940"/>
                </a:lnTo>
                <a:lnTo>
                  <a:pt x="1116000" y="0"/>
                </a:lnTo>
                <a:lnTo>
                  <a:pt x="1324185" y="358940"/>
                </a:lnTo>
                <a:lnTo>
                  <a:pt x="1976369" y="358940"/>
                </a:lnTo>
                <a:cubicBezTo>
                  <a:pt x="2117550" y="358940"/>
                  <a:pt x="2232000" y="473390"/>
                  <a:pt x="2232000" y="614571"/>
                </a:cubicBezTo>
                <a:lnTo>
                  <a:pt x="2232000" y="2335309"/>
                </a:lnTo>
                <a:cubicBezTo>
                  <a:pt x="2232000" y="2476490"/>
                  <a:pt x="2117550" y="2590940"/>
                  <a:pt x="1976369" y="2590940"/>
                </a:cubicBezTo>
                <a:lnTo>
                  <a:pt x="255630" y="2590940"/>
                </a:lnTo>
                <a:cubicBezTo>
                  <a:pt x="114449" y="2590940"/>
                  <a:pt x="0" y="2476490"/>
                  <a:pt x="0" y="2335309"/>
                </a:cubicBezTo>
                <a:close/>
              </a:path>
            </a:pathLst>
          </a:custGeom>
          <a:solidFill>
            <a:schemeClr val="bg1"/>
          </a:solidFill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426" tIns="27213" rIns="54426" bIns="27213" anchor="ctr"/>
          <a:lstStyle/>
          <a:p>
            <a:pPr algn="ctr" defTabSz="685617"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6" name="组合 193">
            <a:extLst>
              <a:ext uri="{FF2B5EF4-FFF2-40B4-BE49-F238E27FC236}">
                <a16:creationId xmlns:a16="http://schemas.microsoft.com/office/drawing/2014/main" id="{2277E7EC-102B-B631-DF66-F6115ED0CB75}"/>
              </a:ext>
            </a:extLst>
          </p:cNvPr>
          <p:cNvGrpSpPr>
            <a:grpSpLocks/>
          </p:cNvGrpSpPr>
          <p:nvPr/>
        </p:nvGrpSpPr>
        <p:grpSpPr bwMode="auto">
          <a:xfrm>
            <a:off x="5076596" y="1505295"/>
            <a:ext cx="447663" cy="369504"/>
            <a:chOff x="9478963" y="1489075"/>
            <a:chExt cx="307975" cy="257176"/>
          </a:xfrm>
          <a:blipFill>
            <a:blip r:embed="rId3"/>
            <a:tile tx="0" ty="0" sx="100000" sy="100000" flip="none" algn="tl"/>
          </a:blipFill>
        </p:grpSpPr>
        <p:sp>
          <p:nvSpPr>
            <p:cNvPr id="68" name="Freeform 26">
              <a:extLst>
                <a:ext uri="{FF2B5EF4-FFF2-40B4-BE49-F238E27FC236}">
                  <a16:creationId xmlns:a16="http://schemas.microsoft.com/office/drawing/2014/main" id="{13646BA7-E39B-C39C-761D-02AC94087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8963" y="1706563"/>
              <a:ext cx="307975" cy="39688"/>
            </a:xfrm>
            <a:custGeom>
              <a:avLst/>
              <a:gdLst>
                <a:gd name="T0" fmla="*/ 307975 w 118"/>
                <a:gd name="T1" fmla="*/ 18521 h 15"/>
                <a:gd name="T2" fmla="*/ 287095 w 118"/>
                <a:gd name="T3" fmla="*/ 39688 h 15"/>
                <a:gd name="T4" fmla="*/ 18270 w 118"/>
                <a:gd name="T5" fmla="*/ 39688 h 15"/>
                <a:gd name="T6" fmla="*/ 0 w 118"/>
                <a:gd name="T7" fmla="*/ 18521 h 15"/>
                <a:gd name="T8" fmla="*/ 18270 w 118"/>
                <a:gd name="T9" fmla="*/ 0 h 15"/>
                <a:gd name="T10" fmla="*/ 287095 w 118"/>
                <a:gd name="T11" fmla="*/ 0 h 15"/>
                <a:gd name="T12" fmla="*/ 307975 w 118"/>
                <a:gd name="T13" fmla="*/ 18521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8" h="15">
                  <a:moveTo>
                    <a:pt x="118" y="7"/>
                  </a:moveTo>
                  <a:cubicBezTo>
                    <a:pt x="118" y="12"/>
                    <a:pt x="115" y="15"/>
                    <a:pt x="11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18" y="3"/>
                    <a:pt x="11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27">
              <a:extLst>
                <a:ext uri="{FF2B5EF4-FFF2-40B4-BE49-F238E27FC236}">
                  <a16:creationId xmlns:a16="http://schemas.microsoft.com/office/drawing/2014/main" id="{E56689C8-D908-0267-7867-718CDD07A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4363" y="1562100"/>
              <a:ext cx="41275" cy="123825"/>
            </a:xfrm>
            <a:custGeom>
              <a:avLst/>
              <a:gdLst>
                <a:gd name="T0" fmla="*/ 20638 w 16"/>
                <a:gd name="T1" fmla="*/ 123825 h 47"/>
                <a:gd name="T2" fmla="*/ 0 w 16"/>
                <a:gd name="T3" fmla="*/ 102748 h 47"/>
                <a:gd name="T4" fmla="*/ 0 w 16"/>
                <a:gd name="T5" fmla="*/ 21077 h 47"/>
                <a:gd name="T6" fmla="*/ 20638 w 16"/>
                <a:gd name="T7" fmla="*/ 0 h 47"/>
                <a:gd name="T8" fmla="*/ 41275 w 16"/>
                <a:gd name="T9" fmla="*/ 21077 h 47"/>
                <a:gd name="T10" fmla="*/ 41275 w 16"/>
                <a:gd name="T11" fmla="*/ 102748 h 47"/>
                <a:gd name="T12" fmla="*/ 20638 w 16"/>
                <a:gd name="T13" fmla="*/ 123825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28">
              <a:extLst>
                <a:ext uri="{FF2B5EF4-FFF2-40B4-BE49-F238E27FC236}">
                  <a16:creationId xmlns:a16="http://schemas.microsoft.com/office/drawing/2014/main" id="{336CED20-5B6F-A64E-9892-4C228C443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7388" y="1525588"/>
              <a:ext cx="42863" cy="160338"/>
            </a:xfrm>
            <a:custGeom>
              <a:avLst/>
              <a:gdLst>
                <a:gd name="T0" fmla="*/ 21432 w 16"/>
                <a:gd name="T1" fmla="*/ 160338 h 61"/>
                <a:gd name="T2" fmla="*/ 0 w 16"/>
                <a:gd name="T3" fmla="*/ 139310 h 61"/>
                <a:gd name="T4" fmla="*/ 0 w 16"/>
                <a:gd name="T5" fmla="*/ 21028 h 61"/>
                <a:gd name="T6" fmla="*/ 21432 w 16"/>
                <a:gd name="T7" fmla="*/ 0 h 61"/>
                <a:gd name="T8" fmla="*/ 42863 w 16"/>
                <a:gd name="T9" fmla="*/ 21028 h 61"/>
                <a:gd name="T10" fmla="*/ 42863 w 16"/>
                <a:gd name="T11" fmla="*/ 139310 h 61"/>
                <a:gd name="T12" fmla="*/ 21432 w 16"/>
                <a:gd name="T13" fmla="*/ 160338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" h="61">
                  <a:moveTo>
                    <a:pt x="8" y="61"/>
                  </a:moveTo>
                  <a:cubicBezTo>
                    <a:pt x="3" y="61"/>
                    <a:pt x="0" y="58"/>
                    <a:pt x="0" y="5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8"/>
                    <a:pt x="12" y="61"/>
                    <a:pt x="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29">
              <a:extLst>
                <a:ext uri="{FF2B5EF4-FFF2-40B4-BE49-F238E27FC236}">
                  <a16:creationId xmlns:a16="http://schemas.microsoft.com/office/drawing/2014/main" id="{8CB937C4-1073-E35E-8AAC-E848F47EB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00" y="1489075"/>
              <a:ext cx="38100" cy="196850"/>
            </a:xfrm>
            <a:custGeom>
              <a:avLst/>
              <a:gdLst>
                <a:gd name="T0" fmla="*/ 20320 w 15"/>
                <a:gd name="T1" fmla="*/ 196850 h 75"/>
                <a:gd name="T2" fmla="*/ 0 w 15"/>
                <a:gd name="T3" fmla="*/ 175853 h 75"/>
                <a:gd name="T4" fmla="*/ 0 w 15"/>
                <a:gd name="T5" fmla="*/ 20997 h 75"/>
                <a:gd name="T6" fmla="*/ 20320 w 15"/>
                <a:gd name="T7" fmla="*/ 0 h 75"/>
                <a:gd name="T8" fmla="*/ 38100 w 15"/>
                <a:gd name="T9" fmla="*/ 20997 h 75"/>
                <a:gd name="T10" fmla="*/ 38100 w 15"/>
                <a:gd name="T11" fmla="*/ 175853 h 75"/>
                <a:gd name="T12" fmla="*/ 20320 w 15"/>
                <a:gd name="T13" fmla="*/ 196850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75">
                  <a:moveTo>
                    <a:pt x="8" y="75"/>
                  </a:moveTo>
                  <a:cubicBezTo>
                    <a:pt x="3" y="75"/>
                    <a:pt x="0" y="72"/>
                    <a:pt x="0" y="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2" y="75"/>
                    <a:pt x="8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30">
              <a:extLst>
                <a:ext uri="{FF2B5EF4-FFF2-40B4-BE49-F238E27FC236}">
                  <a16:creationId xmlns:a16="http://schemas.microsoft.com/office/drawing/2014/main" id="{905662E7-7C1D-A84C-A10F-607C80CF5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25025" y="1498600"/>
              <a:ext cx="39688" cy="187325"/>
            </a:xfrm>
            <a:custGeom>
              <a:avLst/>
              <a:gdLst>
                <a:gd name="T0" fmla="*/ 18521 w 15"/>
                <a:gd name="T1" fmla="*/ 187325 h 71"/>
                <a:gd name="T2" fmla="*/ 0 w 15"/>
                <a:gd name="T3" fmla="*/ 166218 h 71"/>
                <a:gd name="T4" fmla="*/ 0 w 15"/>
                <a:gd name="T5" fmla="*/ 21107 h 71"/>
                <a:gd name="T6" fmla="*/ 18521 w 15"/>
                <a:gd name="T7" fmla="*/ 0 h 71"/>
                <a:gd name="T8" fmla="*/ 39688 w 15"/>
                <a:gd name="T9" fmla="*/ 21107 h 71"/>
                <a:gd name="T10" fmla="*/ 39688 w 15"/>
                <a:gd name="T11" fmla="*/ 166218 h 71"/>
                <a:gd name="T12" fmla="*/ 18521 w 15"/>
                <a:gd name="T13" fmla="*/ 187325 h 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71">
                  <a:moveTo>
                    <a:pt x="7" y="71"/>
                  </a:moveTo>
                  <a:cubicBezTo>
                    <a:pt x="3" y="71"/>
                    <a:pt x="0" y="68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8"/>
                    <a:pt x="12" y="71"/>
                    <a:pt x="7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文本框 227">
            <a:extLst>
              <a:ext uri="{FF2B5EF4-FFF2-40B4-BE49-F238E27FC236}">
                <a16:creationId xmlns:a16="http://schemas.microsoft.com/office/drawing/2014/main" id="{B6FC478F-D537-AF74-544C-98CD03ACD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1785" y="1992714"/>
            <a:ext cx="937065" cy="331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4426" tIns="27213" rIns="54426" bIns="27213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defTabSz="685617"/>
            <a:r>
              <a:rPr lang="zh-CN" altLang="en-US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52" name="任意多边形 33">
            <a:extLst>
              <a:ext uri="{FF2B5EF4-FFF2-40B4-BE49-F238E27FC236}">
                <a16:creationId xmlns:a16="http://schemas.microsoft.com/office/drawing/2014/main" id="{7119E6DC-8EFD-AD25-DED3-96C5CAF3724B}"/>
              </a:ext>
            </a:extLst>
          </p:cNvPr>
          <p:cNvSpPr/>
          <p:nvPr/>
        </p:nvSpPr>
        <p:spPr>
          <a:xfrm flipH="1">
            <a:off x="2845885" y="2564744"/>
            <a:ext cx="1435693" cy="1645785"/>
          </a:xfrm>
          <a:custGeom>
            <a:avLst/>
            <a:gdLst>
              <a:gd name="connsiteX0" fmla="*/ 0 w 2232000"/>
              <a:gd name="connsiteY0" fmla="*/ 2335309 h 2590940"/>
              <a:gd name="connsiteX1" fmla="*/ 0 w 2232000"/>
              <a:gd name="connsiteY1" fmla="*/ 614571 h 2590940"/>
              <a:gd name="connsiteX2" fmla="*/ 255630 w 2232000"/>
              <a:gd name="connsiteY2" fmla="*/ 358940 h 2590940"/>
              <a:gd name="connsiteX3" fmla="*/ 907815 w 2232000"/>
              <a:gd name="connsiteY3" fmla="*/ 358940 h 2590940"/>
              <a:gd name="connsiteX4" fmla="*/ 1116000 w 2232000"/>
              <a:gd name="connsiteY4" fmla="*/ 0 h 2590940"/>
              <a:gd name="connsiteX5" fmla="*/ 1324185 w 2232000"/>
              <a:gd name="connsiteY5" fmla="*/ 358940 h 2590940"/>
              <a:gd name="connsiteX6" fmla="*/ 1976369 w 2232000"/>
              <a:gd name="connsiteY6" fmla="*/ 358940 h 2590940"/>
              <a:gd name="connsiteX7" fmla="*/ 2232000 w 2232000"/>
              <a:gd name="connsiteY7" fmla="*/ 614571 h 2590940"/>
              <a:gd name="connsiteX8" fmla="*/ 2232000 w 2232000"/>
              <a:gd name="connsiteY8" fmla="*/ 2335309 h 2590940"/>
              <a:gd name="connsiteX9" fmla="*/ 1976369 w 2232000"/>
              <a:gd name="connsiteY9" fmla="*/ 2590940 h 2590940"/>
              <a:gd name="connsiteX10" fmla="*/ 255630 w 2232000"/>
              <a:gd name="connsiteY10" fmla="*/ 2590940 h 2590940"/>
              <a:gd name="connsiteX11" fmla="*/ 0 w 2232000"/>
              <a:gd name="connsiteY11" fmla="*/ 2335309 h 259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2000" h="2590940">
                <a:moveTo>
                  <a:pt x="0" y="2335309"/>
                </a:moveTo>
                <a:lnTo>
                  <a:pt x="0" y="614571"/>
                </a:lnTo>
                <a:cubicBezTo>
                  <a:pt x="0" y="473390"/>
                  <a:pt x="114449" y="358940"/>
                  <a:pt x="255630" y="358940"/>
                </a:cubicBezTo>
                <a:lnTo>
                  <a:pt x="907815" y="358940"/>
                </a:lnTo>
                <a:lnTo>
                  <a:pt x="1116000" y="0"/>
                </a:lnTo>
                <a:lnTo>
                  <a:pt x="1324185" y="358940"/>
                </a:lnTo>
                <a:lnTo>
                  <a:pt x="1976369" y="358940"/>
                </a:lnTo>
                <a:cubicBezTo>
                  <a:pt x="2117550" y="358940"/>
                  <a:pt x="2232000" y="473390"/>
                  <a:pt x="2232000" y="614571"/>
                </a:cubicBezTo>
                <a:lnTo>
                  <a:pt x="2232000" y="2335309"/>
                </a:lnTo>
                <a:cubicBezTo>
                  <a:pt x="2232000" y="2476490"/>
                  <a:pt x="2117550" y="2590940"/>
                  <a:pt x="1976369" y="2590940"/>
                </a:cubicBezTo>
                <a:lnTo>
                  <a:pt x="255630" y="2590940"/>
                </a:lnTo>
                <a:cubicBezTo>
                  <a:pt x="114449" y="2590940"/>
                  <a:pt x="0" y="2476490"/>
                  <a:pt x="0" y="2335309"/>
                </a:cubicBezTo>
                <a:close/>
              </a:path>
            </a:pathLst>
          </a:custGeom>
          <a:solidFill>
            <a:schemeClr val="bg1"/>
          </a:solidFill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426" tIns="27213" rIns="54426" bIns="27213" anchor="ctr"/>
          <a:lstStyle/>
          <a:p>
            <a:pPr algn="ctr" defTabSz="685617"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3" name="组合 207">
            <a:extLst>
              <a:ext uri="{FF2B5EF4-FFF2-40B4-BE49-F238E27FC236}">
                <a16:creationId xmlns:a16="http://schemas.microsoft.com/office/drawing/2014/main" id="{F2A95740-A9C7-BA38-C926-6E046C02B86D}"/>
              </a:ext>
            </a:extLst>
          </p:cNvPr>
          <p:cNvGrpSpPr>
            <a:grpSpLocks/>
          </p:cNvGrpSpPr>
          <p:nvPr/>
        </p:nvGrpSpPr>
        <p:grpSpPr bwMode="auto">
          <a:xfrm>
            <a:off x="3287822" y="3195953"/>
            <a:ext cx="480947" cy="337829"/>
            <a:chOff x="6934200" y="4259263"/>
            <a:chExt cx="373063" cy="265113"/>
          </a:xfrm>
          <a:blipFill>
            <a:blip r:embed="rId3"/>
            <a:tile tx="0" ty="0" sx="100000" sy="100000" flip="none" algn="tl"/>
          </a:blipFill>
        </p:grpSpPr>
        <p:sp>
          <p:nvSpPr>
            <p:cNvPr id="55" name="Oval 38">
              <a:extLst>
                <a:ext uri="{FF2B5EF4-FFF2-40B4-BE49-F238E27FC236}">
                  <a16:creationId xmlns:a16="http://schemas.microsoft.com/office/drawing/2014/main" id="{ED9BE079-5806-BEA9-154F-20E524BE0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4538" y="4395788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defTabSz="685617"/>
              <a:endParaRPr lang="zh-CN" altLang="en-US" sz="135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Freeform 39">
              <a:extLst>
                <a:ext uri="{FF2B5EF4-FFF2-40B4-BE49-F238E27FC236}">
                  <a16:creationId xmlns:a16="http://schemas.microsoft.com/office/drawing/2014/main" id="{B2846AB5-E132-B2AA-1BA7-C7291CD68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3900" y="4449763"/>
              <a:ext cx="93663" cy="74613"/>
            </a:xfrm>
            <a:custGeom>
              <a:avLst/>
              <a:gdLst>
                <a:gd name="T0" fmla="*/ 70247 w 36"/>
                <a:gd name="T1" fmla="*/ 0 h 28"/>
                <a:gd name="T2" fmla="*/ 46832 w 36"/>
                <a:gd name="T3" fmla="*/ 29312 h 28"/>
                <a:gd name="T4" fmla="*/ 23416 w 36"/>
                <a:gd name="T5" fmla="*/ 0 h 28"/>
                <a:gd name="T6" fmla="*/ 0 w 36"/>
                <a:gd name="T7" fmla="*/ 47966 h 28"/>
                <a:gd name="T8" fmla="*/ 2602 w 36"/>
                <a:gd name="T9" fmla="*/ 69284 h 28"/>
                <a:gd name="T10" fmla="*/ 46832 w 36"/>
                <a:gd name="T11" fmla="*/ 74613 h 28"/>
                <a:gd name="T12" fmla="*/ 91061 w 36"/>
                <a:gd name="T13" fmla="*/ 69284 h 28"/>
                <a:gd name="T14" fmla="*/ 93663 w 36"/>
                <a:gd name="T15" fmla="*/ 47966 h 28"/>
                <a:gd name="T16" fmla="*/ 70247 w 36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7" name="Oval 40">
              <a:extLst>
                <a:ext uri="{FF2B5EF4-FFF2-40B4-BE49-F238E27FC236}">
                  <a16:creationId xmlns:a16="http://schemas.microsoft.com/office/drawing/2014/main" id="{C3290CD2-18FD-BC09-036E-E528E6645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8013" y="4395788"/>
              <a:ext cx="50800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defTabSz="685617"/>
              <a:endParaRPr lang="zh-CN" altLang="en-US" sz="135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Freeform 41">
              <a:extLst>
                <a:ext uri="{FF2B5EF4-FFF2-40B4-BE49-F238E27FC236}">
                  <a16:creationId xmlns:a16="http://schemas.microsoft.com/office/drawing/2014/main" id="{42CF940E-CBB4-2817-D994-9AFC4FF76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4200" y="4449763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9728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2617 w 37"/>
                <a:gd name="T9" fmla="*/ 69284 h 28"/>
                <a:gd name="T10" fmla="*/ 49728 w 37"/>
                <a:gd name="T11" fmla="*/ 74613 h 28"/>
                <a:gd name="T12" fmla="*/ 94221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Oval 42">
              <a:extLst>
                <a:ext uri="{FF2B5EF4-FFF2-40B4-BE49-F238E27FC236}">
                  <a16:creationId xmlns:a16="http://schemas.microsoft.com/office/drawing/2014/main" id="{4DBAC74B-726F-55A4-F9E5-38FA67004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4238" y="4395788"/>
              <a:ext cx="49213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defTabSz="685617"/>
              <a:endParaRPr lang="zh-CN" altLang="en-US" sz="135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Freeform 43">
              <a:extLst>
                <a:ext uri="{FF2B5EF4-FFF2-40B4-BE49-F238E27FC236}">
                  <a16:creationId xmlns:a16="http://schemas.microsoft.com/office/drawing/2014/main" id="{5B122A7B-3781-743E-7C19-847A2DB82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0425" y="4449763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7110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2617 w 37"/>
                <a:gd name="T9" fmla="*/ 69284 h 28"/>
                <a:gd name="T10" fmla="*/ 47110 w 37"/>
                <a:gd name="T11" fmla="*/ 74613 h 28"/>
                <a:gd name="T12" fmla="*/ 94221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Oval 44">
              <a:extLst>
                <a:ext uri="{FF2B5EF4-FFF2-40B4-BE49-F238E27FC236}">
                  <a16:creationId xmlns:a16="http://schemas.microsoft.com/office/drawing/2014/main" id="{5419226C-E19A-7CF4-3087-7130CA4CCD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6275" y="4259263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defTabSz="685617"/>
              <a:endParaRPr lang="zh-CN" altLang="en-US" sz="135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Freeform 45">
              <a:extLst>
                <a:ext uri="{FF2B5EF4-FFF2-40B4-BE49-F238E27FC236}">
                  <a16:creationId xmlns:a16="http://schemas.microsoft.com/office/drawing/2014/main" id="{E05DDB0D-E772-6FE9-128B-B2A70C120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463" y="4313238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9728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5234 w 37"/>
                <a:gd name="T9" fmla="*/ 69284 h 28"/>
                <a:gd name="T10" fmla="*/ 49728 w 37"/>
                <a:gd name="T11" fmla="*/ 74613 h 28"/>
                <a:gd name="T12" fmla="*/ 94221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Oval 46">
              <a:extLst>
                <a:ext uri="{FF2B5EF4-FFF2-40B4-BE49-F238E27FC236}">
                  <a16:creationId xmlns:a16="http://schemas.microsoft.com/office/drawing/2014/main" id="{07DAA263-536F-17F1-A8D9-65664FDE5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4259263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defTabSz="685617"/>
              <a:endParaRPr lang="zh-CN" altLang="en-US" sz="135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 47">
              <a:extLst>
                <a:ext uri="{FF2B5EF4-FFF2-40B4-BE49-F238E27FC236}">
                  <a16:creationId xmlns:a16="http://schemas.microsoft.com/office/drawing/2014/main" id="{F1E560D4-1BF1-7137-1652-42B978C20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2163" y="4313238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7110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2617 w 37"/>
                <a:gd name="T9" fmla="*/ 69284 h 28"/>
                <a:gd name="T10" fmla="*/ 47110 w 37"/>
                <a:gd name="T11" fmla="*/ 74613 h 28"/>
                <a:gd name="T12" fmla="*/ 91604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文本框 228">
            <a:extLst>
              <a:ext uri="{FF2B5EF4-FFF2-40B4-BE49-F238E27FC236}">
                <a16:creationId xmlns:a16="http://schemas.microsoft.com/office/drawing/2014/main" id="{52FFBFEF-15F6-B01C-5F57-8EDE6EDE15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051" y="3649641"/>
            <a:ext cx="937065" cy="331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4426" tIns="27213" rIns="54426" bIns="27213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defTabSz="685617"/>
            <a:r>
              <a:rPr lang="zh-CN" altLang="en-US" dirty="0">
                <a:blipFill>
                  <a:blip r:embed="rId3"/>
                  <a:tile tx="0" ty="0" sx="100000" sy="100000" flip="none" algn="tl"/>
                </a:blip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2" name="任意多边形 23">
            <a:extLst>
              <a:ext uri="{FF2B5EF4-FFF2-40B4-BE49-F238E27FC236}">
                <a16:creationId xmlns:a16="http://schemas.microsoft.com/office/drawing/2014/main" id="{C0F7BA0D-EBED-160E-1F48-03423C58FF18}"/>
              </a:ext>
            </a:extLst>
          </p:cNvPr>
          <p:cNvSpPr/>
          <p:nvPr/>
        </p:nvSpPr>
        <p:spPr>
          <a:xfrm rot="16200000" flipH="1">
            <a:off x="4491648" y="2671383"/>
            <a:ext cx="1417876" cy="1666467"/>
          </a:xfrm>
          <a:custGeom>
            <a:avLst/>
            <a:gdLst>
              <a:gd name="connsiteX0" fmla="*/ 0 w 2232000"/>
              <a:gd name="connsiteY0" fmla="*/ 2335309 h 2590940"/>
              <a:gd name="connsiteX1" fmla="*/ 0 w 2232000"/>
              <a:gd name="connsiteY1" fmla="*/ 614571 h 2590940"/>
              <a:gd name="connsiteX2" fmla="*/ 255630 w 2232000"/>
              <a:gd name="connsiteY2" fmla="*/ 358940 h 2590940"/>
              <a:gd name="connsiteX3" fmla="*/ 907815 w 2232000"/>
              <a:gd name="connsiteY3" fmla="*/ 358940 h 2590940"/>
              <a:gd name="connsiteX4" fmla="*/ 1116000 w 2232000"/>
              <a:gd name="connsiteY4" fmla="*/ 0 h 2590940"/>
              <a:gd name="connsiteX5" fmla="*/ 1324185 w 2232000"/>
              <a:gd name="connsiteY5" fmla="*/ 358940 h 2590940"/>
              <a:gd name="connsiteX6" fmla="*/ 1976369 w 2232000"/>
              <a:gd name="connsiteY6" fmla="*/ 358940 h 2590940"/>
              <a:gd name="connsiteX7" fmla="*/ 2232000 w 2232000"/>
              <a:gd name="connsiteY7" fmla="*/ 614571 h 2590940"/>
              <a:gd name="connsiteX8" fmla="*/ 2232000 w 2232000"/>
              <a:gd name="connsiteY8" fmla="*/ 2335309 h 2590940"/>
              <a:gd name="connsiteX9" fmla="*/ 1976369 w 2232000"/>
              <a:gd name="connsiteY9" fmla="*/ 2590940 h 2590940"/>
              <a:gd name="connsiteX10" fmla="*/ 255630 w 2232000"/>
              <a:gd name="connsiteY10" fmla="*/ 2590940 h 2590940"/>
              <a:gd name="connsiteX11" fmla="*/ 0 w 2232000"/>
              <a:gd name="connsiteY11" fmla="*/ 2335309 h 259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2000" h="2590940">
                <a:moveTo>
                  <a:pt x="0" y="2335309"/>
                </a:moveTo>
                <a:lnTo>
                  <a:pt x="0" y="614571"/>
                </a:lnTo>
                <a:cubicBezTo>
                  <a:pt x="0" y="473390"/>
                  <a:pt x="114449" y="358940"/>
                  <a:pt x="255630" y="358940"/>
                </a:cubicBezTo>
                <a:lnTo>
                  <a:pt x="907815" y="358940"/>
                </a:lnTo>
                <a:lnTo>
                  <a:pt x="1116000" y="0"/>
                </a:lnTo>
                <a:lnTo>
                  <a:pt x="1324185" y="358940"/>
                </a:lnTo>
                <a:lnTo>
                  <a:pt x="1976369" y="358940"/>
                </a:lnTo>
                <a:cubicBezTo>
                  <a:pt x="2117550" y="358940"/>
                  <a:pt x="2232000" y="473390"/>
                  <a:pt x="2232000" y="614571"/>
                </a:cubicBezTo>
                <a:lnTo>
                  <a:pt x="2232000" y="2335309"/>
                </a:lnTo>
                <a:cubicBezTo>
                  <a:pt x="2232000" y="2476490"/>
                  <a:pt x="2117550" y="2590940"/>
                  <a:pt x="1976369" y="2590940"/>
                </a:cubicBezTo>
                <a:lnTo>
                  <a:pt x="255630" y="2590940"/>
                </a:lnTo>
                <a:cubicBezTo>
                  <a:pt x="114449" y="2590940"/>
                  <a:pt x="0" y="2476490"/>
                  <a:pt x="0" y="2335309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426" tIns="27213" rIns="54426" bIns="27213" anchor="ctr"/>
          <a:lstStyle/>
          <a:p>
            <a:pPr algn="ctr" defTabSz="685617">
              <a:defRPr/>
            </a:pPr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3" name="组合 218">
            <a:extLst>
              <a:ext uri="{FF2B5EF4-FFF2-40B4-BE49-F238E27FC236}">
                <a16:creationId xmlns:a16="http://schemas.microsoft.com/office/drawing/2014/main" id="{C9E53066-642D-BCD9-8671-CBCEC446F832}"/>
              </a:ext>
            </a:extLst>
          </p:cNvPr>
          <p:cNvGrpSpPr>
            <a:grpSpLocks/>
          </p:cNvGrpSpPr>
          <p:nvPr/>
        </p:nvGrpSpPr>
        <p:grpSpPr bwMode="auto">
          <a:xfrm>
            <a:off x="5085483" y="3127649"/>
            <a:ext cx="429892" cy="428589"/>
            <a:chOff x="9488488" y="4192588"/>
            <a:chExt cx="341313" cy="344487"/>
          </a:xfrm>
        </p:grpSpPr>
        <p:sp>
          <p:nvSpPr>
            <p:cNvPr id="45" name="Freeform 48">
              <a:extLst>
                <a:ext uri="{FF2B5EF4-FFF2-40B4-BE49-F238E27FC236}">
                  <a16:creationId xmlns:a16="http://schemas.microsoft.com/office/drawing/2014/main" id="{504B26C3-A643-3CED-8E12-E046D3D14C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67863" y="4206875"/>
              <a:ext cx="182563" cy="330200"/>
            </a:xfrm>
            <a:custGeom>
              <a:avLst/>
              <a:gdLst>
                <a:gd name="T0" fmla="*/ 91282 w 70"/>
                <a:gd name="T1" fmla="*/ 330200 h 126"/>
                <a:gd name="T2" fmla="*/ 0 w 70"/>
                <a:gd name="T3" fmla="*/ 165100 h 126"/>
                <a:gd name="T4" fmla="*/ 91282 w 70"/>
                <a:gd name="T5" fmla="*/ 0 h 126"/>
                <a:gd name="T6" fmla="*/ 182563 w 70"/>
                <a:gd name="T7" fmla="*/ 165100 h 126"/>
                <a:gd name="T8" fmla="*/ 91282 w 70"/>
                <a:gd name="T9" fmla="*/ 330200 h 126"/>
                <a:gd name="T10" fmla="*/ 91282 w 70"/>
                <a:gd name="T11" fmla="*/ 15724 h 126"/>
                <a:gd name="T12" fmla="*/ 15648 w 70"/>
                <a:gd name="T13" fmla="*/ 165100 h 126"/>
                <a:gd name="T14" fmla="*/ 91282 w 70"/>
                <a:gd name="T15" fmla="*/ 314476 h 126"/>
                <a:gd name="T16" fmla="*/ 166915 w 70"/>
                <a:gd name="T17" fmla="*/ 165100 h 126"/>
                <a:gd name="T18" fmla="*/ 91282 w 70"/>
                <a:gd name="T19" fmla="*/ 15724 h 1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0" h="126">
                  <a:moveTo>
                    <a:pt x="35" y="126"/>
                  </a:moveTo>
                  <a:cubicBezTo>
                    <a:pt x="15" y="126"/>
                    <a:pt x="0" y="98"/>
                    <a:pt x="0" y="63"/>
                  </a:cubicBezTo>
                  <a:cubicBezTo>
                    <a:pt x="0" y="27"/>
                    <a:pt x="15" y="0"/>
                    <a:pt x="35" y="0"/>
                  </a:cubicBezTo>
                  <a:cubicBezTo>
                    <a:pt x="55" y="0"/>
                    <a:pt x="70" y="27"/>
                    <a:pt x="70" y="63"/>
                  </a:cubicBezTo>
                  <a:cubicBezTo>
                    <a:pt x="70" y="98"/>
                    <a:pt x="55" y="126"/>
                    <a:pt x="35" y="126"/>
                  </a:cubicBezTo>
                  <a:close/>
                  <a:moveTo>
                    <a:pt x="35" y="6"/>
                  </a:moveTo>
                  <a:cubicBezTo>
                    <a:pt x="19" y="6"/>
                    <a:pt x="6" y="32"/>
                    <a:pt x="6" y="63"/>
                  </a:cubicBezTo>
                  <a:cubicBezTo>
                    <a:pt x="6" y="93"/>
                    <a:pt x="19" y="120"/>
                    <a:pt x="35" y="120"/>
                  </a:cubicBezTo>
                  <a:cubicBezTo>
                    <a:pt x="51" y="120"/>
                    <a:pt x="64" y="93"/>
                    <a:pt x="64" y="63"/>
                  </a:cubicBezTo>
                  <a:cubicBezTo>
                    <a:pt x="64" y="32"/>
                    <a:pt x="51" y="6"/>
                    <a:pt x="3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49">
              <a:extLst>
                <a:ext uri="{FF2B5EF4-FFF2-40B4-BE49-F238E27FC236}">
                  <a16:creationId xmlns:a16="http://schemas.microsoft.com/office/drawing/2014/main" id="{E99B405D-6FB6-44C6-897D-4DE7FCFBBB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88488" y="4260850"/>
              <a:ext cx="341313" cy="219075"/>
            </a:xfrm>
            <a:custGeom>
              <a:avLst/>
              <a:gdLst>
                <a:gd name="T0" fmla="*/ 105019 w 130"/>
                <a:gd name="T1" fmla="*/ 219075 h 83"/>
                <a:gd name="T2" fmla="*/ 21004 w 130"/>
                <a:gd name="T3" fmla="*/ 179483 h 83"/>
                <a:gd name="T4" fmla="*/ 131274 w 130"/>
                <a:gd name="T5" fmla="*/ 23755 h 83"/>
                <a:gd name="T6" fmla="*/ 236294 w 130"/>
                <a:gd name="T7" fmla="*/ 0 h 83"/>
                <a:gd name="T8" fmla="*/ 320309 w 130"/>
                <a:gd name="T9" fmla="*/ 39592 h 83"/>
                <a:gd name="T10" fmla="*/ 210039 w 130"/>
                <a:gd name="T11" fmla="*/ 195320 h 83"/>
                <a:gd name="T12" fmla="*/ 105019 w 130"/>
                <a:gd name="T13" fmla="*/ 219075 h 83"/>
                <a:gd name="T14" fmla="*/ 236294 w 130"/>
                <a:gd name="T15" fmla="*/ 15837 h 83"/>
                <a:gd name="T16" fmla="*/ 139151 w 130"/>
                <a:gd name="T17" fmla="*/ 39592 h 83"/>
                <a:gd name="T18" fmla="*/ 34131 w 130"/>
                <a:gd name="T19" fmla="*/ 174204 h 83"/>
                <a:gd name="T20" fmla="*/ 105019 w 130"/>
                <a:gd name="T21" fmla="*/ 203238 h 83"/>
                <a:gd name="T22" fmla="*/ 202162 w 130"/>
                <a:gd name="T23" fmla="*/ 179483 h 83"/>
                <a:gd name="T24" fmla="*/ 307182 w 130"/>
                <a:gd name="T25" fmla="*/ 44871 h 83"/>
                <a:gd name="T26" fmla="*/ 236294 w 130"/>
                <a:gd name="T27" fmla="*/ 15837 h 8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0" h="83">
                  <a:moveTo>
                    <a:pt x="40" y="83"/>
                  </a:moveTo>
                  <a:cubicBezTo>
                    <a:pt x="24" y="83"/>
                    <a:pt x="12" y="78"/>
                    <a:pt x="8" y="68"/>
                  </a:cubicBezTo>
                  <a:cubicBezTo>
                    <a:pt x="0" y="50"/>
                    <a:pt x="18" y="24"/>
                    <a:pt x="50" y="9"/>
                  </a:cubicBezTo>
                  <a:cubicBezTo>
                    <a:pt x="63" y="3"/>
                    <a:pt x="78" y="0"/>
                    <a:pt x="90" y="0"/>
                  </a:cubicBezTo>
                  <a:cubicBezTo>
                    <a:pt x="106" y="0"/>
                    <a:pt x="118" y="5"/>
                    <a:pt x="122" y="15"/>
                  </a:cubicBezTo>
                  <a:cubicBezTo>
                    <a:pt x="130" y="33"/>
                    <a:pt x="112" y="59"/>
                    <a:pt x="80" y="74"/>
                  </a:cubicBezTo>
                  <a:cubicBezTo>
                    <a:pt x="67" y="80"/>
                    <a:pt x="52" y="83"/>
                    <a:pt x="40" y="83"/>
                  </a:cubicBezTo>
                  <a:close/>
                  <a:moveTo>
                    <a:pt x="90" y="6"/>
                  </a:moveTo>
                  <a:cubicBezTo>
                    <a:pt x="79" y="6"/>
                    <a:pt x="65" y="9"/>
                    <a:pt x="53" y="15"/>
                  </a:cubicBezTo>
                  <a:cubicBezTo>
                    <a:pt x="25" y="28"/>
                    <a:pt x="7" y="51"/>
                    <a:pt x="13" y="66"/>
                  </a:cubicBezTo>
                  <a:cubicBezTo>
                    <a:pt x="17" y="73"/>
                    <a:pt x="26" y="77"/>
                    <a:pt x="40" y="77"/>
                  </a:cubicBezTo>
                  <a:cubicBezTo>
                    <a:pt x="51" y="77"/>
                    <a:pt x="65" y="74"/>
                    <a:pt x="77" y="68"/>
                  </a:cubicBezTo>
                  <a:cubicBezTo>
                    <a:pt x="105" y="55"/>
                    <a:pt x="123" y="32"/>
                    <a:pt x="117" y="17"/>
                  </a:cubicBezTo>
                  <a:cubicBezTo>
                    <a:pt x="113" y="10"/>
                    <a:pt x="104" y="6"/>
                    <a:pt x="9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50">
              <a:extLst>
                <a:ext uri="{FF2B5EF4-FFF2-40B4-BE49-F238E27FC236}">
                  <a16:creationId xmlns:a16="http://schemas.microsoft.com/office/drawing/2014/main" id="{558D1760-BA54-AB3B-485D-AEEE126E2A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3250" y="4267200"/>
              <a:ext cx="331788" cy="206375"/>
            </a:xfrm>
            <a:custGeom>
              <a:avLst/>
              <a:gdLst>
                <a:gd name="T0" fmla="*/ 223825 w 126"/>
                <a:gd name="T1" fmla="*/ 206375 h 79"/>
                <a:gd name="T2" fmla="*/ 134295 w 126"/>
                <a:gd name="T3" fmla="*/ 190701 h 79"/>
                <a:gd name="T4" fmla="*/ 34232 w 126"/>
                <a:gd name="T5" fmla="*/ 125392 h 79"/>
                <a:gd name="T6" fmla="*/ 10533 w 126"/>
                <a:gd name="T7" fmla="*/ 47022 h 79"/>
                <a:gd name="T8" fmla="*/ 107963 w 126"/>
                <a:gd name="T9" fmla="*/ 0 h 79"/>
                <a:gd name="T10" fmla="*/ 197493 w 126"/>
                <a:gd name="T11" fmla="*/ 15674 h 79"/>
                <a:gd name="T12" fmla="*/ 297556 w 126"/>
                <a:gd name="T13" fmla="*/ 80983 h 79"/>
                <a:gd name="T14" fmla="*/ 321255 w 126"/>
                <a:gd name="T15" fmla="*/ 159353 h 79"/>
                <a:gd name="T16" fmla="*/ 223825 w 126"/>
                <a:gd name="T17" fmla="*/ 206375 h 79"/>
                <a:gd name="T18" fmla="*/ 107963 w 126"/>
                <a:gd name="T19" fmla="*/ 15674 h 79"/>
                <a:gd name="T20" fmla="*/ 23699 w 126"/>
                <a:gd name="T21" fmla="*/ 52247 h 79"/>
                <a:gd name="T22" fmla="*/ 47398 w 126"/>
                <a:gd name="T23" fmla="*/ 117555 h 79"/>
                <a:gd name="T24" fmla="*/ 139562 w 126"/>
                <a:gd name="T25" fmla="*/ 175027 h 79"/>
                <a:gd name="T26" fmla="*/ 223825 w 126"/>
                <a:gd name="T27" fmla="*/ 190701 h 79"/>
                <a:gd name="T28" fmla="*/ 308089 w 126"/>
                <a:gd name="T29" fmla="*/ 154128 h 79"/>
                <a:gd name="T30" fmla="*/ 284390 w 126"/>
                <a:gd name="T31" fmla="*/ 88820 h 79"/>
                <a:gd name="T32" fmla="*/ 192226 w 126"/>
                <a:gd name="T33" fmla="*/ 31348 h 79"/>
                <a:gd name="T34" fmla="*/ 107963 w 126"/>
                <a:gd name="T35" fmla="*/ 15674 h 7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26" h="79">
                  <a:moveTo>
                    <a:pt x="85" y="79"/>
                  </a:moveTo>
                  <a:cubicBezTo>
                    <a:pt x="74" y="79"/>
                    <a:pt x="63" y="77"/>
                    <a:pt x="51" y="73"/>
                  </a:cubicBezTo>
                  <a:cubicBezTo>
                    <a:pt x="35" y="67"/>
                    <a:pt x="22" y="58"/>
                    <a:pt x="13" y="48"/>
                  </a:cubicBezTo>
                  <a:cubicBezTo>
                    <a:pt x="4" y="38"/>
                    <a:pt x="0" y="27"/>
                    <a:pt x="4" y="18"/>
                  </a:cubicBezTo>
                  <a:cubicBezTo>
                    <a:pt x="8" y="7"/>
                    <a:pt x="22" y="0"/>
                    <a:pt x="41" y="0"/>
                  </a:cubicBezTo>
                  <a:cubicBezTo>
                    <a:pt x="52" y="0"/>
                    <a:pt x="63" y="2"/>
                    <a:pt x="75" y="6"/>
                  </a:cubicBezTo>
                  <a:cubicBezTo>
                    <a:pt x="91" y="12"/>
                    <a:pt x="104" y="21"/>
                    <a:pt x="113" y="31"/>
                  </a:cubicBezTo>
                  <a:cubicBezTo>
                    <a:pt x="122" y="41"/>
                    <a:pt x="126" y="52"/>
                    <a:pt x="122" y="61"/>
                  </a:cubicBezTo>
                  <a:cubicBezTo>
                    <a:pt x="118" y="72"/>
                    <a:pt x="104" y="79"/>
                    <a:pt x="85" y="79"/>
                  </a:cubicBezTo>
                  <a:close/>
                  <a:moveTo>
                    <a:pt x="41" y="6"/>
                  </a:moveTo>
                  <a:cubicBezTo>
                    <a:pt x="24" y="6"/>
                    <a:pt x="13" y="11"/>
                    <a:pt x="9" y="20"/>
                  </a:cubicBezTo>
                  <a:cubicBezTo>
                    <a:pt x="7" y="27"/>
                    <a:pt x="10" y="36"/>
                    <a:pt x="18" y="45"/>
                  </a:cubicBezTo>
                  <a:cubicBezTo>
                    <a:pt x="26" y="54"/>
                    <a:pt x="38" y="62"/>
                    <a:pt x="53" y="67"/>
                  </a:cubicBezTo>
                  <a:cubicBezTo>
                    <a:pt x="64" y="71"/>
                    <a:pt x="75" y="73"/>
                    <a:pt x="85" y="73"/>
                  </a:cubicBezTo>
                  <a:cubicBezTo>
                    <a:pt x="102" y="73"/>
                    <a:pt x="113" y="68"/>
                    <a:pt x="117" y="59"/>
                  </a:cubicBezTo>
                  <a:cubicBezTo>
                    <a:pt x="119" y="52"/>
                    <a:pt x="116" y="43"/>
                    <a:pt x="108" y="34"/>
                  </a:cubicBezTo>
                  <a:cubicBezTo>
                    <a:pt x="100" y="25"/>
                    <a:pt x="88" y="17"/>
                    <a:pt x="73" y="12"/>
                  </a:cubicBezTo>
                  <a:cubicBezTo>
                    <a:pt x="62" y="8"/>
                    <a:pt x="51" y="6"/>
                    <a:pt x="4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617"/>
              <a:endParaRPr lang="zh-CN" altLang="en-US" sz="135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8" name="Oval 51">
              <a:extLst>
                <a:ext uri="{FF2B5EF4-FFF2-40B4-BE49-F238E27FC236}">
                  <a16:creationId xmlns:a16="http://schemas.microsoft.com/office/drawing/2014/main" id="{008F56F2-CB1D-2F12-0536-A9802634E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7075" y="4329113"/>
              <a:ext cx="84138" cy="84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defTabSz="685617"/>
              <a:endParaRPr lang="zh-CN" altLang="en-US" sz="135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Oval 52">
              <a:extLst>
                <a:ext uri="{FF2B5EF4-FFF2-40B4-BE49-F238E27FC236}">
                  <a16:creationId xmlns:a16="http://schemas.microsoft.com/office/drawing/2014/main" id="{FB7A27C5-6D4D-6363-564A-CE524D8BD8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5350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defTabSz="685617"/>
              <a:endParaRPr lang="zh-CN" altLang="en-US" sz="135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Oval 53">
              <a:extLst>
                <a:ext uri="{FF2B5EF4-FFF2-40B4-BE49-F238E27FC236}">
                  <a16:creationId xmlns:a16="http://schemas.microsoft.com/office/drawing/2014/main" id="{C371AE5F-088E-4E28-B137-E5C1AFC6A9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1663" y="4413250"/>
              <a:ext cx="41275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defTabSz="685617"/>
              <a:endParaRPr lang="zh-CN" altLang="en-US" sz="135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Oval 54">
              <a:extLst>
                <a:ext uri="{FF2B5EF4-FFF2-40B4-BE49-F238E27FC236}">
                  <a16:creationId xmlns:a16="http://schemas.microsoft.com/office/drawing/2014/main" id="{26C3C1ED-B2A1-5A8E-5992-EC56DFEE7B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37713" y="4192588"/>
              <a:ext cx="42863" cy="428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defTabSz="685617"/>
              <a:endParaRPr lang="zh-CN" altLang="en-US" sz="135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文本框 229">
            <a:extLst>
              <a:ext uri="{FF2B5EF4-FFF2-40B4-BE49-F238E27FC236}">
                <a16:creationId xmlns:a16="http://schemas.microsoft.com/office/drawing/2014/main" id="{2BDAC11B-8629-1C0B-C0BA-38D77B961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1785" y="3649641"/>
            <a:ext cx="937065" cy="331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4426" tIns="27213" rIns="54426" bIns="27213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defTabSz="685617"/>
            <a:r>
              <a:rPr lang="zh-CN" alt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D9D1C8C7-D16D-58FE-A5EF-7498CEF1182F}"/>
              </a:ext>
            </a:extLst>
          </p:cNvPr>
          <p:cNvGrpSpPr/>
          <p:nvPr/>
        </p:nvGrpSpPr>
        <p:grpSpPr>
          <a:xfrm>
            <a:off x="6144776" y="1285174"/>
            <a:ext cx="1793449" cy="905814"/>
            <a:chOff x="-1001377" y="4461739"/>
            <a:chExt cx="1793449" cy="905814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99E85A19-EDCD-DEC3-7D35-9B6C92DDAA9A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0F94A0AD-EA55-8CAD-AD2D-722D762F4E99}"/>
                </a:ext>
              </a:extLst>
            </p:cNvPr>
            <p:cNvSpPr txBox="1"/>
            <p:nvPr/>
          </p:nvSpPr>
          <p:spPr>
            <a:xfrm>
              <a:off x="-991135" y="4721222"/>
              <a:ext cx="178320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80225C89-6F97-9024-1FB9-F94068C858AC}"/>
              </a:ext>
            </a:extLst>
          </p:cNvPr>
          <p:cNvGrpSpPr/>
          <p:nvPr/>
        </p:nvGrpSpPr>
        <p:grpSpPr>
          <a:xfrm>
            <a:off x="1048074" y="1285174"/>
            <a:ext cx="1726761" cy="905814"/>
            <a:chOff x="-264255" y="4461739"/>
            <a:chExt cx="1726761" cy="905814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5F120561-3E9B-05A9-AD36-D553976EE2AE}"/>
                </a:ext>
              </a:extLst>
            </p:cNvPr>
            <p:cNvSpPr txBox="1"/>
            <p:nvPr/>
          </p:nvSpPr>
          <p:spPr>
            <a:xfrm>
              <a:off x="37116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ADD6F07F-7F64-4D51-78AA-15C169E8C156}"/>
                </a:ext>
              </a:extLst>
            </p:cNvPr>
            <p:cNvSpPr txBox="1"/>
            <p:nvPr/>
          </p:nvSpPr>
          <p:spPr>
            <a:xfrm>
              <a:off x="-264255" y="4721222"/>
              <a:ext cx="169047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F5B3ADB-2E35-14F3-0906-9F433634C252}"/>
              </a:ext>
            </a:extLst>
          </p:cNvPr>
          <p:cNvGrpSpPr/>
          <p:nvPr/>
        </p:nvGrpSpPr>
        <p:grpSpPr>
          <a:xfrm>
            <a:off x="6144776" y="3080875"/>
            <a:ext cx="1793449" cy="905814"/>
            <a:chOff x="-1001377" y="4461739"/>
            <a:chExt cx="1793449" cy="905814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B41C4587-2D6A-1A48-DE32-0324815C3439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B6DA531A-11F2-45D8-B744-DAAE28EFFA5A}"/>
                </a:ext>
              </a:extLst>
            </p:cNvPr>
            <p:cNvSpPr txBox="1"/>
            <p:nvPr/>
          </p:nvSpPr>
          <p:spPr>
            <a:xfrm>
              <a:off x="-991135" y="4721222"/>
              <a:ext cx="178320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037CD89B-0457-14BC-CAB2-B88A51526D1B}"/>
              </a:ext>
            </a:extLst>
          </p:cNvPr>
          <p:cNvGrpSpPr/>
          <p:nvPr/>
        </p:nvGrpSpPr>
        <p:grpSpPr>
          <a:xfrm>
            <a:off x="1048074" y="3080875"/>
            <a:ext cx="1726761" cy="905814"/>
            <a:chOff x="-264255" y="4461739"/>
            <a:chExt cx="1726761" cy="905814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CCC51742-D980-5708-D1CC-854E5726343C}"/>
                </a:ext>
              </a:extLst>
            </p:cNvPr>
            <p:cNvSpPr txBox="1"/>
            <p:nvPr/>
          </p:nvSpPr>
          <p:spPr>
            <a:xfrm>
              <a:off x="37116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1946CFF1-6A4C-93E4-D0D8-174AB6181C8F}"/>
                </a:ext>
              </a:extLst>
            </p:cNvPr>
            <p:cNvSpPr txBox="1"/>
            <p:nvPr/>
          </p:nvSpPr>
          <p:spPr>
            <a:xfrm>
              <a:off x="-264255" y="4721222"/>
              <a:ext cx="169047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056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FEE51A0E-6F9F-3BDC-57A9-9984E4B913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9" name="Picture 16">
            <a:extLst>
              <a:ext uri="{FF2B5EF4-FFF2-40B4-BE49-F238E27FC236}">
                <a16:creationId xmlns:a16="http://schemas.microsoft.com/office/drawing/2014/main" id="{9AAF3E4C-54F1-CF15-FDC5-37C33666C9F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 rot="10800000">
            <a:off x="-1" y="2836709"/>
            <a:ext cx="9144716" cy="2792187"/>
          </a:xfrm>
          <a:prstGeom prst="rect">
            <a:avLst/>
          </a:prstGeom>
        </p:spPr>
      </p:pic>
      <p:sp>
        <p:nvSpPr>
          <p:cNvPr id="48" name="Freeform 2754">
            <a:extLst>
              <a:ext uri="{FF2B5EF4-FFF2-40B4-BE49-F238E27FC236}">
                <a16:creationId xmlns:a16="http://schemas.microsoft.com/office/drawing/2014/main" id="{BC6F325A-BB12-07F0-4F6D-5D8A2E5B42D5}"/>
              </a:ext>
            </a:extLst>
          </p:cNvPr>
          <p:cNvSpPr>
            <a:spLocks/>
          </p:cNvSpPr>
          <p:nvPr/>
        </p:nvSpPr>
        <p:spPr bwMode="auto">
          <a:xfrm rot="5400000">
            <a:off x="1655331" y="3121647"/>
            <a:ext cx="1800477" cy="290247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卷形: 垂直 27">
            <a:extLst>
              <a:ext uri="{FF2B5EF4-FFF2-40B4-BE49-F238E27FC236}">
                <a16:creationId xmlns:a16="http://schemas.microsoft.com/office/drawing/2014/main" id="{135EBDDC-489F-6746-40BF-DCEA4F2154BE}"/>
              </a:ext>
            </a:extLst>
          </p:cNvPr>
          <p:cNvSpPr/>
          <p:nvPr/>
        </p:nvSpPr>
        <p:spPr>
          <a:xfrm>
            <a:off x="1713800" y="2131434"/>
            <a:ext cx="986893" cy="1917572"/>
          </a:xfrm>
          <a:prstGeom prst="verticalScroll">
            <a:avLst>
              <a:gd name="adj" fmla="val 14678"/>
            </a:avLst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5"/>
          <p:cNvPicPr>
            <a:picLocks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6012" y="353138"/>
            <a:ext cx="1569583" cy="1175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Freeform 48">
            <a:extLst>
              <a:ext uri="{FF2B5EF4-FFF2-40B4-BE49-F238E27FC236}">
                <a16:creationId xmlns:a16="http://schemas.microsoft.com/office/drawing/2014/main" id="{CD105A1B-4904-5BAA-B071-CAFF9EE54E65}"/>
              </a:ext>
            </a:extLst>
          </p:cNvPr>
          <p:cNvSpPr>
            <a:spLocks/>
          </p:cNvSpPr>
          <p:nvPr/>
        </p:nvSpPr>
        <p:spPr bwMode="auto">
          <a:xfrm>
            <a:off x="5156591" y="514558"/>
            <a:ext cx="1017772" cy="673130"/>
          </a:xfrm>
          <a:custGeom>
            <a:avLst/>
            <a:gdLst>
              <a:gd name="T0" fmla="*/ 0 w 277"/>
              <a:gd name="T1" fmla="*/ 64 h 184"/>
              <a:gd name="T2" fmla="*/ 94 w 277"/>
              <a:gd name="T3" fmla="*/ 73 h 184"/>
              <a:gd name="T4" fmla="*/ 123 w 277"/>
              <a:gd name="T5" fmla="*/ 134 h 184"/>
              <a:gd name="T6" fmla="*/ 107 w 277"/>
              <a:gd name="T7" fmla="*/ 124 h 184"/>
              <a:gd name="T8" fmla="*/ 118 w 277"/>
              <a:gd name="T9" fmla="*/ 127 h 184"/>
              <a:gd name="T10" fmla="*/ 112 w 277"/>
              <a:gd name="T11" fmla="*/ 104 h 184"/>
              <a:gd name="T12" fmla="*/ 84 w 277"/>
              <a:gd name="T13" fmla="*/ 122 h 184"/>
              <a:gd name="T14" fmla="*/ 104 w 277"/>
              <a:gd name="T15" fmla="*/ 153 h 184"/>
              <a:gd name="T16" fmla="*/ 122 w 277"/>
              <a:gd name="T17" fmla="*/ 181 h 184"/>
              <a:gd name="T18" fmla="*/ 156 w 277"/>
              <a:gd name="T19" fmla="*/ 159 h 184"/>
              <a:gd name="T20" fmla="*/ 176 w 277"/>
              <a:gd name="T21" fmla="*/ 141 h 184"/>
              <a:gd name="T22" fmla="*/ 81 w 277"/>
              <a:gd name="T23" fmla="*/ 53 h 184"/>
              <a:gd name="T24" fmla="*/ 138 w 277"/>
              <a:gd name="T25" fmla="*/ 79 h 184"/>
              <a:gd name="T26" fmla="*/ 219 w 277"/>
              <a:gd name="T27" fmla="*/ 128 h 184"/>
              <a:gd name="T28" fmla="*/ 236 w 277"/>
              <a:gd name="T29" fmla="*/ 114 h 184"/>
              <a:gd name="T30" fmla="*/ 266 w 277"/>
              <a:gd name="T31" fmla="*/ 99 h 184"/>
              <a:gd name="T32" fmla="*/ 252 w 277"/>
              <a:gd name="T33" fmla="*/ 67 h 184"/>
              <a:gd name="T34" fmla="*/ 240 w 277"/>
              <a:gd name="T35" fmla="*/ 39 h 184"/>
              <a:gd name="T36" fmla="*/ 193 w 277"/>
              <a:gd name="T37" fmla="*/ 47 h 184"/>
              <a:gd name="T38" fmla="*/ 214 w 277"/>
              <a:gd name="T39" fmla="*/ 74 h 184"/>
              <a:gd name="T40" fmla="*/ 210 w 277"/>
              <a:gd name="T41" fmla="*/ 56 h 184"/>
              <a:gd name="T42" fmla="*/ 228 w 277"/>
              <a:gd name="T43" fmla="*/ 58 h 184"/>
              <a:gd name="T44" fmla="*/ 204 w 277"/>
              <a:gd name="T45" fmla="*/ 87 h 184"/>
              <a:gd name="T46" fmla="*/ 165 w 277"/>
              <a:gd name="T47" fmla="*/ 69 h 184"/>
              <a:gd name="T48" fmla="*/ 28 w 277"/>
              <a:gd name="T49" fmla="*/ 48 h 184"/>
              <a:gd name="T50" fmla="*/ 92 w 277"/>
              <a:gd name="T51" fmla="*/ 38 h 184"/>
              <a:gd name="T52" fmla="*/ 126 w 277"/>
              <a:gd name="T53" fmla="*/ 47 h 184"/>
              <a:gd name="T54" fmla="*/ 170 w 277"/>
              <a:gd name="T55" fmla="*/ 45 h 184"/>
              <a:gd name="T56" fmla="*/ 184 w 277"/>
              <a:gd name="T57" fmla="*/ 31 h 184"/>
              <a:gd name="T58" fmla="*/ 167 w 277"/>
              <a:gd name="T59" fmla="*/ 19 h 184"/>
              <a:gd name="T60" fmla="*/ 148 w 277"/>
              <a:gd name="T61" fmla="*/ 2 h 184"/>
              <a:gd name="T62" fmla="*/ 125 w 277"/>
              <a:gd name="T63" fmla="*/ 23 h 184"/>
              <a:gd name="T64" fmla="*/ 144 w 277"/>
              <a:gd name="T65" fmla="*/ 29 h 184"/>
              <a:gd name="T66" fmla="*/ 144 w 277"/>
              <a:gd name="T67" fmla="*/ 15 h 184"/>
              <a:gd name="T68" fmla="*/ 156 w 277"/>
              <a:gd name="T69" fmla="*/ 25 h 184"/>
              <a:gd name="T70" fmla="*/ 126 w 277"/>
              <a:gd name="T71" fmla="*/ 34 h 184"/>
              <a:gd name="T72" fmla="*/ 0 w 277"/>
              <a:gd name="T73" fmla="*/ 6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7" h="184">
                <a:moveTo>
                  <a:pt x="0" y="64"/>
                </a:moveTo>
                <a:cubicBezTo>
                  <a:pt x="0" y="64"/>
                  <a:pt x="49" y="45"/>
                  <a:pt x="94" y="73"/>
                </a:cubicBezTo>
                <a:cubicBezTo>
                  <a:pt x="138" y="101"/>
                  <a:pt x="138" y="125"/>
                  <a:pt x="123" y="134"/>
                </a:cubicBezTo>
                <a:cubicBezTo>
                  <a:pt x="107" y="142"/>
                  <a:pt x="107" y="124"/>
                  <a:pt x="107" y="124"/>
                </a:cubicBezTo>
                <a:cubicBezTo>
                  <a:pt x="107" y="124"/>
                  <a:pt x="113" y="130"/>
                  <a:pt x="118" y="127"/>
                </a:cubicBezTo>
                <a:cubicBezTo>
                  <a:pt x="123" y="124"/>
                  <a:pt x="128" y="107"/>
                  <a:pt x="112" y="104"/>
                </a:cubicBezTo>
                <a:cubicBezTo>
                  <a:pt x="96" y="101"/>
                  <a:pt x="88" y="110"/>
                  <a:pt x="84" y="122"/>
                </a:cubicBezTo>
                <a:cubicBezTo>
                  <a:pt x="80" y="134"/>
                  <a:pt x="87" y="158"/>
                  <a:pt x="104" y="153"/>
                </a:cubicBezTo>
                <a:cubicBezTo>
                  <a:pt x="104" y="153"/>
                  <a:pt x="99" y="177"/>
                  <a:pt x="122" y="181"/>
                </a:cubicBezTo>
                <a:cubicBezTo>
                  <a:pt x="145" y="184"/>
                  <a:pt x="156" y="159"/>
                  <a:pt x="156" y="159"/>
                </a:cubicBezTo>
                <a:cubicBezTo>
                  <a:pt x="156" y="159"/>
                  <a:pt x="175" y="162"/>
                  <a:pt x="176" y="141"/>
                </a:cubicBezTo>
                <a:cubicBezTo>
                  <a:pt x="177" y="121"/>
                  <a:pt x="159" y="83"/>
                  <a:pt x="81" y="53"/>
                </a:cubicBezTo>
                <a:cubicBezTo>
                  <a:pt x="81" y="53"/>
                  <a:pt x="106" y="53"/>
                  <a:pt x="138" y="79"/>
                </a:cubicBezTo>
                <a:cubicBezTo>
                  <a:pt x="170" y="105"/>
                  <a:pt x="204" y="130"/>
                  <a:pt x="219" y="128"/>
                </a:cubicBezTo>
                <a:cubicBezTo>
                  <a:pt x="235" y="126"/>
                  <a:pt x="236" y="114"/>
                  <a:pt x="236" y="114"/>
                </a:cubicBezTo>
                <a:cubicBezTo>
                  <a:pt x="236" y="114"/>
                  <a:pt x="255" y="122"/>
                  <a:pt x="266" y="99"/>
                </a:cubicBezTo>
                <a:cubicBezTo>
                  <a:pt x="277" y="77"/>
                  <a:pt x="252" y="67"/>
                  <a:pt x="252" y="67"/>
                </a:cubicBezTo>
                <a:cubicBezTo>
                  <a:pt x="252" y="67"/>
                  <a:pt x="254" y="47"/>
                  <a:pt x="240" y="39"/>
                </a:cubicBezTo>
                <a:cubicBezTo>
                  <a:pt x="226" y="31"/>
                  <a:pt x="205" y="29"/>
                  <a:pt x="193" y="47"/>
                </a:cubicBezTo>
                <a:cubicBezTo>
                  <a:pt x="181" y="65"/>
                  <a:pt x="201" y="79"/>
                  <a:pt x="214" y="74"/>
                </a:cubicBezTo>
                <a:cubicBezTo>
                  <a:pt x="226" y="70"/>
                  <a:pt x="226" y="53"/>
                  <a:pt x="210" y="56"/>
                </a:cubicBezTo>
                <a:cubicBezTo>
                  <a:pt x="210" y="56"/>
                  <a:pt x="220" y="46"/>
                  <a:pt x="228" y="58"/>
                </a:cubicBezTo>
                <a:cubicBezTo>
                  <a:pt x="237" y="69"/>
                  <a:pt x="220" y="90"/>
                  <a:pt x="204" y="87"/>
                </a:cubicBezTo>
                <a:cubicBezTo>
                  <a:pt x="188" y="84"/>
                  <a:pt x="171" y="72"/>
                  <a:pt x="165" y="69"/>
                </a:cubicBezTo>
                <a:cubicBezTo>
                  <a:pt x="159" y="65"/>
                  <a:pt x="110" y="28"/>
                  <a:pt x="28" y="48"/>
                </a:cubicBezTo>
                <a:cubicBezTo>
                  <a:pt x="28" y="48"/>
                  <a:pt x="41" y="33"/>
                  <a:pt x="92" y="38"/>
                </a:cubicBezTo>
                <a:cubicBezTo>
                  <a:pt x="92" y="38"/>
                  <a:pt x="118" y="42"/>
                  <a:pt x="126" y="47"/>
                </a:cubicBezTo>
                <a:cubicBezTo>
                  <a:pt x="134" y="52"/>
                  <a:pt x="164" y="69"/>
                  <a:pt x="170" y="45"/>
                </a:cubicBezTo>
                <a:cubicBezTo>
                  <a:pt x="170" y="45"/>
                  <a:pt x="183" y="46"/>
                  <a:pt x="184" y="31"/>
                </a:cubicBezTo>
                <a:cubicBezTo>
                  <a:pt x="185" y="17"/>
                  <a:pt x="167" y="19"/>
                  <a:pt x="167" y="19"/>
                </a:cubicBezTo>
                <a:cubicBezTo>
                  <a:pt x="167" y="19"/>
                  <a:pt x="170" y="4"/>
                  <a:pt x="148" y="2"/>
                </a:cubicBezTo>
                <a:cubicBezTo>
                  <a:pt x="127" y="0"/>
                  <a:pt x="124" y="15"/>
                  <a:pt x="125" y="23"/>
                </a:cubicBezTo>
                <a:cubicBezTo>
                  <a:pt x="126" y="32"/>
                  <a:pt x="139" y="32"/>
                  <a:pt x="144" y="29"/>
                </a:cubicBezTo>
                <a:cubicBezTo>
                  <a:pt x="150" y="26"/>
                  <a:pt x="150" y="19"/>
                  <a:pt x="144" y="15"/>
                </a:cubicBezTo>
                <a:cubicBezTo>
                  <a:pt x="144" y="15"/>
                  <a:pt x="155" y="13"/>
                  <a:pt x="156" y="25"/>
                </a:cubicBezTo>
                <a:cubicBezTo>
                  <a:pt x="157" y="37"/>
                  <a:pt x="136" y="38"/>
                  <a:pt x="126" y="34"/>
                </a:cubicBezTo>
                <a:cubicBezTo>
                  <a:pt x="116" y="29"/>
                  <a:pt x="55" y="10"/>
                  <a:pt x="0" y="6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E41933-915C-13DB-5FF0-74DDE47A0343}"/>
              </a:ext>
            </a:extLst>
          </p:cNvPr>
          <p:cNvGrpSpPr/>
          <p:nvPr/>
        </p:nvGrpSpPr>
        <p:grpSpPr>
          <a:xfrm>
            <a:off x="2948325" y="430416"/>
            <a:ext cx="944886" cy="776159"/>
            <a:chOff x="4457681" y="4933366"/>
            <a:chExt cx="464537" cy="381585"/>
          </a:xfr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</p:grpSpPr>
        <p:sp>
          <p:nvSpPr>
            <p:cNvPr id="31" name="Freeform 54">
              <a:extLst>
                <a:ext uri="{FF2B5EF4-FFF2-40B4-BE49-F238E27FC236}">
                  <a16:creationId xmlns:a16="http://schemas.microsoft.com/office/drawing/2014/main" id="{41E7AB8A-40B2-D85D-76B4-E476AB439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332" y="5113790"/>
              <a:ext cx="333886" cy="201161"/>
            </a:xfrm>
            <a:custGeom>
              <a:avLst/>
              <a:gdLst>
                <a:gd name="T0" fmla="*/ 44 w 118"/>
                <a:gd name="T1" fmla="*/ 38 h 71"/>
                <a:gd name="T2" fmla="*/ 57 w 118"/>
                <a:gd name="T3" fmla="*/ 26 h 71"/>
                <a:gd name="T4" fmla="*/ 53 w 118"/>
                <a:gd name="T5" fmla="*/ 57 h 71"/>
                <a:gd name="T6" fmla="*/ 29 w 118"/>
                <a:gd name="T7" fmla="*/ 46 h 71"/>
                <a:gd name="T8" fmla="*/ 7 w 118"/>
                <a:gd name="T9" fmla="*/ 41 h 71"/>
                <a:gd name="T10" fmla="*/ 17 w 118"/>
                <a:gd name="T11" fmla="*/ 18 h 71"/>
                <a:gd name="T12" fmla="*/ 34 w 118"/>
                <a:gd name="T13" fmla="*/ 3 h 71"/>
                <a:gd name="T14" fmla="*/ 118 w 118"/>
                <a:gd name="T15" fmla="*/ 71 h 71"/>
                <a:gd name="T16" fmla="*/ 66 w 118"/>
                <a:gd name="T17" fmla="*/ 21 h 71"/>
                <a:gd name="T18" fmla="*/ 44 w 118"/>
                <a:gd name="T19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71">
                  <a:moveTo>
                    <a:pt x="44" y="38"/>
                  </a:moveTo>
                  <a:cubicBezTo>
                    <a:pt x="44" y="38"/>
                    <a:pt x="41" y="23"/>
                    <a:pt x="57" y="26"/>
                  </a:cubicBezTo>
                  <a:cubicBezTo>
                    <a:pt x="73" y="30"/>
                    <a:pt x="69" y="53"/>
                    <a:pt x="53" y="57"/>
                  </a:cubicBezTo>
                  <a:cubicBezTo>
                    <a:pt x="37" y="61"/>
                    <a:pt x="29" y="46"/>
                    <a:pt x="29" y="46"/>
                  </a:cubicBezTo>
                  <a:cubicBezTo>
                    <a:pt x="29" y="46"/>
                    <a:pt x="14" y="55"/>
                    <a:pt x="7" y="41"/>
                  </a:cubicBezTo>
                  <a:cubicBezTo>
                    <a:pt x="0" y="26"/>
                    <a:pt x="13" y="19"/>
                    <a:pt x="17" y="18"/>
                  </a:cubicBezTo>
                  <a:cubicBezTo>
                    <a:pt x="17" y="18"/>
                    <a:pt x="19" y="6"/>
                    <a:pt x="34" y="3"/>
                  </a:cubicBezTo>
                  <a:cubicBezTo>
                    <a:pt x="48" y="0"/>
                    <a:pt x="101" y="10"/>
                    <a:pt x="118" y="71"/>
                  </a:cubicBezTo>
                  <a:cubicBezTo>
                    <a:pt x="118" y="71"/>
                    <a:pt x="97" y="31"/>
                    <a:pt x="66" y="21"/>
                  </a:cubicBezTo>
                  <a:cubicBezTo>
                    <a:pt x="35" y="12"/>
                    <a:pt x="35" y="34"/>
                    <a:pt x="44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5">
              <a:extLst>
                <a:ext uri="{FF2B5EF4-FFF2-40B4-BE49-F238E27FC236}">
                  <a16:creationId xmlns:a16="http://schemas.microsoft.com/office/drawing/2014/main" id="{33CD01AC-F0D0-7D55-5D0C-C27C5A2DB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7681" y="4933366"/>
              <a:ext cx="404396" cy="250933"/>
            </a:xfrm>
            <a:custGeom>
              <a:avLst/>
              <a:gdLst>
                <a:gd name="T0" fmla="*/ 43 w 143"/>
                <a:gd name="T1" fmla="*/ 27 h 89"/>
                <a:gd name="T2" fmla="*/ 48 w 143"/>
                <a:gd name="T3" fmla="*/ 46 h 89"/>
                <a:gd name="T4" fmla="*/ 70 w 143"/>
                <a:gd name="T5" fmla="*/ 26 h 89"/>
                <a:gd name="T6" fmla="*/ 43 w 143"/>
                <a:gd name="T7" fmla="*/ 15 h 89"/>
                <a:gd name="T8" fmla="*/ 19 w 143"/>
                <a:gd name="T9" fmla="*/ 5 h 89"/>
                <a:gd name="T10" fmla="*/ 16 w 143"/>
                <a:gd name="T11" fmla="*/ 31 h 89"/>
                <a:gd name="T12" fmla="*/ 10 w 143"/>
                <a:gd name="T13" fmla="*/ 52 h 89"/>
                <a:gd name="T14" fmla="*/ 60 w 143"/>
                <a:gd name="T15" fmla="*/ 68 h 89"/>
                <a:gd name="T16" fmla="*/ 143 w 143"/>
                <a:gd name="T17" fmla="*/ 89 h 89"/>
                <a:gd name="T18" fmla="*/ 95 w 143"/>
                <a:gd name="T19" fmla="*/ 56 h 89"/>
                <a:gd name="T20" fmla="*/ 38 w 143"/>
                <a:gd name="T21" fmla="*/ 42 h 89"/>
                <a:gd name="T22" fmla="*/ 43 w 143"/>
                <a:gd name="T23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89">
                  <a:moveTo>
                    <a:pt x="43" y="27"/>
                  </a:moveTo>
                  <a:cubicBezTo>
                    <a:pt x="43" y="27"/>
                    <a:pt x="36" y="43"/>
                    <a:pt x="48" y="46"/>
                  </a:cubicBezTo>
                  <a:cubicBezTo>
                    <a:pt x="61" y="49"/>
                    <a:pt x="72" y="37"/>
                    <a:pt x="70" y="26"/>
                  </a:cubicBezTo>
                  <a:cubicBezTo>
                    <a:pt x="68" y="15"/>
                    <a:pt x="57" y="11"/>
                    <a:pt x="43" y="15"/>
                  </a:cubicBezTo>
                  <a:cubicBezTo>
                    <a:pt x="43" y="15"/>
                    <a:pt x="38" y="0"/>
                    <a:pt x="19" y="5"/>
                  </a:cubicBezTo>
                  <a:cubicBezTo>
                    <a:pt x="0" y="11"/>
                    <a:pt x="16" y="31"/>
                    <a:pt x="16" y="31"/>
                  </a:cubicBezTo>
                  <a:cubicBezTo>
                    <a:pt x="16" y="31"/>
                    <a:pt x="7" y="41"/>
                    <a:pt x="10" y="52"/>
                  </a:cubicBezTo>
                  <a:cubicBezTo>
                    <a:pt x="13" y="63"/>
                    <a:pt x="39" y="73"/>
                    <a:pt x="60" y="68"/>
                  </a:cubicBezTo>
                  <a:cubicBezTo>
                    <a:pt x="81" y="63"/>
                    <a:pt x="105" y="57"/>
                    <a:pt x="143" y="89"/>
                  </a:cubicBezTo>
                  <a:cubicBezTo>
                    <a:pt x="143" y="89"/>
                    <a:pt x="122" y="61"/>
                    <a:pt x="95" y="56"/>
                  </a:cubicBezTo>
                  <a:cubicBezTo>
                    <a:pt x="68" y="51"/>
                    <a:pt x="45" y="53"/>
                    <a:pt x="38" y="42"/>
                  </a:cubicBezTo>
                  <a:cubicBezTo>
                    <a:pt x="32" y="30"/>
                    <a:pt x="43" y="27"/>
                    <a:pt x="4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6">
              <a:extLst>
                <a:ext uri="{FF2B5EF4-FFF2-40B4-BE49-F238E27FC236}">
                  <a16:creationId xmlns:a16="http://schemas.microsoft.com/office/drawing/2014/main" id="{D074D7F2-C3E2-93BD-CF48-1F90B33B0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620" y="4970695"/>
              <a:ext cx="192866" cy="180423"/>
            </a:xfrm>
            <a:custGeom>
              <a:avLst/>
              <a:gdLst>
                <a:gd name="T0" fmla="*/ 6 w 68"/>
                <a:gd name="T1" fmla="*/ 20 h 64"/>
                <a:gd name="T2" fmla="*/ 11 w 68"/>
                <a:gd name="T3" fmla="*/ 5 h 64"/>
                <a:gd name="T4" fmla="*/ 24 w 68"/>
                <a:gd name="T5" fmla="*/ 6 h 64"/>
                <a:gd name="T6" fmla="*/ 41 w 68"/>
                <a:gd name="T7" fmla="*/ 6 h 64"/>
                <a:gd name="T8" fmla="*/ 34 w 68"/>
                <a:gd name="T9" fmla="*/ 29 h 64"/>
                <a:gd name="T10" fmla="*/ 22 w 68"/>
                <a:gd name="T11" fmla="*/ 18 h 64"/>
                <a:gd name="T12" fmla="*/ 30 w 68"/>
                <a:gd name="T13" fmla="*/ 21 h 64"/>
                <a:gd name="T14" fmla="*/ 21 w 68"/>
                <a:gd name="T15" fmla="*/ 13 h 64"/>
                <a:gd name="T16" fmla="*/ 29 w 68"/>
                <a:gd name="T17" fmla="*/ 31 h 64"/>
                <a:gd name="T18" fmla="*/ 68 w 68"/>
                <a:gd name="T19" fmla="*/ 64 h 64"/>
                <a:gd name="T20" fmla="*/ 29 w 68"/>
                <a:gd name="T21" fmla="*/ 39 h 64"/>
                <a:gd name="T22" fmla="*/ 6 w 68"/>
                <a:gd name="T23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4">
                  <a:moveTo>
                    <a:pt x="6" y="20"/>
                  </a:moveTo>
                  <a:cubicBezTo>
                    <a:pt x="6" y="20"/>
                    <a:pt x="4" y="9"/>
                    <a:pt x="11" y="5"/>
                  </a:cubicBezTo>
                  <a:cubicBezTo>
                    <a:pt x="18" y="1"/>
                    <a:pt x="24" y="6"/>
                    <a:pt x="24" y="6"/>
                  </a:cubicBezTo>
                  <a:cubicBezTo>
                    <a:pt x="24" y="6"/>
                    <a:pt x="34" y="0"/>
                    <a:pt x="41" y="6"/>
                  </a:cubicBezTo>
                  <a:cubicBezTo>
                    <a:pt x="47" y="12"/>
                    <a:pt x="41" y="29"/>
                    <a:pt x="34" y="29"/>
                  </a:cubicBezTo>
                  <a:cubicBezTo>
                    <a:pt x="27" y="29"/>
                    <a:pt x="20" y="23"/>
                    <a:pt x="22" y="18"/>
                  </a:cubicBezTo>
                  <a:cubicBezTo>
                    <a:pt x="24" y="14"/>
                    <a:pt x="30" y="21"/>
                    <a:pt x="30" y="21"/>
                  </a:cubicBezTo>
                  <a:cubicBezTo>
                    <a:pt x="30" y="21"/>
                    <a:pt x="31" y="11"/>
                    <a:pt x="21" y="13"/>
                  </a:cubicBezTo>
                  <a:cubicBezTo>
                    <a:pt x="10" y="16"/>
                    <a:pt x="22" y="31"/>
                    <a:pt x="29" y="31"/>
                  </a:cubicBezTo>
                  <a:cubicBezTo>
                    <a:pt x="36" y="31"/>
                    <a:pt x="65" y="45"/>
                    <a:pt x="68" y="64"/>
                  </a:cubicBezTo>
                  <a:cubicBezTo>
                    <a:pt x="68" y="64"/>
                    <a:pt x="46" y="42"/>
                    <a:pt x="29" y="39"/>
                  </a:cubicBezTo>
                  <a:cubicBezTo>
                    <a:pt x="12" y="37"/>
                    <a:pt x="0" y="33"/>
                    <a:pt x="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2" name="图片 51">
            <a:extLst>
              <a:ext uri="{FF2B5EF4-FFF2-40B4-BE49-F238E27FC236}">
                <a16:creationId xmlns:a16="http://schemas.microsoft.com/office/drawing/2014/main" id="{8F57C0F8-3079-DFFC-1A9B-83A3CDD571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48706" y="3157922"/>
            <a:ext cx="2699956" cy="2393513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AA0A48C9-98B1-FCBB-0E30-EEA7D520B80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9433"/>
            <a:ext cx="1815552" cy="172666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F79D1A2-B24A-2CFC-94B5-E1A9CA8FCF00}"/>
              </a:ext>
            </a:extLst>
          </p:cNvPr>
          <p:cNvSpPr txBox="1"/>
          <p:nvPr/>
        </p:nvSpPr>
        <p:spPr>
          <a:xfrm>
            <a:off x="3917749" y="591420"/>
            <a:ext cx="453432" cy="519406"/>
          </a:xfrm>
          <a:custGeom>
            <a:avLst/>
            <a:gdLst/>
            <a:ahLst/>
            <a:cxnLst/>
            <a:rect l="l" t="t" r="r" b="b"/>
            <a:pathLst>
              <a:path w="736814" h="844019">
                <a:moveTo>
                  <a:pt x="283062" y="208739"/>
                </a:moveTo>
                <a:lnTo>
                  <a:pt x="300504" y="208739"/>
                </a:lnTo>
                <a:cubicBezTo>
                  <a:pt x="306440" y="208739"/>
                  <a:pt x="311313" y="209210"/>
                  <a:pt x="315123" y="210151"/>
                </a:cubicBezTo>
                <a:cubicBezTo>
                  <a:pt x="323275" y="210151"/>
                  <a:pt x="336444" y="212170"/>
                  <a:pt x="354630" y="216208"/>
                </a:cubicBezTo>
                <a:cubicBezTo>
                  <a:pt x="376521" y="218121"/>
                  <a:pt x="391967" y="220276"/>
                  <a:pt x="400969" y="222675"/>
                </a:cubicBezTo>
                <a:cubicBezTo>
                  <a:pt x="409971" y="225073"/>
                  <a:pt x="419072" y="230880"/>
                  <a:pt x="428271" y="240094"/>
                </a:cubicBezTo>
                <a:cubicBezTo>
                  <a:pt x="438578" y="249248"/>
                  <a:pt x="443732" y="257461"/>
                  <a:pt x="443732" y="264732"/>
                </a:cubicBezTo>
                <a:cubicBezTo>
                  <a:pt x="443732" y="269317"/>
                  <a:pt x="442863" y="273787"/>
                  <a:pt x="441125" y="278144"/>
                </a:cubicBezTo>
                <a:cubicBezTo>
                  <a:pt x="439387" y="282501"/>
                  <a:pt x="438146" y="285051"/>
                  <a:pt x="437402" y="285795"/>
                </a:cubicBezTo>
                <a:lnTo>
                  <a:pt x="435170" y="292535"/>
                </a:lnTo>
                <a:cubicBezTo>
                  <a:pt x="435170" y="302342"/>
                  <a:pt x="429409" y="309712"/>
                  <a:pt x="417887" y="314646"/>
                </a:cubicBezTo>
                <a:lnTo>
                  <a:pt x="395436" y="325872"/>
                </a:lnTo>
                <a:cubicBezTo>
                  <a:pt x="385978" y="332946"/>
                  <a:pt x="378160" y="336483"/>
                  <a:pt x="371982" y="336483"/>
                </a:cubicBezTo>
                <a:cubicBezTo>
                  <a:pt x="371921" y="336483"/>
                  <a:pt x="366486" y="339815"/>
                  <a:pt x="355678" y="346479"/>
                </a:cubicBezTo>
                <a:lnTo>
                  <a:pt x="329879" y="359367"/>
                </a:lnTo>
                <a:cubicBezTo>
                  <a:pt x="329636" y="359367"/>
                  <a:pt x="329036" y="359845"/>
                  <a:pt x="328080" y="360802"/>
                </a:cubicBezTo>
                <a:cubicBezTo>
                  <a:pt x="326744" y="363474"/>
                  <a:pt x="323841" y="366407"/>
                  <a:pt x="319370" y="369603"/>
                </a:cubicBezTo>
                <a:cubicBezTo>
                  <a:pt x="314899" y="372798"/>
                  <a:pt x="309772" y="375846"/>
                  <a:pt x="303988" y="378745"/>
                </a:cubicBezTo>
                <a:cubicBezTo>
                  <a:pt x="301848" y="379944"/>
                  <a:pt x="300778" y="378631"/>
                  <a:pt x="300778" y="374806"/>
                </a:cubicBezTo>
                <a:cubicBezTo>
                  <a:pt x="300778" y="381197"/>
                  <a:pt x="293339" y="390692"/>
                  <a:pt x="278462" y="403292"/>
                </a:cubicBezTo>
                <a:cubicBezTo>
                  <a:pt x="273536" y="408210"/>
                  <a:pt x="269745" y="412387"/>
                  <a:pt x="267089" y="415822"/>
                </a:cubicBezTo>
                <a:lnTo>
                  <a:pt x="263559" y="422067"/>
                </a:lnTo>
                <a:lnTo>
                  <a:pt x="282812" y="414450"/>
                </a:lnTo>
                <a:cubicBezTo>
                  <a:pt x="288292" y="411687"/>
                  <a:pt x="302516" y="410305"/>
                  <a:pt x="325484" y="410305"/>
                </a:cubicBezTo>
                <a:cubicBezTo>
                  <a:pt x="349955" y="411474"/>
                  <a:pt x="370437" y="414116"/>
                  <a:pt x="386931" y="418230"/>
                </a:cubicBezTo>
                <a:cubicBezTo>
                  <a:pt x="403424" y="422343"/>
                  <a:pt x="412438" y="428249"/>
                  <a:pt x="413971" y="435945"/>
                </a:cubicBezTo>
                <a:cubicBezTo>
                  <a:pt x="413090" y="435050"/>
                  <a:pt x="414191" y="435368"/>
                  <a:pt x="417273" y="436901"/>
                </a:cubicBezTo>
                <a:cubicBezTo>
                  <a:pt x="424468" y="438708"/>
                  <a:pt x="429250" y="441960"/>
                  <a:pt x="431618" y="446659"/>
                </a:cubicBezTo>
                <a:cubicBezTo>
                  <a:pt x="433986" y="451357"/>
                  <a:pt x="435170" y="456477"/>
                  <a:pt x="435170" y="462018"/>
                </a:cubicBezTo>
                <a:cubicBezTo>
                  <a:pt x="435170" y="474390"/>
                  <a:pt x="431045" y="489935"/>
                  <a:pt x="422795" y="508652"/>
                </a:cubicBezTo>
                <a:cubicBezTo>
                  <a:pt x="414544" y="527370"/>
                  <a:pt x="406214" y="539119"/>
                  <a:pt x="397804" y="543901"/>
                </a:cubicBezTo>
                <a:cubicBezTo>
                  <a:pt x="390411" y="548820"/>
                  <a:pt x="385781" y="552698"/>
                  <a:pt x="383914" y="555537"/>
                </a:cubicBezTo>
                <a:cubicBezTo>
                  <a:pt x="375686" y="561412"/>
                  <a:pt x="366114" y="567325"/>
                  <a:pt x="355200" y="573275"/>
                </a:cubicBezTo>
                <a:cubicBezTo>
                  <a:pt x="344285" y="579226"/>
                  <a:pt x="334319" y="583902"/>
                  <a:pt x="325302" y="587302"/>
                </a:cubicBezTo>
                <a:cubicBezTo>
                  <a:pt x="321719" y="588517"/>
                  <a:pt x="318812" y="590240"/>
                  <a:pt x="316581" y="592471"/>
                </a:cubicBezTo>
                <a:cubicBezTo>
                  <a:pt x="302205" y="600851"/>
                  <a:pt x="286250" y="605595"/>
                  <a:pt x="268717" y="606703"/>
                </a:cubicBezTo>
                <a:cubicBezTo>
                  <a:pt x="256724" y="606703"/>
                  <a:pt x="247638" y="608760"/>
                  <a:pt x="241460" y="612874"/>
                </a:cubicBezTo>
                <a:cubicBezTo>
                  <a:pt x="233824" y="619234"/>
                  <a:pt x="227297" y="622414"/>
                  <a:pt x="221877" y="622414"/>
                </a:cubicBezTo>
                <a:cubicBezTo>
                  <a:pt x="209293" y="622414"/>
                  <a:pt x="218894" y="601481"/>
                  <a:pt x="250682" y="559613"/>
                </a:cubicBezTo>
                <a:cubicBezTo>
                  <a:pt x="268534" y="543552"/>
                  <a:pt x="282683" y="530383"/>
                  <a:pt x="293127" y="520106"/>
                </a:cubicBezTo>
                <a:cubicBezTo>
                  <a:pt x="298349" y="514967"/>
                  <a:pt x="302265" y="511424"/>
                  <a:pt x="304876" y="509478"/>
                </a:cubicBezTo>
                <a:lnTo>
                  <a:pt x="304886" y="509472"/>
                </a:lnTo>
                <a:lnTo>
                  <a:pt x="304626" y="509472"/>
                </a:lnTo>
                <a:lnTo>
                  <a:pt x="275252" y="506557"/>
                </a:lnTo>
                <a:cubicBezTo>
                  <a:pt x="257855" y="505464"/>
                  <a:pt x="245251" y="501992"/>
                  <a:pt x="237441" y="496140"/>
                </a:cubicBezTo>
                <a:cubicBezTo>
                  <a:pt x="229631" y="490287"/>
                  <a:pt x="222606" y="480492"/>
                  <a:pt x="216367" y="466754"/>
                </a:cubicBezTo>
                <a:cubicBezTo>
                  <a:pt x="215623" y="463763"/>
                  <a:pt x="212746" y="458526"/>
                  <a:pt x="207737" y="451042"/>
                </a:cubicBezTo>
                <a:cubicBezTo>
                  <a:pt x="207221" y="450010"/>
                  <a:pt x="205828" y="448348"/>
                  <a:pt x="203558" y="446055"/>
                </a:cubicBezTo>
                <a:cubicBezTo>
                  <a:pt x="201289" y="443763"/>
                  <a:pt x="200154" y="440029"/>
                  <a:pt x="200154" y="434852"/>
                </a:cubicBezTo>
                <a:cubicBezTo>
                  <a:pt x="200154" y="430951"/>
                  <a:pt x="203220" y="422860"/>
                  <a:pt x="209353" y="410579"/>
                </a:cubicBezTo>
                <a:cubicBezTo>
                  <a:pt x="212147" y="401303"/>
                  <a:pt x="216333" y="391337"/>
                  <a:pt x="221911" y="380681"/>
                </a:cubicBezTo>
                <a:cubicBezTo>
                  <a:pt x="227490" y="370024"/>
                  <a:pt x="235084" y="357234"/>
                  <a:pt x="244694" y="342312"/>
                </a:cubicBezTo>
                <a:cubicBezTo>
                  <a:pt x="251100" y="335906"/>
                  <a:pt x="256565" y="329006"/>
                  <a:pt x="261088" y="321613"/>
                </a:cubicBezTo>
                <a:lnTo>
                  <a:pt x="261890" y="320251"/>
                </a:lnTo>
                <a:lnTo>
                  <a:pt x="253708" y="318591"/>
                </a:lnTo>
                <a:cubicBezTo>
                  <a:pt x="246586" y="316704"/>
                  <a:pt x="238280" y="314137"/>
                  <a:pt x="228788" y="310888"/>
                </a:cubicBezTo>
                <a:cubicBezTo>
                  <a:pt x="209805" y="304391"/>
                  <a:pt x="194985" y="297985"/>
                  <a:pt x="184328" y="291670"/>
                </a:cubicBezTo>
                <a:cubicBezTo>
                  <a:pt x="168192" y="282319"/>
                  <a:pt x="160123" y="270880"/>
                  <a:pt x="160123" y="257355"/>
                </a:cubicBezTo>
                <a:lnTo>
                  <a:pt x="186196" y="247859"/>
                </a:lnTo>
                <a:cubicBezTo>
                  <a:pt x="205156" y="240269"/>
                  <a:pt x="216139" y="236102"/>
                  <a:pt x="219145" y="235358"/>
                </a:cubicBezTo>
                <a:cubicBezTo>
                  <a:pt x="227737" y="230591"/>
                  <a:pt x="242933" y="225734"/>
                  <a:pt x="264732" y="220785"/>
                </a:cubicBezTo>
                <a:cubicBezTo>
                  <a:pt x="276952" y="217111"/>
                  <a:pt x="283062" y="213096"/>
                  <a:pt x="283062" y="208739"/>
                </a:cubicBezTo>
                <a:close/>
                <a:moveTo>
                  <a:pt x="544014" y="0"/>
                </a:moveTo>
                <a:cubicBezTo>
                  <a:pt x="574891" y="0"/>
                  <a:pt x="601989" y="1943"/>
                  <a:pt x="625306" y="5829"/>
                </a:cubicBezTo>
                <a:cubicBezTo>
                  <a:pt x="650581" y="12418"/>
                  <a:pt x="678141" y="27029"/>
                  <a:pt x="707986" y="49663"/>
                </a:cubicBezTo>
                <a:cubicBezTo>
                  <a:pt x="718886" y="59470"/>
                  <a:pt x="726176" y="67754"/>
                  <a:pt x="729858" y="74517"/>
                </a:cubicBezTo>
                <a:cubicBezTo>
                  <a:pt x="733539" y="81280"/>
                  <a:pt x="735379" y="90104"/>
                  <a:pt x="735379" y="100988"/>
                </a:cubicBezTo>
                <a:cubicBezTo>
                  <a:pt x="734438" y="105770"/>
                  <a:pt x="733968" y="116988"/>
                  <a:pt x="733968" y="134643"/>
                </a:cubicBezTo>
                <a:cubicBezTo>
                  <a:pt x="733968" y="161877"/>
                  <a:pt x="734916" y="176443"/>
                  <a:pt x="736814" y="178340"/>
                </a:cubicBezTo>
                <a:cubicBezTo>
                  <a:pt x="736814" y="189422"/>
                  <a:pt x="735736" y="198728"/>
                  <a:pt x="733581" y="206257"/>
                </a:cubicBezTo>
                <a:lnTo>
                  <a:pt x="729664" y="242850"/>
                </a:lnTo>
                <a:cubicBezTo>
                  <a:pt x="729664" y="252671"/>
                  <a:pt x="728913" y="261833"/>
                  <a:pt x="727410" y="270334"/>
                </a:cubicBezTo>
                <a:cubicBezTo>
                  <a:pt x="725907" y="278835"/>
                  <a:pt x="724753" y="284421"/>
                  <a:pt x="723948" y="287093"/>
                </a:cubicBezTo>
                <a:cubicBezTo>
                  <a:pt x="719182" y="312672"/>
                  <a:pt x="716798" y="324794"/>
                  <a:pt x="716798" y="323458"/>
                </a:cubicBezTo>
                <a:cubicBezTo>
                  <a:pt x="715584" y="363140"/>
                  <a:pt x="713201" y="385212"/>
                  <a:pt x="709648" y="389675"/>
                </a:cubicBezTo>
                <a:cubicBezTo>
                  <a:pt x="709648" y="384407"/>
                  <a:pt x="709375" y="389698"/>
                  <a:pt x="708829" y="405546"/>
                </a:cubicBezTo>
                <a:cubicBezTo>
                  <a:pt x="708282" y="421395"/>
                  <a:pt x="708556" y="442329"/>
                  <a:pt x="709648" y="468348"/>
                </a:cubicBezTo>
                <a:cubicBezTo>
                  <a:pt x="709648" y="520098"/>
                  <a:pt x="709094" y="553153"/>
                  <a:pt x="707986" y="567514"/>
                </a:cubicBezTo>
                <a:cubicBezTo>
                  <a:pt x="705284" y="606224"/>
                  <a:pt x="703933" y="631105"/>
                  <a:pt x="703933" y="642157"/>
                </a:cubicBezTo>
                <a:cubicBezTo>
                  <a:pt x="703933" y="648866"/>
                  <a:pt x="704214" y="653064"/>
                  <a:pt x="704776" y="654749"/>
                </a:cubicBezTo>
                <a:cubicBezTo>
                  <a:pt x="708024" y="670977"/>
                  <a:pt x="709648" y="685095"/>
                  <a:pt x="709648" y="697102"/>
                </a:cubicBezTo>
                <a:cubicBezTo>
                  <a:pt x="710605" y="705679"/>
                  <a:pt x="711083" y="716207"/>
                  <a:pt x="711083" y="728685"/>
                </a:cubicBezTo>
                <a:lnTo>
                  <a:pt x="707781" y="761543"/>
                </a:lnTo>
                <a:cubicBezTo>
                  <a:pt x="704821" y="784314"/>
                  <a:pt x="700089" y="801601"/>
                  <a:pt x="693584" y="813404"/>
                </a:cubicBezTo>
                <a:cubicBezTo>
                  <a:pt x="687079" y="825206"/>
                  <a:pt x="676874" y="834015"/>
                  <a:pt x="662969" y="839829"/>
                </a:cubicBezTo>
                <a:cubicBezTo>
                  <a:pt x="654574" y="842622"/>
                  <a:pt x="648357" y="844019"/>
                  <a:pt x="644319" y="844019"/>
                </a:cubicBezTo>
                <a:lnTo>
                  <a:pt x="628380" y="840490"/>
                </a:lnTo>
                <a:cubicBezTo>
                  <a:pt x="620835" y="836710"/>
                  <a:pt x="609093" y="828793"/>
                  <a:pt x="593154" y="816740"/>
                </a:cubicBezTo>
                <a:cubicBezTo>
                  <a:pt x="589404" y="813643"/>
                  <a:pt x="585742" y="810975"/>
                  <a:pt x="582167" y="808736"/>
                </a:cubicBezTo>
                <a:cubicBezTo>
                  <a:pt x="578592" y="806497"/>
                  <a:pt x="576447" y="805210"/>
                  <a:pt x="575734" y="804876"/>
                </a:cubicBezTo>
                <a:cubicBezTo>
                  <a:pt x="570770" y="803616"/>
                  <a:pt x="560728" y="796728"/>
                  <a:pt x="545608" y="784212"/>
                </a:cubicBezTo>
                <a:cubicBezTo>
                  <a:pt x="530489" y="771695"/>
                  <a:pt x="516492" y="759001"/>
                  <a:pt x="503619" y="746128"/>
                </a:cubicBezTo>
                <a:cubicBezTo>
                  <a:pt x="491930" y="732329"/>
                  <a:pt x="481319" y="720135"/>
                  <a:pt x="471786" y="709547"/>
                </a:cubicBezTo>
                <a:cubicBezTo>
                  <a:pt x="469402" y="706900"/>
                  <a:pt x="467317" y="704404"/>
                  <a:pt x="465529" y="702060"/>
                </a:cubicBezTo>
                <a:lnTo>
                  <a:pt x="465232" y="701622"/>
                </a:lnTo>
                <a:lnTo>
                  <a:pt x="461175" y="703660"/>
                </a:lnTo>
                <a:cubicBezTo>
                  <a:pt x="451823" y="706636"/>
                  <a:pt x="435588" y="708624"/>
                  <a:pt x="412468" y="709626"/>
                </a:cubicBezTo>
                <a:lnTo>
                  <a:pt x="332702" y="712427"/>
                </a:lnTo>
                <a:cubicBezTo>
                  <a:pt x="305681" y="715326"/>
                  <a:pt x="280709" y="715820"/>
                  <a:pt x="257787" y="713907"/>
                </a:cubicBezTo>
                <a:cubicBezTo>
                  <a:pt x="243972" y="712845"/>
                  <a:pt x="230284" y="710302"/>
                  <a:pt x="216720" y="706279"/>
                </a:cubicBezTo>
                <a:cubicBezTo>
                  <a:pt x="203156" y="702256"/>
                  <a:pt x="193338" y="698727"/>
                  <a:pt x="187266" y="695691"/>
                </a:cubicBezTo>
                <a:cubicBezTo>
                  <a:pt x="187023" y="695448"/>
                  <a:pt x="186036" y="695326"/>
                  <a:pt x="184306" y="695326"/>
                </a:cubicBezTo>
                <a:lnTo>
                  <a:pt x="171053" y="693664"/>
                </a:lnTo>
                <a:cubicBezTo>
                  <a:pt x="162730" y="691603"/>
                  <a:pt x="157529" y="686366"/>
                  <a:pt x="155448" y="677952"/>
                </a:cubicBezTo>
                <a:lnTo>
                  <a:pt x="155423" y="677722"/>
                </a:lnTo>
                <a:lnTo>
                  <a:pt x="152837" y="686241"/>
                </a:lnTo>
                <a:cubicBezTo>
                  <a:pt x="151668" y="690673"/>
                  <a:pt x="150878" y="694438"/>
                  <a:pt x="150468" y="697535"/>
                </a:cubicBezTo>
                <a:cubicBezTo>
                  <a:pt x="149649" y="703729"/>
                  <a:pt x="149239" y="710279"/>
                  <a:pt x="149239" y="717186"/>
                </a:cubicBezTo>
                <a:cubicBezTo>
                  <a:pt x="148282" y="721953"/>
                  <a:pt x="147804" y="726670"/>
                  <a:pt x="147804" y="731338"/>
                </a:cubicBezTo>
                <a:cubicBezTo>
                  <a:pt x="147804" y="736006"/>
                  <a:pt x="146840" y="742173"/>
                  <a:pt x="144912" y="749839"/>
                </a:cubicBezTo>
                <a:cubicBezTo>
                  <a:pt x="140039" y="754712"/>
                  <a:pt x="135174" y="757805"/>
                  <a:pt x="130316" y="759118"/>
                </a:cubicBezTo>
                <a:cubicBezTo>
                  <a:pt x="125458" y="760432"/>
                  <a:pt x="119834" y="759001"/>
                  <a:pt x="113443" y="754826"/>
                </a:cubicBezTo>
                <a:cubicBezTo>
                  <a:pt x="112654" y="754234"/>
                  <a:pt x="111629" y="753938"/>
                  <a:pt x="110369" y="753938"/>
                </a:cubicBezTo>
                <a:cubicBezTo>
                  <a:pt x="102749" y="753938"/>
                  <a:pt x="91026" y="746906"/>
                  <a:pt x="75200" y="732841"/>
                </a:cubicBezTo>
                <a:cubicBezTo>
                  <a:pt x="63331" y="722292"/>
                  <a:pt x="55912" y="713642"/>
                  <a:pt x="52945" y="706889"/>
                </a:cubicBezTo>
                <a:lnTo>
                  <a:pt x="52606" y="705491"/>
                </a:lnTo>
                <a:lnTo>
                  <a:pt x="49394" y="703539"/>
                </a:lnTo>
                <a:cubicBezTo>
                  <a:pt x="43152" y="696774"/>
                  <a:pt x="40030" y="682985"/>
                  <a:pt x="40030" y="662172"/>
                </a:cubicBezTo>
                <a:cubicBezTo>
                  <a:pt x="40030" y="644198"/>
                  <a:pt x="42474" y="609837"/>
                  <a:pt x="47363" y="559089"/>
                </a:cubicBezTo>
                <a:cubicBezTo>
                  <a:pt x="53905" y="516933"/>
                  <a:pt x="57177" y="469327"/>
                  <a:pt x="57177" y="416271"/>
                </a:cubicBezTo>
                <a:cubicBezTo>
                  <a:pt x="57177" y="352984"/>
                  <a:pt x="52486" y="290364"/>
                  <a:pt x="43105" y="228413"/>
                </a:cubicBezTo>
                <a:cubicBezTo>
                  <a:pt x="40190" y="198401"/>
                  <a:pt x="37017" y="177380"/>
                  <a:pt x="33586" y="165349"/>
                </a:cubicBezTo>
                <a:cubicBezTo>
                  <a:pt x="30156" y="153319"/>
                  <a:pt x="25480" y="143501"/>
                  <a:pt x="19560" y="135896"/>
                </a:cubicBezTo>
                <a:cubicBezTo>
                  <a:pt x="18163" y="133785"/>
                  <a:pt x="15332" y="130598"/>
                  <a:pt x="11066" y="126332"/>
                </a:cubicBezTo>
                <a:cubicBezTo>
                  <a:pt x="3688" y="126332"/>
                  <a:pt x="0" y="120525"/>
                  <a:pt x="0" y="108912"/>
                </a:cubicBezTo>
                <a:cubicBezTo>
                  <a:pt x="0" y="101944"/>
                  <a:pt x="3836" y="97295"/>
                  <a:pt x="11510" y="94965"/>
                </a:cubicBezTo>
                <a:cubicBezTo>
                  <a:pt x="19184" y="92635"/>
                  <a:pt x="24228" y="92434"/>
                  <a:pt x="26641" y="94362"/>
                </a:cubicBezTo>
                <a:cubicBezTo>
                  <a:pt x="28099" y="94362"/>
                  <a:pt x="37343" y="96684"/>
                  <a:pt x="54376" y="101330"/>
                </a:cubicBezTo>
                <a:cubicBezTo>
                  <a:pt x="71408" y="105975"/>
                  <a:pt x="84547" y="109838"/>
                  <a:pt x="93792" y="112920"/>
                </a:cubicBezTo>
                <a:cubicBezTo>
                  <a:pt x="102764" y="118051"/>
                  <a:pt x="111584" y="126032"/>
                  <a:pt x="120252" y="136863"/>
                </a:cubicBezTo>
                <a:cubicBezTo>
                  <a:pt x="128920" y="147695"/>
                  <a:pt x="135265" y="157634"/>
                  <a:pt x="139288" y="166682"/>
                </a:cubicBezTo>
                <a:cubicBezTo>
                  <a:pt x="143736" y="176701"/>
                  <a:pt x="146981" y="192940"/>
                  <a:pt x="149022" y="215400"/>
                </a:cubicBezTo>
                <a:cubicBezTo>
                  <a:pt x="151064" y="237859"/>
                  <a:pt x="152085" y="259070"/>
                  <a:pt x="152085" y="279032"/>
                </a:cubicBezTo>
                <a:cubicBezTo>
                  <a:pt x="152085" y="295017"/>
                  <a:pt x="151508" y="306539"/>
                  <a:pt x="150355" y="313598"/>
                </a:cubicBezTo>
                <a:cubicBezTo>
                  <a:pt x="149611" y="316543"/>
                  <a:pt x="149239" y="324581"/>
                  <a:pt x="149239" y="337712"/>
                </a:cubicBezTo>
                <a:cubicBezTo>
                  <a:pt x="149239" y="337712"/>
                  <a:pt x="150104" y="347284"/>
                  <a:pt x="151835" y="366426"/>
                </a:cubicBezTo>
                <a:cubicBezTo>
                  <a:pt x="152806" y="404286"/>
                  <a:pt x="153527" y="434438"/>
                  <a:pt x="153998" y="456883"/>
                </a:cubicBezTo>
                <a:cubicBezTo>
                  <a:pt x="154468" y="479327"/>
                  <a:pt x="155668" y="499696"/>
                  <a:pt x="157596" y="517988"/>
                </a:cubicBezTo>
                <a:cubicBezTo>
                  <a:pt x="160601" y="546057"/>
                  <a:pt x="162104" y="572676"/>
                  <a:pt x="162104" y="597845"/>
                </a:cubicBezTo>
                <a:cubicBezTo>
                  <a:pt x="162104" y="611910"/>
                  <a:pt x="161719" y="625033"/>
                  <a:pt x="160948" y="637215"/>
                </a:cubicBezTo>
                <a:lnTo>
                  <a:pt x="158041" y="665498"/>
                </a:lnTo>
                <a:lnTo>
                  <a:pt x="162369" y="661947"/>
                </a:lnTo>
                <a:cubicBezTo>
                  <a:pt x="165012" y="660257"/>
                  <a:pt x="167645" y="659053"/>
                  <a:pt x="170267" y="658335"/>
                </a:cubicBezTo>
                <a:cubicBezTo>
                  <a:pt x="175512" y="656901"/>
                  <a:pt x="180427" y="657147"/>
                  <a:pt x="185012" y="659075"/>
                </a:cubicBezTo>
                <a:cubicBezTo>
                  <a:pt x="192799" y="659075"/>
                  <a:pt x="210507" y="654893"/>
                  <a:pt x="238136" y="646529"/>
                </a:cubicBezTo>
                <a:cubicBezTo>
                  <a:pt x="279138" y="635993"/>
                  <a:pt x="303449" y="630301"/>
                  <a:pt x="311070" y="629451"/>
                </a:cubicBezTo>
                <a:cubicBezTo>
                  <a:pt x="319905" y="627978"/>
                  <a:pt x="324330" y="627272"/>
                  <a:pt x="324345" y="627333"/>
                </a:cubicBezTo>
                <a:cubicBezTo>
                  <a:pt x="327973" y="623705"/>
                  <a:pt x="336702" y="621891"/>
                  <a:pt x="350532" y="621891"/>
                </a:cubicBezTo>
                <a:cubicBezTo>
                  <a:pt x="386722" y="621891"/>
                  <a:pt x="409751" y="622509"/>
                  <a:pt x="419618" y="623746"/>
                </a:cubicBezTo>
                <a:cubicBezTo>
                  <a:pt x="429485" y="624984"/>
                  <a:pt x="438328" y="628874"/>
                  <a:pt x="446146" y="635417"/>
                </a:cubicBezTo>
                <a:cubicBezTo>
                  <a:pt x="451990" y="639303"/>
                  <a:pt x="460719" y="650696"/>
                  <a:pt x="472332" y="669595"/>
                </a:cubicBezTo>
                <a:cubicBezTo>
                  <a:pt x="470419" y="669595"/>
                  <a:pt x="479285" y="664199"/>
                  <a:pt x="498928" y="653405"/>
                </a:cubicBezTo>
                <a:cubicBezTo>
                  <a:pt x="534633" y="663850"/>
                  <a:pt x="556174" y="669072"/>
                  <a:pt x="563552" y="669072"/>
                </a:cubicBezTo>
                <a:cubicBezTo>
                  <a:pt x="564083" y="669072"/>
                  <a:pt x="565123" y="665516"/>
                  <a:pt x="566671" y="658404"/>
                </a:cubicBezTo>
                <a:cubicBezTo>
                  <a:pt x="568220" y="651292"/>
                  <a:pt x="568994" y="628320"/>
                  <a:pt x="568994" y="589488"/>
                </a:cubicBezTo>
                <a:lnTo>
                  <a:pt x="567559" y="486792"/>
                </a:lnTo>
                <a:cubicBezTo>
                  <a:pt x="566603" y="454594"/>
                  <a:pt x="566125" y="410594"/>
                  <a:pt x="566125" y="354790"/>
                </a:cubicBezTo>
                <a:cubicBezTo>
                  <a:pt x="566125" y="209422"/>
                  <a:pt x="564493" y="129004"/>
                  <a:pt x="561229" y="113535"/>
                </a:cubicBezTo>
                <a:cubicBezTo>
                  <a:pt x="560758" y="111592"/>
                  <a:pt x="563666" y="110620"/>
                  <a:pt x="569950" y="110620"/>
                </a:cubicBezTo>
                <a:lnTo>
                  <a:pt x="545813" y="111964"/>
                </a:lnTo>
                <a:cubicBezTo>
                  <a:pt x="528432" y="115819"/>
                  <a:pt x="515756" y="117747"/>
                  <a:pt x="507786" y="117747"/>
                </a:cubicBezTo>
                <a:cubicBezTo>
                  <a:pt x="505646" y="117747"/>
                  <a:pt x="501107" y="118909"/>
                  <a:pt x="494169" y="121231"/>
                </a:cubicBezTo>
                <a:cubicBezTo>
                  <a:pt x="486473" y="124525"/>
                  <a:pt x="441736" y="133376"/>
                  <a:pt x="359959" y="147782"/>
                </a:cubicBezTo>
                <a:cubicBezTo>
                  <a:pt x="353158" y="148738"/>
                  <a:pt x="343822" y="149216"/>
                  <a:pt x="331951" y="149216"/>
                </a:cubicBezTo>
                <a:cubicBezTo>
                  <a:pt x="317742" y="149216"/>
                  <a:pt x="300876" y="146772"/>
                  <a:pt x="281354" y="141884"/>
                </a:cubicBezTo>
                <a:cubicBezTo>
                  <a:pt x="271381" y="140882"/>
                  <a:pt x="256914" y="135770"/>
                  <a:pt x="237953" y="126548"/>
                </a:cubicBezTo>
                <a:cubicBezTo>
                  <a:pt x="218993" y="117326"/>
                  <a:pt x="203547" y="108738"/>
                  <a:pt x="191615" y="100783"/>
                </a:cubicBezTo>
                <a:lnTo>
                  <a:pt x="173512" y="90605"/>
                </a:lnTo>
                <a:cubicBezTo>
                  <a:pt x="163630" y="90605"/>
                  <a:pt x="158689" y="83052"/>
                  <a:pt x="158689" y="67948"/>
                </a:cubicBezTo>
                <a:cubicBezTo>
                  <a:pt x="164776" y="58870"/>
                  <a:pt x="186788" y="54331"/>
                  <a:pt x="224724" y="54331"/>
                </a:cubicBezTo>
                <a:cubicBezTo>
                  <a:pt x="239084" y="54331"/>
                  <a:pt x="258477" y="51606"/>
                  <a:pt x="282903" y="46156"/>
                </a:cubicBezTo>
                <a:cubicBezTo>
                  <a:pt x="322478" y="37139"/>
                  <a:pt x="367078" y="27720"/>
                  <a:pt x="416703" y="17898"/>
                </a:cubicBezTo>
                <a:cubicBezTo>
                  <a:pt x="466328" y="8076"/>
                  <a:pt x="496917" y="2679"/>
                  <a:pt x="508469" y="17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b="1" dirty="0">
              <a:latin typeface="演示春风楷" panose="00000500000000000000" pitchFamily="2" charset="-122"/>
              <a:ea typeface="演示春风楷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F406AF-7B83-2D10-2F33-730C9FC11FAF}"/>
              </a:ext>
            </a:extLst>
          </p:cNvPr>
          <p:cNvSpPr txBox="1"/>
          <p:nvPr/>
        </p:nvSpPr>
        <p:spPr>
          <a:xfrm>
            <a:off x="4581710" y="506049"/>
            <a:ext cx="623228" cy="605612"/>
          </a:xfrm>
          <a:custGeom>
            <a:avLst/>
            <a:gdLst/>
            <a:ahLst/>
            <a:cxnLst/>
            <a:rect l="l" t="t" r="r" b="b"/>
            <a:pathLst>
              <a:path w="1012727" h="984104">
                <a:moveTo>
                  <a:pt x="395398" y="837460"/>
                </a:moveTo>
                <a:lnTo>
                  <a:pt x="394206" y="837734"/>
                </a:lnTo>
                <a:lnTo>
                  <a:pt x="394570" y="845749"/>
                </a:lnTo>
                <a:close/>
                <a:moveTo>
                  <a:pt x="253331" y="752814"/>
                </a:moveTo>
                <a:lnTo>
                  <a:pt x="253213" y="753713"/>
                </a:lnTo>
                <a:lnTo>
                  <a:pt x="252861" y="753743"/>
                </a:lnTo>
                <a:lnTo>
                  <a:pt x="253082" y="752858"/>
                </a:lnTo>
                <a:close/>
                <a:moveTo>
                  <a:pt x="301802" y="705210"/>
                </a:moveTo>
                <a:lnTo>
                  <a:pt x="301700" y="705618"/>
                </a:lnTo>
                <a:lnTo>
                  <a:pt x="301509" y="705703"/>
                </a:lnTo>
                <a:close/>
                <a:moveTo>
                  <a:pt x="274239" y="684305"/>
                </a:moveTo>
                <a:cubicBezTo>
                  <a:pt x="271407" y="684958"/>
                  <a:pt x="269810" y="685648"/>
                  <a:pt x="269445" y="686377"/>
                </a:cubicBezTo>
                <a:cubicBezTo>
                  <a:pt x="269946" y="693102"/>
                  <a:pt x="272007" y="697466"/>
                  <a:pt x="275628" y="699470"/>
                </a:cubicBezTo>
                <a:cubicBezTo>
                  <a:pt x="279248" y="701474"/>
                  <a:pt x="282903" y="701535"/>
                  <a:pt x="286592" y="699652"/>
                </a:cubicBezTo>
                <a:lnTo>
                  <a:pt x="286478" y="694347"/>
                </a:lnTo>
                <a:cubicBezTo>
                  <a:pt x="281149" y="686999"/>
                  <a:pt x="277070" y="683652"/>
                  <a:pt x="274239" y="684305"/>
                </a:cubicBezTo>
                <a:close/>
                <a:moveTo>
                  <a:pt x="314782" y="627606"/>
                </a:moveTo>
                <a:cubicBezTo>
                  <a:pt x="322600" y="627606"/>
                  <a:pt x="326509" y="631021"/>
                  <a:pt x="326509" y="637853"/>
                </a:cubicBezTo>
                <a:lnTo>
                  <a:pt x="325704" y="640265"/>
                </a:lnTo>
                <a:lnTo>
                  <a:pt x="323322" y="640646"/>
                </a:lnTo>
                <a:cubicBezTo>
                  <a:pt x="320706" y="640879"/>
                  <a:pt x="317655" y="640995"/>
                  <a:pt x="314167" y="640995"/>
                </a:cubicBezTo>
                <a:lnTo>
                  <a:pt x="310228" y="633162"/>
                </a:lnTo>
                <a:lnTo>
                  <a:pt x="311294" y="628766"/>
                </a:lnTo>
                <a:close/>
                <a:moveTo>
                  <a:pt x="320520" y="619021"/>
                </a:moveTo>
                <a:cubicBezTo>
                  <a:pt x="317089" y="619021"/>
                  <a:pt x="314516" y="620199"/>
                  <a:pt x="312801" y="622556"/>
                </a:cubicBezTo>
                <a:lnTo>
                  <a:pt x="311294" y="628766"/>
                </a:lnTo>
                <a:lnTo>
                  <a:pt x="307080" y="630167"/>
                </a:lnTo>
                <a:cubicBezTo>
                  <a:pt x="305368" y="631875"/>
                  <a:pt x="304512" y="634437"/>
                  <a:pt x="304512" y="637853"/>
                </a:cubicBezTo>
                <a:cubicBezTo>
                  <a:pt x="304512" y="645670"/>
                  <a:pt x="307935" y="649579"/>
                  <a:pt x="314782" y="649579"/>
                </a:cubicBezTo>
                <a:cubicBezTo>
                  <a:pt x="318691" y="649579"/>
                  <a:pt x="321623" y="648602"/>
                  <a:pt x="323577" y="646648"/>
                </a:cubicBezTo>
                <a:lnTo>
                  <a:pt x="325704" y="640265"/>
                </a:lnTo>
                <a:lnTo>
                  <a:pt x="329862" y="639600"/>
                </a:lnTo>
                <a:cubicBezTo>
                  <a:pt x="333349" y="638670"/>
                  <a:pt x="335093" y="637276"/>
                  <a:pt x="335093" y="635416"/>
                </a:cubicBezTo>
                <a:cubicBezTo>
                  <a:pt x="333181" y="624486"/>
                  <a:pt x="328323" y="619021"/>
                  <a:pt x="320520" y="619021"/>
                </a:cubicBezTo>
                <a:close/>
                <a:moveTo>
                  <a:pt x="516371" y="595989"/>
                </a:moveTo>
                <a:lnTo>
                  <a:pt x="514147" y="596513"/>
                </a:lnTo>
                <a:lnTo>
                  <a:pt x="513229" y="599256"/>
                </a:lnTo>
                <a:cubicBezTo>
                  <a:pt x="513229" y="604205"/>
                  <a:pt x="517342" y="608858"/>
                  <a:pt x="525570" y="613215"/>
                </a:cubicBezTo>
                <a:cubicBezTo>
                  <a:pt x="526299" y="609769"/>
                  <a:pt x="527612" y="605890"/>
                  <a:pt x="529510" y="601579"/>
                </a:cubicBezTo>
                <a:cubicBezTo>
                  <a:pt x="529510" y="596038"/>
                  <a:pt x="525130" y="594175"/>
                  <a:pt x="516371" y="595989"/>
                </a:cubicBezTo>
                <a:close/>
                <a:moveTo>
                  <a:pt x="172397" y="518944"/>
                </a:moveTo>
                <a:lnTo>
                  <a:pt x="172677" y="521722"/>
                </a:lnTo>
                <a:lnTo>
                  <a:pt x="170120" y="524796"/>
                </a:lnTo>
                <a:cubicBezTo>
                  <a:pt x="170120" y="521654"/>
                  <a:pt x="170879" y="519703"/>
                  <a:pt x="172397" y="518944"/>
                </a:cubicBezTo>
                <a:close/>
                <a:moveTo>
                  <a:pt x="511340" y="134977"/>
                </a:moveTo>
                <a:lnTo>
                  <a:pt x="503742" y="137825"/>
                </a:lnTo>
                <a:cubicBezTo>
                  <a:pt x="497668" y="140334"/>
                  <a:pt x="491407" y="143144"/>
                  <a:pt x="484959" y="146256"/>
                </a:cubicBezTo>
                <a:cubicBezTo>
                  <a:pt x="472063" y="152480"/>
                  <a:pt x="461456" y="158362"/>
                  <a:pt x="453137" y="163903"/>
                </a:cubicBezTo>
                <a:lnTo>
                  <a:pt x="426540" y="177975"/>
                </a:lnTo>
                <a:cubicBezTo>
                  <a:pt x="419132" y="181254"/>
                  <a:pt x="412521" y="185289"/>
                  <a:pt x="406707" y="190078"/>
                </a:cubicBezTo>
                <a:cubicBezTo>
                  <a:pt x="400893" y="194867"/>
                  <a:pt x="397986" y="196875"/>
                  <a:pt x="397986" y="196101"/>
                </a:cubicBezTo>
                <a:cubicBezTo>
                  <a:pt x="397986" y="201338"/>
                  <a:pt x="394430" y="207156"/>
                  <a:pt x="387318" y="213555"/>
                </a:cubicBezTo>
                <a:lnTo>
                  <a:pt x="385740" y="214762"/>
                </a:lnTo>
                <a:lnTo>
                  <a:pt x="405569" y="209240"/>
                </a:lnTo>
                <a:cubicBezTo>
                  <a:pt x="409804" y="208389"/>
                  <a:pt x="417030" y="205999"/>
                  <a:pt x="427246" y="202067"/>
                </a:cubicBezTo>
                <a:cubicBezTo>
                  <a:pt x="433683" y="198879"/>
                  <a:pt x="440203" y="197285"/>
                  <a:pt x="446806" y="197285"/>
                </a:cubicBezTo>
                <a:lnTo>
                  <a:pt x="473972" y="198993"/>
                </a:lnTo>
                <a:cubicBezTo>
                  <a:pt x="484735" y="200124"/>
                  <a:pt x="492856" y="201023"/>
                  <a:pt x="498336" y="201691"/>
                </a:cubicBezTo>
                <a:lnTo>
                  <a:pt x="501144" y="202064"/>
                </a:lnTo>
                <a:lnTo>
                  <a:pt x="501796" y="199837"/>
                </a:lnTo>
                <a:cubicBezTo>
                  <a:pt x="503717" y="192006"/>
                  <a:pt x="506625" y="173182"/>
                  <a:pt x="510519" y="143364"/>
                </a:cubicBezTo>
                <a:close/>
                <a:moveTo>
                  <a:pt x="543536" y="0"/>
                </a:moveTo>
                <a:cubicBezTo>
                  <a:pt x="553707" y="0"/>
                  <a:pt x="566740" y="4539"/>
                  <a:pt x="582634" y="13616"/>
                </a:cubicBezTo>
                <a:lnTo>
                  <a:pt x="629610" y="37139"/>
                </a:lnTo>
                <a:cubicBezTo>
                  <a:pt x="649663" y="48023"/>
                  <a:pt x="662900" y="55799"/>
                  <a:pt x="669322" y="60467"/>
                </a:cubicBezTo>
                <a:cubicBezTo>
                  <a:pt x="675743" y="65135"/>
                  <a:pt x="683811" y="73944"/>
                  <a:pt x="693527" y="86893"/>
                </a:cubicBezTo>
                <a:cubicBezTo>
                  <a:pt x="709041" y="106536"/>
                  <a:pt x="716799" y="119166"/>
                  <a:pt x="716799" y="124783"/>
                </a:cubicBezTo>
                <a:lnTo>
                  <a:pt x="718233" y="130498"/>
                </a:lnTo>
                <a:cubicBezTo>
                  <a:pt x="718233" y="139273"/>
                  <a:pt x="711341" y="148480"/>
                  <a:pt x="697557" y="158119"/>
                </a:cubicBezTo>
                <a:lnTo>
                  <a:pt x="674354" y="174082"/>
                </a:lnTo>
                <a:cubicBezTo>
                  <a:pt x="668373" y="177831"/>
                  <a:pt x="654597" y="197680"/>
                  <a:pt x="633025" y="233627"/>
                </a:cubicBezTo>
                <a:cubicBezTo>
                  <a:pt x="624964" y="247062"/>
                  <a:pt x="619120" y="257863"/>
                  <a:pt x="615492" y="266030"/>
                </a:cubicBezTo>
                <a:cubicBezTo>
                  <a:pt x="611864" y="274197"/>
                  <a:pt x="606786" y="289468"/>
                  <a:pt x="600258" y="311844"/>
                </a:cubicBezTo>
                <a:lnTo>
                  <a:pt x="599576" y="313552"/>
                </a:lnTo>
                <a:lnTo>
                  <a:pt x="612805" y="311025"/>
                </a:lnTo>
                <a:cubicBezTo>
                  <a:pt x="625518" y="308694"/>
                  <a:pt x="640972" y="306038"/>
                  <a:pt x="659166" y="303055"/>
                </a:cubicBezTo>
                <a:cubicBezTo>
                  <a:pt x="676244" y="300869"/>
                  <a:pt x="690730" y="298292"/>
                  <a:pt x="702624" y="295324"/>
                </a:cubicBezTo>
                <a:cubicBezTo>
                  <a:pt x="714518" y="292356"/>
                  <a:pt x="723569" y="289491"/>
                  <a:pt x="729778" y="286728"/>
                </a:cubicBezTo>
                <a:cubicBezTo>
                  <a:pt x="739220" y="281992"/>
                  <a:pt x="747224" y="278762"/>
                  <a:pt x="753790" y="277039"/>
                </a:cubicBezTo>
                <a:cubicBezTo>
                  <a:pt x="760355" y="275316"/>
                  <a:pt x="766370" y="276368"/>
                  <a:pt x="771835" y="280193"/>
                </a:cubicBezTo>
                <a:cubicBezTo>
                  <a:pt x="782021" y="283320"/>
                  <a:pt x="790227" y="285392"/>
                  <a:pt x="796451" y="286409"/>
                </a:cubicBezTo>
                <a:cubicBezTo>
                  <a:pt x="810280" y="288398"/>
                  <a:pt x="819980" y="291062"/>
                  <a:pt x="825551" y="294402"/>
                </a:cubicBezTo>
                <a:cubicBezTo>
                  <a:pt x="831472" y="296375"/>
                  <a:pt x="838607" y="297362"/>
                  <a:pt x="846956" y="297362"/>
                </a:cubicBezTo>
                <a:lnTo>
                  <a:pt x="878698" y="305309"/>
                </a:lnTo>
                <a:lnTo>
                  <a:pt x="897052" y="312937"/>
                </a:lnTo>
                <a:cubicBezTo>
                  <a:pt x="906494" y="317689"/>
                  <a:pt x="911215" y="324490"/>
                  <a:pt x="911215" y="333340"/>
                </a:cubicBezTo>
                <a:cubicBezTo>
                  <a:pt x="911215" y="334721"/>
                  <a:pt x="913849" y="336201"/>
                  <a:pt x="919116" y="337780"/>
                </a:cubicBezTo>
                <a:cubicBezTo>
                  <a:pt x="923731" y="342365"/>
                  <a:pt x="928335" y="350114"/>
                  <a:pt x="932927" y="361029"/>
                </a:cubicBezTo>
                <a:cubicBezTo>
                  <a:pt x="937519" y="371944"/>
                  <a:pt x="939815" y="380346"/>
                  <a:pt x="939815" y="386236"/>
                </a:cubicBezTo>
                <a:cubicBezTo>
                  <a:pt x="939815" y="395557"/>
                  <a:pt x="934699" y="403299"/>
                  <a:pt x="924467" y="409462"/>
                </a:cubicBezTo>
                <a:cubicBezTo>
                  <a:pt x="920262" y="411572"/>
                  <a:pt x="916733" y="414039"/>
                  <a:pt x="913879" y="416863"/>
                </a:cubicBezTo>
                <a:lnTo>
                  <a:pt x="906000" y="420825"/>
                </a:lnTo>
                <a:cubicBezTo>
                  <a:pt x="899807" y="420825"/>
                  <a:pt x="892862" y="419383"/>
                  <a:pt x="885165" y="416498"/>
                </a:cubicBezTo>
                <a:cubicBezTo>
                  <a:pt x="877651" y="414616"/>
                  <a:pt x="872429" y="413675"/>
                  <a:pt x="869499" y="413675"/>
                </a:cubicBezTo>
                <a:cubicBezTo>
                  <a:pt x="856429" y="413675"/>
                  <a:pt x="845324" y="411390"/>
                  <a:pt x="836185" y="406821"/>
                </a:cubicBezTo>
                <a:cubicBezTo>
                  <a:pt x="826910" y="403724"/>
                  <a:pt x="804094" y="401705"/>
                  <a:pt x="767737" y="400764"/>
                </a:cubicBezTo>
                <a:cubicBezTo>
                  <a:pt x="753877" y="399838"/>
                  <a:pt x="734423" y="399375"/>
                  <a:pt x="709375" y="399375"/>
                </a:cubicBezTo>
                <a:cubicBezTo>
                  <a:pt x="688866" y="399375"/>
                  <a:pt x="662794" y="400308"/>
                  <a:pt x="631158" y="402176"/>
                </a:cubicBezTo>
                <a:cubicBezTo>
                  <a:pt x="611089" y="404013"/>
                  <a:pt x="568937" y="409481"/>
                  <a:pt x="504701" y="418582"/>
                </a:cubicBezTo>
                <a:cubicBezTo>
                  <a:pt x="488642" y="420857"/>
                  <a:pt x="473877" y="422997"/>
                  <a:pt x="460407" y="425003"/>
                </a:cubicBezTo>
                <a:lnTo>
                  <a:pt x="443273" y="427592"/>
                </a:lnTo>
                <a:lnTo>
                  <a:pt x="443806" y="427747"/>
                </a:lnTo>
                <a:cubicBezTo>
                  <a:pt x="448007" y="429303"/>
                  <a:pt x="451899" y="431102"/>
                  <a:pt x="455482" y="433144"/>
                </a:cubicBezTo>
                <a:cubicBezTo>
                  <a:pt x="467778" y="438730"/>
                  <a:pt x="482541" y="451178"/>
                  <a:pt x="499771" y="470488"/>
                </a:cubicBezTo>
                <a:cubicBezTo>
                  <a:pt x="517001" y="489797"/>
                  <a:pt x="526823" y="504302"/>
                  <a:pt x="529236" y="514003"/>
                </a:cubicBezTo>
                <a:cubicBezTo>
                  <a:pt x="530808" y="523874"/>
                  <a:pt x="530364" y="538766"/>
                  <a:pt x="527904" y="558679"/>
                </a:cubicBezTo>
                <a:lnTo>
                  <a:pt x="526069" y="571334"/>
                </a:lnTo>
                <a:lnTo>
                  <a:pt x="528138" y="569814"/>
                </a:lnTo>
                <a:cubicBezTo>
                  <a:pt x="532711" y="565776"/>
                  <a:pt x="537085" y="561206"/>
                  <a:pt x="541259" y="556106"/>
                </a:cubicBezTo>
                <a:cubicBezTo>
                  <a:pt x="541259" y="556106"/>
                  <a:pt x="552349" y="545016"/>
                  <a:pt x="574527" y="522838"/>
                </a:cubicBezTo>
                <a:cubicBezTo>
                  <a:pt x="584880" y="512469"/>
                  <a:pt x="596315" y="499092"/>
                  <a:pt x="608831" y="482704"/>
                </a:cubicBezTo>
                <a:cubicBezTo>
                  <a:pt x="621348" y="466317"/>
                  <a:pt x="627606" y="457516"/>
                  <a:pt x="627606" y="456302"/>
                </a:cubicBezTo>
                <a:cubicBezTo>
                  <a:pt x="627606" y="456727"/>
                  <a:pt x="626771" y="456104"/>
                  <a:pt x="625101" y="454434"/>
                </a:cubicBezTo>
                <a:cubicBezTo>
                  <a:pt x="621594" y="449212"/>
                  <a:pt x="619465" y="444643"/>
                  <a:pt x="618714" y="440727"/>
                </a:cubicBezTo>
                <a:cubicBezTo>
                  <a:pt x="617962" y="436810"/>
                  <a:pt x="618384" y="431778"/>
                  <a:pt x="619978" y="425630"/>
                </a:cubicBezTo>
                <a:cubicBezTo>
                  <a:pt x="624638" y="416354"/>
                  <a:pt x="632038" y="411717"/>
                  <a:pt x="642179" y="411717"/>
                </a:cubicBezTo>
                <a:cubicBezTo>
                  <a:pt x="647538" y="411717"/>
                  <a:pt x="656164" y="413986"/>
                  <a:pt x="668058" y="418525"/>
                </a:cubicBezTo>
                <a:cubicBezTo>
                  <a:pt x="679952" y="423064"/>
                  <a:pt x="687652" y="426639"/>
                  <a:pt x="691159" y="429250"/>
                </a:cubicBezTo>
                <a:cubicBezTo>
                  <a:pt x="696138" y="430905"/>
                  <a:pt x="698628" y="431732"/>
                  <a:pt x="698628" y="431732"/>
                </a:cubicBezTo>
                <a:cubicBezTo>
                  <a:pt x="704427" y="431732"/>
                  <a:pt x="710810" y="434347"/>
                  <a:pt x="717778" y="439577"/>
                </a:cubicBezTo>
                <a:cubicBezTo>
                  <a:pt x="724746" y="444806"/>
                  <a:pt x="728229" y="450852"/>
                  <a:pt x="728229" y="457713"/>
                </a:cubicBezTo>
                <a:cubicBezTo>
                  <a:pt x="728229" y="457319"/>
                  <a:pt x="730241" y="459133"/>
                  <a:pt x="734264" y="463156"/>
                </a:cubicBezTo>
                <a:cubicBezTo>
                  <a:pt x="740822" y="471019"/>
                  <a:pt x="744791" y="477372"/>
                  <a:pt x="746173" y="482215"/>
                </a:cubicBezTo>
                <a:cubicBezTo>
                  <a:pt x="747554" y="487057"/>
                  <a:pt x="748245" y="496522"/>
                  <a:pt x="748245" y="510610"/>
                </a:cubicBezTo>
                <a:lnTo>
                  <a:pt x="748245" y="542489"/>
                </a:lnTo>
                <a:lnTo>
                  <a:pt x="733125" y="557631"/>
                </a:lnTo>
                <a:cubicBezTo>
                  <a:pt x="724336" y="565130"/>
                  <a:pt x="715451" y="571131"/>
                  <a:pt x="706472" y="575632"/>
                </a:cubicBezTo>
                <a:cubicBezTo>
                  <a:pt x="697493" y="580133"/>
                  <a:pt x="689405" y="582383"/>
                  <a:pt x="682210" y="582383"/>
                </a:cubicBezTo>
                <a:cubicBezTo>
                  <a:pt x="680828" y="582383"/>
                  <a:pt x="676282" y="584311"/>
                  <a:pt x="668570" y="588167"/>
                </a:cubicBezTo>
                <a:lnTo>
                  <a:pt x="644206" y="597890"/>
                </a:lnTo>
                <a:cubicBezTo>
                  <a:pt x="639727" y="598634"/>
                  <a:pt x="634179" y="601215"/>
                  <a:pt x="627560" y="605632"/>
                </a:cubicBezTo>
                <a:cubicBezTo>
                  <a:pt x="617207" y="613663"/>
                  <a:pt x="601093" y="618778"/>
                  <a:pt x="579218" y="620979"/>
                </a:cubicBezTo>
                <a:cubicBezTo>
                  <a:pt x="577108" y="620979"/>
                  <a:pt x="572675" y="622103"/>
                  <a:pt x="565920" y="624349"/>
                </a:cubicBezTo>
                <a:cubicBezTo>
                  <a:pt x="555248" y="626869"/>
                  <a:pt x="545791" y="624820"/>
                  <a:pt x="537548" y="618201"/>
                </a:cubicBezTo>
                <a:lnTo>
                  <a:pt x="539125" y="620867"/>
                </a:lnTo>
                <a:lnTo>
                  <a:pt x="550097" y="624792"/>
                </a:lnTo>
                <a:cubicBezTo>
                  <a:pt x="564835" y="631336"/>
                  <a:pt x="577875" y="641086"/>
                  <a:pt x="589214" y="654043"/>
                </a:cubicBezTo>
                <a:cubicBezTo>
                  <a:pt x="596106" y="660965"/>
                  <a:pt x="607514" y="670035"/>
                  <a:pt x="623439" y="681254"/>
                </a:cubicBezTo>
                <a:cubicBezTo>
                  <a:pt x="670544" y="717793"/>
                  <a:pt x="699417" y="741391"/>
                  <a:pt x="710059" y="752048"/>
                </a:cubicBezTo>
                <a:cubicBezTo>
                  <a:pt x="713702" y="756602"/>
                  <a:pt x="722969" y="764139"/>
                  <a:pt x="737862" y="774659"/>
                </a:cubicBezTo>
                <a:cubicBezTo>
                  <a:pt x="760222" y="787562"/>
                  <a:pt x="788515" y="803297"/>
                  <a:pt x="822739" y="821863"/>
                </a:cubicBezTo>
                <a:cubicBezTo>
                  <a:pt x="856964" y="840428"/>
                  <a:pt x="883761" y="854561"/>
                  <a:pt x="903131" y="864262"/>
                </a:cubicBezTo>
                <a:cubicBezTo>
                  <a:pt x="918205" y="870865"/>
                  <a:pt x="935564" y="879564"/>
                  <a:pt x="955208" y="890357"/>
                </a:cubicBezTo>
                <a:cubicBezTo>
                  <a:pt x="974851" y="901150"/>
                  <a:pt x="986745" y="908619"/>
                  <a:pt x="990890" y="912763"/>
                </a:cubicBezTo>
                <a:lnTo>
                  <a:pt x="1000977" y="919503"/>
                </a:lnTo>
                <a:cubicBezTo>
                  <a:pt x="1008810" y="922114"/>
                  <a:pt x="1012727" y="928035"/>
                  <a:pt x="1012727" y="937264"/>
                </a:cubicBezTo>
                <a:cubicBezTo>
                  <a:pt x="1006169" y="948483"/>
                  <a:pt x="997751" y="953136"/>
                  <a:pt x="987474" y="951223"/>
                </a:cubicBezTo>
                <a:cubicBezTo>
                  <a:pt x="989554" y="951223"/>
                  <a:pt x="987899" y="952764"/>
                  <a:pt x="982510" y="955845"/>
                </a:cubicBezTo>
                <a:cubicBezTo>
                  <a:pt x="966039" y="961341"/>
                  <a:pt x="955580" y="964088"/>
                  <a:pt x="951132" y="964088"/>
                </a:cubicBezTo>
                <a:lnTo>
                  <a:pt x="924832" y="969348"/>
                </a:lnTo>
                <a:cubicBezTo>
                  <a:pt x="918213" y="971565"/>
                  <a:pt x="896907" y="972673"/>
                  <a:pt x="860914" y="972673"/>
                </a:cubicBezTo>
                <a:cubicBezTo>
                  <a:pt x="843199" y="972673"/>
                  <a:pt x="829388" y="971925"/>
                  <a:pt x="819483" y="970430"/>
                </a:cubicBezTo>
                <a:cubicBezTo>
                  <a:pt x="809578" y="968935"/>
                  <a:pt x="799456" y="966646"/>
                  <a:pt x="789118" y="963565"/>
                </a:cubicBezTo>
                <a:cubicBezTo>
                  <a:pt x="771099" y="957174"/>
                  <a:pt x="758530" y="950942"/>
                  <a:pt x="751410" y="944870"/>
                </a:cubicBezTo>
                <a:cubicBezTo>
                  <a:pt x="738674" y="935321"/>
                  <a:pt x="722913" y="920672"/>
                  <a:pt x="704127" y="900923"/>
                </a:cubicBezTo>
                <a:cubicBezTo>
                  <a:pt x="685341" y="881173"/>
                  <a:pt x="669807" y="862926"/>
                  <a:pt x="657526" y="846182"/>
                </a:cubicBezTo>
                <a:lnTo>
                  <a:pt x="641724" y="825529"/>
                </a:lnTo>
                <a:cubicBezTo>
                  <a:pt x="629868" y="811502"/>
                  <a:pt x="618847" y="798014"/>
                  <a:pt x="608661" y="785065"/>
                </a:cubicBezTo>
                <a:cubicBezTo>
                  <a:pt x="592691" y="767198"/>
                  <a:pt x="575537" y="745239"/>
                  <a:pt x="557199" y="719189"/>
                </a:cubicBezTo>
                <a:cubicBezTo>
                  <a:pt x="540030" y="694392"/>
                  <a:pt x="528082" y="678894"/>
                  <a:pt x="521356" y="672695"/>
                </a:cubicBezTo>
                <a:lnTo>
                  <a:pt x="520992" y="672468"/>
                </a:lnTo>
                <a:lnTo>
                  <a:pt x="520925" y="673398"/>
                </a:lnTo>
                <a:lnTo>
                  <a:pt x="520925" y="730780"/>
                </a:lnTo>
                <a:lnTo>
                  <a:pt x="520925" y="776526"/>
                </a:lnTo>
                <a:cubicBezTo>
                  <a:pt x="520925" y="828383"/>
                  <a:pt x="520151" y="865951"/>
                  <a:pt x="518602" y="889230"/>
                </a:cubicBezTo>
                <a:cubicBezTo>
                  <a:pt x="517054" y="912509"/>
                  <a:pt x="513813" y="930562"/>
                  <a:pt x="508879" y="943390"/>
                </a:cubicBezTo>
                <a:cubicBezTo>
                  <a:pt x="504006" y="958054"/>
                  <a:pt x="498648" y="967941"/>
                  <a:pt x="492803" y="973049"/>
                </a:cubicBezTo>
                <a:cubicBezTo>
                  <a:pt x="486959" y="978157"/>
                  <a:pt x="478830" y="981296"/>
                  <a:pt x="468416" y="982464"/>
                </a:cubicBezTo>
                <a:lnTo>
                  <a:pt x="458647" y="984104"/>
                </a:lnTo>
                <a:cubicBezTo>
                  <a:pt x="449858" y="984104"/>
                  <a:pt x="440954" y="980886"/>
                  <a:pt x="431937" y="974449"/>
                </a:cubicBezTo>
                <a:cubicBezTo>
                  <a:pt x="425652" y="969940"/>
                  <a:pt x="401083" y="956976"/>
                  <a:pt x="358228" y="935557"/>
                </a:cubicBezTo>
                <a:cubicBezTo>
                  <a:pt x="346494" y="930866"/>
                  <a:pt x="338782" y="925439"/>
                  <a:pt x="335093" y="919276"/>
                </a:cubicBezTo>
                <a:cubicBezTo>
                  <a:pt x="333226" y="917424"/>
                  <a:pt x="327913" y="914904"/>
                  <a:pt x="319154" y="911716"/>
                </a:cubicBezTo>
                <a:cubicBezTo>
                  <a:pt x="307647" y="906479"/>
                  <a:pt x="288337" y="894979"/>
                  <a:pt x="261225" y="877218"/>
                </a:cubicBezTo>
                <a:cubicBezTo>
                  <a:pt x="251737" y="870326"/>
                  <a:pt x="246242" y="866880"/>
                  <a:pt x="244739" y="866880"/>
                </a:cubicBezTo>
                <a:cubicBezTo>
                  <a:pt x="234796" y="866880"/>
                  <a:pt x="227904" y="863070"/>
                  <a:pt x="224063" y="855449"/>
                </a:cubicBezTo>
                <a:cubicBezTo>
                  <a:pt x="220511" y="838887"/>
                  <a:pt x="221991" y="830607"/>
                  <a:pt x="228504" y="830607"/>
                </a:cubicBezTo>
                <a:cubicBezTo>
                  <a:pt x="235016" y="830607"/>
                  <a:pt x="241043" y="831161"/>
                  <a:pt x="246584" y="832269"/>
                </a:cubicBezTo>
                <a:lnTo>
                  <a:pt x="323822" y="833681"/>
                </a:lnTo>
                <a:lnTo>
                  <a:pt x="395496" y="836479"/>
                </a:lnTo>
                <a:lnTo>
                  <a:pt x="403178" y="759551"/>
                </a:lnTo>
                <a:cubicBezTo>
                  <a:pt x="404612" y="737992"/>
                  <a:pt x="406038" y="707334"/>
                  <a:pt x="407456" y="667575"/>
                </a:cubicBezTo>
                <a:lnTo>
                  <a:pt x="408787" y="627315"/>
                </a:lnTo>
                <a:lnTo>
                  <a:pt x="405170" y="633742"/>
                </a:lnTo>
                <a:cubicBezTo>
                  <a:pt x="398529" y="641856"/>
                  <a:pt x="390062" y="646657"/>
                  <a:pt x="379769" y="648145"/>
                </a:cubicBezTo>
                <a:cubicBezTo>
                  <a:pt x="353689" y="648145"/>
                  <a:pt x="339222" y="647667"/>
                  <a:pt x="336368" y="646710"/>
                </a:cubicBezTo>
                <a:cubicBezTo>
                  <a:pt x="336004" y="646710"/>
                  <a:pt x="330175" y="653170"/>
                  <a:pt x="318881" y="666088"/>
                </a:cubicBezTo>
                <a:cubicBezTo>
                  <a:pt x="315336" y="667861"/>
                  <a:pt x="312019" y="669296"/>
                  <a:pt x="308930" y="670396"/>
                </a:cubicBezTo>
                <a:lnTo>
                  <a:pt x="308612" y="670481"/>
                </a:lnTo>
                <a:lnTo>
                  <a:pt x="307928" y="674217"/>
                </a:lnTo>
                <a:cubicBezTo>
                  <a:pt x="307928" y="678771"/>
                  <a:pt x="307867" y="680866"/>
                  <a:pt x="307746" y="680502"/>
                </a:cubicBezTo>
                <a:cubicBezTo>
                  <a:pt x="310694" y="690886"/>
                  <a:pt x="309216" y="698673"/>
                  <a:pt x="303310" y="703865"/>
                </a:cubicBezTo>
                <a:lnTo>
                  <a:pt x="302222" y="704502"/>
                </a:lnTo>
                <a:lnTo>
                  <a:pt x="301802" y="705210"/>
                </a:lnTo>
                <a:lnTo>
                  <a:pt x="301936" y="704670"/>
                </a:lnTo>
                <a:lnTo>
                  <a:pt x="295928" y="708191"/>
                </a:lnTo>
                <a:lnTo>
                  <a:pt x="301509" y="705703"/>
                </a:lnTo>
                <a:lnTo>
                  <a:pt x="298848" y="710184"/>
                </a:lnTo>
                <a:cubicBezTo>
                  <a:pt x="295664" y="714131"/>
                  <a:pt x="290888" y="717929"/>
                  <a:pt x="284520" y="721580"/>
                </a:cubicBezTo>
                <a:cubicBezTo>
                  <a:pt x="281787" y="722931"/>
                  <a:pt x="278796" y="726317"/>
                  <a:pt x="275548" y="731736"/>
                </a:cubicBezTo>
                <a:cubicBezTo>
                  <a:pt x="269377" y="742837"/>
                  <a:pt x="262472" y="749775"/>
                  <a:pt x="254832" y="752550"/>
                </a:cubicBezTo>
                <a:lnTo>
                  <a:pt x="253331" y="752814"/>
                </a:lnTo>
                <a:lnTo>
                  <a:pt x="253597" y="750795"/>
                </a:lnTo>
                <a:lnTo>
                  <a:pt x="253082" y="752858"/>
                </a:lnTo>
                <a:lnTo>
                  <a:pt x="246948" y="753938"/>
                </a:lnTo>
                <a:cubicBezTo>
                  <a:pt x="249331" y="752981"/>
                  <a:pt x="251035" y="752940"/>
                  <a:pt x="252060" y="753812"/>
                </a:cubicBezTo>
                <a:lnTo>
                  <a:pt x="252861" y="753743"/>
                </a:lnTo>
                <a:lnTo>
                  <a:pt x="251431" y="759468"/>
                </a:lnTo>
                <a:cubicBezTo>
                  <a:pt x="249987" y="762570"/>
                  <a:pt x="247821" y="765885"/>
                  <a:pt x="244933" y="769410"/>
                </a:cubicBezTo>
                <a:cubicBezTo>
                  <a:pt x="239156" y="776462"/>
                  <a:pt x="234113" y="782143"/>
                  <a:pt x="229802" y="786454"/>
                </a:cubicBezTo>
                <a:cubicBezTo>
                  <a:pt x="228724" y="786819"/>
                  <a:pt x="225365" y="793244"/>
                  <a:pt x="219726" y="805730"/>
                </a:cubicBezTo>
                <a:cubicBezTo>
                  <a:pt x="214086" y="818215"/>
                  <a:pt x="211076" y="825392"/>
                  <a:pt x="210697" y="827259"/>
                </a:cubicBezTo>
                <a:cubicBezTo>
                  <a:pt x="210697" y="833696"/>
                  <a:pt x="206864" y="842147"/>
                  <a:pt x="199198" y="852614"/>
                </a:cubicBezTo>
                <a:cubicBezTo>
                  <a:pt x="191532" y="863081"/>
                  <a:pt x="183835" y="868315"/>
                  <a:pt x="176108" y="868315"/>
                </a:cubicBezTo>
                <a:cubicBezTo>
                  <a:pt x="177338" y="868315"/>
                  <a:pt x="176723" y="869545"/>
                  <a:pt x="174264" y="872004"/>
                </a:cubicBezTo>
                <a:cubicBezTo>
                  <a:pt x="167767" y="876892"/>
                  <a:pt x="161178" y="879643"/>
                  <a:pt x="154499" y="880258"/>
                </a:cubicBezTo>
                <a:cubicBezTo>
                  <a:pt x="147819" y="880873"/>
                  <a:pt x="139296" y="881180"/>
                  <a:pt x="128927" y="881180"/>
                </a:cubicBezTo>
                <a:cubicBezTo>
                  <a:pt x="108494" y="881180"/>
                  <a:pt x="91735" y="878452"/>
                  <a:pt x="78650" y="872994"/>
                </a:cubicBezTo>
                <a:cubicBezTo>
                  <a:pt x="65564" y="867537"/>
                  <a:pt x="53101" y="858888"/>
                  <a:pt x="41260" y="847047"/>
                </a:cubicBezTo>
                <a:cubicBezTo>
                  <a:pt x="25518" y="831305"/>
                  <a:pt x="15734" y="821984"/>
                  <a:pt x="11909" y="819085"/>
                </a:cubicBezTo>
                <a:cubicBezTo>
                  <a:pt x="3969" y="811191"/>
                  <a:pt x="0" y="801771"/>
                  <a:pt x="0" y="790826"/>
                </a:cubicBezTo>
                <a:cubicBezTo>
                  <a:pt x="0" y="782386"/>
                  <a:pt x="2702" y="774386"/>
                  <a:pt x="8106" y="766826"/>
                </a:cubicBezTo>
                <a:cubicBezTo>
                  <a:pt x="16319" y="756260"/>
                  <a:pt x="23116" y="748287"/>
                  <a:pt x="28497" y="742905"/>
                </a:cubicBezTo>
                <a:cubicBezTo>
                  <a:pt x="33879" y="737524"/>
                  <a:pt x="39719" y="734833"/>
                  <a:pt x="46019" y="734833"/>
                </a:cubicBezTo>
                <a:cubicBezTo>
                  <a:pt x="45427" y="734833"/>
                  <a:pt x="45746" y="734218"/>
                  <a:pt x="46976" y="732989"/>
                </a:cubicBezTo>
                <a:lnTo>
                  <a:pt x="77739" y="721922"/>
                </a:lnTo>
                <a:lnTo>
                  <a:pt x="76351" y="747810"/>
                </a:lnTo>
                <a:lnTo>
                  <a:pt x="77352" y="746583"/>
                </a:lnTo>
                <a:cubicBezTo>
                  <a:pt x="86915" y="742757"/>
                  <a:pt x="98574" y="736681"/>
                  <a:pt x="112327" y="728355"/>
                </a:cubicBezTo>
                <a:cubicBezTo>
                  <a:pt x="126081" y="720028"/>
                  <a:pt x="150332" y="704631"/>
                  <a:pt x="185080" y="682164"/>
                </a:cubicBezTo>
                <a:cubicBezTo>
                  <a:pt x="199676" y="673504"/>
                  <a:pt x="211350" y="667009"/>
                  <a:pt x="220101" y="662678"/>
                </a:cubicBezTo>
                <a:lnTo>
                  <a:pt x="229548" y="658470"/>
                </a:lnTo>
                <a:lnTo>
                  <a:pt x="232312" y="654635"/>
                </a:lnTo>
                <a:cubicBezTo>
                  <a:pt x="235656" y="651135"/>
                  <a:pt x="240671" y="647598"/>
                  <a:pt x="247358" y="644023"/>
                </a:cubicBezTo>
                <a:cubicBezTo>
                  <a:pt x="250701" y="642236"/>
                  <a:pt x="253923" y="640776"/>
                  <a:pt x="257024" y="639644"/>
                </a:cubicBezTo>
                <a:lnTo>
                  <a:pt x="265811" y="637273"/>
                </a:lnTo>
                <a:lnTo>
                  <a:pt x="266087" y="636333"/>
                </a:lnTo>
                <a:cubicBezTo>
                  <a:pt x="269130" y="632397"/>
                  <a:pt x="275092" y="631386"/>
                  <a:pt x="283973" y="633298"/>
                </a:cubicBezTo>
                <a:lnTo>
                  <a:pt x="284023" y="632695"/>
                </a:lnTo>
                <a:lnTo>
                  <a:pt x="277620" y="632410"/>
                </a:lnTo>
                <a:cubicBezTo>
                  <a:pt x="263502" y="632410"/>
                  <a:pt x="256443" y="628987"/>
                  <a:pt x="256443" y="622141"/>
                </a:cubicBezTo>
                <a:cubicBezTo>
                  <a:pt x="256443" y="632797"/>
                  <a:pt x="249202" y="638126"/>
                  <a:pt x="234720" y="638126"/>
                </a:cubicBezTo>
                <a:cubicBezTo>
                  <a:pt x="231638" y="638126"/>
                  <a:pt x="225513" y="639651"/>
                  <a:pt x="216344" y="642703"/>
                </a:cubicBezTo>
                <a:cubicBezTo>
                  <a:pt x="206067" y="647287"/>
                  <a:pt x="193042" y="649579"/>
                  <a:pt x="177270" y="649579"/>
                </a:cubicBezTo>
                <a:cubicBezTo>
                  <a:pt x="177270" y="632076"/>
                  <a:pt x="184640" y="619310"/>
                  <a:pt x="199380" y="611279"/>
                </a:cubicBezTo>
                <a:cubicBezTo>
                  <a:pt x="203797" y="608319"/>
                  <a:pt x="213042" y="599810"/>
                  <a:pt x="227115" y="585753"/>
                </a:cubicBezTo>
                <a:lnTo>
                  <a:pt x="232258" y="581103"/>
                </a:lnTo>
                <a:lnTo>
                  <a:pt x="222299" y="575518"/>
                </a:lnTo>
                <a:cubicBezTo>
                  <a:pt x="213243" y="569620"/>
                  <a:pt x="204397" y="564113"/>
                  <a:pt x="195759" y="558998"/>
                </a:cubicBezTo>
                <a:cubicBezTo>
                  <a:pt x="185308" y="551180"/>
                  <a:pt x="178135" y="543933"/>
                  <a:pt x="174241" y="537257"/>
                </a:cubicBezTo>
                <a:lnTo>
                  <a:pt x="172677" y="521722"/>
                </a:lnTo>
                <a:lnTo>
                  <a:pt x="187676" y="503688"/>
                </a:lnTo>
                <a:cubicBezTo>
                  <a:pt x="208746" y="501471"/>
                  <a:pt x="228857" y="501623"/>
                  <a:pt x="248007" y="504143"/>
                </a:cubicBezTo>
                <a:cubicBezTo>
                  <a:pt x="267157" y="506663"/>
                  <a:pt x="283168" y="510397"/>
                  <a:pt x="296042" y="515346"/>
                </a:cubicBezTo>
                <a:cubicBezTo>
                  <a:pt x="296042" y="515346"/>
                  <a:pt x="307442" y="519141"/>
                  <a:pt x="330243" y="526731"/>
                </a:cubicBezTo>
                <a:cubicBezTo>
                  <a:pt x="339625" y="528826"/>
                  <a:pt x="351830" y="533783"/>
                  <a:pt x="366858" y="541601"/>
                </a:cubicBezTo>
                <a:cubicBezTo>
                  <a:pt x="378130" y="547464"/>
                  <a:pt x="385175" y="553037"/>
                  <a:pt x="387992" y="558320"/>
                </a:cubicBezTo>
                <a:lnTo>
                  <a:pt x="388938" y="561800"/>
                </a:lnTo>
                <a:lnTo>
                  <a:pt x="398043" y="557062"/>
                </a:lnTo>
                <a:lnTo>
                  <a:pt x="410188" y="554767"/>
                </a:lnTo>
                <a:lnTo>
                  <a:pt x="410061" y="542056"/>
                </a:lnTo>
                <a:cubicBezTo>
                  <a:pt x="409573" y="519445"/>
                  <a:pt x="408352" y="501957"/>
                  <a:pt x="406400" y="489593"/>
                </a:cubicBezTo>
                <a:cubicBezTo>
                  <a:pt x="403796" y="473106"/>
                  <a:pt x="400020" y="462389"/>
                  <a:pt x="395071" y="457440"/>
                </a:cubicBezTo>
                <a:cubicBezTo>
                  <a:pt x="392293" y="455353"/>
                  <a:pt x="389792" y="452543"/>
                  <a:pt x="387568" y="449009"/>
                </a:cubicBezTo>
                <a:lnTo>
                  <a:pt x="382421" y="437756"/>
                </a:lnTo>
                <a:lnTo>
                  <a:pt x="374122" y="439406"/>
                </a:lnTo>
                <a:lnTo>
                  <a:pt x="344498" y="444825"/>
                </a:lnTo>
                <a:cubicBezTo>
                  <a:pt x="331139" y="446495"/>
                  <a:pt x="323647" y="448142"/>
                  <a:pt x="322023" y="449766"/>
                </a:cubicBezTo>
                <a:cubicBezTo>
                  <a:pt x="312960" y="454305"/>
                  <a:pt x="306258" y="456575"/>
                  <a:pt x="301916" y="456575"/>
                </a:cubicBezTo>
                <a:cubicBezTo>
                  <a:pt x="302205" y="456575"/>
                  <a:pt x="302766" y="456158"/>
                  <a:pt x="303601" y="455323"/>
                </a:cubicBezTo>
                <a:cubicBezTo>
                  <a:pt x="298759" y="460165"/>
                  <a:pt x="287996" y="464256"/>
                  <a:pt x="271313" y="467596"/>
                </a:cubicBezTo>
                <a:lnTo>
                  <a:pt x="223653" y="485289"/>
                </a:lnTo>
                <a:lnTo>
                  <a:pt x="192162" y="498792"/>
                </a:lnTo>
                <a:lnTo>
                  <a:pt x="150400" y="515187"/>
                </a:lnTo>
                <a:cubicBezTo>
                  <a:pt x="148594" y="515187"/>
                  <a:pt x="143220" y="517107"/>
                  <a:pt x="134278" y="520948"/>
                </a:cubicBezTo>
                <a:cubicBezTo>
                  <a:pt x="119644" y="527582"/>
                  <a:pt x="108335" y="530899"/>
                  <a:pt x="100350" y="530899"/>
                </a:cubicBezTo>
                <a:cubicBezTo>
                  <a:pt x="80646" y="530899"/>
                  <a:pt x="57556" y="520963"/>
                  <a:pt x="31082" y="501092"/>
                </a:cubicBezTo>
                <a:cubicBezTo>
                  <a:pt x="21594" y="494473"/>
                  <a:pt x="14755" y="485312"/>
                  <a:pt x="10565" y="473607"/>
                </a:cubicBezTo>
                <a:cubicBezTo>
                  <a:pt x="6375" y="461903"/>
                  <a:pt x="10854" y="456051"/>
                  <a:pt x="24000" y="456051"/>
                </a:cubicBezTo>
                <a:cubicBezTo>
                  <a:pt x="24956" y="455808"/>
                  <a:pt x="30873" y="454446"/>
                  <a:pt x="41750" y="451964"/>
                </a:cubicBezTo>
                <a:cubicBezTo>
                  <a:pt x="52626" y="449482"/>
                  <a:pt x="64714" y="446169"/>
                  <a:pt x="78012" y="442024"/>
                </a:cubicBezTo>
                <a:lnTo>
                  <a:pt x="164905" y="419163"/>
                </a:lnTo>
                <a:cubicBezTo>
                  <a:pt x="173254" y="417311"/>
                  <a:pt x="183512" y="414650"/>
                  <a:pt x="195680" y="411182"/>
                </a:cubicBezTo>
                <a:cubicBezTo>
                  <a:pt x="207847" y="407713"/>
                  <a:pt x="217141" y="405318"/>
                  <a:pt x="223562" y="403997"/>
                </a:cubicBezTo>
                <a:cubicBezTo>
                  <a:pt x="225430" y="403071"/>
                  <a:pt x="247479" y="397204"/>
                  <a:pt x="289711" y="386396"/>
                </a:cubicBezTo>
                <a:lnTo>
                  <a:pt x="327556" y="376946"/>
                </a:lnTo>
                <a:lnTo>
                  <a:pt x="420916" y="355405"/>
                </a:lnTo>
                <a:cubicBezTo>
                  <a:pt x="437068" y="350365"/>
                  <a:pt x="452400" y="346805"/>
                  <a:pt x="466913" y="344725"/>
                </a:cubicBezTo>
                <a:cubicBezTo>
                  <a:pt x="472378" y="343943"/>
                  <a:pt x="476473" y="343422"/>
                  <a:pt x="479198" y="343160"/>
                </a:cubicBezTo>
                <a:lnTo>
                  <a:pt x="481584" y="343005"/>
                </a:lnTo>
                <a:lnTo>
                  <a:pt x="480689" y="342926"/>
                </a:lnTo>
                <a:cubicBezTo>
                  <a:pt x="479505" y="338342"/>
                  <a:pt x="478913" y="328748"/>
                  <a:pt x="478913" y="314144"/>
                </a:cubicBezTo>
                <a:lnTo>
                  <a:pt x="479991" y="292765"/>
                </a:lnTo>
                <a:lnTo>
                  <a:pt x="468598" y="295017"/>
                </a:lnTo>
                <a:cubicBezTo>
                  <a:pt x="440423" y="299723"/>
                  <a:pt x="410722" y="306736"/>
                  <a:pt x="379496" y="316057"/>
                </a:cubicBezTo>
                <a:cubicBezTo>
                  <a:pt x="348270" y="325378"/>
                  <a:pt x="323435" y="334190"/>
                  <a:pt x="304990" y="342494"/>
                </a:cubicBezTo>
                <a:cubicBezTo>
                  <a:pt x="292041" y="348961"/>
                  <a:pt x="282440" y="352194"/>
                  <a:pt x="276185" y="352194"/>
                </a:cubicBezTo>
                <a:cubicBezTo>
                  <a:pt x="272466" y="352194"/>
                  <a:pt x="264200" y="350061"/>
                  <a:pt x="251388" y="345795"/>
                </a:cubicBezTo>
                <a:cubicBezTo>
                  <a:pt x="241172" y="342395"/>
                  <a:pt x="232242" y="337693"/>
                  <a:pt x="224598" y="331689"/>
                </a:cubicBezTo>
                <a:cubicBezTo>
                  <a:pt x="216955" y="325685"/>
                  <a:pt x="207790" y="317340"/>
                  <a:pt x="197103" y="306653"/>
                </a:cubicBezTo>
                <a:cubicBezTo>
                  <a:pt x="188647" y="298197"/>
                  <a:pt x="184420" y="290417"/>
                  <a:pt x="184420" y="283313"/>
                </a:cubicBezTo>
                <a:cubicBezTo>
                  <a:pt x="184420" y="271700"/>
                  <a:pt x="194219" y="265893"/>
                  <a:pt x="213816" y="265893"/>
                </a:cubicBezTo>
                <a:cubicBezTo>
                  <a:pt x="216792" y="265301"/>
                  <a:pt x="223061" y="263703"/>
                  <a:pt x="232625" y="261100"/>
                </a:cubicBezTo>
                <a:cubicBezTo>
                  <a:pt x="242189" y="258496"/>
                  <a:pt x="252883" y="255077"/>
                  <a:pt x="264709" y="250842"/>
                </a:cubicBezTo>
                <a:cubicBezTo>
                  <a:pt x="281514" y="245240"/>
                  <a:pt x="301654" y="238972"/>
                  <a:pt x="325131" y="232039"/>
                </a:cubicBezTo>
                <a:lnTo>
                  <a:pt x="346736" y="225795"/>
                </a:lnTo>
                <a:lnTo>
                  <a:pt x="344452" y="225316"/>
                </a:lnTo>
                <a:cubicBezTo>
                  <a:pt x="342099" y="224132"/>
                  <a:pt x="339837" y="223539"/>
                  <a:pt x="337666" y="223539"/>
                </a:cubicBezTo>
                <a:cubicBezTo>
                  <a:pt x="329606" y="223539"/>
                  <a:pt x="322304" y="220268"/>
                  <a:pt x="315761" y="213725"/>
                </a:cubicBezTo>
                <a:cubicBezTo>
                  <a:pt x="314683" y="212648"/>
                  <a:pt x="315313" y="212109"/>
                  <a:pt x="317651" y="212109"/>
                </a:cubicBezTo>
                <a:cubicBezTo>
                  <a:pt x="310152" y="212109"/>
                  <a:pt x="299283" y="206082"/>
                  <a:pt x="285043" y="194029"/>
                </a:cubicBezTo>
                <a:cubicBezTo>
                  <a:pt x="270804" y="181975"/>
                  <a:pt x="258599" y="170863"/>
                  <a:pt x="248428" y="160692"/>
                </a:cubicBezTo>
                <a:cubicBezTo>
                  <a:pt x="233460" y="144571"/>
                  <a:pt x="224166" y="133493"/>
                  <a:pt x="220545" y="127459"/>
                </a:cubicBezTo>
                <a:cubicBezTo>
                  <a:pt x="216925" y="121424"/>
                  <a:pt x="213953" y="113162"/>
                  <a:pt x="211631" y="102673"/>
                </a:cubicBezTo>
                <a:cubicBezTo>
                  <a:pt x="207790" y="84562"/>
                  <a:pt x="209437" y="71295"/>
                  <a:pt x="216572" y="62869"/>
                </a:cubicBezTo>
                <a:lnTo>
                  <a:pt x="240253" y="67856"/>
                </a:lnTo>
                <a:cubicBezTo>
                  <a:pt x="246690" y="70270"/>
                  <a:pt x="252474" y="71477"/>
                  <a:pt x="257605" y="71477"/>
                </a:cubicBezTo>
                <a:cubicBezTo>
                  <a:pt x="263191" y="71477"/>
                  <a:pt x="282576" y="66907"/>
                  <a:pt x="315761" y="57769"/>
                </a:cubicBezTo>
                <a:cubicBezTo>
                  <a:pt x="373401" y="39583"/>
                  <a:pt x="422282" y="27066"/>
                  <a:pt x="462404" y="20220"/>
                </a:cubicBezTo>
                <a:cubicBezTo>
                  <a:pt x="489668" y="15666"/>
                  <a:pt x="510640" y="10368"/>
                  <a:pt x="525320" y="4326"/>
                </a:cubicBezTo>
                <a:cubicBezTo>
                  <a:pt x="534003" y="1442"/>
                  <a:pt x="540075" y="0"/>
                  <a:pt x="54353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b="1" dirty="0">
              <a:latin typeface="演示春风楷" panose="00000500000000000000" pitchFamily="2" charset="-122"/>
              <a:ea typeface="演示春风楷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B262FC-A0AC-64E0-EB9B-EA0C9A1CEBEC}"/>
              </a:ext>
            </a:extLst>
          </p:cNvPr>
          <p:cNvSpPr txBox="1"/>
          <p:nvPr/>
        </p:nvSpPr>
        <p:spPr>
          <a:xfrm>
            <a:off x="2011018" y="2413766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853170-4326-42AC-BACC-8AD58F387A89}"/>
              </a:ext>
            </a:extLst>
          </p:cNvPr>
          <p:cNvSpPr txBox="1"/>
          <p:nvPr/>
        </p:nvSpPr>
        <p:spPr>
          <a:xfrm>
            <a:off x="1880556" y="1458160"/>
            <a:ext cx="713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blipFill dpi="0" rotWithShape="1">
                  <a:blip r:embed="rId9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4000" dirty="0">
              <a:blipFill dpi="0" rotWithShape="1">
                <a:blip r:embed="rId9"/>
                <a:srcRect/>
                <a:tile tx="0" ty="0" sx="100000" sy="100000" flip="none" algn="tl"/>
              </a:blip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34" name="Freeform 2754">
            <a:extLst>
              <a:ext uri="{FF2B5EF4-FFF2-40B4-BE49-F238E27FC236}">
                <a16:creationId xmlns:a16="http://schemas.microsoft.com/office/drawing/2014/main" id="{C367A74A-D3E0-3476-2055-2AFB337392FB}"/>
              </a:ext>
            </a:extLst>
          </p:cNvPr>
          <p:cNvSpPr>
            <a:spLocks/>
          </p:cNvSpPr>
          <p:nvPr/>
        </p:nvSpPr>
        <p:spPr bwMode="auto">
          <a:xfrm rot="5400000">
            <a:off x="3196832" y="3121647"/>
            <a:ext cx="1800477" cy="290247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卷形: 垂直 34">
            <a:extLst>
              <a:ext uri="{FF2B5EF4-FFF2-40B4-BE49-F238E27FC236}">
                <a16:creationId xmlns:a16="http://schemas.microsoft.com/office/drawing/2014/main" id="{F83E3E91-63DD-CC80-C3B3-D01F3A219095}"/>
              </a:ext>
            </a:extLst>
          </p:cNvPr>
          <p:cNvSpPr/>
          <p:nvPr/>
        </p:nvSpPr>
        <p:spPr>
          <a:xfrm>
            <a:off x="3255301" y="2131434"/>
            <a:ext cx="986893" cy="1917572"/>
          </a:xfrm>
          <a:prstGeom prst="verticalScroll">
            <a:avLst>
              <a:gd name="adj" fmla="val 14678"/>
            </a:avLst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5BD06B3-AB58-0B5A-380A-0F9D9162C350}"/>
              </a:ext>
            </a:extLst>
          </p:cNvPr>
          <p:cNvSpPr txBox="1"/>
          <p:nvPr/>
        </p:nvSpPr>
        <p:spPr>
          <a:xfrm>
            <a:off x="3552519" y="2413766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F160A77-C26F-4511-22FE-D918CC905E31}"/>
              </a:ext>
            </a:extLst>
          </p:cNvPr>
          <p:cNvSpPr txBox="1"/>
          <p:nvPr/>
        </p:nvSpPr>
        <p:spPr>
          <a:xfrm>
            <a:off x="3422057" y="1458160"/>
            <a:ext cx="7954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blipFill dpi="0" rotWithShape="1">
                  <a:blip r:embed="rId9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02</a:t>
            </a:r>
            <a:endParaRPr lang="zh-CN" altLang="en-US" sz="4000" dirty="0">
              <a:blipFill dpi="0" rotWithShape="1">
                <a:blip r:embed="rId9"/>
                <a:srcRect/>
                <a:tile tx="0" ty="0" sx="100000" sy="100000" flip="none" algn="tl"/>
              </a:blip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41" name="Freeform 2754">
            <a:extLst>
              <a:ext uri="{FF2B5EF4-FFF2-40B4-BE49-F238E27FC236}">
                <a16:creationId xmlns:a16="http://schemas.microsoft.com/office/drawing/2014/main" id="{98268D05-2FE4-241F-2639-C5BB073ACA3B}"/>
              </a:ext>
            </a:extLst>
          </p:cNvPr>
          <p:cNvSpPr>
            <a:spLocks/>
          </p:cNvSpPr>
          <p:nvPr/>
        </p:nvSpPr>
        <p:spPr bwMode="auto">
          <a:xfrm rot="5400000">
            <a:off x="4738333" y="3121647"/>
            <a:ext cx="1800477" cy="290247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卷形: 垂直 48">
            <a:extLst>
              <a:ext uri="{FF2B5EF4-FFF2-40B4-BE49-F238E27FC236}">
                <a16:creationId xmlns:a16="http://schemas.microsoft.com/office/drawing/2014/main" id="{C867DCE1-B788-E21B-412F-965430220B82}"/>
              </a:ext>
            </a:extLst>
          </p:cNvPr>
          <p:cNvSpPr/>
          <p:nvPr/>
        </p:nvSpPr>
        <p:spPr>
          <a:xfrm>
            <a:off x="4796802" y="2131434"/>
            <a:ext cx="986893" cy="1917572"/>
          </a:xfrm>
          <a:prstGeom prst="verticalScroll">
            <a:avLst>
              <a:gd name="adj" fmla="val 14678"/>
            </a:avLst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0EE333C-60AD-7041-26AE-52916ACCA03C}"/>
              </a:ext>
            </a:extLst>
          </p:cNvPr>
          <p:cNvSpPr txBox="1"/>
          <p:nvPr/>
        </p:nvSpPr>
        <p:spPr>
          <a:xfrm>
            <a:off x="5094020" y="2413766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FBA34AB-B199-35E7-EE5A-49C9A672123D}"/>
              </a:ext>
            </a:extLst>
          </p:cNvPr>
          <p:cNvSpPr txBox="1"/>
          <p:nvPr/>
        </p:nvSpPr>
        <p:spPr>
          <a:xfrm>
            <a:off x="4934983" y="1458160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blipFill dpi="0" rotWithShape="1">
                  <a:blip r:embed="rId9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03</a:t>
            </a:r>
            <a:endParaRPr lang="zh-CN" altLang="en-US" sz="4000" dirty="0">
              <a:blipFill dpi="0" rotWithShape="1">
                <a:blip r:embed="rId9"/>
                <a:srcRect/>
                <a:tile tx="0" ty="0" sx="100000" sy="100000" flip="none" algn="tl"/>
              </a:blip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53" name="Freeform 2754">
            <a:extLst>
              <a:ext uri="{FF2B5EF4-FFF2-40B4-BE49-F238E27FC236}">
                <a16:creationId xmlns:a16="http://schemas.microsoft.com/office/drawing/2014/main" id="{11B40968-833C-F499-43AB-3F940A37FED5}"/>
              </a:ext>
            </a:extLst>
          </p:cNvPr>
          <p:cNvSpPr>
            <a:spLocks/>
          </p:cNvSpPr>
          <p:nvPr/>
        </p:nvSpPr>
        <p:spPr bwMode="auto">
          <a:xfrm rot="5400000">
            <a:off x="6279834" y="3121647"/>
            <a:ext cx="1800477" cy="290247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卷形: 垂直 53">
            <a:extLst>
              <a:ext uri="{FF2B5EF4-FFF2-40B4-BE49-F238E27FC236}">
                <a16:creationId xmlns:a16="http://schemas.microsoft.com/office/drawing/2014/main" id="{D2C3EA59-9E8A-9006-16B8-76C902B92922}"/>
              </a:ext>
            </a:extLst>
          </p:cNvPr>
          <p:cNvSpPr/>
          <p:nvPr/>
        </p:nvSpPr>
        <p:spPr>
          <a:xfrm>
            <a:off x="6338303" y="2131434"/>
            <a:ext cx="986893" cy="1917572"/>
          </a:xfrm>
          <a:prstGeom prst="verticalScroll">
            <a:avLst>
              <a:gd name="adj" fmla="val 14678"/>
            </a:avLst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053FE85-C8AE-7D16-CFC5-D9882E0D6D8F}"/>
              </a:ext>
            </a:extLst>
          </p:cNvPr>
          <p:cNvSpPr txBox="1"/>
          <p:nvPr/>
        </p:nvSpPr>
        <p:spPr>
          <a:xfrm>
            <a:off x="6635521" y="2413766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B27439AA-1B54-2C42-88D7-F67EBB26B3CF}"/>
              </a:ext>
            </a:extLst>
          </p:cNvPr>
          <p:cNvSpPr txBox="1"/>
          <p:nvPr/>
        </p:nvSpPr>
        <p:spPr>
          <a:xfrm>
            <a:off x="6476484" y="1458160"/>
            <a:ext cx="8146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blipFill dpi="0" rotWithShape="1">
                  <a:blip r:embed="rId9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04</a:t>
            </a:r>
            <a:endParaRPr lang="zh-CN" altLang="en-US" sz="4000" dirty="0">
              <a:blipFill dpi="0" rotWithShape="1">
                <a:blip r:embed="rId9"/>
                <a:srcRect/>
                <a:tile tx="0" ty="0" sx="100000" sy="100000" flip="none" algn="tl"/>
              </a:blip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1596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F4FD607-E9A0-BAC3-10DE-157138F54119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FB35115-F0D6-74FA-09C6-D76F28A04076}"/>
                </a:ext>
              </a:extLst>
            </p:cNvPr>
            <p:cNvSpPr txBox="1"/>
            <p:nvPr/>
          </p:nvSpPr>
          <p:spPr>
            <a:xfrm>
              <a:off x="3026588" y="79293"/>
              <a:ext cx="7521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04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A10614-C265-8C0E-0C78-B4F1B17B0B2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CAD1E16C-31CE-885E-BD00-B680ADC17A7D}"/>
              </a:ext>
            </a:extLst>
          </p:cNvPr>
          <p:cNvSpPr/>
          <p:nvPr/>
        </p:nvSpPr>
        <p:spPr>
          <a:xfrm>
            <a:off x="1029925" y="1443525"/>
            <a:ext cx="1279864" cy="1279864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A5DD9FC-B7A0-7559-CE54-34888A309A33}"/>
              </a:ext>
            </a:extLst>
          </p:cNvPr>
          <p:cNvGrpSpPr/>
          <p:nvPr/>
        </p:nvGrpSpPr>
        <p:grpSpPr>
          <a:xfrm>
            <a:off x="1478211" y="1774997"/>
            <a:ext cx="420383" cy="518369"/>
            <a:chOff x="1876426" y="3554414"/>
            <a:chExt cx="211137" cy="260350"/>
          </a:xfrm>
          <a:solidFill>
            <a:schemeClr val="bg1"/>
          </a:solidFill>
        </p:grpSpPr>
        <p:sp>
          <p:nvSpPr>
            <p:cNvPr id="6" name="Freeform 174">
              <a:extLst>
                <a:ext uri="{FF2B5EF4-FFF2-40B4-BE49-F238E27FC236}">
                  <a16:creationId xmlns:a16="http://schemas.microsoft.com/office/drawing/2014/main" id="{918C506F-D431-E118-3159-82A4C58E902D}"/>
                </a:ext>
              </a:extLst>
            </p:cNvPr>
            <p:cNvSpPr/>
            <p:nvPr/>
          </p:nvSpPr>
          <p:spPr bwMode="auto">
            <a:xfrm>
              <a:off x="1876426" y="3656014"/>
              <a:ext cx="42863" cy="136525"/>
            </a:xfrm>
            <a:custGeom>
              <a:avLst/>
              <a:gdLst>
                <a:gd name="T0" fmla="*/ 38 w 47"/>
                <a:gd name="T1" fmla="*/ 36 h 151"/>
                <a:gd name="T2" fmla="*/ 46 w 47"/>
                <a:gd name="T3" fmla="*/ 0 h 151"/>
                <a:gd name="T4" fmla="*/ 17 w 47"/>
                <a:gd name="T5" fmla="*/ 0 h 151"/>
                <a:gd name="T6" fmla="*/ 0 w 47"/>
                <a:gd name="T7" fmla="*/ 53 h 151"/>
                <a:gd name="T8" fmla="*/ 0 w 47"/>
                <a:gd name="T9" fmla="*/ 98 h 151"/>
                <a:gd name="T10" fmla="*/ 17 w 47"/>
                <a:gd name="T11" fmla="*/ 151 h 151"/>
                <a:gd name="T12" fmla="*/ 47 w 47"/>
                <a:gd name="T13" fmla="*/ 151 h 151"/>
                <a:gd name="T14" fmla="*/ 38 w 47"/>
                <a:gd name="T15" fmla="*/ 114 h 151"/>
                <a:gd name="T16" fmla="*/ 38 w 47"/>
                <a:gd name="T17" fmla="*/ 3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1">
                  <a:moveTo>
                    <a:pt x="38" y="36"/>
                  </a:moveTo>
                  <a:cubicBezTo>
                    <a:pt x="38" y="27"/>
                    <a:pt x="41" y="13"/>
                    <a:pt x="4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39"/>
                    <a:pt x="0" y="5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8" y="151"/>
                    <a:pt x="17" y="151"/>
                  </a:cubicBezTo>
                  <a:cubicBezTo>
                    <a:pt x="47" y="151"/>
                    <a:pt x="47" y="151"/>
                    <a:pt x="47" y="151"/>
                  </a:cubicBezTo>
                  <a:cubicBezTo>
                    <a:pt x="41" y="137"/>
                    <a:pt x="38" y="123"/>
                    <a:pt x="38" y="114"/>
                  </a:cubicBezTo>
                  <a:lnTo>
                    <a:pt x="3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pPr defTabSz="685617"/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75">
              <a:extLst>
                <a:ext uri="{FF2B5EF4-FFF2-40B4-BE49-F238E27FC236}">
                  <a16:creationId xmlns:a16="http://schemas.microsoft.com/office/drawing/2014/main" id="{C5ACCAF6-E0F7-A7F7-AFA4-C68110D2E87E}"/>
                </a:ext>
              </a:extLst>
            </p:cNvPr>
            <p:cNvSpPr/>
            <p:nvPr/>
          </p:nvSpPr>
          <p:spPr bwMode="auto">
            <a:xfrm>
              <a:off x="1925638" y="3554414"/>
              <a:ext cx="161925" cy="260350"/>
            </a:xfrm>
            <a:custGeom>
              <a:avLst/>
              <a:gdLst>
                <a:gd name="T0" fmla="*/ 17 w 180"/>
                <a:gd name="T1" fmla="*/ 100 h 289"/>
                <a:gd name="T2" fmla="*/ 0 w 180"/>
                <a:gd name="T3" fmla="*/ 149 h 289"/>
                <a:gd name="T4" fmla="*/ 0 w 180"/>
                <a:gd name="T5" fmla="*/ 227 h 289"/>
                <a:gd name="T6" fmla="*/ 36 w 180"/>
                <a:gd name="T7" fmla="*/ 289 h 289"/>
                <a:gd name="T8" fmla="*/ 131 w 180"/>
                <a:gd name="T9" fmla="*/ 289 h 289"/>
                <a:gd name="T10" fmla="*/ 166 w 180"/>
                <a:gd name="T11" fmla="*/ 255 h 289"/>
                <a:gd name="T12" fmla="*/ 167 w 180"/>
                <a:gd name="T13" fmla="*/ 253 h 289"/>
                <a:gd name="T14" fmla="*/ 94 w 180"/>
                <a:gd name="T15" fmla="*/ 253 h 289"/>
                <a:gd name="T16" fmla="*/ 82 w 180"/>
                <a:gd name="T17" fmla="*/ 241 h 289"/>
                <a:gd name="T18" fmla="*/ 94 w 180"/>
                <a:gd name="T19" fmla="*/ 230 h 289"/>
                <a:gd name="T20" fmla="*/ 169 w 180"/>
                <a:gd name="T21" fmla="*/ 230 h 289"/>
                <a:gd name="T22" fmla="*/ 172 w 180"/>
                <a:gd name="T23" fmla="*/ 199 h 289"/>
                <a:gd name="T24" fmla="*/ 94 w 180"/>
                <a:gd name="T25" fmla="*/ 199 h 289"/>
                <a:gd name="T26" fmla="*/ 82 w 180"/>
                <a:gd name="T27" fmla="*/ 188 h 289"/>
                <a:gd name="T28" fmla="*/ 94 w 180"/>
                <a:gd name="T29" fmla="*/ 177 h 289"/>
                <a:gd name="T30" fmla="*/ 175 w 180"/>
                <a:gd name="T31" fmla="*/ 177 h 289"/>
                <a:gd name="T32" fmla="*/ 178 w 180"/>
                <a:gd name="T33" fmla="*/ 146 h 289"/>
                <a:gd name="T34" fmla="*/ 94 w 180"/>
                <a:gd name="T35" fmla="*/ 146 h 289"/>
                <a:gd name="T36" fmla="*/ 82 w 180"/>
                <a:gd name="T37" fmla="*/ 135 h 289"/>
                <a:gd name="T38" fmla="*/ 94 w 180"/>
                <a:gd name="T39" fmla="*/ 124 h 289"/>
                <a:gd name="T40" fmla="*/ 180 w 180"/>
                <a:gd name="T41" fmla="*/ 124 h 289"/>
                <a:gd name="T42" fmla="*/ 180 w 180"/>
                <a:gd name="T43" fmla="*/ 121 h 289"/>
                <a:gd name="T44" fmla="*/ 145 w 180"/>
                <a:gd name="T45" fmla="*/ 87 h 289"/>
                <a:gd name="T46" fmla="*/ 82 w 180"/>
                <a:gd name="T47" fmla="*/ 87 h 289"/>
                <a:gd name="T48" fmla="*/ 84 w 180"/>
                <a:gd name="T49" fmla="*/ 71 h 289"/>
                <a:gd name="T50" fmla="*/ 90 w 180"/>
                <a:gd name="T51" fmla="*/ 38 h 289"/>
                <a:gd name="T52" fmla="*/ 64 w 180"/>
                <a:gd name="T53" fmla="*/ 2 h 289"/>
                <a:gd name="T54" fmla="*/ 29 w 180"/>
                <a:gd name="T55" fmla="*/ 28 h 289"/>
                <a:gd name="T56" fmla="*/ 21 w 180"/>
                <a:gd name="T57" fmla="*/ 74 h 289"/>
                <a:gd name="T58" fmla="*/ 17 w 180"/>
                <a:gd name="T59" fmla="*/ 10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0" h="289">
                  <a:moveTo>
                    <a:pt x="17" y="100"/>
                  </a:moveTo>
                  <a:cubicBezTo>
                    <a:pt x="7" y="114"/>
                    <a:pt x="0" y="137"/>
                    <a:pt x="0" y="149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46"/>
                    <a:pt x="16" y="289"/>
                    <a:pt x="36" y="289"/>
                  </a:cubicBezTo>
                  <a:cubicBezTo>
                    <a:pt x="131" y="289"/>
                    <a:pt x="131" y="289"/>
                    <a:pt x="131" y="289"/>
                  </a:cubicBezTo>
                  <a:cubicBezTo>
                    <a:pt x="150" y="289"/>
                    <a:pt x="166" y="274"/>
                    <a:pt x="166" y="255"/>
                  </a:cubicBezTo>
                  <a:cubicBezTo>
                    <a:pt x="167" y="253"/>
                    <a:pt x="167" y="253"/>
                    <a:pt x="167" y="253"/>
                  </a:cubicBezTo>
                  <a:cubicBezTo>
                    <a:pt x="94" y="253"/>
                    <a:pt x="94" y="253"/>
                    <a:pt x="94" y="253"/>
                  </a:cubicBezTo>
                  <a:cubicBezTo>
                    <a:pt x="87" y="253"/>
                    <a:pt x="82" y="248"/>
                    <a:pt x="82" y="241"/>
                  </a:cubicBezTo>
                  <a:cubicBezTo>
                    <a:pt x="82" y="235"/>
                    <a:pt x="87" y="230"/>
                    <a:pt x="94" y="230"/>
                  </a:cubicBezTo>
                  <a:cubicBezTo>
                    <a:pt x="169" y="230"/>
                    <a:pt x="169" y="230"/>
                    <a:pt x="169" y="230"/>
                  </a:cubicBezTo>
                  <a:cubicBezTo>
                    <a:pt x="172" y="199"/>
                    <a:pt x="172" y="199"/>
                    <a:pt x="172" y="199"/>
                  </a:cubicBezTo>
                  <a:cubicBezTo>
                    <a:pt x="94" y="199"/>
                    <a:pt x="94" y="199"/>
                    <a:pt x="94" y="199"/>
                  </a:cubicBezTo>
                  <a:cubicBezTo>
                    <a:pt x="87" y="199"/>
                    <a:pt x="82" y="194"/>
                    <a:pt x="82" y="188"/>
                  </a:cubicBezTo>
                  <a:cubicBezTo>
                    <a:pt x="82" y="182"/>
                    <a:pt x="87" y="177"/>
                    <a:pt x="94" y="177"/>
                  </a:cubicBezTo>
                  <a:cubicBezTo>
                    <a:pt x="175" y="177"/>
                    <a:pt x="175" y="177"/>
                    <a:pt x="175" y="177"/>
                  </a:cubicBezTo>
                  <a:cubicBezTo>
                    <a:pt x="178" y="146"/>
                    <a:pt x="178" y="146"/>
                    <a:pt x="178" y="146"/>
                  </a:cubicBezTo>
                  <a:cubicBezTo>
                    <a:pt x="94" y="146"/>
                    <a:pt x="94" y="146"/>
                    <a:pt x="94" y="146"/>
                  </a:cubicBezTo>
                  <a:cubicBezTo>
                    <a:pt x="87" y="146"/>
                    <a:pt x="82" y="141"/>
                    <a:pt x="82" y="135"/>
                  </a:cubicBezTo>
                  <a:cubicBezTo>
                    <a:pt x="82" y="129"/>
                    <a:pt x="87" y="124"/>
                    <a:pt x="94" y="124"/>
                  </a:cubicBezTo>
                  <a:cubicBezTo>
                    <a:pt x="180" y="124"/>
                    <a:pt x="180" y="124"/>
                    <a:pt x="180" y="124"/>
                  </a:cubicBezTo>
                  <a:cubicBezTo>
                    <a:pt x="180" y="121"/>
                    <a:pt x="180" y="121"/>
                    <a:pt x="180" y="121"/>
                  </a:cubicBezTo>
                  <a:cubicBezTo>
                    <a:pt x="180" y="102"/>
                    <a:pt x="164" y="87"/>
                    <a:pt x="145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2" y="21"/>
                    <a:pt x="81" y="5"/>
                    <a:pt x="64" y="2"/>
                  </a:cubicBezTo>
                  <a:cubicBezTo>
                    <a:pt x="47" y="0"/>
                    <a:pt x="32" y="11"/>
                    <a:pt x="29" y="28"/>
                  </a:cubicBezTo>
                  <a:cubicBezTo>
                    <a:pt x="21" y="74"/>
                    <a:pt x="21" y="74"/>
                    <a:pt x="21" y="74"/>
                  </a:cubicBezTo>
                  <a:lnTo>
                    <a:pt x="17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pPr defTabSz="685617"/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F1AEDF4D-A776-A74E-E57E-F6633DF88809}"/>
              </a:ext>
            </a:extLst>
          </p:cNvPr>
          <p:cNvSpPr/>
          <p:nvPr/>
        </p:nvSpPr>
        <p:spPr>
          <a:xfrm>
            <a:off x="2969752" y="1443525"/>
            <a:ext cx="1279864" cy="1279864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Freeform 367">
            <a:extLst>
              <a:ext uri="{FF2B5EF4-FFF2-40B4-BE49-F238E27FC236}">
                <a16:creationId xmlns:a16="http://schemas.microsoft.com/office/drawing/2014/main" id="{577208E9-FB0C-11C5-4229-4A429BA2EBF6}"/>
              </a:ext>
            </a:extLst>
          </p:cNvPr>
          <p:cNvSpPr>
            <a:spLocks noEditPoints="1"/>
          </p:cNvSpPr>
          <p:nvPr/>
        </p:nvSpPr>
        <p:spPr bwMode="auto">
          <a:xfrm>
            <a:off x="3423435" y="1847364"/>
            <a:ext cx="418640" cy="446002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blipFill>
            <a:blip r:embed="rId3"/>
            <a:tile tx="0" ty="0" sx="100000" sy="100000" flip="none" algn="tl"/>
          </a:blipFill>
          <a:ln>
            <a:noFill/>
          </a:ln>
        </p:spPr>
        <p:txBody>
          <a:bodyPr vert="horz" wrap="square" lIns="68564" tIns="34282" rIns="68564" bIns="34282" numCol="1" anchor="t" anchorCtr="0" compatLnSpc="1"/>
          <a:lstStyle/>
          <a:p>
            <a:pPr defTabSz="685617"/>
            <a:endParaRPr lang="zh-CN" altLang="en-US" sz="135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64AE376-ADC7-7D90-8456-DC8AB985D51A}"/>
              </a:ext>
            </a:extLst>
          </p:cNvPr>
          <p:cNvSpPr/>
          <p:nvPr/>
        </p:nvSpPr>
        <p:spPr>
          <a:xfrm>
            <a:off x="4909579" y="1443525"/>
            <a:ext cx="1279864" cy="1279864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84728AD-F3E9-680D-3D02-605FC31A6EF1}"/>
              </a:ext>
            </a:extLst>
          </p:cNvPr>
          <p:cNvGrpSpPr/>
          <p:nvPr/>
        </p:nvGrpSpPr>
        <p:grpSpPr>
          <a:xfrm>
            <a:off x="5334247" y="1853427"/>
            <a:ext cx="446034" cy="460060"/>
            <a:chOff x="9117013" y="5110164"/>
            <a:chExt cx="252413" cy="260350"/>
          </a:xfrm>
          <a:solidFill>
            <a:schemeClr val="bg1"/>
          </a:solidFill>
        </p:grpSpPr>
        <p:sp>
          <p:nvSpPr>
            <p:cNvPr id="13" name="Freeform 378">
              <a:extLst>
                <a:ext uri="{FF2B5EF4-FFF2-40B4-BE49-F238E27FC236}">
                  <a16:creationId xmlns:a16="http://schemas.microsoft.com/office/drawing/2014/main" id="{6314DB99-57CC-6045-E857-F9F1C77FC63F}"/>
                </a:ext>
              </a:extLst>
            </p:cNvPr>
            <p:cNvSpPr/>
            <p:nvPr/>
          </p:nvSpPr>
          <p:spPr bwMode="auto">
            <a:xfrm>
              <a:off x="9117013" y="5273676"/>
              <a:ext cx="252413" cy="96838"/>
            </a:xfrm>
            <a:custGeom>
              <a:avLst/>
              <a:gdLst>
                <a:gd name="T0" fmla="*/ 34 w 280"/>
                <a:gd name="T1" fmla="*/ 75 h 108"/>
                <a:gd name="T2" fmla="*/ 10 w 280"/>
                <a:gd name="T3" fmla="*/ 75 h 108"/>
                <a:gd name="T4" fmla="*/ 0 w 280"/>
                <a:gd name="T5" fmla="*/ 85 h 108"/>
                <a:gd name="T6" fmla="*/ 0 w 280"/>
                <a:gd name="T7" fmla="*/ 98 h 108"/>
                <a:gd name="T8" fmla="*/ 10 w 280"/>
                <a:gd name="T9" fmla="*/ 108 h 108"/>
                <a:gd name="T10" fmla="*/ 270 w 280"/>
                <a:gd name="T11" fmla="*/ 108 h 108"/>
                <a:gd name="T12" fmla="*/ 280 w 280"/>
                <a:gd name="T13" fmla="*/ 98 h 108"/>
                <a:gd name="T14" fmla="*/ 280 w 280"/>
                <a:gd name="T15" fmla="*/ 85 h 108"/>
                <a:gd name="T16" fmla="*/ 270 w 280"/>
                <a:gd name="T17" fmla="*/ 75 h 108"/>
                <a:gd name="T18" fmla="*/ 248 w 280"/>
                <a:gd name="T19" fmla="*/ 75 h 108"/>
                <a:gd name="T20" fmla="*/ 220 w 280"/>
                <a:gd name="T21" fmla="*/ 0 h 108"/>
                <a:gd name="T22" fmla="*/ 62 w 280"/>
                <a:gd name="T23" fmla="*/ 0 h 108"/>
                <a:gd name="T24" fmla="*/ 34 w 280"/>
                <a:gd name="T25" fmla="*/ 7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0" h="108">
                  <a:moveTo>
                    <a:pt x="34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79"/>
                    <a:pt x="0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3"/>
                    <a:pt x="5" y="108"/>
                    <a:pt x="10" y="108"/>
                  </a:cubicBezTo>
                  <a:cubicBezTo>
                    <a:pt x="270" y="108"/>
                    <a:pt x="270" y="108"/>
                    <a:pt x="270" y="108"/>
                  </a:cubicBezTo>
                  <a:cubicBezTo>
                    <a:pt x="276" y="108"/>
                    <a:pt x="280" y="103"/>
                    <a:pt x="280" y="98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80" y="79"/>
                    <a:pt x="276" y="75"/>
                    <a:pt x="270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34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pPr defTabSz="685617"/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379">
              <a:extLst>
                <a:ext uri="{FF2B5EF4-FFF2-40B4-BE49-F238E27FC236}">
                  <a16:creationId xmlns:a16="http://schemas.microsoft.com/office/drawing/2014/main" id="{29AEDE4D-15D8-A91E-B100-167AEEBCB6CC}"/>
                </a:ext>
              </a:extLst>
            </p:cNvPr>
            <p:cNvSpPr/>
            <p:nvPr/>
          </p:nvSpPr>
          <p:spPr bwMode="auto">
            <a:xfrm>
              <a:off x="9209088" y="5110164"/>
              <a:ext cx="69850" cy="68263"/>
            </a:xfrm>
            <a:custGeom>
              <a:avLst/>
              <a:gdLst>
                <a:gd name="T0" fmla="*/ 54 w 78"/>
                <a:gd name="T1" fmla="*/ 9 h 75"/>
                <a:gd name="T2" fmla="*/ 39 w 78"/>
                <a:gd name="T3" fmla="*/ 0 h 75"/>
                <a:gd name="T4" fmla="*/ 24 w 78"/>
                <a:gd name="T5" fmla="*/ 10 h 75"/>
                <a:gd name="T6" fmla="*/ 0 w 78"/>
                <a:gd name="T7" fmla="*/ 75 h 75"/>
                <a:gd name="T8" fmla="*/ 78 w 78"/>
                <a:gd name="T9" fmla="*/ 75 h 75"/>
                <a:gd name="T10" fmla="*/ 54 w 78"/>
                <a:gd name="T11" fmla="*/ 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5">
                  <a:moveTo>
                    <a:pt x="54" y="9"/>
                  </a:moveTo>
                  <a:cubicBezTo>
                    <a:pt x="54" y="9"/>
                    <a:pt x="52" y="0"/>
                    <a:pt x="39" y="0"/>
                  </a:cubicBezTo>
                  <a:cubicBezTo>
                    <a:pt x="26" y="0"/>
                    <a:pt x="24" y="10"/>
                    <a:pt x="24" y="1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pPr defTabSz="685617"/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380">
              <a:extLst>
                <a:ext uri="{FF2B5EF4-FFF2-40B4-BE49-F238E27FC236}">
                  <a16:creationId xmlns:a16="http://schemas.microsoft.com/office/drawing/2014/main" id="{1FF77C8A-DDCC-3144-27A3-88FC72D20AE0}"/>
                </a:ext>
              </a:extLst>
            </p:cNvPr>
            <p:cNvSpPr/>
            <p:nvPr/>
          </p:nvSpPr>
          <p:spPr bwMode="auto">
            <a:xfrm>
              <a:off x="9182101" y="5203826"/>
              <a:ext cx="122238" cy="44450"/>
            </a:xfrm>
            <a:custGeom>
              <a:avLst/>
              <a:gdLst>
                <a:gd name="T0" fmla="*/ 10 w 77"/>
                <a:gd name="T1" fmla="*/ 0 h 28"/>
                <a:gd name="T2" fmla="*/ 0 w 77"/>
                <a:gd name="T3" fmla="*/ 28 h 28"/>
                <a:gd name="T4" fmla="*/ 77 w 77"/>
                <a:gd name="T5" fmla="*/ 28 h 28"/>
                <a:gd name="T6" fmla="*/ 67 w 77"/>
                <a:gd name="T7" fmla="*/ 0 h 28"/>
                <a:gd name="T8" fmla="*/ 10 w 7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28">
                  <a:moveTo>
                    <a:pt x="10" y="0"/>
                  </a:moveTo>
                  <a:lnTo>
                    <a:pt x="0" y="28"/>
                  </a:lnTo>
                  <a:lnTo>
                    <a:pt x="77" y="28"/>
                  </a:lnTo>
                  <a:lnTo>
                    <a:pt x="67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pPr defTabSz="685617"/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E2A2E2F2-C3B4-B5A3-0809-3C0EFA9EFCD5}"/>
              </a:ext>
            </a:extLst>
          </p:cNvPr>
          <p:cNvSpPr/>
          <p:nvPr/>
        </p:nvSpPr>
        <p:spPr>
          <a:xfrm>
            <a:off x="6849407" y="1443525"/>
            <a:ext cx="1279864" cy="1279864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FAFA296-3BD2-9B23-0C52-108AEA28E429}"/>
              </a:ext>
            </a:extLst>
          </p:cNvPr>
          <p:cNvGrpSpPr/>
          <p:nvPr/>
        </p:nvGrpSpPr>
        <p:grpSpPr>
          <a:xfrm>
            <a:off x="7297908" y="1917575"/>
            <a:ext cx="398353" cy="395909"/>
            <a:chOff x="9631377" y="4592655"/>
            <a:chExt cx="258763" cy="257176"/>
          </a:xfrm>
          <a:blipFill>
            <a:blip r:embed="rId3"/>
            <a:tile tx="0" ty="0" sx="100000" sy="100000" flip="none" algn="tl"/>
          </a:blipFill>
        </p:grpSpPr>
        <p:sp>
          <p:nvSpPr>
            <p:cNvPr id="18" name="Freeform 229">
              <a:extLst>
                <a:ext uri="{FF2B5EF4-FFF2-40B4-BE49-F238E27FC236}">
                  <a16:creationId xmlns:a16="http://schemas.microsoft.com/office/drawing/2014/main" id="{94A2758A-D2BF-8EBA-4C5F-1D14BD4E8B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31377" y="4592655"/>
              <a:ext cx="258763" cy="257176"/>
            </a:xfrm>
            <a:custGeom>
              <a:avLst/>
              <a:gdLst>
                <a:gd name="T0" fmla="*/ 249 w 288"/>
                <a:gd name="T1" fmla="*/ 60 h 286"/>
                <a:gd name="T2" fmla="*/ 138 w 288"/>
                <a:gd name="T3" fmla="*/ 27 h 286"/>
                <a:gd name="T4" fmla="*/ 86 w 288"/>
                <a:gd name="T5" fmla="*/ 0 h 286"/>
                <a:gd name="T6" fmla="*/ 68 w 288"/>
                <a:gd name="T7" fmla="*/ 17 h 286"/>
                <a:gd name="T8" fmla="*/ 68 w 288"/>
                <a:gd name="T9" fmla="*/ 18 h 286"/>
                <a:gd name="T10" fmla="*/ 32 w 288"/>
                <a:gd name="T11" fmla="*/ 104 h 286"/>
                <a:gd name="T12" fmla="*/ 16 w 288"/>
                <a:gd name="T13" fmla="*/ 103 h 286"/>
                <a:gd name="T14" fmla="*/ 0 w 288"/>
                <a:gd name="T15" fmla="*/ 118 h 286"/>
                <a:gd name="T16" fmla="*/ 5 w 288"/>
                <a:gd name="T17" fmla="*/ 182 h 286"/>
                <a:gd name="T18" fmla="*/ 17 w 288"/>
                <a:gd name="T19" fmla="*/ 186 h 286"/>
                <a:gd name="T20" fmla="*/ 75 w 288"/>
                <a:gd name="T21" fmla="*/ 237 h 286"/>
                <a:gd name="T22" fmla="*/ 71 w 288"/>
                <a:gd name="T23" fmla="*/ 270 h 286"/>
                <a:gd name="T24" fmla="*/ 87 w 288"/>
                <a:gd name="T25" fmla="*/ 286 h 286"/>
                <a:gd name="T26" fmla="*/ 150 w 288"/>
                <a:gd name="T27" fmla="*/ 280 h 286"/>
                <a:gd name="T28" fmla="*/ 153 w 288"/>
                <a:gd name="T29" fmla="*/ 268 h 286"/>
                <a:gd name="T30" fmla="*/ 156 w 288"/>
                <a:gd name="T31" fmla="*/ 262 h 286"/>
                <a:gd name="T32" fmla="*/ 162 w 288"/>
                <a:gd name="T33" fmla="*/ 268 h 286"/>
                <a:gd name="T34" fmla="*/ 165 w 288"/>
                <a:gd name="T35" fmla="*/ 280 h 286"/>
                <a:gd name="T36" fmla="*/ 228 w 288"/>
                <a:gd name="T37" fmla="*/ 286 h 286"/>
                <a:gd name="T38" fmla="*/ 244 w 288"/>
                <a:gd name="T39" fmla="*/ 270 h 286"/>
                <a:gd name="T40" fmla="*/ 240 w 288"/>
                <a:gd name="T41" fmla="*/ 236 h 286"/>
                <a:gd name="T42" fmla="*/ 224 w 288"/>
                <a:gd name="T43" fmla="*/ 223 h 286"/>
                <a:gd name="T44" fmla="*/ 224 w 288"/>
                <a:gd name="T45" fmla="*/ 266 h 286"/>
                <a:gd name="T46" fmla="*/ 185 w 288"/>
                <a:gd name="T47" fmla="*/ 240 h 286"/>
                <a:gd name="T48" fmla="*/ 156 w 288"/>
                <a:gd name="T49" fmla="*/ 243 h 286"/>
                <a:gd name="T50" fmla="*/ 130 w 288"/>
                <a:gd name="T51" fmla="*/ 241 h 286"/>
                <a:gd name="T52" fmla="*/ 91 w 288"/>
                <a:gd name="T53" fmla="*/ 266 h 286"/>
                <a:gd name="T54" fmla="*/ 91 w 288"/>
                <a:gd name="T55" fmla="*/ 224 h 286"/>
                <a:gd name="T56" fmla="*/ 46 w 288"/>
                <a:gd name="T57" fmla="*/ 164 h 286"/>
                <a:gd name="T58" fmla="*/ 20 w 288"/>
                <a:gd name="T59" fmla="*/ 122 h 286"/>
                <a:gd name="T60" fmla="*/ 48 w 288"/>
                <a:gd name="T61" fmla="*/ 117 h 286"/>
                <a:gd name="T62" fmla="*/ 88 w 288"/>
                <a:gd name="T63" fmla="*/ 65 h 286"/>
                <a:gd name="T64" fmla="*/ 135 w 288"/>
                <a:gd name="T65" fmla="*/ 47 h 286"/>
                <a:gd name="T66" fmla="*/ 156 w 288"/>
                <a:gd name="T67" fmla="*/ 45 h 286"/>
                <a:gd name="T68" fmla="*/ 269 w 288"/>
                <a:gd name="T69" fmla="*/ 144 h 286"/>
                <a:gd name="T70" fmla="*/ 224 w 288"/>
                <a:gd name="T71" fmla="*/ 22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8" h="286">
                  <a:moveTo>
                    <a:pt x="288" y="144"/>
                  </a:moveTo>
                  <a:cubicBezTo>
                    <a:pt x="288" y="111"/>
                    <a:pt x="273" y="81"/>
                    <a:pt x="249" y="60"/>
                  </a:cubicBezTo>
                  <a:cubicBezTo>
                    <a:pt x="225" y="39"/>
                    <a:pt x="192" y="26"/>
                    <a:pt x="156" y="26"/>
                  </a:cubicBezTo>
                  <a:cubicBezTo>
                    <a:pt x="150" y="26"/>
                    <a:pt x="144" y="26"/>
                    <a:pt x="138" y="27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2" y="0"/>
                    <a:pt x="89" y="0"/>
                    <a:pt x="86" y="0"/>
                  </a:cubicBezTo>
                  <a:cubicBezTo>
                    <a:pt x="83" y="0"/>
                    <a:pt x="80" y="0"/>
                    <a:pt x="77" y="2"/>
                  </a:cubicBezTo>
                  <a:cubicBezTo>
                    <a:pt x="72" y="5"/>
                    <a:pt x="68" y="11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8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2" y="68"/>
                    <a:pt x="40" y="85"/>
                    <a:pt x="32" y="104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7" y="103"/>
                    <a:pt x="16" y="103"/>
                    <a:pt x="16" y="103"/>
                  </a:cubicBezTo>
                  <a:cubicBezTo>
                    <a:pt x="12" y="103"/>
                    <a:pt x="8" y="104"/>
                    <a:pt x="5" y="107"/>
                  </a:cubicBezTo>
                  <a:cubicBezTo>
                    <a:pt x="2" y="110"/>
                    <a:pt x="0" y="114"/>
                    <a:pt x="0" y="11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5"/>
                    <a:pt x="2" y="179"/>
                    <a:pt x="5" y="182"/>
                  </a:cubicBezTo>
                  <a:cubicBezTo>
                    <a:pt x="8" y="184"/>
                    <a:pt x="12" y="186"/>
                    <a:pt x="16" y="186"/>
                  </a:cubicBezTo>
                  <a:cubicBezTo>
                    <a:pt x="16" y="186"/>
                    <a:pt x="17" y="186"/>
                    <a:pt x="17" y="186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41" y="206"/>
                    <a:pt x="56" y="224"/>
                    <a:pt x="75" y="237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70"/>
                  </a:cubicBezTo>
                  <a:cubicBezTo>
                    <a:pt x="71" y="274"/>
                    <a:pt x="73" y="277"/>
                    <a:pt x="75" y="280"/>
                  </a:cubicBezTo>
                  <a:cubicBezTo>
                    <a:pt x="78" y="284"/>
                    <a:pt x="82" y="286"/>
                    <a:pt x="87" y="286"/>
                  </a:cubicBezTo>
                  <a:cubicBezTo>
                    <a:pt x="138" y="286"/>
                    <a:pt x="138" y="286"/>
                    <a:pt x="138" y="286"/>
                  </a:cubicBezTo>
                  <a:cubicBezTo>
                    <a:pt x="142" y="286"/>
                    <a:pt x="147" y="284"/>
                    <a:pt x="150" y="280"/>
                  </a:cubicBezTo>
                  <a:cubicBezTo>
                    <a:pt x="152" y="277"/>
                    <a:pt x="153" y="274"/>
                    <a:pt x="153" y="270"/>
                  </a:cubicBezTo>
                  <a:cubicBezTo>
                    <a:pt x="153" y="269"/>
                    <a:pt x="153" y="269"/>
                    <a:pt x="153" y="268"/>
                  </a:cubicBezTo>
                  <a:cubicBezTo>
                    <a:pt x="153" y="262"/>
                    <a:pt x="153" y="262"/>
                    <a:pt x="153" y="262"/>
                  </a:cubicBezTo>
                  <a:cubicBezTo>
                    <a:pt x="154" y="262"/>
                    <a:pt x="155" y="262"/>
                    <a:pt x="156" y="262"/>
                  </a:cubicBezTo>
                  <a:cubicBezTo>
                    <a:pt x="158" y="262"/>
                    <a:pt x="160" y="262"/>
                    <a:pt x="162" y="262"/>
                  </a:cubicBezTo>
                  <a:cubicBezTo>
                    <a:pt x="162" y="268"/>
                    <a:pt x="162" y="268"/>
                    <a:pt x="162" y="268"/>
                  </a:cubicBezTo>
                  <a:cubicBezTo>
                    <a:pt x="162" y="269"/>
                    <a:pt x="161" y="269"/>
                    <a:pt x="161" y="270"/>
                  </a:cubicBezTo>
                  <a:cubicBezTo>
                    <a:pt x="161" y="274"/>
                    <a:pt x="163" y="277"/>
                    <a:pt x="165" y="280"/>
                  </a:cubicBezTo>
                  <a:cubicBezTo>
                    <a:pt x="168" y="284"/>
                    <a:pt x="173" y="286"/>
                    <a:pt x="177" y="286"/>
                  </a:cubicBezTo>
                  <a:cubicBezTo>
                    <a:pt x="228" y="286"/>
                    <a:pt x="228" y="286"/>
                    <a:pt x="228" y="286"/>
                  </a:cubicBezTo>
                  <a:cubicBezTo>
                    <a:pt x="233" y="285"/>
                    <a:pt x="237" y="284"/>
                    <a:pt x="240" y="280"/>
                  </a:cubicBezTo>
                  <a:cubicBezTo>
                    <a:pt x="242" y="277"/>
                    <a:pt x="244" y="274"/>
                    <a:pt x="244" y="270"/>
                  </a:cubicBezTo>
                  <a:cubicBezTo>
                    <a:pt x="244" y="269"/>
                    <a:pt x="244" y="269"/>
                    <a:pt x="243" y="268"/>
                  </a:cubicBezTo>
                  <a:cubicBezTo>
                    <a:pt x="240" y="236"/>
                    <a:pt x="240" y="236"/>
                    <a:pt x="240" y="236"/>
                  </a:cubicBezTo>
                  <a:cubicBezTo>
                    <a:pt x="269" y="214"/>
                    <a:pt x="288" y="181"/>
                    <a:pt x="288" y="144"/>
                  </a:cubicBezTo>
                  <a:close/>
                  <a:moveTo>
                    <a:pt x="224" y="223"/>
                  </a:moveTo>
                  <a:cubicBezTo>
                    <a:pt x="219" y="226"/>
                    <a:pt x="219" y="226"/>
                    <a:pt x="219" y="226"/>
                  </a:cubicBezTo>
                  <a:cubicBezTo>
                    <a:pt x="224" y="266"/>
                    <a:pt x="224" y="266"/>
                    <a:pt x="224" y="266"/>
                  </a:cubicBezTo>
                  <a:cubicBezTo>
                    <a:pt x="181" y="266"/>
                    <a:pt x="181" y="266"/>
                    <a:pt x="181" y="266"/>
                  </a:cubicBezTo>
                  <a:cubicBezTo>
                    <a:pt x="185" y="240"/>
                    <a:pt x="185" y="240"/>
                    <a:pt x="185" y="240"/>
                  </a:cubicBezTo>
                  <a:cubicBezTo>
                    <a:pt x="172" y="242"/>
                    <a:pt x="172" y="242"/>
                    <a:pt x="172" y="242"/>
                  </a:cubicBezTo>
                  <a:cubicBezTo>
                    <a:pt x="167" y="242"/>
                    <a:pt x="162" y="243"/>
                    <a:pt x="156" y="243"/>
                  </a:cubicBezTo>
                  <a:cubicBezTo>
                    <a:pt x="152" y="243"/>
                    <a:pt x="147" y="243"/>
                    <a:pt x="143" y="242"/>
                  </a:cubicBezTo>
                  <a:cubicBezTo>
                    <a:pt x="130" y="241"/>
                    <a:pt x="130" y="241"/>
                    <a:pt x="130" y="241"/>
                  </a:cubicBezTo>
                  <a:cubicBezTo>
                    <a:pt x="134" y="266"/>
                    <a:pt x="134" y="266"/>
                    <a:pt x="134" y="266"/>
                  </a:cubicBezTo>
                  <a:cubicBezTo>
                    <a:pt x="91" y="266"/>
                    <a:pt x="91" y="266"/>
                    <a:pt x="91" y="266"/>
                  </a:cubicBezTo>
                  <a:cubicBezTo>
                    <a:pt x="96" y="228"/>
                    <a:pt x="96" y="228"/>
                    <a:pt x="96" y="228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70" y="211"/>
                    <a:pt x="55" y="193"/>
                    <a:pt x="48" y="171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45" y="125"/>
                    <a:pt x="45" y="125"/>
                    <a:pt x="45" y="12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4" y="98"/>
                    <a:pt x="67" y="81"/>
                    <a:pt x="84" y="68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44" y="46"/>
                    <a:pt x="150" y="45"/>
                    <a:pt x="156" y="45"/>
                  </a:cubicBezTo>
                  <a:cubicBezTo>
                    <a:pt x="188" y="45"/>
                    <a:pt x="216" y="56"/>
                    <a:pt x="236" y="74"/>
                  </a:cubicBezTo>
                  <a:cubicBezTo>
                    <a:pt x="256" y="92"/>
                    <a:pt x="269" y="117"/>
                    <a:pt x="269" y="144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9" y="176"/>
                    <a:pt x="251" y="205"/>
                    <a:pt x="224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pPr defTabSz="685617"/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30">
              <a:extLst>
                <a:ext uri="{FF2B5EF4-FFF2-40B4-BE49-F238E27FC236}">
                  <a16:creationId xmlns:a16="http://schemas.microsoft.com/office/drawing/2014/main" id="{FDF22938-C264-B98B-6372-8EC7D049AED9}"/>
                </a:ext>
              </a:extLst>
            </p:cNvPr>
            <p:cNvSpPr/>
            <p:nvPr/>
          </p:nvSpPr>
          <p:spPr bwMode="auto">
            <a:xfrm>
              <a:off x="9767900" y="4646636"/>
              <a:ext cx="71438" cy="39688"/>
            </a:xfrm>
            <a:custGeom>
              <a:avLst/>
              <a:gdLst>
                <a:gd name="T0" fmla="*/ 10 w 80"/>
                <a:gd name="T1" fmla="*/ 0 h 44"/>
                <a:gd name="T2" fmla="*/ 0 w 80"/>
                <a:gd name="T3" fmla="*/ 9 h 44"/>
                <a:gd name="T4" fmla="*/ 9 w 80"/>
                <a:gd name="T5" fmla="*/ 19 h 44"/>
                <a:gd name="T6" fmla="*/ 9 w 80"/>
                <a:gd name="T7" fmla="*/ 19 h 44"/>
                <a:gd name="T8" fmla="*/ 10 w 80"/>
                <a:gd name="T9" fmla="*/ 19 h 44"/>
                <a:gd name="T10" fmla="*/ 62 w 80"/>
                <a:gd name="T11" fmla="*/ 41 h 44"/>
                <a:gd name="T12" fmla="*/ 69 w 80"/>
                <a:gd name="T13" fmla="*/ 44 h 44"/>
                <a:gd name="T14" fmla="*/ 76 w 80"/>
                <a:gd name="T15" fmla="*/ 41 h 44"/>
                <a:gd name="T16" fmla="*/ 76 w 80"/>
                <a:gd name="T17" fmla="*/ 27 h 44"/>
                <a:gd name="T18" fmla="*/ 10 w 80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44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10" y="19"/>
                    <a:pt x="10" y="19"/>
                  </a:cubicBezTo>
                  <a:cubicBezTo>
                    <a:pt x="16" y="20"/>
                    <a:pt x="44" y="23"/>
                    <a:pt x="62" y="41"/>
                  </a:cubicBezTo>
                  <a:cubicBezTo>
                    <a:pt x="64" y="43"/>
                    <a:pt x="66" y="44"/>
                    <a:pt x="69" y="44"/>
                  </a:cubicBezTo>
                  <a:cubicBezTo>
                    <a:pt x="71" y="44"/>
                    <a:pt x="74" y="43"/>
                    <a:pt x="76" y="41"/>
                  </a:cubicBezTo>
                  <a:cubicBezTo>
                    <a:pt x="80" y="37"/>
                    <a:pt x="79" y="31"/>
                    <a:pt x="76" y="27"/>
                  </a:cubicBezTo>
                  <a:cubicBezTo>
                    <a:pt x="48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pPr defTabSz="685617"/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31">
              <a:extLst>
                <a:ext uri="{FF2B5EF4-FFF2-40B4-BE49-F238E27FC236}">
                  <a16:creationId xmlns:a16="http://schemas.microsoft.com/office/drawing/2014/main" id="{8A32BA67-6B08-08AB-2FE8-1FB771AA3941}"/>
                </a:ext>
              </a:extLst>
            </p:cNvPr>
            <p:cNvSpPr/>
            <p:nvPr/>
          </p:nvSpPr>
          <p:spPr bwMode="auto">
            <a:xfrm>
              <a:off x="9683751" y="4678364"/>
              <a:ext cx="36513" cy="38100"/>
            </a:xfrm>
            <a:custGeom>
              <a:avLst/>
              <a:gdLst>
                <a:gd name="T0" fmla="*/ 11 w 42"/>
                <a:gd name="T1" fmla="*/ 12 h 43"/>
                <a:gd name="T2" fmla="*/ 5 w 42"/>
                <a:gd name="T3" fmla="*/ 38 h 43"/>
                <a:gd name="T4" fmla="*/ 31 w 42"/>
                <a:gd name="T5" fmla="*/ 31 h 43"/>
                <a:gd name="T6" fmla="*/ 37 w 42"/>
                <a:gd name="T7" fmla="*/ 5 h 43"/>
                <a:gd name="T8" fmla="*/ 11 w 42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11" y="12"/>
                  </a:moveTo>
                  <a:cubicBezTo>
                    <a:pt x="2" y="21"/>
                    <a:pt x="0" y="33"/>
                    <a:pt x="5" y="38"/>
                  </a:cubicBezTo>
                  <a:cubicBezTo>
                    <a:pt x="11" y="43"/>
                    <a:pt x="22" y="40"/>
                    <a:pt x="31" y="31"/>
                  </a:cubicBezTo>
                  <a:cubicBezTo>
                    <a:pt x="40" y="21"/>
                    <a:pt x="42" y="10"/>
                    <a:pt x="37" y="5"/>
                  </a:cubicBezTo>
                  <a:cubicBezTo>
                    <a:pt x="31" y="0"/>
                    <a:pt x="20" y="3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/>
            <a:p>
              <a:pPr defTabSz="685617"/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A243954-1C2B-9783-EE75-771A8B8A8848}"/>
              </a:ext>
            </a:extLst>
          </p:cNvPr>
          <p:cNvGrpSpPr/>
          <p:nvPr/>
        </p:nvGrpSpPr>
        <p:grpSpPr>
          <a:xfrm>
            <a:off x="778253" y="2827128"/>
            <a:ext cx="1783207" cy="905814"/>
            <a:chOff x="-991135" y="4461739"/>
            <a:chExt cx="1783207" cy="90581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F7B2881-C9D3-3A38-15D4-526F03BF76D8}"/>
                </a:ext>
              </a:extLst>
            </p:cNvPr>
            <p:cNvSpPr txBox="1"/>
            <p:nvPr/>
          </p:nvSpPr>
          <p:spPr>
            <a:xfrm>
              <a:off x="-639372" y="4461739"/>
              <a:ext cx="101181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CF8FAC2-5C97-DF6A-8C37-359350F722E5}"/>
                </a:ext>
              </a:extLst>
            </p:cNvPr>
            <p:cNvSpPr txBox="1"/>
            <p:nvPr/>
          </p:nvSpPr>
          <p:spPr>
            <a:xfrm>
              <a:off x="-991135" y="4721222"/>
              <a:ext cx="178320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581B3AE-791F-FE23-99C8-3BCDC8DAA6E0}"/>
              </a:ext>
            </a:extLst>
          </p:cNvPr>
          <p:cNvGrpSpPr/>
          <p:nvPr/>
        </p:nvGrpSpPr>
        <p:grpSpPr>
          <a:xfrm>
            <a:off x="2741151" y="2827128"/>
            <a:ext cx="1783207" cy="905814"/>
            <a:chOff x="-991135" y="4461739"/>
            <a:chExt cx="1783207" cy="90581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5B12871-F549-C3A2-7AA7-90C7F63A4F44}"/>
                </a:ext>
              </a:extLst>
            </p:cNvPr>
            <p:cNvSpPr txBox="1"/>
            <p:nvPr/>
          </p:nvSpPr>
          <p:spPr>
            <a:xfrm>
              <a:off x="-605440" y="4461739"/>
              <a:ext cx="101181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D838F8B-3126-F66F-B570-7FB26B648AE8}"/>
                </a:ext>
              </a:extLst>
            </p:cNvPr>
            <p:cNvSpPr txBox="1"/>
            <p:nvPr/>
          </p:nvSpPr>
          <p:spPr>
            <a:xfrm>
              <a:off x="-991135" y="4721222"/>
              <a:ext cx="178320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EF8085D-0809-5AE5-09D6-13E092A5D232}"/>
              </a:ext>
            </a:extLst>
          </p:cNvPr>
          <p:cNvGrpSpPr/>
          <p:nvPr/>
        </p:nvGrpSpPr>
        <p:grpSpPr>
          <a:xfrm>
            <a:off x="4657907" y="2827128"/>
            <a:ext cx="1783207" cy="905814"/>
            <a:chOff x="-991135" y="4461739"/>
            <a:chExt cx="1783207" cy="90581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12C8749-9142-CEEE-4771-4C33AC406160}"/>
                </a:ext>
              </a:extLst>
            </p:cNvPr>
            <p:cNvSpPr txBox="1"/>
            <p:nvPr/>
          </p:nvSpPr>
          <p:spPr>
            <a:xfrm>
              <a:off x="-605440" y="4461739"/>
              <a:ext cx="101181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C1164D5-CD33-3CCD-D370-4C08E1C785CD}"/>
                </a:ext>
              </a:extLst>
            </p:cNvPr>
            <p:cNvSpPr txBox="1"/>
            <p:nvPr/>
          </p:nvSpPr>
          <p:spPr>
            <a:xfrm>
              <a:off x="-991135" y="4721222"/>
              <a:ext cx="178320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0144210-2587-F428-3B26-F2C570ED0A0A}"/>
              </a:ext>
            </a:extLst>
          </p:cNvPr>
          <p:cNvGrpSpPr/>
          <p:nvPr/>
        </p:nvGrpSpPr>
        <p:grpSpPr>
          <a:xfrm>
            <a:off x="6616474" y="2827128"/>
            <a:ext cx="1783207" cy="905814"/>
            <a:chOff x="-991135" y="4461739"/>
            <a:chExt cx="1783207" cy="90581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5438E27-9E8B-A884-FA6A-5BDC90BCC991}"/>
                </a:ext>
              </a:extLst>
            </p:cNvPr>
            <p:cNvSpPr txBox="1"/>
            <p:nvPr/>
          </p:nvSpPr>
          <p:spPr>
            <a:xfrm>
              <a:off x="-605440" y="4461739"/>
              <a:ext cx="1011815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E79B75C-822F-987B-D42F-EEE1D5D0B40F}"/>
                </a:ext>
              </a:extLst>
            </p:cNvPr>
            <p:cNvSpPr txBox="1"/>
            <p:nvPr/>
          </p:nvSpPr>
          <p:spPr>
            <a:xfrm>
              <a:off x="-991135" y="4721222"/>
              <a:ext cx="178320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4999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F4FD607-E9A0-BAC3-10DE-157138F54119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FB35115-F0D6-74FA-09C6-D76F28A04076}"/>
                </a:ext>
              </a:extLst>
            </p:cNvPr>
            <p:cNvSpPr txBox="1"/>
            <p:nvPr/>
          </p:nvSpPr>
          <p:spPr>
            <a:xfrm>
              <a:off x="3026588" y="79293"/>
              <a:ext cx="7521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04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A10614-C265-8C0E-0C78-B4F1B17B0B2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7C1268A0-499E-C169-1B60-C45E381729FC}"/>
              </a:ext>
            </a:extLst>
          </p:cNvPr>
          <p:cNvSpPr/>
          <p:nvPr/>
        </p:nvSpPr>
        <p:spPr>
          <a:xfrm flipV="1">
            <a:off x="1817931" y="2839419"/>
            <a:ext cx="1490998" cy="59857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五边形 4">
            <a:extLst>
              <a:ext uri="{FF2B5EF4-FFF2-40B4-BE49-F238E27FC236}">
                <a16:creationId xmlns:a16="http://schemas.microsoft.com/office/drawing/2014/main" id="{60F0E870-E63F-3277-CDA0-62F132D4B003}"/>
              </a:ext>
            </a:extLst>
          </p:cNvPr>
          <p:cNvSpPr/>
          <p:nvPr/>
        </p:nvSpPr>
        <p:spPr>
          <a:xfrm rot="16200000" flipV="1">
            <a:off x="1722276" y="1323508"/>
            <a:ext cx="1682305" cy="1305984"/>
          </a:xfrm>
          <a:prstGeom prst="homePlat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DA6CE97-E62F-AB02-3229-1BC3EDDBF975}"/>
              </a:ext>
            </a:extLst>
          </p:cNvPr>
          <p:cNvSpPr/>
          <p:nvPr/>
        </p:nvSpPr>
        <p:spPr>
          <a:xfrm flipV="1">
            <a:off x="3842205" y="2839419"/>
            <a:ext cx="1490998" cy="59857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五边形 8">
            <a:extLst>
              <a:ext uri="{FF2B5EF4-FFF2-40B4-BE49-F238E27FC236}">
                <a16:creationId xmlns:a16="http://schemas.microsoft.com/office/drawing/2014/main" id="{D826C4DC-9CF1-DE5B-7BCE-340C810ABBCA}"/>
              </a:ext>
            </a:extLst>
          </p:cNvPr>
          <p:cNvSpPr/>
          <p:nvPr/>
        </p:nvSpPr>
        <p:spPr>
          <a:xfrm rot="16200000" flipV="1">
            <a:off x="3746550" y="1323508"/>
            <a:ext cx="1682305" cy="1305984"/>
          </a:xfrm>
          <a:prstGeom prst="homePlat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6BC923A-6017-56DD-09EF-88B4DD9DADE8}"/>
              </a:ext>
            </a:extLst>
          </p:cNvPr>
          <p:cNvSpPr/>
          <p:nvPr/>
        </p:nvSpPr>
        <p:spPr>
          <a:xfrm flipV="1">
            <a:off x="5703232" y="2839419"/>
            <a:ext cx="1490998" cy="59857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五边形 11">
            <a:extLst>
              <a:ext uri="{FF2B5EF4-FFF2-40B4-BE49-F238E27FC236}">
                <a16:creationId xmlns:a16="http://schemas.microsoft.com/office/drawing/2014/main" id="{6AF38517-EEEE-FA67-AF83-A2B11997F62E}"/>
              </a:ext>
            </a:extLst>
          </p:cNvPr>
          <p:cNvSpPr/>
          <p:nvPr/>
        </p:nvSpPr>
        <p:spPr>
          <a:xfrm rot="16200000" flipV="1">
            <a:off x="5607577" y="1323508"/>
            <a:ext cx="1682305" cy="1305984"/>
          </a:xfrm>
          <a:prstGeom prst="homePlat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363A027-A932-708C-F94C-C9C72AA185F1}"/>
              </a:ext>
            </a:extLst>
          </p:cNvPr>
          <p:cNvSpPr txBox="1"/>
          <p:nvPr/>
        </p:nvSpPr>
        <p:spPr>
          <a:xfrm>
            <a:off x="2066230" y="1755258"/>
            <a:ext cx="1200970" cy="11076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617"/>
            <a:r>
              <a:rPr lang="en-US" altLang="zh-CN" sz="6598" b="1" dirty="0">
                <a:solidFill>
                  <a:srgbClr val="F8F8F8"/>
                </a:solidFill>
                <a:cs typeface="+mn-ea"/>
                <a:sym typeface="+mn-lt"/>
              </a:rPr>
              <a:t>01</a:t>
            </a:r>
            <a:endParaRPr lang="zh-CN" altLang="en-US" sz="21519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B23A589-6053-FF66-4774-D8F106BFB2AD}"/>
              </a:ext>
            </a:extLst>
          </p:cNvPr>
          <p:cNvSpPr txBox="1"/>
          <p:nvPr/>
        </p:nvSpPr>
        <p:spPr>
          <a:xfrm>
            <a:off x="4046549" y="1755258"/>
            <a:ext cx="1200970" cy="11076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617"/>
            <a:r>
              <a:rPr lang="en-US" altLang="zh-CN" sz="6598" b="1" dirty="0">
                <a:blipFill>
                  <a:blip r:embed="rId3"/>
                  <a:tile tx="0" ty="0" sx="100000" sy="100000" flip="none" algn="tl"/>
                </a:blipFill>
                <a:cs typeface="+mn-ea"/>
                <a:sym typeface="+mn-lt"/>
              </a:rPr>
              <a:t>02</a:t>
            </a:r>
            <a:endParaRPr lang="zh-CN" altLang="en-US" sz="21519" b="1" dirty="0">
              <a:blipFill>
                <a:blip r:embed="rId3"/>
                <a:tile tx="0" ty="0" sx="100000" sy="100000" flip="none" algn="tl"/>
              </a:blip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BA2100B-73A2-35B9-FE56-B68A708DB8C6}"/>
              </a:ext>
            </a:extLst>
          </p:cNvPr>
          <p:cNvSpPr txBox="1"/>
          <p:nvPr/>
        </p:nvSpPr>
        <p:spPr>
          <a:xfrm>
            <a:off x="5906152" y="1755258"/>
            <a:ext cx="1200970" cy="11076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617"/>
            <a:r>
              <a:rPr lang="en-US" altLang="zh-CN" sz="6598" b="1" dirty="0">
                <a:solidFill>
                  <a:srgbClr val="F8F8F8"/>
                </a:solidFill>
                <a:cs typeface="+mn-ea"/>
                <a:sym typeface="+mn-lt"/>
              </a:rPr>
              <a:t>03</a:t>
            </a:r>
            <a:endParaRPr lang="zh-CN" altLang="en-US" sz="21519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7D0A54E-ED46-0260-05C6-A53AEE88B428}"/>
              </a:ext>
            </a:extLst>
          </p:cNvPr>
          <p:cNvSpPr txBox="1"/>
          <p:nvPr/>
        </p:nvSpPr>
        <p:spPr>
          <a:xfrm>
            <a:off x="4081794" y="2892478"/>
            <a:ext cx="1011815" cy="369332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 b="1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algn="ctr"/>
            <a:r>
              <a:rPr lang="zh-CN" altLang="en-US" sz="18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D89AD64-F5F7-0785-FCFA-2B0C2BD8BE77}"/>
              </a:ext>
            </a:extLst>
          </p:cNvPr>
          <p:cNvSpPr txBox="1"/>
          <p:nvPr/>
        </p:nvSpPr>
        <p:spPr>
          <a:xfrm>
            <a:off x="2050820" y="2892478"/>
            <a:ext cx="1011815" cy="369332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 b="1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C6E73D0-B7EC-2D61-DA21-23A511A38F13}"/>
              </a:ext>
            </a:extLst>
          </p:cNvPr>
          <p:cNvSpPr txBox="1"/>
          <p:nvPr/>
        </p:nvSpPr>
        <p:spPr>
          <a:xfrm>
            <a:off x="5942821" y="2892478"/>
            <a:ext cx="1011815" cy="369332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" b="1">
                <a:gradFill>
                  <a:gsLst>
                    <a:gs pos="0">
                      <a:srgbClr val="0287FD"/>
                    </a:gs>
                    <a:gs pos="100000">
                      <a:srgbClr val="0272C2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94D7F8E-FA1C-75ED-6F95-EACDA977FDF7}"/>
              </a:ext>
            </a:extLst>
          </p:cNvPr>
          <p:cNvSpPr txBox="1"/>
          <p:nvPr/>
        </p:nvSpPr>
        <p:spPr>
          <a:xfrm>
            <a:off x="1149388" y="3623929"/>
            <a:ext cx="68452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5334341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F4FD607-E9A0-BAC3-10DE-157138F54119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FB35115-F0D6-74FA-09C6-D76F28A04076}"/>
                </a:ext>
              </a:extLst>
            </p:cNvPr>
            <p:cNvSpPr txBox="1"/>
            <p:nvPr/>
          </p:nvSpPr>
          <p:spPr>
            <a:xfrm>
              <a:off x="3026588" y="79293"/>
              <a:ext cx="7521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04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A10614-C265-8C0E-0C78-B4F1B17B0B2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215AB23-8C56-6C3F-16D8-9F7BA6F24774}"/>
              </a:ext>
            </a:extLst>
          </p:cNvPr>
          <p:cNvGrpSpPr/>
          <p:nvPr/>
        </p:nvGrpSpPr>
        <p:grpSpPr>
          <a:xfrm>
            <a:off x="1169181" y="1160986"/>
            <a:ext cx="7022319" cy="2886679"/>
            <a:chOff x="912006" y="1797828"/>
            <a:chExt cx="10389198" cy="4270709"/>
          </a:xfrm>
        </p:grpSpPr>
        <p:cxnSp>
          <p:nvCxnSpPr>
            <p:cNvPr id="3" name="Straight Connector 54">
              <a:extLst>
                <a:ext uri="{FF2B5EF4-FFF2-40B4-BE49-F238E27FC236}">
                  <a16:creationId xmlns:a16="http://schemas.microsoft.com/office/drawing/2014/main" id="{5945464A-9B3E-5C17-5A45-7525A64570CF}"/>
                </a:ext>
              </a:extLst>
            </p:cNvPr>
            <p:cNvCxnSpPr/>
            <p:nvPr/>
          </p:nvCxnSpPr>
          <p:spPr>
            <a:xfrm>
              <a:off x="2553666" y="4603060"/>
              <a:ext cx="0" cy="146547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56">
              <a:extLst>
                <a:ext uri="{FF2B5EF4-FFF2-40B4-BE49-F238E27FC236}">
                  <a16:creationId xmlns:a16="http://schemas.microsoft.com/office/drawing/2014/main" id="{1E778090-221A-8A62-DEB3-C41F0E7DE131}"/>
                </a:ext>
              </a:extLst>
            </p:cNvPr>
            <p:cNvCxnSpPr/>
            <p:nvPr/>
          </p:nvCxnSpPr>
          <p:spPr>
            <a:xfrm>
              <a:off x="5610889" y="4603060"/>
              <a:ext cx="0" cy="146547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8">
              <a:extLst>
                <a:ext uri="{FF2B5EF4-FFF2-40B4-BE49-F238E27FC236}">
                  <a16:creationId xmlns:a16="http://schemas.microsoft.com/office/drawing/2014/main" id="{389726E9-1464-79EF-66F3-8F8864D33306}"/>
                </a:ext>
              </a:extLst>
            </p:cNvPr>
            <p:cNvCxnSpPr/>
            <p:nvPr/>
          </p:nvCxnSpPr>
          <p:spPr>
            <a:xfrm>
              <a:off x="8671412" y="4603060"/>
              <a:ext cx="0" cy="146547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62">
              <a:extLst>
                <a:ext uri="{FF2B5EF4-FFF2-40B4-BE49-F238E27FC236}">
                  <a16:creationId xmlns:a16="http://schemas.microsoft.com/office/drawing/2014/main" id="{E90F0B61-4F6E-EC42-4410-01163B086524}"/>
                </a:ext>
              </a:extLst>
            </p:cNvPr>
            <p:cNvCxnSpPr/>
            <p:nvPr/>
          </p:nvCxnSpPr>
          <p:spPr>
            <a:xfrm>
              <a:off x="1035216" y="1797828"/>
              <a:ext cx="0" cy="146547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63">
              <a:extLst>
                <a:ext uri="{FF2B5EF4-FFF2-40B4-BE49-F238E27FC236}">
                  <a16:creationId xmlns:a16="http://schemas.microsoft.com/office/drawing/2014/main" id="{9F123489-E7D0-5C45-1A6D-A65B4150B621}"/>
                </a:ext>
              </a:extLst>
            </p:cNvPr>
            <p:cNvCxnSpPr/>
            <p:nvPr/>
          </p:nvCxnSpPr>
          <p:spPr>
            <a:xfrm>
              <a:off x="4092006" y="1797828"/>
              <a:ext cx="0" cy="146547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64">
              <a:extLst>
                <a:ext uri="{FF2B5EF4-FFF2-40B4-BE49-F238E27FC236}">
                  <a16:creationId xmlns:a16="http://schemas.microsoft.com/office/drawing/2014/main" id="{38565C50-E337-FBFC-3D33-F8C70AAB0270}"/>
                </a:ext>
              </a:extLst>
            </p:cNvPr>
            <p:cNvCxnSpPr/>
            <p:nvPr/>
          </p:nvCxnSpPr>
          <p:spPr>
            <a:xfrm>
              <a:off x="7146828" y="1797828"/>
              <a:ext cx="0" cy="146547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AED2914-FB9A-5EDA-325D-CB671F4BCAF7}"/>
                </a:ext>
              </a:extLst>
            </p:cNvPr>
            <p:cNvGrpSpPr/>
            <p:nvPr/>
          </p:nvGrpSpPr>
          <p:grpSpPr>
            <a:xfrm>
              <a:off x="912006" y="3255515"/>
              <a:ext cx="10389198" cy="1354684"/>
              <a:chOff x="912124" y="3254699"/>
              <a:chExt cx="10390551" cy="1354860"/>
            </a:xfrm>
          </p:grpSpPr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363BB3CA-C58C-32A0-B2DE-A4EC0605F705}"/>
                  </a:ext>
                </a:extLst>
              </p:cNvPr>
              <p:cNvSpPr/>
              <p:nvPr/>
            </p:nvSpPr>
            <p:spPr bwMode="auto">
              <a:xfrm>
                <a:off x="8171139" y="3254700"/>
                <a:ext cx="501403" cy="1354859"/>
              </a:xfrm>
              <a:custGeom>
                <a:avLst/>
                <a:gdLst>
                  <a:gd name="T0" fmla="*/ 281 w 281"/>
                  <a:gd name="T1" fmla="*/ 278 h 1123"/>
                  <a:gd name="T2" fmla="*/ 281 w 281"/>
                  <a:gd name="T3" fmla="*/ 1123 h 1123"/>
                  <a:gd name="T4" fmla="*/ 0 w 281"/>
                  <a:gd name="T5" fmla="*/ 842 h 1123"/>
                  <a:gd name="T6" fmla="*/ 0 w 281"/>
                  <a:gd name="T7" fmla="*/ 0 h 1123"/>
                  <a:gd name="T8" fmla="*/ 279 w 281"/>
                  <a:gd name="T9" fmla="*/ 278 h 1123"/>
                  <a:gd name="T10" fmla="*/ 281 w 281"/>
                  <a:gd name="T11" fmla="*/ 278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1123">
                    <a:moveTo>
                      <a:pt x="281" y="278"/>
                    </a:moveTo>
                    <a:lnTo>
                      <a:pt x="281" y="1123"/>
                    </a:lnTo>
                    <a:lnTo>
                      <a:pt x="0" y="842"/>
                    </a:lnTo>
                    <a:lnTo>
                      <a:pt x="0" y="0"/>
                    </a:lnTo>
                    <a:lnTo>
                      <a:pt x="279" y="278"/>
                    </a:lnTo>
                    <a:lnTo>
                      <a:pt x="281" y="27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891" tIns="60945" rIns="121891" bIns="60945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id="{671D6551-1AAD-75D9-9D6A-318DBD1710CF}"/>
                  </a:ext>
                </a:extLst>
              </p:cNvPr>
              <p:cNvSpPr/>
              <p:nvPr/>
            </p:nvSpPr>
            <p:spPr bwMode="auto">
              <a:xfrm>
                <a:off x="6641949" y="3254700"/>
                <a:ext cx="501403" cy="1354859"/>
              </a:xfrm>
              <a:custGeom>
                <a:avLst/>
                <a:gdLst>
                  <a:gd name="T0" fmla="*/ 281 w 281"/>
                  <a:gd name="T1" fmla="*/ 278 h 1123"/>
                  <a:gd name="T2" fmla="*/ 281 w 281"/>
                  <a:gd name="T3" fmla="*/ 1123 h 1123"/>
                  <a:gd name="T4" fmla="*/ 0 w 281"/>
                  <a:gd name="T5" fmla="*/ 842 h 1123"/>
                  <a:gd name="T6" fmla="*/ 0 w 281"/>
                  <a:gd name="T7" fmla="*/ 0 h 1123"/>
                  <a:gd name="T8" fmla="*/ 278 w 281"/>
                  <a:gd name="T9" fmla="*/ 278 h 1123"/>
                  <a:gd name="T10" fmla="*/ 281 w 281"/>
                  <a:gd name="T11" fmla="*/ 278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1123">
                    <a:moveTo>
                      <a:pt x="281" y="278"/>
                    </a:moveTo>
                    <a:lnTo>
                      <a:pt x="281" y="1123"/>
                    </a:lnTo>
                    <a:lnTo>
                      <a:pt x="0" y="842"/>
                    </a:lnTo>
                    <a:lnTo>
                      <a:pt x="0" y="0"/>
                    </a:lnTo>
                    <a:lnTo>
                      <a:pt x="278" y="278"/>
                    </a:lnTo>
                    <a:lnTo>
                      <a:pt x="281" y="27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891" tIns="60945" rIns="121891" bIns="60945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F93EEE40-44F6-04B6-40FE-9AA04682F2A0}"/>
                  </a:ext>
                </a:extLst>
              </p:cNvPr>
              <p:cNvSpPr/>
              <p:nvPr/>
            </p:nvSpPr>
            <p:spPr bwMode="auto">
              <a:xfrm>
                <a:off x="5112760" y="3254700"/>
                <a:ext cx="499617" cy="1354859"/>
              </a:xfrm>
              <a:custGeom>
                <a:avLst/>
                <a:gdLst>
                  <a:gd name="T0" fmla="*/ 280 w 280"/>
                  <a:gd name="T1" fmla="*/ 278 h 1123"/>
                  <a:gd name="T2" fmla="*/ 280 w 280"/>
                  <a:gd name="T3" fmla="*/ 1123 h 1123"/>
                  <a:gd name="T4" fmla="*/ 0 w 280"/>
                  <a:gd name="T5" fmla="*/ 842 h 1123"/>
                  <a:gd name="T6" fmla="*/ 0 w 280"/>
                  <a:gd name="T7" fmla="*/ 0 h 1123"/>
                  <a:gd name="T8" fmla="*/ 278 w 280"/>
                  <a:gd name="T9" fmla="*/ 278 h 1123"/>
                  <a:gd name="T10" fmla="*/ 280 w 280"/>
                  <a:gd name="T11" fmla="*/ 278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0" h="1123">
                    <a:moveTo>
                      <a:pt x="280" y="278"/>
                    </a:moveTo>
                    <a:lnTo>
                      <a:pt x="280" y="1123"/>
                    </a:lnTo>
                    <a:lnTo>
                      <a:pt x="0" y="842"/>
                    </a:lnTo>
                    <a:lnTo>
                      <a:pt x="0" y="0"/>
                    </a:lnTo>
                    <a:lnTo>
                      <a:pt x="278" y="278"/>
                    </a:lnTo>
                    <a:lnTo>
                      <a:pt x="280" y="27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891" tIns="60945" rIns="121891" bIns="60945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4">
                <a:extLst>
                  <a:ext uri="{FF2B5EF4-FFF2-40B4-BE49-F238E27FC236}">
                    <a16:creationId xmlns:a16="http://schemas.microsoft.com/office/drawing/2014/main" id="{E1168F11-4FDE-FBAA-B40D-7A45D686836F}"/>
                  </a:ext>
                </a:extLst>
              </p:cNvPr>
              <p:cNvSpPr/>
              <p:nvPr/>
            </p:nvSpPr>
            <p:spPr bwMode="auto">
              <a:xfrm>
                <a:off x="3583570" y="3254700"/>
                <a:ext cx="499617" cy="1354859"/>
              </a:xfrm>
              <a:custGeom>
                <a:avLst/>
                <a:gdLst>
                  <a:gd name="T0" fmla="*/ 280 w 280"/>
                  <a:gd name="T1" fmla="*/ 278 h 1123"/>
                  <a:gd name="T2" fmla="*/ 280 w 280"/>
                  <a:gd name="T3" fmla="*/ 1123 h 1123"/>
                  <a:gd name="T4" fmla="*/ 0 w 280"/>
                  <a:gd name="T5" fmla="*/ 842 h 1123"/>
                  <a:gd name="T6" fmla="*/ 0 w 280"/>
                  <a:gd name="T7" fmla="*/ 0 h 1123"/>
                  <a:gd name="T8" fmla="*/ 278 w 280"/>
                  <a:gd name="T9" fmla="*/ 278 h 1123"/>
                  <a:gd name="T10" fmla="*/ 280 w 280"/>
                  <a:gd name="T11" fmla="*/ 278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0" h="1123">
                    <a:moveTo>
                      <a:pt x="280" y="278"/>
                    </a:moveTo>
                    <a:lnTo>
                      <a:pt x="280" y="1123"/>
                    </a:lnTo>
                    <a:lnTo>
                      <a:pt x="0" y="842"/>
                    </a:lnTo>
                    <a:lnTo>
                      <a:pt x="0" y="0"/>
                    </a:lnTo>
                    <a:lnTo>
                      <a:pt x="278" y="278"/>
                    </a:lnTo>
                    <a:lnTo>
                      <a:pt x="280" y="27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891" tIns="60945" rIns="121891" bIns="60945" numCol="1" anchor="t" anchorCtr="0" compatLnSpc="1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AAB2397A-4316-28D3-92DE-D8D01BFB328B}"/>
                  </a:ext>
                </a:extLst>
              </p:cNvPr>
              <p:cNvSpPr/>
              <p:nvPr/>
            </p:nvSpPr>
            <p:spPr bwMode="auto">
              <a:xfrm>
                <a:off x="2054381" y="3254700"/>
                <a:ext cx="499617" cy="1354859"/>
              </a:xfrm>
              <a:custGeom>
                <a:avLst/>
                <a:gdLst>
                  <a:gd name="T0" fmla="*/ 280 w 280"/>
                  <a:gd name="T1" fmla="*/ 278 h 1123"/>
                  <a:gd name="T2" fmla="*/ 280 w 280"/>
                  <a:gd name="T3" fmla="*/ 1123 h 1123"/>
                  <a:gd name="T4" fmla="*/ 0 w 280"/>
                  <a:gd name="T5" fmla="*/ 842 h 1123"/>
                  <a:gd name="T6" fmla="*/ 0 w 280"/>
                  <a:gd name="T7" fmla="*/ 0 h 1123"/>
                  <a:gd name="T8" fmla="*/ 278 w 280"/>
                  <a:gd name="T9" fmla="*/ 278 h 1123"/>
                  <a:gd name="T10" fmla="*/ 280 w 280"/>
                  <a:gd name="T11" fmla="*/ 278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0" h="1123">
                    <a:moveTo>
                      <a:pt x="280" y="278"/>
                    </a:moveTo>
                    <a:lnTo>
                      <a:pt x="280" y="1123"/>
                    </a:lnTo>
                    <a:lnTo>
                      <a:pt x="0" y="842"/>
                    </a:lnTo>
                    <a:lnTo>
                      <a:pt x="0" y="0"/>
                    </a:lnTo>
                    <a:lnTo>
                      <a:pt x="278" y="278"/>
                    </a:lnTo>
                    <a:lnTo>
                      <a:pt x="280" y="27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891" tIns="60945" rIns="121891" bIns="60945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A39DCB0A-3214-CC75-4A01-0DE49784B317}"/>
                  </a:ext>
                </a:extLst>
              </p:cNvPr>
              <p:cNvGrpSpPr/>
              <p:nvPr/>
            </p:nvGrpSpPr>
            <p:grpSpPr>
              <a:xfrm>
                <a:off x="1024809" y="3254700"/>
                <a:ext cx="10277866" cy="1354859"/>
                <a:chOff x="1024809" y="3254700"/>
                <a:chExt cx="10277866" cy="1354859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26" name="Freeform 17">
                  <a:extLst>
                    <a:ext uri="{FF2B5EF4-FFF2-40B4-BE49-F238E27FC236}">
                      <a16:creationId xmlns:a16="http://schemas.microsoft.com/office/drawing/2014/main" id="{452EDD50-BA02-1A41-EDA5-5D8CE3C5280D}"/>
                    </a:ext>
                  </a:extLst>
                </p:cNvPr>
                <p:cNvSpPr/>
                <p:nvPr/>
              </p:nvSpPr>
              <p:spPr bwMode="auto">
                <a:xfrm>
                  <a:off x="10201731" y="3429636"/>
                  <a:ext cx="1100944" cy="1024288"/>
                </a:xfrm>
                <a:custGeom>
                  <a:avLst/>
                  <a:gdLst>
                    <a:gd name="T0" fmla="*/ 210 w 617"/>
                    <a:gd name="T1" fmla="*/ 849 h 849"/>
                    <a:gd name="T2" fmla="*/ 210 w 617"/>
                    <a:gd name="T3" fmla="*/ 717 h 849"/>
                    <a:gd name="T4" fmla="*/ 0 w 617"/>
                    <a:gd name="T5" fmla="*/ 717 h 849"/>
                    <a:gd name="T6" fmla="*/ 0 w 617"/>
                    <a:gd name="T7" fmla="*/ 133 h 849"/>
                    <a:gd name="T8" fmla="*/ 210 w 617"/>
                    <a:gd name="T9" fmla="*/ 133 h 849"/>
                    <a:gd name="T10" fmla="*/ 210 w 617"/>
                    <a:gd name="T11" fmla="*/ 0 h 849"/>
                    <a:gd name="T12" fmla="*/ 617 w 617"/>
                    <a:gd name="T13" fmla="*/ 424 h 849"/>
                    <a:gd name="T14" fmla="*/ 210 w 617"/>
                    <a:gd name="T15" fmla="*/ 849 h 8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17" h="849">
                      <a:moveTo>
                        <a:pt x="210" y="849"/>
                      </a:moveTo>
                      <a:lnTo>
                        <a:pt x="210" y="717"/>
                      </a:lnTo>
                      <a:lnTo>
                        <a:pt x="0" y="717"/>
                      </a:lnTo>
                      <a:lnTo>
                        <a:pt x="0" y="133"/>
                      </a:lnTo>
                      <a:lnTo>
                        <a:pt x="210" y="133"/>
                      </a:lnTo>
                      <a:lnTo>
                        <a:pt x="210" y="0"/>
                      </a:lnTo>
                      <a:lnTo>
                        <a:pt x="617" y="424"/>
                      </a:lnTo>
                      <a:lnTo>
                        <a:pt x="210" y="849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121891" tIns="60945" rIns="121891" bIns="60945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id="{C4AC48D7-D4E5-126D-EF67-A6806E3FF94D}"/>
                    </a:ext>
                  </a:extLst>
                </p:cNvPr>
                <p:cNvSpPr/>
                <p:nvPr/>
              </p:nvSpPr>
              <p:spPr bwMode="auto">
                <a:xfrm>
                  <a:off x="1024809" y="3254701"/>
                  <a:ext cx="1029571" cy="1350033"/>
                </a:xfrm>
                <a:custGeom>
                  <a:avLst/>
                  <a:gdLst>
                    <a:gd name="T0" fmla="*/ 577 w 577"/>
                    <a:gd name="T1" fmla="*/ 0 h 1119"/>
                    <a:gd name="T2" fmla="*/ 577 w 577"/>
                    <a:gd name="T3" fmla="*/ 1119 h 1119"/>
                    <a:gd name="T4" fmla="*/ 288 w 577"/>
                    <a:gd name="T5" fmla="*/ 840 h 1119"/>
                    <a:gd name="T6" fmla="*/ 0 w 577"/>
                    <a:gd name="T7" fmla="*/ 1118 h 1119"/>
                    <a:gd name="T8" fmla="*/ 0 w 577"/>
                    <a:gd name="T9" fmla="*/ 0 h 1119"/>
                    <a:gd name="T10" fmla="*/ 577 w 577"/>
                    <a:gd name="T11" fmla="*/ 0 h 1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7" h="1119">
                      <a:moveTo>
                        <a:pt x="577" y="0"/>
                      </a:moveTo>
                      <a:lnTo>
                        <a:pt x="577" y="1119"/>
                      </a:lnTo>
                      <a:lnTo>
                        <a:pt x="288" y="840"/>
                      </a:lnTo>
                      <a:lnTo>
                        <a:pt x="0" y="1118"/>
                      </a:lnTo>
                      <a:lnTo>
                        <a:pt x="0" y="0"/>
                      </a:lnTo>
                      <a:lnTo>
                        <a:pt x="577" y="0"/>
                      </a:lnTo>
                      <a:close/>
                    </a:path>
                  </a:pathLst>
                </a:custGeom>
                <a:blipFill dpi="0" rotWithShape="1">
                  <a:blip r:embed="rId3"/>
                  <a:srcRect/>
                  <a:tile tx="0" ty="0" sx="100000" sy="100000" flip="none" algn="tl"/>
                </a:blipFill>
                <a:ln>
                  <a:noFill/>
                </a:ln>
              </p:spPr>
              <p:txBody>
                <a:bodyPr vert="horz" wrap="square" lIns="121867" tIns="60933" rIns="121867" bIns="60933" numCol="1" anchor="t" anchorCtr="0" compatLnSpc="1"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Rectangle 13">
                  <a:extLst>
                    <a:ext uri="{FF2B5EF4-FFF2-40B4-BE49-F238E27FC236}">
                      <a16:creationId xmlns:a16="http://schemas.microsoft.com/office/drawing/2014/main" id="{42BBEAA6-2575-7FA4-C62F-028BB1FF8C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53999" y="3254700"/>
                  <a:ext cx="1029571" cy="135485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vert="horz" wrap="square" lIns="121867" tIns="60933" rIns="121867" bIns="60933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Rectangle 11">
                  <a:extLst>
                    <a:ext uri="{FF2B5EF4-FFF2-40B4-BE49-F238E27FC236}">
                      <a16:creationId xmlns:a16="http://schemas.microsoft.com/office/drawing/2014/main" id="{E2CFF342-D68D-7DAF-0EC3-28C6B7D872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83188" y="3254700"/>
                  <a:ext cx="1029571" cy="1354859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>
                  <a:noFill/>
                </a:ln>
              </p:spPr>
              <p:txBody>
                <a:bodyPr vert="horz" wrap="square" lIns="121867" tIns="60933" rIns="121867" bIns="60933" numCol="1" anchor="t" anchorCtr="0" compatLnSpc="1"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Rectangle 9">
                  <a:extLst>
                    <a:ext uri="{FF2B5EF4-FFF2-40B4-BE49-F238E27FC236}">
                      <a16:creationId xmlns:a16="http://schemas.microsoft.com/office/drawing/2014/main" id="{404D3876-D54C-0FD3-4FE8-7F28844671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12379" y="3254700"/>
                  <a:ext cx="1029571" cy="135485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vert="horz" wrap="square" lIns="121867" tIns="60933" rIns="121867" bIns="60933" numCol="1" anchor="t" anchorCtr="0" compatLnSpc="1"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Rectangle 7">
                  <a:extLst>
                    <a:ext uri="{FF2B5EF4-FFF2-40B4-BE49-F238E27FC236}">
                      <a16:creationId xmlns:a16="http://schemas.microsoft.com/office/drawing/2014/main" id="{48A9A46D-AEF8-1AC4-EDC1-D23B99899D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143351" y="3254700"/>
                  <a:ext cx="1027787" cy="1354859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>
                  <a:noFill/>
                </a:ln>
              </p:spPr>
              <p:txBody>
                <a:bodyPr vert="horz" wrap="square" lIns="121867" tIns="60933" rIns="121867" bIns="60933" numCol="1" anchor="t" anchorCtr="0" compatLnSpc="1"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Rectangle 6">
                  <a:extLst>
                    <a:ext uri="{FF2B5EF4-FFF2-40B4-BE49-F238E27FC236}">
                      <a16:creationId xmlns:a16="http://schemas.microsoft.com/office/drawing/2014/main" id="{24774284-E5DA-E38A-B06A-AA2E046D5F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672541" y="3254700"/>
                  <a:ext cx="1029571" cy="135485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vert="horz" wrap="square" lIns="121867" tIns="60933" rIns="121867" bIns="60933" numCol="1" anchor="t" anchorCtr="0" compatLnSpc="1"/>
                <a:lstStyle/>
                <a:p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id="{3D8B480A-8654-7CB2-2BA2-48D4C400EA7E}"/>
                  </a:ext>
                </a:extLst>
              </p:cNvPr>
              <p:cNvSpPr/>
              <p:nvPr/>
            </p:nvSpPr>
            <p:spPr bwMode="auto">
              <a:xfrm>
                <a:off x="9702113" y="3254699"/>
                <a:ext cx="499617" cy="1039972"/>
              </a:xfrm>
              <a:custGeom>
                <a:avLst/>
                <a:gdLst>
                  <a:gd name="T0" fmla="*/ 280 w 280"/>
                  <a:gd name="T1" fmla="*/ 278 h 862"/>
                  <a:gd name="T2" fmla="*/ 280 w 280"/>
                  <a:gd name="T3" fmla="*/ 862 h 862"/>
                  <a:gd name="T4" fmla="*/ 0 w 280"/>
                  <a:gd name="T5" fmla="*/ 582 h 862"/>
                  <a:gd name="T6" fmla="*/ 0 w 280"/>
                  <a:gd name="T7" fmla="*/ 0 h 862"/>
                  <a:gd name="T8" fmla="*/ 3 w 280"/>
                  <a:gd name="T9" fmla="*/ 0 h 862"/>
                  <a:gd name="T10" fmla="*/ 280 w 280"/>
                  <a:gd name="T11" fmla="*/ 278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0" h="862">
                    <a:moveTo>
                      <a:pt x="280" y="278"/>
                    </a:moveTo>
                    <a:lnTo>
                      <a:pt x="280" y="862"/>
                    </a:lnTo>
                    <a:lnTo>
                      <a:pt x="0" y="58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280" y="27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121891" tIns="60945" rIns="121891" bIns="60945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0" name="Text Placeholder 59">
                <a:extLst>
                  <a:ext uri="{FF2B5EF4-FFF2-40B4-BE49-F238E27FC236}">
                    <a16:creationId xmlns:a16="http://schemas.microsoft.com/office/drawing/2014/main" id="{B56FB9A8-25F7-F94E-E4F6-73040DC48194}"/>
                  </a:ext>
                </a:extLst>
              </p:cNvPr>
              <p:cNvSpPr txBox="1"/>
              <p:nvPr/>
            </p:nvSpPr>
            <p:spPr>
              <a:xfrm>
                <a:off x="912124" y="3416702"/>
                <a:ext cx="1279381" cy="903085"/>
              </a:xfrm>
              <a:prstGeom prst="rect">
                <a:avLst/>
              </a:prstGeom>
            </p:spPr>
            <p:txBody>
              <a:bodyPr anchor="ctr">
                <a:noAutofit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b="0" kern="120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667" dirty="0"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  <a:endParaRPr lang="en-US" sz="2667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Text Placeholder 59">
                <a:extLst>
                  <a:ext uri="{FF2B5EF4-FFF2-40B4-BE49-F238E27FC236}">
                    <a16:creationId xmlns:a16="http://schemas.microsoft.com/office/drawing/2014/main" id="{1797D50A-69C0-5323-A444-C8516D7EE49C}"/>
                  </a:ext>
                </a:extLst>
              </p:cNvPr>
              <p:cNvSpPr txBox="1"/>
              <p:nvPr/>
            </p:nvSpPr>
            <p:spPr>
              <a:xfrm>
                <a:off x="2441314" y="3416701"/>
                <a:ext cx="1279381" cy="903086"/>
              </a:xfrm>
              <a:prstGeom prst="rect">
                <a:avLst/>
              </a:prstGeom>
            </p:spPr>
            <p:txBody>
              <a:bodyPr anchor="ctr">
                <a:noAutofit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b="0" kern="120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667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02</a:t>
                </a:r>
                <a:endParaRPr lang="en-US" sz="2667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Text Placeholder 59">
                <a:extLst>
                  <a:ext uri="{FF2B5EF4-FFF2-40B4-BE49-F238E27FC236}">
                    <a16:creationId xmlns:a16="http://schemas.microsoft.com/office/drawing/2014/main" id="{22F0D442-BC64-37BD-C7CD-8B6FA56C1F44}"/>
                  </a:ext>
                </a:extLst>
              </p:cNvPr>
              <p:cNvSpPr txBox="1"/>
              <p:nvPr/>
            </p:nvSpPr>
            <p:spPr>
              <a:xfrm>
                <a:off x="3970503" y="3416701"/>
                <a:ext cx="1279381" cy="903086"/>
              </a:xfrm>
              <a:prstGeom prst="rect">
                <a:avLst/>
              </a:prstGeom>
            </p:spPr>
            <p:txBody>
              <a:bodyPr anchor="ctr">
                <a:noAutofit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b="0" kern="120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667" dirty="0">
                    <a:latin typeface="+mn-lt"/>
                    <a:ea typeface="+mn-ea"/>
                    <a:cs typeface="+mn-ea"/>
                    <a:sym typeface="+mn-lt"/>
                  </a:rPr>
                  <a:t>03</a:t>
                </a:r>
                <a:endParaRPr lang="en-US" sz="2667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Text Placeholder 59">
                <a:extLst>
                  <a:ext uri="{FF2B5EF4-FFF2-40B4-BE49-F238E27FC236}">
                    <a16:creationId xmlns:a16="http://schemas.microsoft.com/office/drawing/2014/main" id="{A0B0521E-3E6D-5113-3305-32E1F404C8A9}"/>
                  </a:ext>
                </a:extLst>
              </p:cNvPr>
              <p:cNvSpPr txBox="1"/>
              <p:nvPr/>
            </p:nvSpPr>
            <p:spPr>
              <a:xfrm>
                <a:off x="5499694" y="3416701"/>
                <a:ext cx="1279381" cy="903086"/>
              </a:xfrm>
              <a:prstGeom prst="rect">
                <a:avLst/>
              </a:prstGeom>
            </p:spPr>
            <p:txBody>
              <a:bodyPr anchor="ctr">
                <a:noAutofit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b="0" kern="1200">
                    <a:solidFill>
                      <a:schemeClr val="accent5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667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04</a:t>
                </a:r>
                <a:endParaRPr lang="en-US" sz="2667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Text Placeholder 59">
                <a:extLst>
                  <a:ext uri="{FF2B5EF4-FFF2-40B4-BE49-F238E27FC236}">
                    <a16:creationId xmlns:a16="http://schemas.microsoft.com/office/drawing/2014/main" id="{231EAEA3-3217-833F-E2C4-F7B6E6950774}"/>
                  </a:ext>
                </a:extLst>
              </p:cNvPr>
              <p:cNvSpPr txBox="1"/>
              <p:nvPr/>
            </p:nvSpPr>
            <p:spPr>
              <a:xfrm>
                <a:off x="7025520" y="3416701"/>
                <a:ext cx="1279381" cy="903086"/>
              </a:xfrm>
              <a:prstGeom prst="rect">
                <a:avLst/>
              </a:prstGeom>
            </p:spPr>
            <p:txBody>
              <a:bodyPr anchor="ctr">
                <a:noAutofit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b="0" kern="120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667" dirty="0">
                    <a:latin typeface="+mn-lt"/>
                    <a:ea typeface="+mn-ea"/>
                    <a:cs typeface="+mn-ea"/>
                    <a:sym typeface="+mn-lt"/>
                  </a:rPr>
                  <a:t>05</a:t>
                </a:r>
                <a:endParaRPr lang="en-US" sz="2667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Text Placeholder 59">
                <a:extLst>
                  <a:ext uri="{FF2B5EF4-FFF2-40B4-BE49-F238E27FC236}">
                    <a16:creationId xmlns:a16="http://schemas.microsoft.com/office/drawing/2014/main" id="{16849DBA-F873-5AB7-E828-1FA3DBE8598E}"/>
                  </a:ext>
                </a:extLst>
              </p:cNvPr>
              <p:cNvSpPr txBox="1"/>
              <p:nvPr/>
            </p:nvSpPr>
            <p:spPr>
              <a:xfrm>
                <a:off x="8559856" y="3416701"/>
                <a:ext cx="1279381" cy="903086"/>
              </a:xfrm>
              <a:prstGeom prst="rect">
                <a:avLst/>
              </a:prstGeom>
            </p:spPr>
            <p:txBody>
              <a:bodyPr anchor="ctr">
                <a:noAutofit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b="0" kern="1200">
                    <a:solidFill>
                      <a:schemeClr val="bg1"/>
                    </a:solidFill>
                    <a:latin typeface="Roboto Light" panose="02000000000000000000" pitchFamily="2" charset="0"/>
                    <a:ea typeface="Roboto Light" panose="02000000000000000000" pitchFamily="2" charset="0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667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06</a:t>
                </a:r>
                <a:endParaRPr lang="en-US" sz="2667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F9B0600-7EE1-DC6A-3CDC-87823EDEAD75}"/>
              </a:ext>
            </a:extLst>
          </p:cNvPr>
          <p:cNvGrpSpPr/>
          <p:nvPr/>
        </p:nvGrpSpPr>
        <p:grpSpPr>
          <a:xfrm>
            <a:off x="5428055" y="988751"/>
            <a:ext cx="1793449" cy="905814"/>
            <a:chOff x="-1001377" y="4461739"/>
            <a:chExt cx="1793449" cy="90581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1E8E1E2-99AF-8192-226F-47601B63DA70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350D795-C294-9D7E-8A50-3A6B2318A784}"/>
                </a:ext>
              </a:extLst>
            </p:cNvPr>
            <p:cNvSpPr txBox="1"/>
            <p:nvPr/>
          </p:nvSpPr>
          <p:spPr>
            <a:xfrm>
              <a:off x="-991135" y="4721222"/>
              <a:ext cx="178320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4D1AC08-A0AF-C7BA-D8C2-533A04FB7046}"/>
              </a:ext>
            </a:extLst>
          </p:cNvPr>
          <p:cNvGrpSpPr/>
          <p:nvPr/>
        </p:nvGrpSpPr>
        <p:grpSpPr>
          <a:xfrm>
            <a:off x="562299" y="3162899"/>
            <a:ext cx="1726761" cy="905814"/>
            <a:chOff x="-264255" y="4461739"/>
            <a:chExt cx="1726761" cy="90581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1093A1C-2996-324A-56A8-4C681353DB5A}"/>
                </a:ext>
              </a:extLst>
            </p:cNvPr>
            <p:cNvSpPr txBox="1"/>
            <p:nvPr/>
          </p:nvSpPr>
          <p:spPr>
            <a:xfrm>
              <a:off x="37116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6777B1C-E01A-C349-AE14-CE89F1DBA55E}"/>
                </a:ext>
              </a:extLst>
            </p:cNvPr>
            <p:cNvSpPr txBox="1"/>
            <p:nvPr/>
          </p:nvSpPr>
          <p:spPr>
            <a:xfrm>
              <a:off x="-264255" y="4721222"/>
              <a:ext cx="169047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D4CE420-0552-9F52-975C-FD6D7354D127}"/>
              </a:ext>
            </a:extLst>
          </p:cNvPr>
          <p:cNvGrpSpPr/>
          <p:nvPr/>
        </p:nvGrpSpPr>
        <p:grpSpPr>
          <a:xfrm>
            <a:off x="2619070" y="3162899"/>
            <a:ext cx="1726761" cy="905814"/>
            <a:chOff x="-264255" y="4461739"/>
            <a:chExt cx="1726761" cy="905814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289CD79-E40E-836C-678D-0AC780D7F926}"/>
                </a:ext>
              </a:extLst>
            </p:cNvPr>
            <p:cNvSpPr txBox="1"/>
            <p:nvPr/>
          </p:nvSpPr>
          <p:spPr>
            <a:xfrm>
              <a:off x="37116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2CFF2ED-64BB-DC5E-7FFC-23D997182E79}"/>
                </a:ext>
              </a:extLst>
            </p:cNvPr>
            <p:cNvSpPr txBox="1"/>
            <p:nvPr/>
          </p:nvSpPr>
          <p:spPr>
            <a:xfrm>
              <a:off x="-264255" y="4721222"/>
              <a:ext cx="169047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B3E55C7-8FE9-92E1-DFFA-D07ADE448042}"/>
              </a:ext>
            </a:extLst>
          </p:cNvPr>
          <p:cNvGrpSpPr/>
          <p:nvPr/>
        </p:nvGrpSpPr>
        <p:grpSpPr>
          <a:xfrm>
            <a:off x="4682082" y="3162899"/>
            <a:ext cx="1726761" cy="905814"/>
            <a:chOff x="-264255" y="4461739"/>
            <a:chExt cx="1726761" cy="905814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DF4685B-5C98-CB46-ECE8-51080284A713}"/>
                </a:ext>
              </a:extLst>
            </p:cNvPr>
            <p:cNvSpPr txBox="1"/>
            <p:nvPr/>
          </p:nvSpPr>
          <p:spPr>
            <a:xfrm>
              <a:off x="37116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212A00F-EAF3-3EEC-44D0-8BF1731AD2CA}"/>
                </a:ext>
              </a:extLst>
            </p:cNvPr>
            <p:cNvSpPr txBox="1"/>
            <p:nvPr/>
          </p:nvSpPr>
          <p:spPr>
            <a:xfrm>
              <a:off x="-264255" y="4721222"/>
              <a:ext cx="169047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0D4A789-35A7-5FCD-BBE8-00FE604CE740}"/>
              </a:ext>
            </a:extLst>
          </p:cNvPr>
          <p:cNvGrpSpPr/>
          <p:nvPr/>
        </p:nvGrpSpPr>
        <p:grpSpPr>
          <a:xfrm>
            <a:off x="3370741" y="988751"/>
            <a:ext cx="1793449" cy="905814"/>
            <a:chOff x="-1001377" y="4461739"/>
            <a:chExt cx="1793449" cy="905814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8012D49-DE5D-1DDD-75B7-1D1808A88166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A63FFBB-FD24-B159-8749-46E114E3D03B}"/>
                </a:ext>
              </a:extLst>
            </p:cNvPr>
            <p:cNvSpPr txBox="1"/>
            <p:nvPr/>
          </p:nvSpPr>
          <p:spPr>
            <a:xfrm>
              <a:off x="-991135" y="4721222"/>
              <a:ext cx="178320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8ED4501-71EE-DB3D-D361-753F48093485}"/>
              </a:ext>
            </a:extLst>
          </p:cNvPr>
          <p:cNvGrpSpPr/>
          <p:nvPr/>
        </p:nvGrpSpPr>
        <p:grpSpPr>
          <a:xfrm>
            <a:off x="1286889" y="988751"/>
            <a:ext cx="1793449" cy="905814"/>
            <a:chOff x="-1001377" y="4461739"/>
            <a:chExt cx="1793449" cy="905814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9EE1CE4-6DC5-B0F7-1966-6C543A981701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DB9EB6D-01DE-BAEE-9BE0-0E612E6E5E66}"/>
                </a:ext>
              </a:extLst>
            </p:cNvPr>
            <p:cNvSpPr txBox="1"/>
            <p:nvPr/>
          </p:nvSpPr>
          <p:spPr>
            <a:xfrm>
              <a:off x="-991135" y="4721222"/>
              <a:ext cx="178320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8335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FEE51A0E-6F9F-3BDC-57A9-9984E4B913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9" name="Picture 16">
            <a:extLst>
              <a:ext uri="{FF2B5EF4-FFF2-40B4-BE49-F238E27FC236}">
                <a16:creationId xmlns:a16="http://schemas.microsoft.com/office/drawing/2014/main" id="{9AAF3E4C-54F1-CF15-FDC5-37C33666C9F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 rot="10800000">
            <a:off x="-1" y="931922"/>
            <a:ext cx="9144716" cy="2792187"/>
          </a:xfrm>
          <a:prstGeom prst="rect">
            <a:avLst/>
          </a:prstGeom>
        </p:spPr>
      </p:pic>
      <p:sp>
        <p:nvSpPr>
          <p:cNvPr id="48" name="Freeform 2754">
            <a:extLst>
              <a:ext uri="{FF2B5EF4-FFF2-40B4-BE49-F238E27FC236}">
                <a16:creationId xmlns:a16="http://schemas.microsoft.com/office/drawing/2014/main" id="{BC6F325A-BB12-07F0-4F6D-5D8A2E5B42D5}"/>
              </a:ext>
            </a:extLst>
          </p:cNvPr>
          <p:cNvSpPr>
            <a:spLocks/>
          </p:cNvSpPr>
          <p:nvPr/>
        </p:nvSpPr>
        <p:spPr bwMode="auto">
          <a:xfrm rot="5400000">
            <a:off x="4584282" y="1708238"/>
            <a:ext cx="1800477" cy="290247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卷形: 垂直 27">
            <a:extLst>
              <a:ext uri="{FF2B5EF4-FFF2-40B4-BE49-F238E27FC236}">
                <a16:creationId xmlns:a16="http://schemas.microsoft.com/office/drawing/2014/main" id="{135EBDDC-489F-6746-40BF-DCEA4F2154BE}"/>
              </a:ext>
            </a:extLst>
          </p:cNvPr>
          <p:cNvSpPr/>
          <p:nvPr/>
        </p:nvSpPr>
        <p:spPr>
          <a:xfrm>
            <a:off x="3725033" y="840990"/>
            <a:ext cx="1465334" cy="3243330"/>
          </a:xfrm>
          <a:prstGeom prst="verticalScroll">
            <a:avLst>
              <a:gd name="adj" fmla="val 7042"/>
            </a:avLst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5"/>
          <p:cNvPicPr>
            <a:picLocks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0421" y="437529"/>
            <a:ext cx="1026979" cy="769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Freeform 48">
            <a:extLst>
              <a:ext uri="{FF2B5EF4-FFF2-40B4-BE49-F238E27FC236}">
                <a16:creationId xmlns:a16="http://schemas.microsoft.com/office/drawing/2014/main" id="{CD105A1B-4904-5BAA-B071-CAFF9EE54E65}"/>
              </a:ext>
            </a:extLst>
          </p:cNvPr>
          <p:cNvSpPr>
            <a:spLocks/>
          </p:cNvSpPr>
          <p:nvPr/>
        </p:nvSpPr>
        <p:spPr bwMode="auto">
          <a:xfrm>
            <a:off x="4735603" y="3687874"/>
            <a:ext cx="1017772" cy="673130"/>
          </a:xfrm>
          <a:custGeom>
            <a:avLst/>
            <a:gdLst>
              <a:gd name="T0" fmla="*/ 0 w 277"/>
              <a:gd name="T1" fmla="*/ 64 h 184"/>
              <a:gd name="T2" fmla="*/ 94 w 277"/>
              <a:gd name="T3" fmla="*/ 73 h 184"/>
              <a:gd name="T4" fmla="*/ 123 w 277"/>
              <a:gd name="T5" fmla="*/ 134 h 184"/>
              <a:gd name="T6" fmla="*/ 107 w 277"/>
              <a:gd name="T7" fmla="*/ 124 h 184"/>
              <a:gd name="T8" fmla="*/ 118 w 277"/>
              <a:gd name="T9" fmla="*/ 127 h 184"/>
              <a:gd name="T10" fmla="*/ 112 w 277"/>
              <a:gd name="T11" fmla="*/ 104 h 184"/>
              <a:gd name="T12" fmla="*/ 84 w 277"/>
              <a:gd name="T13" fmla="*/ 122 h 184"/>
              <a:gd name="T14" fmla="*/ 104 w 277"/>
              <a:gd name="T15" fmla="*/ 153 h 184"/>
              <a:gd name="T16" fmla="*/ 122 w 277"/>
              <a:gd name="T17" fmla="*/ 181 h 184"/>
              <a:gd name="T18" fmla="*/ 156 w 277"/>
              <a:gd name="T19" fmla="*/ 159 h 184"/>
              <a:gd name="T20" fmla="*/ 176 w 277"/>
              <a:gd name="T21" fmla="*/ 141 h 184"/>
              <a:gd name="T22" fmla="*/ 81 w 277"/>
              <a:gd name="T23" fmla="*/ 53 h 184"/>
              <a:gd name="T24" fmla="*/ 138 w 277"/>
              <a:gd name="T25" fmla="*/ 79 h 184"/>
              <a:gd name="T26" fmla="*/ 219 w 277"/>
              <a:gd name="T27" fmla="*/ 128 h 184"/>
              <a:gd name="T28" fmla="*/ 236 w 277"/>
              <a:gd name="T29" fmla="*/ 114 h 184"/>
              <a:gd name="T30" fmla="*/ 266 w 277"/>
              <a:gd name="T31" fmla="*/ 99 h 184"/>
              <a:gd name="T32" fmla="*/ 252 w 277"/>
              <a:gd name="T33" fmla="*/ 67 h 184"/>
              <a:gd name="T34" fmla="*/ 240 w 277"/>
              <a:gd name="T35" fmla="*/ 39 h 184"/>
              <a:gd name="T36" fmla="*/ 193 w 277"/>
              <a:gd name="T37" fmla="*/ 47 h 184"/>
              <a:gd name="T38" fmla="*/ 214 w 277"/>
              <a:gd name="T39" fmla="*/ 74 h 184"/>
              <a:gd name="T40" fmla="*/ 210 w 277"/>
              <a:gd name="T41" fmla="*/ 56 h 184"/>
              <a:gd name="T42" fmla="*/ 228 w 277"/>
              <a:gd name="T43" fmla="*/ 58 h 184"/>
              <a:gd name="T44" fmla="*/ 204 w 277"/>
              <a:gd name="T45" fmla="*/ 87 h 184"/>
              <a:gd name="T46" fmla="*/ 165 w 277"/>
              <a:gd name="T47" fmla="*/ 69 h 184"/>
              <a:gd name="T48" fmla="*/ 28 w 277"/>
              <a:gd name="T49" fmla="*/ 48 h 184"/>
              <a:gd name="T50" fmla="*/ 92 w 277"/>
              <a:gd name="T51" fmla="*/ 38 h 184"/>
              <a:gd name="T52" fmla="*/ 126 w 277"/>
              <a:gd name="T53" fmla="*/ 47 h 184"/>
              <a:gd name="T54" fmla="*/ 170 w 277"/>
              <a:gd name="T55" fmla="*/ 45 h 184"/>
              <a:gd name="T56" fmla="*/ 184 w 277"/>
              <a:gd name="T57" fmla="*/ 31 h 184"/>
              <a:gd name="T58" fmla="*/ 167 w 277"/>
              <a:gd name="T59" fmla="*/ 19 h 184"/>
              <a:gd name="T60" fmla="*/ 148 w 277"/>
              <a:gd name="T61" fmla="*/ 2 h 184"/>
              <a:gd name="T62" fmla="*/ 125 w 277"/>
              <a:gd name="T63" fmla="*/ 23 h 184"/>
              <a:gd name="T64" fmla="*/ 144 w 277"/>
              <a:gd name="T65" fmla="*/ 29 h 184"/>
              <a:gd name="T66" fmla="*/ 144 w 277"/>
              <a:gd name="T67" fmla="*/ 15 h 184"/>
              <a:gd name="T68" fmla="*/ 156 w 277"/>
              <a:gd name="T69" fmla="*/ 25 h 184"/>
              <a:gd name="T70" fmla="*/ 126 w 277"/>
              <a:gd name="T71" fmla="*/ 34 h 184"/>
              <a:gd name="T72" fmla="*/ 0 w 277"/>
              <a:gd name="T73" fmla="*/ 6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7" h="184">
                <a:moveTo>
                  <a:pt x="0" y="64"/>
                </a:moveTo>
                <a:cubicBezTo>
                  <a:pt x="0" y="64"/>
                  <a:pt x="49" y="45"/>
                  <a:pt x="94" y="73"/>
                </a:cubicBezTo>
                <a:cubicBezTo>
                  <a:pt x="138" y="101"/>
                  <a:pt x="138" y="125"/>
                  <a:pt x="123" y="134"/>
                </a:cubicBezTo>
                <a:cubicBezTo>
                  <a:pt x="107" y="142"/>
                  <a:pt x="107" y="124"/>
                  <a:pt x="107" y="124"/>
                </a:cubicBezTo>
                <a:cubicBezTo>
                  <a:pt x="107" y="124"/>
                  <a:pt x="113" y="130"/>
                  <a:pt x="118" y="127"/>
                </a:cubicBezTo>
                <a:cubicBezTo>
                  <a:pt x="123" y="124"/>
                  <a:pt x="128" y="107"/>
                  <a:pt x="112" y="104"/>
                </a:cubicBezTo>
                <a:cubicBezTo>
                  <a:pt x="96" y="101"/>
                  <a:pt x="88" y="110"/>
                  <a:pt x="84" y="122"/>
                </a:cubicBezTo>
                <a:cubicBezTo>
                  <a:pt x="80" y="134"/>
                  <a:pt x="87" y="158"/>
                  <a:pt x="104" y="153"/>
                </a:cubicBezTo>
                <a:cubicBezTo>
                  <a:pt x="104" y="153"/>
                  <a:pt x="99" y="177"/>
                  <a:pt x="122" y="181"/>
                </a:cubicBezTo>
                <a:cubicBezTo>
                  <a:pt x="145" y="184"/>
                  <a:pt x="156" y="159"/>
                  <a:pt x="156" y="159"/>
                </a:cubicBezTo>
                <a:cubicBezTo>
                  <a:pt x="156" y="159"/>
                  <a:pt x="175" y="162"/>
                  <a:pt x="176" y="141"/>
                </a:cubicBezTo>
                <a:cubicBezTo>
                  <a:pt x="177" y="121"/>
                  <a:pt x="159" y="83"/>
                  <a:pt x="81" y="53"/>
                </a:cubicBezTo>
                <a:cubicBezTo>
                  <a:pt x="81" y="53"/>
                  <a:pt x="106" y="53"/>
                  <a:pt x="138" y="79"/>
                </a:cubicBezTo>
                <a:cubicBezTo>
                  <a:pt x="170" y="105"/>
                  <a:pt x="204" y="130"/>
                  <a:pt x="219" y="128"/>
                </a:cubicBezTo>
                <a:cubicBezTo>
                  <a:pt x="235" y="126"/>
                  <a:pt x="236" y="114"/>
                  <a:pt x="236" y="114"/>
                </a:cubicBezTo>
                <a:cubicBezTo>
                  <a:pt x="236" y="114"/>
                  <a:pt x="255" y="122"/>
                  <a:pt x="266" y="99"/>
                </a:cubicBezTo>
                <a:cubicBezTo>
                  <a:pt x="277" y="77"/>
                  <a:pt x="252" y="67"/>
                  <a:pt x="252" y="67"/>
                </a:cubicBezTo>
                <a:cubicBezTo>
                  <a:pt x="252" y="67"/>
                  <a:pt x="254" y="47"/>
                  <a:pt x="240" y="39"/>
                </a:cubicBezTo>
                <a:cubicBezTo>
                  <a:pt x="226" y="31"/>
                  <a:pt x="205" y="29"/>
                  <a:pt x="193" y="47"/>
                </a:cubicBezTo>
                <a:cubicBezTo>
                  <a:pt x="181" y="65"/>
                  <a:pt x="201" y="79"/>
                  <a:pt x="214" y="74"/>
                </a:cubicBezTo>
                <a:cubicBezTo>
                  <a:pt x="226" y="70"/>
                  <a:pt x="226" y="53"/>
                  <a:pt x="210" y="56"/>
                </a:cubicBezTo>
                <a:cubicBezTo>
                  <a:pt x="210" y="56"/>
                  <a:pt x="220" y="46"/>
                  <a:pt x="228" y="58"/>
                </a:cubicBezTo>
                <a:cubicBezTo>
                  <a:pt x="237" y="69"/>
                  <a:pt x="220" y="90"/>
                  <a:pt x="204" y="87"/>
                </a:cubicBezTo>
                <a:cubicBezTo>
                  <a:pt x="188" y="84"/>
                  <a:pt x="171" y="72"/>
                  <a:pt x="165" y="69"/>
                </a:cubicBezTo>
                <a:cubicBezTo>
                  <a:pt x="159" y="65"/>
                  <a:pt x="110" y="28"/>
                  <a:pt x="28" y="48"/>
                </a:cubicBezTo>
                <a:cubicBezTo>
                  <a:pt x="28" y="48"/>
                  <a:pt x="41" y="33"/>
                  <a:pt x="92" y="38"/>
                </a:cubicBezTo>
                <a:cubicBezTo>
                  <a:pt x="92" y="38"/>
                  <a:pt x="118" y="42"/>
                  <a:pt x="126" y="47"/>
                </a:cubicBezTo>
                <a:cubicBezTo>
                  <a:pt x="134" y="52"/>
                  <a:pt x="164" y="69"/>
                  <a:pt x="170" y="45"/>
                </a:cubicBezTo>
                <a:cubicBezTo>
                  <a:pt x="170" y="45"/>
                  <a:pt x="183" y="46"/>
                  <a:pt x="184" y="31"/>
                </a:cubicBezTo>
                <a:cubicBezTo>
                  <a:pt x="185" y="17"/>
                  <a:pt x="167" y="19"/>
                  <a:pt x="167" y="19"/>
                </a:cubicBezTo>
                <a:cubicBezTo>
                  <a:pt x="167" y="19"/>
                  <a:pt x="170" y="4"/>
                  <a:pt x="148" y="2"/>
                </a:cubicBezTo>
                <a:cubicBezTo>
                  <a:pt x="127" y="0"/>
                  <a:pt x="124" y="15"/>
                  <a:pt x="125" y="23"/>
                </a:cubicBezTo>
                <a:cubicBezTo>
                  <a:pt x="126" y="32"/>
                  <a:pt x="139" y="32"/>
                  <a:pt x="144" y="29"/>
                </a:cubicBezTo>
                <a:cubicBezTo>
                  <a:pt x="150" y="26"/>
                  <a:pt x="150" y="19"/>
                  <a:pt x="144" y="15"/>
                </a:cubicBezTo>
                <a:cubicBezTo>
                  <a:pt x="144" y="15"/>
                  <a:pt x="155" y="13"/>
                  <a:pt x="156" y="25"/>
                </a:cubicBezTo>
                <a:cubicBezTo>
                  <a:pt x="157" y="37"/>
                  <a:pt x="136" y="38"/>
                  <a:pt x="126" y="34"/>
                </a:cubicBezTo>
                <a:cubicBezTo>
                  <a:pt x="116" y="29"/>
                  <a:pt x="55" y="10"/>
                  <a:pt x="0" y="6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E41933-915C-13DB-5FF0-74DDE47A0343}"/>
              </a:ext>
            </a:extLst>
          </p:cNvPr>
          <p:cNvGrpSpPr/>
          <p:nvPr/>
        </p:nvGrpSpPr>
        <p:grpSpPr>
          <a:xfrm>
            <a:off x="3227381" y="863850"/>
            <a:ext cx="748547" cy="614880"/>
            <a:chOff x="4457681" y="4933366"/>
            <a:chExt cx="464537" cy="381585"/>
          </a:xfr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</p:grpSpPr>
        <p:sp>
          <p:nvSpPr>
            <p:cNvPr id="31" name="Freeform 54">
              <a:extLst>
                <a:ext uri="{FF2B5EF4-FFF2-40B4-BE49-F238E27FC236}">
                  <a16:creationId xmlns:a16="http://schemas.microsoft.com/office/drawing/2014/main" id="{41E7AB8A-40B2-D85D-76B4-E476AB439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332" y="5113790"/>
              <a:ext cx="333886" cy="201161"/>
            </a:xfrm>
            <a:custGeom>
              <a:avLst/>
              <a:gdLst>
                <a:gd name="T0" fmla="*/ 44 w 118"/>
                <a:gd name="T1" fmla="*/ 38 h 71"/>
                <a:gd name="T2" fmla="*/ 57 w 118"/>
                <a:gd name="T3" fmla="*/ 26 h 71"/>
                <a:gd name="T4" fmla="*/ 53 w 118"/>
                <a:gd name="T5" fmla="*/ 57 h 71"/>
                <a:gd name="T6" fmla="*/ 29 w 118"/>
                <a:gd name="T7" fmla="*/ 46 h 71"/>
                <a:gd name="T8" fmla="*/ 7 w 118"/>
                <a:gd name="T9" fmla="*/ 41 h 71"/>
                <a:gd name="T10" fmla="*/ 17 w 118"/>
                <a:gd name="T11" fmla="*/ 18 h 71"/>
                <a:gd name="T12" fmla="*/ 34 w 118"/>
                <a:gd name="T13" fmla="*/ 3 h 71"/>
                <a:gd name="T14" fmla="*/ 118 w 118"/>
                <a:gd name="T15" fmla="*/ 71 h 71"/>
                <a:gd name="T16" fmla="*/ 66 w 118"/>
                <a:gd name="T17" fmla="*/ 21 h 71"/>
                <a:gd name="T18" fmla="*/ 44 w 118"/>
                <a:gd name="T19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71">
                  <a:moveTo>
                    <a:pt x="44" y="38"/>
                  </a:moveTo>
                  <a:cubicBezTo>
                    <a:pt x="44" y="38"/>
                    <a:pt x="41" y="23"/>
                    <a:pt x="57" y="26"/>
                  </a:cubicBezTo>
                  <a:cubicBezTo>
                    <a:pt x="73" y="30"/>
                    <a:pt x="69" y="53"/>
                    <a:pt x="53" y="57"/>
                  </a:cubicBezTo>
                  <a:cubicBezTo>
                    <a:pt x="37" y="61"/>
                    <a:pt x="29" y="46"/>
                    <a:pt x="29" y="46"/>
                  </a:cubicBezTo>
                  <a:cubicBezTo>
                    <a:pt x="29" y="46"/>
                    <a:pt x="14" y="55"/>
                    <a:pt x="7" y="41"/>
                  </a:cubicBezTo>
                  <a:cubicBezTo>
                    <a:pt x="0" y="26"/>
                    <a:pt x="13" y="19"/>
                    <a:pt x="17" y="18"/>
                  </a:cubicBezTo>
                  <a:cubicBezTo>
                    <a:pt x="17" y="18"/>
                    <a:pt x="19" y="6"/>
                    <a:pt x="34" y="3"/>
                  </a:cubicBezTo>
                  <a:cubicBezTo>
                    <a:pt x="48" y="0"/>
                    <a:pt x="101" y="10"/>
                    <a:pt x="118" y="71"/>
                  </a:cubicBezTo>
                  <a:cubicBezTo>
                    <a:pt x="118" y="71"/>
                    <a:pt x="97" y="31"/>
                    <a:pt x="66" y="21"/>
                  </a:cubicBezTo>
                  <a:cubicBezTo>
                    <a:pt x="35" y="12"/>
                    <a:pt x="35" y="34"/>
                    <a:pt x="44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5">
              <a:extLst>
                <a:ext uri="{FF2B5EF4-FFF2-40B4-BE49-F238E27FC236}">
                  <a16:creationId xmlns:a16="http://schemas.microsoft.com/office/drawing/2014/main" id="{33CD01AC-F0D0-7D55-5D0C-C27C5A2DB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7681" y="4933366"/>
              <a:ext cx="404396" cy="250933"/>
            </a:xfrm>
            <a:custGeom>
              <a:avLst/>
              <a:gdLst>
                <a:gd name="T0" fmla="*/ 43 w 143"/>
                <a:gd name="T1" fmla="*/ 27 h 89"/>
                <a:gd name="T2" fmla="*/ 48 w 143"/>
                <a:gd name="T3" fmla="*/ 46 h 89"/>
                <a:gd name="T4" fmla="*/ 70 w 143"/>
                <a:gd name="T5" fmla="*/ 26 h 89"/>
                <a:gd name="T6" fmla="*/ 43 w 143"/>
                <a:gd name="T7" fmla="*/ 15 h 89"/>
                <a:gd name="T8" fmla="*/ 19 w 143"/>
                <a:gd name="T9" fmla="*/ 5 h 89"/>
                <a:gd name="T10" fmla="*/ 16 w 143"/>
                <a:gd name="T11" fmla="*/ 31 h 89"/>
                <a:gd name="T12" fmla="*/ 10 w 143"/>
                <a:gd name="T13" fmla="*/ 52 h 89"/>
                <a:gd name="T14" fmla="*/ 60 w 143"/>
                <a:gd name="T15" fmla="*/ 68 h 89"/>
                <a:gd name="T16" fmla="*/ 143 w 143"/>
                <a:gd name="T17" fmla="*/ 89 h 89"/>
                <a:gd name="T18" fmla="*/ 95 w 143"/>
                <a:gd name="T19" fmla="*/ 56 h 89"/>
                <a:gd name="T20" fmla="*/ 38 w 143"/>
                <a:gd name="T21" fmla="*/ 42 h 89"/>
                <a:gd name="T22" fmla="*/ 43 w 143"/>
                <a:gd name="T23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89">
                  <a:moveTo>
                    <a:pt x="43" y="27"/>
                  </a:moveTo>
                  <a:cubicBezTo>
                    <a:pt x="43" y="27"/>
                    <a:pt x="36" y="43"/>
                    <a:pt x="48" y="46"/>
                  </a:cubicBezTo>
                  <a:cubicBezTo>
                    <a:pt x="61" y="49"/>
                    <a:pt x="72" y="37"/>
                    <a:pt x="70" y="26"/>
                  </a:cubicBezTo>
                  <a:cubicBezTo>
                    <a:pt x="68" y="15"/>
                    <a:pt x="57" y="11"/>
                    <a:pt x="43" y="15"/>
                  </a:cubicBezTo>
                  <a:cubicBezTo>
                    <a:pt x="43" y="15"/>
                    <a:pt x="38" y="0"/>
                    <a:pt x="19" y="5"/>
                  </a:cubicBezTo>
                  <a:cubicBezTo>
                    <a:pt x="0" y="11"/>
                    <a:pt x="16" y="31"/>
                    <a:pt x="16" y="31"/>
                  </a:cubicBezTo>
                  <a:cubicBezTo>
                    <a:pt x="16" y="31"/>
                    <a:pt x="7" y="41"/>
                    <a:pt x="10" y="52"/>
                  </a:cubicBezTo>
                  <a:cubicBezTo>
                    <a:pt x="13" y="63"/>
                    <a:pt x="39" y="73"/>
                    <a:pt x="60" y="68"/>
                  </a:cubicBezTo>
                  <a:cubicBezTo>
                    <a:pt x="81" y="63"/>
                    <a:pt x="105" y="57"/>
                    <a:pt x="143" y="89"/>
                  </a:cubicBezTo>
                  <a:cubicBezTo>
                    <a:pt x="143" y="89"/>
                    <a:pt x="122" y="61"/>
                    <a:pt x="95" y="56"/>
                  </a:cubicBezTo>
                  <a:cubicBezTo>
                    <a:pt x="68" y="51"/>
                    <a:pt x="45" y="53"/>
                    <a:pt x="38" y="42"/>
                  </a:cubicBezTo>
                  <a:cubicBezTo>
                    <a:pt x="32" y="30"/>
                    <a:pt x="43" y="27"/>
                    <a:pt x="4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6">
              <a:extLst>
                <a:ext uri="{FF2B5EF4-FFF2-40B4-BE49-F238E27FC236}">
                  <a16:creationId xmlns:a16="http://schemas.microsoft.com/office/drawing/2014/main" id="{D074D7F2-C3E2-93BD-CF48-1F90B33B0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620" y="4970695"/>
              <a:ext cx="192866" cy="180423"/>
            </a:xfrm>
            <a:custGeom>
              <a:avLst/>
              <a:gdLst>
                <a:gd name="T0" fmla="*/ 6 w 68"/>
                <a:gd name="T1" fmla="*/ 20 h 64"/>
                <a:gd name="T2" fmla="*/ 11 w 68"/>
                <a:gd name="T3" fmla="*/ 5 h 64"/>
                <a:gd name="T4" fmla="*/ 24 w 68"/>
                <a:gd name="T5" fmla="*/ 6 h 64"/>
                <a:gd name="T6" fmla="*/ 41 w 68"/>
                <a:gd name="T7" fmla="*/ 6 h 64"/>
                <a:gd name="T8" fmla="*/ 34 w 68"/>
                <a:gd name="T9" fmla="*/ 29 h 64"/>
                <a:gd name="T10" fmla="*/ 22 w 68"/>
                <a:gd name="T11" fmla="*/ 18 h 64"/>
                <a:gd name="T12" fmla="*/ 30 w 68"/>
                <a:gd name="T13" fmla="*/ 21 h 64"/>
                <a:gd name="T14" fmla="*/ 21 w 68"/>
                <a:gd name="T15" fmla="*/ 13 h 64"/>
                <a:gd name="T16" fmla="*/ 29 w 68"/>
                <a:gd name="T17" fmla="*/ 31 h 64"/>
                <a:gd name="T18" fmla="*/ 68 w 68"/>
                <a:gd name="T19" fmla="*/ 64 h 64"/>
                <a:gd name="T20" fmla="*/ 29 w 68"/>
                <a:gd name="T21" fmla="*/ 39 h 64"/>
                <a:gd name="T22" fmla="*/ 6 w 68"/>
                <a:gd name="T23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4">
                  <a:moveTo>
                    <a:pt x="6" y="20"/>
                  </a:moveTo>
                  <a:cubicBezTo>
                    <a:pt x="6" y="20"/>
                    <a:pt x="4" y="9"/>
                    <a:pt x="11" y="5"/>
                  </a:cubicBezTo>
                  <a:cubicBezTo>
                    <a:pt x="18" y="1"/>
                    <a:pt x="24" y="6"/>
                    <a:pt x="24" y="6"/>
                  </a:cubicBezTo>
                  <a:cubicBezTo>
                    <a:pt x="24" y="6"/>
                    <a:pt x="34" y="0"/>
                    <a:pt x="41" y="6"/>
                  </a:cubicBezTo>
                  <a:cubicBezTo>
                    <a:pt x="47" y="12"/>
                    <a:pt x="41" y="29"/>
                    <a:pt x="34" y="29"/>
                  </a:cubicBezTo>
                  <a:cubicBezTo>
                    <a:pt x="27" y="29"/>
                    <a:pt x="20" y="23"/>
                    <a:pt x="22" y="18"/>
                  </a:cubicBezTo>
                  <a:cubicBezTo>
                    <a:pt x="24" y="14"/>
                    <a:pt x="30" y="21"/>
                    <a:pt x="30" y="21"/>
                  </a:cubicBezTo>
                  <a:cubicBezTo>
                    <a:pt x="30" y="21"/>
                    <a:pt x="31" y="11"/>
                    <a:pt x="21" y="13"/>
                  </a:cubicBezTo>
                  <a:cubicBezTo>
                    <a:pt x="10" y="16"/>
                    <a:pt x="22" y="31"/>
                    <a:pt x="29" y="31"/>
                  </a:cubicBezTo>
                  <a:cubicBezTo>
                    <a:pt x="36" y="31"/>
                    <a:pt x="65" y="45"/>
                    <a:pt x="68" y="64"/>
                  </a:cubicBezTo>
                  <a:cubicBezTo>
                    <a:pt x="68" y="64"/>
                    <a:pt x="46" y="42"/>
                    <a:pt x="29" y="39"/>
                  </a:cubicBezTo>
                  <a:cubicBezTo>
                    <a:pt x="12" y="37"/>
                    <a:pt x="0" y="33"/>
                    <a:pt x="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DD806D9C-277D-9DEA-7D7F-BC7C42F3155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6613" y="1001897"/>
            <a:ext cx="408364" cy="1521846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DE00DAD3-E82D-5386-32A2-BDD9F4E9EF9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5508" y="2826202"/>
            <a:ext cx="508589" cy="1521846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29E90255-5337-379D-4282-BEB680773F39}"/>
              </a:ext>
            </a:extLst>
          </p:cNvPr>
          <p:cNvSpPr txBox="1"/>
          <p:nvPr/>
        </p:nvSpPr>
        <p:spPr>
          <a:xfrm>
            <a:off x="5251900" y="1001897"/>
            <a:ext cx="43088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中国风工作汇报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D53A87E-BE1A-B0E4-ACB3-7B011F09CB4A}"/>
              </a:ext>
            </a:extLst>
          </p:cNvPr>
          <p:cNvSpPr txBox="1"/>
          <p:nvPr/>
        </p:nvSpPr>
        <p:spPr>
          <a:xfrm>
            <a:off x="3280939" y="2386556"/>
            <a:ext cx="369332" cy="160236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汇报人：</a:t>
            </a:r>
            <a:r>
              <a:rPr lang="en-US" altLang="zh-CN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51PPT</a:t>
            </a: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模板网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8F57C0F8-3079-DFFC-1A9B-83A3CDD571F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4604" y="2301004"/>
            <a:ext cx="3206422" cy="2842496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AA0A48C9-98B1-FCBB-0E30-EEA7D520B80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9432"/>
            <a:ext cx="2325416" cy="221157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16C3064B-6739-ECBE-597B-C858DF0C96F7}"/>
              </a:ext>
            </a:extLst>
          </p:cNvPr>
          <p:cNvGrpSpPr/>
          <p:nvPr/>
        </p:nvGrpSpPr>
        <p:grpSpPr>
          <a:xfrm>
            <a:off x="4118800" y="1243962"/>
            <a:ext cx="764414" cy="2478898"/>
            <a:chOff x="7395915" y="-1694595"/>
            <a:chExt cx="665475" cy="215805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A263957-DDE4-9EA1-262C-D76A545DDCA9}"/>
                </a:ext>
              </a:extLst>
            </p:cNvPr>
            <p:cNvSpPr txBox="1"/>
            <p:nvPr/>
          </p:nvSpPr>
          <p:spPr>
            <a:xfrm>
              <a:off x="7395915" y="-1694595"/>
              <a:ext cx="530886" cy="488657"/>
            </a:xfrm>
            <a:custGeom>
              <a:avLst/>
              <a:gdLst/>
              <a:ahLst/>
              <a:cxnLst/>
              <a:rect l="l" t="t" r="r" b="b"/>
              <a:pathLst>
                <a:path w="952681" h="876900">
                  <a:moveTo>
                    <a:pt x="439402" y="771991"/>
                  </a:moveTo>
                  <a:lnTo>
                    <a:pt x="439520" y="772109"/>
                  </a:lnTo>
                  <a:cubicBezTo>
                    <a:pt x="439110" y="771699"/>
                    <a:pt x="438905" y="771866"/>
                    <a:pt x="438905" y="772610"/>
                  </a:cubicBezTo>
                  <a:close/>
                  <a:moveTo>
                    <a:pt x="133237" y="665477"/>
                  </a:moveTo>
                  <a:lnTo>
                    <a:pt x="133436" y="667347"/>
                  </a:lnTo>
                  <a:cubicBezTo>
                    <a:pt x="133755" y="668451"/>
                    <a:pt x="134233" y="669163"/>
                    <a:pt x="134871" y="669482"/>
                  </a:cubicBezTo>
                  <a:close/>
                  <a:moveTo>
                    <a:pt x="285044" y="567537"/>
                  </a:moveTo>
                  <a:lnTo>
                    <a:pt x="284344" y="567538"/>
                  </a:lnTo>
                  <a:lnTo>
                    <a:pt x="284489" y="567591"/>
                  </a:lnTo>
                  <a:lnTo>
                    <a:pt x="285088" y="567876"/>
                  </a:lnTo>
                  <a:close/>
                  <a:moveTo>
                    <a:pt x="358730" y="534679"/>
                  </a:moveTo>
                  <a:cubicBezTo>
                    <a:pt x="355428" y="534679"/>
                    <a:pt x="352952" y="535415"/>
                    <a:pt x="351301" y="536888"/>
                  </a:cubicBezTo>
                  <a:lnTo>
                    <a:pt x="350596" y="538773"/>
                  </a:lnTo>
                  <a:close/>
                  <a:moveTo>
                    <a:pt x="433040" y="419929"/>
                  </a:moveTo>
                  <a:lnTo>
                    <a:pt x="433019" y="420188"/>
                  </a:lnTo>
                  <a:cubicBezTo>
                    <a:pt x="433497" y="423710"/>
                    <a:pt x="433736" y="423695"/>
                    <a:pt x="433736" y="420143"/>
                  </a:cubicBezTo>
                  <a:close/>
                  <a:moveTo>
                    <a:pt x="470511" y="398328"/>
                  </a:moveTo>
                  <a:cubicBezTo>
                    <a:pt x="470693" y="398146"/>
                    <a:pt x="470321" y="398846"/>
                    <a:pt x="469394" y="400429"/>
                  </a:cubicBezTo>
                  <a:lnTo>
                    <a:pt x="468100" y="402581"/>
                  </a:lnTo>
                  <a:lnTo>
                    <a:pt x="469208" y="401698"/>
                  </a:lnTo>
                  <a:lnTo>
                    <a:pt x="473953" y="398967"/>
                  </a:lnTo>
                  <a:close/>
                  <a:moveTo>
                    <a:pt x="525261" y="373072"/>
                  </a:moveTo>
                  <a:lnTo>
                    <a:pt x="523811" y="374527"/>
                  </a:lnTo>
                  <a:lnTo>
                    <a:pt x="525412" y="373906"/>
                  </a:lnTo>
                  <a:close/>
                  <a:moveTo>
                    <a:pt x="166773" y="361690"/>
                  </a:moveTo>
                  <a:cubicBezTo>
                    <a:pt x="166150" y="361690"/>
                    <a:pt x="165600" y="363618"/>
                    <a:pt x="165122" y="367474"/>
                  </a:cubicBezTo>
                  <a:lnTo>
                    <a:pt x="164917" y="371677"/>
                  </a:lnTo>
                  <a:close/>
                  <a:moveTo>
                    <a:pt x="549526" y="350191"/>
                  </a:moveTo>
                  <a:lnTo>
                    <a:pt x="546589" y="352775"/>
                  </a:lnTo>
                  <a:lnTo>
                    <a:pt x="547973" y="352323"/>
                  </a:lnTo>
                  <a:cubicBezTo>
                    <a:pt x="549008" y="351714"/>
                    <a:pt x="549526" y="351003"/>
                    <a:pt x="549526" y="350191"/>
                  </a:cubicBezTo>
                  <a:close/>
                  <a:moveTo>
                    <a:pt x="109977" y="294965"/>
                  </a:moveTo>
                  <a:cubicBezTo>
                    <a:pt x="112064" y="295192"/>
                    <a:pt x="113417" y="295663"/>
                    <a:pt x="114036" y="296378"/>
                  </a:cubicBezTo>
                  <a:cubicBezTo>
                    <a:pt x="115273" y="297809"/>
                    <a:pt x="113573" y="300217"/>
                    <a:pt x="108935" y="303602"/>
                  </a:cubicBezTo>
                  <a:lnTo>
                    <a:pt x="102765" y="295010"/>
                  </a:lnTo>
                  <a:close/>
                  <a:moveTo>
                    <a:pt x="102544" y="294702"/>
                  </a:moveTo>
                  <a:lnTo>
                    <a:pt x="102765" y="295010"/>
                  </a:lnTo>
                  <a:lnTo>
                    <a:pt x="101512" y="295018"/>
                  </a:lnTo>
                  <a:close/>
                  <a:moveTo>
                    <a:pt x="531833" y="227869"/>
                  </a:moveTo>
                  <a:lnTo>
                    <a:pt x="525081" y="231385"/>
                  </a:lnTo>
                  <a:cubicBezTo>
                    <a:pt x="519859" y="234239"/>
                    <a:pt x="515354" y="236854"/>
                    <a:pt x="511567" y="239229"/>
                  </a:cubicBezTo>
                  <a:cubicBezTo>
                    <a:pt x="507195" y="241400"/>
                    <a:pt x="504409" y="243085"/>
                    <a:pt x="503210" y="244284"/>
                  </a:cubicBezTo>
                  <a:cubicBezTo>
                    <a:pt x="499081" y="250478"/>
                    <a:pt x="491566" y="253575"/>
                    <a:pt x="480667" y="253575"/>
                  </a:cubicBezTo>
                  <a:cubicBezTo>
                    <a:pt x="467870" y="249643"/>
                    <a:pt x="457281" y="246782"/>
                    <a:pt x="448902" y="244990"/>
                  </a:cubicBezTo>
                  <a:lnTo>
                    <a:pt x="429114" y="242121"/>
                  </a:lnTo>
                  <a:cubicBezTo>
                    <a:pt x="427725" y="242121"/>
                    <a:pt x="424748" y="241163"/>
                    <a:pt x="420182" y="239246"/>
                  </a:cubicBezTo>
                  <a:lnTo>
                    <a:pt x="420028" y="239177"/>
                  </a:lnTo>
                  <a:lnTo>
                    <a:pt x="423717" y="247905"/>
                  </a:lnTo>
                  <a:lnTo>
                    <a:pt x="423717" y="265302"/>
                  </a:lnTo>
                  <a:lnTo>
                    <a:pt x="426245" y="286638"/>
                  </a:lnTo>
                  <a:cubicBezTo>
                    <a:pt x="426245" y="286638"/>
                    <a:pt x="427786" y="291268"/>
                    <a:pt x="430867" y="300528"/>
                  </a:cubicBezTo>
                  <a:lnTo>
                    <a:pt x="430867" y="317939"/>
                  </a:lnTo>
                  <a:lnTo>
                    <a:pt x="446169" y="309124"/>
                  </a:lnTo>
                  <a:cubicBezTo>
                    <a:pt x="453835" y="304334"/>
                    <a:pt x="460302" y="300892"/>
                    <a:pt x="465570" y="298797"/>
                  </a:cubicBezTo>
                  <a:lnTo>
                    <a:pt x="487043" y="285932"/>
                  </a:lnTo>
                  <a:cubicBezTo>
                    <a:pt x="488667" y="285279"/>
                    <a:pt x="489388" y="285188"/>
                    <a:pt x="489206" y="285659"/>
                  </a:cubicBezTo>
                  <a:cubicBezTo>
                    <a:pt x="496326" y="275336"/>
                    <a:pt x="506686" y="272156"/>
                    <a:pt x="520288" y="276118"/>
                  </a:cubicBezTo>
                  <a:cubicBezTo>
                    <a:pt x="520015" y="275981"/>
                    <a:pt x="520068" y="275913"/>
                    <a:pt x="520447" y="275913"/>
                  </a:cubicBezTo>
                  <a:lnTo>
                    <a:pt x="528964" y="272270"/>
                  </a:lnTo>
                  <a:cubicBezTo>
                    <a:pt x="528964" y="273590"/>
                    <a:pt x="529442" y="272588"/>
                    <a:pt x="530398" y="269264"/>
                  </a:cubicBezTo>
                  <a:cubicBezTo>
                    <a:pt x="531354" y="265939"/>
                    <a:pt x="531833" y="263472"/>
                    <a:pt x="531833" y="261863"/>
                  </a:cubicBezTo>
                  <a:close/>
                  <a:moveTo>
                    <a:pt x="99986" y="158666"/>
                  </a:moveTo>
                  <a:lnTo>
                    <a:pt x="131228" y="172374"/>
                  </a:lnTo>
                  <a:cubicBezTo>
                    <a:pt x="134681" y="173908"/>
                    <a:pt x="137163" y="174961"/>
                    <a:pt x="138674" y="175534"/>
                  </a:cubicBezTo>
                  <a:lnTo>
                    <a:pt x="139632" y="175699"/>
                  </a:lnTo>
                  <a:lnTo>
                    <a:pt x="155524" y="164359"/>
                  </a:lnTo>
                  <a:cubicBezTo>
                    <a:pt x="158393" y="161536"/>
                    <a:pt x="164784" y="160124"/>
                    <a:pt x="174697" y="160124"/>
                  </a:cubicBezTo>
                  <a:lnTo>
                    <a:pt x="189680" y="160124"/>
                  </a:lnTo>
                  <a:cubicBezTo>
                    <a:pt x="198515" y="161870"/>
                    <a:pt x="205255" y="164610"/>
                    <a:pt x="209900" y="168344"/>
                  </a:cubicBezTo>
                  <a:cubicBezTo>
                    <a:pt x="214546" y="172078"/>
                    <a:pt x="217673" y="178720"/>
                    <a:pt x="219282" y="188268"/>
                  </a:cubicBezTo>
                  <a:cubicBezTo>
                    <a:pt x="219282" y="184640"/>
                    <a:pt x="221187" y="185308"/>
                    <a:pt x="224997" y="190272"/>
                  </a:cubicBezTo>
                  <a:lnTo>
                    <a:pt x="222639" y="195782"/>
                  </a:lnTo>
                  <a:lnTo>
                    <a:pt x="223011" y="196238"/>
                  </a:lnTo>
                  <a:cubicBezTo>
                    <a:pt x="223963" y="197984"/>
                    <a:pt x="225582" y="201703"/>
                    <a:pt x="227867" y="207396"/>
                  </a:cubicBezTo>
                  <a:cubicBezTo>
                    <a:pt x="218303" y="219237"/>
                    <a:pt x="213521" y="225157"/>
                    <a:pt x="213521" y="225157"/>
                  </a:cubicBezTo>
                  <a:cubicBezTo>
                    <a:pt x="212641" y="226037"/>
                    <a:pt x="212200" y="226478"/>
                    <a:pt x="212200" y="226478"/>
                  </a:cubicBezTo>
                  <a:cubicBezTo>
                    <a:pt x="211016" y="232368"/>
                    <a:pt x="207817" y="236945"/>
                    <a:pt x="202602" y="240208"/>
                  </a:cubicBezTo>
                  <a:cubicBezTo>
                    <a:pt x="197388" y="243472"/>
                    <a:pt x="194948" y="244899"/>
                    <a:pt x="195282" y="244489"/>
                  </a:cubicBezTo>
                  <a:cubicBezTo>
                    <a:pt x="186173" y="255905"/>
                    <a:pt x="173946" y="264171"/>
                    <a:pt x="158598" y="269287"/>
                  </a:cubicBezTo>
                  <a:lnTo>
                    <a:pt x="153429" y="269287"/>
                  </a:lnTo>
                  <a:cubicBezTo>
                    <a:pt x="152214" y="268345"/>
                    <a:pt x="151080" y="268706"/>
                    <a:pt x="150025" y="270368"/>
                  </a:cubicBezTo>
                  <a:cubicBezTo>
                    <a:pt x="148970" y="272030"/>
                    <a:pt x="147516" y="273757"/>
                    <a:pt x="145664" y="275549"/>
                  </a:cubicBezTo>
                  <a:cubicBezTo>
                    <a:pt x="122871" y="286000"/>
                    <a:pt x="108894" y="292264"/>
                    <a:pt x="103733" y="294339"/>
                  </a:cubicBezTo>
                  <a:lnTo>
                    <a:pt x="102544" y="294702"/>
                  </a:lnTo>
                  <a:lnTo>
                    <a:pt x="92927" y="281309"/>
                  </a:lnTo>
                  <a:lnTo>
                    <a:pt x="112943" y="254372"/>
                  </a:lnTo>
                  <a:cubicBezTo>
                    <a:pt x="105429" y="247389"/>
                    <a:pt x="100844" y="243085"/>
                    <a:pt x="99189" y="241461"/>
                  </a:cubicBezTo>
                  <a:cubicBezTo>
                    <a:pt x="96351" y="234326"/>
                    <a:pt x="94453" y="228132"/>
                    <a:pt x="93496" y="222880"/>
                  </a:cubicBezTo>
                  <a:cubicBezTo>
                    <a:pt x="92540" y="217628"/>
                    <a:pt x="91569" y="213779"/>
                    <a:pt x="90582" y="211335"/>
                  </a:cubicBezTo>
                  <a:cubicBezTo>
                    <a:pt x="88335" y="209043"/>
                    <a:pt x="87212" y="206994"/>
                    <a:pt x="87212" y="205187"/>
                  </a:cubicBezTo>
                  <a:cubicBezTo>
                    <a:pt x="87212" y="203381"/>
                    <a:pt x="87561" y="202826"/>
                    <a:pt x="88259" y="203525"/>
                  </a:cubicBezTo>
                  <a:cubicBezTo>
                    <a:pt x="83751" y="194492"/>
                    <a:pt x="81496" y="188640"/>
                    <a:pt x="81496" y="185969"/>
                  </a:cubicBezTo>
                  <a:lnTo>
                    <a:pt x="80062" y="175813"/>
                  </a:lnTo>
                  <a:cubicBezTo>
                    <a:pt x="86347" y="168207"/>
                    <a:pt x="90438" y="164405"/>
                    <a:pt x="92335" y="164405"/>
                  </a:cubicBezTo>
                  <a:close/>
                  <a:moveTo>
                    <a:pt x="488045" y="102662"/>
                  </a:moveTo>
                  <a:cubicBezTo>
                    <a:pt x="489001" y="102161"/>
                    <a:pt x="489479" y="102400"/>
                    <a:pt x="489479" y="103379"/>
                  </a:cubicBezTo>
                  <a:cubicBezTo>
                    <a:pt x="489479" y="104358"/>
                    <a:pt x="488517" y="105093"/>
                    <a:pt x="486593" y="105582"/>
                  </a:cubicBezTo>
                  <a:lnTo>
                    <a:pt x="484460" y="105763"/>
                  </a:lnTo>
                  <a:close/>
                  <a:moveTo>
                    <a:pt x="378859" y="0"/>
                  </a:moveTo>
                  <a:cubicBezTo>
                    <a:pt x="392582" y="0"/>
                    <a:pt x="403269" y="949"/>
                    <a:pt x="410920" y="2847"/>
                  </a:cubicBezTo>
                  <a:cubicBezTo>
                    <a:pt x="413820" y="2847"/>
                    <a:pt x="417167" y="3325"/>
                    <a:pt x="420962" y="4281"/>
                  </a:cubicBezTo>
                  <a:cubicBezTo>
                    <a:pt x="424757" y="5238"/>
                    <a:pt x="430086" y="5716"/>
                    <a:pt x="436947" y="5716"/>
                  </a:cubicBezTo>
                  <a:lnTo>
                    <a:pt x="445099" y="13868"/>
                  </a:lnTo>
                  <a:cubicBezTo>
                    <a:pt x="448925" y="15416"/>
                    <a:pt x="453228" y="17860"/>
                    <a:pt x="458010" y="21200"/>
                  </a:cubicBezTo>
                  <a:cubicBezTo>
                    <a:pt x="462792" y="24539"/>
                    <a:pt x="469153" y="27705"/>
                    <a:pt x="477092" y="30695"/>
                  </a:cubicBezTo>
                  <a:cubicBezTo>
                    <a:pt x="486200" y="37526"/>
                    <a:pt x="492705" y="42885"/>
                    <a:pt x="496606" y="46771"/>
                  </a:cubicBezTo>
                  <a:cubicBezTo>
                    <a:pt x="500584" y="50779"/>
                    <a:pt x="503013" y="55056"/>
                    <a:pt x="503893" y="59602"/>
                  </a:cubicBezTo>
                  <a:cubicBezTo>
                    <a:pt x="504773" y="64149"/>
                    <a:pt x="504348" y="68684"/>
                    <a:pt x="502618" y="73208"/>
                  </a:cubicBezTo>
                  <a:lnTo>
                    <a:pt x="498064" y="85664"/>
                  </a:lnTo>
                  <a:cubicBezTo>
                    <a:pt x="498064" y="96745"/>
                    <a:pt x="491354" y="103630"/>
                    <a:pt x="477934" y="106317"/>
                  </a:cubicBezTo>
                  <a:lnTo>
                    <a:pt x="484460" y="105763"/>
                  </a:lnTo>
                  <a:lnTo>
                    <a:pt x="483741" y="106385"/>
                  </a:lnTo>
                  <a:cubicBezTo>
                    <a:pt x="463111" y="127091"/>
                    <a:pt x="452105" y="138309"/>
                    <a:pt x="450723" y="140040"/>
                  </a:cubicBezTo>
                  <a:cubicBezTo>
                    <a:pt x="446215" y="146795"/>
                    <a:pt x="440211" y="154393"/>
                    <a:pt x="432712" y="162834"/>
                  </a:cubicBezTo>
                  <a:cubicBezTo>
                    <a:pt x="425213" y="171274"/>
                    <a:pt x="418245" y="180003"/>
                    <a:pt x="411808" y="189020"/>
                  </a:cubicBezTo>
                  <a:cubicBezTo>
                    <a:pt x="408286" y="190781"/>
                    <a:pt x="404977" y="194371"/>
                    <a:pt x="401880" y="199790"/>
                  </a:cubicBezTo>
                  <a:cubicBezTo>
                    <a:pt x="397630" y="204041"/>
                    <a:pt x="393964" y="207263"/>
                    <a:pt x="390882" y="209457"/>
                  </a:cubicBezTo>
                  <a:lnTo>
                    <a:pt x="390464" y="209747"/>
                  </a:lnTo>
                  <a:lnTo>
                    <a:pt x="394252" y="212997"/>
                  </a:lnTo>
                  <a:cubicBezTo>
                    <a:pt x="399246" y="216747"/>
                    <a:pt x="402992" y="219559"/>
                    <a:pt x="405489" y="221434"/>
                  </a:cubicBezTo>
                  <a:lnTo>
                    <a:pt x="407637" y="223047"/>
                  </a:lnTo>
                  <a:lnTo>
                    <a:pt x="420074" y="207123"/>
                  </a:lnTo>
                  <a:cubicBezTo>
                    <a:pt x="419057" y="207639"/>
                    <a:pt x="418366" y="208162"/>
                    <a:pt x="418002" y="208694"/>
                  </a:cubicBezTo>
                  <a:cubicBezTo>
                    <a:pt x="417638" y="209225"/>
                    <a:pt x="417455" y="207715"/>
                    <a:pt x="417455" y="204162"/>
                  </a:cubicBezTo>
                  <a:lnTo>
                    <a:pt x="427816" y="199039"/>
                  </a:lnTo>
                  <a:lnTo>
                    <a:pt x="451498" y="184853"/>
                  </a:lnTo>
                  <a:lnTo>
                    <a:pt x="501593" y="157756"/>
                  </a:lnTo>
                  <a:cubicBezTo>
                    <a:pt x="510580" y="153262"/>
                    <a:pt x="522626" y="149406"/>
                    <a:pt x="537730" y="146188"/>
                  </a:cubicBezTo>
                  <a:cubicBezTo>
                    <a:pt x="548751" y="144017"/>
                    <a:pt x="559400" y="145520"/>
                    <a:pt x="569677" y="150697"/>
                  </a:cubicBezTo>
                  <a:cubicBezTo>
                    <a:pt x="572486" y="152109"/>
                    <a:pt x="576520" y="153771"/>
                    <a:pt x="581780" y="155684"/>
                  </a:cubicBezTo>
                  <a:cubicBezTo>
                    <a:pt x="587040" y="157596"/>
                    <a:pt x="591431" y="159433"/>
                    <a:pt x="594953" y="161194"/>
                  </a:cubicBezTo>
                  <a:lnTo>
                    <a:pt x="602672" y="165839"/>
                  </a:lnTo>
                  <a:cubicBezTo>
                    <a:pt x="612995" y="169984"/>
                    <a:pt x="618156" y="177209"/>
                    <a:pt x="618156" y="187517"/>
                  </a:cubicBezTo>
                  <a:cubicBezTo>
                    <a:pt x="618156" y="184390"/>
                    <a:pt x="618631" y="183065"/>
                    <a:pt x="619579" y="183544"/>
                  </a:cubicBezTo>
                  <a:cubicBezTo>
                    <a:pt x="620528" y="184022"/>
                    <a:pt x="621003" y="187919"/>
                    <a:pt x="621003" y="195236"/>
                  </a:cubicBezTo>
                  <a:cubicBezTo>
                    <a:pt x="619378" y="200185"/>
                    <a:pt x="618259" y="203434"/>
                    <a:pt x="617644" y="204982"/>
                  </a:cubicBezTo>
                  <a:cubicBezTo>
                    <a:pt x="617029" y="206531"/>
                    <a:pt x="616722" y="207381"/>
                    <a:pt x="616722" y="207532"/>
                  </a:cubicBezTo>
                  <a:cubicBezTo>
                    <a:pt x="616722" y="220800"/>
                    <a:pt x="616927" y="233229"/>
                    <a:pt x="617337" y="244820"/>
                  </a:cubicBezTo>
                  <a:cubicBezTo>
                    <a:pt x="617747" y="256410"/>
                    <a:pt x="617542" y="269613"/>
                    <a:pt x="616722" y="284429"/>
                  </a:cubicBezTo>
                  <a:lnTo>
                    <a:pt x="616722" y="321910"/>
                  </a:lnTo>
                  <a:cubicBezTo>
                    <a:pt x="616722" y="342164"/>
                    <a:pt x="616423" y="359319"/>
                    <a:pt x="615825" y="373374"/>
                  </a:cubicBezTo>
                  <a:lnTo>
                    <a:pt x="615150" y="385977"/>
                  </a:lnTo>
                  <a:lnTo>
                    <a:pt x="619819" y="385986"/>
                  </a:lnTo>
                  <a:cubicBezTo>
                    <a:pt x="618908" y="385986"/>
                    <a:pt x="618893" y="385546"/>
                    <a:pt x="619773" y="384666"/>
                  </a:cubicBezTo>
                  <a:cubicBezTo>
                    <a:pt x="623583" y="383709"/>
                    <a:pt x="627842" y="380878"/>
                    <a:pt x="632547" y="376172"/>
                  </a:cubicBezTo>
                  <a:cubicBezTo>
                    <a:pt x="644828" y="369523"/>
                    <a:pt x="654673" y="364248"/>
                    <a:pt x="662081" y="360347"/>
                  </a:cubicBezTo>
                  <a:cubicBezTo>
                    <a:pt x="669489" y="356445"/>
                    <a:pt x="675872" y="352711"/>
                    <a:pt x="681231" y="349143"/>
                  </a:cubicBezTo>
                  <a:cubicBezTo>
                    <a:pt x="694833" y="340764"/>
                    <a:pt x="710590" y="332589"/>
                    <a:pt x="728503" y="324619"/>
                  </a:cubicBezTo>
                  <a:lnTo>
                    <a:pt x="791350" y="294585"/>
                  </a:lnTo>
                  <a:cubicBezTo>
                    <a:pt x="791791" y="294145"/>
                    <a:pt x="792011" y="294729"/>
                    <a:pt x="792011" y="296338"/>
                  </a:cubicBezTo>
                  <a:cubicBezTo>
                    <a:pt x="791054" y="286152"/>
                    <a:pt x="790815" y="277010"/>
                    <a:pt x="791294" y="268911"/>
                  </a:cubicBezTo>
                  <a:cubicBezTo>
                    <a:pt x="791532" y="264862"/>
                    <a:pt x="791712" y="261297"/>
                    <a:pt x="791831" y="258217"/>
                  </a:cubicBezTo>
                  <a:lnTo>
                    <a:pt x="791906" y="254979"/>
                  </a:lnTo>
                  <a:lnTo>
                    <a:pt x="791120" y="254323"/>
                  </a:lnTo>
                  <a:cubicBezTo>
                    <a:pt x="787562" y="251358"/>
                    <a:pt x="778667" y="243943"/>
                    <a:pt x="764435" y="232079"/>
                  </a:cubicBezTo>
                  <a:cubicBezTo>
                    <a:pt x="763509" y="231153"/>
                    <a:pt x="761134" y="230690"/>
                    <a:pt x="757308" y="230690"/>
                  </a:cubicBezTo>
                  <a:lnTo>
                    <a:pt x="749134" y="201954"/>
                  </a:lnTo>
                  <a:cubicBezTo>
                    <a:pt x="761323" y="197885"/>
                    <a:pt x="771418" y="195851"/>
                    <a:pt x="779419" y="195851"/>
                  </a:cubicBezTo>
                  <a:cubicBezTo>
                    <a:pt x="782625" y="195851"/>
                    <a:pt x="785293" y="195940"/>
                    <a:pt x="787421" y="196117"/>
                  </a:cubicBezTo>
                  <a:lnTo>
                    <a:pt x="792011" y="196886"/>
                  </a:lnTo>
                  <a:lnTo>
                    <a:pt x="792011" y="183236"/>
                  </a:lnTo>
                  <a:lnTo>
                    <a:pt x="792011" y="128905"/>
                  </a:lnTo>
                  <a:cubicBezTo>
                    <a:pt x="792011" y="133141"/>
                    <a:pt x="791536" y="135019"/>
                    <a:pt x="790587" y="134541"/>
                  </a:cubicBezTo>
                  <a:cubicBezTo>
                    <a:pt x="789639" y="134063"/>
                    <a:pt x="789164" y="133042"/>
                    <a:pt x="789164" y="131478"/>
                  </a:cubicBezTo>
                  <a:cubicBezTo>
                    <a:pt x="786978" y="130173"/>
                    <a:pt x="784295" y="128381"/>
                    <a:pt x="781115" y="126104"/>
                  </a:cubicBezTo>
                  <a:cubicBezTo>
                    <a:pt x="777935" y="123827"/>
                    <a:pt x="775479" y="122112"/>
                    <a:pt x="773749" y="120958"/>
                  </a:cubicBezTo>
                  <a:cubicBezTo>
                    <a:pt x="772139" y="119774"/>
                    <a:pt x="771175" y="119182"/>
                    <a:pt x="770857" y="119182"/>
                  </a:cubicBezTo>
                  <a:lnTo>
                    <a:pt x="765118" y="119182"/>
                  </a:lnTo>
                  <a:cubicBezTo>
                    <a:pt x="762386" y="119182"/>
                    <a:pt x="754196" y="116032"/>
                    <a:pt x="740549" y="109732"/>
                  </a:cubicBezTo>
                  <a:cubicBezTo>
                    <a:pt x="752329" y="84229"/>
                    <a:pt x="767669" y="71477"/>
                    <a:pt x="786568" y="71477"/>
                  </a:cubicBezTo>
                  <a:cubicBezTo>
                    <a:pt x="795419" y="71477"/>
                    <a:pt x="802887" y="72244"/>
                    <a:pt x="808975" y="73777"/>
                  </a:cubicBezTo>
                  <a:cubicBezTo>
                    <a:pt x="813529" y="76054"/>
                    <a:pt x="817499" y="77193"/>
                    <a:pt x="820884" y="77193"/>
                  </a:cubicBezTo>
                  <a:lnTo>
                    <a:pt x="826599" y="77193"/>
                  </a:lnTo>
                  <a:cubicBezTo>
                    <a:pt x="826599" y="77193"/>
                    <a:pt x="829226" y="77193"/>
                    <a:pt x="834478" y="77193"/>
                  </a:cubicBezTo>
                  <a:lnTo>
                    <a:pt x="844452" y="84343"/>
                  </a:lnTo>
                  <a:cubicBezTo>
                    <a:pt x="844452" y="84343"/>
                    <a:pt x="849196" y="86719"/>
                    <a:pt x="858683" y="91470"/>
                  </a:cubicBezTo>
                  <a:cubicBezTo>
                    <a:pt x="859807" y="92715"/>
                    <a:pt x="863128" y="95406"/>
                    <a:pt x="868645" y="99542"/>
                  </a:cubicBezTo>
                  <a:cubicBezTo>
                    <a:pt x="874164" y="103679"/>
                    <a:pt x="876923" y="109656"/>
                    <a:pt x="876923" y="117474"/>
                  </a:cubicBezTo>
                  <a:lnTo>
                    <a:pt x="876923" y="120343"/>
                  </a:lnTo>
                  <a:cubicBezTo>
                    <a:pt x="876923" y="128374"/>
                    <a:pt x="876217" y="134499"/>
                    <a:pt x="874805" y="138719"/>
                  </a:cubicBezTo>
                  <a:cubicBezTo>
                    <a:pt x="874304" y="140511"/>
                    <a:pt x="874425" y="142598"/>
                    <a:pt x="875169" y="144981"/>
                  </a:cubicBezTo>
                  <a:lnTo>
                    <a:pt x="876923" y="183532"/>
                  </a:lnTo>
                  <a:lnTo>
                    <a:pt x="876923" y="227455"/>
                  </a:lnTo>
                  <a:lnTo>
                    <a:pt x="911101" y="240892"/>
                  </a:lnTo>
                  <a:cubicBezTo>
                    <a:pt x="924976" y="245172"/>
                    <a:pt x="932643" y="247791"/>
                    <a:pt x="934100" y="248747"/>
                  </a:cubicBezTo>
                  <a:cubicBezTo>
                    <a:pt x="937197" y="248747"/>
                    <a:pt x="943390" y="253840"/>
                    <a:pt x="952681" y="264027"/>
                  </a:cubicBezTo>
                  <a:lnTo>
                    <a:pt x="951269" y="275093"/>
                  </a:lnTo>
                  <a:cubicBezTo>
                    <a:pt x="951269" y="278114"/>
                    <a:pt x="950791" y="280573"/>
                    <a:pt x="949834" y="282471"/>
                  </a:cubicBezTo>
                  <a:cubicBezTo>
                    <a:pt x="948878" y="284368"/>
                    <a:pt x="948400" y="284649"/>
                    <a:pt x="948400" y="283313"/>
                  </a:cubicBezTo>
                  <a:cubicBezTo>
                    <a:pt x="948400" y="291283"/>
                    <a:pt x="943694" y="298630"/>
                    <a:pt x="934282" y="305355"/>
                  </a:cubicBezTo>
                  <a:cubicBezTo>
                    <a:pt x="929105" y="313113"/>
                    <a:pt x="921060" y="317773"/>
                    <a:pt x="910145" y="319337"/>
                  </a:cubicBezTo>
                  <a:cubicBezTo>
                    <a:pt x="910965" y="319337"/>
                    <a:pt x="909826" y="320885"/>
                    <a:pt x="906730" y="323982"/>
                  </a:cubicBezTo>
                  <a:lnTo>
                    <a:pt x="881204" y="336753"/>
                  </a:lnTo>
                  <a:lnTo>
                    <a:pt x="881204" y="432006"/>
                  </a:lnTo>
                  <a:lnTo>
                    <a:pt x="881204" y="504918"/>
                  </a:lnTo>
                  <a:lnTo>
                    <a:pt x="881204" y="554945"/>
                  </a:lnTo>
                  <a:cubicBezTo>
                    <a:pt x="881204" y="559590"/>
                    <a:pt x="880934" y="567875"/>
                    <a:pt x="880395" y="579799"/>
                  </a:cubicBezTo>
                  <a:cubicBezTo>
                    <a:pt x="879856" y="591724"/>
                    <a:pt x="880126" y="605747"/>
                    <a:pt x="881204" y="621868"/>
                  </a:cubicBezTo>
                  <a:lnTo>
                    <a:pt x="881204" y="673375"/>
                  </a:lnTo>
                  <a:lnTo>
                    <a:pt x="879564" y="720579"/>
                  </a:lnTo>
                  <a:lnTo>
                    <a:pt x="881204" y="744830"/>
                  </a:lnTo>
                  <a:cubicBezTo>
                    <a:pt x="881204" y="752405"/>
                    <a:pt x="880729" y="758625"/>
                    <a:pt x="879780" y="763491"/>
                  </a:cubicBezTo>
                  <a:cubicBezTo>
                    <a:pt x="878832" y="768356"/>
                    <a:pt x="877879" y="773885"/>
                    <a:pt x="876923" y="780079"/>
                  </a:cubicBezTo>
                  <a:cubicBezTo>
                    <a:pt x="876923" y="794743"/>
                    <a:pt x="876308" y="807586"/>
                    <a:pt x="875078" y="818607"/>
                  </a:cubicBezTo>
                  <a:cubicBezTo>
                    <a:pt x="873621" y="824421"/>
                    <a:pt x="870425" y="830622"/>
                    <a:pt x="865492" y="837211"/>
                  </a:cubicBezTo>
                  <a:cubicBezTo>
                    <a:pt x="865492" y="840023"/>
                    <a:pt x="862490" y="842427"/>
                    <a:pt x="856487" y="844424"/>
                  </a:cubicBezTo>
                  <a:lnTo>
                    <a:pt x="852568" y="845465"/>
                  </a:lnTo>
                  <a:lnTo>
                    <a:pt x="848435" y="852153"/>
                  </a:lnTo>
                  <a:cubicBezTo>
                    <a:pt x="842273" y="859778"/>
                    <a:pt x="832451" y="866289"/>
                    <a:pt x="818971" y="871685"/>
                  </a:cubicBezTo>
                  <a:cubicBezTo>
                    <a:pt x="817043" y="872338"/>
                    <a:pt x="815017" y="873371"/>
                    <a:pt x="812891" y="874783"/>
                  </a:cubicBezTo>
                  <a:cubicBezTo>
                    <a:pt x="810766" y="876194"/>
                    <a:pt x="807237" y="876900"/>
                    <a:pt x="802303" y="876900"/>
                  </a:cubicBezTo>
                  <a:cubicBezTo>
                    <a:pt x="795199" y="876900"/>
                    <a:pt x="789916" y="875132"/>
                    <a:pt x="786455" y="871594"/>
                  </a:cubicBezTo>
                  <a:lnTo>
                    <a:pt x="771859" y="858524"/>
                  </a:lnTo>
                  <a:cubicBezTo>
                    <a:pt x="770037" y="856702"/>
                    <a:pt x="766488" y="852862"/>
                    <a:pt x="761213" y="847002"/>
                  </a:cubicBezTo>
                  <a:cubicBezTo>
                    <a:pt x="755938" y="841142"/>
                    <a:pt x="751069" y="835541"/>
                    <a:pt x="746606" y="830197"/>
                  </a:cubicBezTo>
                  <a:lnTo>
                    <a:pt x="733945" y="814394"/>
                  </a:lnTo>
                  <a:cubicBezTo>
                    <a:pt x="732306" y="811100"/>
                    <a:pt x="722044" y="799070"/>
                    <a:pt x="703159" y="778303"/>
                  </a:cubicBezTo>
                  <a:cubicBezTo>
                    <a:pt x="696601" y="767054"/>
                    <a:pt x="692009" y="760124"/>
                    <a:pt x="689383" y="757513"/>
                  </a:cubicBezTo>
                  <a:cubicBezTo>
                    <a:pt x="686575" y="753248"/>
                    <a:pt x="684453" y="749688"/>
                    <a:pt x="683019" y="746834"/>
                  </a:cubicBezTo>
                  <a:cubicBezTo>
                    <a:pt x="681584" y="743980"/>
                    <a:pt x="679918" y="741118"/>
                    <a:pt x="678021" y="738249"/>
                  </a:cubicBezTo>
                  <a:cubicBezTo>
                    <a:pt x="677717" y="737642"/>
                    <a:pt x="675781" y="735775"/>
                    <a:pt x="672214" y="732648"/>
                  </a:cubicBezTo>
                  <a:cubicBezTo>
                    <a:pt x="668647" y="729521"/>
                    <a:pt x="665345" y="725695"/>
                    <a:pt x="662309" y="721171"/>
                  </a:cubicBezTo>
                  <a:lnTo>
                    <a:pt x="659007" y="714522"/>
                  </a:lnTo>
                  <a:lnTo>
                    <a:pt x="656138" y="708807"/>
                  </a:lnTo>
                  <a:cubicBezTo>
                    <a:pt x="652373" y="701262"/>
                    <a:pt x="650491" y="694294"/>
                    <a:pt x="650491" y="687903"/>
                  </a:cubicBezTo>
                  <a:lnTo>
                    <a:pt x="650491" y="684829"/>
                  </a:lnTo>
                  <a:cubicBezTo>
                    <a:pt x="645223" y="676070"/>
                    <a:pt x="641959" y="668662"/>
                    <a:pt x="640699" y="662605"/>
                  </a:cubicBezTo>
                  <a:cubicBezTo>
                    <a:pt x="639819" y="659098"/>
                    <a:pt x="637678" y="650870"/>
                    <a:pt x="634278" y="637922"/>
                  </a:cubicBezTo>
                  <a:cubicBezTo>
                    <a:pt x="632684" y="633185"/>
                    <a:pt x="632126" y="629504"/>
                    <a:pt x="632604" y="626878"/>
                  </a:cubicBezTo>
                  <a:cubicBezTo>
                    <a:pt x="633082" y="624251"/>
                    <a:pt x="633322" y="618779"/>
                    <a:pt x="633322" y="610460"/>
                  </a:cubicBezTo>
                  <a:lnTo>
                    <a:pt x="657595" y="610460"/>
                  </a:lnTo>
                  <a:lnTo>
                    <a:pt x="643341" y="601352"/>
                  </a:lnTo>
                  <a:cubicBezTo>
                    <a:pt x="643341" y="602293"/>
                    <a:pt x="642863" y="601728"/>
                    <a:pt x="641906" y="599655"/>
                  </a:cubicBezTo>
                  <a:cubicBezTo>
                    <a:pt x="640950" y="597583"/>
                    <a:pt x="640950" y="592942"/>
                    <a:pt x="641906" y="585731"/>
                  </a:cubicBezTo>
                  <a:cubicBezTo>
                    <a:pt x="641906" y="586718"/>
                    <a:pt x="643394" y="582725"/>
                    <a:pt x="646369" y="573754"/>
                  </a:cubicBezTo>
                  <a:lnTo>
                    <a:pt x="657026" y="564623"/>
                  </a:lnTo>
                  <a:cubicBezTo>
                    <a:pt x="657603" y="563454"/>
                    <a:pt x="658533" y="562012"/>
                    <a:pt x="659815" y="560296"/>
                  </a:cubicBezTo>
                  <a:cubicBezTo>
                    <a:pt x="661098" y="558581"/>
                    <a:pt x="662028" y="556858"/>
                    <a:pt x="662605" y="555127"/>
                  </a:cubicBezTo>
                  <a:cubicBezTo>
                    <a:pt x="669087" y="540539"/>
                    <a:pt x="681816" y="533245"/>
                    <a:pt x="700791" y="533245"/>
                  </a:cubicBezTo>
                  <a:cubicBezTo>
                    <a:pt x="716791" y="533245"/>
                    <a:pt x="728609" y="536425"/>
                    <a:pt x="736245" y="542786"/>
                  </a:cubicBezTo>
                  <a:cubicBezTo>
                    <a:pt x="736883" y="543104"/>
                    <a:pt x="738154" y="543742"/>
                    <a:pt x="740059" y="544698"/>
                  </a:cubicBezTo>
                  <a:cubicBezTo>
                    <a:pt x="741964" y="545655"/>
                    <a:pt x="744944" y="547135"/>
                    <a:pt x="748997" y="549139"/>
                  </a:cubicBezTo>
                  <a:cubicBezTo>
                    <a:pt x="761839" y="564577"/>
                    <a:pt x="768261" y="577473"/>
                    <a:pt x="768261" y="587826"/>
                  </a:cubicBezTo>
                  <a:lnTo>
                    <a:pt x="768261" y="591333"/>
                  </a:lnTo>
                  <a:lnTo>
                    <a:pt x="765414" y="611394"/>
                  </a:lnTo>
                  <a:cubicBezTo>
                    <a:pt x="765414" y="618847"/>
                    <a:pt x="761589" y="626400"/>
                    <a:pt x="753938" y="634051"/>
                  </a:cubicBezTo>
                  <a:cubicBezTo>
                    <a:pt x="750811" y="637178"/>
                    <a:pt x="749247" y="638741"/>
                    <a:pt x="749247" y="638741"/>
                  </a:cubicBezTo>
                  <a:cubicBezTo>
                    <a:pt x="745619" y="644768"/>
                    <a:pt x="740818" y="649273"/>
                    <a:pt x="734845" y="652256"/>
                  </a:cubicBezTo>
                  <a:cubicBezTo>
                    <a:pt x="728871" y="655239"/>
                    <a:pt x="726241" y="656730"/>
                    <a:pt x="726955" y="656730"/>
                  </a:cubicBezTo>
                  <a:cubicBezTo>
                    <a:pt x="723144" y="660540"/>
                    <a:pt x="715858" y="662446"/>
                    <a:pt x="705095" y="662446"/>
                  </a:cubicBezTo>
                  <a:cubicBezTo>
                    <a:pt x="693467" y="662446"/>
                    <a:pt x="687653" y="656897"/>
                    <a:pt x="687653" y="645800"/>
                  </a:cubicBezTo>
                  <a:cubicBezTo>
                    <a:pt x="685808" y="632904"/>
                    <a:pt x="684290" y="621363"/>
                    <a:pt x="683098" y="611177"/>
                  </a:cubicBezTo>
                  <a:lnTo>
                    <a:pt x="681621" y="597516"/>
                  </a:lnTo>
                  <a:lnTo>
                    <a:pt x="673495" y="604255"/>
                  </a:lnTo>
                  <a:lnTo>
                    <a:pt x="662537" y="611186"/>
                  </a:lnTo>
                  <a:lnTo>
                    <a:pt x="666772" y="628039"/>
                  </a:lnTo>
                  <a:cubicBezTo>
                    <a:pt x="666772" y="634384"/>
                    <a:pt x="667808" y="640506"/>
                    <a:pt x="669880" y="646404"/>
                  </a:cubicBezTo>
                  <a:cubicBezTo>
                    <a:pt x="671952" y="652301"/>
                    <a:pt x="673846" y="657808"/>
                    <a:pt x="675561" y="662924"/>
                  </a:cubicBezTo>
                  <a:lnTo>
                    <a:pt x="692548" y="689065"/>
                  </a:lnTo>
                  <a:cubicBezTo>
                    <a:pt x="707729" y="706021"/>
                    <a:pt x="720807" y="718499"/>
                    <a:pt x="731782" y="726500"/>
                  </a:cubicBezTo>
                  <a:cubicBezTo>
                    <a:pt x="752549" y="742940"/>
                    <a:pt x="765308" y="752944"/>
                    <a:pt x="770060" y="756511"/>
                  </a:cubicBezTo>
                  <a:cubicBezTo>
                    <a:pt x="771031" y="757187"/>
                    <a:pt x="773297" y="758933"/>
                    <a:pt x="776857" y="761749"/>
                  </a:cubicBezTo>
                  <a:lnTo>
                    <a:pt x="781916" y="765778"/>
                  </a:lnTo>
                  <a:lnTo>
                    <a:pt x="782453" y="763462"/>
                  </a:lnTo>
                  <a:cubicBezTo>
                    <a:pt x="784058" y="754468"/>
                    <a:pt x="784861" y="742724"/>
                    <a:pt x="784861" y="728230"/>
                  </a:cubicBezTo>
                  <a:cubicBezTo>
                    <a:pt x="785817" y="718636"/>
                    <a:pt x="786295" y="704237"/>
                    <a:pt x="786295" y="685034"/>
                  </a:cubicBezTo>
                  <a:lnTo>
                    <a:pt x="786295" y="642794"/>
                  </a:lnTo>
                  <a:cubicBezTo>
                    <a:pt x="785339" y="615712"/>
                    <a:pt x="785817" y="574854"/>
                    <a:pt x="787730" y="520220"/>
                  </a:cubicBezTo>
                  <a:lnTo>
                    <a:pt x="789164" y="451794"/>
                  </a:lnTo>
                  <a:cubicBezTo>
                    <a:pt x="789164" y="436659"/>
                    <a:pt x="789635" y="425289"/>
                    <a:pt x="790576" y="417683"/>
                  </a:cubicBezTo>
                  <a:cubicBezTo>
                    <a:pt x="790576" y="406837"/>
                    <a:pt x="790696" y="397527"/>
                    <a:pt x="790935" y="389755"/>
                  </a:cubicBezTo>
                  <a:lnTo>
                    <a:pt x="791005" y="388106"/>
                  </a:lnTo>
                  <a:lnTo>
                    <a:pt x="788846" y="389470"/>
                  </a:lnTo>
                  <a:cubicBezTo>
                    <a:pt x="778128" y="393372"/>
                    <a:pt x="766416" y="399042"/>
                    <a:pt x="753710" y="406480"/>
                  </a:cubicBezTo>
                  <a:lnTo>
                    <a:pt x="737361" y="416545"/>
                  </a:lnTo>
                  <a:cubicBezTo>
                    <a:pt x="735069" y="417683"/>
                    <a:pt x="732112" y="418856"/>
                    <a:pt x="728492" y="420063"/>
                  </a:cubicBezTo>
                  <a:cubicBezTo>
                    <a:pt x="724871" y="421270"/>
                    <a:pt x="722697" y="422237"/>
                    <a:pt x="721968" y="422966"/>
                  </a:cubicBezTo>
                  <a:lnTo>
                    <a:pt x="710264" y="432325"/>
                  </a:lnTo>
                  <a:cubicBezTo>
                    <a:pt x="704009" y="436515"/>
                    <a:pt x="695972" y="439832"/>
                    <a:pt x="686150" y="442276"/>
                  </a:cubicBezTo>
                  <a:lnTo>
                    <a:pt x="663789" y="442276"/>
                  </a:lnTo>
                  <a:cubicBezTo>
                    <a:pt x="659022" y="443232"/>
                    <a:pt x="650863" y="443710"/>
                    <a:pt x="639310" y="443710"/>
                  </a:cubicBezTo>
                  <a:lnTo>
                    <a:pt x="632502" y="443710"/>
                  </a:lnTo>
                  <a:cubicBezTo>
                    <a:pt x="627705" y="442329"/>
                    <a:pt x="623464" y="440834"/>
                    <a:pt x="619779" y="439224"/>
                  </a:cubicBezTo>
                  <a:lnTo>
                    <a:pt x="616632" y="437492"/>
                  </a:lnTo>
                  <a:lnTo>
                    <a:pt x="616722" y="444872"/>
                  </a:lnTo>
                  <a:cubicBezTo>
                    <a:pt x="616722" y="469418"/>
                    <a:pt x="616198" y="488485"/>
                    <a:pt x="615151" y="502072"/>
                  </a:cubicBezTo>
                  <a:cubicBezTo>
                    <a:pt x="617079" y="524083"/>
                    <a:pt x="617079" y="546118"/>
                    <a:pt x="615151" y="568175"/>
                  </a:cubicBezTo>
                  <a:cubicBezTo>
                    <a:pt x="616198" y="582854"/>
                    <a:pt x="616722" y="603227"/>
                    <a:pt x="616722" y="629291"/>
                  </a:cubicBezTo>
                  <a:cubicBezTo>
                    <a:pt x="616722" y="633633"/>
                    <a:pt x="616456" y="640870"/>
                    <a:pt x="615925" y="651003"/>
                  </a:cubicBezTo>
                  <a:cubicBezTo>
                    <a:pt x="615394" y="661136"/>
                    <a:pt x="615621" y="672153"/>
                    <a:pt x="616608" y="684055"/>
                  </a:cubicBezTo>
                  <a:lnTo>
                    <a:pt x="612441" y="723904"/>
                  </a:lnTo>
                  <a:lnTo>
                    <a:pt x="613876" y="728002"/>
                  </a:lnTo>
                  <a:lnTo>
                    <a:pt x="613876" y="742234"/>
                  </a:lnTo>
                  <a:lnTo>
                    <a:pt x="613876" y="767988"/>
                  </a:lnTo>
                  <a:lnTo>
                    <a:pt x="611006" y="803647"/>
                  </a:lnTo>
                  <a:cubicBezTo>
                    <a:pt x="611006" y="811586"/>
                    <a:pt x="609094" y="817468"/>
                    <a:pt x="605268" y="821294"/>
                  </a:cubicBezTo>
                  <a:cubicBezTo>
                    <a:pt x="601443" y="825119"/>
                    <a:pt x="599052" y="827510"/>
                    <a:pt x="598095" y="828467"/>
                  </a:cubicBezTo>
                  <a:cubicBezTo>
                    <a:pt x="598095" y="828467"/>
                    <a:pt x="598281" y="828281"/>
                    <a:pt x="598653" y="827909"/>
                  </a:cubicBezTo>
                  <a:cubicBezTo>
                    <a:pt x="599025" y="827537"/>
                    <a:pt x="599211" y="827351"/>
                    <a:pt x="599211" y="827351"/>
                  </a:cubicBezTo>
                  <a:cubicBezTo>
                    <a:pt x="597314" y="834015"/>
                    <a:pt x="593556" y="840156"/>
                    <a:pt x="587940" y="845772"/>
                  </a:cubicBezTo>
                  <a:lnTo>
                    <a:pt x="574598" y="859114"/>
                  </a:lnTo>
                  <a:lnTo>
                    <a:pt x="571391" y="863021"/>
                  </a:lnTo>
                  <a:cubicBezTo>
                    <a:pt x="567251" y="866900"/>
                    <a:pt x="561617" y="870266"/>
                    <a:pt x="554489" y="873120"/>
                  </a:cubicBezTo>
                  <a:cubicBezTo>
                    <a:pt x="554489" y="873120"/>
                    <a:pt x="552212" y="873511"/>
                    <a:pt x="547658" y="874293"/>
                  </a:cubicBezTo>
                  <a:cubicBezTo>
                    <a:pt x="543104" y="875075"/>
                    <a:pt x="538444" y="873826"/>
                    <a:pt x="533677" y="870547"/>
                  </a:cubicBezTo>
                  <a:cubicBezTo>
                    <a:pt x="523187" y="863868"/>
                    <a:pt x="513259" y="855845"/>
                    <a:pt x="503893" y="846478"/>
                  </a:cubicBezTo>
                  <a:lnTo>
                    <a:pt x="471240" y="810865"/>
                  </a:lnTo>
                  <a:lnTo>
                    <a:pt x="455733" y="794037"/>
                  </a:lnTo>
                  <a:cubicBezTo>
                    <a:pt x="454033" y="792337"/>
                    <a:pt x="451277" y="790527"/>
                    <a:pt x="447467" y="788607"/>
                  </a:cubicBezTo>
                  <a:cubicBezTo>
                    <a:pt x="445562" y="787646"/>
                    <a:pt x="444133" y="786126"/>
                    <a:pt x="443181" y="784044"/>
                  </a:cubicBezTo>
                  <a:lnTo>
                    <a:pt x="442976" y="782909"/>
                  </a:lnTo>
                  <a:lnTo>
                    <a:pt x="440778" y="782049"/>
                  </a:lnTo>
                  <a:cubicBezTo>
                    <a:pt x="439765" y="780766"/>
                    <a:pt x="439376" y="778842"/>
                    <a:pt x="439611" y="776276"/>
                  </a:cubicBezTo>
                  <a:cubicBezTo>
                    <a:pt x="439847" y="773711"/>
                    <a:pt x="439905" y="772123"/>
                    <a:pt x="439788" y="771512"/>
                  </a:cubicBezTo>
                  <a:lnTo>
                    <a:pt x="439402" y="771991"/>
                  </a:lnTo>
                  <a:lnTo>
                    <a:pt x="437562" y="770151"/>
                  </a:lnTo>
                  <a:lnTo>
                    <a:pt x="427452" y="751957"/>
                  </a:lnTo>
                  <a:lnTo>
                    <a:pt x="427452" y="731942"/>
                  </a:lnTo>
                  <a:cubicBezTo>
                    <a:pt x="442359" y="733870"/>
                    <a:pt x="450526" y="734834"/>
                    <a:pt x="451953" y="734834"/>
                  </a:cubicBezTo>
                  <a:cubicBezTo>
                    <a:pt x="453380" y="734834"/>
                    <a:pt x="455528" y="736268"/>
                    <a:pt x="458397" y="739137"/>
                  </a:cubicBezTo>
                  <a:cubicBezTo>
                    <a:pt x="461767" y="740807"/>
                    <a:pt x="466101" y="743232"/>
                    <a:pt x="471399" y="746412"/>
                  </a:cubicBezTo>
                  <a:cubicBezTo>
                    <a:pt x="476697" y="749593"/>
                    <a:pt x="482921" y="753323"/>
                    <a:pt x="490071" y="757604"/>
                  </a:cubicBezTo>
                  <a:cubicBezTo>
                    <a:pt x="493760" y="760064"/>
                    <a:pt x="500128" y="763555"/>
                    <a:pt x="509176" y="768079"/>
                  </a:cubicBezTo>
                  <a:lnTo>
                    <a:pt x="516469" y="771726"/>
                  </a:lnTo>
                  <a:lnTo>
                    <a:pt x="519761" y="571624"/>
                  </a:lnTo>
                  <a:lnTo>
                    <a:pt x="517920" y="574414"/>
                  </a:lnTo>
                  <a:cubicBezTo>
                    <a:pt x="512834" y="584585"/>
                    <a:pt x="508591" y="592213"/>
                    <a:pt x="505191" y="597299"/>
                  </a:cubicBezTo>
                  <a:lnTo>
                    <a:pt x="484424" y="625489"/>
                  </a:lnTo>
                  <a:cubicBezTo>
                    <a:pt x="479703" y="633049"/>
                    <a:pt x="467604" y="650149"/>
                    <a:pt x="448128" y="676791"/>
                  </a:cubicBezTo>
                  <a:cubicBezTo>
                    <a:pt x="444712" y="680207"/>
                    <a:pt x="440408" y="685376"/>
                    <a:pt x="435217" y="692298"/>
                  </a:cubicBezTo>
                  <a:lnTo>
                    <a:pt x="384210" y="742507"/>
                  </a:lnTo>
                  <a:cubicBezTo>
                    <a:pt x="372187" y="756185"/>
                    <a:pt x="361242" y="766865"/>
                    <a:pt x="351375" y="774546"/>
                  </a:cubicBezTo>
                  <a:lnTo>
                    <a:pt x="326896" y="796155"/>
                  </a:lnTo>
                  <a:cubicBezTo>
                    <a:pt x="322843" y="799206"/>
                    <a:pt x="318790" y="801491"/>
                    <a:pt x="314737" y="803009"/>
                  </a:cubicBezTo>
                  <a:cubicBezTo>
                    <a:pt x="310684" y="804527"/>
                    <a:pt x="307663" y="805787"/>
                    <a:pt x="305674" y="806789"/>
                  </a:cubicBezTo>
                  <a:cubicBezTo>
                    <a:pt x="293439" y="813377"/>
                    <a:pt x="287890" y="816383"/>
                    <a:pt x="289029" y="815806"/>
                  </a:cubicBezTo>
                  <a:cubicBezTo>
                    <a:pt x="285188" y="826023"/>
                    <a:pt x="276004" y="831131"/>
                    <a:pt x="261476" y="831131"/>
                  </a:cubicBezTo>
                  <a:lnTo>
                    <a:pt x="254372" y="829719"/>
                  </a:lnTo>
                  <a:lnTo>
                    <a:pt x="235882" y="829719"/>
                  </a:lnTo>
                  <a:cubicBezTo>
                    <a:pt x="239798" y="812671"/>
                    <a:pt x="243548" y="802948"/>
                    <a:pt x="247130" y="800550"/>
                  </a:cubicBezTo>
                  <a:cubicBezTo>
                    <a:pt x="253446" y="794933"/>
                    <a:pt x="257780" y="789779"/>
                    <a:pt x="260133" y="785089"/>
                  </a:cubicBezTo>
                  <a:cubicBezTo>
                    <a:pt x="262076" y="781202"/>
                    <a:pt x="263047" y="778227"/>
                    <a:pt x="263047" y="776163"/>
                  </a:cubicBezTo>
                  <a:lnTo>
                    <a:pt x="284019" y="753597"/>
                  </a:lnTo>
                  <a:lnTo>
                    <a:pt x="297363" y="738773"/>
                  </a:lnTo>
                  <a:cubicBezTo>
                    <a:pt x="306790" y="727630"/>
                    <a:pt x="312042" y="720450"/>
                    <a:pt x="313120" y="717232"/>
                  </a:cubicBezTo>
                  <a:cubicBezTo>
                    <a:pt x="315913" y="714408"/>
                    <a:pt x="317906" y="712382"/>
                    <a:pt x="319097" y="711152"/>
                  </a:cubicBezTo>
                  <a:cubicBezTo>
                    <a:pt x="320289" y="709922"/>
                    <a:pt x="321363" y="708344"/>
                    <a:pt x="322319" y="706416"/>
                  </a:cubicBezTo>
                  <a:cubicBezTo>
                    <a:pt x="326160" y="702590"/>
                    <a:pt x="329242" y="698340"/>
                    <a:pt x="331564" y="693664"/>
                  </a:cubicBezTo>
                  <a:cubicBezTo>
                    <a:pt x="342737" y="679698"/>
                    <a:pt x="349219" y="671379"/>
                    <a:pt x="351010" y="668707"/>
                  </a:cubicBezTo>
                  <a:cubicBezTo>
                    <a:pt x="360157" y="656677"/>
                    <a:pt x="368627" y="645457"/>
                    <a:pt x="376423" y="635047"/>
                  </a:cubicBezTo>
                  <a:lnTo>
                    <a:pt x="377771" y="633229"/>
                  </a:lnTo>
                  <a:lnTo>
                    <a:pt x="368612" y="637626"/>
                  </a:lnTo>
                  <a:cubicBezTo>
                    <a:pt x="357424" y="642954"/>
                    <a:pt x="344027" y="649034"/>
                    <a:pt x="328422" y="655865"/>
                  </a:cubicBezTo>
                  <a:cubicBezTo>
                    <a:pt x="321257" y="658263"/>
                    <a:pt x="310729" y="660457"/>
                    <a:pt x="296839" y="662446"/>
                  </a:cubicBezTo>
                  <a:cubicBezTo>
                    <a:pt x="287397" y="662446"/>
                    <a:pt x="279936" y="659705"/>
                    <a:pt x="274455" y="654225"/>
                  </a:cubicBezTo>
                  <a:cubicBezTo>
                    <a:pt x="264952" y="649443"/>
                    <a:pt x="260201" y="644343"/>
                    <a:pt x="260201" y="638923"/>
                  </a:cubicBezTo>
                  <a:lnTo>
                    <a:pt x="256277" y="632152"/>
                  </a:lnTo>
                  <a:lnTo>
                    <a:pt x="255988" y="632552"/>
                  </a:lnTo>
                  <a:cubicBezTo>
                    <a:pt x="244444" y="647589"/>
                    <a:pt x="227912" y="666670"/>
                    <a:pt x="206394" y="689793"/>
                  </a:cubicBezTo>
                  <a:cubicBezTo>
                    <a:pt x="200322" y="695865"/>
                    <a:pt x="193475" y="700328"/>
                    <a:pt x="185855" y="703182"/>
                  </a:cubicBezTo>
                  <a:cubicBezTo>
                    <a:pt x="181528" y="706522"/>
                    <a:pt x="175186" y="707513"/>
                    <a:pt x="166830" y="706154"/>
                  </a:cubicBezTo>
                  <a:cubicBezTo>
                    <a:pt x="158473" y="704795"/>
                    <a:pt x="152442" y="702287"/>
                    <a:pt x="148738" y="698628"/>
                  </a:cubicBezTo>
                  <a:lnTo>
                    <a:pt x="142863" y="691592"/>
                  </a:lnTo>
                  <a:cubicBezTo>
                    <a:pt x="136476" y="688495"/>
                    <a:pt x="133022" y="682333"/>
                    <a:pt x="132501" y="673105"/>
                  </a:cubicBezTo>
                  <a:lnTo>
                    <a:pt x="132880" y="664602"/>
                  </a:lnTo>
                  <a:lnTo>
                    <a:pt x="131359" y="660872"/>
                  </a:lnTo>
                  <a:cubicBezTo>
                    <a:pt x="128865" y="652657"/>
                    <a:pt x="129429" y="645629"/>
                    <a:pt x="133049" y="639789"/>
                  </a:cubicBezTo>
                  <a:lnTo>
                    <a:pt x="133049" y="639834"/>
                  </a:lnTo>
                  <a:cubicBezTo>
                    <a:pt x="134021" y="621511"/>
                    <a:pt x="136473" y="598604"/>
                    <a:pt x="140404" y="571112"/>
                  </a:cubicBezTo>
                  <a:lnTo>
                    <a:pt x="148966" y="492439"/>
                  </a:lnTo>
                  <a:lnTo>
                    <a:pt x="160124" y="414427"/>
                  </a:lnTo>
                  <a:lnTo>
                    <a:pt x="160771" y="403997"/>
                  </a:lnTo>
                  <a:lnTo>
                    <a:pt x="152370" y="411399"/>
                  </a:lnTo>
                  <a:cubicBezTo>
                    <a:pt x="146184" y="416165"/>
                    <a:pt x="140640" y="421000"/>
                    <a:pt x="135736" y="425904"/>
                  </a:cubicBezTo>
                  <a:lnTo>
                    <a:pt x="116928" y="438906"/>
                  </a:lnTo>
                  <a:lnTo>
                    <a:pt x="97732" y="451156"/>
                  </a:lnTo>
                  <a:cubicBezTo>
                    <a:pt x="91751" y="452856"/>
                    <a:pt x="86339" y="453471"/>
                    <a:pt x="81496" y="453001"/>
                  </a:cubicBezTo>
                  <a:cubicBezTo>
                    <a:pt x="76654" y="452530"/>
                    <a:pt x="73405" y="452295"/>
                    <a:pt x="71751" y="452295"/>
                  </a:cubicBezTo>
                  <a:cubicBezTo>
                    <a:pt x="67075" y="452295"/>
                    <a:pt x="62832" y="451817"/>
                    <a:pt x="59022" y="450860"/>
                  </a:cubicBezTo>
                  <a:cubicBezTo>
                    <a:pt x="55211" y="449904"/>
                    <a:pt x="51834" y="449426"/>
                    <a:pt x="48889" y="449426"/>
                  </a:cubicBezTo>
                  <a:cubicBezTo>
                    <a:pt x="39735" y="449426"/>
                    <a:pt x="33086" y="446336"/>
                    <a:pt x="28942" y="440158"/>
                  </a:cubicBezTo>
                  <a:cubicBezTo>
                    <a:pt x="19044" y="430184"/>
                    <a:pt x="14095" y="425198"/>
                    <a:pt x="14095" y="425198"/>
                  </a:cubicBezTo>
                  <a:cubicBezTo>
                    <a:pt x="12213" y="423209"/>
                    <a:pt x="10106" y="419562"/>
                    <a:pt x="7776" y="414256"/>
                  </a:cubicBezTo>
                  <a:cubicBezTo>
                    <a:pt x="5446" y="408951"/>
                    <a:pt x="7325" y="400484"/>
                    <a:pt x="13412" y="388856"/>
                  </a:cubicBezTo>
                  <a:cubicBezTo>
                    <a:pt x="10194" y="388856"/>
                    <a:pt x="8345" y="391209"/>
                    <a:pt x="7867" y="395914"/>
                  </a:cubicBezTo>
                  <a:cubicBezTo>
                    <a:pt x="7389" y="400620"/>
                    <a:pt x="7150" y="402237"/>
                    <a:pt x="7150" y="400765"/>
                  </a:cubicBezTo>
                  <a:cubicBezTo>
                    <a:pt x="4402" y="393220"/>
                    <a:pt x="2019" y="380666"/>
                    <a:pt x="0" y="363102"/>
                  </a:cubicBezTo>
                  <a:lnTo>
                    <a:pt x="34725" y="371709"/>
                  </a:lnTo>
                  <a:cubicBezTo>
                    <a:pt x="38688" y="371709"/>
                    <a:pt x="43803" y="372734"/>
                    <a:pt x="50073" y="374783"/>
                  </a:cubicBezTo>
                  <a:cubicBezTo>
                    <a:pt x="50058" y="375573"/>
                    <a:pt x="50642" y="375208"/>
                    <a:pt x="51826" y="373690"/>
                  </a:cubicBezTo>
                  <a:lnTo>
                    <a:pt x="84707" y="351762"/>
                  </a:lnTo>
                  <a:cubicBezTo>
                    <a:pt x="92586" y="346039"/>
                    <a:pt x="104734" y="337610"/>
                    <a:pt x="121152" y="326475"/>
                  </a:cubicBezTo>
                  <a:cubicBezTo>
                    <a:pt x="137569" y="315340"/>
                    <a:pt x="148169" y="308278"/>
                    <a:pt x="152951" y="305287"/>
                  </a:cubicBezTo>
                  <a:cubicBezTo>
                    <a:pt x="157308" y="302403"/>
                    <a:pt x="167828" y="296786"/>
                    <a:pt x="184511" y="288437"/>
                  </a:cubicBezTo>
                  <a:cubicBezTo>
                    <a:pt x="193058" y="283883"/>
                    <a:pt x="202022" y="283996"/>
                    <a:pt x="211403" y="288778"/>
                  </a:cubicBezTo>
                  <a:cubicBezTo>
                    <a:pt x="214986" y="288778"/>
                    <a:pt x="217734" y="289735"/>
                    <a:pt x="219646" y="291647"/>
                  </a:cubicBezTo>
                  <a:cubicBezTo>
                    <a:pt x="221559" y="293560"/>
                    <a:pt x="223464" y="294995"/>
                    <a:pt x="225362" y="295951"/>
                  </a:cubicBezTo>
                  <a:cubicBezTo>
                    <a:pt x="228140" y="298714"/>
                    <a:pt x="231673" y="301048"/>
                    <a:pt x="235962" y="302953"/>
                  </a:cubicBezTo>
                  <a:cubicBezTo>
                    <a:pt x="240250" y="304858"/>
                    <a:pt x="243381" y="306797"/>
                    <a:pt x="245354" y="308771"/>
                  </a:cubicBezTo>
                  <a:cubicBezTo>
                    <a:pt x="253263" y="310365"/>
                    <a:pt x="258000" y="315101"/>
                    <a:pt x="259563" y="322980"/>
                  </a:cubicBezTo>
                  <a:cubicBezTo>
                    <a:pt x="261309" y="324726"/>
                    <a:pt x="262182" y="326597"/>
                    <a:pt x="262182" y="328593"/>
                  </a:cubicBezTo>
                  <a:cubicBezTo>
                    <a:pt x="262182" y="330589"/>
                    <a:pt x="262652" y="332065"/>
                    <a:pt x="263594" y="333022"/>
                  </a:cubicBezTo>
                  <a:lnTo>
                    <a:pt x="263594" y="349804"/>
                  </a:lnTo>
                  <a:cubicBezTo>
                    <a:pt x="260740" y="350578"/>
                    <a:pt x="259791" y="351132"/>
                    <a:pt x="260747" y="351466"/>
                  </a:cubicBezTo>
                  <a:cubicBezTo>
                    <a:pt x="261704" y="351800"/>
                    <a:pt x="262182" y="353386"/>
                    <a:pt x="262182" y="356225"/>
                  </a:cubicBezTo>
                  <a:cubicBezTo>
                    <a:pt x="262182" y="360293"/>
                    <a:pt x="261226" y="366146"/>
                    <a:pt x="259313" y="373781"/>
                  </a:cubicBezTo>
                  <a:cubicBezTo>
                    <a:pt x="259313" y="380689"/>
                    <a:pt x="258801" y="387512"/>
                    <a:pt x="257776" y="394252"/>
                  </a:cubicBezTo>
                  <a:cubicBezTo>
                    <a:pt x="256751" y="400992"/>
                    <a:pt x="255685" y="407717"/>
                    <a:pt x="254577" y="414427"/>
                  </a:cubicBezTo>
                  <a:cubicBezTo>
                    <a:pt x="252755" y="432583"/>
                    <a:pt x="251002" y="445486"/>
                    <a:pt x="249317" y="453137"/>
                  </a:cubicBezTo>
                  <a:cubicBezTo>
                    <a:pt x="249317" y="467407"/>
                    <a:pt x="248762" y="477836"/>
                    <a:pt x="247654" y="484424"/>
                  </a:cubicBezTo>
                  <a:lnTo>
                    <a:pt x="236451" y="557177"/>
                  </a:lnTo>
                  <a:cubicBezTo>
                    <a:pt x="236451" y="560721"/>
                    <a:pt x="236421" y="563715"/>
                    <a:pt x="236361" y="566157"/>
                  </a:cubicBezTo>
                  <a:lnTo>
                    <a:pt x="236095" y="571776"/>
                  </a:lnTo>
                  <a:lnTo>
                    <a:pt x="247609" y="556012"/>
                  </a:lnTo>
                  <a:cubicBezTo>
                    <a:pt x="263628" y="536299"/>
                    <a:pt x="289928" y="509165"/>
                    <a:pt x="326509" y="474610"/>
                  </a:cubicBezTo>
                  <a:cubicBezTo>
                    <a:pt x="324885" y="490534"/>
                    <a:pt x="323435" y="499992"/>
                    <a:pt x="322160" y="502982"/>
                  </a:cubicBezTo>
                  <a:cubicBezTo>
                    <a:pt x="320885" y="505973"/>
                    <a:pt x="319678" y="509738"/>
                    <a:pt x="318539" y="514277"/>
                  </a:cubicBezTo>
                  <a:cubicBezTo>
                    <a:pt x="316779" y="517768"/>
                    <a:pt x="315761" y="519723"/>
                    <a:pt x="315488" y="520140"/>
                  </a:cubicBezTo>
                  <a:cubicBezTo>
                    <a:pt x="315215" y="520558"/>
                    <a:pt x="315078" y="520243"/>
                    <a:pt x="315078" y="519195"/>
                  </a:cubicBezTo>
                  <a:lnTo>
                    <a:pt x="315078" y="520630"/>
                  </a:lnTo>
                  <a:cubicBezTo>
                    <a:pt x="315078" y="529070"/>
                    <a:pt x="312885" y="536846"/>
                    <a:pt x="308498" y="543958"/>
                  </a:cubicBezTo>
                  <a:cubicBezTo>
                    <a:pt x="304110" y="551070"/>
                    <a:pt x="301332" y="555810"/>
                    <a:pt x="300164" y="558179"/>
                  </a:cubicBezTo>
                  <a:lnTo>
                    <a:pt x="292188" y="571784"/>
                  </a:lnTo>
                  <a:lnTo>
                    <a:pt x="293571" y="572900"/>
                  </a:lnTo>
                  <a:cubicBezTo>
                    <a:pt x="295507" y="575807"/>
                    <a:pt x="296475" y="575568"/>
                    <a:pt x="296475" y="572183"/>
                  </a:cubicBezTo>
                  <a:cubicBezTo>
                    <a:pt x="292816" y="570983"/>
                    <a:pt x="291928" y="569966"/>
                    <a:pt x="293810" y="569131"/>
                  </a:cubicBezTo>
                  <a:lnTo>
                    <a:pt x="321978" y="557040"/>
                  </a:lnTo>
                  <a:cubicBezTo>
                    <a:pt x="326843" y="552660"/>
                    <a:pt x="332338" y="548607"/>
                    <a:pt x="338464" y="544880"/>
                  </a:cubicBezTo>
                  <a:lnTo>
                    <a:pt x="348825" y="539665"/>
                  </a:lnTo>
                  <a:lnTo>
                    <a:pt x="348825" y="469168"/>
                  </a:lnTo>
                  <a:lnTo>
                    <a:pt x="348825" y="360506"/>
                  </a:lnTo>
                  <a:cubicBezTo>
                    <a:pt x="348825" y="312475"/>
                    <a:pt x="349303" y="276604"/>
                    <a:pt x="350259" y="252892"/>
                  </a:cubicBezTo>
                  <a:cubicBezTo>
                    <a:pt x="350259" y="250933"/>
                    <a:pt x="349743" y="249264"/>
                    <a:pt x="348711" y="247882"/>
                  </a:cubicBezTo>
                  <a:cubicBezTo>
                    <a:pt x="346084" y="240231"/>
                    <a:pt x="344771" y="236406"/>
                    <a:pt x="344771" y="236406"/>
                  </a:cubicBezTo>
                  <a:cubicBezTo>
                    <a:pt x="344802" y="240520"/>
                    <a:pt x="329955" y="251958"/>
                    <a:pt x="300232" y="270721"/>
                  </a:cubicBezTo>
                  <a:cubicBezTo>
                    <a:pt x="300232" y="257909"/>
                    <a:pt x="300805" y="247749"/>
                    <a:pt x="301951" y="240243"/>
                  </a:cubicBezTo>
                  <a:cubicBezTo>
                    <a:pt x="303097" y="232736"/>
                    <a:pt x="306365" y="226288"/>
                    <a:pt x="311754" y="220899"/>
                  </a:cubicBezTo>
                  <a:cubicBezTo>
                    <a:pt x="315503" y="214660"/>
                    <a:pt x="317378" y="207062"/>
                    <a:pt x="317378" y="198105"/>
                  </a:cubicBezTo>
                  <a:lnTo>
                    <a:pt x="320739" y="195662"/>
                  </a:lnTo>
                  <a:lnTo>
                    <a:pt x="320852" y="193941"/>
                  </a:lnTo>
                  <a:cubicBezTo>
                    <a:pt x="321390" y="185340"/>
                    <a:pt x="321659" y="179684"/>
                    <a:pt x="321659" y="176974"/>
                  </a:cubicBezTo>
                  <a:cubicBezTo>
                    <a:pt x="321659" y="173361"/>
                    <a:pt x="326995" y="171555"/>
                    <a:pt x="337667" y="171555"/>
                  </a:cubicBezTo>
                  <a:cubicBezTo>
                    <a:pt x="333219" y="171555"/>
                    <a:pt x="330984" y="171581"/>
                    <a:pt x="330961" y="171634"/>
                  </a:cubicBezTo>
                  <a:cubicBezTo>
                    <a:pt x="330938" y="171688"/>
                    <a:pt x="331488" y="171152"/>
                    <a:pt x="332612" y="170029"/>
                  </a:cubicBezTo>
                  <a:cubicBezTo>
                    <a:pt x="346775" y="142704"/>
                    <a:pt x="356559" y="125429"/>
                    <a:pt x="361963" y="118203"/>
                  </a:cubicBezTo>
                  <a:lnTo>
                    <a:pt x="377425" y="93998"/>
                  </a:lnTo>
                  <a:lnTo>
                    <a:pt x="398913" y="62331"/>
                  </a:lnTo>
                  <a:lnTo>
                    <a:pt x="391081" y="47745"/>
                  </a:lnTo>
                  <a:cubicBezTo>
                    <a:pt x="388542" y="42352"/>
                    <a:pt x="386404" y="37041"/>
                    <a:pt x="384666" y="31811"/>
                  </a:cubicBezTo>
                  <a:cubicBezTo>
                    <a:pt x="383891" y="27257"/>
                    <a:pt x="381956" y="16653"/>
                    <a:pt x="37885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b="1" dirty="0">
                <a:cs typeface="+mn-ea"/>
                <a:sym typeface="+mn-lt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2A0478D-894A-0AD1-6A09-0BFF7D0F6653}"/>
                </a:ext>
              </a:extLst>
            </p:cNvPr>
            <p:cNvSpPr txBox="1"/>
            <p:nvPr/>
          </p:nvSpPr>
          <p:spPr>
            <a:xfrm>
              <a:off x="7395915" y="-705052"/>
              <a:ext cx="665475" cy="514564"/>
            </a:xfrm>
            <a:custGeom>
              <a:avLst/>
              <a:gdLst/>
              <a:ahLst/>
              <a:cxnLst/>
              <a:rect l="l" t="t" r="r" b="b"/>
              <a:pathLst>
                <a:path w="1051780" h="813266">
                  <a:moveTo>
                    <a:pt x="1037434" y="653337"/>
                  </a:moveTo>
                  <a:lnTo>
                    <a:pt x="1042689" y="658278"/>
                  </a:lnTo>
                  <a:lnTo>
                    <a:pt x="1041430" y="655916"/>
                  </a:lnTo>
                  <a:cubicBezTo>
                    <a:pt x="1040542" y="655069"/>
                    <a:pt x="1039210" y="654210"/>
                    <a:pt x="1037434" y="653337"/>
                  </a:cubicBezTo>
                  <a:close/>
                  <a:moveTo>
                    <a:pt x="446056" y="531380"/>
                  </a:moveTo>
                  <a:lnTo>
                    <a:pt x="446056" y="532720"/>
                  </a:lnTo>
                  <a:cubicBezTo>
                    <a:pt x="446557" y="532971"/>
                    <a:pt x="446598" y="532599"/>
                    <a:pt x="446178" y="531605"/>
                  </a:cubicBezTo>
                  <a:close/>
                  <a:moveTo>
                    <a:pt x="103852" y="523686"/>
                  </a:moveTo>
                  <a:cubicBezTo>
                    <a:pt x="99893" y="525064"/>
                    <a:pt x="96115" y="527847"/>
                    <a:pt x="92518" y="532037"/>
                  </a:cubicBezTo>
                  <a:cubicBezTo>
                    <a:pt x="83728" y="541707"/>
                    <a:pt x="76381" y="552068"/>
                    <a:pt x="70476" y="563119"/>
                  </a:cubicBezTo>
                  <a:cubicBezTo>
                    <a:pt x="61990" y="578209"/>
                    <a:pt x="57747" y="593594"/>
                    <a:pt x="57747" y="609275"/>
                  </a:cubicBezTo>
                  <a:cubicBezTo>
                    <a:pt x="57747" y="613845"/>
                    <a:pt x="59584" y="617503"/>
                    <a:pt x="63257" y="620251"/>
                  </a:cubicBezTo>
                  <a:cubicBezTo>
                    <a:pt x="63986" y="620372"/>
                    <a:pt x="64977" y="620425"/>
                    <a:pt x="66229" y="620410"/>
                  </a:cubicBezTo>
                  <a:cubicBezTo>
                    <a:pt x="67481" y="620395"/>
                    <a:pt x="69170" y="619325"/>
                    <a:pt x="71295" y="617200"/>
                  </a:cubicBezTo>
                  <a:lnTo>
                    <a:pt x="86984" y="602945"/>
                  </a:lnTo>
                  <a:lnTo>
                    <a:pt x="135315" y="571890"/>
                  </a:lnTo>
                  <a:lnTo>
                    <a:pt x="134755" y="571678"/>
                  </a:lnTo>
                  <a:cubicBezTo>
                    <a:pt x="133455" y="569268"/>
                    <a:pt x="136780" y="559007"/>
                    <a:pt x="144731" y="540895"/>
                  </a:cubicBezTo>
                  <a:lnTo>
                    <a:pt x="158689" y="535749"/>
                  </a:lnTo>
                  <a:cubicBezTo>
                    <a:pt x="154530" y="536220"/>
                    <a:pt x="149467" y="535255"/>
                    <a:pt x="143501" y="532857"/>
                  </a:cubicBezTo>
                  <a:cubicBezTo>
                    <a:pt x="139114" y="531111"/>
                    <a:pt x="130036" y="528083"/>
                    <a:pt x="116268" y="523772"/>
                  </a:cubicBezTo>
                  <a:cubicBezTo>
                    <a:pt x="111949" y="522337"/>
                    <a:pt x="107810" y="522308"/>
                    <a:pt x="103852" y="523686"/>
                  </a:cubicBezTo>
                  <a:close/>
                  <a:moveTo>
                    <a:pt x="495218" y="357378"/>
                  </a:moveTo>
                  <a:lnTo>
                    <a:pt x="495218" y="362122"/>
                  </a:lnTo>
                  <a:cubicBezTo>
                    <a:pt x="494261" y="372642"/>
                    <a:pt x="493544" y="381792"/>
                    <a:pt x="493066" y="389572"/>
                  </a:cubicBezTo>
                  <a:lnTo>
                    <a:pt x="492791" y="395004"/>
                  </a:lnTo>
                  <a:lnTo>
                    <a:pt x="494603" y="390517"/>
                  </a:lnTo>
                  <a:cubicBezTo>
                    <a:pt x="495863" y="387997"/>
                    <a:pt x="497457" y="382889"/>
                    <a:pt x="499385" y="375193"/>
                  </a:cubicBezTo>
                  <a:cubicBezTo>
                    <a:pt x="501009" y="372900"/>
                    <a:pt x="501571" y="371656"/>
                    <a:pt x="501070" y="371458"/>
                  </a:cubicBezTo>
                  <a:close/>
                  <a:moveTo>
                    <a:pt x="336733" y="199676"/>
                  </a:moveTo>
                  <a:lnTo>
                    <a:pt x="340292" y="201156"/>
                  </a:lnTo>
                  <a:lnTo>
                    <a:pt x="341068" y="204063"/>
                  </a:lnTo>
                  <a:lnTo>
                    <a:pt x="337868" y="201486"/>
                  </a:lnTo>
                  <a:close/>
                  <a:moveTo>
                    <a:pt x="690795" y="0"/>
                  </a:moveTo>
                  <a:cubicBezTo>
                    <a:pt x="697930" y="0"/>
                    <a:pt x="703236" y="584"/>
                    <a:pt x="706712" y="1753"/>
                  </a:cubicBezTo>
                  <a:cubicBezTo>
                    <a:pt x="711691" y="2983"/>
                    <a:pt x="715737" y="5153"/>
                    <a:pt x="718849" y="8265"/>
                  </a:cubicBezTo>
                  <a:lnTo>
                    <a:pt x="723064" y="16108"/>
                  </a:lnTo>
                  <a:lnTo>
                    <a:pt x="727729" y="16708"/>
                  </a:lnTo>
                  <a:cubicBezTo>
                    <a:pt x="729984" y="17865"/>
                    <a:pt x="731851" y="19841"/>
                    <a:pt x="733331" y="22634"/>
                  </a:cubicBezTo>
                  <a:cubicBezTo>
                    <a:pt x="736291" y="28220"/>
                    <a:pt x="737103" y="30679"/>
                    <a:pt x="735767" y="30011"/>
                  </a:cubicBezTo>
                  <a:cubicBezTo>
                    <a:pt x="739821" y="32046"/>
                    <a:pt x="743046" y="34497"/>
                    <a:pt x="745445" y="37366"/>
                  </a:cubicBezTo>
                  <a:cubicBezTo>
                    <a:pt x="747844" y="40236"/>
                    <a:pt x="749430" y="41867"/>
                    <a:pt x="750204" y="42262"/>
                  </a:cubicBezTo>
                  <a:cubicBezTo>
                    <a:pt x="759510" y="48456"/>
                    <a:pt x="764163" y="51553"/>
                    <a:pt x="764163" y="51553"/>
                  </a:cubicBezTo>
                  <a:cubicBezTo>
                    <a:pt x="771874" y="56198"/>
                    <a:pt x="776580" y="63735"/>
                    <a:pt x="778280" y="74164"/>
                  </a:cubicBezTo>
                  <a:cubicBezTo>
                    <a:pt x="779373" y="78946"/>
                    <a:pt x="780793" y="82210"/>
                    <a:pt x="782538" y="83955"/>
                  </a:cubicBezTo>
                  <a:cubicBezTo>
                    <a:pt x="787320" y="88737"/>
                    <a:pt x="789711" y="95830"/>
                    <a:pt x="789711" y="105234"/>
                  </a:cubicBezTo>
                  <a:cubicBezTo>
                    <a:pt x="789711" y="114639"/>
                    <a:pt x="788436" y="120616"/>
                    <a:pt x="785886" y="123166"/>
                  </a:cubicBezTo>
                  <a:lnTo>
                    <a:pt x="783996" y="134347"/>
                  </a:lnTo>
                  <a:lnTo>
                    <a:pt x="783996" y="141998"/>
                  </a:lnTo>
                  <a:cubicBezTo>
                    <a:pt x="784952" y="153474"/>
                    <a:pt x="785430" y="171220"/>
                    <a:pt x="785430" y="195236"/>
                  </a:cubicBezTo>
                  <a:lnTo>
                    <a:pt x="786569" y="230849"/>
                  </a:lnTo>
                  <a:cubicBezTo>
                    <a:pt x="787723" y="237726"/>
                    <a:pt x="788299" y="247115"/>
                    <a:pt x="788299" y="259016"/>
                  </a:cubicBezTo>
                  <a:lnTo>
                    <a:pt x="788299" y="296178"/>
                  </a:lnTo>
                  <a:lnTo>
                    <a:pt x="788299" y="350509"/>
                  </a:lnTo>
                  <a:lnTo>
                    <a:pt x="788299" y="394001"/>
                  </a:lnTo>
                  <a:cubicBezTo>
                    <a:pt x="790197" y="411155"/>
                    <a:pt x="791146" y="422411"/>
                    <a:pt x="791146" y="427770"/>
                  </a:cubicBezTo>
                  <a:cubicBezTo>
                    <a:pt x="792102" y="431520"/>
                    <a:pt x="791624" y="437827"/>
                    <a:pt x="789711" y="446693"/>
                  </a:cubicBezTo>
                  <a:lnTo>
                    <a:pt x="789711" y="454936"/>
                  </a:lnTo>
                  <a:cubicBezTo>
                    <a:pt x="791624" y="461266"/>
                    <a:pt x="791867" y="468017"/>
                    <a:pt x="790440" y="475190"/>
                  </a:cubicBezTo>
                  <a:cubicBezTo>
                    <a:pt x="789013" y="482363"/>
                    <a:pt x="788299" y="487695"/>
                    <a:pt x="788299" y="491187"/>
                  </a:cubicBezTo>
                  <a:cubicBezTo>
                    <a:pt x="786387" y="494997"/>
                    <a:pt x="785430" y="497889"/>
                    <a:pt x="785430" y="499862"/>
                  </a:cubicBezTo>
                  <a:cubicBezTo>
                    <a:pt x="782485" y="514663"/>
                    <a:pt x="776049" y="525783"/>
                    <a:pt x="766121" y="533221"/>
                  </a:cubicBezTo>
                  <a:cubicBezTo>
                    <a:pt x="766121" y="533221"/>
                    <a:pt x="766364" y="532978"/>
                    <a:pt x="766849" y="532493"/>
                  </a:cubicBezTo>
                  <a:cubicBezTo>
                    <a:pt x="766849" y="533753"/>
                    <a:pt x="765422" y="536758"/>
                    <a:pt x="762569" y="541510"/>
                  </a:cubicBezTo>
                  <a:lnTo>
                    <a:pt x="762569" y="545358"/>
                  </a:lnTo>
                  <a:cubicBezTo>
                    <a:pt x="752033" y="555893"/>
                    <a:pt x="743676" y="561935"/>
                    <a:pt x="737498" y="563484"/>
                  </a:cubicBezTo>
                  <a:cubicBezTo>
                    <a:pt x="728617" y="566550"/>
                    <a:pt x="720245" y="567134"/>
                    <a:pt x="712382" y="565237"/>
                  </a:cubicBezTo>
                  <a:cubicBezTo>
                    <a:pt x="711426" y="565237"/>
                    <a:pt x="709312" y="564690"/>
                    <a:pt x="706040" y="563597"/>
                  </a:cubicBezTo>
                  <a:lnTo>
                    <a:pt x="692372" y="550007"/>
                  </a:lnTo>
                  <a:lnTo>
                    <a:pt x="696055" y="552554"/>
                  </a:lnTo>
                  <a:cubicBezTo>
                    <a:pt x="695220" y="551294"/>
                    <a:pt x="693854" y="550307"/>
                    <a:pt x="691956" y="549593"/>
                  </a:cubicBezTo>
                  <a:lnTo>
                    <a:pt x="692372" y="550007"/>
                  </a:lnTo>
                  <a:lnTo>
                    <a:pt x="670370" y="534792"/>
                  </a:lnTo>
                  <a:cubicBezTo>
                    <a:pt x="664305" y="530747"/>
                    <a:pt x="660079" y="527329"/>
                    <a:pt x="657692" y="524540"/>
                  </a:cubicBezTo>
                  <a:lnTo>
                    <a:pt x="656702" y="522869"/>
                  </a:lnTo>
                  <a:lnTo>
                    <a:pt x="655341" y="526959"/>
                  </a:lnTo>
                  <a:cubicBezTo>
                    <a:pt x="655341" y="532591"/>
                    <a:pt x="653945" y="536789"/>
                    <a:pt x="651151" y="539552"/>
                  </a:cubicBezTo>
                  <a:cubicBezTo>
                    <a:pt x="649542" y="548432"/>
                    <a:pt x="645914" y="558990"/>
                    <a:pt x="640267" y="571226"/>
                  </a:cubicBezTo>
                  <a:cubicBezTo>
                    <a:pt x="639523" y="574231"/>
                    <a:pt x="638514" y="578292"/>
                    <a:pt x="637239" y="583408"/>
                  </a:cubicBezTo>
                  <a:cubicBezTo>
                    <a:pt x="635963" y="588524"/>
                    <a:pt x="635326" y="592858"/>
                    <a:pt x="635326" y="596410"/>
                  </a:cubicBezTo>
                  <a:cubicBezTo>
                    <a:pt x="635326" y="600964"/>
                    <a:pt x="634335" y="604885"/>
                    <a:pt x="632354" y="608171"/>
                  </a:cubicBezTo>
                  <a:cubicBezTo>
                    <a:pt x="630373" y="611458"/>
                    <a:pt x="628996" y="613883"/>
                    <a:pt x="628221" y="615446"/>
                  </a:cubicBezTo>
                  <a:cubicBezTo>
                    <a:pt x="626278" y="621276"/>
                    <a:pt x="625307" y="628274"/>
                    <a:pt x="625307" y="636441"/>
                  </a:cubicBezTo>
                  <a:cubicBezTo>
                    <a:pt x="625307" y="644395"/>
                    <a:pt x="624449" y="650111"/>
                    <a:pt x="622734" y="653587"/>
                  </a:cubicBezTo>
                  <a:cubicBezTo>
                    <a:pt x="621595" y="654908"/>
                    <a:pt x="622901" y="657557"/>
                    <a:pt x="626650" y="661534"/>
                  </a:cubicBezTo>
                  <a:cubicBezTo>
                    <a:pt x="636851" y="675136"/>
                    <a:pt x="651759" y="685261"/>
                    <a:pt x="671372" y="691910"/>
                  </a:cubicBezTo>
                  <a:cubicBezTo>
                    <a:pt x="690438" y="698833"/>
                    <a:pt x="718112" y="703197"/>
                    <a:pt x="754394" y="705004"/>
                  </a:cubicBezTo>
                  <a:lnTo>
                    <a:pt x="796656" y="706370"/>
                  </a:lnTo>
                  <a:cubicBezTo>
                    <a:pt x="811305" y="704669"/>
                    <a:pt x="823336" y="702400"/>
                    <a:pt x="832748" y="699561"/>
                  </a:cubicBezTo>
                  <a:lnTo>
                    <a:pt x="890449" y="685125"/>
                  </a:lnTo>
                  <a:cubicBezTo>
                    <a:pt x="896734" y="683045"/>
                    <a:pt x="908597" y="676358"/>
                    <a:pt x="926039" y="665064"/>
                  </a:cubicBezTo>
                  <a:cubicBezTo>
                    <a:pt x="929880" y="662665"/>
                    <a:pt x="935159" y="659071"/>
                    <a:pt x="941876" y="654282"/>
                  </a:cubicBezTo>
                  <a:cubicBezTo>
                    <a:pt x="948594" y="649492"/>
                    <a:pt x="955884" y="644638"/>
                    <a:pt x="963748" y="639720"/>
                  </a:cubicBezTo>
                  <a:lnTo>
                    <a:pt x="969730" y="635947"/>
                  </a:lnTo>
                  <a:lnTo>
                    <a:pt x="967607" y="626422"/>
                  </a:lnTo>
                  <a:cubicBezTo>
                    <a:pt x="966325" y="620335"/>
                    <a:pt x="964772" y="615492"/>
                    <a:pt x="962951" y="611894"/>
                  </a:cubicBezTo>
                  <a:cubicBezTo>
                    <a:pt x="959626" y="600782"/>
                    <a:pt x="956977" y="588653"/>
                    <a:pt x="955004" y="575507"/>
                  </a:cubicBezTo>
                  <a:cubicBezTo>
                    <a:pt x="952620" y="565427"/>
                    <a:pt x="948332" y="554709"/>
                    <a:pt x="942138" y="543354"/>
                  </a:cubicBezTo>
                  <a:lnTo>
                    <a:pt x="942138" y="530147"/>
                  </a:lnTo>
                  <a:lnTo>
                    <a:pt x="948218" y="508948"/>
                  </a:lnTo>
                  <a:lnTo>
                    <a:pt x="962973" y="508948"/>
                  </a:lnTo>
                  <a:cubicBezTo>
                    <a:pt x="970154" y="507020"/>
                    <a:pt x="977198" y="509267"/>
                    <a:pt x="984105" y="515688"/>
                  </a:cubicBezTo>
                  <a:cubicBezTo>
                    <a:pt x="990131" y="521715"/>
                    <a:pt x="995076" y="528861"/>
                    <a:pt x="998940" y="537127"/>
                  </a:cubicBezTo>
                  <a:cubicBezTo>
                    <a:pt x="1002803" y="545392"/>
                    <a:pt x="1005099" y="550626"/>
                    <a:pt x="1005828" y="552827"/>
                  </a:cubicBezTo>
                  <a:cubicBezTo>
                    <a:pt x="1007619" y="556455"/>
                    <a:pt x="1009475" y="560664"/>
                    <a:pt x="1011395" y="565453"/>
                  </a:cubicBezTo>
                  <a:cubicBezTo>
                    <a:pt x="1013316" y="570243"/>
                    <a:pt x="1015194" y="574163"/>
                    <a:pt x="1017031" y="577214"/>
                  </a:cubicBezTo>
                  <a:cubicBezTo>
                    <a:pt x="1020766" y="580964"/>
                    <a:pt x="1023399" y="585655"/>
                    <a:pt x="1024933" y="591287"/>
                  </a:cubicBezTo>
                  <a:cubicBezTo>
                    <a:pt x="1026466" y="596919"/>
                    <a:pt x="1027999" y="600873"/>
                    <a:pt x="1029532" y="603150"/>
                  </a:cubicBezTo>
                  <a:lnTo>
                    <a:pt x="1034929" y="615720"/>
                  </a:lnTo>
                  <a:lnTo>
                    <a:pt x="1038481" y="635257"/>
                  </a:lnTo>
                  <a:lnTo>
                    <a:pt x="1038481" y="639834"/>
                  </a:lnTo>
                  <a:lnTo>
                    <a:pt x="1042742" y="658328"/>
                  </a:lnTo>
                  <a:lnTo>
                    <a:pt x="1045716" y="661124"/>
                  </a:lnTo>
                  <a:cubicBezTo>
                    <a:pt x="1047557" y="664464"/>
                    <a:pt x="1048477" y="668548"/>
                    <a:pt x="1048477" y="673375"/>
                  </a:cubicBezTo>
                  <a:lnTo>
                    <a:pt x="1048910" y="675584"/>
                  </a:lnTo>
                  <a:cubicBezTo>
                    <a:pt x="1050671" y="679227"/>
                    <a:pt x="1051622" y="682882"/>
                    <a:pt x="1051762" y="686548"/>
                  </a:cubicBezTo>
                  <a:cubicBezTo>
                    <a:pt x="1051903" y="690214"/>
                    <a:pt x="1051233" y="693891"/>
                    <a:pt x="1049753" y="697580"/>
                  </a:cubicBezTo>
                  <a:lnTo>
                    <a:pt x="1045631" y="702726"/>
                  </a:lnTo>
                  <a:cubicBezTo>
                    <a:pt x="1045631" y="706491"/>
                    <a:pt x="1042929" y="711060"/>
                    <a:pt x="1037525" y="716434"/>
                  </a:cubicBezTo>
                  <a:cubicBezTo>
                    <a:pt x="1030102" y="727061"/>
                    <a:pt x="1025107" y="733011"/>
                    <a:pt x="1022542" y="734287"/>
                  </a:cubicBezTo>
                  <a:cubicBezTo>
                    <a:pt x="1022542" y="734287"/>
                    <a:pt x="1020690" y="736139"/>
                    <a:pt x="1016986" y="739843"/>
                  </a:cubicBezTo>
                  <a:cubicBezTo>
                    <a:pt x="1012097" y="744731"/>
                    <a:pt x="1008705" y="747645"/>
                    <a:pt x="1006807" y="748587"/>
                  </a:cubicBezTo>
                  <a:cubicBezTo>
                    <a:pt x="1000143" y="755251"/>
                    <a:pt x="994594" y="759691"/>
                    <a:pt x="990162" y="761907"/>
                  </a:cubicBezTo>
                  <a:cubicBezTo>
                    <a:pt x="971368" y="776739"/>
                    <a:pt x="956484" y="785802"/>
                    <a:pt x="945508" y="789096"/>
                  </a:cubicBezTo>
                  <a:cubicBezTo>
                    <a:pt x="940575" y="790082"/>
                    <a:pt x="933690" y="792295"/>
                    <a:pt x="924855" y="795733"/>
                  </a:cubicBezTo>
                  <a:cubicBezTo>
                    <a:pt x="916020" y="799172"/>
                    <a:pt x="907724" y="801377"/>
                    <a:pt x="899967" y="802348"/>
                  </a:cubicBezTo>
                  <a:cubicBezTo>
                    <a:pt x="889948" y="805339"/>
                    <a:pt x="878418" y="806834"/>
                    <a:pt x="865378" y="806834"/>
                  </a:cubicBezTo>
                  <a:cubicBezTo>
                    <a:pt x="846312" y="810644"/>
                    <a:pt x="830410" y="812549"/>
                    <a:pt x="817674" y="812549"/>
                  </a:cubicBezTo>
                  <a:cubicBezTo>
                    <a:pt x="813954" y="813506"/>
                    <a:pt x="807977" y="813506"/>
                    <a:pt x="799742" y="812549"/>
                  </a:cubicBezTo>
                  <a:cubicBezTo>
                    <a:pt x="791506" y="811593"/>
                    <a:pt x="784132" y="811115"/>
                    <a:pt x="777620" y="811115"/>
                  </a:cubicBezTo>
                  <a:lnTo>
                    <a:pt x="751115" y="807813"/>
                  </a:lnTo>
                  <a:lnTo>
                    <a:pt x="725885" y="803965"/>
                  </a:lnTo>
                  <a:lnTo>
                    <a:pt x="701816" y="799388"/>
                  </a:lnTo>
                  <a:lnTo>
                    <a:pt x="667751" y="790098"/>
                  </a:lnTo>
                  <a:cubicBezTo>
                    <a:pt x="663470" y="787957"/>
                    <a:pt x="658950" y="785934"/>
                    <a:pt x="654191" y="784029"/>
                  </a:cubicBezTo>
                  <a:cubicBezTo>
                    <a:pt x="649432" y="782124"/>
                    <a:pt x="645595" y="780443"/>
                    <a:pt x="642681" y="778985"/>
                  </a:cubicBezTo>
                  <a:cubicBezTo>
                    <a:pt x="630111" y="771441"/>
                    <a:pt x="616502" y="762181"/>
                    <a:pt x="601853" y="751205"/>
                  </a:cubicBezTo>
                  <a:cubicBezTo>
                    <a:pt x="576608" y="732275"/>
                    <a:pt x="559363" y="708935"/>
                    <a:pt x="550118" y="681185"/>
                  </a:cubicBezTo>
                  <a:cubicBezTo>
                    <a:pt x="539841" y="659523"/>
                    <a:pt x="536129" y="639090"/>
                    <a:pt x="538983" y="619887"/>
                  </a:cubicBezTo>
                  <a:cubicBezTo>
                    <a:pt x="538983" y="616972"/>
                    <a:pt x="539237" y="612221"/>
                    <a:pt x="539746" y="605632"/>
                  </a:cubicBezTo>
                  <a:cubicBezTo>
                    <a:pt x="540254" y="599044"/>
                    <a:pt x="551142" y="587294"/>
                    <a:pt x="572410" y="570383"/>
                  </a:cubicBezTo>
                  <a:cubicBezTo>
                    <a:pt x="572410" y="571339"/>
                    <a:pt x="568091" y="557814"/>
                    <a:pt x="559454" y="529806"/>
                  </a:cubicBezTo>
                  <a:lnTo>
                    <a:pt x="570566" y="499247"/>
                  </a:lnTo>
                  <a:cubicBezTo>
                    <a:pt x="571477" y="493782"/>
                    <a:pt x="572454" y="488797"/>
                    <a:pt x="573498" y="484293"/>
                  </a:cubicBezTo>
                  <a:lnTo>
                    <a:pt x="574204" y="481731"/>
                  </a:lnTo>
                  <a:lnTo>
                    <a:pt x="569610" y="489274"/>
                  </a:lnTo>
                  <a:lnTo>
                    <a:pt x="558657" y="509972"/>
                  </a:lnTo>
                  <a:lnTo>
                    <a:pt x="538163" y="555377"/>
                  </a:lnTo>
                  <a:cubicBezTo>
                    <a:pt x="537055" y="558702"/>
                    <a:pt x="535017" y="562588"/>
                    <a:pt x="532049" y="567036"/>
                  </a:cubicBezTo>
                  <a:cubicBezTo>
                    <a:pt x="529081" y="571484"/>
                    <a:pt x="526155" y="577548"/>
                    <a:pt x="523271" y="585230"/>
                  </a:cubicBezTo>
                  <a:lnTo>
                    <a:pt x="499316" y="637374"/>
                  </a:lnTo>
                  <a:cubicBezTo>
                    <a:pt x="487749" y="658612"/>
                    <a:pt x="481085" y="670984"/>
                    <a:pt x="479324" y="674491"/>
                  </a:cubicBezTo>
                  <a:cubicBezTo>
                    <a:pt x="474754" y="683629"/>
                    <a:pt x="471513" y="689155"/>
                    <a:pt x="469601" y="691068"/>
                  </a:cubicBezTo>
                  <a:lnTo>
                    <a:pt x="458443" y="713383"/>
                  </a:lnTo>
                  <a:lnTo>
                    <a:pt x="435786" y="753824"/>
                  </a:lnTo>
                  <a:cubicBezTo>
                    <a:pt x="423976" y="772526"/>
                    <a:pt x="412621" y="784853"/>
                    <a:pt x="401721" y="790803"/>
                  </a:cubicBezTo>
                  <a:lnTo>
                    <a:pt x="398647" y="794902"/>
                  </a:lnTo>
                  <a:cubicBezTo>
                    <a:pt x="391770" y="800003"/>
                    <a:pt x="384924" y="801631"/>
                    <a:pt x="378108" y="799786"/>
                  </a:cubicBezTo>
                  <a:cubicBezTo>
                    <a:pt x="371292" y="797942"/>
                    <a:pt x="365622" y="793627"/>
                    <a:pt x="361098" y="786841"/>
                  </a:cubicBezTo>
                  <a:cubicBezTo>
                    <a:pt x="358639" y="777035"/>
                    <a:pt x="357409" y="769149"/>
                    <a:pt x="357409" y="763183"/>
                  </a:cubicBezTo>
                  <a:lnTo>
                    <a:pt x="358844" y="753255"/>
                  </a:lnTo>
                  <a:cubicBezTo>
                    <a:pt x="358844" y="747319"/>
                    <a:pt x="359322" y="742446"/>
                    <a:pt x="360279" y="738636"/>
                  </a:cubicBezTo>
                  <a:cubicBezTo>
                    <a:pt x="360279" y="734750"/>
                    <a:pt x="361273" y="731812"/>
                    <a:pt x="363262" y="729824"/>
                  </a:cubicBezTo>
                  <a:cubicBezTo>
                    <a:pt x="376529" y="693527"/>
                    <a:pt x="386192" y="668312"/>
                    <a:pt x="392249" y="654179"/>
                  </a:cubicBezTo>
                  <a:cubicBezTo>
                    <a:pt x="394146" y="647545"/>
                    <a:pt x="398344" y="636646"/>
                    <a:pt x="404841" y="621480"/>
                  </a:cubicBezTo>
                  <a:lnTo>
                    <a:pt x="409040" y="611977"/>
                  </a:lnTo>
                  <a:lnTo>
                    <a:pt x="405957" y="612395"/>
                  </a:lnTo>
                  <a:lnTo>
                    <a:pt x="368954" y="610983"/>
                  </a:lnTo>
                  <a:lnTo>
                    <a:pt x="366654" y="611507"/>
                  </a:lnTo>
                  <a:cubicBezTo>
                    <a:pt x="352764" y="614012"/>
                    <a:pt x="342138" y="612805"/>
                    <a:pt x="334775" y="607887"/>
                  </a:cubicBezTo>
                  <a:lnTo>
                    <a:pt x="284702" y="582839"/>
                  </a:lnTo>
                  <a:lnTo>
                    <a:pt x="252846" y="566649"/>
                  </a:lnTo>
                  <a:lnTo>
                    <a:pt x="228049" y="597708"/>
                  </a:lnTo>
                  <a:cubicBezTo>
                    <a:pt x="215540" y="599514"/>
                    <a:pt x="205422" y="604418"/>
                    <a:pt x="197696" y="612418"/>
                  </a:cubicBezTo>
                  <a:cubicBezTo>
                    <a:pt x="186341" y="639105"/>
                    <a:pt x="176200" y="656016"/>
                    <a:pt x="167274" y="663151"/>
                  </a:cubicBezTo>
                  <a:cubicBezTo>
                    <a:pt x="152959" y="677466"/>
                    <a:pt x="140549" y="686726"/>
                    <a:pt x="130044" y="690931"/>
                  </a:cubicBezTo>
                  <a:lnTo>
                    <a:pt x="105338" y="705459"/>
                  </a:lnTo>
                  <a:cubicBezTo>
                    <a:pt x="101087" y="706901"/>
                    <a:pt x="93611" y="709239"/>
                    <a:pt x="82909" y="712472"/>
                  </a:cubicBezTo>
                  <a:lnTo>
                    <a:pt x="57474" y="712472"/>
                  </a:lnTo>
                  <a:cubicBezTo>
                    <a:pt x="50142" y="712472"/>
                    <a:pt x="42893" y="710689"/>
                    <a:pt x="35728" y="707121"/>
                  </a:cubicBezTo>
                  <a:cubicBezTo>
                    <a:pt x="31098" y="702491"/>
                    <a:pt x="27599" y="698514"/>
                    <a:pt x="25230" y="695189"/>
                  </a:cubicBezTo>
                  <a:cubicBezTo>
                    <a:pt x="22862" y="691865"/>
                    <a:pt x="21101" y="689588"/>
                    <a:pt x="19948" y="688358"/>
                  </a:cubicBezTo>
                  <a:cubicBezTo>
                    <a:pt x="18065" y="686430"/>
                    <a:pt x="14225" y="681125"/>
                    <a:pt x="8426" y="672441"/>
                  </a:cubicBezTo>
                  <a:cubicBezTo>
                    <a:pt x="5678" y="669648"/>
                    <a:pt x="4304" y="666164"/>
                    <a:pt x="4304" y="661990"/>
                  </a:cubicBezTo>
                  <a:cubicBezTo>
                    <a:pt x="3500" y="658589"/>
                    <a:pt x="2581" y="654259"/>
                    <a:pt x="1549" y="648999"/>
                  </a:cubicBezTo>
                  <a:cubicBezTo>
                    <a:pt x="517" y="643739"/>
                    <a:pt x="0" y="637170"/>
                    <a:pt x="0" y="629291"/>
                  </a:cubicBezTo>
                  <a:lnTo>
                    <a:pt x="0" y="626422"/>
                  </a:lnTo>
                  <a:lnTo>
                    <a:pt x="0" y="610414"/>
                  </a:lnTo>
                  <a:cubicBezTo>
                    <a:pt x="7636" y="613283"/>
                    <a:pt x="11454" y="614892"/>
                    <a:pt x="11454" y="615241"/>
                  </a:cubicBezTo>
                  <a:cubicBezTo>
                    <a:pt x="13458" y="594140"/>
                    <a:pt x="17822" y="575742"/>
                    <a:pt x="24547" y="560045"/>
                  </a:cubicBezTo>
                  <a:cubicBezTo>
                    <a:pt x="25822" y="557525"/>
                    <a:pt x="30248" y="552478"/>
                    <a:pt x="37823" y="544903"/>
                  </a:cubicBezTo>
                  <a:cubicBezTo>
                    <a:pt x="44718" y="540333"/>
                    <a:pt x="50416" y="536708"/>
                    <a:pt x="54916" y="534025"/>
                  </a:cubicBezTo>
                  <a:lnTo>
                    <a:pt x="58676" y="532046"/>
                  </a:lnTo>
                  <a:lnTo>
                    <a:pt x="54118" y="528610"/>
                  </a:lnTo>
                  <a:cubicBezTo>
                    <a:pt x="52245" y="526698"/>
                    <a:pt x="51485" y="525123"/>
                    <a:pt x="51838" y="523885"/>
                  </a:cubicBezTo>
                  <a:cubicBezTo>
                    <a:pt x="52544" y="521411"/>
                    <a:pt x="52897" y="519847"/>
                    <a:pt x="52897" y="519195"/>
                  </a:cubicBezTo>
                  <a:cubicBezTo>
                    <a:pt x="52897" y="508796"/>
                    <a:pt x="55311" y="500394"/>
                    <a:pt x="60138" y="493987"/>
                  </a:cubicBezTo>
                  <a:cubicBezTo>
                    <a:pt x="60851" y="493274"/>
                    <a:pt x="62817" y="490659"/>
                    <a:pt x="66035" y="486143"/>
                  </a:cubicBezTo>
                  <a:cubicBezTo>
                    <a:pt x="69254" y="481627"/>
                    <a:pt x="74810" y="478382"/>
                    <a:pt x="82704" y="476408"/>
                  </a:cubicBezTo>
                  <a:lnTo>
                    <a:pt x="85892" y="475338"/>
                  </a:lnTo>
                  <a:cubicBezTo>
                    <a:pt x="97793" y="472970"/>
                    <a:pt x="106939" y="471786"/>
                    <a:pt x="113330" y="471786"/>
                  </a:cubicBezTo>
                  <a:cubicBezTo>
                    <a:pt x="130469" y="467960"/>
                    <a:pt x="144109" y="466048"/>
                    <a:pt x="154249" y="466048"/>
                  </a:cubicBezTo>
                  <a:cubicBezTo>
                    <a:pt x="164709" y="465099"/>
                    <a:pt x="173786" y="464387"/>
                    <a:pt x="181483" y="463913"/>
                  </a:cubicBezTo>
                  <a:lnTo>
                    <a:pt x="197608" y="463307"/>
                  </a:lnTo>
                  <a:lnTo>
                    <a:pt x="209559" y="442412"/>
                  </a:lnTo>
                  <a:cubicBezTo>
                    <a:pt x="214614" y="433637"/>
                    <a:pt x="220140" y="422745"/>
                    <a:pt x="226136" y="409736"/>
                  </a:cubicBezTo>
                  <a:cubicBezTo>
                    <a:pt x="230918" y="397318"/>
                    <a:pt x="238751" y="379329"/>
                    <a:pt x="249636" y="355769"/>
                  </a:cubicBezTo>
                  <a:lnTo>
                    <a:pt x="250624" y="353568"/>
                  </a:lnTo>
                  <a:lnTo>
                    <a:pt x="249249" y="355063"/>
                  </a:lnTo>
                  <a:lnTo>
                    <a:pt x="247199" y="355063"/>
                  </a:lnTo>
                  <a:lnTo>
                    <a:pt x="230508" y="374168"/>
                  </a:lnTo>
                  <a:lnTo>
                    <a:pt x="218576" y="383117"/>
                  </a:lnTo>
                  <a:cubicBezTo>
                    <a:pt x="210060" y="391618"/>
                    <a:pt x="195479" y="397045"/>
                    <a:pt x="174834" y="399398"/>
                  </a:cubicBezTo>
                  <a:cubicBezTo>
                    <a:pt x="170735" y="398441"/>
                    <a:pt x="166302" y="398202"/>
                    <a:pt x="161536" y="398681"/>
                  </a:cubicBezTo>
                  <a:cubicBezTo>
                    <a:pt x="156769" y="399159"/>
                    <a:pt x="152579" y="399398"/>
                    <a:pt x="148966" y="399398"/>
                  </a:cubicBezTo>
                  <a:cubicBezTo>
                    <a:pt x="145262" y="399398"/>
                    <a:pt x="138370" y="398138"/>
                    <a:pt x="128291" y="395618"/>
                  </a:cubicBezTo>
                  <a:cubicBezTo>
                    <a:pt x="123448" y="394646"/>
                    <a:pt x="115509" y="390024"/>
                    <a:pt x="104472" y="381751"/>
                  </a:cubicBezTo>
                  <a:cubicBezTo>
                    <a:pt x="105110" y="383026"/>
                    <a:pt x="105224" y="383663"/>
                    <a:pt x="104814" y="383663"/>
                  </a:cubicBezTo>
                  <a:cubicBezTo>
                    <a:pt x="94172" y="377288"/>
                    <a:pt x="87827" y="370008"/>
                    <a:pt x="85778" y="361826"/>
                  </a:cubicBezTo>
                  <a:cubicBezTo>
                    <a:pt x="85778" y="362312"/>
                    <a:pt x="86005" y="362767"/>
                    <a:pt x="86461" y="363192"/>
                  </a:cubicBezTo>
                  <a:cubicBezTo>
                    <a:pt x="86916" y="363617"/>
                    <a:pt x="86127" y="362790"/>
                    <a:pt x="84093" y="360710"/>
                  </a:cubicBezTo>
                  <a:cubicBezTo>
                    <a:pt x="80237" y="355321"/>
                    <a:pt x="75151" y="350524"/>
                    <a:pt x="68836" y="346319"/>
                  </a:cubicBezTo>
                  <a:lnTo>
                    <a:pt x="64350" y="337166"/>
                  </a:lnTo>
                  <a:cubicBezTo>
                    <a:pt x="64350" y="334357"/>
                    <a:pt x="63011" y="331230"/>
                    <a:pt x="60331" y="327784"/>
                  </a:cubicBezTo>
                  <a:cubicBezTo>
                    <a:pt x="57652" y="324338"/>
                    <a:pt x="56016" y="322008"/>
                    <a:pt x="55424" y="320793"/>
                  </a:cubicBezTo>
                  <a:cubicBezTo>
                    <a:pt x="51842" y="316057"/>
                    <a:pt x="50289" y="311602"/>
                    <a:pt x="50768" y="307427"/>
                  </a:cubicBezTo>
                  <a:cubicBezTo>
                    <a:pt x="51246" y="303252"/>
                    <a:pt x="51485" y="296550"/>
                    <a:pt x="51485" y="287320"/>
                  </a:cubicBezTo>
                  <a:cubicBezTo>
                    <a:pt x="65147" y="288277"/>
                    <a:pt x="71220" y="289191"/>
                    <a:pt x="69702" y="290064"/>
                  </a:cubicBezTo>
                  <a:cubicBezTo>
                    <a:pt x="68183" y="290937"/>
                    <a:pt x="69580" y="288596"/>
                    <a:pt x="73891" y="283040"/>
                  </a:cubicBezTo>
                  <a:cubicBezTo>
                    <a:pt x="93626" y="288672"/>
                    <a:pt x="103493" y="294152"/>
                    <a:pt x="103493" y="299480"/>
                  </a:cubicBezTo>
                  <a:cubicBezTo>
                    <a:pt x="103751" y="299829"/>
                    <a:pt x="106389" y="301510"/>
                    <a:pt x="111406" y="304524"/>
                  </a:cubicBezTo>
                  <a:cubicBezTo>
                    <a:pt x="116423" y="307537"/>
                    <a:pt x="119137" y="309203"/>
                    <a:pt x="119547" y="309522"/>
                  </a:cubicBezTo>
                  <a:lnTo>
                    <a:pt x="124908" y="312600"/>
                  </a:lnTo>
                  <a:lnTo>
                    <a:pt x="144594" y="301717"/>
                  </a:lnTo>
                  <a:cubicBezTo>
                    <a:pt x="150780" y="298480"/>
                    <a:pt x="155494" y="296239"/>
                    <a:pt x="158735" y="294994"/>
                  </a:cubicBezTo>
                  <a:lnTo>
                    <a:pt x="162051" y="294528"/>
                  </a:lnTo>
                  <a:lnTo>
                    <a:pt x="168982" y="272246"/>
                  </a:lnTo>
                  <a:lnTo>
                    <a:pt x="191320" y="252686"/>
                  </a:lnTo>
                  <a:lnTo>
                    <a:pt x="224292" y="229756"/>
                  </a:lnTo>
                  <a:cubicBezTo>
                    <a:pt x="225233" y="228815"/>
                    <a:pt x="225495" y="228553"/>
                    <a:pt x="225077" y="228971"/>
                  </a:cubicBezTo>
                  <a:cubicBezTo>
                    <a:pt x="224660" y="229388"/>
                    <a:pt x="224451" y="229118"/>
                    <a:pt x="224451" y="228162"/>
                  </a:cubicBezTo>
                  <a:cubicBezTo>
                    <a:pt x="230751" y="221862"/>
                    <a:pt x="236687" y="218154"/>
                    <a:pt x="242258" y="217039"/>
                  </a:cubicBezTo>
                  <a:cubicBezTo>
                    <a:pt x="247829" y="215923"/>
                    <a:pt x="250729" y="215304"/>
                    <a:pt x="250956" y="215183"/>
                  </a:cubicBezTo>
                  <a:cubicBezTo>
                    <a:pt x="254281" y="212967"/>
                    <a:pt x="263260" y="208853"/>
                    <a:pt x="277894" y="202841"/>
                  </a:cubicBezTo>
                  <a:lnTo>
                    <a:pt x="308134" y="191069"/>
                  </a:lnTo>
                  <a:cubicBezTo>
                    <a:pt x="320020" y="188439"/>
                    <a:pt x="329387" y="191043"/>
                    <a:pt x="336236" y="198882"/>
                  </a:cubicBezTo>
                  <a:lnTo>
                    <a:pt x="336733" y="199676"/>
                  </a:lnTo>
                  <a:lnTo>
                    <a:pt x="334434" y="198720"/>
                  </a:lnTo>
                  <a:lnTo>
                    <a:pt x="337868" y="201486"/>
                  </a:lnTo>
                  <a:lnTo>
                    <a:pt x="342244" y="208465"/>
                  </a:lnTo>
                  <a:lnTo>
                    <a:pt x="341068" y="204063"/>
                  </a:lnTo>
                  <a:lnTo>
                    <a:pt x="347806" y="209490"/>
                  </a:lnTo>
                  <a:lnTo>
                    <a:pt x="351679" y="218967"/>
                  </a:lnTo>
                  <a:lnTo>
                    <a:pt x="369244" y="229437"/>
                  </a:lnTo>
                  <a:cubicBezTo>
                    <a:pt x="374220" y="233050"/>
                    <a:pt x="378313" y="236785"/>
                    <a:pt x="381523" y="240640"/>
                  </a:cubicBezTo>
                  <a:cubicBezTo>
                    <a:pt x="384879" y="247381"/>
                    <a:pt x="386556" y="251939"/>
                    <a:pt x="386556" y="254314"/>
                  </a:cubicBezTo>
                  <a:cubicBezTo>
                    <a:pt x="386556" y="256690"/>
                    <a:pt x="386252" y="257271"/>
                    <a:pt x="385645" y="256056"/>
                  </a:cubicBezTo>
                  <a:cubicBezTo>
                    <a:pt x="388165" y="262265"/>
                    <a:pt x="387026" y="269597"/>
                    <a:pt x="382229" y="278053"/>
                  </a:cubicBezTo>
                  <a:cubicBezTo>
                    <a:pt x="381076" y="279207"/>
                    <a:pt x="379615" y="282892"/>
                    <a:pt x="377846" y="289108"/>
                  </a:cubicBezTo>
                  <a:cubicBezTo>
                    <a:pt x="376078" y="295324"/>
                    <a:pt x="374267" y="299799"/>
                    <a:pt x="372415" y="302531"/>
                  </a:cubicBezTo>
                  <a:cubicBezTo>
                    <a:pt x="343360" y="343276"/>
                    <a:pt x="333576" y="358957"/>
                    <a:pt x="343064" y="349576"/>
                  </a:cubicBezTo>
                  <a:lnTo>
                    <a:pt x="346229" y="394115"/>
                  </a:lnTo>
                  <a:cubicBezTo>
                    <a:pt x="346229" y="394115"/>
                    <a:pt x="345424" y="394901"/>
                    <a:pt x="343815" y="396472"/>
                  </a:cubicBezTo>
                  <a:cubicBezTo>
                    <a:pt x="342206" y="398043"/>
                    <a:pt x="341402" y="398829"/>
                    <a:pt x="341402" y="398829"/>
                  </a:cubicBezTo>
                  <a:cubicBezTo>
                    <a:pt x="340218" y="399785"/>
                    <a:pt x="339295" y="402248"/>
                    <a:pt x="338635" y="406218"/>
                  </a:cubicBezTo>
                  <a:cubicBezTo>
                    <a:pt x="337975" y="410187"/>
                    <a:pt x="336939" y="414252"/>
                    <a:pt x="335527" y="418411"/>
                  </a:cubicBezTo>
                  <a:lnTo>
                    <a:pt x="327944" y="432666"/>
                  </a:lnTo>
                  <a:lnTo>
                    <a:pt x="313462" y="471718"/>
                  </a:lnTo>
                  <a:lnTo>
                    <a:pt x="313157" y="472287"/>
                  </a:lnTo>
                  <a:lnTo>
                    <a:pt x="325473" y="476756"/>
                  </a:lnTo>
                  <a:cubicBezTo>
                    <a:pt x="329473" y="478019"/>
                    <a:pt x="332908" y="478890"/>
                    <a:pt x="335777" y="479369"/>
                  </a:cubicBezTo>
                  <a:cubicBezTo>
                    <a:pt x="355907" y="487429"/>
                    <a:pt x="371421" y="492947"/>
                    <a:pt x="382321" y="495923"/>
                  </a:cubicBezTo>
                  <a:cubicBezTo>
                    <a:pt x="391080" y="500295"/>
                    <a:pt x="398241" y="504124"/>
                    <a:pt x="403805" y="507411"/>
                  </a:cubicBezTo>
                  <a:cubicBezTo>
                    <a:pt x="409368" y="510697"/>
                    <a:pt x="413395" y="513115"/>
                    <a:pt x="415885" y="514663"/>
                  </a:cubicBezTo>
                  <a:cubicBezTo>
                    <a:pt x="418496" y="514663"/>
                    <a:pt x="421649" y="516974"/>
                    <a:pt x="425346" y="521597"/>
                  </a:cubicBezTo>
                  <a:cubicBezTo>
                    <a:pt x="427194" y="523908"/>
                    <a:pt x="428347" y="526558"/>
                    <a:pt x="428804" y="529547"/>
                  </a:cubicBezTo>
                  <a:lnTo>
                    <a:pt x="428547" y="533143"/>
                  </a:lnTo>
                  <a:lnTo>
                    <a:pt x="434386" y="537075"/>
                  </a:lnTo>
                  <a:lnTo>
                    <a:pt x="437335" y="547086"/>
                  </a:lnTo>
                  <a:lnTo>
                    <a:pt x="439566" y="542330"/>
                  </a:lnTo>
                  <a:lnTo>
                    <a:pt x="444295" y="528143"/>
                  </a:lnTo>
                  <a:lnTo>
                    <a:pt x="443540" y="526754"/>
                  </a:lnTo>
                  <a:cubicBezTo>
                    <a:pt x="440860" y="522276"/>
                    <a:pt x="437805" y="519460"/>
                    <a:pt x="434374" y="518306"/>
                  </a:cubicBezTo>
                  <a:lnTo>
                    <a:pt x="430936" y="511430"/>
                  </a:lnTo>
                  <a:cubicBezTo>
                    <a:pt x="428052" y="507589"/>
                    <a:pt x="425866" y="503934"/>
                    <a:pt x="424378" y="500466"/>
                  </a:cubicBezTo>
                  <a:cubicBezTo>
                    <a:pt x="422890" y="496997"/>
                    <a:pt x="421167" y="493798"/>
                    <a:pt x="419209" y="490868"/>
                  </a:cubicBezTo>
                  <a:lnTo>
                    <a:pt x="410306" y="467756"/>
                  </a:lnTo>
                  <a:lnTo>
                    <a:pt x="410306" y="458078"/>
                  </a:lnTo>
                  <a:cubicBezTo>
                    <a:pt x="408408" y="453296"/>
                    <a:pt x="407459" y="444598"/>
                    <a:pt x="407459" y="431983"/>
                  </a:cubicBezTo>
                  <a:lnTo>
                    <a:pt x="407459" y="417523"/>
                  </a:lnTo>
                  <a:cubicBezTo>
                    <a:pt x="406503" y="407110"/>
                    <a:pt x="406025" y="391443"/>
                    <a:pt x="406025" y="370525"/>
                  </a:cubicBezTo>
                  <a:cubicBezTo>
                    <a:pt x="406025" y="348650"/>
                    <a:pt x="405068" y="332460"/>
                    <a:pt x="403156" y="321955"/>
                  </a:cubicBezTo>
                  <a:lnTo>
                    <a:pt x="403156" y="281446"/>
                  </a:lnTo>
                  <a:lnTo>
                    <a:pt x="397440" y="252185"/>
                  </a:lnTo>
                  <a:cubicBezTo>
                    <a:pt x="401251" y="246432"/>
                    <a:pt x="403156" y="240565"/>
                    <a:pt x="403156" y="234584"/>
                  </a:cubicBezTo>
                  <a:cubicBezTo>
                    <a:pt x="402215" y="220617"/>
                    <a:pt x="401979" y="208465"/>
                    <a:pt x="402450" y="198128"/>
                  </a:cubicBezTo>
                  <a:cubicBezTo>
                    <a:pt x="402920" y="187790"/>
                    <a:pt x="403156" y="180268"/>
                    <a:pt x="403156" y="175562"/>
                  </a:cubicBezTo>
                  <a:lnTo>
                    <a:pt x="400309" y="118385"/>
                  </a:lnTo>
                  <a:cubicBezTo>
                    <a:pt x="400309" y="115242"/>
                    <a:pt x="399960" y="113162"/>
                    <a:pt x="399262" y="112145"/>
                  </a:cubicBezTo>
                  <a:cubicBezTo>
                    <a:pt x="397820" y="109231"/>
                    <a:pt x="396674" y="107348"/>
                    <a:pt x="395824" y="106498"/>
                  </a:cubicBezTo>
                  <a:cubicBezTo>
                    <a:pt x="395171" y="105770"/>
                    <a:pt x="392962" y="103785"/>
                    <a:pt x="389197" y="100544"/>
                  </a:cubicBezTo>
                  <a:cubicBezTo>
                    <a:pt x="385433" y="97303"/>
                    <a:pt x="382116" y="93534"/>
                    <a:pt x="379246" y="89238"/>
                  </a:cubicBezTo>
                  <a:lnTo>
                    <a:pt x="378131" y="87029"/>
                  </a:lnTo>
                  <a:cubicBezTo>
                    <a:pt x="373850" y="84874"/>
                    <a:pt x="371709" y="80039"/>
                    <a:pt x="371709" y="72524"/>
                  </a:cubicBezTo>
                  <a:cubicBezTo>
                    <a:pt x="371709" y="65010"/>
                    <a:pt x="375095" y="60129"/>
                    <a:pt x="381865" y="57883"/>
                  </a:cubicBezTo>
                  <a:cubicBezTo>
                    <a:pt x="388347" y="51674"/>
                    <a:pt x="397068" y="50012"/>
                    <a:pt x="408029" y="52896"/>
                  </a:cubicBezTo>
                  <a:lnTo>
                    <a:pt x="417729" y="52896"/>
                  </a:lnTo>
                  <a:cubicBezTo>
                    <a:pt x="418685" y="52896"/>
                    <a:pt x="421831" y="52896"/>
                    <a:pt x="427167" y="52896"/>
                  </a:cubicBezTo>
                  <a:cubicBezTo>
                    <a:pt x="432503" y="52896"/>
                    <a:pt x="435171" y="54437"/>
                    <a:pt x="435171" y="57518"/>
                  </a:cubicBezTo>
                  <a:cubicBezTo>
                    <a:pt x="441365" y="59067"/>
                    <a:pt x="448659" y="62839"/>
                    <a:pt x="457054" y="68836"/>
                  </a:cubicBezTo>
                  <a:cubicBezTo>
                    <a:pt x="467787" y="74817"/>
                    <a:pt x="474777" y="83462"/>
                    <a:pt x="478026" y="94771"/>
                  </a:cubicBezTo>
                  <a:cubicBezTo>
                    <a:pt x="478314" y="95606"/>
                    <a:pt x="479582" y="98809"/>
                    <a:pt x="481829" y="104381"/>
                  </a:cubicBezTo>
                  <a:cubicBezTo>
                    <a:pt x="484075" y="109952"/>
                    <a:pt x="485199" y="113633"/>
                    <a:pt x="485199" y="115424"/>
                  </a:cubicBezTo>
                  <a:cubicBezTo>
                    <a:pt x="488068" y="118278"/>
                    <a:pt x="489502" y="121368"/>
                    <a:pt x="489502" y="124692"/>
                  </a:cubicBezTo>
                  <a:cubicBezTo>
                    <a:pt x="490459" y="128092"/>
                    <a:pt x="490698" y="131504"/>
                    <a:pt x="490219" y="134927"/>
                  </a:cubicBezTo>
                  <a:cubicBezTo>
                    <a:pt x="489741" y="138351"/>
                    <a:pt x="489502" y="140632"/>
                    <a:pt x="489502" y="141770"/>
                  </a:cubicBezTo>
                  <a:lnTo>
                    <a:pt x="489502" y="155774"/>
                  </a:lnTo>
                  <a:cubicBezTo>
                    <a:pt x="490459" y="165247"/>
                    <a:pt x="490937" y="178689"/>
                    <a:pt x="490937" y="196101"/>
                  </a:cubicBezTo>
                  <a:cubicBezTo>
                    <a:pt x="490937" y="205559"/>
                    <a:pt x="491407" y="212655"/>
                    <a:pt x="492349" y="217392"/>
                  </a:cubicBezTo>
                  <a:lnTo>
                    <a:pt x="492349" y="234697"/>
                  </a:lnTo>
                  <a:cubicBezTo>
                    <a:pt x="492349" y="235289"/>
                    <a:pt x="492827" y="236295"/>
                    <a:pt x="493783" y="237714"/>
                  </a:cubicBezTo>
                  <a:cubicBezTo>
                    <a:pt x="494740" y="239134"/>
                    <a:pt x="495218" y="241946"/>
                    <a:pt x="495218" y="246151"/>
                  </a:cubicBezTo>
                  <a:lnTo>
                    <a:pt x="495218" y="247563"/>
                  </a:lnTo>
                  <a:lnTo>
                    <a:pt x="495218" y="285430"/>
                  </a:lnTo>
                  <a:cubicBezTo>
                    <a:pt x="494261" y="290121"/>
                    <a:pt x="494022" y="294341"/>
                    <a:pt x="494500" y="298091"/>
                  </a:cubicBezTo>
                  <a:cubicBezTo>
                    <a:pt x="494979" y="301841"/>
                    <a:pt x="495218" y="305013"/>
                    <a:pt x="495218" y="307609"/>
                  </a:cubicBezTo>
                  <a:lnTo>
                    <a:pt x="495218" y="331928"/>
                  </a:lnTo>
                  <a:lnTo>
                    <a:pt x="495218" y="335834"/>
                  </a:lnTo>
                  <a:lnTo>
                    <a:pt x="496083" y="334775"/>
                  </a:lnTo>
                  <a:lnTo>
                    <a:pt x="497518" y="322023"/>
                  </a:lnTo>
                  <a:lnTo>
                    <a:pt x="500387" y="294949"/>
                  </a:lnTo>
                  <a:cubicBezTo>
                    <a:pt x="500387" y="292284"/>
                    <a:pt x="506385" y="288314"/>
                    <a:pt x="518383" y="283037"/>
                  </a:cubicBezTo>
                  <a:lnTo>
                    <a:pt x="528543" y="278890"/>
                  </a:lnTo>
                  <a:lnTo>
                    <a:pt x="528576" y="278752"/>
                  </a:lnTo>
                  <a:cubicBezTo>
                    <a:pt x="528835" y="277565"/>
                    <a:pt x="528964" y="276793"/>
                    <a:pt x="528964" y="276436"/>
                  </a:cubicBezTo>
                  <a:lnTo>
                    <a:pt x="510383" y="280740"/>
                  </a:lnTo>
                  <a:cubicBezTo>
                    <a:pt x="511977" y="265833"/>
                    <a:pt x="513282" y="256857"/>
                    <a:pt x="514300" y="253813"/>
                  </a:cubicBezTo>
                  <a:cubicBezTo>
                    <a:pt x="515317" y="250770"/>
                    <a:pt x="516531" y="248193"/>
                    <a:pt x="517943" y="246083"/>
                  </a:cubicBezTo>
                  <a:lnTo>
                    <a:pt x="519218" y="238272"/>
                  </a:lnTo>
                  <a:cubicBezTo>
                    <a:pt x="525882" y="227145"/>
                    <a:pt x="533518" y="221581"/>
                    <a:pt x="542125" y="221581"/>
                  </a:cubicBezTo>
                  <a:lnTo>
                    <a:pt x="551325" y="221581"/>
                  </a:lnTo>
                  <a:cubicBezTo>
                    <a:pt x="550019" y="221566"/>
                    <a:pt x="549681" y="221088"/>
                    <a:pt x="550311" y="220147"/>
                  </a:cubicBezTo>
                  <a:cubicBezTo>
                    <a:pt x="550941" y="219206"/>
                    <a:pt x="551727" y="218735"/>
                    <a:pt x="552668" y="218735"/>
                  </a:cubicBezTo>
                  <a:lnTo>
                    <a:pt x="559659" y="214409"/>
                  </a:lnTo>
                  <a:lnTo>
                    <a:pt x="584251" y="220170"/>
                  </a:lnTo>
                  <a:cubicBezTo>
                    <a:pt x="595667" y="220170"/>
                    <a:pt x="606179" y="224974"/>
                    <a:pt x="615789" y="234584"/>
                  </a:cubicBezTo>
                  <a:cubicBezTo>
                    <a:pt x="627857" y="248003"/>
                    <a:pt x="633891" y="263290"/>
                    <a:pt x="633891" y="280444"/>
                  </a:cubicBezTo>
                  <a:cubicBezTo>
                    <a:pt x="633891" y="290235"/>
                    <a:pt x="633231" y="297780"/>
                    <a:pt x="631910" y="303078"/>
                  </a:cubicBezTo>
                  <a:cubicBezTo>
                    <a:pt x="628996" y="309879"/>
                    <a:pt x="626278" y="318558"/>
                    <a:pt x="623758" y="329116"/>
                  </a:cubicBezTo>
                  <a:cubicBezTo>
                    <a:pt x="621238" y="339674"/>
                    <a:pt x="619675" y="346471"/>
                    <a:pt x="619068" y="349507"/>
                  </a:cubicBezTo>
                  <a:lnTo>
                    <a:pt x="608639" y="388308"/>
                  </a:lnTo>
                  <a:cubicBezTo>
                    <a:pt x="606528" y="394624"/>
                    <a:pt x="602840" y="402168"/>
                    <a:pt x="597572" y="410943"/>
                  </a:cubicBezTo>
                  <a:lnTo>
                    <a:pt x="595993" y="420387"/>
                  </a:lnTo>
                  <a:lnTo>
                    <a:pt x="613739" y="433713"/>
                  </a:lnTo>
                  <a:cubicBezTo>
                    <a:pt x="625459" y="440469"/>
                    <a:pt x="636449" y="446047"/>
                    <a:pt x="646711" y="450450"/>
                  </a:cubicBezTo>
                  <a:cubicBezTo>
                    <a:pt x="655660" y="453744"/>
                    <a:pt x="663880" y="456215"/>
                    <a:pt x="671372" y="457862"/>
                  </a:cubicBezTo>
                  <a:lnTo>
                    <a:pt x="682116" y="459170"/>
                  </a:lnTo>
                  <a:lnTo>
                    <a:pt x="679660" y="447528"/>
                  </a:lnTo>
                  <a:cubicBezTo>
                    <a:pt x="675038" y="421441"/>
                    <a:pt x="671987" y="390278"/>
                    <a:pt x="670506" y="354039"/>
                  </a:cubicBezTo>
                  <a:cubicBezTo>
                    <a:pt x="670506" y="344505"/>
                    <a:pt x="670267" y="332942"/>
                    <a:pt x="669789" y="319347"/>
                  </a:cubicBezTo>
                  <a:cubicBezTo>
                    <a:pt x="669311" y="305753"/>
                    <a:pt x="669550" y="289727"/>
                    <a:pt x="670506" y="271267"/>
                  </a:cubicBezTo>
                  <a:cubicBezTo>
                    <a:pt x="670506" y="235866"/>
                    <a:pt x="671007" y="209187"/>
                    <a:pt x="672009" y="191228"/>
                  </a:cubicBezTo>
                  <a:cubicBezTo>
                    <a:pt x="673877" y="173437"/>
                    <a:pt x="675045" y="157820"/>
                    <a:pt x="675516" y="144377"/>
                  </a:cubicBezTo>
                  <a:cubicBezTo>
                    <a:pt x="675751" y="137656"/>
                    <a:pt x="675928" y="131577"/>
                    <a:pt x="676046" y="126141"/>
                  </a:cubicBezTo>
                  <a:lnTo>
                    <a:pt x="676079" y="123378"/>
                  </a:lnTo>
                  <a:lnTo>
                    <a:pt x="663006" y="130016"/>
                  </a:lnTo>
                  <a:cubicBezTo>
                    <a:pt x="647801" y="137875"/>
                    <a:pt x="636464" y="144184"/>
                    <a:pt x="628996" y="148943"/>
                  </a:cubicBezTo>
                  <a:lnTo>
                    <a:pt x="613876" y="157436"/>
                  </a:lnTo>
                  <a:cubicBezTo>
                    <a:pt x="613876" y="162431"/>
                    <a:pt x="608540" y="164928"/>
                    <a:pt x="597868" y="164928"/>
                  </a:cubicBezTo>
                  <a:cubicBezTo>
                    <a:pt x="595318" y="164928"/>
                    <a:pt x="590331" y="165167"/>
                    <a:pt x="582908" y="165645"/>
                  </a:cubicBezTo>
                  <a:cubicBezTo>
                    <a:pt x="575484" y="166123"/>
                    <a:pt x="567788" y="164472"/>
                    <a:pt x="559818" y="160693"/>
                  </a:cubicBezTo>
                  <a:cubicBezTo>
                    <a:pt x="558285" y="159903"/>
                    <a:pt x="556801" y="159220"/>
                    <a:pt x="555366" y="158643"/>
                  </a:cubicBezTo>
                  <a:cubicBezTo>
                    <a:pt x="553932" y="158066"/>
                    <a:pt x="553329" y="157778"/>
                    <a:pt x="553556" y="157778"/>
                  </a:cubicBezTo>
                  <a:cubicBezTo>
                    <a:pt x="553131" y="157778"/>
                    <a:pt x="552418" y="158028"/>
                    <a:pt x="551416" y="158529"/>
                  </a:cubicBezTo>
                  <a:cubicBezTo>
                    <a:pt x="544372" y="159941"/>
                    <a:pt x="536076" y="160647"/>
                    <a:pt x="526527" y="160647"/>
                  </a:cubicBezTo>
                  <a:lnTo>
                    <a:pt x="515279" y="156890"/>
                  </a:lnTo>
                  <a:cubicBezTo>
                    <a:pt x="513351" y="153672"/>
                    <a:pt x="514224" y="152062"/>
                    <a:pt x="517897" y="152062"/>
                  </a:cubicBezTo>
                  <a:lnTo>
                    <a:pt x="496220" y="154932"/>
                  </a:lnTo>
                  <a:cubicBezTo>
                    <a:pt x="493275" y="136806"/>
                    <a:pt x="495650" y="123531"/>
                    <a:pt x="503347" y="115106"/>
                  </a:cubicBezTo>
                  <a:cubicBezTo>
                    <a:pt x="504288" y="112252"/>
                    <a:pt x="508683" y="106900"/>
                    <a:pt x="516531" y="99052"/>
                  </a:cubicBezTo>
                  <a:lnTo>
                    <a:pt x="539552" y="77466"/>
                  </a:lnTo>
                  <a:cubicBezTo>
                    <a:pt x="547947" y="69071"/>
                    <a:pt x="559841" y="59378"/>
                    <a:pt x="575234" y="48387"/>
                  </a:cubicBezTo>
                  <a:cubicBezTo>
                    <a:pt x="596638" y="32554"/>
                    <a:pt x="621155" y="19704"/>
                    <a:pt x="648783" y="9837"/>
                  </a:cubicBezTo>
                  <a:cubicBezTo>
                    <a:pt x="661914" y="3279"/>
                    <a:pt x="675918" y="0"/>
                    <a:pt x="69079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b="1" dirty="0">
                <a:cs typeface="+mn-ea"/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499DE0C-9F71-B676-2930-2CF2566C69FF}"/>
                </a:ext>
              </a:extLst>
            </p:cNvPr>
            <p:cNvSpPr txBox="1"/>
            <p:nvPr/>
          </p:nvSpPr>
          <p:spPr>
            <a:xfrm>
              <a:off x="7395915" y="-204423"/>
              <a:ext cx="530886" cy="667879"/>
            </a:xfrm>
            <a:custGeom>
              <a:avLst/>
              <a:gdLst/>
              <a:ahLst/>
              <a:cxnLst/>
              <a:rect l="l" t="t" r="r" b="b"/>
              <a:pathLst>
                <a:path w="781126" h="982692">
                  <a:moveTo>
                    <a:pt x="626453" y="856332"/>
                  </a:moveTo>
                  <a:lnTo>
                    <a:pt x="622619" y="858524"/>
                  </a:lnTo>
                  <a:cubicBezTo>
                    <a:pt x="613982" y="863267"/>
                    <a:pt x="606801" y="867529"/>
                    <a:pt x="601078" y="871309"/>
                  </a:cubicBezTo>
                  <a:lnTo>
                    <a:pt x="597309" y="873980"/>
                  </a:lnTo>
                  <a:lnTo>
                    <a:pt x="611934" y="879951"/>
                  </a:lnTo>
                  <a:lnTo>
                    <a:pt x="627806" y="882571"/>
                  </a:lnTo>
                  <a:lnTo>
                    <a:pt x="627965" y="877105"/>
                  </a:lnTo>
                  <a:cubicBezTo>
                    <a:pt x="627726" y="872080"/>
                    <a:pt x="627128" y="866159"/>
                    <a:pt x="626172" y="859343"/>
                  </a:cubicBezTo>
                  <a:close/>
                  <a:moveTo>
                    <a:pt x="467830" y="821835"/>
                  </a:moveTo>
                  <a:lnTo>
                    <a:pt x="466458" y="828139"/>
                  </a:lnTo>
                  <a:cubicBezTo>
                    <a:pt x="465395" y="830471"/>
                    <a:pt x="463801" y="832694"/>
                    <a:pt x="461676" y="834808"/>
                  </a:cubicBezTo>
                  <a:lnTo>
                    <a:pt x="460026" y="836035"/>
                  </a:lnTo>
                  <a:lnTo>
                    <a:pt x="469509" y="832110"/>
                  </a:lnTo>
                  <a:lnTo>
                    <a:pt x="470630" y="831887"/>
                  </a:lnTo>
                  <a:close/>
                  <a:moveTo>
                    <a:pt x="628136" y="761428"/>
                  </a:moveTo>
                  <a:lnTo>
                    <a:pt x="627925" y="761498"/>
                  </a:lnTo>
                  <a:cubicBezTo>
                    <a:pt x="616251" y="767798"/>
                    <a:pt x="607712" y="772291"/>
                    <a:pt x="602308" y="774978"/>
                  </a:cubicBezTo>
                  <a:lnTo>
                    <a:pt x="593040" y="781171"/>
                  </a:lnTo>
                  <a:lnTo>
                    <a:pt x="586118" y="783517"/>
                  </a:lnTo>
                  <a:cubicBezTo>
                    <a:pt x="579029" y="785354"/>
                    <a:pt x="569404" y="789308"/>
                    <a:pt x="557245" y="795381"/>
                  </a:cubicBezTo>
                  <a:cubicBezTo>
                    <a:pt x="548076" y="801119"/>
                    <a:pt x="538261" y="803988"/>
                    <a:pt x="527802" y="803988"/>
                  </a:cubicBezTo>
                  <a:lnTo>
                    <a:pt x="506079" y="803988"/>
                  </a:lnTo>
                  <a:lnTo>
                    <a:pt x="508433" y="795456"/>
                  </a:lnTo>
                  <a:lnTo>
                    <a:pt x="499225" y="796838"/>
                  </a:lnTo>
                  <a:cubicBezTo>
                    <a:pt x="492849" y="796838"/>
                    <a:pt x="487468" y="795745"/>
                    <a:pt x="483080" y="793559"/>
                  </a:cubicBezTo>
                  <a:cubicBezTo>
                    <a:pt x="481213" y="792314"/>
                    <a:pt x="478587" y="790075"/>
                    <a:pt x="475202" y="786842"/>
                  </a:cubicBezTo>
                  <a:cubicBezTo>
                    <a:pt x="475202" y="787722"/>
                    <a:pt x="474245" y="789589"/>
                    <a:pt x="472333" y="792443"/>
                  </a:cubicBezTo>
                  <a:cubicBezTo>
                    <a:pt x="472333" y="796648"/>
                    <a:pt x="471976" y="801115"/>
                    <a:pt x="471262" y="805844"/>
                  </a:cubicBezTo>
                  <a:lnTo>
                    <a:pt x="468271" y="819792"/>
                  </a:lnTo>
                  <a:lnTo>
                    <a:pt x="469077" y="818979"/>
                  </a:lnTo>
                  <a:cubicBezTo>
                    <a:pt x="470139" y="817907"/>
                    <a:pt x="471733" y="816299"/>
                    <a:pt x="473858" y="814155"/>
                  </a:cubicBezTo>
                  <a:cubicBezTo>
                    <a:pt x="478109" y="809866"/>
                    <a:pt x="480234" y="807722"/>
                    <a:pt x="480234" y="807722"/>
                  </a:cubicBezTo>
                  <a:cubicBezTo>
                    <a:pt x="493608" y="813126"/>
                    <a:pt x="502686" y="816307"/>
                    <a:pt x="507468" y="817263"/>
                  </a:cubicBezTo>
                  <a:cubicBezTo>
                    <a:pt x="508121" y="817597"/>
                    <a:pt x="509001" y="817764"/>
                    <a:pt x="510109" y="817764"/>
                  </a:cubicBezTo>
                  <a:cubicBezTo>
                    <a:pt x="515210" y="816307"/>
                    <a:pt x="520857" y="814386"/>
                    <a:pt x="527051" y="812003"/>
                  </a:cubicBezTo>
                  <a:cubicBezTo>
                    <a:pt x="533244" y="809620"/>
                    <a:pt x="539605" y="807502"/>
                    <a:pt x="546133" y="805650"/>
                  </a:cubicBezTo>
                  <a:cubicBezTo>
                    <a:pt x="552584" y="803495"/>
                    <a:pt x="560877" y="801692"/>
                    <a:pt x="571010" y="800242"/>
                  </a:cubicBezTo>
                  <a:cubicBezTo>
                    <a:pt x="581142" y="798792"/>
                    <a:pt x="588828" y="797316"/>
                    <a:pt x="594065" y="795813"/>
                  </a:cubicBezTo>
                  <a:cubicBezTo>
                    <a:pt x="601093" y="792807"/>
                    <a:pt x="607456" y="790396"/>
                    <a:pt x="613152" y="788578"/>
                  </a:cubicBezTo>
                  <a:lnTo>
                    <a:pt x="627609" y="785060"/>
                  </a:lnTo>
                  <a:lnTo>
                    <a:pt x="628323" y="766314"/>
                  </a:lnTo>
                  <a:close/>
                  <a:moveTo>
                    <a:pt x="627606" y="747607"/>
                  </a:moveTo>
                  <a:lnTo>
                    <a:pt x="627606" y="756807"/>
                  </a:lnTo>
                  <a:lnTo>
                    <a:pt x="627960" y="756847"/>
                  </a:lnTo>
                  <a:close/>
                  <a:moveTo>
                    <a:pt x="629041" y="638012"/>
                  </a:moveTo>
                  <a:lnTo>
                    <a:pt x="624471" y="640504"/>
                  </a:lnTo>
                  <a:cubicBezTo>
                    <a:pt x="617904" y="644304"/>
                    <a:pt x="608353" y="650388"/>
                    <a:pt x="595818" y="658756"/>
                  </a:cubicBezTo>
                  <a:cubicBezTo>
                    <a:pt x="592539" y="660927"/>
                    <a:pt x="588828" y="662935"/>
                    <a:pt x="584683" y="664779"/>
                  </a:cubicBezTo>
                  <a:cubicBezTo>
                    <a:pt x="580539" y="666624"/>
                    <a:pt x="576638" y="668920"/>
                    <a:pt x="572979" y="671667"/>
                  </a:cubicBezTo>
                  <a:lnTo>
                    <a:pt x="558905" y="680076"/>
                  </a:lnTo>
                  <a:lnTo>
                    <a:pt x="604061" y="664790"/>
                  </a:lnTo>
                  <a:cubicBezTo>
                    <a:pt x="605033" y="664790"/>
                    <a:pt x="606479" y="664312"/>
                    <a:pt x="608399" y="663356"/>
                  </a:cubicBezTo>
                  <a:cubicBezTo>
                    <a:pt x="610319" y="662400"/>
                    <a:pt x="613572" y="661990"/>
                    <a:pt x="618156" y="662126"/>
                  </a:cubicBezTo>
                  <a:cubicBezTo>
                    <a:pt x="620464" y="661975"/>
                    <a:pt x="623466" y="661428"/>
                    <a:pt x="627162" y="660487"/>
                  </a:cubicBezTo>
                  <a:lnTo>
                    <a:pt x="629041" y="660240"/>
                  </a:lnTo>
                  <a:close/>
                  <a:moveTo>
                    <a:pt x="483384" y="591886"/>
                  </a:moveTo>
                  <a:lnTo>
                    <a:pt x="483215" y="591900"/>
                  </a:lnTo>
                  <a:lnTo>
                    <a:pt x="482466" y="593860"/>
                  </a:lnTo>
                  <a:close/>
                  <a:moveTo>
                    <a:pt x="637346" y="539109"/>
                  </a:moveTo>
                  <a:lnTo>
                    <a:pt x="618794" y="543332"/>
                  </a:lnTo>
                  <a:cubicBezTo>
                    <a:pt x="612889" y="544880"/>
                    <a:pt x="607682" y="546474"/>
                    <a:pt x="603173" y="548113"/>
                  </a:cubicBezTo>
                  <a:cubicBezTo>
                    <a:pt x="598634" y="549616"/>
                    <a:pt x="594372" y="550941"/>
                    <a:pt x="590387" y="552087"/>
                  </a:cubicBezTo>
                  <a:lnTo>
                    <a:pt x="584157" y="553282"/>
                  </a:lnTo>
                  <a:lnTo>
                    <a:pt x="602240" y="553282"/>
                  </a:lnTo>
                  <a:cubicBezTo>
                    <a:pt x="603166" y="557077"/>
                    <a:pt x="602558" y="558595"/>
                    <a:pt x="600418" y="557837"/>
                  </a:cubicBezTo>
                  <a:cubicBezTo>
                    <a:pt x="608813" y="555757"/>
                    <a:pt x="615113" y="554717"/>
                    <a:pt x="619318" y="554717"/>
                  </a:cubicBezTo>
                  <a:cubicBezTo>
                    <a:pt x="621018" y="554793"/>
                    <a:pt x="625921" y="555734"/>
                    <a:pt x="634027" y="557540"/>
                  </a:cubicBezTo>
                  <a:cubicBezTo>
                    <a:pt x="635295" y="549366"/>
                    <a:pt x="636346" y="543419"/>
                    <a:pt x="637181" y="539700"/>
                  </a:cubicBezTo>
                  <a:close/>
                  <a:moveTo>
                    <a:pt x="603810" y="284496"/>
                  </a:moveTo>
                  <a:lnTo>
                    <a:pt x="597139" y="287537"/>
                  </a:lnTo>
                  <a:cubicBezTo>
                    <a:pt x="592858" y="289913"/>
                    <a:pt x="588091" y="291973"/>
                    <a:pt x="582839" y="293719"/>
                  </a:cubicBezTo>
                  <a:lnTo>
                    <a:pt x="522793" y="318858"/>
                  </a:lnTo>
                  <a:cubicBezTo>
                    <a:pt x="521942" y="319723"/>
                    <a:pt x="519297" y="321006"/>
                    <a:pt x="514857" y="322706"/>
                  </a:cubicBezTo>
                  <a:cubicBezTo>
                    <a:pt x="512637" y="323556"/>
                    <a:pt x="510812" y="325488"/>
                    <a:pt x="509383" y="328501"/>
                  </a:cubicBezTo>
                  <a:lnTo>
                    <a:pt x="508859" y="330579"/>
                  </a:lnTo>
                  <a:lnTo>
                    <a:pt x="562391" y="311640"/>
                  </a:lnTo>
                  <a:lnTo>
                    <a:pt x="614741" y="287525"/>
                  </a:lnTo>
                  <a:lnTo>
                    <a:pt x="607090" y="289051"/>
                  </a:lnTo>
                  <a:cubicBezTo>
                    <a:pt x="606255" y="287366"/>
                    <a:pt x="605382" y="286068"/>
                    <a:pt x="604471" y="285157"/>
                  </a:cubicBezTo>
                  <a:close/>
                  <a:moveTo>
                    <a:pt x="499589" y="0"/>
                  </a:moveTo>
                  <a:cubicBezTo>
                    <a:pt x="504917" y="1336"/>
                    <a:pt x="512352" y="3863"/>
                    <a:pt x="521893" y="7582"/>
                  </a:cubicBezTo>
                  <a:cubicBezTo>
                    <a:pt x="531434" y="11302"/>
                    <a:pt x="539104" y="14975"/>
                    <a:pt x="544903" y="18603"/>
                  </a:cubicBezTo>
                  <a:lnTo>
                    <a:pt x="551916" y="18603"/>
                  </a:lnTo>
                  <a:cubicBezTo>
                    <a:pt x="557017" y="27150"/>
                    <a:pt x="564000" y="36941"/>
                    <a:pt x="572865" y="47978"/>
                  </a:cubicBezTo>
                  <a:cubicBezTo>
                    <a:pt x="574657" y="50376"/>
                    <a:pt x="576509" y="53253"/>
                    <a:pt x="578421" y="56608"/>
                  </a:cubicBezTo>
                  <a:cubicBezTo>
                    <a:pt x="580334" y="59963"/>
                    <a:pt x="583241" y="64244"/>
                    <a:pt x="587143" y="69450"/>
                  </a:cubicBezTo>
                  <a:cubicBezTo>
                    <a:pt x="588478" y="74748"/>
                    <a:pt x="589947" y="79405"/>
                    <a:pt x="591549" y="83420"/>
                  </a:cubicBezTo>
                  <a:cubicBezTo>
                    <a:pt x="593150" y="87436"/>
                    <a:pt x="594338" y="90210"/>
                    <a:pt x="595112" y="91743"/>
                  </a:cubicBezTo>
                  <a:cubicBezTo>
                    <a:pt x="595841" y="93367"/>
                    <a:pt x="597241" y="95937"/>
                    <a:pt x="599313" y="99451"/>
                  </a:cubicBezTo>
                  <a:cubicBezTo>
                    <a:pt x="601386" y="102965"/>
                    <a:pt x="602422" y="106597"/>
                    <a:pt x="602422" y="110347"/>
                  </a:cubicBezTo>
                  <a:lnTo>
                    <a:pt x="602422" y="117610"/>
                  </a:lnTo>
                  <a:cubicBezTo>
                    <a:pt x="601480" y="118567"/>
                    <a:pt x="601010" y="120977"/>
                    <a:pt x="601010" y="124840"/>
                  </a:cubicBezTo>
                  <a:cubicBezTo>
                    <a:pt x="601010" y="128704"/>
                    <a:pt x="596129" y="130597"/>
                    <a:pt x="586368" y="130521"/>
                  </a:cubicBezTo>
                  <a:cubicBezTo>
                    <a:pt x="587249" y="130446"/>
                    <a:pt x="586831" y="132115"/>
                    <a:pt x="585116" y="135531"/>
                  </a:cubicBezTo>
                  <a:cubicBezTo>
                    <a:pt x="583401" y="138947"/>
                    <a:pt x="580698" y="142499"/>
                    <a:pt x="577010" y="146188"/>
                  </a:cubicBezTo>
                  <a:lnTo>
                    <a:pt x="563666" y="153816"/>
                  </a:lnTo>
                  <a:cubicBezTo>
                    <a:pt x="559643" y="155137"/>
                    <a:pt x="550983" y="157565"/>
                    <a:pt x="537685" y="161102"/>
                  </a:cubicBezTo>
                  <a:cubicBezTo>
                    <a:pt x="532584" y="163668"/>
                    <a:pt x="524303" y="164951"/>
                    <a:pt x="512842" y="164951"/>
                  </a:cubicBezTo>
                  <a:cubicBezTo>
                    <a:pt x="509047" y="166848"/>
                    <a:pt x="505289" y="167797"/>
                    <a:pt x="501570" y="167797"/>
                  </a:cubicBezTo>
                  <a:cubicBezTo>
                    <a:pt x="498899" y="168237"/>
                    <a:pt x="495411" y="169139"/>
                    <a:pt x="491107" y="170501"/>
                  </a:cubicBezTo>
                  <a:lnTo>
                    <a:pt x="481536" y="173910"/>
                  </a:lnTo>
                  <a:lnTo>
                    <a:pt x="496544" y="182723"/>
                  </a:lnTo>
                  <a:lnTo>
                    <a:pt x="506079" y="189279"/>
                  </a:lnTo>
                  <a:lnTo>
                    <a:pt x="506079" y="177247"/>
                  </a:lnTo>
                  <a:cubicBezTo>
                    <a:pt x="525783" y="180131"/>
                    <a:pt x="536842" y="181573"/>
                    <a:pt x="539256" y="181573"/>
                  </a:cubicBezTo>
                  <a:cubicBezTo>
                    <a:pt x="545328" y="181573"/>
                    <a:pt x="549708" y="180898"/>
                    <a:pt x="552394" y="179547"/>
                  </a:cubicBezTo>
                  <a:cubicBezTo>
                    <a:pt x="555522" y="178788"/>
                    <a:pt x="559089" y="177069"/>
                    <a:pt x="563097" y="174389"/>
                  </a:cubicBezTo>
                  <a:cubicBezTo>
                    <a:pt x="567104" y="171710"/>
                    <a:pt x="572190" y="169338"/>
                    <a:pt x="578353" y="167273"/>
                  </a:cubicBezTo>
                  <a:lnTo>
                    <a:pt x="592425" y="167273"/>
                  </a:lnTo>
                  <a:cubicBezTo>
                    <a:pt x="593427" y="168215"/>
                    <a:pt x="593792" y="168602"/>
                    <a:pt x="593518" y="168435"/>
                  </a:cubicBezTo>
                  <a:cubicBezTo>
                    <a:pt x="607484" y="163835"/>
                    <a:pt x="619849" y="165103"/>
                    <a:pt x="630612" y="172237"/>
                  </a:cubicBezTo>
                  <a:cubicBezTo>
                    <a:pt x="629215" y="170841"/>
                    <a:pt x="627826" y="170142"/>
                    <a:pt x="626445" y="170142"/>
                  </a:cubicBezTo>
                  <a:cubicBezTo>
                    <a:pt x="649033" y="170142"/>
                    <a:pt x="663136" y="179281"/>
                    <a:pt x="668753" y="197558"/>
                  </a:cubicBezTo>
                  <a:cubicBezTo>
                    <a:pt x="668722" y="197498"/>
                    <a:pt x="669914" y="198712"/>
                    <a:pt x="672328" y="201202"/>
                  </a:cubicBezTo>
                  <a:cubicBezTo>
                    <a:pt x="672328" y="201202"/>
                    <a:pt x="673307" y="202458"/>
                    <a:pt x="675265" y="204970"/>
                  </a:cubicBezTo>
                  <a:cubicBezTo>
                    <a:pt x="677223" y="207483"/>
                    <a:pt x="678203" y="208739"/>
                    <a:pt x="678203" y="208739"/>
                  </a:cubicBezTo>
                  <a:cubicBezTo>
                    <a:pt x="677246" y="214568"/>
                    <a:pt x="677246" y="221490"/>
                    <a:pt x="678203" y="229506"/>
                  </a:cubicBezTo>
                  <a:cubicBezTo>
                    <a:pt x="678681" y="233513"/>
                    <a:pt x="678233" y="237388"/>
                    <a:pt x="676859" y="241130"/>
                  </a:cubicBezTo>
                  <a:lnTo>
                    <a:pt x="672581" y="247844"/>
                  </a:lnTo>
                  <a:lnTo>
                    <a:pt x="693664" y="253779"/>
                  </a:lnTo>
                  <a:cubicBezTo>
                    <a:pt x="696533" y="254736"/>
                    <a:pt x="702226" y="256474"/>
                    <a:pt x="710742" y="258994"/>
                  </a:cubicBezTo>
                  <a:cubicBezTo>
                    <a:pt x="716996" y="261089"/>
                    <a:pt x="725581" y="263438"/>
                    <a:pt x="736496" y="266041"/>
                  </a:cubicBezTo>
                  <a:cubicBezTo>
                    <a:pt x="747410" y="268645"/>
                    <a:pt x="756913" y="272641"/>
                    <a:pt x="765005" y="278030"/>
                  </a:cubicBezTo>
                  <a:cubicBezTo>
                    <a:pt x="765005" y="278030"/>
                    <a:pt x="767054" y="280079"/>
                    <a:pt x="771153" y="284178"/>
                  </a:cubicBezTo>
                  <a:cubicBezTo>
                    <a:pt x="777802" y="293499"/>
                    <a:pt x="781126" y="301317"/>
                    <a:pt x="781126" y="307632"/>
                  </a:cubicBezTo>
                  <a:cubicBezTo>
                    <a:pt x="781126" y="311017"/>
                    <a:pt x="780481" y="314526"/>
                    <a:pt x="779191" y="318158"/>
                  </a:cubicBezTo>
                  <a:lnTo>
                    <a:pt x="773948" y="328331"/>
                  </a:lnTo>
                  <a:lnTo>
                    <a:pt x="771682" y="337319"/>
                  </a:lnTo>
                  <a:cubicBezTo>
                    <a:pt x="770153" y="340071"/>
                    <a:pt x="767858" y="342539"/>
                    <a:pt x="764800" y="344725"/>
                  </a:cubicBezTo>
                  <a:cubicBezTo>
                    <a:pt x="758682" y="349097"/>
                    <a:pt x="753247" y="351883"/>
                    <a:pt x="748496" y="353082"/>
                  </a:cubicBezTo>
                  <a:cubicBezTo>
                    <a:pt x="743744" y="355405"/>
                    <a:pt x="736268" y="358988"/>
                    <a:pt x="726067" y="363830"/>
                  </a:cubicBezTo>
                  <a:cubicBezTo>
                    <a:pt x="715865" y="368673"/>
                    <a:pt x="707197" y="372635"/>
                    <a:pt x="700062" y="375716"/>
                  </a:cubicBezTo>
                  <a:lnTo>
                    <a:pt x="667979" y="386396"/>
                  </a:lnTo>
                  <a:lnTo>
                    <a:pt x="601443" y="411353"/>
                  </a:lnTo>
                  <a:cubicBezTo>
                    <a:pt x="593746" y="414298"/>
                    <a:pt x="585742" y="417246"/>
                    <a:pt x="577431" y="420199"/>
                  </a:cubicBezTo>
                  <a:cubicBezTo>
                    <a:pt x="569120" y="423152"/>
                    <a:pt x="561252" y="426275"/>
                    <a:pt x="553829" y="429569"/>
                  </a:cubicBezTo>
                  <a:cubicBezTo>
                    <a:pt x="538664" y="435262"/>
                    <a:pt x="515119" y="445091"/>
                    <a:pt x="483194" y="459057"/>
                  </a:cubicBezTo>
                  <a:cubicBezTo>
                    <a:pt x="470063" y="463733"/>
                    <a:pt x="456568" y="467558"/>
                    <a:pt x="442708" y="470534"/>
                  </a:cubicBezTo>
                  <a:cubicBezTo>
                    <a:pt x="439095" y="471885"/>
                    <a:pt x="434275" y="477061"/>
                    <a:pt x="428249" y="486063"/>
                  </a:cubicBezTo>
                  <a:cubicBezTo>
                    <a:pt x="422055" y="495118"/>
                    <a:pt x="417260" y="502137"/>
                    <a:pt x="413863" y="507121"/>
                  </a:cubicBezTo>
                  <a:lnTo>
                    <a:pt x="413115" y="508220"/>
                  </a:lnTo>
                  <a:lnTo>
                    <a:pt x="421400" y="508606"/>
                  </a:lnTo>
                  <a:cubicBezTo>
                    <a:pt x="425078" y="509631"/>
                    <a:pt x="428522" y="511498"/>
                    <a:pt x="431733" y="514208"/>
                  </a:cubicBezTo>
                  <a:cubicBezTo>
                    <a:pt x="433175" y="514937"/>
                    <a:pt x="434662" y="515912"/>
                    <a:pt x="436196" y="517134"/>
                  </a:cubicBezTo>
                  <a:cubicBezTo>
                    <a:pt x="437729" y="518356"/>
                    <a:pt x="438344" y="518967"/>
                    <a:pt x="438040" y="518967"/>
                  </a:cubicBezTo>
                  <a:cubicBezTo>
                    <a:pt x="450063" y="522413"/>
                    <a:pt x="459080" y="528933"/>
                    <a:pt x="465092" y="538527"/>
                  </a:cubicBezTo>
                  <a:cubicBezTo>
                    <a:pt x="465972" y="539407"/>
                    <a:pt x="468336" y="542094"/>
                    <a:pt x="472185" y="546588"/>
                  </a:cubicBezTo>
                  <a:cubicBezTo>
                    <a:pt x="476033" y="551081"/>
                    <a:pt x="478352" y="554504"/>
                    <a:pt x="479141" y="556857"/>
                  </a:cubicBezTo>
                  <a:cubicBezTo>
                    <a:pt x="484135" y="561852"/>
                    <a:pt x="486633" y="568842"/>
                    <a:pt x="486633" y="577829"/>
                  </a:cubicBezTo>
                  <a:lnTo>
                    <a:pt x="485625" y="585426"/>
                  </a:lnTo>
                  <a:lnTo>
                    <a:pt x="511225" y="575529"/>
                  </a:lnTo>
                  <a:cubicBezTo>
                    <a:pt x="522216" y="571947"/>
                    <a:pt x="533791" y="568804"/>
                    <a:pt x="545950" y="566102"/>
                  </a:cubicBezTo>
                  <a:lnTo>
                    <a:pt x="562983" y="561867"/>
                  </a:lnTo>
                  <a:cubicBezTo>
                    <a:pt x="566019" y="561867"/>
                    <a:pt x="569131" y="561152"/>
                    <a:pt x="572319" y="559721"/>
                  </a:cubicBezTo>
                  <a:lnTo>
                    <a:pt x="581116" y="553936"/>
                  </a:lnTo>
                  <a:lnTo>
                    <a:pt x="573742" y="557017"/>
                  </a:lnTo>
                  <a:cubicBezTo>
                    <a:pt x="570524" y="557730"/>
                    <a:pt x="566649" y="558087"/>
                    <a:pt x="562118" y="558087"/>
                  </a:cubicBezTo>
                  <a:cubicBezTo>
                    <a:pt x="556531" y="558087"/>
                    <a:pt x="551355" y="556660"/>
                    <a:pt x="546588" y="553806"/>
                  </a:cubicBezTo>
                  <a:cubicBezTo>
                    <a:pt x="541002" y="553806"/>
                    <a:pt x="536022" y="552706"/>
                    <a:pt x="531650" y="550504"/>
                  </a:cubicBezTo>
                  <a:cubicBezTo>
                    <a:pt x="526443" y="547028"/>
                    <a:pt x="518808" y="543612"/>
                    <a:pt x="508743" y="540258"/>
                  </a:cubicBezTo>
                  <a:cubicBezTo>
                    <a:pt x="504128" y="538724"/>
                    <a:pt x="499984" y="536379"/>
                    <a:pt x="496310" y="533221"/>
                  </a:cubicBezTo>
                  <a:cubicBezTo>
                    <a:pt x="492637" y="530064"/>
                    <a:pt x="490587" y="528348"/>
                    <a:pt x="490162" y="528075"/>
                  </a:cubicBezTo>
                  <a:cubicBezTo>
                    <a:pt x="482678" y="528075"/>
                    <a:pt x="479172" y="524675"/>
                    <a:pt x="479642" y="517874"/>
                  </a:cubicBezTo>
                  <a:cubicBezTo>
                    <a:pt x="480113" y="511073"/>
                    <a:pt x="480348" y="505805"/>
                    <a:pt x="480348" y="502071"/>
                  </a:cubicBezTo>
                  <a:cubicBezTo>
                    <a:pt x="501646" y="489562"/>
                    <a:pt x="522254" y="479817"/>
                    <a:pt x="542170" y="472833"/>
                  </a:cubicBezTo>
                  <a:cubicBezTo>
                    <a:pt x="560174" y="467824"/>
                    <a:pt x="581450" y="462959"/>
                    <a:pt x="605997" y="458237"/>
                  </a:cubicBezTo>
                  <a:cubicBezTo>
                    <a:pt x="619993" y="453926"/>
                    <a:pt x="636821" y="451771"/>
                    <a:pt x="656479" y="451771"/>
                  </a:cubicBezTo>
                  <a:cubicBezTo>
                    <a:pt x="665724" y="451771"/>
                    <a:pt x="678681" y="456773"/>
                    <a:pt x="695349" y="466776"/>
                  </a:cubicBezTo>
                  <a:lnTo>
                    <a:pt x="695349" y="474906"/>
                  </a:lnTo>
                  <a:cubicBezTo>
                    <a:pt x="695349" y="473145"/>
                    <a:pt x="697247" y="473023"/>
                    <a:pt x="701042" y="474541"/>
                  </a:cubicBezTo>
                  <a:lnTo>
                    <a:pt x="728458" y="487498"/>
                  </a:lnTo>
                  <a:lnTo>
                    <a:pt x="738272" y="493760"/>
                  </a:lnTo>
                  <a:cubicBezTo>
                    <a:pt x="743949" y="501730"/>
                    <a:pt x="749316" y="507726"/>
                    <a:pt x="754371" y="511749"/>
                  </a:cubicBezTo>
                  <a:cubicBezTo>
                    <a:pt x="757923" y="522724"/>
                    <a:pt x="757058" y="531802"/>
                    <a:pt x="751775" y="538982"/>
                  </a:cubicBezTo>
                  <a:cubicBezTo>
                    <a:pt x="751335" y="539134"/>
                    <a:pt x="751353" y="540470"/>
                    <a:pt x="751832" y="542990"/>
                  </a:cubicBezTo>
                  <a:cubicBezTo>
                    <a:pt x="752310" y="545510"/>
                    <a:pt x="752549" y="547119"/>
                    <a:pt x="752549" y="547817"/>
                  </a:cubicBezTo>
                  <a:lnTo>
                    <a:pt x="752549" y="556174"/>
                  </a:lnTo>
                  <a:cubicBezTo>
                    <a:pt x="751547" y="565161"/>
                    <a:pt x="752018" y="579400"/>
                    <a:pt x="753961" y="598892"/>
                  </a:cubicBezTo>
                  <a:cubicBezTo>
                    <a:pt x="753961" y="600213"/>
                    <a:pt x="753710" y="603663"/>
                    <a:pt x="753209" y="609241"/>
                  </a:cubicBezTo>
                  <a:cubicBezTo>
                    <a:pt x="752708" y="614820"/>
                    <a:pt x="752860" y="620851"/>
                    <a:pt x="753665" y="627333"/>
                  </a:cubicBezTo>
                  <a:lnTo>
                    <a:pt x="755099" y="665542"/>
                  </a:lnTo>
                  <a:cubicBezTo>
                    <a:pt x="756192" y="673193"/>
                    <a:pt x="756496" y="680423"/>
                    <a:pt x="756010" y="687231"/>
                  </a:cubicBezTo>
                  <a:cubicBezTo>
                    <a:pt x="755524" y="694039"/>
                    <a:pt x="755722" y="700973"/>
                    <a:pt x="756602" y="708032"/>
                  </a:cubicBezTo>
                  <a:cubicBezTo>
                    <a:pt x="757710" y="719144"/>
                    <a:pt x="758264" y="734567"/>
                    <a:pt x="758264" y="754302"/>
                  </a:cubicBezTo>
                  <a:cubicBezTo>
                    <a:pt x="759145" y="762242"/>
                    <a:pt x="759365" y="769061"/>
                    <a:pt x="758925" y="774762"/>
                  </a:cubicBezTo>
                  <a:cubicBezTo>
                    <a:pt x="758485" y="780462"/>
                    <a:pt x="758264" y="785824"/>
                    <a:pt x="758264" y="790849"/>
                  </a:cubicBezTo>
                  <a:cubicBezTo>
                    <a:pt x="758264" y="794766"/>
                    <a:pt x="759691" y="802447"/>
                    <a:pt x="762545" y="813893"/>
                  </a:cubicBezTo>
                  <a:lnTo>
                    <a:pt x="762545" y="852330"/>
                  </a:lnTo>
                  <a:cubicBezTo>
                    <a:pt x="762545" y="855594"/>
                    <a:pt x="762784" y="859381"/>
                    <a:pt x="763263" y="863692"/>
                  </a:cubicBezTo>
                  <a:cubicBezTo>
                    <a:pt x="763741" y="868004"/>
                    <a:pt x="763395" y="873066"/>
                    <a:pt x="762227" y="878881"/>
                  </a:cubicBezTo>
                  <a:lnTo>
                    <a:pt x="760883" y="897894"/>
                  </a:lnTo>
                  <a:lnTo>
                    <a:pt x="758264" y="930889"/>
                  </a:lnTo>
                  <a:cubicBezTo>
                    <a:pt x="758264" y="939694"/>
                    <a:pt x="756306" y="946062"/>
                    <a:pt x="752390" y="949993"/>
                  </a:cubicBezTo>
                  <a:cubicBezTo>
                    <a:pt x="746014" y="955595"/>
                    <a:pt x="738219" y="957918"/>
                    <a:pt x="729004" y="956961"/>
                  </a:cubicBezTo>
                  <a:cubicBezTo>
                    <a:pt x="728397" y="956961"/>
                    <a:pt x="725088" y="958161"/>
                    <a:pt x="719076" y="960559"/>
                  </a:cubicBezTo>
                  <a:cubicBezTo>
                    <a:pt x="717133" y="962502"/>
                    <a:pt x="715843" y="964445"/>
                    <a:pt x="715205" y="966389"/>
                  </a:cubicBezTo>
                  <a:cubicBezTo>
                    <a:pt x="707964" y="977258"/>
                    <a:pt x="699478" y="982692"/>
                    <a:pt x="689747" y="982692"/>
                  </a:cubicBezTo>
                  <a:lnTo>
                    <a:pt x="681140" y="981258"/>
                  </a:lnTo>
                  <a:cubicBezTo>
                    <a:pt x="661679" y="978024"/>
                    <a:pt x="644654" y="971193"/>
                    <a:pt x="630065" y="960764"/>
                  </a:cubicBezTo>
                  <a:cubicBezTo>
                    <a:pt x="616752" y="954586"/>
                    <a:pt x="602997" y="947122"/>
                    <a:pt x="588799" y="938375"/>
                  </a:cubicBezTo>
                  <a:lnTo>
                    <a:pt x="546057" y="909084"/>
                  </a:lnTo>
                  <a:lnTo>
                    <a:pt x="522767" y="921497"/>
                  </a:lnTo>
                  <a:cubicBezTo>
                    <a:pt x="499000" y="932760"/>
                    <a:pt x="474371" y="940270"/>
                    <a:pt x="448879" y="944028"/>
                  </a:cubicBezTo>
                  <a:lnTo>
                    <a:pt x="443642" y="945508"/>
                  </a:lnTo>
                  <a:cubicBezTo>
                    <a:pt x="439512" y="947420"/>
                    <a:pt x="435903" y="948142"/>
                    <a:pt x="432814" y="947671"/>
                  </a:cubicBezTo>
                  <a:cubicBezTo>
                    <a:pt x="429725" y="947200"/>
                    <a:pt x="427717" y="946965"/>
                    <a:pt x="426791" y="946965"/>
                  </a:cubicBezTo>
                  <a:cubicBezTo>
                    <a:pt x="423285" y="945235"/>
                    <a:pt x="419930" y="943834"/>
                    <a:pt x="416727" y="942764"/>
                  </a:cubicBezTo>
                  <a:cubicBezTo>
                    <a:pt x="413523" y="941694"/>
                    <a:pt x="409470" y="939322"/>
                    <a:pt x="404567" y="935648"/>
                  </a:cubicBezTo>
                  <a:cubicBezTo>
                    <a:pt x="397599" y="931458"/>
                    <a:pt x="394161" y="929507"/>
                    <a:pt x="394252" y="929796"/>
                  </a:cubicBezTo>
                  <a:cubicBezTo>
                    <a:pt x="395163" y="929796"/>
                    <a:pt x="395144" y="929322"/>
                    <a:pt x="394195" y="928373"/>
                  </a:cubicBezTo>
                  <a:cubicBezTo>
                    <a:pt x="393246" y="927424"/>
                    <a:pt x="392491" y="926950"/>
                    <a:pt x="391929" y="926950"/>
                  </a:cubicBezTo>
                  <a:cubicBezTo>
                    <a:pt x="383242" y="921712"/>
                    <a:pt x="377813" y="915382"/>
                    <a:pt x="375641" y="907959"/>
                  </a:cubicBezTo>
                  <a:lnTo>
                    <a:pt x="375153" y="904458"/>
                  </a:lnTo>
                  <a:lnTo>
                    <a:pt x="371390" y="901424"/>
                  </a:lnTo>
                  <a:cubicBezTo>
                    <a:pt x="369280" y="900361"/>
                    <a:pt x="365811" y="898630"/>
                    <a:pt x="360984" y="896232"/>
                  </a:cubicBezTo>
                  <a:cubicBezTo>
                    <a:pt x="357644" y="887943"/>
                    <a:pt x="356969" y="879662"/>
                    <a:pt x="358957" y="871389"/>
                  </a:cubicBezTo>
                  <a:cubicBezTo>
                    <a:pt x="363011" y="867336"/>
                    <a:pt x="367551" y="864296"/>
                    <a:pt x="372580" y="862269"/>
                  </a:cubicBezTo>
                  <a:lnTo>
                    <a:pt x="383827" y="860203"/>
                  </a:lnTo>
                  <a:lnTo>
                    <a:pt x="376646" y="851637"/>
                  </a:lnTo>
                  <a:cubicBezTo>
                    <a:pt x="374368" y="848376"/>
                    <a:pt x="372419" y="844964"/>
                    <a:pt x="370798" y="841400"/>
                  </a:cubicBezTo>
                  <a:cubicBezTo>
                    <a:pt x="370069" y="838531"/>
                    <a:pt x="368753" y="835901"/>
                    <a:pt x="366847" y="833510"/>
                  </a:cubicBezTo>
                  <a:cubicBezTo>
                    <a:pt x="364942" y="831119"/>
                    <a:pt x="363261" y="827017"/>
                    <a:pt x="361804" y="821203"/>
                  </a:cubicBezTo>
                  <a:lnTo>
                    <a:pt x="360255" y="790416"/>
                  </a:lnTo>
                  <a:cubicBezTo>
                    <a:pt x="361212" y="780686"/>
                    <a:pt x="361451" y="769369"/>
                    <a:pt x="360972" y="756465"/>
                  </a:cubicBezTo>
                  <a:cubicBezTo>
                    <a:pt x="360494" y="743562"/>
                    <a:pt x="360733" y="732624"/>
                    <a:pt x="361690" y="723653"/>
                  </a:cubicBezTo>
                  <a:cubicBezTo>
                    <a:pt x="361690" y="706484"/>
                    <a:pt x="363618" y="682453"/>
                    <a:pt x="367474" y="651561"/>
                  </a:cubicBezTo>
                  <a:cubicBezTo>
                    <a:pt x="368445" y="632160"/>
                    <a:pt x="371322" y="612911"/>
                    <a:pt x="376104" y="593814"/>
                  </a:cubicBezTo>
                  <a:cubicBezTo>
                    <a:pt x="377068" y="587560"/>
                    <a:pt x="378679" y="580334"/>
                    <a:pt x="380937" y="572136"/>
                  </a:cubicBezTo>
                  <a:lnTo>
                    <a:pt x="389077" y="546444"/>
                  </a:lnTo>
                  <a:lnTo>
                    <a:pt x="387711" y="544761"/>
                  </a:lnTo>
                  <a:lnTo>
                    <a:pt x="381543" y="553681"/>
                  </a:lnTo>
                  <a:cubicBezTo>
                    <a:pt x="378380" y="557954"/>
                    <a:pt x="375299" y="561806"/>
                    <a:pt x="372301" y="565237"/>
                  </a:cubicBezTo>
                  <a:cubicBezTo>
                    <a:pt x="359200" y="587674"/>
                    <a:pt x="348194" y="604843"/>
                    <a:pt x="339283" y="616744"/>
                  </a:cubicBezTo>
                  <a:lnTo>
                    <a:pt x="305583" y="661671"/>
                  </a:lnTo>
                  <a:cubicBezTo>
                    <a:pt x="292846" y="663735"/>
                    <a:pt x="286956" y="664290"/>
                    <a:pt x="287913" y="663333"/>
                  </a:cubicBezTo>
                  <a:cubicBezTo>
                    <a:pt x="275055" y="693664"/>
                    <a:pt x="263571" y="714803"/>
                    <a:pt x="253461" y="726750"/>
                  </a:cubicBezTo>
                  <a:cubicBezTo>
                    <a:pt x="244869" y="739152"/>
                    <a:pt x="226409" y="761885"/>
                    <a:pt x="198082" y="794948"/>
                  </a:cubicBezTo>
                  <a:cubicBezTo>
                    <a:pt x="188640" y="806470"/>
                    <a:pt x="174340" y="820891"/>
                    <a:pt x="155182" y="838212"/>
                  </a:cubicBezTo>
                  <a:lnTo>
                    <a:pt x="109163" y="884232"/>
                  </a:lnTo>
                  <a:cubicBezTo>
                    <a:pt x="92677" y="900733"/>
                    <a:pt x="84434" y="908983"/>
                    <a:pt x="84434" y="908983"/>
                  </a:cubicBezTo>
                  <a:lnTo>
                    <a:pt x="57473" y="934509"/>
                  </a:lnTo>
                  <a:cubicBezTo>
                    <a:pt x="45784" y="946198"/>
                    <a:pt x="34399" y="952726"/>
                    <a:pt x="23317" y="954092"/>
                  </a:cubicBezTo>
                  <a:cubicBezTo>
                    <a:pt x="21830" y="954092"/>
                    <a:pt x="14057" y="954571"/>
                    <a:pt x="0" y="955527"/>
                  </a:cubicBezTo>
                  <a:cubicBezTo>
                    <a:pt x="0" y="936688"/>
                    <a:pt x="4228" y="923041"/>
                    <a:pt x="12683" y="914585"/>
                  </a:cubicBezTo>
                  <a:cubicBezTo>
                    <a:pt x="34209" y="893044"/>
                    <a:pt x="49063" y="874099"/>
                    <a:pt x="57246" y="857749"/>
                  </a:cubicBezTo>
                  <a:cubicBezTo>
                    <a:pt x="59674" y="854197"/>
                    <a:pt x="70081" y="838948"/>
                    <a:pt x="88464" y="812003"/>
                  </a:cubicBezTo>
                  <a:cubicBezTo>
                    <a:pt x="91576" y="806128"/>
                    <a:pt x="95925" y="798075"/>
                    <a:pt x="101512" y="787843"/>
                  </a:cubicBezTo>
                  <a:lnTo>
                    <a:pt x="135463" y="739160"/>
                  </a:lnTo>
                  <a:lnTo>
                    <a:pt x="167274" y="692867"/>
                  </a:lnTo>
                  <a:cubicBezTo>
                    <a:pt x="168503" y="690787"/>
                    <a:pt x="171543" y="684897"/>
                    <a:pt x="176393" y="675197"/>
                  </a:cubicBezTo>
                  <a:cubicBezTo>
                    <a:pt x="181243" y="665496"/>
                    <a:pt x="186796" y="657527"/>
                    <a:pt x="193050" y="651287"/>
                  </a:cubicBezTo>
                  <a:cubicBezTo>
                    <a:pt x="196132" y="647189"/>
                    <a:pt x="199995" y="641758"/>
                    <a:pt x="204640" y="634995"/>
                  </a:cubicBezTo>
                  <a:cubicBezTo>
                    <a:pt x="209286" y="628232"/>
                    <a:pt x="213073" y="621443"/>
                    <a:pt x="216003" y="614627"/>
                  </a:cubicBezTo>
                  <a:cubicBezTo>
                    <a:pt x="216003" y="614627"/>
                    <a:pt x="224823" y="601397"/>
                    <a:pt x="242462" y="574937"/>
                  </a:cubicBezTo>
                  <a:lnTo>
                    <a:pt x="258356" y="551096"/>
                  </a:lnTo>
                  <a:lnTo>
                    <a:pt x="259830" y="549008"/>
                  </a:lnTo>
                  <a:lnTo>
                    <a:pt x="257730" y="549645"/>
                  </a:lnTo>
                  <a:cubicBezTo>
                    <a:pt x="248576" y="552821"/>
                    <a:pt x="239738" y="556303"/>
                    <a:pt x="231214" y="560091"/>
                  </a:cubicBezTo>
                  <a:cubicBezTo>
                    <a:pt x="229681" y="560622"/>
                    <a:pt x="227388" y="561973"/>
                    <a:pt x="224337" y="564144"/>
                  </a:cubicBezTo>
                  <a:cubicBezTo>
                    <a:pt x="221286" y="566315"/>
                    <a:pt x="217574" y="568486"/>
                    <a:pt x="213202" y="570656"/>
                  </a:cubicBezTo>
                  <a:lnTo>
                    <a:pt x="194416" y="572387"/>
                  </a:lnTo>
                  <a:lnTo>
                    <a:pt x="185946" y="572387"/>
                  </a:lnTo>
                  <a:lnTo>
                    <a:pt x="156662" y="563256"/>
                  </a:lnTo>
                  <a:cubicBezTo>
                    <a:pt x="149406" y="561191"/>
                    <a:pt x="144571" y="557738"/>
                    <a:pt x="142158" y="552895"/>
                  </a:cubicBezTo>
                  <a:lnTo>
                    <a:pt x="131455" y="538641"/>
                  </a:lnTo>
                  <a:lnTo>
                    <a:pt x="122324" y="532128"/>
                  </a:lnTo>
                  <a:cubicBezTo>
                    <a:pt x="114157" y="527210"/>
                    <a:pt x="110074" y="520045"/>
                    <a:pt x="110074" y="510633"/>
                  </a:cubicBezTo>
                  <a:cubicBezTo>
                    <a:pt x="110074" y="502693"/>
                    <a:pt x="113140" y="496424"/>
                    <a:pt x="119273" y="491824"/>
                  </a:cubicBezTo>
                  <a:cubicBezTo>
                    <a:pt x="122795" y="487179"/>
                    <a:pt x="135774" y="480492"/>
                    <a:pt x="158211" y="471763"/>
                  </a:cubicBezTo>
                  <a:cubicBezTo>
                    <a:pt x="164860" y="477501"/>
                    <a:pt x="167015" y="480371"/>
                    <a:pt x="164678" y="480371"/>
                  </a:cubicBezTo>
                  <a:cubicBezTo>
                    <a:pt x="164086" y="480371"/>
                    <a:pt x="165239" y="479885"/>
                    <a:pt x="168139" y="478913"/>
                  </a:cubicBezTo>
                  <a:cubicBezTo>
                    <a:pt x="175805" y="475118"/>
                    <a:pt x="184875" y="470723"/>
                    <a:pt x="195350" y="465729"/>
                  </a:cubicBezTo>
                  <a:cubicBezTo>
                    <a:pt x="205824" y="460735"/>
                    <a:pt x="215138" y="455695"/>
                    <a:pt x="223289" y="450609"/>
                  </a:cubicBezTo>
                  <a:cubicBezTo>
                    <a:pt x="245362" y="441972"/>
                    <a:pt x="271753" y="429971"/>
                    <a:pt x="302463" y="414609"/>
                  </a:cubicBezTo>
                  <a:lnTo>
                    <a:pt x="347048" y="394343"/>
                  </a:lnTo>
                  <a:cubicBezTo>
                    <a:pt x="348111" y="393280"/>
                    <a:pt x="350669" y="391937"/>
                    <a:pt x="354722" y="390312"/>
                  </a:cubicBezTo>
                  <a:cubicBezTo>
                    <a:pt x="358775" y="388688"/>
                    <a:pt x="360809" y="387861"/>
                    <a:pt x="360825" y="387830"/>
                  </a:cubicBezTo>
                  <a:lnTo>
                    <a:pt x="364170" y="378405"/>
                  </a:lnTo>
                  <a:lnTo>
                    <a:pt x="340080" y="385713"/>
                  </a:lnTo>
                  <a:cubicBezTo>
                    <a:pt x="335071" y="387216"/>
                    <a:pt x="328650" y="386904"/>
                    <a:pt x="320816" y="384779"/>
                  </a:cubicBezTo>
                  <a:lnTo>
                    <a:pt x="315966" y="383595"/>
                  </a:lnTo>
                  <a:lnTo>
                    <a:pt x="289416" y="379383"/>
                  </a:lnTo>
                  <a:cubicBezTo>
                    <a:pt x="282812" y="379383"/>
                    <a:pt x="275913" y="377599"/>
                    <a:pt x="268717" y="374031"/>
                  </a:cubicBezTo>
                  <a:cubicBezTo>
                    <a:pt x="264694" y="369978"/>
                    <a:pt x="261393" y="365371"/>
                    <a:pt x="258812" y="360210"/>
                  </a:cubicBezTo>
                  <a:cubicBezTo>
                    <a:pt x="254303" y="351845"/>
                    <a:pt x="248512" y="346874"/>
                    <a:pt x="241438" y="345295"/>
                  </a:cubicBezTo>
                  <a:cubicBezTo>
                    <a:pt x="240345" y="344202"/>
                    <a:pt x="240375" y="343655"/>
                    <a:pt x="241529" y="343655"/>
                  </a:cubicBezTo>
                  <a:cubicBezTo>
                    <a:pt x="229187" y="338691"/>
                    <a:pt x="223016" y="331940"/>
                    <a:pt x="223016" y="323401"/>
                  </a:cubicBezTo>
                  <a:cubicBezTo>
                    <a:pt x="223016" y="316996"/>
                    <a:pt x="226065" y="311781"/>
                    <a:pt x="232161" y="307755"/>
                  </a:cubicBezTo>
                  <a:lnTo>
                    <a:pt x="234642" y="306490"/>
                  </a:lnTo>
                  <a:lnTo>
                    <a:pt x="234996" y="301202"/>
                  </a:lnTo>
                  <a:cubicBezTo>
                    <a:pt x="235363" y="299018"/>
                    <a:pt x="235912" y="297378"/>
                    <a:pt x="236644" y="296281"/>
                  </a:cubicBezTo>
                  <a:cubicBezTo>
                    <a:pt x="238109" y="294087"/>
                    <a:pt x="241536" y="289203"/>
                    <a:pt x="246926" y="281628"/>
                  </a:cubicBezTo>
                  <a:cubicBezTo>
                    <a:pt x="255905" y="285446"/>
                    <a:pt x="263425" y="288624"/>
                    <a:pt x="269485" y="291163"/>
                  </a:cubicBezTo>
                  <a:lnTo>
                    <a:pt x="276409" y="294045"/>
                  </a:lnTo>
                  <a:lnTo>
                    <a:pt x="300949" y="285465"/>
                  </a:lnTo>
                  <a:cubicBezTo>
                    <a:pt x="310490" y="281647"/>
                    <a:pt x="318623" y="278774"/>
                    <a:pt x="325348" y="276846"/>
                  </a:cubicBezTo>
                  <a:lnTo>
                    <a:pt x="390814" y="251229"/>
                  </a:lnTo>
                  <a:cubicBezTo>
                    <a:pt x="400271" y="247403"/>
                    <a:pt x="408320" y="244117"/>
                    <a:pt x="414962" y="241369"/>
                  </a:cubicBezTo>
                  <a:cubicBezTo>
                    <a:pt x="418283" y="239995"/>
                    <a:pt x="421948" y="238527"/>
                    <a:pt x="425957" y="236963"/>
                  </a:cubicBezTo>
                  <a:lnTo>
                    <a:pt x="429066" y="235779"/>
                  </a:lnTo>
                  <a:lnTo>
                    <a:pt x="429000" y="235677"/>
                  </a:lnTo>
                  <a:cubicBezTo>
                    <a:pt x="427391" y="232990"/>
                    <a:pt x="425782" y="230804"/>
                    <a:pt x="424173" y="229119"/>
                  </a:cubicBezTo>
                  <a:lnTo>
                    <a:pt x="400400" y="202295"/>
                  </a:lnTo>
                  <a:lnTo>
                    <a:pt x="399466" y="197832"/>
                  </a:lnTo>
                  <a:lnTo>
                    <a:pt x="363011" y="217733"/>
                  </a:lnTo>
                  <a:lnTo>
                    <a:pt x="338122" y="227707"/>
                  </a:lnTo>
                  <a:cubicBezTo>
                    <a:pt x="322517" y="230470"/>
                    <a:pt x="313568" y="232420"/>
                    <a:pt x="311276" y="233559"/>
                  </a:cubicBezTo>
                  <a:lnTo>
                    <a:pt x="292034" y="233559"/>
                  </a:lnTo>
                  <a:lnTo>
                    <a:pt x="271632" y="220557"/>
                  </a:lnTo>
                  <a:lnTo>
                    <a:pt x="297249" y="193938"/>
                  </a:lnTo>
                  <a:cubicBezTo>
                    <a:pt x="302668" y="189414"/>
                    <a:pt x="308710" y="184845"/>
                    <a:pt x="315374" y="180230"/>
                  </a:cubicBezTo>
                  <a:cubicBezTo>
                    <a:pt x="322038" y="175615"/>
                    <a:pt x="327784" y="171372"/>
                    <a:pt x="332612" y="167501"/>
                  </a:cubicBezTo>
                  <a:lnTo>
                    <a:pt x="392658" y="118886"/>
                  </a:lnTo>
                  <a:cubicBezTo>
                    <a:pt x="399929" y="112662"/>
                    <a:pt x="410556" y="104555"/>
                    <a:pt x="424537" y="94567"/>
                  </a:cubicBezTo>
                  <a:lnTo>
                    <a:pt x="465729" y="62665"/>
                  </a:lnTo>
                  <a:cubicBezTo>
                    <a:pt x="468887" y="59507"/>
                    <a:pt x="470921" y="56555"/>
                    <a:pt x="471832" y="53807"/>
                  </a:cubicBezTo>
                  <a:cubicBezTo>
                    <a:pt x="472743" y="51059"/>
                    <a:pt x="473198" y="46551"/>
                    <a:pt x="473198" y="40281"/>
                  </a:cubicBezTo>
                  <a:cubicBezTo>
                    <a:pt x="473198" y="34604"/>
                    <a:pt x="474154" y="27765"/>
                    <a:pt x="476067" y="19765"/>
                  </a:cubicBezTo>
                  <a:cubicBezTo>
                    <a:pt x="475111" y="6588"/>
                    <a:pt x="482951" y="0"/>
                    <a:pt x="49958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b="1" dirty="0"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1ACB222-22AD-D1FE-0AE2-E53FF529A04F}"/>
                </a:ext>
              </a:extLst>
            </p:cNvPr>
            <p:cNvSpPr txBox="1"/>
            <p:nvPr/>
          </p:nvSpPr>
          <p:spPr>
            <a:xfrm>
              <a:off x="7395915" y="-1201630"/>
              <a:ext cx="530886" cy="488657"/>
            </a:xfrm>
            <a:custGeom>
              <a:avLst/>
              <a:gdLst/>
              <a:ahLst/>
              <a:cxnLst/>
              <a:rect l="l" t="t" r="r" b="b"/>
              <a:pathLst>
                <a:path w="952681" h="876900">
                  <a:moveTo>
                    <a:pt x="439402" y="771991"/>
                  </a:moveTo>
                  <a:lnTo>
                    <a:pt x="439520" y="772109"/>
                  </a:lnTo>
                  <a:cubicBezTo>
                    <a:pt x="439110" y="771699"/>
                    <a:pt x="438905" y="771866"/>
                    <a:pt x="438905" y="772610"/>
                  </a:cubicBezTo>
                  <a:close/>
                  <a:moveTo>
                    <a:pt x="133237" y="665477"/>
                  </a:moveTo>
                  <a:lnTo>
                    <a:pt x="133436" y="667347"/>
                  </a:lnTo>
                  <a:cubicBezTo>
                    <a:pt x="133755" y="668451"/>
                    <a:pt x="134233" y="669163"/>
                    <a:pt x="134871" y="669482"/>
                  </a:cubicBezTo>
                  <a:close/>
                  <a:moveTo>
                    <a:pt x="285044" y="567537"/>
                  </a:moveTo>
                  <a:lnTo>
                    <a:pt x="284344" y="567538"/>
                  </a:lnTo>
                  <a:lnTo>
                    <a:pt x="284489" y="567591"/>
                  </a:lnTo>
                  <a:lnTo>
                    <a:pt x="285088" y="567876"/>
                  </a:lnTo>
                  <a:close/>
                  <a:moveTo>
                    <a:pt x="358730" y="534679"/>
                  </a:moveTo>
                  <a:cubicBezTo>
                    <a:pt x="355428" y="534679"/>
                    <a:pt x="352952" y="535415"/>
                    <a:pt x="351301" y="536888"/>
                  </a:cubicBezTo>
                  <a:lnTo>
                    <a:pt x="350596" y="538773"/>
                  </a:lnTo>
                  <a:close/>
                  <a:moveTo>
                    <a:pt x="433040" y="419929"/>
                  </a:moveTo>
                  <a:lnTo>
                    <a:pt x="433019" y="420188"/>
                  </a:lnTo>
                  <a:cubicBezTo>
                    <a:pt x="433497" y="423710"/>
                    <a:pt x="433736" y="423695"/>
                    <a:pt x="433736" y="420143"/>
                  </a:cubicBezTo>
                  <a:close/>
                  <a:moveTo>
                    <a:pt x="470511" y="398328"/>
                  </a:moveTo>
                  <a:cubicBezTo>
                    <a:pt x="470693" y="398146"/>
                    <a:pt x="470321" y="398846"/>
                    <a:pt x="469394" y="400429"/>
                  </a:cubicBezTo>
                  <a:lnTo>
                    <a:pt x="468100" y="402581"/>
                  </a:lnTo>
                  <a:lnTo>
                    <a:pt x="469208" y="401698"/>
                  </a:lnTo>
                  <a:lnTo>
                    <a:pt x="473953" y="398967"/>
                  </a:lnTo>
                  <a:close/>
                  <a:moveTo>
                    <a:pt x="525261" y="373072"/>
                  </a:moveTo>
                  <a:lnTo>
                    <a:pt x="523811" y="374527"/>
                  </a:lnTo>
                  <a:lnTo>
                    <a:pt x="525412" y="373906"/>
                  </a:lnTo>
                  <a:close/>
                  <a:moveTo>
                    <a:pt x="166773" y="361690"/>
                  </a:moveTo>
                  <a:cubicBezTo>
                    <a:pt x="166150" y="361690"/>
                    <a:pt x="165600" y="363618"/>
                    <a:pt x="165122" y="367474"/>
                  </a:cubicBezTo>
                  <a:lnTo>
                    <a:pt x="164917" y="371677"/>
                  </a:lnTo>
                  <a:close/>
                  <a:moveTo>
                    <a:pt x="549526" y="350191"/>
                  </a:moveTo>
                  <a:lnTo>
                    <a:pt x="546589" y="352775"/>
                  </a:lnTo>
                  <a:lnTo>
                    <a:pt x="547973" y="352323"/>
                  </a:lnTo>
                  <a:cubicBezTo>
                    <a:pt x="549008" y="351714"/>
                    <a:pt x="549526" y="351003"/>
                    <a:pt x="549526" y="350191"/>
                  </a:cubicBezTo>
                  <a:close/>
                  <a:moveTo>
                    <a:pt x="109977" y="294965"/>
                  </a:moveTo>
                  <a:cubicBezTo>
                    <a:pt x="112064" y="295192"/>
                    <a:pt x="113417" y="295663"/>
                    <a:pt x="114036" y="296378"/>
                  </a:cubicBezTo>
                  <a:cubicBezTo>
                    <a:pt x="115273" y="297809"/>
                    <a:pt x="113573" y="300217"/>
                    <a:pt x="108935" y="303602"/>
                  </a:cubicBezTo>
                  <a:lnTo>
                    <a:pt x="102765" y="295010"/>
                  </a:lnTo>
                  <a:close/>
                  <a:moveTo>
                    <a:pt x="102544" y="294702"/>
                  </a:moveTo>
                  <a:lnTo>
                    <a:pt x="102765" y="295010"/>
                  </a:lnTo>
                  <a:lnTo>
                    <a:pt x="101512" y="295018"/>
                  </a:lnTo>
                  <a:close/>
                  <a:moveTo>
                    <a:pt x="531833" y="227869"/>
                  </a:moveTo>
                  <a:lnTo>
                    <a:pt x="525081" y="231385"/>
                  </a:lnTo>
                  <a:cubicBezTo>
                    <a:pt x="519859" y="234239"/>
                    <a:pt x="515354" y="236854"/>
                    <a:pt x="511567" y="239229"/>
                  </a:cubicBezTo>
                  <a:cubicBezTo>
                    <a:pt x="507195" y="241400"/>
                    <a:pt x="504409" y="243085"/>
                    <a:pt x="503210" y="244284"/>
                  </a:cubicBezTo>
                  <a:cubicBezTo>
                    <a:pt x="499081" y="250478"/>
                    <a:pt x="491566" y="253575"/>
                    <a:pt x="480667" y="253575"/>
                  </a:cubicBezTo>
                  <a:cubicBezTo>
                    <a:pt x="467870" y="249643"/>
                    <a:pt x="457281" y="246782"/>
                    <a:pt x="448902" y="244990"/>
                  </a:cubicBezTo>
                  <a:lnTo>
                    <a:pt x="429114" y="242121"/>
                  </a:lnTo>
                  <a:cubicBezTo>
                    <a:pt x="427725" y="242121"/>
                    <a:pt x="424748" y="241163"/>
                    <a:pt x="420182" y="239246"/>
                  </a:cubicBezTo>
                  <a:lnTo>
                    <a:pt x="420028" y="239177"/>
                  </a:lnTo>
                  <a:lnTo>
                    <a:pt x="423717" y="247905"/>
                  </a:lnTo>
                  <a:lnTo>
                    <a:pt x="423717" y="265302"/>
                  </a:lnTo>
                  <a:lnTo>
                    <a:pt x="426245" y="286638"/>
                  </a:lnTo>
                  <a:cubicBezTo>
                    <a:pt x="426245" y="286638"/>
                    <a:pt x="427786" y="291268"/>
                    <a:pt x="430867" y="300528"/>
                  </a:cubicBezTo>
                  <a:lnTo>
                    <a:pt x="430867" y="317939"/>
                  </a:lnTo>
                  <a:lnTo>
                    <a:pt x="446169" y="309124"/>
                  </a:lnTo>
                  <a:cubicBezTo>
                    <a:pt x="453835" y="304334"/>
                    <a:pt x="460302" y="300892"/>
                    <a:pt x="465570" y="298797"/>
                  </a:cubicBezTo>
                  <a:lnTo>
                    <a:pt x="487043" y="285932"/>
                  </a:lnTo>
                  <a:cubicBezTo>
                    <a:pt x="488667" y="285279"/>
                    <a:pt x="489388" y="285188"/>
                    <a:pt x="489206" y="285659"/>
                  </a:cubicBezTo>
                  <a:cubicBezTo>
                    <a:pt x="496326" y="275336"/>
                    <a:pt x="506686" y="272156"/>
                    <a:pt x="520288" y="276118"/>
                  </a:cubicBezTo>
                  <a:cubicBezTo>
                    <a:pt x="520015" y="275981"/>
                    <a:pt x="520068" y="275913"/>
                    <a:pt x="520447" y="275913"/>
                  </a:cubicBezTo>
                  <a:lnTo>
                    <a:pt x="528964" y="272270"/>
                  </a:lnTo>
                  <a:cubicBezTo>
                    <a:pt x="528964" y="273590"/>
                    <a:pt x="529442" y="272588"/>
                    <a:pt x="530398" y="269264"/>
                  </a:cubicBezTo>
                  <a:cubicBezTo>
                    <a:pt x="531354" y="265939"/>
                    <a:pt x="531833" y="263472"/>
                    <a:pt x="531833" y="261863"/>
                  </a:cubicBezTo>
                  <a:close/>
                  <a:moveTo>
                    <a:pt x="99986" y="158666"/>
                  </a:moveTo>
                  <a:lnTo>
                    <a:pt x="131228" y="172374"/>
                  </a:lnTo>
                  <a:cubicBezTo>
                    <a:pt x="134681" y="173908"/>
                    <a:pt x="137163" y="174961"/>
                    <a:pt x="138674" y="175534"/>
                  </a:cubicBezTo>
                  <a:lnTo>
                    <a:pt x="139632" y="175699"/>
                  </a:lnTo>
                  <a:lnTo>
                    <a:pt x="155524" y="164359"/>
                  </a:lnTo>
                  <a:cubicBezTo>
                    <a:pt x="158393" y="161536"/>
                    <a:pt x="164784" y="160124"/>
                    <a:pt x="174697" y="160124"/>
                  </a:cubicBezTo>
                  <a:lnTo>
                    <a:pt x="189680" y="160124"/>
                  </a:lnTo>
                  <a:cubicBezTo>
                    <a:pt x="198515" y="161870"/>
                    <a:pt x="205255" y="164610"/>
                    <a:pt x="209900" y="168344"/>
                  </a:cubicBezTo>
                  <a:cubicBezTo>
                    <a:pt x="214546" y="172078"/>
                    <a:pt x="217673" y="178720"/>
                    <a:pt x="219282" y="188268"/>
                  </a:cubicBezTo>
                  <a:cubicBezTo>
                    <a:pt x="219282" y="184640"/>
                    <a:pt x="221187" y="185308"/>
                    <a:pt x="224997" y="190272"/>
                  </a:cubicBezTo>
                  <a:lnTo>
                    <a:pt x="222639" y="195782"/>
                  </a:lnTo>
                  <a:lnTo>
                    <a:pt x="223011" y="196238"/>
                  </a:lnTo>
                  <a:cubicBezTo>
                    <a:pt x="223963" y="197984"/>
                    <a:pt x="225582" y="201703"/>
                    <a:pt x="227867" y="207396"/>
                  </a:cubicBezTo>
                  <a:cubicBezTo>
                    <a:pt x="218303" y="219237"/>
                    <a:pt x="213521" y="225157"/>
                    <a:pt x="213521" y="225157"/>
                  </a:cubicBezTo>
                  <a:cubicBezTo>
                    <a:pt x="212641" y="226037"/>
                    <a:pt x="212200" y="226478"/>
                    <a:pt x="212200" y="226478"/>
                  </a:cubicBezTo>
                  <a:cubicBezTo>
                    <a:pt x="211016" y="232368"/>
                    <a:pt x="207817" y="236945"/>
                    <a:pt x="202602" y="240208"/>
                  </a:cubicBezTo>
                  <a:cubicBezTo>
                    <a:pt x="197388" y="243472"/>
                    <a:pt x="194948" y="244899"/>
                    <a:pt x="195282" y="244489"/>
                  </a:cubicBezTo>
                  <a:cubicBezTo>
                    <a:pt x="186173" y="255905"/>
                    <a:pt x="173946" y="264171"/>
                    <a:pt x="158598" y="269287"/>
                  </a:cubicBezTo>
                  <a:lnTo>
                    <a:pt x="153429" y="269287"/>
                  </a:lnTo>
                  <a:cubicBezTo>
                    <a:pt x="152214" y="268345"/>
                    <a:pt x="151080" y="268706"/>
                    <a:pt x="150025" y="270368"/>
                  </a:cubicBezTo>
                  <a:cubicBezTo>
                    <a:pt x="148970" y="272030"/>
                    <a:pt x="147516" y="273757"/>
                    <a:pt x="145664" y="275549"/>
                  </a:cubicBezTo>
                  <a:cubicBezTo>
                    <a:pt x="122871" y="286000"/>
                    <a:pt x="108894" y="292264"/>
                    <a:pt x="103733" y="294339"/>
                  </a:cubicBezTo>
                  <a:lnTo>
                    <a:pt x="102544" y="294702"/>
                  </a:lnTo>
                  <a:lnTo>
                    <a:pt x="92927" y="281309"/>
                  </a:lnTo>
                  <a:lnTo>
                    <a:pt x="112943" y="254372"/>
                  </a:lnTo>
                  <a:cubicBezTo>
                    <a:pt x="105429" y="247389"/>
                    <a:pt x="100844" y="243085"/>
                    <a:pt x="99189" y="241461"/>
                  </a:cubicBezTo>
                  <a:cubicBezTo>
                    <a:pt x="96351" y="234326"/>
                    <a:pt x="94453" y="228132"/>
                    <a:pt x="93496" y="222880"/>
                  </a:cubicBezTo>
                  <a:cubicBezTo>
                    <a:pt x="92540" y="217628"/>
                    <a:pt x="91569" y="213779"/>
                    <a:pt x="90582" y="211335"/>
                  </a:cubicBezTo>
                  <a:cubicBezTo>
                    <a:pt x="88335" y="209043"/>
                    <a:pt x="87212" y="206994"/>
                    <a:pt x="87212" y="205187"/>
                  </a:cubicBezTo>
                  <a:cubicBezTo>
                    <a:pt x="87212" y="203381"/>
                    <a:pt x="87561" y="202826"/>
                    <a:pt x="88259" y="203525"/>
                  </a:cubicBezTo>
                  <a:cubicBezTo>
                    <a:pt x="83751" y="194492"/>
                    <a:pt x="81496" y="188640"/>
                    <a:pt x="81496" y="185969"/>
                  </a:cubicBezTo>
                  <a:lnTo>
                    <a:pt x="80062" y="175813"/>
                  </a:lnTo>
                  <a:cubicBezTo>
                    <a:pt x="86347" y="168207"/>
                    <a:pt x="90438" y="164405"/>
                    <a:pt x="92335" y="164405"/>
                  </a:cubicBezTo>
                  <a:close/>
                  <a:moveTo>
                    <a:pt x="488045" y="102662"/>
                  </a:moveTo>
                  <a:cubicBezTo>
                    <a:pt x="489001" y="102161"/>
                    <a:pt x="489479" y="102400"/>
                    <a:pt x="489479" y="103379"/>
                  </a:cubicBezTo>
                  <a:cubicBezTo>
                    <a:pt x="489479" y="104358"/>
                    <a:pt x="488517" y="105093"/>
                    <a:pt x="486593" y="105582"/>
                  </a:cubicBezTo>
                  <a:lnTo>
                    <a:pt x="484460" y="105763"/>
                  </a:lnTo>
                  <a:close/>
                  <a:moveTo>
                    <a:pt x="378859" y="0"/>
                  </a:moveTo>
                  <a:cubicBezTo>
                    <a:pt x="392582" y="0"/>
                    <a:pt x="403269" y="949"/>
                    <a:pt x="410920" y="2847"/>
                  </a:cubicBezTo>
                  <a:cubicBezTo>
                    <a:pt x="413820" y="2847"/>
                    <a:pt x="417167" y="3325"/>
                    <a:pt x="420962" y="4281"/>
                  </a:cubicBezTo>
                  <a:cubicBezTo>
                    <a:pt x="424757" y="5238"/>
                    <a:pt x="430086" y="5716"/>
                    <a:pt x="436947" y="5716"/>
                  </a:cubicBezTo>
                  <a:lnTo>
                    <a:pt x="445099" y="13868"/>
                  </a:lnTo>
                  <a:cubicBezTo>
                    <a:pt x="448925" y="15416"/>
                    <a:pt x="453228" y="17860"/>
                    <a:pt x="458010" y="21200"/>
                  </a:cubicBezTo>
                  <a:cubicBezTo>
                    <a:pt x="462792" y="24539"/>
                    <a:pt x="469153" y="27705"/>
                    <a:pt x="477092" y="30695"/>
                  </a:cubicBezTo>
                  <a:cubicBezTo>
                    <a:pt x="486200" y="37526"/>
                    <a:pt x="492705" y="42885"/>
                    <a:pt x="496606" y="46771"/>
                  </a:cubicBezTo>
                  <a:cubicBezTo>
                    <a:pt x="500584" y="50779"/>
                    <a:pt x="503013" y="55056"/>
                    <a:pt x="503893" y="59602"/>
                  </a:cubicBezTo>
                  <a:cubicBezTo>
                    <a:pt x="504773" y="64149"/>
                    <a:pt x="504348" y="68684"/>
                    <a:pt x="502618" y="73208"/>
                  </a:cubicBezTo>
                  <a:lnTo>
                    <a:pt x="498064" y="85664"/>
                  </a:lnTo>
                  <a:cubicBezTo>
                    <a:pt x="498064" y="96745"/>
                    <a:pt x="491354" y="103630"/>
                    <a:pt x="477934" y="106317"/>
                  </a:cubicBezTo>
                  <a:lnTo>
                    <a:pt x="484460" y="105763"/>
                  </a:lnTo>
                  <a:lnTo>
                    <a:pt x="483741" y="106385"/>
                  </a:lnTo>
                  <a:cubicBezTo>
                    <a:pt x="463111" y="127091"/>
                    <a:pt x="452105" y="138309"/>
                    <a:pt x="450723" y="140040"/>
                  </a:cubicBezTo>
                  <a:cubicBezTo>
                    <a:pt x="446215" y="146795"/>
                    <a:pt x="440211" y="154393"/>
                    <a:pt x="432712" y="162834"/>
                  </a:cubicBezTo>
                  <a:cubicBezTo>
                    <a:pt x="425213" y="171274"/>
                    <a:pt x="418245" y="180003"/>
                    <a:pt x="411808" y="189020"/>
                  </a:cubicBezTo>
                  <a:cubicBezTo>
                    <a:pt x="408286" y="190781"/>
                    <a:pt x="404977" y="194371"/>
                    <a:pt x="401880" y="199790"/>
                  </a:cubicBezTo>
                  <a:cubicBezTo>
                    <a:pt x="397630" y="204041"/>
                    <a:pt x="393964" y="207263"/>
                    <a:pt x="390882" y="209457"/>
                  </a:cubicBezTo>
                  <a:lnTo>
                    <a:pt x="390464" y="209747"/>
                  </a:lnTo>
                  <a:lnTo>
                    <a:pt x="394252" y="212997"/>
                  </a:lnTo>
                  <a:cubicBezTo>
                    <a:pt x="399246" y="216747"/>
                    <a:pt x="402992" y="219559"/>
                    <a:pt x="405489" y="221434"/>
                  </a:cubicBezTo>
                  <a:lnTo>
                    <a:pt x="407637" y="223047"/>
                  </a:lnTo>
                  <a:lnTo>
                    <a:pt x="420074" y="207123"/>
                  </a:lnTo>
                  <a:cubicBezTo>
                    <a:pt x="419057" y="207639"/>
                    <a:pt x="418366" y="208162"/>
                    <a:pt x="418002" y="208694"/>
                  </a:cubicBezTo>
                  <a:cubicBezTo>
                    <a:pt x="417638" y="209225"/>
                    <a:pt x="417455" y="207715"/>
                    <a:pt x="417455" y="204162"/>
                  </a:cubicBezTo>
                  <a:lnTo>
                    <a:pt x="427816" y="199039"/>
                  </a:lnTo>
                  <a:lnTo>
                    <a:pt x="451498" y="184853"/>
                  </a:lnTo>
                  <a:lnTo>
                    <a:pt x="501593" y="157756"/>
                  </a:lnTo>
                  <a:cubicBezTo>
                    <a:pt x="510580" y="153262"/>
                    <a:pt x="522626" y="149406"/>
                    <a:pt x="537730" y="146188"/>
                  </a:cubicBezTo>
                  <a:cubicBezTo>
                    <a:pt x="548751" y="144017"/>
                    <a:pt x="559400" y="145520"/>
                    <a:pt x="569677" y="150697"/>
                  </a:cubicBezTo>
                  <a:cubicBezTo>
                    <a:pt x="572486" y="152109"/>
                    <a:pt x="576520" y="153771"/>
                    <a:pt x="581780" y="155684"/>
                  </a:cubicBezTo>
                  <a:cubicBezTo>
                    <a:pt x="587040" y="157596"/>
                    <a:pt x="591431" y="159433"/>
                    <a:pt x="594953" y="161194"/>
                  </a:cubicBezTo>
                  <a:lnTo>
                    <a:pt x="602672" y="165839"/>
                  </a:lnTo>
                  <a:cubicBezTo>
                    <a:pt x="612995" y="169984"/>
                    <a:pt x="618156" y="177209"/>
                    <a:pt x="618156" y="187517"/>
                  </a:cubicBezTo>
                  <a:cubicBezTo>
                    <a:pt x="618156" y="184390"/>
                    <a:pt x="618631" y="183065"/>
                    <a:pt x="619579" y="183544"/>
                  </a:cubicBezTo>
                  <a:cubicBezTo>
                    <a:pt x="620528" y="184022"/>
                    <a:pt x="621003" y="187919"/>
                    <a:pt x="621003" y="195236"/>
                  </a:cubicBezTo>
                  <a:cubicBezTo>
                    <a:pt x="619378" y="200185"/>
                    <a:pt x="618259" y="203434"/>
                    <a:pt x="617644" y="204982"/>
                  </a:cubicBezTo>
                  <a:cubicBezTo>
                    <a:pt x="617029" y="206531"/>
                    <a:pt x="616722" y="207381"/>
                    <a:pt x="616722" y="207532"/>
                  </a:cubicBezTo>
                  <a:cubicBezTo>
                    <a:pt x="616722" y="220800"/>
                    <a:pt x="616927" y="233229"/>
                    <a:pt x="617337" y="244820"/>
                  </a:cubicBezTo>
                  <a:cubicBezTo>
                    <a:pt x="617747" y="256410"/>
                    <a:pt x="617542" y="269613"/>
                    <a:pt x="616722" y="284429"/>
                  </a:cubicBezTo>
                  <a:lnTo>
                    <a:pt x="616722" y="321910"/>
                  </a:lnTo>
                  <a:cubicBezTo>
                    <a:pt x="616722" y="342164"/>
                    <a:pt x="616423" y="359319"/>
                    <a:pt x="615825" y="373374"/>
                  </a:cubicBezTo>
                  <a:lnTo>
                    <a:pt x="615150" y="385977"/>
                  </a:lnTo>
                  <a:lnTo>
                    <a:pt x="619819" y="385986"/>
                  </a:lnTo>
                  <a:cubicBezTo>
                    <a:pt x="618908" y="385986"/>
                    <a:pt x="618893" y="385546"/>
                    <a:pt x="619773" y="384666"/>
                  </a:cubicBezTo>
                  <a:cubicBezTo>
                    <a:pt x="623583" y="383709"/>
                    <a:pt x="627842" y="380878"/>
                    <a:pt x="632547" y="376172"/>
                  </a:cubicBezTo>
                  <a:cubicBezTo>
                    <a:pt x="644828" y="369523"/>
                    <a:pt x="654673" y="364248"/>
                    <a:pt x="662081" y="360347"/>
                  </a:cubicBezTo>
                  <a:cubicBezTo>
                    <a:pt x="669489" y="356445"/>
                    <a:pt x="675872" y="352711"/>
                    <a:pt x="681231" y="349143"/>
                  </a:cubicBezTo>
                  <a:cubicBezTo>
                    <a:pt x="694833" y="340764"/>
                    <a:pt x="710590" y="332589"/>
                    <a:pt x="728503" y="324619"/>
                  </a:cubicBezTo>
                  <a:lnTo>
                    <a:pt x="791350" y="294585"/>
                  </a:lnTo>
                  <a:cubicBezTo>
                    <a:pt x="791791" y="294145"/>
                    <a:pt x="792011" y="294729"/>
                    <a:pt x="792011" y="296338"/>
                  </a:cubicBezTo>
                  <a:cubicBezTo>
                    <a:pt x="791054" y="286152"/>
                    <a:pt x="790815" y="277010"/>
                    <a:pt x="791294" y="268911"/>
                  </a:cubicBezTo>
                  <a:cubicBezTo>
                    <a:pt x="791532" y="264862"/>
                    <a:pt x="791712" y="261297"/>
                    <a:pt x="791831" y="258217"/>
                  </a:cubicBezTo>
                  <a:lnTo>
                    <a:pt x="791906" y="254979"/>
                  </a:lnTo>
                  <a:lnTo>
                    <a:pt x="791120" y="254323"/>
                  </a:lnTo>
                  <a:cubicBezTo>
                    <a:pt x="787562" y="251358"/>
                    <a:pt x="778667" y="243943"/>
                    <a:pt x="764435" y="232079"/>
                  </a:cubicBezTo>
                  <a:cubicBezTo>
                    <a:pt x="763509" y="231153"/>
                    <a:pt x="761134" y="230690"/>
                    <a:pt x="757308" y="230690"/>
                  </a:cubicBezTo>
                  <a:lnTo>
                    <a:pt x="749134" y="201954"/>
                  </a:lnTo>
                  <a:cubicBezTo>
                    <a:pt x="761323" y="197885"/>
                    <a:pt x="771418" y="195851"/>
                    <a:pt x="779419" y="195851"/>
                  </a:cubicBezTo>
                  <a:cubicBezTo>
                    <a:pt x="782625" y="195851"/>
                    <a:pt x="785293" y="195940"/>
                    <a:pt x="787421" y="196117"/>
                  </a:cubicBezTo>
                  <a:lnTo>
                    <a:pt x="792011" y="196886"/>
                  </a:lnTo>
                  <a:lnTo>
                    <a:pt x="792011" y="183236"/>
                  </a:lnTo>
                  <a:lnTo>
                    <a:pt x="792011" y="128905"/>
                  </a:lnTo>
                  <a:cubicBezTo>
                    <a:pt x="792011" y="133141"/>
                    <a:pt x="791536" y="135019"/>
                    <a:pt x="790587" y="134541"/>
                  </a:cubicBezTo>
                  <a:cubicBezTo>
                    <a:pt x="789639" y="134063"/>
                    <a:pt x="789164" y="133042"/>
                    <a:pt x="789164" y="131478"/>
                  </a:cubicBezTo>
                  <a:cubicBezTo>
                    <a:pt x="786978" y="130173"/>
                    <a:pt x="784295" y="128381"/>
                    <a:pt x="781115" y="126104"/>
                  </a:cubicBezTo>
                  <a:cubicBezTo>
                    <a:pt x="777935" y="123827"/>
                    <a:pt x="775479" y="122112"/>
                    <a:pt x="773749" y="120958"/>
                  </a:cubicBezTo>
                  <a:cubicBezTo>
                    <a:pt x="772139" y="119774"/>
                    <a:pt x="771175" y="119182"/>
                    <a:pt x="770857" y="119182"/>
                  </a:cubicBezTo>
                  <a:lnTo>
                    <a:pt x="765118" y="119182"/>
                  </a:lnTo>
                  <a:cubicBezTo>
                    <a:pt x="762386" y="119182"/>
                    <a:pt x="754196" y="116032"/>
                    <a:pt x="740549" y="109732"/>
                  </a:cubicBezTo>
                  <a:cubicBezTo>
                    <a:pt x="752329" y="84229"/>
                    <a:pt x="767669" y="71477"/>
                    <a:pt x="786568" y="71477"/>
                  </a:cubicBezTo>
                  <a:cubicBezTo>
                    <a:pt x="795419" y="71477"/>
                    <a:pt x="802887" y="72244"/>
                    <a:pt x="808975" y="73777"/>
                  </a:cubicBezTo>
                  <a:cubicBezTo>
                    <a:pt x="813529" y="76054"/>
                    <a:pt x="817499" y="77193"/>
                    <a:pt x="820884" y="77193"/>
                  </a:cubicBezTo>
                  <a:lnTo>
                    <a:pt x="826599" y="77193"/>
                  </a:lnTo>
                  <a:cubicBezTo>
                    <a:pt x="826599" y="77193"/>
                    <a:pt x="829226" y="77193"/>
                    <a:pt x="834478" y="77193"/>
                  </a:cubicBezTo>
                  <a:lnTo>
                    <a:pt x="844452" y="84343"/>
                  </a:lnTo>
                  <a:cubicBezTo>
                    <a:pt x="844452" y="84343"/>
                    <a:pt x="849196" y="86719"/>
                    <a:pt x="858683" y="91470"/>
                  </a:cubicBezTo>
                  <a:cubicBezTo>
                    <a:pt x="859807" y="92715"/>
                    <a:pt x="863128" y="95406"/>
                    <a:pt x="868645" y="99542"/>
                  </a:cubicBezTo>
                  <a:cubicBezTo>
                    <a:pt x="874164" y="103679"/>
                    <a:pt x="876923" y="109656"/>
                    <a:pt x="876923" y="117474"/>
                  </a:cubicBezTo>
                  <a:lnTo>
                    <a:pt x="876923" y="120343"/>
                  </a:lnTo>
                  <a:cubicBezTo>
                    <a:pt x="876923" y="128374"/>
                    <a:pt x="876217" y="134499"/>
                    <a:pt x="874805" y="138719"/>
                  </a:cubicBezTo>
                  <a:cubicBezTo>
                    <a:pt x="874304" y="140511"/>
                    <a:pt x="874425" y="142598"/>
                    <a:pt x="875169" y="144981"/>
                  </a:cubicBezTo>
                  <a:lnTo>
                    <a:pt x="876923" y="183532"/>
                  </a:lnTo>
                  <a:lnTo>
                    <a:pt x="876923" y="227455"/>
                  </a:lnTo>
                  <a:lnTo>
                    <a:pt x="911101" y="240892"/>
                  </a:lnTo>
                  <a:cubicBezTo>
                    <a:pt x="924976" y="245172"/>
                    <a:pt x="932643" y="247791"/>
                    <a:pt x="934100" y="248747"/>
                  </a:cubicBezTo>
                  <a:cubicBezTo>
                    <a:pt x="937197" y="248747"/>
                    <a:pt x="943390" y="253840"/>
                    <a:pt x="952681" y="264027"/>
                  </a:cubicBezTo>
                  <a:lnTo>
                    <a:pt x="951269" y="275093"/>
                  </a:lnTo>
                  <a:cubicBezTo>
                    <a:pt x="951269" y="278114"/>
                    <a:pt x="950791" y="280573"/>
                    <a:pt x="949834" y="282471"/>
                  </a:cubicBezTo>
                  <a:cubicBezTo>
                    <a:pt x="948878" y="284368"/>
                    <a:pt x="948400" y="284649"/>
                    <a:pt x="948400" y="283313"/>
                  </a:cubicBezTo>
                  <a:cubicBezTo>
                    <a:pt x="948400" y="291283"/>
                    <a:pt x="943694" y="298630"/>
                    <a:pt x="934282" y="305355"/>
                  </a:cubicBezTo>
                  <a:cubicBezTo>
                    <a:pt x="929105" y="313113"/>
                    <a:pt x="921060" y="317773"/>
                    <a:pt x="910145" y="319337"/>
                  </a:cubicBezTo>
                  <a:cubicBezTo>
                    <a:pt x="910965" y="319337"/>
                    <a:pt x="909826" y="320885"/>
                    <a:pt x="906730" y="323982"/>
                  </a:cubicBezTo>
                  <a:lnTo>
                    <a:pt x="881204" y="336753"/>
                  </a:lnTo>
                  <a:lnTo>
                    <a:pt x="881204" y="432006"/>
                  </a:lnTo>
                  <a:lnTo>
                    <a:pt x="881204" y="504918"/>
                  </a:lnTo>
                  <a:lnTo>
                    <a:pt x="881204" y="554945"/>
                  </a:lnTo>
                  <a:cubicBezTo>
                    <a:pt x="881204" y="559590"/>
                    <a:pt x="880934" y="567875"/>
                    <a:pt x="880395" y="579799"/>
                  </a:cubicBezTo>
                  <a:cubicBezTo>
                    <a:pt x="879856" y="591724"/>
                    <a:pt x="880126" y="605747"/>
                    <a:pt x="881204" y="621868"/>
                  </a:cubicBezTo>
                  <a:lnTo>
                    <a:pt x="881204" y="673375"/>
                  </a:lnTo>
                  <a:lnTo>
                    <a:pt x="879564" y="720579"/>
                  </a:lnTo>
                  <a:lnTo>
                    <a:pt x="881204" y="744830"/>
                  </a:lnTo>
                  <a:cubicBezTo>
                    <a:pt x="881204" y="752405"/>
                    <a:pt x="880729" y="758625"/>
                    <a:pt x="879780" y="763491"/>
                  </a:cubicBezTo>
                  <a:cubicBezTo>
                    <a:pt x="878832" y="768356"/>
                    <a:pt x="877879" y="773885"/>
                    <a:pt x="876923" y="780079"/>
                  </a:cubicBezTo>
                  <a:cubicBezTo>
                    <a:pt x="876923" y="794743"/>
                    <a:pt x="876308" y="807586"/>
                    <a:pt x="875078" y="818607"/>
                  </a:cubicBezTo>
                  <a:cubicBezTo>
                    <a:pt x="873621" y="824421"/>
                    <a:pt x="870425" y="830622"/>
                    <a:pt x="865492" y="837211"/>
                  </a:cubicBezTo>
                  <a:cubicBezTo>
                    <a:pt x="865492" y="840023"/>
                    <a:pt x="862490" y="842427"/>
                    <a:pt x="856487" y="844424"/>
                  </a:cubicBezTo>
                  <a:lnTo>
                    <a:pt x="852568" y="845465"/>
                  </a:lnTo>
                  <a:lnTo>
                    <a:pt x="848435" y="852153"/>
                  </a:lnTo>
                  <a:cubicBezTo>
                    <a:pt x="842273" y="859778"/>
                    <a:pt x="832451" y="866289"/>
                    <a:pt x="818971" y="871685"/>
                  </a:cubicBezTo>
                  <a:cubicBezTo>
                    <a:pt x="817043" y="872338"/>
                    <a:pt x="815017" y="873371"/>
                    <a:pt x="812891" y="874783"/>
                  </a:cubicBezTo>
                  <a:cubicBezTo>
                    <a:pt x="810766" y="876194"/>
                    <a:pt x="807237" y="876900"/>
                    <a:pt x="802303" y="876900"/>
                  </a:cubicBezTo>
                  <a:cubicBezTo>
                    <a:pt x="795199" y="876900"/>
                    <a:pt x="789916" y="875132"/>
                    <a:pt x="786455" y="871594"/>
                  </a:cubicBezTo>
                  <a:lnTo>
                    <a:pt x="771859" y="858524"/>
                  </a:lnTo>
                  <a:cubicBezTo>
                    <a:pt x="770037" y="856702"/>
                    <a:pt x="766488" y="852862"/>
                    <a:pt x="761213" y="847002"/>
                  </a:cubicBezTo>
                  <a:cubicBezTo>
                    <a:pt x="755938" y="841142"/>
                    <a:pt x="751069" y="835541"/>
                    <a:pt x="746606" y="830197"/>
                  </a:cubicBezTo>
                  <a:lnTo>
                    <a:pt x="733945" y="814394"/>
                  </a:lnTo>
                  <a:cubicBezTo>
                    <a:pt x="732306" y="811100"/>
                    <a:pt x="722044" y="799070"/>
                    <a:pt x="703159" y="778303"/>
                  </a:cubicBezTo>
                  <a:cubicBezTo>
                    <a:pt x="696601" y="767054"/>
                    <a:pt x="692009" y="760124"/>
                    <a:pt x="689383" y="757513"/>
                  </a:cubicBezTo>
                  <a:cubicBezTo>
                    <a:pt x="686575" y="753248"/>
                    <a:pt x="684453" y="749688"/>
                    <a:pt x="683019" y="746834"/>
                  </a:cubicBezTo>
                  <a:cubicBezTo>
                    <a:pt x="681584" y="743980"/>
                    <a:pt x="679918" y="741118"/>
                    <a:pt x="678021" y="738249"/>
                  </a:cubicBezTo>
                  <a:cubicBezTo>
                    <a:pt x="677717" y="737642"/>
                    <a:pt x="675781" y="735775"/>
                    <a:pt x="672214" y="732648"/>
                  </a:cubicBezTo>
                  <a:cubicBezTo>
                    <a:pt x="668647" y="729521"/>
                    <a:pt x="665345" y="725695"/>
                    <a:pt x="662309" y="721171"/>
                  </a:cubicBezTo>
                  <a:lnTo>
                    <a:pt x="659007" y="714522"/>
                  </a:lnTo>
                  <a:lnTo>
                    <a:pt x="656138" y="708807"/>
                  </a:lnTo>
                  <a:cubicBezTo>
                    <a:pt x="652373" y="701262"/>
                    <a:pt x="650491" y="694294"/>
                    <a:pt x="650491" y="687903"/>
                  </a:cubicBezTo>
                  <a:lnTo>
                    <a:pt x="650491" y="684829"/>
                  </a:lnTo>
                  <a:cubicBezTo>
                    <a:pt x="645223" y="676070"/>
                    <a:pt x="641959" y="668662"/>
                    <a:pt x="640699" y="662605"/>
                  </a:cubicBezTo>
                  <a:cubicBezTo>
                    <a:pt x="639819" y="659098"/>
                    <a:pt x="637678" y="650870"/>
                    <a:pt x="634278" y="637922"/>
                  </a:cubicBezTo>
                  <a:cubicBezTo>
                    <a:pt x="632684" y="633185"/>
                    <a:pt x="632126" y="629504"/>
                    <a:pt x="632604" y="626878"/>
                  </a:cubicBezTo>
                  <a:cubicBezTo>
                    <a:pt x="633082" y="624251"/>
                    <a:pt x="633322" y="618779"/>
                    <a:pt x="633322" y="610460"/>
                  </a:cubicBezTo>
                  <a:lnTo>
                    <a:pt x="657595" y="610460"/>
                  </a:lnTo>
                  <a:lnTo>
                    <a:pt x="643341" y="601352"/>
                  </a:lnTo>
                  <a:cubicBezTo>
                    <a:pt x="643341" y="602293"/>
                    <a:pt x="642863" y="601728"/>
                    <a:pt x="641906" y="599655"/>
                  </a:cubicBezTo>
                  <a:cubicBezTo>
                    <a:pt x="640950" y="597583"/>
                    <a:pt x="640950" y="592942"/>
                    <a:pt x="641906" y="585731"/>
                  </a:cubicBezTo>
                  <a:cubicBezTo>
                    <a:pt x="641906" y="586718"/>
                    <a:pt x="643394" y="582725"/>
                    <a:pt x="646369" y="573754"/>
                  </a:cubicBezTo>
                  <a:lnTo>
                    <a:pt x="657026" y="564623"/>
                  </a:lnTo>
                  <a:cubicBezTo>
                    <a:pt x="657603" y="563454"/>
                    <a:pt x="658533" y="562012"/>
                    <a:pt x="659815" y="560296"/>
                  </a:cubicBezTo>
                  <a:cubicBezTo>
                    <a:pt x="661098" y="558581"/>
                    <a:pt x="662028" y="556858"/>
                    <a:pt x="662605" y="555127"/>
                  </a:cubicBezTo>
                  <a:cubicBezTo>
                    <a:pt x="669087" y="540539"/>
                    <a:pt x="681816" y="533245"/>
                    <a:pt x="700791" y="533245"/>
                  </a:cubicBezTo>
                  <a:cubicBezTo>
                    <a:pt x="716791" y="533245"/>
                    <a:pt x="728609" y="536425"/>
                    <a:pt x="736245" y="542786"/>
                  </a:cubicBezTo>
                  <a:cubicBezTo>
                    <a:pt x="736883" y="543104"/>
                    <a:pt x="738154" y="543742"/>
                    <a:pt x="740059" y="544698"/>
                  </a:cubicBezTo>
                  <a:cubicBezTo>
                    <a:pt x="741964" y="545655"/>
                    <a:pt x="744944" y="547135"/>
                    <a:pt x="748997" y="549139"/>
                  </a:cubicBezTo>
                  <a:cubicBezTo>
                    <a:pt x="761839" y="564577"/>
                    <a:pt x="768261" y="577473"/>
                    <a:pt x="768261" y="587826"/>
                  </a:cubicBezTo>
                  <a:lnTo>
                    <a:pt x="768261" y="591333"/>
                  </a:lnTo>
                  <a:lnTo>
                    <a:pt x="765414" y="611394"/>
                  </a:lnTo>
                  <a:cubicBezTo>
                    <a:pt x="765414" y="618847"/>
                    <a:pt x="761589" y="626400"/>
                    <a:pt x="753938" y="634051"/>
                  </a:cubicBezTo>
                  <a:cubicBezTo>
                    <a:pt x="750811" y="637178"/>
                    <a:pt x="749247" y="638741"/>
                    <a:pt x="749247" y="638741"/>
                  </a:cubicBezTo>
                  <a:cubicBezTo>
                    <a:pt x="745619" y="644768"/>
                    <a:pt x="740818" y="649273"/>
                    <a:pt x="734845" y="652256"/>
                  </a:cubicBezTo>
                  <a:cubicBezTo>
                    <a:pt x="728871" y="655239"/>
                    <a:pt x="726241" y="656730"/>
                    <a:pt x="726955" y="656730"/>
                  </a:cubicBezTo>
                  <a:cubicBezTo>
                    <a:pt x="723144" y="660540"/>
                    <a:pt x="715858" y="662446"/>
                    <a:pt x="705095" y="662446"/>
                  </a:cubicBezTo>
                  <a:cubicBezTo>
                    <a:pt x="693467" y="662446"/>
                    <a:pt x="687653" y="656897"/>
                    <a:pt x="687653" y="645800"/>
                  </a:cubicBezTo>
                  <a:cubicBezTo>
                    <a:pt x="685808" y="632904"/>
                    <a:pt x="684290" y="621363"/>
                    <a:pt x="683098" y="611177"/>
                  </a:cubicBezTo>
                  <a:lnTo>
                    <a:pt x="681621" y="597516"/>
                  </a:lnTo>
                  <a:lnTo>
                    <a:pt x="673495" y="604255"/>
                  </a:lnTo>
                  <a:lnTo>
                    <a:pt x="662537" y="611186"/>
                  </a:lnTo>
                  <a:lnTo>
                    <a:pt x="666772" y="628039"/>
                  </a:lnTo>
                  <a:cubicBezTo>
                    <a:pt x="666772" y="634384"/>
                    <a:pt x="667808" y="640506"/>
                    <a:pt x="669880" y="646404"/>
                  </a:cubicBezTo>
                  <a:cubicBezTo>
                    <a:pt x="671952" y="652301"/>
                    <a:pt x="673846" y="657808"/>
                    <a:pt x="675561" y="662924"/>
                  </a:cubicBezTo>
                  <a:lnTo>
                    <a:pt x="692548" y="689065"/>
                  </a:lnTo>
                  <a:cubicBezTo>
                    <a:pt x="707729" y="706021"/>
                    <a:pt x="720807" y="718499"/>
                    <a:pt x="731782" y="726500"/>
                  </a:cubicBezTo>
                  <a:cubicBezTo>
                    <a:pt x="752549" y="742940"/>
                    <a:pt x="765308" y="752944"/>
                    <a:pt x="770060" y="756511"/>
                  </a:cubicBezTo>
                  <a:cubicBezTo>
                    <a:pt x="771031" y="757187"/>
                    <a:pt x="773297" y="758933"/>
                    <a:pt x="776857" y="761749"/>
                  </a:cubicBezTo>
                  <a:lnTo>
                    <a:pt x="781916" y="765778"/>
                  </a:lnTo>
                  <a:lnTo>
                    <a:pt x="782453" y="763462"/>
                  </a:lnTo>
                  <a:cubicBezTo>
                    <a:pt x="784058" y="754468"/>
                    <a:pt x="784861" y="742724"/>
                    <a:pt x="784861" y="728230"/>
                  </a:cubicBezTo>
                  <a:cubicBezTo>
                    <a:pt x="785817" y="718636"/>
                    <a:pt x="786295" y="704237"/>
                    <a:pt x="786295" y="685034"/>
                  </a:cubicBezTo>
                  <a:lnTo>
                    <a:pt x="786295" y="642794"/>
                  </a:lnTo>
                  <a:cubicBezTo>
                    <a:pt x="785339" y="615712"/>
                    <a:pt x="785817" y="574854"/>
                    <a:pt x="787730" y="520220"/>
                  </a:cubicBezTo>
                  <a:lnTo>
                    <a:pt x="789164" y="451794"/>
                  </a:lnTo>
                  <a:cubicBezTo>
                    <a:pt x="789164" y="436659"/>
                    <a:pt x="789635" y="425289"/>
                    <a:pt x="790576" y="417683"/>
                  </a:cubicBezTo>
                  <a:cubicBezTo>
                    <a:pt x="790576" y="406837"/>
                    <a:pt x="790696" y="397527"/>
                    <a:pt x="790935" y="389755"/>
                  </a:cubicBezTo>
                  <a:lnTo>
                    <a:pt x="791005" y="388106"/>
                  </a:lnTo>
                  <a:lnTo>
                    <a:pt x="788846" y="389470"/>
                  </a:lnTo>
                  <a:cubicBezTo>
                    <a:pt x="778128" y="393372"/>
                    <a:pt x="766416" y="399042"/>
                    <a:pt x="753710" y="406480"/>
                  </a:cubicBezTo>
                  <a:lnTo>
                    <a:pt x="737361" y="416545"/>
                  </a:lnTo>
                  <a:cubicBezTo>
                    <a:pt x="735069" y="417683"/>
                    <a:pt x="732112" y="418856"/>
                    <a:pt x="728492" y="420063"/>
                  </a:cubicBezTo>
                  <a:cubicBezTo>
                    <a:pt x="724871" y="421270"/>
                    <a:pt x="722697" y="422237"/>
                    <a:pt x="721968" y="422966"/>
                  </a:cubicBezTo>
                  <a:lnTo>
                    <a:pt x="710264" y="432325"/>
                  </a:lnTo>
                  <a:cubicBezTo>
                    <a:pt x="704009" y="436515"/>
                    <a:pt x="695972" y="439832"/>
                    <a:pt x="686150" y="442276"/>
                  </a:cubicBezTo>
                  <a:lnTo>
                    <a:pt x="663789" y="442276"/>
                  </a:lnTo>
                  <a:cubicBezTo>
                    <a:pt x="659022" y="443232"/>
                    <a:pt x="650863" y="443710"/>
                    <a:pt x="639310" y="443710"/>
                  </a:cubicBezTo>
                  <a:lnTo>
                    <a:pt x="632502" y="443710"/>
                  </a:lnTo>
                  <a:cubicBezTo>
                    <a:pt x="627705" y="442329"/>
                    <a:pt x="623464" y="440834"/>
                    <a:pt x="619779" y="439224"/>
                  </a:cubicBezTo>
                  <a:lnTo>
                    <a:pt x="616632" y="437492"/>
                  </a:lnTo>
                  <a:lnTo>
                    <a:pt x="616722" y="444872"/>
                  </a:lnTo>
                  <a:cubicBezTo>
                    <a:pt x="616722" y="469418"/>
                    <a:pt x="616198" y="488485"/>
                    <a:pt x="615151" y="502072"/>
                  </a:cubicBezTo>
                  <a:cubicBezTo>
                    <a:pt x="617079" y="524083"/>
                    <a:pt x="617079" y="546118"/>
                    <a:pt x="615151" y="568175"/>
                  </a:cubicBezTo>
                  <a:cubicBezTo>
                    <a:pt x="616198" y="582854"/>
                    <a:pt x="616722" y="603227"/>
                    <a:pt x="616722" y="629291"/>
                  </a:cubicBezTo>
                  <a:cubicBezTo>
                    <a:pt x="616722" y="633633"/>
                    <a:pt x="616456" y="640870"/>
                    <a:pt x="615925" y="651003"/>
                  </a:cubicBezTo>
                  <a:cubicBezTo>
                    <a:pt x="615394" y="661136"/>
                    <a:pt x="615621" y="672153"/>
                    <a:pt x="616608" y="684055"/>
                  </a:cubicBezTo>
                  <a:lnTo>
                    <a:pt x="612441" y="723904"/>
                  </a:lnTo>
                  <a:lnTo>
                    <a:pt x="613876" y="728002"/>
                  </a:lnTo>
                  <a:lnTo>
                    <a:pt x="613876" y="742234"/>
                  </a:lnTo>
                  <a:lnTo>
                    <a:pt x="613876" y="767988"/>
                  </a:lnTo>
                  <a:lnTo>
                    <a:pt x="611006" y="803647"/>
                  </a:lnTo>
                  <a:cubicBezTo>
                    <a:pt x="611006" y="811586"/>
                    <a:pt x="609094" y="817468"/>
                    <a:pt x="605268" y="821294"/>
                  </a:cubicBezTo>
                  <a:cubicBezTo>
                    <a:pt x="601443" y="825119"/>
                    <a:pt x="599052" y="827510"/>
                    <a:pt x="598095" y="828467"/>
                  </a:cubicBezTo>
                  <a:cubicBezTo>
                    <a:pt x="598095" y="828467"/>
                    <a:pt x="598281" y="828281"/>
                    <a:pt x="598653" y="827909"/>
                  </a:cubicBezTo>
                  <a:cubicBezTo>
                    <a:pt x="599025" y="827537"/>
                    <a:pt x="599211" y="827351"/>
                    <a:pt x="599211" y="827351"/>
                  </a:cubicBezTo>
                  <a:cubicBezTo>
                    <a:pt x="597314" y="834015"/>
                    <a:pt x="593556" y="840156"/>
                    <a:pt x="587940" y="845772"/>
                  </a:cubicBezTo>
                  <a:lnTo>
                    <a:pt x="574598" y="859114"/>
                  </a:lnTo>
                  <a:lnTo>
                    <a:pt x="571391" y="863021"/>
                  </a:lnTo>
                  <a:cubicBezTo>
                    <a:pt x="567251" y="866900"/>
                    <a:pt x="561617" y="870266"/>
                    <a:pt x="554489" y="873120"/>
                  </a:cubicBezTo>
                  <a:cubicBezTo>
                    <a:pt x="554489" y="873120"/>
                    <a:pt x="552212" y="873511"/>
                    <a:pt x="547658" y="874293"/>
                  </a:cubicBezTo>
                  <a:cubicBezTo>
                    <a:pt x="543104" y="875075"/>
                    <a:pt x="538444" y="873826"/>
                    <a:pt x="533677" y="870547"/>
                  </a:cubicBezTo>
                  <a:cubicBezTo>
                    <a:pt x="523187" y="863868"/>
                    <a:pt x="513259" y="855845"/>
                    <a:pt x="503893" y="846478"/>
                  </a:cubicBezTo>
                  <a:lnTo>
                    <a:pt x="471240" y="810865"/>
                  </a:lnTo>
                  <a:lnTo>
                    <a:pt x="455733" y="794037"/>
                  </a:lnTo>
                  <a:cubicBezTo>
                    <a:pt x="454033" y="792337"/>
                    <a:pt x="451277" y="790527"/>
                    <a:pt x="447467" y="788607"/>
                  </a:cubicBezTo>
                  <a:cubicBezTo>
                    <a:pt x="445562" y="787646"/>
                    <a:pt x="444133" y="786126"/>
                    <a:pt x="443181" y="784044"/>
                  </a:cubicBezTo>
                  <a:lnTo>
                    <a:pt x="442976" y="782909"/>
                  </a:lnTo>
                  <a:lnTo>
                    <a:pt x="440778" y="782049"/>
                  </a:lnTo>
                  <a:cubicBezTo>
                    <a:pt x="439765" y="780766"/>
                    <a:pt x="439376" y="778842"/>
                    <a:pt x="439611" y="776276"/>
                  </a:cubicBezTo>
                  <a:cubicBezTo>
                    <a:pt x="439847" y="773711"/>
                    <a:pt x="439905" y="772123"/>
                    <a:pt x="439788" y="771512"/>
                  </a:cubicBezTo>
                  <a:lnTo>
                    <a:pt x="439402" y="771991"/>
                  </a:lnTo>
                  <a:lnTo>
                    <a:pt x="437562" y="770151"/>
                  </a:lnTo>
                  <a:lnTo>
                    <a:pt x="427452" y="751957"/>
                  </a:lnTo>
                  <a:lnTo>
                    <a:pt x="427452" y="731942"/>
                  </a:lnTo>
                  <a:cubicBezTo>
                    <a:pt x="442359" y="733870"/>
                    <a:pt x="450526" y="734834"/>
                    <a:pt x="451953" y="734834"/>
                  </a:cubicBezTo>
                  <a:cubicBezTo>
                    <a:pt x="453380" y="734834"/>
                    <a:pt x="455528" y="736268"/>
                    <a:pt x="458397" y="739137"/>
                  </a:cubicBezTo>
                  <a:cubicBezTo>
                    <a:pt x="461767" y="740807"/>
                    <a:pt x="466101" y="743232"/>
                    <a:pt x="471399" y="746412"/>
                  </a:cubicBezTo>
                  <a:cubicBezTo>
                    <a:pt x="476697" y="749593"/>
                    <a:pt x="482921" y="753323"/>
                    <a:pt x="490071" y="757604"/>
                  </a:cubicBezTo>
                  <a:cubicBezTo>
                    <a:pt x="493760" y="760064"/>
                    <a:pt x="500128" y="763555"/>
                    <a:pt x="509176" y="768079"/>
                  </a:cubicBezTo>
                  <a:lnTo>
                    <a:pt x="516469" y="771726"/>
                  </a:lnTo>
                  <a:lnTo>
                    <a:pt x="519761" y="571624"/>
                  </a:lnTo>
                  <a:lnTo>
                    <a:pt x="517920" y="574414"/>
                  </a:lnTo>
                  <a:cubicBezTo>
                    <a:pt x="512834" y="584585"/>
                    <a:pt x="508591" y="592213"/>
                    <a:pt x="505191" y="597299"/>
                  </a:cubicBezTo>
                  <a:lnTo>
                    <a:pt x="484424" y="625489"/>
                  </a:lnTo>
                  <a:cubicBezTo>
                    <a:pt x="479703" y="633049"/>
                    <a:pt x="467604" y="650149"/>
                    <a:pt x="448128" y="676791"/>
                  </a:cubicBezTo>
                  <a:cubicBezTo>
                    <a:pt x="444712" y="680207"/>
                    <a:pt x="440408" y="685376"/>
                    <a:pt x="435217" y="692298"/>
                  </a:cubicBezTo>
                  <a:lnTo>
                    <a:pt x="384210" y="742507"/>
                  </a:lnTo>
                  <a:cubicBezTo>
                    <a:pt x="372187" y="756185"/>
                    <a:pt x="361242" y="766865"/>
                    <a:pt x="351375" y="774546"/>
                  </a:cubicBezTo>
                  <a:lnTo>
                    <a:pt x="326896" y="796155"/>
                  </a:lnTo>
                  <a:cubicBezTo>
                    <a:pt x="322843" y="799206"/>
                    <a:pt x="318790" y="801491"/>
                    <a:pt x="314737" y="803009"/>
                  </a:cubicBezTo>
                  <a:cubicBezTo>
                    <a:pt x="310684" y="804527"/>
                    <a:pt x="307663" y="805787"/>
                    <a:pt x="305674" y="806789"/>
                  </a:cubicBezTo>
                  <a:cubicBezTo>
                    <a:pt x="293439" y="813377"/>
                    <a:pt x="287890" y="816383"/>
                    <a:pt x="289029" y="815806"/>
                  </a:cubicBezTo>
                  <a:cubicBezTo>
                    <a:pt x="285188" y="826023"/>
                    <a:pt x="276004" y="831131"/>
                    <a:pt x="261476" y="831131"/>
                  </a:cubicBezTo>
                  <a:lnTo>
                    <a:pt x="254372" y="829719"/>
                  </a:lnTo>
                  <a:lnTo>
                    <a:pt x="235882" y="829719"/>
                  </a:lnTo>
                  <a:cubicBezTo>
                    <a:pt x="239798" y="812671"/>
                    <a:pt x="243548" y="802948"/>
                    <a:pt x="247130" y="800550"/>
                  </a:cubicBezTo>
                  <a:cubicBezTo>
                    <a:pt x="253446" y="794933"/>
                    <a:pt x="257780" y="789779"/>
                    <a:pt x="260133" y="785089"/>
                  </a:cubicBezTo>
                  <a:cubicBezTo>
                    <a:pt x="262076" y="781202"/>
                    <a:pt x="263047" y="778227"/>
                    <a:pt x="263047" y="776163"/>
                  </a:cubicBezTo>
                  <a:lnTo>
                    <a:pt x="284019" y="753597"/>
                  </a:lnTo>
                  <a:lnTo>
                    <a:pt x="297363" y="738773"/>
                  </a:lnTo>
                  <a:cubicBezTo>
                    <a:pt x="306790" y="727630"/>
                    <a:pt x="312042" y="720450"/>
                    <a:pt x="313120" y="717232"/>
                  </a:cubicBezTo>
                  <a:cubicBezTo>
                    <a:pt x="315913" y="714408"/>
                    <a:pt x="317906" y="712382"/>
                    <a:pt x="319097" y="711152"/>
                  </a:cubicBezTo>
                  <a:cubicBezTo>
                    <a:pt x="320289" y="709922"/>
                    <a:pt x="321363" y="708344"/>
                    <a:pt x="322319" y="706416"/>
                  </a:cubicBezTo>
                  <a:cubicBezTo>
                    <a:pt x="326160" y="702590"/>
                    <a:pt x="329242" y="698340"/>
                    <a:pt x="331564" y="693664"/>
                  </a:cubicBezTo>
                  <a:cubicBezTo>
                    <a:pt x="342737" y="679698"/>
                    <a:pt x="349219" y="671379"/>
                    <a:pt x="351010" y="668707"/>
                  </a:cubicBezTo>
                  <a:cubicBezTo>
                    <a:pt x="360157" y="656677"/>
                    <a:pt x="368627" y="645457"/>
                    <a:pt x="376423" y="635047"/>
                  </a:cubicBezTo>
                  <a:lnTo>
                    <a:pt x="377771" y="633229"/>
                  </a:lnTo>
                  <a:lnTo>
                    <a:pt x="368612" y="637626"/>
                  </a:lnTo>
                  <a:cubicBezTo>
                    <a:pt x="357424" y="642954"/>
                    <a:pt x="344027" y="649034"/>
                    <a:pt x="328422" y="655865"/>
                  </a:cubicBezTo>
                  <a:cubicBezTo>
                    <a:pt x="321257" y="658263"/>
                    <a:pt x="310729" y="660457"/>
                    <a:pt x="296839" y="662446"/>
                  </a:cubicBezTo>
                  <a:cubicBezTo>
                    <a:pt x="287397" y="662446"/>
                    <a:pt x="279936" y="659705"/>
                    <a:pt x="274455" y="654225"/>
                  </a:cubicBezTo>
                  <a:cubicBezTo>
                    <a:pt x="264952" y="649443"/>
                    <a:pt x="260201" y="644343"/>
                    <a:pt x="260201" y="638923"/>
                  </a:cubicBezTo>
                  <a:lnTo>
                    <a:pt x="256277" y="632152"/>
                  </a:lnTo>
                  <a:lnTo>
                    <a:pt x="255988" y="632552"/>
                  </a:lnTo>
                  <a:cubicBezTo>
                    <a:pt x="244444" y="647589"/>
                    <a:pt x="227912" y="666670"/>
                    <a:pt x="206394" y="689793"/>
                  </a:cubicBezTo>
                  <a:cubicBezTo>
                    <a:pt x="200322" y="695865"/>
                    <a:pt x="193475" y="700328"/>
                    <a:pt x="185855" y="703182"/>
                  </a:cubicBezTo>
                  <a:cubicBezTo>
                    <a:pt x="181528" y="706522"/>
                    <a:pt x="175186" y="707513"/>
                    <a:pt x="166830" y="706154"/>
                  </a:cubicBezTo>
                  <a:cubicBezTo>
                    <a:pt x="158473" y="704795"/>
                    <a:pt x="152442" y="702287"/>
                    <a:pt x="148738" y="698628"/>
                  </a:cubicBezTo>
                  <a:lnTo>
                    <a:pt x="142863" y="691592"/>
                  </a:lnTo>
                  <a:cubicBezTo>
                    <a:pt x="136476" y="688495"/>
                    <a:pt x="133022" y="682333"/>
                    <a:pt x="132501" y="673105"/>
                  </a:cubicBezTo>
                  <a:lnTo>
                    <a:pt x="132880" y="664602"/>
                  </a:lnTo>
                  <a:lnTo>
                    <a:pt x="131359" y="660872"/>
                  </a:lnTo>
                  <a:cubicBezTo>
                    <a:pt x="128865" y="652657"/>
                    <a:pt x="129429" y="645629"/>
                    <a:pt x="133049" y="639789"/>
                  </a:cubicBezTo>
                  <a:lnTo>
                    <a:pt x="133049" y="639834"/>
                  </a:lnTo>
                  <a:cubicBezTo>
                    <a:pt x="134021" y="621511"/>
                    <a:pt x="136473" y="598604"/>
                    <a:pt x="140404" y="571112"/>
                  </a:cubicBezTo>
                  <a:lnTo>
                    <a:pt x="148966" y="492439"/>
                  </a:lnTo>
                  <a:lnTo>
                    <a:pt x="160124" y="414427"/>
                  </a:lnTo>
                  <a:lnTo>
                    <a:pt x="160771" y="403997"/>
                  </a:lnTo>
                  <a:lnTo>
                    <a:pt x="152370" y="411399"/>
                  </a:lnTo>
                  <a:cubicBezTo>
                    <a:pt x="146184" y="416165"/>
                    <a:pt x="140640" y="421000"/>
                    <a:pt x="135736" y="425904"/>
                  </a:cubicBezTo>
                  <a:lnTo>
                    <a:pt x="116928" y="438906"/>
                  </a:lnTo>
                  <a:lnTo>
                    <a:pt x="97732" y="451156"/>
                  </a:lnTo>
                  <a:cubicBezTo>
                    <a:pt x="91751" y="452856"/>
                    <a:pt x="86339" y="453471"/>
                    <a:pt x="81496" y="453001"/>
                  </a:cubicBezTo>
                  <a:cubicBezTo>
                    <a:pt x="76654" y="452530"/>
                    <a:pt x="73405" y="452295"/>
                    <a:pt x="71751" y="452295"/>
                  </a:cubicBezTo>
                  <a:cubicBezTo>
                    <a:pt x="67075" y="452295"/>
                    <a:pt x="62832" y="451817"/>
                    <a:pt x="59022" y="450860"/>
                  </a:cubicBezTo>
                  <a:cubicBezTo>
                    <a:pt x="55211" y="449904"/>
                    <a:pt x="51834" y="449426"/>
                    <a:pt x="48889" y="449426"/>
                  </a:cubicBezTo>
                  <a:cubicBezTo>
                    <a:pt x="39735" y="449426"/>
                    <a:pt x="33086" y="446336"/>
                    <a:pt x="28942" y="440158"/>
                  </a:cubicBezTo>
                  <a:cubicBezTo>
                    <a:pt x="19044" y="430184"/>
                    <a:pt x="14095" y="425198"/>
                    <a:pt x="14095" y="425198"/>
                  </a:cubicBezTo>
                  <a:cubicBezTo>
                    <a:pt x="12213" y="423209"/>
                    <a:pt x="10106" y="419562"/>
                    <a:pt x="7776" y="414256"/>
                  </a:cubicBezTo>
                  <a:cubicBezTo>
                    <a:pt x="5446" y="408951"/>
                    <a:pt x="7325" y="400484"/>
                    <a:pt x="13412" y="388856"/>
                  </a:cubicBezTo>
                  <a:cubicBezTo>
                    <a:pt x="10194" y="388856"/>
                    <a:pt x="8345" y="391209"/>
                    <a:pt x="7867" y="395914"/>
                  </a:cubicBezTo>
                  <a:cubicBezTo>
                    <a:pt x="7389" y="400620"/>
                    <a:pt x="7150" y="402237"/>
                    <a:pt x="7150" y="400765"/>
                  </a:cubicBezTo>
                  <a:cubicBezTo>
                    <a:pt x="4402" y="393220"/>
                    <a:pt x="2019" y="380666"/>
                    <a:pt x="0" y="363102"/>
                  </a:cubicBezTo>
                  <a:lnTo>
                    <a:pt x="34725" y="371709"/>
                  </a:lnTo>
                  <a:cubicBezTo>
                    <a:pt x="38688" y="371709"/>
                    <a:pt x="43803" y="372734"/>
                    <a:pt x="50073" y="374783"/>
                  </a:cubicBezTo>
                  <a:cubicBezTo>
                    <a:pt x="50058" y="375573"/>
                    <a:pt x="50642" y="375208"/>
                    <a:pt x="51826" y="373690"/>
                  </a:cubicBezTo>
                  <a:lnTo>
                    <a:pt x="84707" y="351762"/>
                  </a:lnTo>
                  <a:cubicBezTo>
                    <a:pt x="92586" y="346039"/>
                    <a:pt x="104734" y="337610"/>
                    <a:pt x="121152" y="326475"/>
                  </a:cubicBezTo>
                  <a:cubicBezTo>
                    <a:pt x="137569" y="315340"/>
                    <a:pt x="148169" y="308278"/>
                    <a:pt x="152951" y="305287"/>
                  </a:cubicBezTo>
                  <a:cubicBezTo>
                    <a:pt x="157308" y="302403"/>
                    <a:pt x="167828" y="296786"/>
                    <a:pt x="184511" y="288437"/>
                  </a:cubicBezTo>
                  <a:cubicBezTo>
                    <a:pt x="193058" y="283883"/>
                    <a:pt x="202022" y="283996"/>
                    <a:pt x="211403" y="288778"/>
                  </a:cubicBezTo>
                  <a:cubicBezTo>
                    <a:pt x="214986" y="288778"/>
                    <a:pt x="217734" y="289735"/>
                    <a:pt x="219646" y="291647"/>
                  </a:cubicBezTo>
                  <a:cubicBezTo>
                    <a:pt x="221559" y="293560"/>
                    <a:pt x="223464" y="294995"/>
                    <a:pt x="225362" y="295951"/>
                  </a:cubicBezTo>
                  <a:cubicBezTo>
                    <a:pt x="228140" y="298714"/>
                    <a:pt x="231673" y="301048"/>
                    <a:pt x="235962" y="302953"/>
                  </a:cubicBezTo>
                  <a:cubicBezTo>
                    <a:pt x="240250" y="304858"/>
                    <a:pt x="243381" y="306797"/>
                    <a:pt x="245354" y="308771"/>
                  </a:cubicBezTo>
                  <a:cubicBezTo>
                    <a:pt x="253263" y="310365"/>
                    <a:pt x="258000" y="315101"/>
                    <a:pt x="259563" y="322980"/>
                  </a:cubicBezTo>
                  <a:cubicBezTo>
                    <a:pt x="261309" y="324726"/>
                    <a:pt x="262182" y="326597"/>
                    <a:pt x="262182" y="328593"/>
                  </a:cubicBezTo>
                  <a:cubicBezTo>
                    <a:pt x="262182" y="330589"/>
                    <a:pt x="262652" y="332065"/>
                    <a:pt x="263594" y="333022"/>
                  </a:cubicBezTo>
                  <a:lnTo>
                    <a:pt x="263594" y="349804"/>
                  </a:lnTo>
                  <a:cubicBezTo>
                    <a:pt x="260740" y="350578"/>
                    <a:pt x="259791" y="351132"/>
                    <a:pt x="260747" y="351466"/>
                  </a:cubicBezTo>
                  <a:cubicBezTo>
                    <a:pt x="261704" y="351800"/>
                    <a:pt x="262182" y="353386"/>
                    <a:pt x="262182" y="356225"/>
                  </a:cubicBezTo>
                  <a:cubicBezTo>
                    <a:pt x="262182" y="360293"/>
                    <a:pt x="261226" y="366146"/>
                    <a:pt x="259313" y="373781"/>
                  </a:cubicBezTo>
                  <a:cubicBezTo>
                    <a:pt x="259313" y="380689"/>
                    <a:pt x="258801" y="387512"/>
                    <a:pt x="257776" y="394252"/>
                  </a:cubicBezTo>
                  <a:cubicBezTo>
                    <a:pt x="256751" y="400992"/>
                    <a:pt x="255685" y="407717"/>
                    <a:pt x="254577" y="414427"/>
                  </a:cubicBezTo>
                  <a:cubicBezTo>
                    <a:pt x="252755" y="432583"/>
                    <a:pt x="251002" y="445486"/>
                    <a:pt x="249317" y="453137"/>
                  </a:cubicBezTo>
                  <a:cubicBezTo>
                    <a:pt x="249317" y="467407"/>
                    <a:pt x="248762" y="477836"/>
                    <a:pt x="247654" y="484424"/>
                  </a:cubicBezTo>
                  <a:lnTo>
                    <a:pt x="236451" y="557177"/>
                  </a:lnTo>
                  <a:cubicBezTo>
                    <a:pt x="236451" y="560721"/>
                    <a:pt x="236421" y="563715"/>
                    <a:pt x="236361" y="566157"/>
                  </a:cubicBezTo>
                  <a:lnTo>
                    <a:pt x="236095" y="571776"/>
                  </a:lnTo>
                  <a:lnTo>
                    <a:pt x="247609" y="556012"/>
                  </a:lnTo>
                  <a:cubicBezTo>
                    <a:pt x="263628" y="536299"/>
                    <a:pt x="289928" y="509165"/>
                    <a:pt x="326509" y="474610"/>
                  </a:cubicBezTo>
                  <a:cubicBezTo>
                    <a:pt x="324885" y="490534"/>
                    <a:pt x="323435" y="499992"/>
                    <a:pt x="322160" y="502982"/>
                  </a:cubicBezTo>
                  <a:cubicBezTo>
                    <a:pt x="320885" y="505973"/>
                    <a:pt x="319678" y="509738"/>
                    <a:pt x="318539" y="514277"/>
                  </a:cubicBezTo>
                  <a:cubicBezTo>
                    <a:pt x="316779" y="517768"/>
                    <a:pt x="315761" y="519723"/>
                    <a:pt x="315488" y="520140"/>
                  </a:cubicBezTo>
                  <a:cubicBezTo>
                    <a:pt x="315215" y="520558"/>
                    <a:pt x="315078" y="520243"/>
                    <a:pt x="315078" y="519195"/>
                  </a:cubicBezTo>
                  <a:lnTo>
                    <a:pt x="315078" y="520630"/>
                  </a:lnTo>
                  <a:cubicBezTo>
                    <a:pt x="315078" y="529070"/>
                    <a:pt x="312885" y="536846"/>
                    <a:pt x="308498" y="543958"/>
                  </a:cubicBezTo>
                  <a:cubicBezTo>
                    <a:pt x="304110" y="551070"/>
                    <a:pt x="301332" y="555810"/>
                    <a:pt x="300164" y="558179"/>
                  </a:cubicBezTo>
                  <a:lnTo>
                    <a:pt x="292188" y="571784"/>
                  </a:lnTo>
                  <a:lnTo>
                    <a:pt x="293571" y="572900"/>
                  </a:lnTo>
                  <a:cubicBezTo>
                    <a:pt x="295507" y="575807"/>
                    <a:pt x="296475" y="575568"/>
                    <a:pt x="296475" y="572183"/>
                  </a:cubicBezTo>
                  <a:cubicBezTo>
                    <a:pt x="292816" y="570983"/>
                    <a:pt x="291928" y="569966"/>
                    <a:pt x="293810" y="569131"/>
                  </a:cubicBezTo>
                  <a:lnTo>
                    <a:pt x="321978" y="557040"/>
                  </a:lnTo>
                  <a:cubicBezTo>
                    <a:pt x="326843" y="552660"/>
                    <a:pt x="332338" y="548607"/>
                    <a:pt x="338464" y="544880"/>
                  </a:cubicBezTo>
                  <a:lnTo>
                    <a:pt x="348825" y="539665"/>
                  </a:lnTo>
                  <a:lnTo>
                    <a:pt x="348825" y="469168"/>
                  </a:lnTo>
                  <a:lnTo>
                    <a:pt x="348825" y="360506"/>
                  </a:lnTo>
                  <a:cubicBezTo>
                    <a:pt x="348825" y="312475"/>
                    <a:pt x="349303" y="276604"/>
                    <a:pt x="350259" y="252892"/>
                  </a:cubicBezTo>
                  <a:cubicBezTo>
                    <a:pt x="350259" y="250933"/>
                    <a:pt x="349743" y="249264"/>
                    <a:pt x="348711" y="247882"/>
                  </a:cubicBezTo>
                  <a:cubicBezTo>
                    <a:pt x="346084" y="240231"/>
                    <a:pt x="344771" y="236406"/>
                    <a:pt x="344771" y="236406"/>
                  </a:cubicBezTo>
                  <a:cubicBezTo>
                    <a:pt x="344802" y="240520"/>
                    <a:pt x="329955" y="251958"/>
                    <a:pt x="300232" y="270721"/>
                  </a:cubicBezTo>
                  <a:cubicBezTo>
                    <a:pt x="300232" y="257909"/>
                    <a:pt x="300805" y="247749"/>
                    <a:pt x="301951" y="240243"/>
                  </a:cubicBezTo>
                  <a:cubicBezTo>
                    <a:pt x="303097" y="232736"/>
                    <a:pt x="306365" y="226288"/>
                    <a:pt x="311754" y="220899"/>
                  </a:cubicBezTo>
                  <a:cubicBezTo>
                    <a:pt x="315503" y="214660"/>
                    <a:pt x="317378" y="207062"/>
                    <a:pt x="317378" y="198105"/>
                  </a:cubicBezTo>
                  <a:lnTo>
                    <a:pt x="320739" y="195662"/>
                  </a:lnTo>
                  <a:lnTo>
                    <a:pt x="320852" y="193941"/>
                  </a:lnTo>
                  <a:cubicBezTo>
                    <a:pt x="321390" y="185340"/>
                    <a:pt x="321659" y="179684"/>
                    <a:pt x="321659" y="176974"/>
                  </a:cubicBezTo>
                  <a:cubicBezTo>
                    <a:pt x="321659" y="173361"/>
                    <a:pt x="326995" y="171555"/>
                    <a:pt x="337667" y="171555"/>
                  </a:cubicBezTo>
                  <a:cubicBezTo>
                    <a:pt x="333219" y="171555"/>
                    <a:pt x="330984" y="171581"/>
                    <a:pt x="330961" y="171634"/>
                  </a:cubicBezTo>
                  <a:cubicBezTo>
                    <a:pt x="330938" y="171688"/>
                    <a:pt x="331488" y="171152"/>
                    <a:pt x="332612" y="170029"/>
                  </a:cubicBezTo>
                  <a:cubicBezTo>
                    <a:pt x="346775" y="142704"/>
                    <a:pt x="356559" y="125429"/>
                    <a:pt x="361963" y="118203"/>
                  </a:cubicBezTo>
                  <a:lnTo>
                    <a:pt x="377425" y="93998"/>
                  </a:lnTo>
                  <a:lnTo>
                    <a:pt x="398913" y="62331"/>
                  </a:lnTo>
                  <a:lnTo>
                    <a:pt x="391081" y="47745"/>
                  </a:lnTo>
                  <a:cubicBezTo>
                    <a:pt x="388542" y="42352"/>
                    <a:pt x="386404" y="37041"/>
                    <a:pt x="384666" y="31811"/>
                  </a:cubicBezTo>
                  <a:cubicBezTo>
                    <a:pt x="383891" y="27257"/>
                    <a:pt x="381956" y="16653"/>
                    <a:pt x="37885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b="1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3291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BEEC04E-BC5D-4490-3F69-2412E66BFF68}"/>
              </a:ext>
            </a:extLst>
          </p:cNvPr>
          <p:cNvSpPr txBox="1"/>
          <p:nvPr/>
        </p:nvSpPr>
        <p:spPr>
          <a:xfrm>
            <a:off x="1501243" y="378783"/>
            <a:ext cx="1954381" cy="298735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1500" b="1" dirty="0">
                <a:cs typeface="+mn-ea"/>
                <a:sym typeface="+mn-lt"/>
              </a:rPr>
              <a:t>年终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C8BCD7-7978-3E61-F793-CD10278EE143}"/>
              </a:ext>
            </a:extLst>
          </p:cNvPr>
          <p:cNvSpPr txBox="1"/>
          <p:nvPr/>
        </p:nvSpPr>
        <p:spPr>
          <a:xfrm>
            <a:off x="278518" y="320243"/>
            <a:ext cx="1954381" cy="298735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1500" b="1" dirty="0">
                <a:cs typeface="+mn-ea"/>
                <a:sym typeface="+mn-lt"/>
              </a:rPr>
              <a:t>汇报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92ED207-A7A5-933A-F110-E5D2A57A0F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654178"/>
            <a:ext cx="4566900" cy="191757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89558E7-E725-619E-ECB8-F41B77B7808F}"/>
              </a:ext>
            </a:extLst>
          </p:cNvPr>
          <p:cNvSpPr txBox="1"/>
          <p:nvPr/>
        </p:nvSpPr>
        <p:spPr>
          <a:xfrm>
            <a:off x="3076985" y="378783"/>
            <a:ext cx="1415772" cy="41190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b="1" dirty="0">
                <a:cs typeface="+mn-ea"/>
                <a:sym typeface="+mn-lt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24724809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AC2595F-B119-8C64-0F86-4AEE06EBF145}"/>
              </a:ext>
            </a:extLst>
          </p:cNvPr>
          <p:cNvSpPr txBox="1"/>
          <p:nvPr/>
        </p:nvSpPr>
        <p:spPr>
          <a:xfrm>
            <a:off x="1103313" y="3175303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6BB9A"/>
                </a:solidFill>
              </a:rPr>
              <a:t>51PPT</a:t>
            </a:r>
            <a:r>
              <a:rPr lang="zh-CN" altLang="en-US" dirty="0">
                <a:solidFill>
                  <a:srgbClr val="06BB9A"/>
                </a:solidFill>
              </a:rPr>
              <a:t>模板网   </a:t>
            </a:r>
            <a:r>
              <a:rPr lang="en-US" altLang="zh-CN" dirty="0">
                <a:solidFill>
                  <a:srgbClr val="06BB9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6BB9A"/>
                </a:solidFill>
              </a:rPr>
              <a:t>  </a:t>
            </a:r>
            <a:r>
              <a:rPr lang="zh-CN" altLang="en-US" dirty="0">
                <a:solidFill>
                  <a:srgbClr val="06BB9A"/>
                </a:solidFill>
              </a:rPr>
              <a:t>作品</a:t>
            </a:r>
            <a:endParaRPr lang="en-US" altLang="zh-CN" dirty="0">
              <a:solidFill>
                <a:srgbClr val="06BB9A"/>
              </a:solidFill>
            </a:endParaRPr>
          </a:p>
          <a:p>
            <a:endParaRPr lang="en-US" altLang="zh-CN" dirty="0">
              <a:solidFill>
                <a:srgbClr val="06BB9A"/>
              </a:solidFill>
            </a:endParaRPr>
          </a:p>
          <a:p>
            <a:endParaRPr lang="en-US" altLang="zh-CN" dirty="0">
              <a:solidFill>
                <a:srgbClr val="06BB9A"/>
              </a:solidFill>
            </a:endParaRPr>
          </a:p>
          <a:p>
            <a:r>
              <a:rPr lang="zh-CN" altLang="en-US" dirty="0">
                <a:solidFill>
                  <a:srgbClr val="06BB9A"/>
                </a:solidFill>
              </a:rPr>
              <a:t>仅供学习参考之用！</a:t>
            </a:r>
            <a:endParaRPr lang="en-US" altLang="zh-CN" dirty="0">
              <a:solidFill>
                <a:srgbClr val="06BB9A"/>
              </a:solidFill>
            </a:endParaRPr>
          </a:p>
          <a:p>
            <a:r>
              <a:rPr lang="zh-CN" altLang="en-US" dirty="0">
                <a:solidFill>
                  <a:srgbClr val="06BB9A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073620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FEE51A0E-6F9F-3BDC-57A9-9984E4B913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9" name="Picture 16">
            <a:extLst>
              <a:ext uri="{FF2B5EF4-FFF2-40B4-BE49-F238E27FC236}">
                <a16:creationId xmlns:a16="http://schemas.microsoft.com/office/drawing/2014/main" id="{9AAF3E4C-54F1-CF15-FDC5-37C33666C9F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 rot="10800000">
            <a:off x="-1" y="2438183"/>
            <a:ext cx="9144716" cy="2792187"/>
          </a:xfrm>
          <a:prstGeom prst="rect">
            <a:avLst/>
          </a:prstGeom>
        </p:spPr>
      </p:pic>
      <p:pic>
        <p:nvPicPr>
          <p:cNvPr id="9" name="图片 5"/>
          <p:cNvPicPr>
            <a:picLocks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3864" y="220492"/>
            <a:ext cx="1569583" cy="1175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Freeform 48">
            <a:extLst>
              <a:ext uri="{FF2B5EF4-FFF2-40B4-BE49-F238E27FC236}">
                <a16:creationId xmlns:a16="http://schemas.microsoft.com/office/drawing/2014/main" id="{CD105A1B-4904-5BAA-B071-CAFF9EE54E65}"/>
              </a:ext>
            </a:extLst>
          </p:cNvPr>
          <p:cNvSpPr>
            <a:spLocks/>
          </p:cNvSpPr>
          <p:nvPr/>
        </p:nvSpPr>
        <p:spPr bwMode="auto">
          <a:xfrm>
            <a:off x="4754462" y="3209497"/>
            <a:ext cx="1017772" cy="673130"/>
          </a:xfrm>
          <a:custGeom>
            <a:avLst/>
            <a:gdLst>
              <a:gd name="T0" fmla="*/ 0 w 277"/>
              <a:gd name="T1" fmla="*/ 64 h 184"/>
              <a:gd name="T2" fmla="*/ 94 w 277"/>
              <a:gd name="T3" fmla="*/ 73 h 184"/>
              <a:gd name="T4" fmla="*/ 123 w 277"/>
              <a:gd name="T5" fmla="*/ 134 h 184"/>
              <a:gd name="T6" fmla="*/ 107 w 277"/>
              <a:gd name="T7" fmla="*/ 124 h 184"/>
              <a:gd name="T8" fmla="*/ 118 w 277"/>
              <a:gd name="T9" fmla="*/ 127 h 184"/>
              <a:gd name="T10" fmla="*/ 112 w 277"/>
              <a:gd name="T11" fmla="*/ 104 h 184"/>
              <a:gd name="T12" fmla="*/ 84 w 277"/>
              <a:gd name="T13" fmla="*/ 122 h 184"/>
              <a:gd name="T14" fmla="*/ 104 w 277"/>
              <a:gd name="T15" fmla="*/ 153 h 184"/>
              <a:gd name="T16" fmla="*/ 122 w 277"/>
              <a:gd name="T17" fmla="*/ 181 h 184"/>
              <a:gd name="T18" fmla="*/ 156 w 277"/>
              <a:gd name="T19" fmla="*/ 159 h 184"/>
              <a:gd name="T20" fmla="*/ 176 w 277"/>
              <a:gd name="T21" fmla="*/ 141 h 184"/>
              <a:gd name="T22" fmla="*/ 81 w 277"/>
              <a:gd name="T23" fmla="*/ 53 h 184"/>
              <a:gd name="T24" fmla="*/ 138 w 277"/>
              <a:gd name="T25" fmla="*/ 79 h 184"/>
              <a:gd name="T26" fmla="*/ 219 w 277"/>
              <a:gd name="T27" fmla="*/ 128 h 184"/>
              <a:gd name="T28" fmla="*/ 236 w 277"/>
              <a:gd name="T29" fmla="*/ 114 h 184"/>
              <a:gd name="T30" fmla="*/ 266 w 277"/>
              <a:gd name="T31" fmla="*/ 99 h 184"/>
              <a:gd name="T32" fmla="*/ 252 w 277"/>
              <a:gd name="T33" fmla="*/ 67 h 184"/>
              <a:gd name="T34" fmla="*/ 240 w 277"/>
              <a:gd name="T35" fmla="*/ 39 h 184"/>
              <a:gd name="T36" fmla="*/ 193 w 277"/>
              <a:gd name="T37" fmla="*/ 47 h 184"/>
              <a:gd name="T38" fmla="*/ 214 w 277"/>
              <a:gd name="T39" fmla="*/ 74 h 184"/>
              <a:gd name="T40" fmla="*/ 210 w 277"/>
              <a:gd name="T41" fmla="*/ 56 h 184"/>
              <a:gd name="T42" fmla="*/ 228 w 277"/>
              <a:gd name="T43" fmla="*/ 58 h 184"/>
              <a:gd name="T44" fmla="*/ 204 w 277"/>
              <a:gd name="T45" fmla="*/ 87 h 184"/>
              <a:gd name="T46" fmla="*/ 165 w 277"/>
              <a:gd name="T47" fmla="*/ 69 h 184"/>
              <a:gd name="T48" fmla="*/ 28 w 277"/>
              <a:gd name="T49" fmla="*/ 48 h 184"/>
              <a:gd name="T50" fmla="*/ 92 w 277"/>
              <a:gd name="T51" fmla="*/ 38 h 184"/>
              <a:gd name="T52" fmla="*/ 126 w 277"/>
              <a:gd name="T53" fmla="*/ 47 h 184"/>
              <a:gd name="T54" fmla="*/ 170 w 277"/>
              <a:gd name="T55" fmla="*/ 45 h 184"/>
              <a:gd name="T56" fmla="*/ 184 w 277"/>
              <a:gd name="T57" fmla="*/ 31 h 184"/>
              <a:gd name="T58" fmla="*/ 167 w 277"/>
              <a:gd name="T59" fmla="*/ 19 h 184"/>
              <a:gd name="T60" fmla="*/ 148 w 277"/>
              <a:gd name="T61" fmla="*/ 2 h 184"/>
              <a:gd name="T62" fmla="*/ 125 w 277"/>
              <a:gd name="T63" fmla="*/ 23 h 184"/>
              <a:gd name="T64" fmla="*/ 144 w 277"/>
              <a:gd name="T65" fmla="*/ 29 h 184"/>
              <a:gd name="T66" fmla="*/ 144 w 277"/>
              <a:gd name="T67" fmla="*/ 15 h 184"/>
              <a:gd name="T68" fmla="*/ 156 w 277"/>
              <a:gd name="T69" fmla="*/ 25 h 184"/>
              <a:gd name="T70" fmla="*/ 126 w 277"/>
              <a:gd name="T71" fmla="*/ 34 h 184"/>
              <a:gd name="T72" fmla="*/ 0 w 277"/>
              <a:gd name="T73" fmla="*/ 6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7" h="184">
                <a:moveTo>
                  <a:pt x="0" y="64"/>
                </a:moveTo>
                <a:cubicBezTo>
                  <a:pt x="0" y="64"/>
                  <a:pt x="49" y="45"/>
                  <a:pt x="94" y="73"/>
                </a:cubicBezTo>
                <a:cubicBezTo>
                  <a:pt x="138" y="101"/>
                  <a:pt x="138" y="125"/>
                  <a:pt x="123" y="134"/>
                </a:cubicBezTo>
                <a:cubicBezTo>
                  <a:pt x="107" y="142"/>
                  <a:pt x="107" y="124"/>
                  <a:pt x="107" y="124"/>
                </a:cubicBezTo>
                <a:cubicBezTo>
                  <a:pt x="107" y="124"/>
                  <a:pt x="113" y="130"/>
                  <a:pt x="118" y="127"/>
                </a:cubicBezTo>
                <a:cubicBezTo>
                  <a:pt x="123" y="124"/>
                  <a:pt x="128" y="107"/>
                  <a:pt x="112" y="104"/>
                </a:cubicBezTo>
                <a:cubicBezTo>
                  <a:pt x="96" y="101"/>
                  <a:pt x="88" y="110"/>
                  <a:pt x="84" y="122"/>
                </a:cubicBezTo>
                <a:cubicBezTo>
                  <a:pt x="80" y="134"/>
                  <a:pt x="87" y="158"/>
                  <a:pt x="104" y="153"/>
                </a:cubicBezTo>
                <a:cubicBezTo>
                  <a:pt x="104" y="153"/>
                  <a:pt x="99" y="177"/>
                  <a:pt x="122" y="181"/>
                </a:cubicBezTo>
                <a:cubicBezTo>
                  <a:pt x="145" y="184"/>
                  <a:pt x="156" y="159"/>
                  <a:pt x="156" y="159"/>
                </a:cubicBezTo>
                <a:cubicBezTo>
                  <a:pt x="156" y="159"/>
                  <a:pt x="175" y="162"/>
                  <a:pt x="176" y="141"/>
                </a:cubicBezTo>
                <a:cubicBezTo>
                  <a:pt x="177" y="121"/>
                  <a:pt x="159" y="83"/>
                  <a:pt x="81" y="53"/>
                </a:cubicBezTo>
                <a:cubicBezTo>
                  <a:pt x="81" y="53"/>
                  <a:pt x="106" y="53"/>
                  <a:pt x="138" y="79"/>
                </a:cubicBezTo>
                <a:cubicBezTo>
                  <a:pt x="170" y="105"/>
                  <a:pt x="204" y="130"/>
                  <a:pt x="219" y="128"/>
                </a:cubicBezTo>
                <a:cubicBezTo>
                  <a:pt x="235" y="126"/>
                  <a:pt x="236" y="114"/>
                  <a:pt x="236" y="114"/>
                </a:cubicBezTo>
                <a:cubicBezTo>
                  <a:pt x="236" y="114"/>
                  <a:pt x="255" y="122"/>
                  <a:pt x="266" y="99"/>
                </a:cubicBezTo>
                <a:cubicBezTo>
                  <a:pt x="277" y="77"/>
                  <a:pt x="252" y="67"/>
                  <a:pt x="252" y="67"/>
                </a:cubicBezTo>
                <a:cubicBezTo>
                  <a:pt x="252" y="67"/>
                  <a:pt x="254" y="47"/>
                  <a:pt x="240" y="39"/>
                </a:cubicBezTo>
                <a:cubicBezTo>
                  <a:pt x="226" y="31"/>
                  <a:pt x="205" y="29"/>
                  <a:pt x="193" y="47"/>
                </a:cubicBezTo>
                <a:cubicBezTo>
                  <a:pt x="181" y="65"/>
                  <a:pt x="201" y="79"/>
                  <a:pt x="214" y="74"/>
                </a:cubicBezTo>
                <a:cubicBezTo>
                  <a:pt x="226" y="70"/>
                  <a:pt x="226" y="53"/>
                  <a:pt x="210" y="56"/>
                </a:cubicBezTo>
                <a:cubicBezTo>
                  <a:pt x="210" y="56"/>
                  <a:pt x="220" y="46"/>
                  <a:pt x="228" y="58"/>
                </a:cubicBezTo>
                <a:cubicBezTo>
                  <a:pt x="237" y="69"/>
                  <a:pt x="220" y="90"/>
                  <a:pt x="204" y="87"/>
                </a:cubicBezTo>
                <a:cubicBezTo>
                  <a:pt x="188" y="84"/>
                  <a:pt x="171" y="72"/>
                  <a:pt x="165" y="69"/>
                </a:cubicBezTo>
                <a:cubicBezTo>
                  <a:pt x="159" y="65"/>
                  <a:pt x="110" y="28"/>
                  <a:pt x="28" y="48"/>
                </a:cubicBezTo>
                <a:cubicBezTo>
                  <a:pt x="28" y="48"/>
                  <a:pt x="41" y="33"/>
                  <a:pt x="92" y="38"/>
                </a:cubicBezTo>
                <a:cubicBezTo>
                  <a:pt x="92" y="38"/>
                  <a:pt x="118" y="42"/>
                  <a:pt x="126" y="47"/>
                </a:cubicBezTo>
                <a:cubicBezTo>
                  <a:pt x="134" y="52"/>
                  <a:pt x="164" y="69"/>
                  <a:pt x="170" y="45"/>
                </a:cubicBezTo>
                <a:cubicBezTo>
                  <a:pt x="170" y="45"/>
                  <a:pt x="183" y="46"/>
                  <a:pt x="184" y="31"/>
                </a:cubicBezTo>
                <a:cubicBezTo>
                  <a:pt x="185" y="17"/>
                  <a:pt x="167" y="19"/>
                  <a:pt x="167" y="19"/>
                </a:cubicBezTo>
                <a:cubicBezTo>
                  <a:pt x="167" y="19"/>
                  <a:pt x="170" y="4"/>
                  <a:pt x="148" y="2"/>
                </a:cubicBezTo>
                <a:cubicBezTo>
                  <a:pt x="127" y="0"/>
                  <a:pt x="124" y="15"/>
                  <a:pt x="125" y="23"/>
                </a:cubicBezTo>
                <a:cubicBezTo>
                  <a:pt x="126" y="32"/>
                  <a:pt x="139" y="32"/>
                  <a:pt x="144" y="29"/>
                </a:cubicBezTo>
                <a:cubicBezTo>
                  <a:pt x="150" y="26"/>
                  <a:pt x="150" y="19"/>
                  <a:pt x="144" y="15"/>
                </a:cubicBezTo>
                <a:cubicBezTo>
                  <a:pt x="144" y="15"/>
                  <a:pt x="155" y="13"/>
                  <a:pt x="156" y="25"/>
                </a:cubicBezTo>
                <a:cubicBezTo>
                  <a:pt x="157" y="37"/>
                  <a:pt x="136" y="38"/>
                  <a:pt x="126" y="34"/>
                </a:cubicBezTo>
                <a:cubicBezTo>
                  <a:pt x="116" y="29"/>
                  <a:pt x="55" y="10"/>
                  <a:pt x="0" y="6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E41933-915C-13DB-5FF0-74DDE47A0343}"/>
              </a:ext>
            </a:extLst>
          </p:cNvPr>
          <p:cNvGrpSpPr/>
          <p:nvPr/>
        </p:nvGrpSpPr>
        <p:grpSpPr>
          <a:xfrm>
            <a:off x="3238431" y="952946"/>
            <a:ext cx="944886" cy="776159"/>
            <a:chOff x="4457681" y="4933366"/>
            <a:chExt cx="464537" cy="381585"/>
          </a:xfr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</p:grpSpPr>
        <p:sp>
          <p:nvSpPr>
            <p:cNvPr id="31" name="Freeform 54">
              <a:extLst>
                <a:ext uri="{FF2B5EF4-FFF2-40B4-BE49-F238E27FC236}">
                  <a16:creationId xmlns:a16="http://schemas.microsoft.com/office/drawing/2014/main" id="{41E7AB8A-40B2-D85D-76B4-E476AB439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332" y="5113790"/>
              <a:ext cx="333886" cy="201161"/>
            </a:xfrm>
            <a:custGeom>
              <a:avLst/>
              <a:gdLst>
                <a:gd name="T0" fmla="*/ 44 w 118"/>
                <a:gd name="T1" fmla="*/ 38 h 71"/>
                <a:gd name="T2" fmla="*/ 57 w 118"/>
                <a:gd name="T3" fmla="*/ 26 h 71"/>
                <a:gd name="T4" fmla="*/ 53 w 118"/>
                <a:gd name="T5" fmla="*/ 57 h 71"/>
                <a:gd name="T6" fmla="*/ 29 w 118"/>
                <a:gd name="T7" fmla="*/ 46 h 71"/>
                <a:gd name="T8" fmla="*/ 7 w 118"/>
                <a:gd name="T9" fmla="*/ 41 h 71"/>
                <a:gd name="T10" fmla="*/ 17 w 118"/>
                <a:gd name="T11" fmla="*/ 18 h 71"/>
                <a:gd name="T12" fmla="*/ 34 w 118"/>
                <a:gd name="T13" fmla="*/ 3 h 71"/>
                <a:gd name="T14" fmla="*/ 118 w 118"/>
                <a:gd name="T15" fmla="*/ 71 h 71"/>
                <a:gd name="T16" fmla="*/ 66 w 118"/>
                <a:gd name="T17" fmla="*/ 21 h 71"/>
                <a:gd name="T18" fmla="*/ 44 w 118"/>
                <a:gd name="T19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71">
                  <a:moveTo>
                    <a:pt x="44" y="38"/>
                  </a:moveTo>
                  <a:cubicBezTo>
                    <a:pt x="44" y="38"/>
                    <a:pt x="41" y="23"/>
                    <a:pt x="57" y="26"/>
                  </a:cubicBezTo>
                  <a:cubicBezTo>
                    <a:pt x="73" y="30"/>
                    <a:pt x="69" y="53"/>
                    <a:pt x="53" y="57"/>
                  </a:cubicBezTo>
                  <a:cubicBezTo>
                    <a:pt x="37" y="61"/>
                    <a:pt x="29" y="46"/>
                    <a:pt x="29" y="46"/>
                  </a:cubicBezTo>
                  <a:cubicBezTo>
                    <a:pt x="29" y="46"/>
                    <a:pt x="14" y="55"/>
                    <a:pt x="7" y="41"/>
                  </a:cubicBezTo>
                  <a:cubicBezTo>
                    <a:pt x="0" y="26"/>
                    <a:pt x="13" y="19"/>
                    <a:pt x="17" y="18"/>
                  </a:cubicBezTo>
                  <a:cubicBezTo>
                    <a:pt x="17" y="18"/>
                    <a:pt x="19" y="6"/>
                    <a:pt x="34" y="3"/>
                  </a:cubicBezTo>
                  <a:cubicBezTo>
                    <a:pt x="48" y="0"/>
                    <a:pt x="101" y="10"/>
                    <a:pt x="118" y="71"/>
                  </a:cubicBezTo>
                  <a:cubicBezTo>
                    <a:pt x="118" y="71"/>
                    <a:pt x="97" y="31"/>
                    <a:pt x="66" y="21"/>
                  </a:cubicBezTo>
                  <a:cubicBezTo>
                    <a:pt x="35" y="12"/>
                    <a:pt x="35" y="34"/>
                    <a:pt x="44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5">
              <a:extLst>
                <a:ext uri="{FF2B5EF4-FFF2-40B4-BE49-F238E27FC236}">
                  <a16:creationId xmlns:a16="http://schemas.microsoft.com/office/drawing/2014/main" id="{33CD01AC-F0D0-7D55-5D0C-C27C5A2DB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7681" y="4933366"/>
              <a:ext cx="404396" cy="250933"/>
            </a:xfrm>
            <a:custGeom>
              <a:avLst/>
              <a:gdLst>
                <a:gd name="T0" fmla="*/ 43 w 143"/>
                <a:gd name="T1" fmla="*/ 27 h 89"/>
                <a:gd name="T2" fmla="*/ 48 w 143"/>
                <a:gd name="T3" fmla="*/ 46 h 89"/>
                <a:gd name="T4" fmla="*/ 70 w 143"/>
                <a:gd name="T5" fmla="*/ 26 h 89"/>
                <a:gd name="T6" fmla="*/ 43 w 143"/>
                <a:gd name="T7" fmla="*/ 15 h 89"/>
                <a:gd name="T8" fmla="*/ 19 w 143"/>
                <a:gd name="T9" fmla="*/ 5 h 89"/>
                <a:gd name="T10" fmla="*/ 16 w 143"/>
                <a:gd name="T11" fmla="*/ 31 h 89"/>
                <a:gd name="T12" fmla="*/ 10 w 143"/>
                <a:gd name="T13" fmla="*/ 52 h 89"/>
                <a:gd name="T14" fmla="*/ 60 w 143"/>
                <a:gd name="T15" fmla="*/ 68 h 89"/>
                <a:gd name="T16" fmla="*/ 143 w 143"/>
                <a:gd name="T17" fmla="*/ 89 h 89"/>
                <a:gd name="T18" fmla="*/ 95 w 143"/>
                <a:gd name="T19" fmla="*/ 56 h 89"/>
                <a:gd name="T20" fmla="*/ 38 w 143"/>
                <a:gd name="T21" fmla="*/ 42 h 89"/>
                <a:gd name="T22" fmla="*/ 43 w 143"/>
                <a:gd name="T23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89">
                  <a:moveTo>
                    <a:pt x="43" y="27"/>
                  </a:moveTo>
                  <a:cubicBezTo>
                    <a:pt x="43" y="27"/>
                    <a:pt x="36" y="43"/>
                    <a:pt x="48" y="46"/>
                  </a:cubicBezTo>
                  <a:cubicBezTo>
                    <a:pt x="61" y="49"/>
                    <a:pt x="72" y="37"/>
                    <a:pt x="70" y="26"/>
                  </a:cubicBezTo>
                  <a:cubicBezTo>
                    <a:pt x="68" y="15"/>
                    <a:pt x="57" y="11"/>
                    <a:pt x="43" y="15"/>
                  </a:cubicBezTo>
                  <a:cubicBezTo>
                    <a:pt x="43" y="15"/>
                    <a:pt x="38" y="0"/>
                    <a:pt x="19" y="5"/>
                  </a:cubicBezTo>
                  <a:cubicBezTo>
                    <a:pt x="0" y="11"/>
                    <a:pt x="16" y="31"/>
                    <a:pt x="16" y="31"/>
                  </a:cubicBezTo>
                  <a:cubicBezTo>
                    <a:pt x="16" y="31"/>
                    <a:pt x="7" y="41"/>
                    <a:pt x="10" y="52"/>
                  </a:cubicBezTo>
                  <a:cubicBezTo>
                    <a:pt x="13" y="63"/>
                    <a:pt x="39" y="73"/>
                    <a:pt x="60" y="68"/>
                  </a:cubicBezTo>
                  <a:cubicBezTo>
                    <a:pt x="81" y="63"/>
                    <a:pt x="105" y="57"/>
                    <a:pt x="143" y="89"/>
                  </a:cubicBezTo>
                  <a:cubicBezTo>
                    <a:pt x="143" y="89"/>
                    <a:pt x="122" y="61"/>
                    <a:pt x="95" y="56"/>
                  </a:cubicBezTo>
                  <a:cubicBezTo>
                    <a:pt x="68" y="51"/>
                    <a:pt x="45" y="53"/>
                    <a:pt x="38" y="42"/>
                  </a:cubicBezTo>
                  <a:cubicBezTo>
                    <a:pt x="32" y="30"/>
                    <a:pt x="43" y="27"/>
                    <a:pt x="4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6">
              <a:extLst>
                <a:ext uri="{FF2B5EF4-FFF2-40B4-BE49-F238E27FC236}">
                  <a16:creationId xmlns:a16="http://schemas.microsoft.com/office/drawing/2014/main" id="{D074D7F2-C3E2-93BD-CF48-1F90B33B0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620" y="4970695"/>
              <a:ext cx="192866" cy="180423"/>
            </a:xfrm>
            <a:custGeom>
              <a:avLst/>
              <a:gdLst>
                <a:gd name="T0" fmla="*/ 6 w 68"/>
                <a:gd name="T1" fmla="*/ 20 h 64"/>
                <a:gd name="T2" fmla="*/ 11 w 68"/>
                <a:gd name="T3" fmla="*/ 5 h 64"/>
                <a:gd name="T4" fmla="*/ 24 w 68"/>
                <a:gd name="T5" fmla="*/ 6 h 64"/>
                <a:gd name="T6" fmla="*/ 41 w 68"/>
                <a:gd name="T7" fmla="*/ 6 h 64"/>
                <a:gd name="T8" fmla="*/ 34 w 68"/>
                <a:gd name="T9" fmla="*/ 29 h 64"/>
                <a:gd name="T10" fmla="*/ 22 w 68"/>
                <a:gd name="T11" fmla="*/ 18 h 64"/>
                <a:gd name="T12" fmla="*/ 30 w 68"/>
                <a:gd name="T13" fmla="*/ 21 h 64"/>
                <a:gd name="T14" fmla="*/ 21 w 68"/>
                <a:gd name="T15" fmla="*/ 13 h 64"/>
                <a:gd name="T16" fmla="*/ 29 w 68"/>
                <a:gd name="T17" fmla="*/ 31 h 64"/>
                <a:gd name="T18" fmla="*/ 68 w 68"/>
                <a:gd name="T19" fmla="*/ 64 h 64"/>
                <a:gd name="T20" fmla="*/ 29 w 68"/>
                <a:gd name="T21" fmla="*/ 39 h 64"/>
                <a:gd name="T22" fmla="*/ 6 w 68"/>
                <a:gd name="T23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4">
                  <a:moveTo>
                    <a:pt x="6" y="20"/>
                  </a:moveTo>
                  <a:cubicBezTo>
                    <a:pt x="6" y="20"/>
                    <a:pt x="4" y="9"/>
                    <a:pt x="11" y="5"/>
                  </a:cubicBezTo>
                  <a:cubicBezTo>
                    <a:pt x="18" y="1"/>
                    <a:pt x="24" y="6"/>
                    <a:pt x="24" y="6"/>
                  </a:cubicBezTo>
                  <a:cubicBezTo>
                    <a:pt x="24" y="6"/>
                    <a:pt x="34" y="0"/>
                    <a:pt x="41" y="6"/>
                  </a:cubicBezTo>
                  <a:cubicBezTo>
                    <a:pt x="47" y="12"/>
                    <a:pt x="41" y="29"/>
                    <a:pt x="34" y="29"/>
                  </a:cubicBezTo>
                  <a:cubicBezTo>
                    <a:pt x="27" y="29"/>
                    <a:pt x="20" y="23"/>
                    <a:pt x="22" y="18"/>
                  </a:cubicBezTo>
                  <a:cubicBezTo>
                    <a:pt x="24" y="14"/>
                    <a:pt x="30" y="21"/>
                    <a:pt x="30" y="21"/>
                  </a:cubicBezTo>
                  <a:cubicBezTo>
                    <a:pt x="30" y="21"/>
                    <a:pt x="31" y="11"/>
                    <a:pt x="21" y="13"/>
                  </a:cubicBezTo>
                  <a:cubicBezTo>
                    <a:pt x="10" y="16"/>
                    <a:pt x="22" y="31"/>
                    <a:pt x="29" y="31"/>
                  </a:cubicBezTo>
                  <a:cubicBezTo>
                    <a:pt x="36" y="31"/>
                    <a:pt x="65" y="45"/>
                    <a:pt x="68" y="64"/>
                  </a:cubicBezTo>
                  <a:cubicBezTo>
                    <a:pt x="68" y="64"/>
                    <a:pt x="46" y="42"/>
                    <a:pt x="29" y="39"/>
                  </a:cubicBezTo>
                  <a:cubicBezTo>
                    <a:pt x="12" y="37"/>
                    <a:pt x="0" y="33"/>
                    <a:pt x="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2" name="图片 51">
            <a:extLst>
              <a:ext uri="{FF2B5EF4-FFF2-40B4-BE49-F238E27FC236}">
                <a16:creationId xmlns:a16="http://schemas.microsoft.com/office/drawing/2014/main" id="{8F57C0F8-3079-DFFC-1A9B-83A3CDD571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8904" y="2836709"/>
            <a:ext cx="2699956" cy="2393513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AA0A48C9-98B1-FCBB-0E30-EEA7D520B80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6678"/>
            <a:ext cx="1815552" cy="1726668"/>
          </a:xfrm>
          <a:prstGeom prst="rect">
            <a:avLst/>
          </a:prstGeom>
        </p:spPr>
      </p:pic>
      <p:sp>
        <p:nvSpPr>
          <p:cNvPr id="2" name="Freeform 2754">
            <a:extLst>
              <a:ext uri="{FF2B5EF4-FFF2-40B4-BE49-F238E27FC236}">
                <a16:creationId xmlns:a16="http://schemas.microsoft.com/office/drawing/2014/main" id="{919EBCD3-6166-9550-AFD9-8AC77163D31F}"/>
              </a:ext>
            </a:extLst>
          </p:cNvPr>
          <p:cNvSpPr>
            <a:spLocks/>
          </p:cNvSpPr>
          <p:nvPr/>
        </p:nvSpPr>
        <p:spPr bwMode="auto">
          <a:xfrm rot="5400000">
            <a:off x="3931661" y="2402142"/>
            <a:ext cx="1800477" cy="290247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卷形: 垂直 2">
            <a:extLst>
              <a:ext uri="{FF2B5EF4-FFF2-40B4-BE49-F238E27FC236}">
                <a16:creationId xmlns:a16="http://schemas.microsoft.com/office/drawing/2014/main" id="{5526DE53-C7E7-3E48-491C-9F48BC79E238}"/>
              </a:ext>
            </a:extLst>
          </p:cNvPr>
          <p:cNvSpPr/>
          <p:nvPr/>
        </p:nvSpPr>
        <p:spPr>
          <a:xfrm>
            <a:off x="3990130" y="1411929"/>
            <a:ext cx="986893" cy="1917572"/>
          </a:xfrm>
          <a:prstGeom prst="verticalScroll">
            <a:avLst>
              <a:gd name="adj" fmla="val 14678"/>
            </a:avLst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2D6E66-9E1E-76C2-7B45-96616A98E988}"/>
              </a:ext>
            </a:extLst>
          </p:cNvPr>
          <p:cNvSpPr txBox="1"/>
          <p:nvPr/>
        </p:nvSpPr>
        <p:spPr>
          <a:xfrm>
            <a:off x="4287348" y="1694261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057B9F-3FA1-D584-B7D6-83945C313335}"/>
              </a:ext>
            </a:extLst>
          </p:cNvPr>
          <p:cNvSpPr txBox="1"/>
          <p:nvPr/>
        </p:nvSpPr>
        <p:spPr>
          <a:xfrm>
            <a:off x="5221817" y="1208150"/>
            <a:ext cx="201208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blipFill dpi="0" rotWithShape="1">
                  <a:blip r:embed="rId9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13800" dirty="0">
              <a:blipFill dpi="0" rotWithShape="1">
                <a:blip r:embed="rId9"/>
                <a:srcRect/>
                <a:tile tx="0" ty="0" sx="100000" sy="100000" flip="none" algn="tl"/>
              </a:blip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5EF36A-E2C8-F6E4-A4E3-6856C39AAED5}"/>
              </a:ext>
            </a:extLst>
          </p:cNvPr>
          <p:cNvSpPr txBox="1"/>
          <p:nvPr/>
        </p:nvSpPr>
        <p:spPr>
          <a:xfrm>
            <a:off x="1401629" y="1637095"/>
            <a:ext cx="2677656" cy="15718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3167749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F7DADE0-25F6-21A2-6133-CC9406F8A8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1782" y="2012407"/>
            <a:ext cx="1496488" cy="1375002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5BC21050-408A-C723-E5CE-ACFEFFF40A23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C274DB3-04F0-ECB5-B273-5A86495D55A4}"/>
                </a:ext>
              </a:extLst>
            </p:cNvPr>
            <p:cNvSpPr txBox="1"/>
            <p:nvPr/>
          </p:nvSpPr>
          <p:spPr>
            <a:xfrm>
              <a:off x="3026588" y="79293"/>
              <a:ext cx="6607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4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01</a:t>
              </a:r>
              <a:endParaRPr lang="zh-CN" altLang="en-US" sz="3600" dirty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38A9D0C-DE09-9D53-B645-53D058D7110E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22" name="Freeform 7">
            <a:extLst>
              <a:ext uri="{FF2B5EF4-FFF2-40B4-BE49-F238E27FC236}">
                <a16:creationId xmlns:a16="http://schemas.microsoft.com/office/drawing/2014/main" id="{704C8780-530D-FE58-3E1F-852545D6EBF9}"/>
              </a:ext>
            </a:extLst>
          </p:cNvPr>
          <p:cNvSpPr>
            <a:spLocks/>
          </p:cNvSpPr>
          <p:nvPr/>
        </p:nvSpPr>
        <p:spPr bwMode="auto">
          <a:xfrm flipH="1">
            <a:off x="4073208" y="1475781"/>
            <a:ext cx="775103" cy="2447193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rgbClr val="484849">
              <a:lumMod val="40000"/>
              <a:lumOff val="60000"/>
            </a:srgbClr>
          </a:solidFill>
          <a:ln>
            <a:noFill/>
          </a:ln>
        </p:spPr>
        <p:txBody>
          <a:bodyPr vert="horz" wrap="square" lIns="68564" tIns="34282" rIns="68564" bIns="34282" numCol="1" anchor="t" anchorCtr="0" compatLnSpc="1">
            <a:prstTxWarp prst="textNoShape">
              <a:avLst/>
            </a:prstTxWarp>
          </a:bodyPr>
          <a:lstStyle/>
          <a:p>
            <a:pPr defTabSz="685617">
              <a:defRPr/>
            </a:pPr>
            <a:endParaRPr lang="zh-CN" altLang="en-US" sz="1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Oval 8">
            <a:extLst>
              <a:ext uri="{FF2B5EF4-FFF2-40B4-BE49-F238E27FC236}">
                <a16:creationId xmlns:a16="http://schemas.microsoft.com/office/drawing/2014/main" id="{CF3BCC66-A468-6557-7F87-5FD319D2D62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877052" y="1212970"/>
            <a:ext cx="731301" cy="732254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68564" tIns="34282" rIns="68564" bIns="34282" numCol="1" anchor="t" anchorCtr="0" compatLnSpc="1">
            <a:prstTxWarp prst="textNoShape">
              <a:avLst/>
            </a:prstTxWarp>
          </a:bodyPr>
          <a:lstStyle/>
          <a:p>
            <a:pPr defTabSz="685617">
              <a:defRPr/>
            </a:pPr>
            <a:endParaRPr lang="zh-CN" altLang="en-US" sz="1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Oval 9">
            <a:extLst>
              <a:ext uri="{FF2B5EF4-FFF2-40B4-BE49-F238E27FC236}">
                <a16:creationId xmlns:a16="http://schemas.microsoft.com/office/drawing/2014/main" id="{E270E104-BCBA-76F6-2D7D-0F0D032EFC3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401722" y="2328014"/>
            <a:ext cx="732254" cy="731301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68564" tIns="34282" rIns="68564" bIns="34282" numCol="1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5" name="Oval 10">
            <a:extLst>
              <a:ext uri="{FF2B5EF4-FFF2-40B4-BE49-F238E27FC236}">
                <a16:creationId xmlns:a16="http://schemas.microsoft.com/office/drawing/2014/main" id="{8FA80CB6-244C-2310-CF03-27919297075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801827" y="3408779"/>
            <a:ext cx="732254" cy="731301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68564" tIns="34282" rIns="68564" bIns="34282" numCol="1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Line 11">
            <a:extLst>
              <a:ext uri="{FF2B5EF4-FFF2-40B4-BE49-F238E27FC236}">
                <a16:creationId xmlns:a16="http://schemas.microsoft.com/office/drawing/2014/main" id="{DD25BD46-596F-F502-75C2-451776FCC3C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17923" y="1772048"/>
            <a:ext cx="753131" cy="540290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4" tIns="34282" rIns="68564" bIns="34282" numCol="1" anchor="t" anchorCtr="0" compatLnSpc="1">
            <a:prstTxWarp prst="textNoShape">
              <a:avLst/>
            </a:prstTxWarp>
          </a:bodyPr>
          <a:lstStyle/>
          <a:p>
            <a:pPr defTabSz="685617">
              <a:defRPr/>
            </a:pPr>
            <a:endParaRPr lang="zh-CN" altLang="en-US" sz="1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7" name="Line 12">
            <a:extLst>
              <a:ext uri="{FF2B5EF4-FFF2-40B4-BE49-F238E27FC236}">
                <a16:creationId xmlns:a16="http://schemas.microsoft.com/office/drawing/2014/main" id="{05C15BE0-BBF1-8610-597F-5115A0EF9A4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101551" y="3155518"/>
            <a:ext cx="720386" cy="425683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4" tIns="34282" rIns="68564" bIns="34282" numCol="1" anchor="t" anchorCtr="0" compatLnSpc="1">
            <a:prstTxWarp prst="textNoShape">
              <a:avLst/>
            </a:prstTxWarp>
          </a:bodyPr>
          <a:lstStyle/>
          <a:p>
            <a:pPr defTabSz="685617">
              <a:defRPr/>
            </a:pPr>
            <a:endParaRPr lang="zh-CN" altLang="en-US" sz="1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8" name="Line 13">
            <a:extLst>
              <a:ext uri="{FF2B5EF4-FFF2-40B4-BE49-F238E27FC236}">
                <a16:creationId xmlns:a16="http://schemas.microsoft.com/office/drawing/2014/main" id="{C35F8BBE-9BE8-6098-C095-8B460928755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82947" y="2691377"/>
            <a:ext cx="1001254" cy="0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64" tIns="34282" rIns="68564" bIns="34282" numCol="1" anchor="t" anchorCtr="0" compatLnSpc="1">
            <a:prstTxWarp prst="textNoShape">
              <a:avLst/>
            </a:prstTxWarp>
          </a:bodyPr>
          <a:lstStyle/>
          <a:p>
            <a:pPr defTabSz="685617">
              <a:defRPr/>
            </a:pPr>
            <a:endParaRPr lang="zh-CN" altLang="en-US" sz="1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0D0D1C0-E6BE-38D7-FB63-02939330C0BD}"/>
              </a:ext>
            </a:extLst>
          </p:cNvPr>
          <p:cNvGrpSpPr/>
          <p:nvPr/>
        </p:nvGrpSpPr>
        <p:grpSpPr>
          <a:xfrm>
            <a:off x="4642084" y="1127593"/>
            <a:ext cx="2929608" cy="721148"/>
            <a:chOff x="-1001377" y="4461739"/>
            <a:chExt cx="2929608" cy="72114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D567F8B-CB40-B73A-3995-8E0443167343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4D1F501-8EF3-48A2-C49A-9E5DF30E91B4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EA71DCBF-CE65-71F0-484D-A302C1E21F5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158705" y="2198097"/>
            <a:ext cx="1001252" cy="1002557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 vert="horz" wrap="square" lIns="68564" tIns="34282" rIns="68564" bIns="34282" numCol="1" anchor="t" anchorCtr="0" compatLnSpc="1">
            <a:prstTxWarp prst="textNoShape">
              <a:avLst/>
            </a:prstTxWarp>
          </a:bodyPr>
          <a:lstStyle/>
          <a:p>
            <a:pPr defTabSz="685617">
              <a:defRPr/>
            </a:pPr>
            <a:endParaRPr lang="zh-CN" altLang="en-US" sz="1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A8DEEC1-1703-DBC1-E986-B70D3F9EDCF9}"/>
              </a:ext>
            </a:extLst>
          </p:cNvPr>
          <p:cNvGrpSpPr/>
          <p:nvPr/>
        </p:nvGrpSpPr>
        <p:grpSpPr>
          <a:xfrm>
            <a:off x="4619047" y="2508525"/>
            <a:ext cx="336951" cy="336950"/>
            <a:chOff x="5142922" y="2403750"/>
            <a:chExt cx="336951" cy="336950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AFDA121-278C-7496-82D2-03EF981C628E}"/>
                </a:ext>
              </a:extLst>
            </p:cNvPr>
            <p:cNvSpPr/>
            <p:nvPr/>
          </p:nvSpPr>
          <p:spPr>
            <a:xfrm>
              <a:off x="5261921" y="2403750"/>
              <a:ext cx="217952" cy="217525"/>
            </a:xfrm>
            <a:custGeom>
              <a:avLst/>
              <a:gdLst>
                <a:gd name="connsiteX0" fmla="*/ 179565 w 217952"/>
                <a:gd name="connsiteY0" fmla="*/ 38387 h 217525"/>
                <a:gd name="connsiteX1" fmla="*/ 175300 w 217952"/>
                <a:gd name="connsiteY1" fmla="*/ 0 h 217525"/>
                <a:gd name="connsiteX2" fmla="*/ 128383 w 217952"/>
                <a:gd name="connsiteY2" fmla="*/ 46917 h 217525"/>
                <a:gd name="connsiteX3" fmla="*/ 130942 w 217952"/>
                <a:gd name="connsiteY3" fmla="*/ 69096 h 217525"/>
                <a:gd name="connsiteX4" fmla="*/ 62699 w 217952"/>
                <a:gd name="connsiteY4" fmla="*/ 137340 h 217525"/>
                <a:gd name="connsiteX5" fmla="*/ 42652 w 217952"/>
                <a:gd name="connsiteY5" fmla="*/ 132221 h 217525"/>
                <a:gd name="connsiteX6" fmla="*/ 0 w 217952"/>
                <a:gd name="connsiteY6" fmla="*/ 174874 h 217525"/>
                <a:gd name="connsiteX7" fmla="*/ 42652 w 217952"/>
                <a:gd name="connsiteY7" fmla="*/ 217526 h 217525"/>
                <a:gd name="connsiteX8" fmla="*/ 85304 w 217952"/>
                <a:gd name="connsiteY8" fmla="*/ 174874 h 217525"/>
                <a:gd name="connsiteX9" fmla="*/ 80612 w 217952"/>
                <a:gd name="connsiteY9" fmla="*/ 155254 h 217525"/>
                <a:gd name="connsiteX10" fmla="*/ 148856 w 217952"/>
                <a:gd name="connsiteY10" fmla="*/ 87010 h 217525"/>
                <a:gd name="connsiteX11" fmla="*/ 171035 w 217952"/>
                <a:gd name="connsiteY11" fmla="*/ 89569 h 217525"/>
                <a:gd name="connsiteX12" fmla="*/ 217952 w 217952"/>
                <a:gd name="connsiteY12" fmla="*/ 42652 h 217525"/>
                <a:gd name="connsiteX13" fmla="*/ 179565 w 217952"/>
                <a:gd name="connsiteY13" fmla="*/ 38387 h 21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952" h="217525">
                  <a:moveTo>
                    <a:pt x="179565" y="38387"/>
                  </a:moveTo>
                  <a:lnTo>
                    <a:pt x="175300" y="0"/>
                  </a:lnTo>
                  <a:lnTo>
                    <a:pt x="128383" y="46917"/>
                  </a:lnTo>
                  <a:lnTo>
                    <a:pt x="130942" y="69096"/>
                  </a:lnTo>
                  <a:lnTo>
                    <a:pt x="62699" y="137340"/>
                  </a:lnTo>
                  <a:cubicBezTo>
                    <a:pt x="56727" y="134354"/>
                    <a:pt x="49903" y="132221"/>
                    <a:pt x="42652" y="132221"/>
                  </a:cubicBezTo>
                  <a:cubicBezTo>
                    <a:pt x="19193" y="132221"/>
                    <a:pt x="0" y="151415"/>
                    <a:pt x="0" y="174874"/>
                  </a:cubicBezTo>
                  <a:cubicBezTo>
                    <a:pt x="0" y="198332"/>
                    <a:pt x="19193" y="217526"/>
                    <a:pt x="42652" y="217526"/>
                  </a:cubicBezTo>
                  <a:cubicBezTo>
                    <a:pt x="66111" y="217526"/>
                    <a:pt x="85304" y="198332"/>
                    <a:pt x="85304" y="174874"/>
                  </a:cubicBezTo>
                  <a:cubicBezTo>
                    <a:pt x="85304" y="167623"/>
                    <a:pt x="83598" y="161225"/>
                    <a:pt x="80612" y="155254"/>
                  </a:cubicBezTo>
                  <a:lnTo>
                    <a:pt x="148856" y="87010"/>
                  </a:lnTo>
                  <a:lnTo>
                    <a:pt x="171035" y="89569"/>
                  </a:lnTo>
                  <a:lnTo>
                    <a:pt x="217952" y="42652"/>
                  </a:lnTo>
                  <a:lnTo>
                    <a:pt x="179565" y="38387"/>
                  </a:lnTo>
                  <a:close/>
                </a:path>
              </a:pathLst>
            </a:custGeom>
            <a:solidFill>
              <a:schemeClr val="bg1"/>
            </a:solidFill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1522867-46C7-8ACE-2823-5A1CF02D0BF3}"/>
                </a:ext>
              </a:extLst>
            </p:cNvPr>
            <p:cNvSpPr/>
            <p:nvPr/>
          </p:nvSpPr>
          <p:spPr>
            <a:xfrm>
              <a:off x="5142922" y="2416545"/>
              <a:ext cx="324155" cy="324155"/>
            </a:xfrm>
            <a:custGeom>
              <a:avLst/>
              <a:gdLst>
                <a:gd name="connsiteX0" fmla="*/ 301977 w 324155"/>
                <a:gd name="connsiteY0" fmla="*/ 88716 h 324155"/>
                <a:gd name="connsiteX1" fmla="*/ 296432 w 324155"/>
                <a:gd name="connsiteY1" fmla="*/ 94688 h 324155"/>
                <a:gd name="connsiteX2" fmla="*/ 288328 w 324155"/>
                <a:gd name="connsiteY2" fmla="*/ 93835 h 324155"/>
                <a:gd name="connsiteX3" fmla="*/ 279371 w 324155"/>
                <a:gd name="connsiteY3" fmla="*/ 92555 h 324155"/>
                <a:gd name="connsiteX4" fmla="*/ 298565 w 324155"/>
                <a:gd name="connsiteY4" fmla="*/ 162078 h 324155"/>
                <a:gd name="connsiteX5" fmla="*/ 162078 w 324155"/>
                <a:gd name="connsiteY5" fmla="*/ 298565 h 324155"/>
                <a:gd name="connsiteX6" fmla="*/ 25591 w 324155"/>
                <a:gd name="connsiteY6" fmla="*/ 162078 h 324155"/>
                <a:gd name="connsiteX7" fmla="*/ 162078 w 324155"/>
                <a:gd name="connsiteY7" fmla="*/ 25591 h 324155"/>
                <a:gd name="connsiteX8" fmla="*/ 231601 w 324155"/>
                <a:gd name="connsiteY8" fmla="*/ 44785 h 324155"/>
                <a:gd name="connsiteX9" fmla="*/ 230748 w 324155"/>
                <a:gd name="connsiteY9" fmla="*/ 36254 h 324155"/>
                <a:gd name="connsiteX10" fmla="*/ 229468 w 324155"/>
                <a:gd name="connsiteY10" fmla="*/ 27724 h 324155"/>
                <a:gd name="connsiteX11" fmla="*/ 235440 w 324155"/>
                <a:gd name="connsiteY11" fmla="*/ 21753 h 324155"/>
                <a:gd name="connsiteX12" fmla="*/ 238425 w 324155"/>
                <a:gd name="connsiteY12" fmla="*/ 18767 h 324155"/>
                <a:gd name="connsiteX13" fmla="*/ 162078 w 324155"/>
                <a:gd name="connsiteY13" fmla="*/ 0 h 324155"/>
                <a:gd name="connsiteX14" fmla="*/ 0 w 324155"/>
                <a:gd name="connsiteY14" fmla="*/ 162078 h 324155"/>
                <a:gd name="connsiteX15" fmla="*/ 162078 w 324155"/>
                <a:gd name="connsiteY15" fmla="*/ 324156 h 324155"/>
                <a:gd name="connsiteX16" fmla="*/ 324156 w 324155"/>
                <a:gd name="connsiteY16" fmla="*/ 162078 h 324155"/>
                <a:gd name="connsiteX17" fmla="*/ 304962 w 324155"/>
                <a:gd name="connsiteY17" fmla="*/ 86157 h 324155"/>
                <a:gd name="connsiteX18" fmla="*/ 301977 w 324155"/>
                <a:gd name="connsiteY18" fmla="*/ 88716 h 324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4155" h="324155">
                  <a:moveTo>
                    <a:pt x="301977" y="88716"/>
                  </a:moveTo>
                  <a:lnTo>
                    <a:pt x="296432" y="94688"/>
                  </a:lnTo>
                  <a:lnTo>
                    <a:pt x="288328" y="93835"/>
                  </a:lnTo>
                  <a:lnTo>
                    <a:pt x="279371" y="92555"/>
                  </a:lnTo>
                  <a:cubicBezTo>
                    <a:pt x="291314" y="113028"/>
                    <a:pt x="298565" y="136487"/>
                    <a:pt x="298565" y="162078"/>
                  </a:cubicBezTo>
                  <a:cubicBezTo>
                    <a:pt x="298565" y="237146"/>
                    <a:pt x="237146" y="298565"/>
                    <a:pt x="162078" y="298565"/>
                  </a:cubicBezTo>
                  <a:cubicBezTo>
                    <a:pt x="87010" y="298565"/>
                    <a:pt x="25591" y="237146"/>
                    <a:pt x="25591" y="162078"/>
                  </a:cubicBezTo>
                  <a:cubicBezTo>
                    <a:pt x="25591" y="87010"/>
                    <a:pt x="87010" y="25591"/>
                    <a:pt x="162078" y="25591"/>
                  </a:cubicBezTo>
                  <a:cubicBezTo>
                    <a:pt x="187243" y="25591"/>
                    <a:pt x="211128" y="32416"/>
                    <a:pt x="231601" y="44785"/>
                  </a:cubicBezTo>
                  <a:lnTo>
                    <a:pt x="230748" y="36254"/>
                  </a:lnTo>
                  <a:lnTo>
                    <a:pt x="229468" y="27724"/>
                  </a:lnTo>
                  <a:lnTo>
                    <a:pt x="235440" y="21753"/>
                  </a:lnTo>
                  <a:lnTo>
                    <a:pt x="238425" y="18767"/>
                  </a:lnTo>
                  <a:cubicBezTo>
                    <a:pt x="215393" y="6824"/>
                    <a:pt x="189802" y="0"/>
                    <a:pt x="162078" y="0"/>
                  </a:cubicBezTo>
                  <a:cubicBezTo>
                    <a:pt x="72509" y="0"/>
                    <a:pt x="0" y="72509"/>
                    <a:pt x="0" y="162078"/>
                  </a:cubicBezTo>
                  <a:cubicBezTo>
                    <a:pt x="0" y="251647"/>
                    <a:pt x="72509" y="324156"/>
                    <a:pt x="162078" y="324156"/>
                  </a:cubicBezTo>
                  <a:cubicBezTo>
                    <a:pt x="251647" y="324156"/>
                    <a:pt x="324156" y="251647"/>
                    <a:pt x="324156" y="162078"/>
                  </a:cubicBezTo>
                  <a:cubicBezTo>
                    <a:pt x="324156" y="134354"/>
                    <a:pt x="317332" y="108763"/>
                    <a:pt x="304962" y="86157"/>
                  </a:cubicBezTo>
                  <a:lnTo>
                    <a:pt x="301977" y="88716"/>
                  </a:lnTo>
                  <a:close/>
                </a:path>
              </a:pathLst>
            </a:custGeom>
            <a:solidFill>
              <a:schemeClr val="bg1"/>
            </a:solidFill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8DD7CD8-1E62-4B2F-AF12-01CED4EFF17F}"/>
                </a:ext>
              </a:extLst>
            </p:cNvPr>
            <p:cNvSpPr/>
            <p:nvPr/>
          </p:nvSpPr>
          <p:spPr>
            <a:xfrm>
              <a:off x="5202635" y="2476258"/>
              <a:ext cx="204730" cy="204730"/>
            </a:xfrm>
            <a:custGeom>
              <a:avLst/>
              <a:gdLst>
                <a:gd name="connsiteX0" fmla="*/ 173594 w 204730"/>
                <a:gd name="connsiteY0" fmla="*/ 73362 h 204730"/>
                <a:gd name="connsiteX1" fmla="*/ 179139 w 204730"/>
                <a:gd name="connsiteY1" fmla="*/ 102365 h 204730"/>
                <a:gd name="connsiteX2" fmla="*/ 102365 w 204730"/>
                <a:gd name="connsiteY2" fmla="*/ 179139 h 204730"/>
                <a:gd name="connsiteX3" fmla="*/ 25591 w 204730"/>
                <a:gd name="connsiteY3" fmla="*/ 102365 h 204730"/>
                <a:gd name="connsiteX4" fmla="*/ 102365 w 204730"/>
                <a:gd name="connsiteY4" fmla="*/ 25591 h 204730"/>
                <a:gd name="connsiteX5" fmla="*/ 131368 w 204730"/>
                <a:gd name="connsiteY5" fmla="*/ 31136 h 204730"/>
                <a:gd name="connsiteX6" fmla="*/ 150562 w 204730"/>
                <a:gd name="connsiteY6" fmla="*/ 11943 h 204730"/>
                <a:gd name="connsiteX7" fmla="*/ 102365 w 204730"/>
                <a:gd name="connsiteY7" fmla="*/ 0 h 204730"/>
                <a:gd name="connsiteX8" fmla="*/ 0 w 204730"/>
                <a:gd name="connsiteY8" fmla="*/ 102365 h 204730"/>
                <a:gd name="connsiteX9" fmla="*/ 102365 w 204730"/>
                <a:gd name="connsiteY9" fmla="*/ 204730 h 204730"/>
                <a:gd name="connsiteX10" fmla="*/ 204730 w 204730"/>
                <a:gd name="connsiteY10" fmla="*/ 102365 h 204730"/>
                <a:gd name="connsiteX11" fmla="*/ 192787 w 204730"/>
                <a:gd name="connsiteY11" fmla="*/ 54168 h 204730"/>
                <a:gd name="connsiteX12" fmla="*/ 173594 w 204730"/>
                <a:gd name="connsiteY12" fmla="*/ 73362 h 20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730" h="204730">
                  <a:moveTo>
                    <a:pt x="173594" y="73362"/>
                  </a:moveTo>
                  <a:cubicBezTo>
                    <a:pt x="177433" y="82319"/>
                    <a:pt x="179139" y="92128"/>
                    <a:pt x="179139" y="102365"/>
                  </a:cubicBezTo>
                  <a:cubicBezTo>
                    <a:pt x="179139" y="144591"/>
                    <a:pt x="144591" y="179139"/>
                    <a:pt x="102365" y="179139"/>
                  </a:cubicBezTo>
                  <a:cubicBezTo>
                    <a:pt x="60139" y="179139"/>
                    <a:pt x="25591" y="144591"/>
                    <a:pt x="25591" y="102365"/>
                  </a:cubicBezTo>
                  <a:cubicBezTo>
                    <a:pt x="25591" y="60139"/>
                    <a:pt x="60139" y="25591"/>
                    <a:pt x="102365" y="25591"/>
                  </a:cubicBezTo>
                  <a:cubicBezTo>
                    <a:pt x="112602" y="25591"/>
                    <a:pt x="122411" y="27724"/>
                    <a:pt x="131368" y="31136"/>
                  </a:cubicBezTo>
                  <a:lnTo>
                    <a:pt x="150562" y="11943"/>
                  </a:lnTo>
                  <a:cubicBezTo>
                    <a:pt x="136060" y="4265"/>
                    <a:pt x="119852" y="0"/>
                    <a:pt x="102365" y="0"/>
                  </a:cubicBezTo>
                  <a:cubicBezTo>
                    <a:pt x="46064" y="0"/>
                    <a:pt x="0" y="46064"/>
                    <a:pt x="0" y="102365"/>
                  </a:cubicBezTo>
                  <a:cubicBezTo>
                    <a:pt x="0" y="158666"/>
                    <a:pt x="46064" y="204730"/>
                    <a:pt x="102365" y="204730"/>
                  </a:cubicBezTo>
                  <a:cubicBezTo>
                    <a:pt x="158666" y="204730"/>
                    <a:pt x="204730" y="158666"/>
                    <a:pt x="204730" y="102365"/>
                  </a:cubicBezTo>
                  <a:cubicBezTo>
                    <a:pt x="204730" y="84878"/>
                    <a:pt x="200465" y="68670"/>
                    <a:pt x="192787" y="54168"/>
                  </a:cubicBezTo>
                  <a:lnTo>
                    <a:pt x="173594" y="73362"/>
                  </a:lnTo>
                  <a:close/>
                </a:path>
              </a:pathLst>
            </a:custGeom>
            <a:solidFill>
              <a:schemeClr val="bg1"/>
            </a:solidFill>
            <a:ln w="41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E4E2FAA-1035-C53D-27AF-992AC974AB88}"/>
              </a:ext>
            </a:extLst>
          </p:cNvPr>
          <p:cNvGrpSpPr/>
          <p:nvPr/>
        </p:nvGrpSpPr>
        <p:grpSpPr>
          <a:xfrm>
            <a:off x="4017119" y="3645508"/>
            <a:ext cx="301670" cy="248877"/>
            <a:chOff x="4540994" y="3540733"/>
            <a:chExt cx="301670" cy="248877"/>
          </a:xfrm>
          <a:solidFill>
            <a:schemeClr val="bg1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5C366A0-0D66-13E8-7271-62EE91671C6D}"/>
                </a:ext>
              </a:extLst>
            </p:cNvPr>
            <p:cNvSpPr/>
            <p:nvPr/>
          </p:nvSpPr>
          <p:spPr>
            <a:xfrm>
              <a:off x="4540994" y="3540733"/>
              <a:ext cx="301670" cy="248877"/>
            </a:xfrm>
            <a:custGeom>
              <a:avLst/>
              <a:gdLst>
                <a:gd name="connsiteX0" fmla="*/ 150835 w 301670"/>
                <a:gd name="connsiteY0" fmla="*/ 218711 h 248877"/>
                <a:gd name="connsiteX1" fmla="*/ 82959 w 301670"/>
                <a:gd name="connsiteY1" fmla="*/ 150835 h 248877"/>
                <a:gd name="connsiteX2" fmla="*/ 150835 w 301670"/>
                <a:gd name="connsiteY2" fmla="*/ 82959 h 248877"/>
                <a:gd name="connsiteX3" fmla="*/ 218711 w 301670"/>
                <a:gd name="connsiteY3" fmla="*/ 150835 h 248877"/>
                <a:gd name="connsiteX4" fmla="*/ 150835 w 301670"/>
                <a:gd name="connsiteY4" fmla="*/ 218711 h 248877"/>
                <a:gd name="connsiteX5" fmla="*/ 75418 w 301670"/>
                <a:gd name="connsiteY5" fmla="*/ 98043 h 248877"/>
                <a:gd name="connsiteX6" fmla="*/ 30167 w 301670"/>
                <a:gd name="connsiteY6" fmla="*/ 98043 h 248877"/>
                <a:gd name="connsiteX7" fmla="*/ 30167 w 301670"/>
                <a:gd name="connsiteY7" fmla="*/ 67876 h 248877"/>
                <a:gd name="connsiteX8" fmla="*/ 75418 w 301670"/>
                <a:gd name="connsiteY8" fmla="*/ 67876 h 248877"/>
                <a:gd name="connsiteX9" fmla="*/ 75418 w 301670"/>
                <a:gd name="connsiteY9" fmla="*/ 98043 h 248877"/>
                <a:gd name="connsiteX10" fmla="*/ 286587 w 301670"/>
                <a:gd name="connsiteY10" fmla="*/ 37709 h 248877"/>
                <a:gd name="connsiteX11" fmla="*/ 211169 w 301670"/>
                <a:gd name="connsiteY11" fmla="*/ 37709 h 248877"/>
                <a:gd name="connsiteX12" fmla="*/ 188544 w 301670"/>
                <a:gd name="connsiteY12" fmla="*/ 0 h 248877"/>
                <a:gd name="connsiteX13" fmla="*/ 113126 w 301670"/>
                <a:gd name="connsiteY13" fmla="*/ 0 h 248877"/>
                <a:gd name="connsiteX14" fmla="*/ 90501 w 301670"/>
                <a:gd name="connsiteY14" fmla="*/ 37709 h 248877"/>
                <a:gd name="connsiteX15" fmla="*/ 15084 w 301670"/>
                <a:gd name="connsiteY15" fmla="*/ 37709 h 248877"/>
                <a:gd name="connsiteX16" fmla="*/ 0 w 301670"/>
                <a:gd name="connsiteY16" fmla="*/ 52792 h 248877"/>
                <a:gd name="connsiteX17" fmla="*/ 0 w 301670"/>
                <a:gd name="connsiteY17" fmla="*/ 233794 h 248877"/>
                <a:gd name="connsiteX18" fmla="*/ 15084 w 301670"/>
                <a:gd name="connsiteY18" fmla="*/ 248878 h 248877"/>
                <a:gd name="connsiteX19" fmla="*/ 286587 w 301670"/>
                <a:gd name="connsiteY19" fmla="*/ 248878 h 248877"/>
                <a:gd name="connsiteX20" fmla="*/ 301670 w 301670"/>
                <a:gd name="connsiteY20" fmla="*/ 233794 h 248877"/>
                <a:gd name="connsiteX21" fmla="*/ 301670 w 301670"/>
                <a:gd name="connsiteY21" fmla="*/ 52792 h 248877"/>
                <a:gd name="connsiteX22" fmla="*/ 286587 w 301670"/>
                <a:gd name="connsiteY22" fmla="*/ 37709 h 248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1670" h="248877">
                  <a:moveTo>
                    <a:pt x="150835" y="218711"/>
                  </a:moveTo>
                  <a:cubicBezTo>
                    <a:pt x="113126" y="218711"/>
                    <a:pt x="82959" y="188544"/>
                    <a:pt x="82959" y="150835"/>
                  </a:cubicBezTo>
                  <a:cubicBezTo>
                    <a:pt x="82959" y="113126"/>
                    <a:pt x="113126" y="82959"/>
                    <a:pt x="150835" y="82959"/>
                  </a:cubicBezTo>
                  <a:cubicBezTo>
                    <a:pt x="188544" y="82959"/>
                    <a:pt x="218711" y="113126"/>
                    <a:pt x="218711" y="150835"/>
                  </a:cubicBezTo>
                  <a:cubicBezTo>
                    <a:pt x="218711" y="188544"/>
                    <a:pt x="188544" y="218711"/>
                    <a:pt x="150835" y="218711"/>
                  </a:cubicBezTo>
                  <a:close/>
                  <a:moveTo>
                    <a:pt x="75418" y="98043"/>
                  </a:moveTo>
                  <a:lnTo>
                    <a:pt x="30167" y="98043"/>
                  </a:lnTo>
                  <a:lnTo>
                    <a:pt x="30167" y="67876"/>
                  </a:lnTo>
                  <a:lnTo>
                    <a:pt x="75418" y="67876"/>
                  </a:lnTo>
                  <a:lnTo>
                    <a:pt x="75418" y="98043"/>
                  </a:lnTo>
                  <a:close/>
                  <a:moveTo>
                    <a:pt x="286587" y="37709"/>
                  </a:moveTo>
                  <a:lnTo>
                    <a:pt x="211169" y="37709"/>
                  </a:lnTo>
                  <a:lnTo>
                    <a:pt x="188544" y="0"/>
                  </a:lnTo>
                  <a:lnTo>
                    <a:pt x="113126" y="0"/>
                  </a:lnTo>
                  <a:lnTo>
                    <a:pt x="90501" y="37709"/>
                  </a:lnTo>
                  <a:lnTo>
                    <a:pt x="15084" y="37709"/>
                  </a:lnTo>
                  <a:cubicBezTo>
                    <a:pt x="6788" y="37709"/>
                    <a:pt x="0" y="44496"/>
                    <a:pt x="0" y="52792"/>
                  </a:cubicBezTo>
                  <a:lnTo>
                    <a:pt x="0" y="233794"/>
                  </a:lnTo>
                  <a:cubicBezTo>
                    <a:pt x="0" y="242090"/>
                    <a:pt x="6788" y="248878"/>
                    <a:pt x="15084" y="248878"/>
                  </a:cubicBezTo>
                  <a:lnTo>
                    <a:pt x="286587" y="248878"/>
                  </a:lnTo>
                  <a:cubicBezTo>
                    <a:pt x="294882" y="248878"/>
                    <a:pt x="301670" y="242090"/>
                    <a:pt x="301670" y="233794"/>
                  </a:cubicBezTo>
                  <a:lnTo>
                    <a:pt x="301670" y="52792"/>
                  </a:lnTo>
                  <a:cubicBezTo>
                    <a:pt x="301670" y="44496"/>
                    <a:pt x="294882" y="37709"/>
                    <a:pt x="286587" y="37709"/>
                  </a:cubicBezTo>
                  <a:close/>
                </a:path>
              </a:pathLst>
            </a:custGeom>
            <a:grpFill/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AFF49A1-0946-8635-76C7-814CE32AEEC3}"/>
                </a:ext>
              </a:extLst>
            </p:cNvPr>
            <p:cNvSpPr/>
            <p:nvPr/>
          </p:nvSpPr>
          <p:spPr>
            <a:xfrm>
              <a:off x="4639036" y="3638775"/>
              <a:ext cx="105584" cy="105584"/>
            </a:xfrm>
            <a:custGeom>
              <a:avLst/>
              <a:gdLst>
                <a:gd name="connsiteX0" fmla="*/ 52792 w 105584"/>
                <a:gd name="connsiteY0" fmla="*/ 15084 h 105584"/>
                <a:gd name="connsiteX1" fmla="*/ 15084 w 105584"/>
                <a:gd name="connsiteY1" fmla="*/ 52792 h 105584"/>
                <a:gd name="connsiteX2" fmla="*/ 52792 w 105584"/>
                <a:gd name="connsiteY2" fmla="*/ 90501 h 105584"/>
                <a:gd name="connsiteX3" fmla="*/ 90501 w 105584"/>
                <a:gd name="connsiteY3" fmla="*/ 52792 h 105584"/>
                <a:gd name="connsiteX4" fmla="*/ 52792 w 105584"/>
                <a:gd name="connsiteY4" fmla="*/ 15084 h 105584"/>
                <a:gd name="connsiteX5" fmla="*/ 52792 w 105584"/>
                <a:gd name="connsiteY5" fmla="*/ 105585 h 105584"/>
                <a:gd name="connsiteX6" fmla="*/ 0 w 105584"/>
                <a:gd name="connsiteY6" fmla="*/ 52792 h 105584"/>
                <a:gd name="connsiteX7" fmla="*/ 52792 w 105584"/>
                <a:gd name="connsiteY7" fmla="*/ 0 h 105584"/>
                <a:gd name="connsiteX8" fmla="*/ 105585 w 105584"/>
                <a:gd name="connsiteY8" fmla="*/ 52792 h 105584"/>
                <a:gd name="connsiteX9" fmla="*/ 52792 w 105584"/>
                <a:gd name="connsiteY9" fmla="*/ 105585 h 105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584" h="105584">
                  <a:moveTo>
                    <a:pt x="52792" y="15084"/>
                  </a:moveTo>
                  <a:cubicBezTo>
                    <a:pt x="31675" y="15084"/>
                    <a:pt x="15084" y="31675"/>
                    <a:pt x="15084" y="52792"/>
                  </a:cubicBezTo>
                  <a:cubicBezTo>
                    <a:pt x="15084" y="73909"/>
                    <a:pt x="31675" y="90501"/>
                    <a:pt x="52792" y="90501"/>
                  </a:cubicBezTo>
                  <a:cubicBezTo>
                    <a:pt x="73909" y="90501"/>
                    <a:pt x="90501" y="73909"/>
                    <a:pt x="90501" y="52792"/>
                  </a:cubicBezTo>
                  <a:cubicBezTo>
                    <a:pt x="90501" y="31675"/>
                    <a:pt x="73909" y="15084"/>
                    <a:pt x="52792" y="15084"/>
                  </a:cubicBezTo>
                  <a:close/>
                  <a:moveTo>
                    <a:pt x="52792" y="105585"/>
                  </a:moveTo>
                  <a:cubicBezTo>
                    <a:pt x="23379" y="105585"/>
                    <a:pt x="0" y="82205"/>
                    <a:pt x="0" y="52792"/>
                  </a:cubicBezTo>
                  <a:cubicBezTo>
                    <a:pt x="0" y="23379"/>
                    <a:pt x="23379" y="0"/>
                    <a:pt x="52792" y="0"/>
                  </a:cubicBezTo>
                  <a:cubicBezTo>
                    <a:pt x="82205" y="0"/>
                    <a:pt x="105585" y="23379"/>
                    <a:pt x="105585" y="52792"/>
                  </a:cubicBezTo>
                  <a:cubicBezTo>
                    <a:pt x="105585" y="82205"/>
                    <a:pt x="82205" y="105585"/>
                    <a:pt x="52792" y="105585"/>
                  </a:cubicBezTo>
                  <a:close/>
                </a:path>
              </a:pathLst>
            </a:custGeom>
            <a:grpFill/>
            <a:ln w="37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00657DA-F41B-E35E-6ECA-3CDF760346D7}"/>
              </a:ext>
            </a:extLst>
          </p:cNvPr>
          <p:cNvGrpSpPr/>
          <p:nvPr/>
        </p:nvGrpSpPr>
        <p:grpSpPr>
          <a:xfrm>
            <a:off x="4127073" y="1437857"/>
            <a:ext cx="231256" cy="298395"/>
            <a:chOff x="4650948" y="1333082"/>
            <a:chExt cx="231256" cy="298395"/>
          </a:xfrm>
          <a:solidFill>
            <a:schemeClr val="bg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6F34170-BF49-5B58-7EAB-985C253A1D6E}"/>
                </a:ext>
              </a:extLst>
            </p:cNvPr>
            <p:cNvSpPr/>
            <p:nvPr/>
          </p:nvSpPr>
          <p:spPr>
            <a:xfrm>
              <a:off x="4650948" y="1333082"/>
              <a:ext cx="231256" cy="298395"/>
            </a:xfrm>
            <a:custGeom>
              <a:avLst/>
              <a:gdLst>
                <a:gd name="connsiteX0" fmla="*/ 22380 w 231256"/>
                <a:gd name="connsiteY0" fmla="*/ 276016 h 298395"/>
                <a:gd name="connsiteX1" fmla="*/ 22380 w 231256"/>
                <a:gd name="connsiteY1" fmla="*/ 22380 h 298395"/>
                <a:gd name="connsiteX2" fmla="*/ 115628 w 231256"/>
                <a:gd name="connsiteY2" fmla="*/ 22380 h 298395"/>
                <a:gd name="connsiteX3" fmla="*/ 115628 w 231256"/>
                <a:gd name="connsiteY3" fmla="*/ 100709 h 298395"/>
                <a:gd name="connsiteX4" fmla="*/ 208877 w 231256"/>
                <a:gd name="connsiteY4" fmla="*/ 100709 h 298395"/>
                <a:gd name="connsiteX5" fmla="*/ 208877 w 231256"/>
                <a:gd name="connsiteY5" fmla="*/ 276016 h 298395"/>
                <a:gd name="connsiteX6" fmla="*/ 22380 w 231256"/>
                <a:gd name="connsiteY6" fmla="*/ 276016 h 298395"/>
                <a:gd name="connsiteX7" fmla="*/ 138008 w 231256"/>
                <a:gd name="connsiteY7" fmla="*/ 31705 h 298395"/>
                <a:gd name="connsiteX8" fmla="*/ 184632 w 231256"/>
                <a:gd name="connsiteY8" fmla="*/ 78329 h 298395"/>
                <a:gd name="connsiteX9" fmla="*/ 138008 w 231256"/>
                <a:gd name="connsiteY9" fmla="*/ 78329 h 298395"/>
                <a:gd name="connsiteX10" fmla="*/ 138008 w 231256"/>
                <a:gd name="connsiteY10" fmla="*/ 31705 h 298395"/>
                <a:gd name="connsiteX11" fmla="*/ 138008 w 231256"/>
                <a:gd name="connsiteY11" fmla="*/ 0 h 298395"/>
                <a:gd name="connsiteX12" fmla="*/ 0 w 231256"/>
                <a:gd name="connsiteY12" fmla="*/ 0 h 298395"/>
                <a:gd name="connsiteX13" fmla="*/ 0 w 231256"/>
                <a:gd name="connsiteY13" fmla="*/ 298396 h 298395"/>
                <a:gd name="connsiteX14" fmla="*/ 231257 w 231256"/>
                <a:gd name="connsiteY14" fmla="*/ 298396 h 298395"/>
                <a:gd name="connsiteX15" fmla="*/ 231257 w 231256"/>
                <a:gd name="connsiteY15" fmla="*/ 82059 h 298395"/>
                <a:gd name="connsiteX16" fmla="*/ 138008 w 231256"/>
                <a:gd name="connsiteY16" fmla="*/ 0 h 29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1256" h="298395">
                  <a:moveTo>
                    <a:pt x="22380" y="276016"/>
                  </a:moveTo>
                  <a:lnTo>
                    <a:pt x="22380" y="22380"/>
                  </a:lnTo>
                  <a:lnTo>
                    <a:pt x="115628" y="22380"/>
                  </a:lnTo>
                  <a:lnTo>
                    <a:pt x="115628" y="100709"/>
                  </a:lnTo>
                  <a:lnTo>
                    <a:pt x="208877" y="100709"/>
                  </a:lnTo>
                  <a:lnTo>
                    <a:pt x="208877" y="276016"/>
                  </a:lnTo>
                  <a:lnTo>
                    <a:pt x="22380" y="276016"/>
                  </a:lnTo>
                  <a:close/>
                  <a:moveTo>
                    <a:pt x="138008" y="31705"/>
                  </a:moveTo>
                  <a:lnTo>
                    <a:pt x="184632" y="78329"/>
                  </a:lnTo>
                  <a:lnTo>
                    <a:pt x="138008" y="78329"/>
                  </a:lnTo>
                  <a:lnTo>
                    <a:pt x="138008" y="31705"/>
                  </a:lnTo>
                  <a:close/>
                  <a:moveTo>
                    <a:pt x="138008" y="0"/>
                  </a:moveTo>
                  <a:lnTo>
                    <a:pt x="0" y="0"/>
                  </a:lnTo>
                  <a:lnTo>
                    <a:pt x="0" y="298396"/>
                  </a:lnTo>
                  <a:lnTo>
                    <a:pt x="231257" y="298396"/>
                  </a:lnTo>
                  <a:lnTo>
                    <a:pt x="231257" y="82059"/>
                  </a:lnTo>
                  <a:lnTo>
                    <a:pt x="138008" y="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77284DE-2878-F864-13B2-76829132B67B}"/>
                </a:ext>
              </a:extLst>
            </p:cNvPr>
            <p:cNvSpPr/>
            <p:nvPr/>
          </p:nvSpPr>
          <p:spPr>
            <a:xfrm>
              <a:off x="4695707" y="1471090"/>
              <a:ext cx="141738" cy="14919"/>
            </a:xfrm>
            <a:custGeom>
              <a:avLst/>
              <a:gdLst>
                <a:gd name="connsiteX0" fmla="*/ 0 w 141738"/>
                <a:gd name="connsiteY0" fmla="*/ 0 h 14919"/>
                <a:gd name="connsiteX1" fmla="*/ 141738 w 141738"/>
                <a:gd name="connsiteY1" fmla="*/ 0 h 14919"/>
                <a:gd name="connsiteX2" fmla="*/ 141738 w 141738"/>
                <a:gd name="connsiteY2" fmla="*/ 14920 h 14919"/>
                <a:gd name="connsiteX3" fmla="*/ 0 w 141738"/>
                <a:gd name="connsiteY3" fmla="*/ 14920 h 14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738" h="14919">
                  <a:moveTo>
                    <a:pt x="0" y="0"/>
                  </a:moveTo>
                  <a:lnTo>
                    <a:pt x="141738" y="0"/>
                  </a:lnTo>
                  <a:lnTo>
                    <a:pt x="141738" y="14920"/>
                  </a:lnTo>
                  <a:lnTo>
                    <a:pt x="0" y="1492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7949C34-ACB8-2F56-9FB8-5DDC2A2B77FA}"/>
                </a:ext>
              </a:extLst>
            </p:cNvPr>
            <p:cNvSpPr/>
            <p:nvPr/>
          </p:nvSpPr>
          <p:spPr>
            <a:xfrm>
              <a:off x="4695707" y="1441251"/>
              <a:ext cx="48489" cy="14919"/>
            </a:xfrm>
            <a:custGeom>
              <a:avLst/>
              <a:gdLst>
                <a:gd name="connsiteX0" fmla="*/ 0 w 48489"/>
                <a:gd name="connsiteY0" fmla="*/ 0 h 14919"/>
                <a:gd name="connsiteX1" fmla="*/ 48489 w 48489"/>
                <a:gd name="connsiteY1" fmla="*/ 0 h 14919"/>
                <a:gd name="connsiteX2" fmla="*/ 48489 w 48489"/>
                <a:gd name="connsiteY2" fmla="*/ 14920 h 14919"/>
                <a:gd name="connsiteX3" fmla="*/ 0 w 48489"/>
                <a:gd name="connsiteY3" fmla="*/ 14920 h 14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89" h="14919">
                  <a:moveTo>
                    <a:pt x="0" y="0"/>
                  </a:moveTo>
                  <a:lnTo>
                    <a:pt x="48489" y="0"/>
                  </a:lnTo>
                  <a:lnTo>
                    <a:pt x="48489" y="14920"/>
                  </a:lnTo>
                  <a:lnTo>
                    <a:pt x="0" y="1492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D31084B-FF5D-A622-6E9A-FB9260AEE132}"/>
                </a:ext>
              </a:extLst>
            </p:cNvPr>
            <p:cNvSpPr/>
            <p:nvPr/>
          </p:nvSpPr>
          <p:spPr>
            <a:xfrm>
              <a:off x="4695707" y="1500930"/>
              <a:ext cx="141738" cy="14919"/>
            </a:xfrm>
            <a:custGeom>
              <a:avLst/>
              <a:gdLst>
                <a:gd name="connsiteX0" fmla="*/ 0 w 141738"/>
                <a:gd name="connsiteY0" fmla="*/ 0 h 14919"/>
                <a:gd name="connsiteX1" fmla="*/ 141738 w 141738"/>
                <a:gd name="connsiteY1" fmla="*/ 0 h 14919"/>
                <a:gd name="connsiteX2" fmla="*/ 141738 w 141738"/>
                <a:gd name="connsiteY2" fmla="*/ 14920 h 14919"/>
                <a:gd name="connsiteX3" fmla="*/ 0 w 141738"/>
                <a:gd name="connsiteY3" fmla="*/ 14920 h 14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738" h="14919">
                  <a:moveTo>
                    <a:pt x="0" y="0"/>
                  </a:moveTo>
                  <a:lnTo>
                    <a:pt x="141738" y="0"/>
                  </a:lnTo>
                  <a:lnTo>
                    <a:pt x="141738" y="14920"/>
                  </a:lnTo>
                  <a:lnTo>
                    <a:pt x="0" y="1492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14F9BBE-AB8D-5289-BBBE-142474FD28CB}"/>
                </a:ext>
              </a:extLst>
            </p:cNvPr>
            <p:cNvSpPr/>
            <p:nvPr/>
          </p:nvSpPr>
          <p:spPr>
            <a:xfrm>
              <a:off x="4695707" y="1530769"/>
              <a:ext cx="141738" cy="14919"/>
            </a:xfrm>
            <a:custGeom>
              <a:avLst/>
              <a:gdLst>
                <a:gd name="connsiteX0" fmla="*/ 0 w 141738"/>
                <a:gd name="connsiteY0" fmla="*/ 0 h 14919"/>
                <a:gd name="connsiteX1" fmla="*/ 141738 w 141738"/>
                <a:gd name="connsiteY1" fmla="*/ 0 h 14919"/>
                <a:gd name="connsiteX2" fmla="*/ 141738 w 141738"/>
                <a:gd name="connsiteY2" fmla="*/ 14920 h 14919"/>
                <a:gd name="connsiteX3" fmla="*/ 0 w 141738"/>
                <a:gd name="connsiteY3" fmla="*/ 14920 h 14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738" h="14919">
                  <a:moveTo>
                    <a:pt x="0" y="0"/>
                  </a:moveTo>
                  <a:lnTo>
                    <a:pt x="141738" y="0"/>
                  </a:lnTo>
                  <a:lnTo>
                    <a:pt x="141738" y="14920"/>
                  </a:lnTo>
                  <a:lnTo>
                    <a:pt x="0" y="1492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7D2BCE5-3D3D-26FF-8BAA-D6CD0D8DE0F4}"/>
                </a:ext>
              </a:extLst>
            </p:cNvPr>
            <p:cNvSpPr/>
            <p:nvPr/>
          </p:nvSpPr>
          <p:spPr>
            <a:xfrm>
              <a:off x="4695707" y="1560609"/>
              <a:ext cx="141738" cy="14919"/>
            </a:xfrm>
            <a:custGeom>
              <a:avLst/>
              <a:gdLst>
                <a:gd name="connsiteX0" fmla="*/ 0 w 141738"/>
                <a:gd name="connsiteY0" fmla="*/ 0 h 14919"/>
                <a:gd name="connsiteX1" fmla="*/ 141738 w 141738"/>
                <a:gd name="connsiteY1" fmla="*/ 0 h 14919"/>
                <a:gd name="connsiteX2" fmla="*/ 141738 w 141738"/>
                <a:gd name="connsiteY2" fmla="*/ 14920 h 14919"/>
                <a:gd name="connsiteX3" fmla="*/ 0 w 141738"/>
                <a:gd name="connsiteY3" fmla="*/ 14920 h 14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738" h="14919">
                  <a:moveTo>
                    <a:pt x="0" y="0"/>
                  </a:moveTo>
                  <a:lnTo>
                    <a:pt x="141738" y="0"/>
                  </a:lnTo>
                  <a:lnTo>
                    <a:pt x="141738" y="14920"/>
                  </a:lnTo>
                  <a:lnTo>
                    <a:pt x="0" y="14920"/>
                  </a:lnTo>
                  <a:close/>
                </a:path>
              </a:pathLst>
            </a:custGeom>
            <a:grpFill/>
            <a:ln w="36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F3BDC391-64EA-617B-3E0F-4922AAB9DCF6}"/>
              </a:ext>
            </a:extLst>
          </p:cNvPr>
          <p:cNvSpPr txBox="1"/>
          <p:nvPr/>
        </p:nvSpPr>
        <p:spPr>
          <a:xfrm>
            <a:off x="2340358" y="2353359"/>
            <a:ext cx="65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</a:t>
            </a:r>
            <a:endParaRPr lang="en-US" altLang="zh-CN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标题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E9A4853-A6DB-F45F-F9C7-C6416D7DF82B}"/>
              </a:ext>
            </a:extLst>
          </p:cNvPr>
          <p:cNvGrpSpPr/>
          <p:nvPr/>
        </p:nvGrpSpPr>
        <p:grpSpPr>
          <a:xfrm>
            <a:off x="4642084" y="3442105"/>
            <a:ext cx="2929608" cy="721148"/>
            <a:chOff x="-1001377" y="4461739"/>
            <a:chExt cx="2929608" cy="721148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5B01E5B-8ED6-2B8F-81EF-FA1D392E5E4E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A36F0CD-EE3B-026C-1A8C-AE8FF328F6AD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D6CD8E0-72D4-D292-0450-FB50C18ED27F}"/>
              </a:ext>
            </a:extLst>
          </p:cNvPr>
          <p:cNvGrpSpPr/>
          <p:nvPr/>
        </p:nvGrpSpPr>
        <p:grpSpPr>
          <a:xfrm>
            <a:off x="5176825" y="2343573"/>
            <a:ext cx="2929608" cy="721148"/>
            <a:chOff x="-1001377" y="4461739"/>
            <a:chExt cx="2929608" cy="721148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6C33068-A569-DB68-8546-6F86D70011B3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FB971DB-1739-43C0-A518-F11B2B41E5C4}"/>
                </a:ext>
              </a:extLst>
            </p:cNvPr>
            <p:cNvSpPr txBox="1"/>
            <p:nvPr/>
          </p:nvSpPr>
          <p:spPr>
            <a:xfrm>
              <a:off x="-991135" y="4721222"/>
              <a:ext cx="29193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79973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E327509-D167-F54D-4029-DC44B1FA4813}"/>
              </a:ext>
            </a:extLst>
          </p:cNvPr>
          <p:cNvGrpSpPr/>
          <p:nvPr/>
        </p:nvGrpSpPr>
        <p:grpSpPr>
          <a:xfrm>
            <a:off x="1214747" y="1161513"/>
            <a:ext cx="2053544" cy="2167353"/>
            <a:chOff x="10970536" y="5473950"/>
            <a:chExt cx="636791" cy="672082"/>
          </a:xfrm>
          <a:gradFill>
            <a:gsLst>
              <a:gs pos="0">
                <a:srgbClr val="0287FD"/>
              </a:gs>
              <a:gs pos="100000">
                <a:srgbClr val="0272C2"/>
              </a:gs>
            </a:gsLst>
            <a:lin ang="5400000" scaled="1"/>
          </a:gradFill>
        </p:grpSpPr>
        <p:sp>
          <p:nvSpPr>
            <p:cNvPr id="4" name="任意多边形: 形状 1381">
              <a:extLst>
                <a:ext uri="{FF2B5EF4-FFF2-40B4-BE49-F238E27FC236}">
                  <a16:creationId xmlns:a16="http://schemas.microsoft.com/office/drawing/2014/main" id="{400994BE-16E9-4644-642A-552FBE6B561B}"/>
                </a:ext>
              </a:extLst>
            </p:cNvPr>
            <p:cNvSpPr/>
            <p:nvPr/>
          </p:nvSpPr>
          <p:spPr>
            <a:xfrm>
              <a:off x="11588277" y="5765425"/>
              <a:ext cx="19050" cy="38100"/>
            </a:xfrm>
            <a:custGeom>
              <a:avLst/>
              <a:gdLst>
                <a:gd name="connsiteX0" fmla="*/ 8887 w 19050"/>
                <a:gd name="connsiteY0" fmla="*/ 28946 h 38100"/>
                <a:gd name="connsiteX1" fmla="*/ 19345 w 19050"/>
                <a:gd name="connsiteY1" fmla="*/ 15688 h 38100"/>
                <a:gd name="connsiteX2" fmla="*/ 13240 w 19050"/>
                <a:gd name="connsiteY2" fmla="*/ 11325 h 38100"/>
                <a:gd name="connsiteX3" fmla="*/ 7144 w 19050"/>
                <a:gd name="connsiteY3" fmla="*/ 7144 h 38100"/>
                <a:gd name="connsiteX4" fmla="*/ 8887 w 19050"/>
                <a:gd name="connsiteY4" fmla="*/ 2894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38100">
                  <a:moveTo>
                    <a:pt x="8887" y="28946"/>
                  </a:moveTo>
                  <a:cubicBezTo>
                    <a:pt x="11925" y="37748"/>
                    <a:pt x="16288" y="26384"/>
                    <a:pt x="19345" y="15688"/>
                  </a:cubicBezTo>
                  <a:cubicBezTo>
                    <a:pt x="19345" y="15688"/>
                    <a:pt x="16288" y="13506"/>
                    <a:pt x="13240" y="11325"/>
                  </a:cubicBezTo>
                  <a:cubicBezTo>
                    <a:pt x="10192" y="9239"/>
                    <a:pt x="7144" y="7144"/>
                    <a:pt x="7144" y="7144"/>
                  </a:cubicBezTo>
                  <a:lnTo>
                    <a:pt x="8887" y="289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任意多边形: 形状 1382">
              <a:extLst>
                <a:ext uri="{FF2B5EF4-FFF2-40B4-BE49-F238E27FC236}">
                  <a16:creationId xmlns:a16="http://schemas.microsoft.com/office/drawing/2014/main" id="{386AD22F-4777-A161-5084-3DAEA8A40500}"/>
                </a:ext>
              </a:extLst>
            </p:cNvPr>
            <p:cNvSpPr/>
            <p:nvPr/>
          </p:nvSpPr>
          <p:spPr>
            <a:xfrm>
              <a:off x="11564636" y="5716428"/>
              <a:ext cx="38100" cy="38100"/>
            </a:xfrm>
            <a:custGeom>
              <a:avLst/>
              <a:gdLst>
                <a:gd name="connsiteX0" fmla="*/ 31337 w 38100"/>
                <a:gd name="connsiteY0" fmla="*/ 28508 h 38100"/>
                <a:gd name="connsiteX1" fmla="*/ 28870 w 38100"/>
                <a:gd name="connsiteY1" fmla="*/ 24994 h 38100"/>
                <a:gd name="connsiteX2" fmla="*/ 23231 w 38100"/>
                <a:gd name="connsiteY2" fmla="*/ 17478 h 38100"/>
                <a:gd name="connsiteX3" fmla="*/ 14278 w 38100"/>
                <a:gd name="connsiteY3" fmla="*/ 7144 h 38100"/>
                <a:gd name="connsiteX4" fmla="*/ 19326 w 38100"/>
                <a:gd name="connsiteY4" fmla="*/ 14868 h 38100"/>
                <a:gd name="connsiteX5" fmla="*/ 22803 w 38100"/>
                <a:gd name="connsiteY5" fmla="*/ 20288 h 38100"/>
                <a:gd name="connsiteX6" fmla="*/ 24127 w 38100"/>
                <a:gd name="connsiteY6" fmla="*/ 22831 h 38100"/>
                <a:gd name="connsiteX7" fmla="*/ 15983 w 38100"/>
                <a:gd name="connsiteY7" fmla="*/ 29470 h 38100"/>
                <a:gd name="connsiteX8" fmla="*/ 11278 w 38100"/>
                <a:gd name="connsiteY8" fmla="*/ 22831 h 38100"/>
                <a:gd name="connsiteX9" fmla="*/ 7144 w 38100"/>
                <a:gd name="connsiteY9" fmla="*/ 16478 h 38100"/>
                <a:gd name="connsiteX10" fmla="*/ 13602 w 38100"/>
                <a:gd name="connsiteY10" fmla="*/ 30194 h 38100"/>
                <a:gd name="connsiteX11" fmla="*/ 19583 w 38100"/>
                <a:gd name="connsiteY11" fmla="*/ 32204 h 38100"/>
                <a:gd name="connsiteX12" fmla="*/ 31337 w 38100"/>
                <a:gd name="connsiteY12" fmla="*/ 2850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38100">
                  <a:moveTo>
                    <a:pt x="31337" y="28508"/>
                  </a:moveTo>
                  <a:cubicBezTo>
                    <a:pt x="31337" y="28508"/>
                    <a:pt x="30347" y="27099"/>
                    <a:pt x="28870" y="24994"/>
                  </a:cubicBezTo>
                  <a:cubicBezTo>
                    <a:pt x="27308" y="22917"/>
                    <a:pt x="25622" y="20088"/>
                    <a:pt x="23231" y="17478"/>
                  </a:cubicBezTo>
                  <a:cubicBezTo>
                    <a:pt x="18755" y="12316"/>
                    <a:pt x="14278" y="7144"/>
                    <a:pt x="14278" y="7144"/>
                  </a:cubicBezTo>
                  <a:cubicBezTo>
                    <a:pt x="14278" y="7144"/>
                    <a:pt x="16802" y="11011"/>
                    <a:pt x="19326" y="14868"/>
                  </a:cubicBezTo>
                  <a:cubicBezTo>
                    <a:pt x="20593" y="16840"/>
                    <a:pt x="21860" y="18812"/>
                    <a:pt x="22803" y="20288"/>
                  </a:cubicBezTo>
                  <a:cubicBezTo>
                    <a:pt x="23593" y="21812"/>
                    <a:pt x="24127" y="22831"/>
                    <a:pt x="24127" y="22831"/>
                  </a:cubicBezTo>
                  <a:cubicBezTo>
                    <a:pt x="22574" y="33099"/>
                    <a:pt x="19269" y="32833"/>
                    <a:pt x="15983" y="29470"/>
                  </a:cubicBezTo>
                  <a:cubicBezTo>
                    <a:pt x="14345" y="27775"/>
                    <a:pt x="12706" y="25289"/>
                    <a:pt x="11278" y="22831"/>
                  </a:cubicBezTo>
                  <a:cubicBezTo>
                    <a:pt x="9687" y="20393"/>
                    <a:pt x="8163" y="18050"/>
                    <a:pt x="7144" y="16478"/>
                  </a:cubicBezTo>
                  <a:cubicBezTo>
                    <a:pt x="10020" y="23622"/>
                    <a:pt x="11525" y="27946"/>
                    <a:pt x="13602" y="30194"/>
                  </a:cubicBezTo>
                  <a:cubicBezTo>
                    <a:pt x="15573" y="32461"/>
                    <a:pt x="17583" y="32756"/>
                    <a:pt x="19583" y="32204"/>
                  </a:cubicBezTo>
                  <a:cubicBezTo>
                    <a:pt x="23584" y="31137"/>
                    <a:pt x="27546" y="26518"/>
                    <a:pt x="31337" y="2850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任意多边形: 形状 1383">
              <a:extLst>
                <a:ext uri="{FF2B5EF4-FFF2-40B4-BE49-F238E27FC236}">
                  <a16:creationId xmlns:a16="http://schemas.microsoft.com/office/drawing/2014/main" id="{A9067898-9145-F956-4FB2-0B2494215825}"/>
                </a:ext>
              </a:extLst>
            </p:cNvPr>
            <p:cNvSpPr/>
            <p:nvPr/>
          </p:nvSpPr>
          <p:spPr>
            <a:xfrm>
              <a:off x="11556968" y="5684543"/>
              <a:ext cx="19050" cy="19050"/>
            </a:xfrm>
            <a:custGeom>
              <a:avLst/>
              <a:gdLst>
                <a:gd name="connsiteX0" fmla="*/ 17755 w 19050"/>
                <a:gd name="connsiteY0" fmla="*/ 15959 h 19050"/>
                <a:gd name="connsiteX1" fmla="*/ 7144 w 19050"/>
                <a:gd name="connsiteY1" fmla="*/ 14893 h 19050"/>
                <a:gd name="connsiteX2" fmla="*/ 17755 w 19050"/>
                <a:gd name="connsiteY2" fmla="*/ 159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7755" y="15959"/>
                  </a:moveTo>
                  <a:cubicBezTo>
                    <a:pt x="13211" y="1015"/>
                    <a:pt x="7353" y="8158"/>
                    <a:pt x="7144" y="14893"/>
                  </a:cubicBezTo>
                  <a:cubicBezTo>
                    <a:pt x="10658" y="14588"/>
                    <a:pt x="17621" y="22856"/>
                    <a:pt x="17755" y="159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1384">
              <a:extLst>
                <a:ext uri="{FF2B5EF4-FFF2-40B4-BE49-F238E27FC236}">
                  <a16:creationId xmlns:a16="http://schemas.microsoft.com/office/drawing/2014/main" id="{298DEFF4-440C-FD9D-DFFB-A1FE950365D4}"/>
                </a:ext>
              </a:extLst>
            </p:cNvPr>
            <p:cNvSpPr/>
            <p:nvPr/>
          </p:nvSpPr>
          <p:spPr>
            <a:xfrm>
              <a:off x="11025904" y="5949672"/>
              <a:ext cx="19050" cy="19050"/>
            </a:xfrm>
            <a:custGeom>
              <a:avLst/>
              <a:gdLst>
                <a:gd name="connsiteX0" fmla="*/ 12323 w 19050"/>
                <a:gd name="connsiteY0" fmla="*/ 20064 h 19050"/>
                <a:gd name="connsiteX1" fmla="*/ 11475 w 19050"/>
                <a:gd name="connsiteY1" fmla="*/ 9034 h 19050"/>
                <a:gd name="connsiteX2" fmla="*/ 12323 w 19050"/>
                <a:gd name="connsiteY2" fmla="*/ 200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323" y="20064"/>
                  </a:moveTo>
                  <a:cubicBezTo>
                    <a:pt x="11161" y="14968"/>
                    <a:pt x="9180" y="9482"/>
                    <a:pt x="11475" y="9034"/>
                  </a:cubicBezTo>
                  <a:cubicBezTo>
                    <a:pt x="6732" y="5615"/>
                    <a:pt x="4427" y="5529"/>
                    <a:pt x="12323" y="2006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1385">
              <a:extLst>
                <a:ext uri="{FF2B5EF4-FFF2-40B4-BE49-F238E27FC236}">
                  <a16:creationId xmlns:a16="http://schemas.microsoft.com/office/drawing/2014/main" id="{FC56F4FD-D123-EF6F-04FA-4AC3DD2C7E8E}"/>
                </a:ext>
              </a:extLst>
            </p:cNvPr>
            <p:cNvSpPr/>
            <p:nvPr/>
          </p:nvSpPr>
          <p:spPr>
            <a:xfrm>
              <a:off x="11030236" y="5951326"/>
              <a:ext cx="9525" cy="9525"/>
            </a:xfrm>
            <a:custGeom>
              <a:avLst/>
              <a:gdLst>
                <a:gd name="connsiteX0" fmla="*/ 7144 w 9525"/>
                <a:gd name="connsiteY0" fmla="*/ 7380 h 9525"/>
                <a:gd name="connsiteX1" fmla="*/ 10096 w 9525"/>
                <a:gd name="connsiteY1" fmla="*/ 9628 h 9525"/>
                <a:gd name="connsiteX2" fmla="*/ 7925 w 9525"/>
                <a:gd name="connsiteY2" fmla="*/ 7180 h 9525"/>
                <a:gd name="connsiteX3" fmla="*/ 7144 w 9525"/>
                <a:gd name="connsiteY3" fmla="*/ 738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144" y="7380"/>
                  </a:moveTo>
                  <a:cubicBezTo>
                    <a:pt x="8030" y="8056"/>
                    <a:pt x="8992" y="8780"/>
                    <a:pt x="10096" y="9628"/>
                  </a:cubicBezTo>
                  <a:cubicBezTo>
                    <a:pt x="9373" y="8799"/>
                    <a:pt x="8839" y="8065"/>
                    <a:pt x="7925" y="7180"/>
                  </a:cubicBezTo>
                  <a:cubicBezTo>
                    <a:pt x="7506" y="7046"/>
                    <a:pt x="7420" y="7323"/>
                    <a:pt x="7144" y="73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1386">
              <a:extLst>
                <a:ext uri="{FF2B5EF4-FFF2-40B4-BE49-F238E27FC236}">
                  <a16:creationId xmlns:a16="http://schemas.microsoft.com/office/drawing/2014/main" id="{5D1AB9A3-3797-AF27-EEEE-DB47C7FB8129}"/>
                </a:ext>
              </a:extLst>
            </p:cNvPr>
            <p:cNvSpPr/>
            <p:nvPr/>
          </p:nvSpPr>
          <p:spPr>
            <a:xfrm>
              <a:off x="10970536" y="5491419"/>
              <a:ext cx="619125" cy="628650"/>
            </a:xfrm>
            <a:custGeom>
              <a:avLst/>
              <a:gdLst>
                <a:gd name="connsiteX0" fmla="*/ 149377 w 619125"/>
                <a:gd name="connsiteY0" fmla="*/ 188900 h 628650"/>
                <a:gd name="connsiteX1" fmla="*/ 151663 w 619125"/>
                <a:gd name="connsiteY1" fmla="*/ 179451 h 628650"/>
                <a:gd name="connsiteX2" fmla="*/ 155911 w 619125"/>
                <a:gd name="connsiteY2" fmla="*/ 172564 h 628650"/>
                <a:gd name="connsiteX3" fmla="*/ 165379 w 619125"/>
                <a:gd name="connsiteY3" fmla="*/ 158563 h 628650"/>
                <a:gd name="connsiteX4" fmla="*/ 171532 w 619125"/>
                <a:gd name="connsiteY4" fmla="*/ 159144 h 628650"/>
                <a:gd name="connsiteX5" fmla="*/ 177571 w 619125"/>
                <a:gd name="connsiteY5" fmla="*/ 159829 h 628650"/>
                <a:gd name="connsiteX6" fmla="*/ 179171 w 619125"/>
                <a:gd name="connsiteY6" fmla="*/ 138808 h 628650"/>
                <a:gd name="connsiteX7" fmla="*/ 200517 w 619125"/>
                <a:gd name="connsiteY7" fmla="*/ 124206 h 628650"/>
                <a:gd name="connsiteX8" fmla="*/ 209889 w 619125"/>
                <a:gd name="connsiteY8" fmla="*/ 115700 h 628650"/>
                <a:gd name="connsiteX9" fmla="*/ 216471 w 619125"/>
                <a:gd name="connsiteY9" fmla="*/ 111138 h 628650"/>
                <a:gd name="connsiteX10" fmla="*/ 215166 w 619125"/>
                <a:gd name="connsiteY10" fmla="*/ 122444 h 628650"/>
                <a:gd name="connsiteX11" fmla="*/ 240169 w 619125"/>
                <a:gd name="connsiteY11" fmla="*/ 94050 h 628650"/>
                <a:gd name="connsiteX12" fmla="*/ 241589 w 619125"/>
                <a:gd name="connsiteY12" fmla="*/ 96326 h 628650"/>
                <a:gd name="connsiteX13" fmla="*/ 319627 w 619125"/>
                <a:gd name="connsiteY13" fmla="*/ 65056 h 628650"/>
                <a:gd name="connsiteX14" fmla="*/ 411200 w 619125"/>
                <a:gd name="connsiteY14" fmla="*/ 68466 h 628650"/>
                <a:gd name="connsiteX15" fmla="*/ 408133 w 619125"/>
                <a:gd name="connsiteY15" fmla="*/ 62722 h 628650"/>
                <a:gd name="connsiteX16" fmla="*/ 499602 w 619125"/>
                <a:gd name="connsiteY16" fmla="*/ 104737 h 628650"/>
                <a:gd name="connsiteX17" fmla="*/ 576812 w 619125"/>
                <a:gd name="connsiteY17" fmla="*/ 164335 h 628650"/>
                <a:gd name="connsiteX18" fmla="*/ 559086 w 619125"/>
                <a:gd name="connsiteY18" fmla="*/ 136293 h 628650"/>
                <a:gd name="connsiteX19" fmla="*/ 536197 w 619125"/>
                <a:gd name="connsiteY19" fmla="*/ 105194 h 628650"/>
                <a:gd name="connsiteX20" fmla="*/ 522119 w 619125"/>
                <a:gd name="connsiteY20" fmla="*/ 91345 h 628650"/>
                <a:gd name="connsiteX21" fmla="*/ 514823 w 619125"/>
                <a:gd name="connsiteY21" fmla="*/ 84963 h 628650"/>
                <a:gd name="connsiteX22" fmla="*/ 506898 w 619125"/>
                <a:gd name="connsiteY22" fmla="*/ 79734 h 628650"/>
                <a:gd name="connsiteX23" fmla="*/ 491067 w 619125"/>
                <a:gd name="connsiteY23" fmla="*/ 71209 h 628650"/>
                <a:gd name="connsiteX24" fmla="*/ 474865 w 619125"/>
                <a:gd name="connsiteY24" fmla="*/ 67332 h 628650"/>
                <a:gd name="connsiteX25" fmla="*/ 465921 w 619125"/>
                <a:gd name="connsiteY25" fmla="*/ 59017 h 628650"/>
                <a:gd name="connsiteX26" fmla="*/ 454406 w 619125"/>
                <a:gd name="connsiteY26" fmla="*/ 53845 h 628650"/>
                <a:gd name="connsiteX27" fmla="*/ 439471 w 619125"/>
                <a:gd name="connsiteY27" fmla="*/ 42281 h 628650"/>
                <a:gd name="connsiteX28" fmla="*/ 421097 w 619125"/>
                <a:gd name="connsiteY28" fmla="*/ 34842 h 628650"/>
                <a:gd name="connsiteX29" fmla="*/ 404038 w 619125"/>
                <a:gd name="connsiteY29" fmla="*/ 31223 h 628650"/>
                <a:gd name="connsiteX30" fmla="*/ 373329 w 619125"/>
                <a:gd name="connsiteY30" fmla="*/ 30147 h 628650"/>
                <a:gd name="connsiteX31" fmla="*/ 309264 w 619125"/>
                <a:gd name="connsiteY31" fmla="*/ 37109 h 628650"/>
                <a:gd name="connsiteX32" fmla="*/ 302015 w 619125"/>
                <a:gd name="connsiteY32" fmla="*/ 26727 h 628650"/>
                <a:gd name="connsiteX33" fmla="*/ 308568 w 619125"/>
                <a:gd name="connsiteY33" fmla="*/ 25136 h 628650"/>
                <a:gd name="connsiteX34" fmla="*/ 323237 w 619125"/>
                <a:gd name="connsiteY34" fmla="*/ 22784 h 628650"/>
                <a:gd name="connsiteX35" fmla="*/ 338077 w 619125"/>
                <a:gd name="connsiteY35" fmla="*/ 20660 h 628650"/>
                <a:gd name="connsiteX36" fmla="*/ 344878 w 619125"/>
                <a:gd name="connsiteY36" fmla="*/ 20269 h 628650"/>
                <a:gd name="connsiteX37" fmla="*/ 340744 w 619125"/>
                <a:gd name="connsiteY37" fmla="*/ 19450 h 628650"/>
                <a:gd name="connsiteX38" fmla="*/ 331590 w 619125"/>
                <a:gd name="connsiteY38" fmla="*/ 18040 h 628650"/>
                <a:gd name="connsiteX39" fmla="*/ 318132 w 619125"/>
                <a:gd name="connsiteY39" fmla="*/ 16754 h 628650"/>
                <a:gd name="connsiteX40" fmla="*/ 342954 w 619125"/>
                <a:gd name="connsiteY40" fmla="*/ 12878 h 628650"/>
                <a:gd name="connsiteX41" fmla="*/ 362204 w 619125"/>
                <a:gd name="connsiteY41" fmla="*/ 7144 h 628650"/>
                <a:gd name="connsiteX42" fmla="*/ 292271 w 619125"/>
                <a:gd name="connsiteY42" fmla="*/ 16078 h 628650"/>
                <a:gd name="connsiteX43" fmla="*/ 274364 w 619125"/>
                <a:gd name="connsiteY43" fmla="*/ 19850 h 628650"/>
                <a:gd name="connsiteX44" fmla="*/ 257819 w 619125"/>
                <a:gd name="connsiteY44" fmla="*/ 25432 h 628650"/>
                <a:gd name="connsiteX45" fmla="*/ 250190 w 619125"/>
                <a:gd name="connsiteY45" fmla="*/ 28423 h 628650"/>
                <a:gd name="connsiteX46" fmla="*/ 243360 w 619125"/>
                <a:gd name="connsiteY46" fmla="*/ 32309 h 628650"/>
                <a:gd name="connsiteX47" fmla="*/ 231816 w 619125"/>
                <a:gd name="connsiteY47" fmla="*/ 40567 h 628650"/>
                <a:gd name="connsiteX48" fmla="*/ 256219 w 619125"/>
                <a:gd name="connsiteY48" fmla="*/ 32890 h 628650"/>
                <a:gd name="connsiteX49" fmla="*/ 283061 w 619125"/>
                <a:gd name="connsiteY49" fmla="*/ 26070 h 628650"/>
                <a:gd name="connsiteX50" fmla="*/ 303806 w 619125"/>
                <a:gd name="connsiteY50" fmla="*/ 33223 h 628650"/>
                <a:gd name="connsiteX51" fmla="*/ 269564 w 619125"/>
                <a:gd name="connsiteY51" fmla="*/ 46834 h 628650"/>
                <a:gd name="connsiteX52" fmla="*/ 237836 w 619125"/>
                <a:gd name="connsiteY52" fmla="*/ 59436 h 628650"/>
                <a:gd name="connsiteX53" fmla="*/ 178181 w 619125"/>
                <a:gd name="connsiteY53" fmla="*/ 95907 h 628650"/>
                <a:gd name="connsiteX54" fmla="*/ 170504 w 619125"/>
                <a:gd name="connsiteY54" fmla="*/ 102165 h 628650"/>
                <a:gd name="connsiteX55" fmla="*/ 162979 w 619125"/>
                <a:gd name="connsiteY55" fmla="*/ 108394 h 628650"/>
                <a:gd name="connsiteX56" fmla="*/ 151187 w 619125"/>
                <a:gd name="connsiteY56" fmla="*/ 113262 h 628650"/>
                <a:gd name="connsiteX57" fmla="*/ 152568 w 619125"/>
                <a:gd name="connsiteY57" fmla="*/ 101556 h 628650"/>
                <a:gd name="connsiteX58" fmla="*/ 143710 w 619125"/>
                <a:gd name="connsiteY58" fmla="*/ 131912 h 628650"/>
                <a:gd name="connsiteX59" fmla="*/ 133851 w 619125"/>
                <a:gd name="connsiteY59" fmla="*/ 118501 h 628650"/>
                <a:gd name="connsiteX60" fmla="*/ 124060 w 619125"/>
                <a:gd name="connsiteY60" fmla="*/ 139751 h 628650"/>
                <a:gd name="connsiteX61" fmla="*/ 113858 w 619125"/>
                <a:gd name="connsiteY61" fmla="*/ 149895 h 628650"/>
                <a:gd name="connsiteX62" fmla="*/ 108610 w 619125"/>
                <a:gd name="connsiteY62" fmla="*/ 163649 h 628650"/>
                <a:gd name="connsiteX63" fmla="*/ 103209 w 619125"/>
                <a:gd name="connsiteY63" fmla="*/ 157782 h 628650"/>
                <a:gd name="connsiteX64" fmla="*/ 110944 w 619125"/>
                <a:gd name="connsiteY64" fmla="*/ 140703 h 628650"/>
                <a:gd name="connsiteX65" fmla="*/ 103152 w 619125"/>
                <a:gd name="connsiteY65" fmla="*/ 156172 h 628650"/>
                <a:gd name="connsiteX66" fmla="*/ 99218 w 619125"/>
                <a:gd name="connsiteY66" fmla="*/ 170678 h 628650"/>
                <a:gd name="connsiteX67" fmla="*/ 96485 w 619125"/>
                <a:gd name="connsiteY67" fmla="*/ 161792 h 628650"/>
                <a:gd name="connsiteX68" fmla="*/ 93913 w 619125"/>
                <a:gd name="connsiteY68" fmla="*/ 152629 h 628650"/>
                <a:gd name="connsiteX69" fmla="*/ 86636 w 619125"/>
                <a:gd name="connsiteY69" fmla="*/ 171183 h 628650"/>
                <a:gd name="connsiteX70" fmla="*/ 70958 w 619125"/>
                <a:gd name="connsiteY70" fmla="*/ 180289 h 628650"/>
                <a:gd name="connsiteX71" fmla="*/ 78092 w 619125"/>
                <a:gd name="connsiteY71" fmla="*/ 196253 h 628650"/>
                <a:gd name="connsiteX72" fmla="*/ 69405 w 619125"/>
                <a:gd name="connsiteY72" fmla="*/ 198901 h 628650"/>
                <a:gd name="connsiteX73" fmla="*/ 72129 w 619125"/>
                <a:gd name="connsiteY73" fmla="*/ 220685 h 628650"/>
                <a:gd name="connsiteX74" fmla="*/ 64005 w 619125"/>
                <a:gd name="connsiteY74" fmla="*/ 208721 h 628650"/>
                <a:gd name="connsiteX75" fmla="*/ 54661 w 619125"/>
                <a:gd name="connsiteY75" fmla="*/ 230724 h 628650"/>
                <a:gd name="connsiteX76" fmla="*/ 63871 w 619125"/>
                <a:gd name="connsiteY76" fmla="*/ 242097 h 628650"/>
                <a:gd name="connsiteX77" fmla="*/ 51289 w 619125"/>
                <a:gd name="connsiteY77" fmla="*/ 251546 h 628650"/>
                <a:gd name="connsiteX78" fmla="*/ 36096 w 619125"/>
                <a:gd name="connsiteY78" fmla="*/ 248745 h 628650"/>
                <a:gd name="connsiteX79" fmla="*/ 35096 w 619125"/>
                <a:gd name="connsiteY79" fmla="*/ 240582 h 628650"/>
                <a:gd name="connsiteX80" fmla="*/ 35230 w 619125"/>
                <a:gd name="connsiteY80" fmla="*/ 232229 h 628650"/>
                <a:gd name="connsiteX81" fmla="*/ 36334 w 619125"/>
                <a:gd name="connsiteY81" fmla="*/ 215541 h 628650"/>
                <a:gd name="connsiteX82" fmla="*/ 39830 w 619125"/>
                <a:gd name="connsiteY82" fmla="*/ 189519 h 628650"/>
                <a:gd name="connsiteX83" fmla="*/ 34744 w 619125"/>
                <a:gd name="connsiteY83" fmla="*/ 209036 h 628650"/>
                <a:gd name="connsiteX84" fmla="*/ 31553 w 619125"/>
                <a:gd name="connsiteY84" fmla="*/ 228895 h 628650"/>
                <a:gd name="connsiteX85" fmla="*/ 21856 w 619125"/>
                <a:gd name="connsiteY85" fmla="*/ 237011 h 628650"/>
                <a:gd name="connsiteX86" fmla="*/ 17723 w 619125"/>
                <a:gd name="connsiteY86" fmla="*/ 239925 h 628650"/>
                <a:gd name="connsiteX87" fmla="*/ 15779 w 619125"/>
                <a:gd name="connsiteY87" fmla="*/ 231429 h 628650"/>
                <a:gd name="connsiteX88" fmla="*/ 8455 w 619125"/>
                <a:gd name="connsiteY88" fmla="*/ 263214 h 628650"/>
                <a:gd name="connsiteX89" fmla="*/ 7207 w 619125"/>
                <a:gd name="connsiteY89" fmla="*/ 297237 h 628650"/>
                <a:gd name="connsiteX90" fmla="*/ 11169 w 619125"/>
                <a:gd name="connsiteY90" fmla="*/ 330622 h 628650"/>
                <a:gd name="connsiteX91" fmla="*/ 18694 w 619125"/>
                <a:gd name="connsiteY91" fmla="*/ 361036 h 628650"/>
                <a:gd name="connsiteX92" fmla="*/ 23342 w 619125"/>
                <a:gd name="connsiteY92" fmla="*/ 348701 h 628650"/>
                <a:gd name="connsiteX93" fmla="*/ 19647 w 619125"/>
                <a:gd name="connsiteY93" fmla="*/ 371694 h 628650"/>
                <a:gd name="connsiteX94" fmla="*/ 44640 w 619125"/>
                <a:gd name="connsiteY94" fmla="*/ 387953 h 628650"/>
                <a:gd name="connsiteX95" fmla="*/ 49146 w 619125"/>
                <a:gd name="connsiteY95" fmla="*/ 419119 h 628650"/>
                <a:gd name="connsiteX96" fmla="*/ 53213 w 619125"/>
                <a:gd name="connsiteY96" fmla="*/ 448389 h 628650"/>
                <a:gd name="connsiteX97" fmla="*/ 60899 w 619125"/>
                <a:gd name="connsiteY97" fmla="*/ 442665 h 628650"/>
                <a:gd name="connsiteX98" fmla="*/ 70062 w 619125"/>
                <a:gd name="connsiteY98" fmla="*/ 459686 h 628650"/>
                <a:gd name="connsiteX99" fmla="*/ 81912 w 619125"/>
                <a:gd name="connsiteY99" fmla="*/ 476250 h 628650"/>
                <a:gd name="connsiteX100" fmla="*/ 69815 w 619125"/>
                <a:gd name="connsiteY100" fmla="*/ 469468 h 628650"/>
                <a:gd name="connsiteX101" fmla="*/ 77006 w 619125"/>
                <a:gd name="connsiteY101" fmla="*/ 484699 h 628650"/>
                <a:gd name="connsiteX102" fmla="*/ 85312 w 619125"/>
                <a:gd name="connsiteY102" fmla="*/ 499043 h 628650"/>
                <a:gd name="connsiteX103" fmla="*/ 77035 w 619125"/>
                <a:gd name="connsiteY103" fmla="*/ 496748 h 628650"/>
                <a:gd name="connsiteX104" fmla="*/ 68634 w 619125"/>
                <a:gd name="connsiteY104" fmla="*/ 494262 h 628650"/>
                <a:gd name="connsiteX105" fmla="*/ 82350 w 619125"/>
                <a:gd name="connsiteY105" fmla="*/ 511169 h 628650"/>
                <a:gd name="connsiteX106" fmla="*/ 81445 w 619125"/>
                <a:gd name="connsiteY106" fmla="*/ 519455 h 628650"/>
                <a:gd name="connsiteX107" fmla="*/ 100190 w 619125"/>
                <a:gd name="connsiteY107" fmla="*/ 531666 h 628650"/>
                <a:gd name="connsiteX108" fmla="*/ 120345 w 619125"/>
                <a:gd name="connsiteY108" fmla="*/ 547354 h 628650"/>
                <a:gd name="connsiteX109" fmla="*/ 141843 w 619125"/>
                <a:gd name="connsiteY109" fmla="*/ 562756 h 628650"/>
                <a:gd name="connsiteX110" fmla="*/ 163722 w 619125"/>
                <a:gd name="connsiteY110" fmla="*/ 574167 h 628650"/>
                <a:gd name="connsiteX111" fmla="*/ 157607 w 619125"/>
                <a:gd name="connsiteY111" fmla="*/ 579987 h 628650"/>
                <a:gd name="connsiteX112" fmla="*/ 192068 w 619125"/>
                <a:gd name="connsiteY112" fmla="*/ 593741 h 628650"/>
                <a:gd name="connsiteX113" fmla="*/ 210775 w 619125"/>
                <a:gd name="connsiteY113" fmla="*/ 601437 h 628650"/>
                <a:gd name="connsiteX114" fmla="*/ 226396 w 619125"/>
                <a:gd name="connsiteY114" fmla="*/ 601466 h 628650"/>
                <a:gd name="connsiteX115" fmla="*/ 227406 w 619125"/>
                <a:gd name="connsiteY115" fmla="*/ 605371 h 628650"/>
                <a:gd name="connsiteX116" fmla="*/ 243646 w 619125"/>
                <a:gd name="connsiteY116" fmla="*/ 605238 h 628650"/>
                <a:gd name="connsiteX117" fmla="*/ 259753 w 619125"/>
                <a:gd name="connsiteY117" fmla="*/ 603752 h 628650"/>
                <a:gd name="connsiteX118" fmla="*/ 267411 w 619125"/>
                <a:gd name="connsiteY118" fmla="*/ 615858 h 628650"/>
                <a:gd name="connsiteX119" fmla="*/ 289099 w 619125"/>
                <a:gd name="connsiteY119" fmla="*/ 618277 h 628650"/>
                <a:gd name="connsiteX120" fmla="*/ 308445 w 619125"/>
                <a:gd name="connsiteY120" fmla="*/ 620249 h 628650"/>
                <a:gd name="connsiteX121" fmla="*/ 341401 w 619125"/>
                <a:gd name="connsiteY121" fmla="*/ 624421 h 628650"/>
                <a:gd name="connsiteX122" fmla="*/ 364137 w 619125"/>
                <a:gd name="connsiteY122" fmla="*/ 612067 h 628650"/>
                <a:gd name="connsiteX123" fmla="*/ 382263 w 619125"/>
                <a:gd name="connsiteY123" fmla="*/ 607028 h 628650"/>
                <a:gd name="connsiteX124" fmla="*/ 400885 w 619125"/>
                <a:gd name="connsiteY124" fmla="*/ 602380 h 628650"/>
                <a:gd name="connsiteX125" fmla="*/ 485905 w 619125"/>
                <a:gd name="connsiteY125" fmla="*/ 572472 h 628650"/>
                <a:gd name="connsiteX126" fmla="*/ 555971 w 619125"/>
                <a:gd name="connsiteY126" fmla="*/ 514664 h 628650"/>
                <a:gd name="connsiteX127" fmla="*/ 601777 w 619125"/>
                <a:gd name="connsiteY127" fmla="*/ 439388 h 628650"/>
                <a:gd name="connsiteX128" fmla="*/ 609139 w 619125"/>
                <a:gd name="connsiteY128" fmla="*/ 419386 h 628650"/>
                <a:gd name="connsiteX129" fmla="*/ 614369 w 619125"/>
                <a:gd name="connsiteY129" fmla="*/ 399098 h 628650"/>
                <a:gd name="connsiteX130" fmla="*/ 616702 w 619125"/>
                <a:gd name="connsiteY130" fmla="*/ 389106 h 628650"/>
                <a:gd name="connsiteX131" fmla="*/ 618131 w 619125"/>
                <a:gd name="connsiteY131" fmla="*/ 379000 h 628650"/>
                <a:gd name="connsiteX132" fmla="*/ 620588 w 619125"/>
                <a:gd name="connsiteY132" fmla="*/ 359207 h 628650"/>
                <a:gd name="connsiteX133" fmla="*/ 617559 w 619125"/>
                <a:gd name="connsiteY133" fmla="*/ 331918 h 628650"/>
                <a:gd name="connsiteX134" fmla="*/ 608282 w 619125"/>
                <a:gd name="connsiteY134" fmla="*/ 302885 h 628650"/>
                <a:gd name="connsiteX135" fmla="*/ 606815 w 619125"/>
                <a:gd name="connsiteY135" fmla="*/ 349739 h 628650"/>
                <a:gd name="connsiteX136" fmla="*/ 594071 w 619125"/>
                <a:gd name="connsiteY136" fmla="*/ 366684 h 628650"/>
                <a:gd name="connsiteX137" fmla="*/ 578145 w 619125"/>
                <a:gd name="connsiteY137" fmla="*/ 379657 h 628650"/>
                <a:gd name="connsiteX138" fmla="*/ 588784 w 619125"/>
                <a:gd name="connsiteY138" fmla="*/ 375685 h 628650"/>
                <a:gd name="connsiteX139" fmla="*/ 587699 w 619125"/>
                <a:gd name="connsiteY139" fmla="*/ 387668 h 628650"/>
                <a:gd name="connsiteX140" fmla="*/ 584660 w 619125"/>
                <a:gd name="connsiteY140" fmla="*/ 392992 h 628650"/>
                <a:gd name="connsiteX141" fmla="*/ 582384 w 619125"/>
                <a:gd name="connsiteY141" fmla="*/ 407632 h 628650"/>
                <a:gd name="connsiteX142" fmla="*/ 568953 w 619125"/>
                <a:gd name="connsiteY142" fmla="*/ 401193 h 628650"/>
                <a:gd name="connsiteX143" fmla="*/ 555275 w 619125"/>
                <a:gd name="connsiteY143" fmla="*/ 423596 h 628650"/>
                <a:gd name="connsiteX144" fmla="*/ 561400 w 619125"/>
                <a:gd name="connsiteY144" fmla="*/ 433292 h 628650"/>
                <a:gd name="connsiteX145" fmla="*/ 546674 w 619125"/>
                <a:gd name="connsiteY145" fmla="*/ 443541 h 628650"/>
                <a:gd name="connsiteX146" fmla="*/ 532968 w 619125"/>
                <a:gd name="connsiteY146" fmla="*/ 445246 h 628650"/>
                <a:gd name="connsiteX147" fmla="*/ 541369 w 619125"/>
                <a:gd name="connsiteY147" fmla="*/ 449742 h 628650"/>
                <a:gd name="connsiteX148" fmla="*/ 533511 w 619125"/>
                <a:gd name="connsiteY148" fmla="*/ 455924 h 628650"/>
                <a:gd name="connsiteX149" fmla="*/ 528634 w 619125"/>
                <a:gd name="connsiteY149" fmla="*/ 461610 h 628650"/>
                <a:gd name="connsiteX150" fmla="*/ 522995 w 619125"/>
                <a:gd name="connsiteY150" fmla="*/ 466925 h 628650"/>
                <a:gd name="connsiteX151" fmla="*/ 508327 w 619125"/>
                <a:gd name="connsiteY151" fmla="*/ 466249 h 628650"/>
                <a:gd name="connsiteX152" fmla="*/ 501955 w 619125"/>
                <a:gd name="connsiteY152" fmla="*/ 480879 h 628650"/>
                <a:gd name="connsiteX153" fmla="*/ 494668 w 619125"/>
                <a:gd name="connsiteY153" fmla="*/ 474802 h 628650"/>
                <a:gd name="connsiteX154" fmla="*/ 483895 w 619125"/>
                <a:gd name="connsiteY154" fmla="*/ 487451 h 628650"/>
                <a:gd name="connsiteX155" fmla="*/ 473446 w 619125"/>
                <a:gd name="connsiteY155" fmla="*/ 490966 h 628650"/>
                <a:gd name="connsiteX156" fmla="*/ 474894 w 619125"/>
                <a:gd name="connsiteY156" fmla="*/ 476812 h 628650"/>
                <a:gd name="connsiteX157" fmla="*/ 461130 w 619125"/>
                <a:gd name="connsiteY157" fmla="*/ 504577 h 628650"/>
                <a:gd name="connsiteX158" fmla="*/ 462740 w 619125"/>
                <a:gd name="connsiteY158" fmla="*/ 516712 h 628650"/>
                <a:gd name="connsiteX159" fmla="*/ 447462 w 619125"/>
                <a:gd name="connsiteY159" fmla="*/ 531276 h 628650"/>
                <a:gd name="connsiteX160" fmla="*/ 445233 w 619125"/>
                <a:gd name="connsiteY160" fmla="*/ 525580 h 628650"/>
                <a:gd name="connsiteX161" fmla="*/ 437766 w 619125"/>
                <a:gd name="connsiteY161" fmla="*/ 536381 h 628650"/>
                <a:gd name="connsiteX162" fmla="*/ 430784 w 619125"/>
                <a:gd name="connsiteY162" fmla="*/ 535181 h 628650"/>
                <a:gd name="connsiteX163" fmla="*/ 423840 w 619125"/>
                <a:gd name="connsiteY163" fmla="*/ 533600 h 628650"/>
                <a:gd name="connsiteX164" fmla="*/ 410686 w 619125"/>
                <a:gd name="connsiteY164" fmla="*/ 547554 h 628650"/>
                <a:gd name="connsiteX165" fmla="*/ 387235 w 619125"/>
                <a:gd name="connsiteY165" fmla="*/ 553155 h 628650"/>
                <a:gd name="connsiteX166" fmla="*/ 361137 w 619125"/>
                <a:gd name="connsiteY166" fmla="*/ 554831 h 628650"/>
                <a:gd name="connsiteX167" fmla="*/ 337896 w 619125"/>
                <a:gd name="connsiteY167" fmla="*/ 559156 h 628650"/>
                <a:gd name="connsiteX168" fmla="*/ 319055 w 619125"/>
                <a:gd name="connsiteY168" fmla="*/ 553898 h 628650"/>
                <a:gd name="connsiteX169" fmla="*/ 294090 w 619125"/>
                <a:gd name="connsiteY169" fmla="*/ 546211 h 628650"/>
                <a:gd name="connsiteX170" fmla="*/ 293843 w 619125"/>
                <a:gd name="connsiteY170" fmla="*/ 555679 h 628650"/>
                <a:gd name="connsiteX171" fmla="*/ 276412 w 619125"/>
                <a:gd name="connsiteY171" fmla="*/ 545201 h 628650"/>
                <a:gd name="connsiteX172" fmla="*/ 264782 w 619125"/>
                <a:gd name="connsiteY172" fmla="*/ 538658 h 628650"/>
                <a:gd name="connsiteX173" fmla="*/ 253038 w 619125"/>
                <a:gd name="connsiteY173" fmla="*/ 530523 h 628650"/>
                <a:gd name="connsiteX174" fmla="*/ 242055 w 619125"/>
                <a:gd name="connsiteY174" fmla="*/ 521770 h 628650"/>
                <a:gd name="connsiteX175" fmla="*/ 233302 w 619125"/>
                <a:gd name="connsiteY175" fmla="*/ 511740 h 628650"/>
                <a:gd name="connsiteX176" fmla="*/ 227244 w 619125"/>
                <a:gd name="connsiteY176" fmla="*/ 501948 h 628650"/>
                <a:gd name="connsiteX177" fmla="*/ 225168 w 619125"/>
                <a:gd name="connsiteY177" fmla="*/ 491890 h 628650"/>
                <a:gd name="connsiteX178" fmla="*/ 221396 w 619125"/>
                <a:gd name="connsiteY178" fmla="*/ 500615 h 628650"/>
                <a:gd name="connsiteX179" fmla="*/ 205737 w 619125"/>
                <a:gd name="connsiteY179" fmla="*/ 494929 h 628650"/>
                <a:gd name="connsiteX180" fmla="*/ 199107 w 619125"/>
                <a:gd name="connsiteY180" fmla="*/ 486423 h 628650"/>
                <a:gd name="connsiteX181" fmla="*/ 193173 w 619125"/>
                <a:gd name="connsiteY181" fmla="*/ 467639 h 628650"/>
                <a:gd name="connsiteX182" fmla="*/ 188992 w 619125"/>
                <a:gd name="connsiteY182" fmla="*/ 478269 h 628650"/>
                <a:gd name="connsiteX183" fmla="*/ 169837 w 619125"/>
                <a:gd name="connsiteY183" fmla="*/ 463534 h 628650"/>
                <a:gd name="connsiteX184" fmla="*/ 159845 w 619125"/>
                <a:gd name="connsiteY184" fmla="*/ 458162 h 628650"/>
                <a:gd name="connsiteX185" fmla="*/ 154159 w 619125"/>
                <a:gd name="connsiteY185" fmla="*/ 452685 h 628650"/>
                <a:gd name="connsiteX186" fmla="*/ 148872 w 619125"/>
                <a:gd name="connsiteY186" fmla="*/ 443427 h 628650"/>
                <a:gd name="connsiteX187" fmla="*/ 161445 w 619125"/>
                <a:gd name="connsiteY187" fmla="*/ 448132 h 628650"/>
                <a:gd name="connsiteX188" fmla="*/ 145748 w 619125"/>
                <a:gd name="connsiteY188" fmla="*/ 435092 h 628650"/>
                <a:gd name="connsiteX189" fmla="*/ 131680 w 619125"/>
                <a:gd name="connsiteY189" fmla="*/ 414642 h 628650"/>
                <a:gd name="connsiteX190" fmla="*/ 120593 w 619125"/>
                <a:gd name="connsiteY190" fmla="*/ 390173 h 628650"/>
                <a:gd name="connsiteX191" fmla="*/ 116068 w 619125"/>
                <a:gd name="connsiteY191" fmla="*/ 377590 h 628650"/>
                <a:gd name="connsiteX192" fmla="*/ 113706 w 619125"/>
                <a:gd name="connsiteY192" fmla="*/ 371494 h 628650"/>
                <a:gd name="connsiteX193" fmla="*/ 111906 w 619125"/>
                <a:gd name="connsiteY193" fmla="*/ 365379 h 628650"/>
                <a:gd name="connsiteX194" fmla="*/ 110353 w 619125"/>
                <a:gd name="connsiteY194" fmla="*/ 350206 h 628650"/>
                <a:gd name="connsiteX195" fmla="*/ 109886 w 619125"/>
                <a:gd name="connsiteY195" fmla="*/ 333718 h 628650"/>
                <a:gd name="connsiteX196" fmla="*/ 109610 w 619125"/>
                <a:gd name="connsiteY196" fmla="*/ 325193 h 628650"/>
                <a:gd name="connsiteX197" fmla="*/ 110182 w 619125"/>
                <a:gd name="connsiteY197" fmla="*/ 316421 h 628650"/>
                <a:gd name="connsiteX198" fmla="*/ 111572 w 619125"/>
                <a:gd name="connsiteY198" fmla="*/ 298666 h 628650"/>
                <a:gd name="connsiteX199" fmla="*/ 132699 w 619125"/>
                <a:gd name="connsiteY199" fmla="*/ 233201 h 628650"/>
                <a:gd name="connsiteX200" fmla="*/ 129746 w 619125"/>
                <a:gd name="connsiteY200" fmla="*/ 231362 h 628650"/>
                <a:gd name="connsiteX201" fmla="*/ 137842 w 619125"/>
                <a:gd name="connsiteY201" fmla="*/ 220256 h 628650"/>
                <a:gd name="connsiteX202" fmla="*/ 143967 w 619125"/>
                <a:gd name="connsiteY202" fmla="*/ 208007 h 628650"/>
                <a:gd name="connsiteX203" fmla="*/ 146615 w 619125"/>
                <a:gd name="connsiteY203" fmla="*/ 201435 h 628650"/>
                <a:gd name="connsiteX204" fmla="*/ 150092 w 619125"/>
                <a:gd name="connsiteY204" fmla="*/ 195120 h 628650"/>
                <a:gd name="connsiteX205" fmla="*/ 158721 w 619125"/>
                <a:gd name="connsiteY205" fmla="*/ 183051 h 628650"/>
                <a:gd name="connsiteX206" fmla="*/ 154073 w 619125"/>
                <a:gd name="connsiteY206" fmla="*/ 185880 h 628650"/>
                <a:gd name="connsiteX207" fmla="*/ 149377 w 619125"/>
                <a:gd name="connsiteY207" fmla="*/ 18890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</a:cxnLst>
              <a:rect l="l" t="t" r="r" b="b"/>
              <a:pathLst>
                <a:path w="619125" h="628650">
                  <a:moveTo>
                    <a:pt x="149377" y="188900"/>
                  </a:moveTo>
                  <a:cubicBezTo>
                    <a:pt x="149853" y="185252"/>
                    <a:pt x="150663" y="182175"/>
                    <a:pt x="151663" y="179451"/>
                  </a:cubicBezTo>
                  <a:cubicBezTo>
                    <a:pt x="152882" y="176860"/>
                    <a:pt x="154406" y="174698"/>
                    <a:pt x="155911" y="172564"/>
                  </a:cubicBezTo>
                  <a:cubicBezTo>
                    <a:pt x="159102" y="168412"/>
                    <a:pt x="161950" y="164144"/>
                    <a:pt x="165379" y="158563"/>
                  </a:cubicBezTo>
                  <a:cubicBezTo>
                    <a:pt x="165379" y="158563"/>
                    <a:pt x="168456" y="158858"/>
                    <a:pt x="171532" y="159144"/>
                  </a:cubicBezTo>
                  <a:cubicBezTo>
                    <a:pt x="174552" y="159487"/>
                    <a:pt x="177571" y="159829"/>
                    <a:pt x="177571" y="159829"/>
                  </a:cubicBezTo>
                  <a:cubicBezTo>
                    <a:pt x="184410" y="147704"/>
                    <a:pt x="175114" y="149323"/>
                    <a:pt x="179171" y="138808"/>
                  </a:cubicBezTo>
                  <a:cubicBezTo>
                    <a:pt x="186248" y="136817"/>
                    <a:pt x="193221" y="129778"/>
                    <a:pt x="200517" y="124206"/>
                  </a:cubicBezTo>
                  <a:cubicBezTo>
                    <a:pt x="204013" y="121253"/>
                    <a:pt x="207184" y="118148"/>
                    <a:pt x="209889" y="115700"/>
                  </a:cubicBezTo>
                  <a:cubicBezTo>
                    <a:pt x="212795" y="113548"/>
                    <a:pt x="215100" y="111833"/>
                    <a:pt x="216471" y="111138"/>
                  </a:cubicBezTo>
                  <a:cubicBezTo>
                    <a:pt x="222462" y="112843"/>
                    <a:pt x="215309" y="119177"/>
                    <a:pt x="215166" y="122444"/>
                  </a:cubicBezTo>
                  <a:cubicBezTo>
                    <a:pt x="227177" y="111719"/>
                    <a:pt x="221062" y="102994"/>
                    <a:pt x="240169" y="94050"/>
                  </a:cubicBezTo>
                  <a:lnTo>
                    <a:pt x="241589" y="96326"/>
                  </a:lnTo>
                  <a:cubicBezTo>
                    <a:pt x="261277" y="79658"/>
                    <a:pt x="289499" y="68894"/>
                    <a:pt x="319627" y="65056"/>
                  </a:cubicBezTo>
                  <a:cubicBezTo>
                    <a:pt x="349917" y="61017"/>
                    <a:pt x="381473" y="63541"/>
                    <a:pt x="411200" y="68466"/>
                  </a:cubicBezTo>
                  <a:cubicBezTo>
                    <a:pt x="407562" y="66523"/>
                    <a:pt x="409076" y="65084"/>
                    <a:pt x="408133" y="62722"/>
                  </a:cubicBezTo>
                  <a:cubicBezTo>
                    <a:pt x="439537" y="70256"/>
                    <a:pt x="471446" y="85715"/>
                    <a:pt x="499602" y="104737"/>
                  </a:cubicBezTo>
                  <a:cubicBezTo>
                    <a:pt x="528005" y="123654"/>
                    <a:pt x="552961" y="145523"/>
                    <a:pt x="576812" y="164335"/>
                  </a:cubicBezTo>
                  <a:cubicBezTo>
                    <a:pt x="571230" y="156420"/>
                    <a:pt x="566134" y="146304"/>
                    <a:pt x="559086" y="136293"/>
                  </a:cubicBezTo>
                  <a:cubicBezTo>
                    <a:pt x="552856" y="125682"/>
                    <a:pt x="544560" y="115491"/>
                    <a:pt x="536197" y="105194"/>
                  </a:cubicBezTo>
                  <a:cubicBezTo>
                    <a:pt x="531825" y="100232"/>
                    <a:pt x="526882" y="95812"/>
                    <a:pt x="522119" y="91345"/>
                  </a:cubicBezTo>
                  <a:cubicBezTo>
                    <a:pt x="519700" y="89154"/>
                    <a:pt x="517309" y="86973"/>
                    <a:pt x="514823" y="84963"/>
                  </a:cubicBezTo>
                  <a:cubicBezTo>
                    <a:pt x="512184" y="83134"/>
                    <a:pt x="509546" y="81382"/>
                    <a:pt x="506898" y="79734"/>
                  </a:cubicBezTo>
                  <a:cubicBezTo>
                    <a:pt x="501593" y="76448"/>
                    <a:pt x="496354" y="73457"/>
                    <a:pt x="491067" y="71209"/>
                  </a:cubicBezTo>
                  <a:cubicBezTo>
                    <a:pt x="485543" y="69323"/>
                    <a:pt x="480114" y="67970"/>
                    <a:pt x="474865" y="67332"/>
                  </a:cubicBezTo>
                  <a:cubicBezTo>
                    <a:pt x="472656" y="64027"/>
                    <a:pt x="469589" y="61084"/>
                    <a:pt x="465921" y="59017"/>
                  </a:cubicBezTo>
                  <a:cubicBezTo>
                    <a:pt x="462207" y="57026"/>
                    <a:pt x="458159" y="55416"/>
                    <a:pt x="454406" y="53845"/>
                  </a:cubicBezTo>
                  <a:cubicBezTo>
                    <a:pt x="446938" y="50597"/>
                    <a:pt x="440585" y="47730"/>
                    <a:pt x="439471" y="42281"/>
                  </a:cubicBezTo>
                  <a:cubicBezTo>
                    <a:pt x="433022" y="39348"/>
                    <a:pt x="426907" y="36900"/>
                    <a:pt x="421097" y="34842"/>
                  </a:cubicBezTo>
                  <a:cubicBezTo>
                    <a:pt x="415210" y="33004"/>
                    <a:pt x="409448" y="32156"/>
                    <a:pt x="404038" y="31223"/>
                  </a:cubicBezTo>
                  <a:cubicBezTo>
                    <a:pt x="393246" y="29089"/>
                    <a:pt x="383130" y="29651"/>
                    <a:pt x="373329" y="30147"/>
                  </a:cubicBezTo>
                  <a:cubicBezTo>
                    <a:pt x="353660" y="31166"/>
                    <a:pt x="335010" y="35252"/>
                    <a:pt x="309264" y="37109"/>
                  </a:cubicBezTo>
                  <a:cubicBezTo>
                    <a:pt x="301701" y="36271"/>
                    <a:pt x="304730" y="31061"/>
                    <a:pt x="302015" y="26727"/>
                  </a:cubicBezTo>
                  <a:cubicBezTo>
                    <a:pt x="302015" y="26727"/>
                    <a:pt x="304606" y="25870"/>
                    <a:pt x="308568" y="25136"/>
                  </a:cubicBezTo>
                  <a:cubicBezTo>
                    <a:pt x="312569" y="24498"/>
                    <a:pt x="317903" y="23641"/>
                    <a:pt x="323237" y="22784"/>
                  </a:cubicBezTo>
                  <a:cubicBezTo>
                    <a:pt x="328600" y="22031"/>
                    <a:pt x="334010" y="20803"/>
                    <a:pt x="338077" y="20660"/>
                  </a:cubicBezTo>
                  <a:cubicBezTo>
                    <a:pt x="342154" y="20422"/>
                    <a:pt x="344878" y="20269"/>
                    <a:pt x="344878" y="20269"/>
                  </a:cubicBezTo>
                  <a:cubicBezTo>
                    <a:pt x="344878" y="20269"/>
                    <a:pt x="343230" y="19936"/>
                    <a:pt x="340744" y="19450"/>
                  </a:cubicBezTo>
                  <a:cubicBezTo>
                    <a:pt x="338258" y="18926"/>
                    <a:pt x="334934" y="18231"/>
                    <a:pt x="331590" y="18040"/>
                  </a:cubicBezTo>
                  <a:cubicBezTo>
                    <a:pt x="324856" y="17402"/>
                    <a:pt x="318132" y="16754"/>
                    <a:pt x="318132" y="16754"/>
                  </a:cubicBezTo>
                  <a:cubicBezTo>
                    <a:pt x="323818" y="14535"/>
                    <a:pt x="333905" y="12821"/>
                    <a:pt x="342954" y="12878"/>
                  </a:cubicBezTo>
                  <a:cubicBezTo>
                    <a:pt x="352012" y="12468"/>
                    <a:pt x="360118" y="11459"/>
                    <a:pt x="362204" y="7144"/>
                  </a:cubicBezTo>
                  <a:cubicBezTo>
                    <a:pt x="341935" y="11068"/>
                    <a:pt x="316636" y="11030"/>
                    <a:pt x="292271" y="16078"/>
                  </a:cubicBezTo>
                  <a:cubicBezTo>
                    <a:pt x="286213" y="17345"/>
                    <a:pt x="280108" y="18069"/>
                    <a:pt x="274364" y="19850"/>
                  </a:cubicBezTo>
                  <a:cubicBezTo>
                    <a:pt x="268630" y="21641"/>
                    <a:pt x="263068" y="23489"/>
                    <a:pt x="257819" y="25432"/>
                  </a:cubicBezTo>
                  <a:cubicBezTo>
                    <a:pt x="255219" y="26451"/>
                    <a:pt x="252676" y="27451"/>
                    <a:pt x="250190" y="28423"/>
                  </a:cubicBezTo>
                  <a:cubicBezTo>
                    <a:pt x="247808" y="29689"/>
                    <a:pt x="245532" y="30994"/>
                    <a:pt x="243360" y="32309"/>
                  </a:cubicBezTo>
                  <a:cubicBezTo>
                    <a:pt x="239017" y="34947"/>
                    <a:pt x="235121" y="37700"/>
                    <a:pt x="231816" y="40567"/>
                  </a:cubicBezTo>
                  <a:cubicBezTo>
                    <a:pt x="239588" y="39129"/>
                    <a:pt x="247504" y="35433"/>
                    <a:pt x="256219" y="32890"/>
                  </a:cubicBezTo>
                  <a:cubicBezTo>
                    <a:pt x="264963" y="30566"/>
                    <a:pt x="273897" y="27127"/>
                    <a:pt x="283061" y="26070"/>
                  </a:cubicBezTo>
                  <a:cubicBezTo>
                    <a:pt x="291662" y="27937"/>
                    <a:pt x="304082" y="28375"/>
                    <a:pt x="303806" y="33223"/>
                  </a:cubicBezTo>
                  <a:cubicBezTo>
                    <a:pt x="291690" y="38576"/>
                    <a:pt x="280317" y="42101"/>
                    <a:pt x="269564" y="46834"/>
                  </a:cubicBezTo>
                  <a:cubicBezTo>
                    <a:pt x="258553" y="50559"/>
                    <a:pt x="248323" y="55312"/>
                    <a:pt x="237836" y="59436"/>
                  </a:cubicBezTo>
                  <a:cubicBezTo>
                    <a:pt x="217433" y="68704"/>
                    <a:pt x="196526" y="78600"/>
                    <a:pt x="178181" y="95907"/>
                  </a:cubicBezTo>
                  <a:cubicBezTo>
                    <a:pt x="175838" y="97993"/>
                    <a:pt x="173209" y="100146"/>
                    <a:pt x="170504" y="102165"/>
                  </a:cubicBezTo>
                  <a:cubicBezTo>
                    <a:pt x="167989" y="104413"/>
                    <a:pt x="165446" y="106594"/>
                    <a:pt x="162979" y="108394"/>
                  </a:cubicBezTo>
                  <a:cubicBezTo>
                    <a:pt x="158073" y="111995"/>
                    <a:pt x="153587" y="114214"/>
                    <a:pt x="151187" y="113262"/>
                  </a:cubicBezTo>
                  <a:cubicBezTo>
                    <a:pt x="156264" y="106461"/>
                    <a:pt x="148901" y="107928"/>
                    <a:pt x="152568" y="101556"/>
                  </a:cubicBezTo>
                  <a:cubicBezTo>
                    <a:pt x="141938" y="117043"/>
                    <a:pt x="162141" y="114491"/>
                    <a:pt x="143710" y="131912"/>
                  </a:cubicBezTo>
                  <a:lnTo>
                    <a:pt x="133851" y="118501"/>
                  </a:lnTo>
                  <a:cubicBezTo>
                    <a:pt x="136709" y="128330"/>
                    <a:pt x="130518" y="133226"/>
                    <a:pt x="124060" y="139751"/>
                  </a:cubicBezTo>
                  <a:cubicBezTo>
                    <a:pt x="120697" y="142875"/>
                    <a:pt x="116964" y="146123"/>
                    <a:pt x="113858" y="149895"/>
                  </a:cubicBezTo>
                  <a:cubicBezTo>
                    <a:pt x="110677" y="153610"/>
                    <a:pt x="109001" y="158420"/>
                    <a:pt x="108610" y="163649"/>
                  </a:cubicBezTo>
                  <a:cubicBezTo>
                    <a:pt x="104086" y="164811"/>
                    <a:pt x="102581" y="162316"/>
                    <a:pt x="103209" y="157782"/>
                  </a:cubicBezTo>
                  <a:cubicBezTo>
                    <a:pt x="103771" y="153229"/>
                    <a:pt x="106429" y="146666"/>
                    <a:pt x="110944" y="140703"/>
                  </a:cubicBezTo>
                  <a:cubicBezTo>
                    <a:pt x="104524" y="146552"/>
                    <a:pt x="103590" y="151552"/>
                    <a:pt x="103152" y="156172"/>
                  </a:cubicBezTo>
                  <a:cubicBezTo>
                    <a:pt x="102676" y="160792"/>
                    <a:pt x="102752" y="165116"/>
                    <a:pt x="99218" y="170678"/>
                  </a:cubicBezTo>
                  <a:cubicBezTo>
                    <a:pt x="99218" y="170678"/>
                    <a:pt x="97856" y="166240"/>
                    <a:pt x="96485" y="161792"/>
                  </a:cubicBezTo>
                  <a:cubicBezTo>
                    <a:pt x="95199" y="157210"/>
                    <a:pt x="93913" y="152629"/>
                    <a:pt x="93913" y="152629"/>
                  </a:cubicBezTo>
                  <a:cubicBezTo>
                    <a:pt x="95847" y="162477"/>
                    <a:pt x="91684" y="167307"/>
                    <a:pt x="86636" y="171183"/>
                  </a:cubicBezTo>
                  <a:cubicBezTo>
                    <a:pt x="81626" y="175012"/>
                    <a:pt x="74854" y="177355"/>
                    <a:pt x="70958" y="180289"/>
                  </a:cubicBezTo>
                  <a:cubicBezTo>
                    <a:pt x="73711" y="182585"/>
                    <a:pt x="86331" y="180137"/>
                    <a:pt x="78092" y="196253"/>
                  </a:cubicBezTo>
                  <a:cubicBezTo>
                    <a:pt x="73787" y="202911"/>
                    <a:pt x="71872" y="197882"/>
                    <a:pt x="69405" y="198901"/>
                  </a:cubicBezTo>
                  <a:cubicBezTo>
                    <a:pt x="72225" y="201158"/>
                    <a:pt x="75844" y="209531"/>
                    <a:pt x="72129" y="220685"/>
                  </a:cubicBezTo>
                  <a:cubicBezTo>
                    <a:pt x="66929" y="221390"/>
                    <a:pt x="68215" y="211084"/>
                    <a:pt x="64005" y="208721"/>
                  </a:cubicBezTo>
                  <a:cubicBezTo>
                    <a:pt x="60728" y="217494"/>
                    <a:pt x="60156" y="225114"/>
                    <a:pt x="54661" y="230724"/>
                  </a:cubicBezTo>
                  <a:cubicBezTo>
                    <a:pt x="54308" y="247631"/>
                    <a:pt x="61433" y="231353"/>
                    <a:pt x="63871" y="242097"/>
                  </a:cubicBezTo>
                  <a:cubicBezTo>
                    <a:pt x="59452" y="253641"/>
                    <a:pt x="56061" y="253813"/>
                    <a:pt x="51289" y="251546"/>
                  </a:cubicBezTo>
                  <a:cubicBezTo>
                    <a:pt x="46717" y="249374"/>
                    <a:pt x="41697" y="244773"/>
                    <a:pt x="36096" y="248745"/>
                  </a:cubicBezTo>
                  <a:cubicBezTo>
                    <a:pt x="35687" y="246107"/>
                    <a:pt x="35277" y="243354"/>
                    <a:pt x="35096" y="240582"/>
                  </a:cubicBezTo>
                  <a:cubicBezTo>
                    <a:pt x="35068" y="237839"/>
                    <a:pt x="35125" y="235039"/>
                    <a:pt x="35230" y="232229"/>
                  </a:cubicBezTo>
                  <a:cubicBezTo>
                    <a:pt x="35439" y="226609"/>
                    <a:pt x="35868" y="220932"/>
                    <a:pt x="36334" y="215541"/>
                  </a:cubicBezTo>
                  <a:cubicBezTo>
                    <a:pt x="37220" y="204740"/>
                    <a:pt x="39830" y="195529"/>
                    <a:pt x="39830" y="189519"/>
                  </a:cubicBezTo>
                  <a:cubicBezTo>
                    <a:pt x="39830" y="189519"/>
                    <a:pt x="37287" y="199282"/>
                    <a:pt x="34744" y="209036"/>
                  </a:cubicBezTo>
                  <a:cubicBezTo>
                    <a:pt x="33144" y="218961"/>
                    <a:pt x="31553" y="228895"/>
                    <a:pt x="31553" y="228895"/>
                  </a:cubicBezTo>
                  <a:cubicBezTo>
                    <a:pt x="29200" y="227057"/>
                    <a:pt x="25228" y="233096"/>
                    <a:pt x="21856" y="237011"/>
                  </a:cubicBezTo>
                  <a:cubicBezTo>
                    <a:pt x="20132" y="238954"/>
                    <a:pt x="18904" y="240421"/>
                    <a:pt x="17723" y="239925"/>
                  </a:cubicBezTo>
                  <a:cubicBezTo>
                    <a:pt x="16570" y="239439"/>
                    <a:pt x="15627" y="237039"/>
                    <a:pt x="15779" y="231429"/>
                  </a:cubicBezTo>
                  <a:cubicBezTo>
                    <a:pt x="11941" y="241221"/>
                    <a:pt x="10388" y="252155"/>
                    <a:pt x="8455" y="263214"/>
                  </a:cubicBezTo>
                  <a:cubicBezTo>
                    <a:pt x="6655" y="274310"/>
                    <a:pt x="7245" y="285883"/>
                    <a:pt x="7207" y="297237"/>
                  </a:cubicBezTo>
                  <a:cubicBezTo>
                    <a:pt x="7407" y="308610"/>
                    <a:pt x="9693" y="319859"/>
                    <a:pt x="11169" y="330622"/>
                  </a:cubicBezTo>
                  <a:cubicBezTo>
                    <a:pt x="12846" y="341386"/>
                    <a:pt x="16322" y="351539"/>
                    <a:pt x="18694" y="361036"/>
                  </a:cubicBezTo>
                  <a:cubicBezTo>
                    <a:pt x="19694" y="355206"/>
                    <a:pt x="19761" y="348053"/>
                    <a:pt x="23342" y="348701"/>
                  </a:cubicBezTo>
                  <a:cubicBezTo>
                    <a:pt x="29505" y="367741"/>
                    <a:pt x="22466" y="366808"/>
                    <a:pt x="19647" y="371694"/>
                  </a:cubicBezTo>
                  <a:cubicBezTo>
                    <a:pt x="27029" y="385429"/>
                    <a:pt x="35753" y="381429"/>
                    <a:pt x="44640" y="387953"/>
                  </a:cubicBezTo>
                  <a:cubicBezTo>
                    <a:pt x="44850" y="403098"/>
                    <a:pt x="47755" y="411204"/>
                    <a:pt x="49146" y="419119"/>
                  </a:cubicBezTo>
                  <a:cubicBezTo>
                    <a:pt x="50698" y="427072"/>
                    <a:pt x="52832" y="434045"/>
                    <a:pt x="53213" y="448389"/>
                  </a:cubicBezTo>
                  <a:lnTo>
                    <a:pt x="60899" y="442665"/>
                  </a:lnTo>
                  <a:cubicBezTo>
                    <a:pt x="61214" y="452590"/>
                    <a:pt x="65757" y="456124"/>
                    <a:pt x="70062" y="459686"/>
                  </a:cubicBezTo>
                  <a:cubicBezTo>
                    <a:pt x="74539" y="463220"/>
                    <a:pt x="78930" y="466735"/>
                    <a:pt x="81912" y="476250"/>
                  </a:cubicBezTo>
                  <a:cubicBezTo>
                    <a:pt x="80730" y="478365"/>
                    <a:pt x="74758" y="473507"/>
                    <a:pt x="69815" y="469468"/>
                  </a:cubicBezTo>
                  <a:cubicBezTo>
                    <a:pt x="75530" y="476098"/>
                    <a:pt x="76092" y="480460"/>
                    <a:pt x="77006" y="484699"/>
                  </a:cubicBezTo>
                  <a:cubicBezTo>
                    <a:pt x="77806" y="488975"/>
                    <a:pt x="78711" y="493290"/>
                    <a:pt x="85312" y="499043"/>
                  </a:cubicBezTo>
                  <a:cubicBezTo>
                    <a:pt x="85312" y="499043"/>
                    <a:pt x="81169" y="497900"/>
                    <a:pt x="77035" y="496748"/>
                  </a:cubicBezTo>
                  <a:cubicBezTo>
                    <a:pt x="72834" y="495510"/>
                    <a:pt x="68634" y="494262"/>
                    <a:pt x="68634" y="494262"/>
                  </a:cubicBezTo>
                  <a:cubicBezTo>
                    <a:pt x="73006" y="499824"/>
                    <a:pt x="78930" y="506216"/>
                    <a:pt x="82350" y="511169"/>
                  </a:cubicBezTo>
                  <a:cubicBezTo>
                    <a:pt x="86093" y="515836"/>
                    <a:pt x="87331" y="519265"/>
                    <a:pt x="81445" y="519455"/>
                  </a:cubicBezTo>
                  <a:cubicBezTo>
                    <a:pt x="87684" y="522361"/>
                    <a:pt x="93923" y="526618"/>
                    <a:pt x="100190" y="531666"/>
                  </a:cubicBezTo>
                  <a:cubicBezTo>
                    <a:pt x="106372" y="536800"/>
                    <a:pt x="113601" y="541725"/>
                    <a:pt x="120345" y="547354"/>
                  </a:cubicBezTo>
                  <a:cubicBezTo>
                    <a:pt x="127022" y="553098"/>
                    <a:pt x="134490" y="558127"/>
                    <a:pt x="141843" y="562756"/>
                  </a:cubicBezTo>
                  <a:cubicBezTo>
                    <a:pt x="149139" y="567461"/>
                    <a:pt x="156302" y="571776"/>
                    <a:pt x="163722" y="574167"/>
                  </a:cubicBezTo>
                  <a:lnTo>
                    <a:pt x="157607" y="579987"/>
                  </a:lnTo>
                  <a:cubicBezTo>
                    <a:pt x="167208" y="579768"/>
                    <a:pt x="178924" y="588159"/>
                    <a:pt x="192068" y="593741"/>
                  </a:cubicBezTo>
                  <a:cubicBezTo>
                    <a:pt x="198507" y="596732"/>
                    <a:pt x="204860" y="599799"/>
                    <a:pt x="210775" y="601437"/>
                  </a:cubicBezTo>
                  <a:cubicBezTo>
                    <a:pt x="216814" y="602780"/>
                    <a:pt x="222234" y="603094"/>
                    <a:pt x="226396" y="601466"/>
                  </a:cubicBezTo>
                  <a:lnTo>
                    <a:pt x="227406" y="605371"/>
                  </a:lnTo>
                  <a:cubicBezTo>
                    <a:pt x="227406" y="605371"/>
                    <a:pt x="235578" y="605628"/>
                    <a:pt x="243646" y="605238"/>
                  </a:cubicBezTo>
                  <a:cubicBezTo>
                    <a:pt x="251695" y="604495"/>
                    <a:pt x="259753" y="603752"/>
                    <a:pt x="259753" y="603752"/>
                  </a:cubicBezTo>
                  <a:cubicBezTo>
                    <a:pt x="272650" y="608047"/>
                    <a:pt x="265639" y="618915"/>
                    <a:pt x="267411" y="615858"/>
                  </a:cubicBezTo>
                  <a:cubicBezTo>
                    <a:pt x="274974" y="617210"/>
                    <a:pt x="282308" y="617391"/>
                    <a:pt x="289099" y="618277"/>
                  </a:cubicBezTo>
                  <a:cubicBezTo>
                    <a:pt x="295938" y="618877"/>
                    <a:pt x="302311" y="620154"/>
                    <a:pt x="308445" y="620249"/>
                  </a:cubicBezTo>
                  <a:cubicBezTo>
                    <a:pt x="320665" y="620763"/>
                    <a:pt x="331476" y="622926"/>
                    <a:pt x="341401" y="624421"/>
                  </a:cubicBezTo>
                  <a:cubicBezTo>
                    <a:pt x="343811" y="618830"/>
                    <a:pt x="352841" y="614934"/>
                    <a:pt x="364137" y="612067"/>
                  </a:cubicBezTo>
                  <a:cubicBezTo>
                    <a:pt x="369805" y="610705"/>
                    <a:pt x="375958" y="608495"/>
                    <a:pt x="382263" y="607028"/>
                  </a:cubicBezTo>
                  <a:cubicBezTo>
                    <a:pt x="388531" y="605285"/>
                    <a:pt x="395017" y="604323"/>
                    <a:pt x="400885" y="602380"/>
                  </a:cubicBezTo>
                  <a:cubicBezTo>
                    <a:pt x="430260" y="597799"/>
                    <a:pt x="459178" y="587140"/>
                    <a:pt x="485905" y="572472"/>
                  </a:cubicBezTo>
                  <a:cubicBezTo>
                    <a:pt x="512575" y="557508"/>
                    <a:pt x="536083" y="537229"/>
                    <a:pt x="555971" y="514664"/>
                  </a:cubicBezTo>
                  <a:cubicBezTo>
                    <a:pt x="576078" y="492138"/>
                    <a:pt x="590699" y="465715"/>
                    <a:pt x="601777" y="439388"/>
                  </a:cubicBezTo>
                  <a:cubicBezTo>
                    <a:pt x="604244" y="432683"/>
                    <a:pt x="606701" y="426015"/>
                    <a:pt x="609139" y="419386"/>
                  </a:cubicBezTo>
                  <a:cubicBezTo>
                    <a:pt x="611073" y="412594"/>
                    <a:pt x="612673" y="405775"/>
                    <a:pt x="614369" y="399098"/>
                  </a:cubicBezTo>
                  <a:cubicBezTo>
                    <a:pt x="615150" y="395735"/>
                    <a:pt x="616131" y="392468"/>
                    <a:pt x="616702" y="389106"/>
                  </a:cubicBezTo>
                  <a:lnTo>
                    <a:pt x="618131" y="379000"/>
                  </a:lnTo>
                  <a:cubicBezTo>
                    <a:pt x="618969" y="372294"/>
                    <a:pt x="620169" y="365770"/>
                    <a:pt x="620588" y="359207"/>
                  </a:cubicBezTo>
                  <a:cubicBezTo>
                    <a:pt x="621560" y="351434"/>
                    <a:pt x="619855" y="341709"/>
                    <a:pt x="617559" y="331918"/>
                  </a:cubicBezTo>
                  <a:cubicBezTo>
                    <a:pt x="614312" y="321993"/>
                    <a:pt x="610435" y="312020"/>
                    <a:pt x="608282" y="302885"/>
                  </a:cubicBezTo>
                  <a:cubicBezTo>
                    <a:pt x="604310" y="325126"/>
                    <a:pt x="610559" y="327622"/>
                    <a:pt x="606815" y="349739"/>
                  </a:cubicBezTo>
                  <a:cubicBezTo>
                    <a:pt x="604425" y="357845"/>
                    <a:pt x="599319" y="362569"/>
                    <a:pt x="594071" y="366684"/>
                  </a:cubicBezTo>
                  <a:cubicBezTo>
                    <a:pt x="588765" y="370789"/>
                    <a:pt x="583346" y="374342"/>
                    <a:pt x="578145" y="379657"/>
                  </a:cubicBezTo>
                  <a:cubicBezTo>
                    <a:pt x="578345" y="379790"/>
                    <a:pt x="588784" y="375685"/>
                    <a:pt x="588784" y="375685"/>
                  </a:cubicBezTo>
                  <a:cubicBezTo>
                    <a:pt x="589413" y="381505"/>
                    <a:pt x="588613" y="385134"/>
                    <a:pt x="587699" y="387668"/>
                  </a:cubicBezTo>
                  <a:cubicBezTo>
                    <a:pt x="586794" y="390220"/>
                    <a:pt x="585670" y="391668"/>
                    <a:pt x="584660" y="392992"/>
                  </a:cubicBezTo>
                  <a:cubicBezTo>
                    <a:pt x="582603" y="395659"/>
                    <a:pt x="581117" y="397726"/>
                    <a:pt x="582384" y="407632"/>
                  </a:cubicBezTo>
                  <a:lnTo>
                    <a:pt x="568953" y="401193"/>
                  </a:lnTo>
                  <a:cubicBezTo>
                    <a:pt x="573373" y="409413"/>
                    <a:pt x="561371" y="420405"/>
                    <a:pt x="555275" y="423596"/>
                  </a:cubicBezTo>
                  <a:lnTo>
                    <a:pt x="561400" y="433292"/>
                  </a:lnTo>
                  <a:cubicBezTo>
                    <a:pt x="555447" y="437636"/>
                    <a:pt x="550932" y="441236"/>
                    <a:pt x="546674" y="443541"/>
                  </a:cubicBezTo>
                  <a:cubicBezTo>
                    <a:pt x="542274" y="445741"/>
                    <a:pt x="537845" y="446408"/>
                    <a:pt x="532968" y="445246"/>
                  </a:cubicBezTo>
                  <a:lnTo>
                    <a:pt x="541369" y="449742"/>
                  </a:lnTo>
                  <a:cubicBezTo>
                    <a:pt x="539426" y="449866"/>
                    <a:pt x="536635" y="452457"/>
                    <a:pt x="533511" y="455924"/>
                  </a:cubicBezTo>
                  <a:cubicBezTo>
                    <a:pt x="531996" y="457695"/>
                    <a:pt x="530330" y="459638"/>
                    <a:pt x="528634" y="461610"/>
                  </a:cubicBezTo>
                  <a:cubicBezTo>
                    <a:pt x="526786" y="463448"/>
                    <a:pt x="524843" y="465258"/>
                    <a:pt x="522995" y="466925"/>
                  </a:cubicBezTo>
                  <a:cubicBezTo>
                    <a:pt x="515518" y="473612"/>
                    <a:pt x="509184" y="477317"/>
                    <a:pt x="508327" y="466249"/>
                  </a:cubicBezTo>
                  <a:cubicBezTo>
                    <a:pt x="507546" y="470383"/>
                    <a:pt x="508832" y="476393"/>
                    <a:pt x="501955" y="480879"/>
                  </a:cubicBezTo>
                  <a:lnTo>
                    <a:pt x="494668" y="474802"/>
                  </a:lnTo>
                  <a:cubicBezTo>
                    <a:pt x="491267" y="479298"/>
                    <a:pt x="487896" y="484527"/>
                    <a:pt x="483895" y="487451"/>
                  </a:cubicBezTo>
                  <a:cubicBezTo>
                    <a:pt x="479971" y="490461"/>
                    <a:pt x="476285" y="492147"/>
                    <a:pt x="473446" y="490966"/>
                  </a:cubicBezTo>
                  <a:cubicBezTo>
                    <a:pt x="476913" y="485556"/>
                    <a:pt x="475951" y="481155"/>
                    <a:pt x="474894" y="476812"/>
                  </a:cubicBezTo>
                  <a:cubicBezTo>
                    <a:pt x="456787" y="489699"/>
                    <a:pt x="458444" y="496729"/>
                    <a:pt x="461130" y="504577"/>
                  </a:cubicBezTo>
                  <a:cubicBezTo>
                    <a:pt x="462454" y="508454"/>
                    <a:pt x="463959" y="512302"/>
                    <a:pt x="462740" y="516712"/>
                  </a:cubicBezTo>
                  <a:cubicBezTo>
                    <a:pt x="461502" y="521056"/>
                    <a:pt x="457720" y="526485"/>
                    <a:pt x="447462" y="531276"/>
                  </a:cubicBezTo>
                  <a:lnTo>
                    <a:pt x="445233" y="525580"/>
                  </a:lnTo>
                  <a:lnTo>
                    <a:pt x="437766" y="536381"/>
                  </a:lnTo>
                  <a:cubicBezTo>
                    <a:pt x="437766" y="536381"/>
                    <a:pt x="434346" y="536096"/>
                    <a:pt x="430784" y="535181"/>
                  </a:cubicBezTo>
                  <a:cubicBezTo>
                    <a:pt x="427307" y="534391"/>
                    <a:pt x="423840" y="533600"/>
                    <a:pt x="423840" y="533600"/>
                  </a:cubicBezTo>
                  <a:cubicBezTo>
                    <a:pt x="421973" y="539753"/>
                    <a:pt x="417192" y="544344"/>
                    <a:pt x="410686" y="547554"/>
                  </a:cubicBezTo>
                  <a:cubicBezTo>
                    <a:pt x="404009" y="550231"/>
                    <a:pt x="395760" y="551783"/>
                    <a:pt x="387235" y="553155"/>
                  </a:cubicBezTo>
                  <a:cubicBezTo>
                    <a:pt x="378501" y="553574"/>
                    <a:pt x="369528" y="553831"/>
                    <a:pt x="361137" y="554831"/>
                  </a:cubicBezTo>
                  <a:cubicBezTo>
                    <a:pt x="352631" y="554955"/>
                    <a:pt x="344735" y="556012"/>
                    <a:pt x="337896" y="559156"/>
                  </a:cubicBezTo>
                  <a:cubicBezTo>
                    <a:pt x="332486" y="560213"/>
                    <a:pt x="326209" y="556841"/>
                    <a:pt x="319055" y="553898"/>
                  </a:cubicBezTo>
                  <a:cubicBezTo>
                    <a:pt x="311817" y="551231"/>
                    <a:pt x="303939" y="547059"/>
                    <a:pt x="294090" y="546211"/>
                  </a:cubicBezTo>
                  <a:lnTo>
                    <a:pt x="293843" y="555679"/>
                  </a:lnTo>
                  <a:cubicBezTo>
                    <a:pt x="290128" y="552745"/>
                    <a:pt x="283680" y="549745"/>
                    <a:pt x="276412" y="545201"/>
                  </a:cubicBezTo>
                  <a:cubicBezTo>
                    <a:pt x="272783" y="543154"/>
                    <a:pt x="268859" y="540944"/>
                    <a:pt x="264782" y="538658"/>
                  </a:cubicBezTo>
                  <a:cubicBezTo>
                    <a:pt x="260743" y="536458"/>
                    <a:pt x="256914" y="533248"/>
                    <a:pt x="253038" y="530523"/>
                  </a:cubicBezTo>
                  <a:cubicBezTo>
                    <a:pt x="249218" y="527618"/>
                    <a:pt x="245418" y="524894"/>
                    <a:pt x="242055" y="521770"/>
                  </a:cubicBezTo>
                  <a:cubicBezTo>
                    <a:pt x="238798" y="518398"/>
                    <a:pt x="235826" y="515045"/>
                    <a:pt x="233302" y="511740"/>
                  </a:cubicBezTo>
                  <a:cubicBezTo>
                    <a:pt x="230787" y="508416"/>
                    <a:pt x="228663" y="505235"/>
                    <a:pt x="227244" y="501948"/>
                  </a:cubicBezTo>
                  <a:cubicBezTo>
                    <a:pt x="225930" y="498462"/>
                    <a:pt x="225196" y="495100"/>
                    <a:pt x="225168" y="491890"/>
                  </a:cubicBezTo>
                  <a:cubicBezTo>
                    <a:pt x="209956" y="491147"/>
                    <a:pt x="225339" y="494290"/>
                    <a:pt x="221396" y="500615"/>
                  </a:cubicBezTo>
                  <a:cubicBezTo>
                    <a:pt x="214404" y="499167"/>
                    <a:pt x="209299" y="497262"/>
                    <a:pt x="205737" y="494929"/>
                  </a:cubicBezTo>
                  <a:cubicBezTo>
                    <a:pt x="202393" y="492252"/>
                    <a:pt x="200422" y="489385"/>
                    <a:pt x="199107" y="486423"/>
                  </a:cubicBezTo>
                  <a:cubicBezTo>
                    <a:pt x="196593" y="480355"/>
                    <a:pt x="196154" y="474564"/>
                    <a:pt x="193173" y="467639"/>
                  </a:cubicBezTo>
                  <a:cubicBezTo>
                    <a:pt x="178181" y="460229"/>
                    <a:pt x="199945" y="478736"/>
                    <a:pt x="188992" y="478269"/>
                  </a:cubicBezTo>
                  <a:cubicBezTo>
                    <a:pt x="182086" y="466773"/>
                    <a:pt x="175933" y="466077"/>
                    <a:pt x="169837" y="463534"/>
                  </a:cubicBezTo>
                  <a:cubicBezTo>
                    <a:pt x="166751" y="462344"/>
                    <a:pt x="163465" y="460991"/>
                    <a:pt x="159845" y="458162"/>
                  </a:cubicBezTo>
                  <a:cubicBezTo>
                    <a:pt x="158035" y="456752"/>
                    <a:pt x="156140" y="454971"/>
                    <a:pt x="154159" y="452685"/>
                  </a:cubicBezTo>
                  <a:cubicBezTo>
                    <a:pt x="152416" y="450199"/>
                    <a:pt x="150673" y="447132"/>
                    <a:pt x="148872" y="443427"/>
                  </a:cubicBezTo>
                  <a:cubicBezTo>
                    <a:pt x="151254" y="437655"/>
                    <a:pt x="156626" y="447932"/>
                    <a:pt x="161445" y="448132"/>
                  </a:cubicBezTo>
                  <a:cubicBezTo>
                    <a:pt x="156111" y="445399"/>
                    <a:pt x="151092" y="440646"/>
                    <a:pt x="145748" y="435092"/>
                  </a:cubicBezTo>
                  <a:cubicBezTo>
                    <a:pt x="140509" y="429454"/>
                    <a:pt x="136461" y="421996"/>
                    <a:pt x="131680" y="414642"/>
                  </a:cubicBezTo>
                  <a:cubicBezTo>
                    <a:pt x="127908" y="406737"/>
                    <a:pt x="123822" y="398555"/>
                    <a:pt x="120593" y="390173"/>
                  </a:cubicBezTo>
                  <a:cubicBezTo>
                    <a:pt x="119145" y="385905"/>
                    <a:pt x="117640" y="381695"/>
                    <a:pt x="116068" y="377590"/>
                  </a:cubicBezTo>
                  <a:cubicBezTo>
                    <a:pt x="115278" y="375542"/>
                    <a:pt x="114487" y="373504"/>
                    <a:pt x="113706" y="371494"/>
                  </a:cubicBezTo>
                  <a:cubicBezTo>
                    <a:pt x="113096" y="369427"/>
                    <a:pt x="112496" y="367389"/>
                    <a:pt x="111906" y="365379"/>
                  </a:cubicBezTo>
                  <a:cubicBezTo>
                    <a:pt x="111534" y="360502"/>
                    <a:pt x="111010" y="355435"/>
                    <a:pt x="110353" y="350206"/>
                  </a:cubicBezTo>
                  <a:cubicBezTo>
                    <a:pt x="110201" y="344910"/>
                    <a:pt x="110048" y="339395"/>
                    <a:pt x="109886" y="333718"/>
                  </a:cubicBezTo>
                  <a:cubicBezTo>
                    <a:pt x="109829" y="330898"/>
                    <a:pt x="109515" y="328079"/>
                    <a:pt x="109610" y="325193"/>
                  </a:cubicBezTo>
                  <a:cubicBezTo>
                    <a:pt x="109801" y="322297"/>
                    <a:pt x="109991" y="319373"/>
                    <a:pt x="110182" y="316421"/>
                  </a:cubicBezTo>
                  <a:cubicBezTo>
                    <a:pt x="110772" y="310544"/>
                    <a:pt x="110267" y="304610"/>
                    <a:pt x="111572" y="298666"/>
                  </a:cubicBezTo>
                  <a:cubicBezTo>
                    <a:pt x="113982" y="274768"/>
                    <a:pt x="122298" y="251441"/>
                    <a:pt x="132699" y="233201"/>
                  </a:cubicBezTo>
                  <a:lnTo>
                    <a:pt x="129746" y="231362"/>
                  </a:lnTo>
                  <a:cubicBezTo>
                    <a:pt x="133337" y="227990"/>
                    <a:pt x="135880" y="224285"/>
                    <a:pt x="137842" y="220256"/>
                  </a:cubicBezTo>
                  <a:cubicBezTo>
                    <a:pt x="140138" y="216370"/>
                    <a:pt x="142224" y="212322"/>
                    <a:pt x="143967" y="208007"/>
                  </a:cubicBezTo>
                  <a:cubicBezTo>
                    <a:pt x="144843" y="205835"/>
                    <a:pt x="145720" y="203645"/>
                    <a:pt x="146615" y="201435"/>
                  </a:cubicBezTo>
                  <a:cubicBezTo>
                    <a:pt x="147577" y="199253"/>
                    <a:pt x="148891" y="197234"/>
                    <a:pt x="150092" y="195120"/>
                  </a:cubicBezTo>
                  <a:cubicBezTo>
                    <a:pt x="152597" y="190957"/>
                    <a:pt x="155264" y="186766"/>
                    <a:pt x="158721" y="183051"/>
                  </a:cubicBezTo>
                  <a:cubicBezTo>
                    <a:pt x="158721" y="183051"/>
                    <a:pt x="156407" y="184442"/>
                    <a:pt x="154073" y="185880"/>
                  </a:cubicBezTo>
                  <a:cubicBezTo>
                    <a:pt x="151720" y="187423"/>
                    <a:pt x="149377" y="188900"/>
                    <a:pt x="149377" y="1889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1387">
              <a:extLst>
                <a:ext uri="{FF2B5EF4-FFF2-40B4-BE49-F238E27FC236}">
                  <a16:creationId xmlns:a16="http://schemas.microsoft.com/office/drawing/2014/main" id="{4BFEA21D-BF6D-2B67-0EC3-E5FF52FE58F4}"/>
                </a:ext>
              </a:extLst>
            </p:cNvPr>
            <p:cNvSpPr/>
            <p:nvPr/>
          </p:nvSpPr>
          <p:spPr>
            <a:xfrm>
              <a:off x="11307899" y="5473950"/>
              <a:ext cx="38100" cy="19050"/>
            </a:xfrm>
            <a:custGeom>
              <a:avLst/>
              <a:gdLst>
                <a:gd name="connsiteX0" fmla="*/ 38910 w 38100"/>
                <a:gd name="connsiteY0" fmla="*/ 15773 h 19050"/>
                <a:gd name="connsiteX1" fmla="*/ 35157 w 38100"/>
                <a:gd name="connsiteY1" fmla="*/ 7144 h 19050"/>
                <a:gd name="connsiteX2" fmla="*/ 30747 w 38100"/>
                <a:gd name="connsiteY2" fmla="*/ 7353 h 19050"/>
                <a:gd name="connsiteX3" fmla="*/ 21050 w 38100"/>
                <a:gd name="connsiteY3" fmla="*/ 8687 h 19050"/>
                <a:gd name="connsiteX4" fmla="*/ 7144 w 38100"/>
                <a:gd name="connsiteY4" fmla="*/ 10725 h 19050"/>
                <a:gd name="connsiteX5" fmla="*/ 21441 w 38100"/>
                <a:gd name="connsiteY5" fmla="*/ 14516 h 19050"/>
                <a:gd name="connsiteX6" fmla="*/ 29175 w 38100"/>
                <a:gd name="connsiteY6" fmla="*/ 14192 h 19050"/>
                <a:gd name="connsiteX7" fmla="*/ 38910 w 38100"/>
                <a:gd name="connsiteY7" fmla="*/ 1577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19050">
                  <a:moveTo>
                    <a:pt x="38910" y="15773"/>
                  </a:moveTo>
                  <a:lnTo>
                    <a:pt x="35157" y="7144"/>
                  </a:lnTo>
                  <a:cubicBezTo>
                    <a:pt x="35157" y="7144"/>
                    <a:pt x="33395" y="7229"/>
                    <a:pt x="30747" y="7353"/>
                  </a:cubicBezTo>
                  <a:cubicBezTo>
                    <a:pt x="28099" y="7715"/>
                    <a:pt x="24575" y="8201"/>
                    <a:pt x="21050" y="8687"/>
                  </a:cubicBezTo>
                  <a:cubicBezTo>
                    <a:pt x="14097" y="9706"/>
                    <a:pt x="7144" y="10725"/>
                    <a:pt x="7144" y="10725"/>
                  </a:cubicBezTo>
                  <a:cubicBezTo>
                    <a:pt x="12602" y="14221"/>
                    <a:pt x="16707" y="14659"/>
                    <a:pt x="21441" y="14516"/>
                  </a:cubicBezTo>
                  <a:cubicBezTo>
                    <a:pt x="23803" y="14421"/>
                    <a:pt x="26318" y="14316"/>
                    <a:pt x="29175" y="14192"/>
                  </a:cubicBezTo>
                  <a:cubicBezTo>
                    <a:pt x="32014" y="14316"/>
                    <a:pt x="35195" y="14821"/>
                    <a:pt x="38910" y="157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388">
              <a:extLst>
                <a:ext uri="{FF2B5EF4-FFF2-40B4-BE49-F238E27FC236}">
                  <a16:creationId xmlns:a16="http://schemas.microsoft.com/office/drawing/2014/main" id="{CBE28A78-F62E-5913-CC48-6BCCA7591BD4}"/>
                </a:ext>
              </a:extLst>
            </p:cNvPr>
            <p:cNvSpPr/>
            <p:nvPr/>
          </p:nvSpPr>
          <p:spPr>
            <a:xfrm>
              <a:off x="11323310" y="5502055"/>
              <a:ext cx="28575" cy="9525"/>
            </a:xfrm>
            <a:custGeom>
              <a:avLst/>
              <a:gdLst>
                <a:gd name="connsiteX0" fmla="*/ 14954 w 28575"/>
                <a:gd name="connsiteY0" fmla="*/ 11109 h 9525"/>
                <a:gd name="connsiteX1" fmla="*/ 28527 w 28575"/>
                <a:gd name="connsiteY1" fmla="*/ 9357 h 9525"/>
                <a:gd name="connsiteX2" fmla="*/ 7144 w 28575"/>
                <a:gd name="connsiteY2" fmla="*/ 7242 h 9525"/>
                <a:gd name="connsiteX3" fmla="*/ 11087 w 28575"/>
                <a:gd name="connsiteY3" fmla="*/ 9014 h 9525"/>
                <a:gd name="connsiteX4" fmla="*/ 14954 w 28575"/>
                <a:gd name="connsiteY4" fmla="*/ 111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9525">
                  <a:moveTo>
                    <a:pt x="14954" y="11109"/>
                  </a:moveTo>
                  <a:lnTo>
                    <a:pt x="28527" y="9357"/>
                  </a:lnTo>
                  <a:cubicBezTo>
                    <a:pt x="28527" y="9357"/>
                    <a:pt x="7191" y="6594"/>
                    <a:pt x="7144" y="7242"/>
                  </a:cubicBezTo>
                  <a:cubicBezTo>
                    <a:pt x="7144" y="7242"/>
                    <a:pt x="9115" y="8128"/>
                    <a:pt x="11087" y="9014"/>
                  </a:cubicBezTo>
                  <a:cubicBezTo>
                    <a:pt x="13049" y="9928"/>
                    <a:pt x="14954" y="11109"/>
                    <a:pt x="14954" y="111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389">
              <a:extLst>
                <a:ext uri="{FF2B5EF4-FFF2-40B4-BE49-F238E27FC236}">
                  <a16:creationId xmlns:a16="http://schemas.microsoft.com/office/drawing/2014/main" id="{6E7EBDA5-ED5C-2769-8BAE-09CC02763DAA}"/>
                </a:ext>
              </a:extLst>
            </p:cNvPr>
            <p:cNvSpPr/>
            <p:nvPr/>
          </p:nvSpPr>
          <p:spPr>
            <a:xfrm>
              <a:off x="11048838" y="5583888"/>
              <a:ext cx="38100" cy="57150"/>
            </a:xfrm>
            <a:custGeom>
              <a:avLst/>
              <a:gdLst>
                <a:gd name="connsiteX0" fmla="*/ 7144 w 38100"/>
                <a:gd name="connsiteY0" fmla="*/ 53216 h 57150"/>
                <a:gd name="connsiteX1" fmla="*/ 9963 w 38100"/>
                <a:gd name="connsiteY1" fmla="*/ 50997 h 57150"/>
                <a:gd name="connsiteX2" fmla="*/ 13259 w 38100"/>
                <a:gd name="connsiteY2" fmla="*/ 43844 h 57150"/>
                <a:gd name="connsiteX3" fmla="*/ 21669 w 38100"/>
                <a:gd name="connsiteY3" fmla="*/ 28661 h 57150"/>
                <a:gd name="connsiteX4" fmla="*/ 26241 w 38100"/>
                <a:gd name="connsiteY4" fmla="*/ 20469 h 57150"/>
                <a:gd name="connsiteX5" fmla="*/ 30823 w 38100"/>
                <a:gd name="connsiteY5" fmla="*/ 13735 h 57150"/>
                <a:gd name="connsiteX6" fmla="*/ 35366 w 38100"/>
                <a:gd name="connsiteY6" fmla="*/ 7144 h 57150"/>
                <a:gd name="connsiteX7" fmla="*/ 30318 w 38100"/>
                <a:gd name="connsiteY7" fmla="*/ 14002 h 57150"/>
                <a:gd name="connsiteX8" fmla="*/ 20155 w 38100"/>
                <a:gd name="connsiteY8" fmla="*/ 29651 h 57150"/>
                <a:gd name="connsiteX9" fmla="*/ 10763 w 38100"/>
                <a:gd name="connsiteY9" fmla="*/ 45615 h 57150"/>
                <a:gd name="connsiteX10" fmla="*/ 7144 w 38100"/>
                <a:gd name="connsiteY10" fmla="*/ 5321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00" h="57150">
                  <a:moveTo>
                    <a:pt x="7144" y="53216"/>
                  </a:moveTo>
                  <a:lnTo>
                    <a:pt x="9963" y="50997"/>
                  </a:lnTo>
                  <a:cubicBezTo>
                    <a:pt x="9963" y="50997"/>
                    <a:pt x="11087" y="48025"/>
                    <a:pt x="13259" y="43844"/>
                  </a:cubicBezTo>
                  <a:cubicBezTo>
                    <a:pt x="15554" y="39700"/>
                    <a:pt x="18612" y="34176"/>
                    <a:pt x="21669" y="28661"/>
                  </a:cubicBezTo>
                  <a:cubicBezTo>
                    <a:pt x="23222" y="25870"/>
                    <a:pt x="24784" y="23089"/>
                    <a:pt x="26241" y="20469"/>
                  </a:cubicBezTo>
                  <a:cubicBezTo>
                    <a:pt x="27918" y="18002"/>
                    <a:pt x="29480" y="15707"/>
                    <a:pt x="30823" y="13735"/>
                  </a:cubicBezTo>
                  <a:cubicBezTo>
                    <a:pt x="33547" y="9782"/>
                    <a:pt x="35366" y="7144"/>
                    <a:pt x="35366" y="7144"/>
                  </a:cubicBezTo>
                  <a:cubicBezTo>
                    <a:pt x="35366" y="7144"/>
                    <a:pt x="33347" y="9887"/>
                    <a:pt x="30318" y="14002"/>
                  </a:cubicBezTo>
                  <a:cubicBezTo>
                    <a:pt x="27127" y="17964"/>
                    <a:pt x="23565" y="23784"/>
                    <a:pt x="20155" y="29651"/>
                  </a:cubicBezTo>
                  <a:cubicBezTo>
                    <a:pt x="16716" y="35490"/>
                    <a:pt x="13145" y="41186"/>
                    <a:pt x="10763" y="45615"/>
                  </a:cubicBezTo>
                  <a:cubicBezTo>
                    <a:pt x="8582" y="50178"/>
                    <a:pt x="7144" y="53216"/>
                    <a:pt x="7144" y="53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390">
              <a:extLst>
                <a:ext uri="{FF2B5EF4-FFF2-40B4-BE49-F238E27FC236}">
                  <a16:creationId xmlns:a16="http://schemas.microsoft.com/office/drawing/2014/main" id="{D1606CEE-95E0-430F-8C63-81323708031B}"/>
                </a:ext>
              </a:extLst>
            </p:cNvPr>
            <p:cNvSpPr/>
            <p:nvPr/>
          </p:nvSpPr>
          <p:spPr>
            <a:xfrm>
              <a:off x="11007100" y="5949028"/>
              <a:ext cx="28575" cy="28575"/>
            </a:xfrm>
            <a:custGeom>
              <a:avLst/>
              <a:gdLst>
                <a:gd name="connsiteX0" fmla="*/ 23251 w 28575"/>
                <a:gd name="connsiteY0" fmla="*/ 23431 h 28575"/>
                <a:gd name="connsiteX1" fmla="*/ 7144 w 28575"/>
                <a:gd name="connsiteY1" fmla="*/ 7144 h 28575"/>
                <a:gd name="connsiteX2" fmla="*/ 24146 w 28575"/>
                <a:gd name="connsiteY2" fmla="*/ 27337 h 28575"/>
                <a:gd name="connsiteX3" fmla="*/ 23251 w 28575"/>
                <a:gd name="connsiteY3" fmla="*/ 2343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3251" y="23431"/>
                  </a:moveTo>
                  <a:cubicBezTo>
                    <a:pt x="16354" y="20279"/>
                    <a:pt x="13097" y="11459"/>
                    <a:pt x="7144" y="7144"/>
                  </a:cubicBezTo>
                  <a:lnTo>
                    <a:pt x="24146" y="27337"/>
                  </a:lnTo>
                  <a:lnTo>
                    <a:pt x="23251" y="2343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91">
              <a:extLst>
                <a:ext uri="{FF2B5EF4-FFF2-40B4-BE49-F238E27FC236}">
                  <a16:creationId xmlns:a16="http://schemas.microsoft.com/office/drawing/2014/main" id="{5A45BF49-3770-C14F-6DF4-1D4A3E43D3BB}"/>
                </a:ext>
              </a:extLst>
            </p:cNvPr>
            <p:cNvSpPr/>
            <p:nvPr/>
          </p:nvSpPr>
          <p:spPr>
            <a:xfrm>
              <a:off x="11214849" y="6126982"/>
              <a:ext cx="28575" cy="19050"/>
            </a:xfrm>
            <a:custGeom>
              <a:avLst/>
              <a:gdLst>
                <a:gd name="connsiteX0" fmla="*/ 7144 w 28575"/>
                <a:gd name="connsiteY0" fmla="*/ 18300 h 19050"/>
                <a:gd name="connsiteX1" fmla="*/ 16850 w 28575"/>
                <a:gd name="connsiteY1" fmla="*/ 7346 h 19050"/>
                <a:gd name="connsiteX2" fmla="*/ 7144 w 28575"/>
                <a:gd name="connsiteY2" fmla="*/ 1830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19050">
                  <a:moveTo>
                    <a:pt x="7144" y="18300"/>
                  </a:moveTo>
                  <a:cubicBezTo>
                    <a:pt x="20755" y="6975"/>
                    <a:pt x="27689" y="23186"/>
                    <a:pt x="16850" y="7346"/>
                  </a:cubicBezTo>
                  <a:cubicBezTo>
                    <a:pt x="324" y="5679"/>
                    <a:pt x="12878" y="14747"/>
                    <a:pt x="7144" y="183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392">
              <a:extLst>
                <a:ext uri="{FF2B5EF4-FFF2-40B4-BE49-F238E27FC236}">
                  <a16:creationId xmlns:a16="http://schemas.microsoft.com/office/drawing/2014/main" id="{9067382D-2111-74EC-9831-2A633E65C9CE}"/>
                </a:ext>
              </a:extLst>
            </p:cNvPr>
            <p:cNvSpPr/>
            <p:nvPr/>
          </p:nvSpPr>
          <p:spPr>
            <a:xfrm>
              <a:off x="11259474" y="6126038"/>
              <a:ext cx="28575" cy="19050"/>
            </a:xfrm>
            <a:custGeom>
              <a:avLst/>
              <a:gdLst>
                <a:gd name="connsiteX0" fmla="*/ 26880 w 28575"/>
                <a:gd name="connsiteY0" fmla="*/ 7404 h 19050"/>
                <a:gd name="connsiteX1" fmla="*/ 7144 w 28575"/>
                <a:gd name="connsiteY1" fmla="*/ 9786 h 19050"/>
                <a:gd name="connsiteX2" fmla="*/ 26880 w 28575"/>
                <a:gd name="connsiteY2" fmla="*/ 740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19050">
                  <a:moveTo>
                    <a:pt x="26880" y="7404"/>
                  </a:moveTo>
                  <a:cubicBezTo>
                    <a:pt x="17736" y="6385"/>
                    <a:pt x="12440" y="8604"/>
                    <a:pt x="7144" y="9786"/>
                  </a:cubicBezTo>
                  <a:cubicBezTo>
                    <a:pt x="18736" y="17682"/>
                    <a:pt x="19993" y="9747"/>
                    <a:pt x="26880" y="74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E46DCA94-8CF3-43A4-B37A-C520C9C77935}"/>
              </a:ext>
            </a:extLst>
          </p:cNvPr>
          <p:cNvSpPr/>
          <p:nvPr/>
        </p:nvSpPr>
        <p:spPr>
          <a:xfrm>
            <a:off x="1470089" y="1409131"/>
            <a:ext cx="1649824" cy="1649824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FC70771-97F6-1B60-AF3B-C1A946600CDC}"/>
              </a:ext>
            </a:extLst>
          </p:cNvPr>
          <p:cNvGrpSpPr/>
          <p:nvPr/>
        </p:nvGrpSpPr>
        <p:grpSpPr>
          <a:xfrm>
            <a:off x="1378735" y="3264305"/>
            <a:ext cx="1908582" cy="932365"/>
            <a:chOff x="-1291760" y="4461739"/>
            <a:chExt cx="1908582" cy="93236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A0A6D50-F285-6111-7C8B-58CE3277CD2F}"/>
                </a:ext>
              </a:extLst>
            </p:cNvPr>
            <p:cNvSpPr txBox="1"/>
            <p:nvPr/>
          </p:nvSpPr>
          <p:spPr>
            <a:xfrm>
              <a:off x="-1050164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0BD9A89-71DB-4C80-AC84-FD802F8B21DD}"/>
                </a:ext>
              </a:extLst>
            </p:cNvPr>
            <p:cNvSpPr txBox="1"/>
            <p:nvPr/>
          </p:nvSpPr>
          <p:spPr>
            <a:xfrm>
              <a:off x="-1291760" y="4747773"/>
              <a:ext cx="190858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C2B17B4-05DE-CAF9-6E7D-6604D383442E}"/>
              </a:ext>
            </a:extLst>
          </p:cNvPr>
          <p:cNvGrpSpPr/>
          <p:nvPr/>
        </p:nvGrpSpPr>
        <p:grpSpPr>
          <a:xfrm>
            <a:off x="3481697" y="1161513"/>
            <a:ext cx="2053544" cy="2167353"/>
            <a:chOff x="10970536" y="5473950"/>
            <a:chExt cx="636791" cy="672082"/>
          </a:xfrm>
          <a:gradFill>
            <a:gsLst>
              <a:gs pos="0">
                <a:srgbClr val="0287FD"/>
              </a:gs>
              <a:gs pos="100000">
                <a:srgbClr val="0272C2"/>
              </a:gs>
            </a:gsLst>
            <a:lin ang="5400000" scaled="1"/>
          </a:gradFill>
        </p:grpSpPr>
        <p:sp>
          <p:nvSpPr>
            <p:cNvPr id="22" name="任意多边形: 形状 1381">
              <a:extLst>
                <a:ext uri="{FF2B5EF4-FFF2-40B4-BE49-F238E27FC236}">
                  <a16:creationId xmlns:a16="http://schemas.microsoft.com/office/drawing/2014/main" id="{123574E5-FBA1-241E-7FB0-C14363A0216B}"/>
                </a:ext>
              </a:extLst>
            </p:cNvPr>
            <p:cNvSpPr/>
            <p:nvPr/>
          </p:nvSpPr>
          <p:spPr>
            <a:xfrm>
              <a:off x="11588277" y="5765425"/>
              <a:ext cx="19050" cy="38100"/>
            </a:xfrm>
            <a:custGeom>
              <a:avLst/>
              <a:gdLst>
                <a:gd name="connsiteX0" fmla="*/ 8887 w 19050"/>
                <a:gd name="connsiteY0" fmla="*/ 28946 h 38100"/>
                <a:gd name="connsiteX1" fmla="*/ 19345 w 19050"/>
                <a:gd name="connsiteY1" fmla="*/ 15688 h 38100"/>
                <a:gd name="connsiteX2" fmla="*/ 13240 w 19050"/>
                <a:gd name="connsiteY2" fmla="*/ 11325 h 38100"/>
                <a:gd name="connsiteX3" fmla="*/ 7144 w 19050"/>
                <a:gd name="connsiteY3" fmla="*/ 7144 h 38100"/>
                <a:gd name="connsiteX4" fmla="*/ 8887 w 19050"/>
                <a:gd name="connsiteY4" fmla="*/ 2894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38100">
                  <a:moveTo>
                    <a:pt x="8887" y="28946"/>
                  </a:moveTo>
                  <a:cubicBezTo>
                    <a:pt x="11925" y="37748"/>
                    <a:pt x="16288" y="26384"/>
                    <a:pt x="19345" y="15688"/>
                  </a:cubicBezTo>
                  <a:cubicBezTo>
                    <a:pt x="19345" y="15688"/>
                    <a:pt x="16288" y="13506"/>
                    <a:pt x="13240" y="11325"/>
                  </a:cubicBezTo>
                  <a:cubicBezTo>
                    <a:pt x="10192" y="9239"/>
                    <a:pt x="7144" y="7144"/>
                    <a:pt x="7144" y="7144"/>
                  </a:cubicBezTo>
                  <a:lnTo>
                    <a:pt x="8887" y="289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1382">
              <a:extLst>
                <a:ext uri="{FF2B5EF4-FFF2-40B4-BE49-F238E27FC236}">
                  <a16:creationId xmlns:a16="http://schemas.microsoft.com/office/drawing/2014/main" id="{37F94148-4CA7-9397-BF40-2F48E711B1E3}"/>
                </a:ext>
              </a:extLst>
            </p:cNvPr>
            <p:cNvSpPr/>
            <p:nvPr/>
          </p:nvSpPr>
          <p:spPr>
            <a:xfrm>
              <a:off x="11564636" y="5716428"/>
              <a:ext cx="38100" cy="38100"/>
            </a:xfrm>
            <a:custGeom>
              <a:avLst/>
              <a:gdLst>
                <a:gd name="connsiteX0" fmla="*/ 31337 w 38100"/>
                <a:gd name="connsiteY0" fmla="*/ 28508 h 38100"/>
                <a:gd name="connsiteX1" fmla="*/ 28870 w 38100"/>
                <a:gd name="connsiteY1" fmla="*/ 24994 h 38100"/>
                <a:gd name="connsiteX2" fmla="*/ 23231 w 38100"/>
                <a:gd name="connsiteY2" fmla="*/ 17478 h 38100"/>
                <a:gd name="connsiteX3" fmla="*/ 14278 w 38100"/>
                <a:gd name="connsiteY3" fmla="*/ 7144 h 38100"/>
                <a:gd name="connsiteX4" fmla="*/ 19326 w 38100"/>
                <a:gd name="connsiteY4" fmla="*/ 14868 h 38100"/>
                <a:gd name="connsiteX5" fmla="*/ 22803 w 38100"/>
                <a:gd name="connsiteY5" fmla="*/ 20288 h 38100"/>
                <a:gd name="connsiteX6" fmla="*/ 24127 w 38100"/>
                <a:gd name="connsiteY6" fmla="*/ 22831 h 38100"/>
                <a:gd name="connsiteX7" fmla="*/ 15983 w 38100"/>
                <a:gd name="connsiteY7" fmla="*/ 29470 h 38100"/>
                <a:gd name="connsiteX8" fmla="*/ 11278 w 38100"/>
                <a:gd name="connsiteY8" fmla="*/ 22831 h 38100"/>
                <a:gd name="connsiteX9" fmla="*/ 7144 w 38100"/>
                <a:gd name="connsiteY9" fmla="*/ 16478 h 38100"/>
                <a:gd name="connsiteX10" fmla="*/ 13602 w 38100"/>
                <a:gd name="connsiteY10" fmla="*/ 30194 h 38100"/>
                <a:gd name="connsiteX11" fmla="*/ 19583 w 38100"/>
                <a:gd name="connsiteY11" fmla="*/ 32204 h 38100"/>
                <a:gd name="connsiteX12" fmla="*/ 31337 w 38100"/>
                <a:gd name="connsiteY12" fmla="*/ 2850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38100">
                  <a:moveTo>
                    <a:pt x="31337" y="28508"/>
                  </a:moveTo>
                  <a:cubicBezTo>
                    <a:pt x="31337" y="28508"/>
                    <a:pt x="30347" y="27099"/>
                    <a:pt x="28870" y="24994"/>
                  </a:cubicBezTo>
                  <a:cubicBezTo>
                    <a:pt x="27308" y="22917"/>
                    <a:pt x="25622" y="20088"/>
                    <a:pt x="23231" y="17478"/>
                  </a:cubicBezTo>
                  <a:cubicBezTo>
                    <a:pt x="18755" y="12316"/>
                    <a:pt x="14278" y="7144"/>
                    <a:pt x="14278" y="7144"/>
                  </a:cubicBezTo>
                  <a:cubicBezTo>
                    <a:pt x="14278" y="7144"/>
                    <a:pt x="16802" y="11011"/>
                    <a:pt x="19326" y="14868"/>
                  </a:cubicBezTo>
                  <a:cubicBezTo>
                    <a:pt x="20593" y="16840"/>
                    <a:pt x="21860" y="18812"/>
                    <a:pt x="22803" y="20288"/>
                  </a:cubicBezTo>
                  <a:cubicBezTo>
                    <a:pt x="23593" y="21812"/>
                    <a:pt x="24127" y="22831"/>
                    <a:pt x="24127" y="22831"/>
                  </a:cubicBezTo>
                  <a:cubicBezTo>
                    <a:pt x="22574" y="33099"/>
                    <a:pt x="19269" y="32833"/>
                    <a:pt x="15983" y="29470"/>
                  </a:cubicBezTo>
                  <a:cubicBezTo>
                    <a:pt x="14345" y="27775"/>
                    <a:pt x="12706" y="25289"/>
                    <a:pt x="11278" y="22831"/>
                  </a:cubicBezTo>
                  <a:cubicBezTo>
                    <a:pt x="9687" y="20393"/>
                    <a:pt x="8163" y="18050"/>
                    <a:pt x="7144" y="16478"/>
                  </a:cubicBezTo>
                  <a:cubicBezTo>
                    <a:pt x="10020" y="23622"/>
                    <a:pt x="11525" y="27946"/>
                    <a:pt x="13602" y="30194"/>
                  </a:cubicBezTo>
                  <a:cubicBezTo>
                    <a:pt x="15573" y="32461"/>
                    <a:pt x="17583" y="32756"/>
                    <a:pt x="19583" y="32204"/>
                  </a:cubicBezTo>
                  <a:cubicBezTo>
                    <a:pt x="23584" y="31137"/>
                    <a:pt x="27546" y="26518"/>
                    <a:pt x="31337" y="2850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1383">
              <a:extLst>
                <a:ext uri="{FF2B5EF4-FFF2-40B4-BE49-F238E27FC236}">
                  <a16:creationId xmlns:a16="http://schemas.microsoft.com/office/drawing/2014/main" id="{BE3E0219-03F4-5FB6-2494-3E2EA9070CC1}"/>
                </a:ext>
              </a:extLst>
            </p:cNvPr>
            <p:cNvSpPr/>
            <p:nvPr/>
          </p:nvSpPr>
          <p:spPr>
            <a:xfrm>
              <a:off x="11556968" y="5684543"/>
              <a:ext cx="19050" cy="19050"/>
            </a:xfrm>
            <a:custGeom>
              <a:avLst/>
              <a:gdLst>
                <a:gd name="connsiteX0" fmla="*/ 17755 w 19050"/>
                <a:gd name="connsiteY0" fmla="*/ 15959 h 19050"/>
                <a:gd name="connsiteX1" fmla="*/ 7144 w 19050"/>
                <a:gd name="connsiteY1" fmla="*/ 14893 h 19050"/>
                <a:gd name="connsiteX2" fmla="*/ 17755 w 19050"/>
                <a:gd name="connsiteY2" fmla="*/ 159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7755" y="15959"/>
                  </a:moveTo>
                  <a:cubicBezTo>
                    <a:pt x="13211" y="1015"/>
                    <a:pt x="7353" y="8158"/>
                    <a:pt x="7144" y="14893"/>
                  </a:cubicBezTo>
                  <a:cubicBezTo>
                    <a:pt x="10658" y="14588"/>
                    <a:pt x="17621" y="22856"/>
                    <a:pt x="17755" y="159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1384">
              <a:extLst>
                <a:ext uri="{FF2B5EF4-FFF2-40B4-BE49-F238E27FC236}">
                  <a16:creationId xmlns:a16="http://schemas.microsoft.com/office/drawing/2014/main" id="{A7DC9E52-CC64-F8A7-A998-DD4FAEC8DCEC}"/>
                </a:ext>
              </a:extLst>
            </p:cNvPr>
            <p:cNvSpPr/>
            <p:nvPr/>
          </p:nvSpPr>
          <p:spPr>
            <a:xfrm>
              <a:off x="11025904" y="5949672"/>
              <a:ext cx="19050" cy="19050"/>
            </a:xfrm>
            <a:custGeom>
              <a:avLst/>
              <a:gdLst>
                <a:gd name="connsiteX0" fmla="*/ 12323 w 19050"/>
                <a:gd name="connsiteY0" fmla="*/ 20064 h 19050"/>
                <a:gd name="connsiteX1" fmla="*/ 11475 w 19050"/>
                <a:gd name="connsiteY1" fmla="*/ 9034 h 19050"/>
                <a:gd name="connsiteX2" fmla="*/ 12323 w 19050"/>
                <a:gd name="connsiteY2" fmla="*/ 200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323" y="20064"/>
                  </a:moveTo>
                  <a:cubicBezTo>
                    <a:pt x="11161" y="14968"/>
                    <a:pt x="9180" y="9482"/>
                    <a:pt x="11475" y="9034"/>
                  </a:cubicBezTo>
                  <a:cubicBezTo>
                    <a:pt x="6732" y="5615"/>
                    <a:pt x="4427" y="5529"/>
                    <a:pt x="12323" y="2006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1385">
              <a:extLst>
                <a:ext uri="{FF2B5EF4-FFF2-40B4-BE49-F238E27FC236}">
                  <a16:creationId xmlns:a16="http://schemas.microsoft.com/office/drawing/2014/main" id="{BE9121A5-B197-658F-605E-7AF7CEA5F616}"/>
                </a:ext>
              </a:extLst>
            </p:cNvPr>
            <p:cNvSpPr/>
            <p:nvPr/>
          </p:nvSpPr>
          <p:spPr>
            <a:xfrm>
              <a:off x="11030236" y="5951326"/>
              <a:ext cx="9525" cy="9525"/>
            </a:xfrm>
            <a:custGeom>
              <a:avLst/>
              <a:gdLst>
                <a:gd name="connsiteX0" fmla="*/ 7144 w 9525"/>
                <a:gd name="connsiteY0" fmla="*/ 7380 h 9525"/>
                <a:gd name="connsiteX1" fmla="*/ 10096 w 9525"/>
                <a:gd name="connsiteY1" fmla="*/ 9628 h 9525"/>
                <a:gd name="connsiteX2" fmla="*/ 7925 w 9525"/>
                <a:gd name="connsiteY2" fmla="*/ 7180 h 9525"/>
                <a:gd name="connsiteX3" fmla="*/ 7144 w 9525"/>
                <a:gd name="connsiteY3" fmla="*/ 738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144" y="7380"/>
                  </a:moveTo>
                  <a:cubicBezTo>
                    <a:pt x="8030" y="8056"/>
                    <a:pt x="8992" y="8780"/>
                    <a:pt x="10096" y="9628"/>
                  </a:cubicBezTo>
                  <a:cubicBezTo>
                    <a:pt x="9373" y="8799"/>
                    <a:pt x="8839" y="8065"/>
                    <a:pt x="7925" y="7180"/>
                  </a:cubicBezTo>
                  <a:cubicBezTo>
                    <a:pt x="7506" y="7046"/>
                    <a:pt x="7420" y="7323"/>
                    <a:pt x="7144" y="73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1386">
              <a:extLst>
                <a:ext uri="{FF2B5EF4-FFF2-40B4-BE49-F238E27FC236}">
                  <a16:creationId xmlns:a16="http://schemas.microsoft.com/office/drawing/2014/main" id="{D22716FE-09E2-1607-EBA4-CB52303E0F0F}"/>
                </a:ext>
              </a:extLst>
            </p:cNvPr>
            <p:cNvSpPr/>
            <p:nvPr/>
          </p:nvSpPr>
          <p:spPr>
            <a:xfrm>
              <a:off x="10970536" y="5491419"/>
              <a:ext cx="619125" cy="628650"/>
            </a:xfrm>
            <a:custGeom>
              <a:avLst/>
              <a:gdLst>
                <a:gd name="connsiteX0" fmla="*/ 149377 w 619125"/>
                <a:gd name="connsiteY0" fmla="*/ 188900 h 628650"/>
                <a:gd name="connsiteX1" fmla="*/ 151663 w 619125"/>
                <a:gd name="connsiteY1" fmla="*/ 179451 h 628650"/>
                <a:gd name="connsiteX2" fmla="*/ 155911 w 619125"/>
                <a:gd name="connsiteY2" fmla="*/ 172564 h 628650"/>
                <a:gd name="connsiteX3" fmla="*/ 165379 w 619125"/>
                <a:gd name="connsiteY3" fmla="*/ 158563 h 628650"/>
                <a:gd name="connsiteX4" fmla="*/ 171532 w 619125"/>
                <a:gd name="connsiteY4" fmla="*/ 159144 h 628650"/>
                <a:gd name="connsiteX5" fmla="*/ 177571 w 619125"/>
                <a:gd name="connsiteY5" fmla="*/ 159829 h 628650"/>
                <a:gd name="connsiteX6" fmla="*/ 179171 w 619125"/>
                <a:gd name="connsiteY6" fmla="*/ 138808 h 628650"/>
                <a:gd name="connsiteX7" fmla="*/ 200517 w 619125"/>
                <a:gd name="connsiteY7" fmla="*/ 124206 h 628650"/>
                <a:gd name="connsiteX8" fmla="*/ 209889 w 619125"/>
                <a:gd name="connsiteY8" fmla="*/ 115700 h 628650"/>
                <a:gd name="connsiteX9" fmla="*/ 216471 w 619125"/>
                <a:gd name="connsiteY9" fmla="*/ 111138 h 628650"/>
                <a:gd name="connsiteX10" fmla="*/ 215166 w 619125"/>
                <a:gd name="connsiteY10" fmla="*/ 122444 h 628650"/>
                <a:gd name="connsiteX11" fmla="*/ 240169 w 619125"/>
                <a:gd name="connsiteY11" fmla="*/ 94050 h 628650"/>
                <a:gd name="connsiteX12" fmla="*/ 241589 w 619125"/>
                <a:gd name="connsiteY12" fmla="*/ 96326 h 628650"/>
                <a:gd name="connsiteX13" fmla="*/ 319627 w 619125"/>
                <a:gd name="connsiteY13" fmla="*/ 65056 h 628650"/>
                <a:gd name="connsiteX14" fmla="*/ 411200 w 619125"/>
                <a:gd name="connsiteY14" fmla="*/ 68466 h 628650"/>
                <a:gd name="connsiteX15" fmla="*/ 408133 w 619125"/>
                <a:gd name="connsiteY15" fmla="*/ 62722 h 628650"/>
                <a:gd name="connsiteX16" fmla="*/ 499602 w 619125"/>
                <a:gd name="connsiteY16" fmla="*/ 104737 h 628650"/>
                <a:gd name="connsiteX17" fmla="*/ 576812 w 619125"/>
                <a:gd name="connsiteY17" fmla="*/ 164335 h 628650"/>
                <a:gd name="connsiteX18" fmla="*/ 559086 w 619125"/>
                <a:gd name="connsiteY18" fmla="*/ 136293 h 628650"/>
                <a:gd name="connsiteX19" fmla="*/ 536197 w 619125"/>
                <a:gd name="connsiteY19" fmla="*/ 105194 h 628650"/>
                <a:gd name="connsiteX20" fmla="*/ 522119 w 619125"/>
                <a:gd name="connsiteY20" fmla="*/ 91345 h 628650"/>
                <a:gd name="connsiteX21" fmla="*/ 514823 w 619125"/>
                <a:gd name="connsiteY21" fmla="*/ 84963 h 628650"/>
                <a:gd name="connsiteX22" fmla="*/ 506898 w 619125"/>
                <a:gd name="connsiteY22" fmla="*/ 79734 h 628650"/>
                <a:gd name="connsiteX23" fmla="*/ 491067 w 619125"/>
                <a:gd name="connsiteY23" fmla="*/ 71209 h 628650"/>
                <a:gd name="connsiteX24" fmla="*/ 474865 w 619125"/>
                <a:gd name="connsiteY24" fmla="*/ 67332 h 628650"/>
                <a:gd name="connsiteX25" fmla="*/ 465921 w 619125"/>
                <a:gd name="connsiteY25" fmla="*/ 59017 h 628650"/>
                <a:gd name="connsiteX26" fmla="*/ 454406 w 619125"/>
                <a:gd name="connsiteY26" fmla="*/ 53845 h 628650"/>
                <a:gd name="connsiteX27" fmla="*/ 439471 w 619125"/>
                <a:gd name="connsiteY27" fmla="*/ 42281 h 628650"/>
                <a:gd name="connsiteX28" fmla="*/ 421097 w 619125"/>
                <a:gd name="connsiteY28" fmla="*/ 34842 h 628650"/>
                <a:gd name="connsiteX29" fmla="*/ 404038 w 619125"/>
                <a:gd name="connsiteY29" fmla="*/ 31223 h 628650"/>
                <a:gd name="connsiteX30" fmla="*/ 373329 w 619125"/>
                <a:gd name="connsiteY30" fmla="*/ 30147 h 628650"/>
                <a:gd name="connsiteX31" fmla="*/ 309264 w 619125"/>
                <a:gd name="connsiteY31" fmla="*/ 37109 h 628650"/>
                <a:gd name="connsiteX32" fmla="*/ 302015 w 619125"/>
                <a:gd name="connsiteY32" fmla="*/ 26727 h 628650"/>
                <a:gd name="connsiteX33" fmla="*/ 308568 w 619125"/>
                <a:gd name="connsiteY33" fmla="*/ 25136 h 628650"/>
                <a:gd name="connsiteX34" fmla="*/ 323237 w 619125"/>
                <a:gd name="connsiteY34" fmla="*/ 22784 h 628650"/>
                <a:gd name="connsiteX35" fmla="*/ 338077 w 619125"/>
                <a:gd name="connsiteY35" fmla="*/ 20660 h 628650"/>
                <a:gd name="connsiteX36" fmla="*/ 344878 w 619125"/>
                <a:gd name="connsiteY36" fmla="*/ 20269 h 628650"/>
                <a:gd name="connsiteX37" fmla="*/ 340744 w 619125"/>
                <a:gd name="connsiteY37" fmla="*/ 19450 h 628650"/>
                <a:gd name="connsiteX38" fmla="*/ 331590 w 619125"/>
                <a:gd name="connsiteY38" fmla="*/ 18040 h 628650"/>
                <a:gd name="connsiteX39" fmla="*/ 318132 w 619125"/>
                <a:gd name="connsiteY39" fmla="*/ 16754 h 628650"/>
                <a:gd name="connsiteX40" fmla="*/ 342954 w 619125"/>
                <a:gd name="connsiteY40" fmla="*/ 12878 h 628650"/>
                <a:gd name="connsiteX41" fmla="*/ 362204 w 619125"/>
                <a:gd name="connsiteY41" fmla="*/ 7144 h 628650"/>
                <a:gd name="connsiteX42" fmla="*/ 292271 w 619125"/>
                <a:gd name="connsiteY42" fmla="*/ 16078 h 628650"/>
                <a:gd name="connsiteX43" fmla="*/ 274364 w 619125"/>
                <a:gd name="connsiteY43" fmla="*/ 19850 h 628650"/>
                <a:gd name="connsiteX44" fmla="*/ 257819 w 619125"/>
                <a:gd name="connsiteY44" fmla="*/ 25432 h 628650"/>
                <a:gd name="connsiteX45" fmla="*/ 250190 w 619125"/>
                <a:gd name="connsiteY45" fmla="*/ 28423 h 628650"/>
                <a:gd name="connsiteX46" fmla="*/ 243360 w 619125"/>
                <a:gd name="connsiteY46" fmla="*/ 32309 h 628650"/>
                <a:gd name="connsiteX47" fmla="*/ 231816 w 619125"/>
                <a:gd name="connsiteY47" fmla="*/ 40567 h 628650"/>
                <a:gd name="connsiteX48" fmla="*/ 256219 w 619125"/>
                <a:gd name="connsiteY48" fmla="*/ 32890 h 628650"/>
                <a:gd name="connsiteX49" fmla="*/ 283061 w 619125"/>
                <a:gd name="connsiteY49" fmla="*/ 26070 h 628650"/>
                <a:gd name="connsiteX50" fmla="*/ 303806 w 619125"/>
                <a:gd name="connsiteY50" fmla="*/ 33223 h 628650"/>
                <a:gd name="connsiteX51" fmla="*/ 269564 w 619125"/>
                <a:gd name="connsiteY51" fmla="*/ 46834 h 628650"/>
                <a:gd name="connsiteX52" fmla="*/ 237836 w 619125"/>
                <a:gd name="connsiteY52" fmla="*/ 59436 h 628650"/>
                <a:gd name="connsiteX53" fmla="*/ 178181 w 619125"/>
                <a:gd name="connsiteY53" fmla="*/ 95907 h 628650"/>
                <a:gd name="connsiteX54" fmla="*/ 170504 w 619125"/>
                <a:gd name="connsiteY54" fmla="*/ 102165 h 628650"/>
                <a:gd name="connsiteX55" fmla="*/ 162979 w 619125"/>
                <a:gd name="connsiteY55" fmla="*/ 108394 h 628650"/>
                <a:gd name="connsiteX56" fmla="*/ 151187 w 619125"/>
                <a:gd name="connsiteY56" fmla="*/ 113262 h 628650"/>
                <a:gd name="connsiteX57" fmla="*/ 152568 w 619125"/>
                <a:gd name="connsiteY57" fmla="*/ 101556 h 628650"/>
                <a:gd name="connsiteX58" fmla="*/ 143710 w 619125"/>
                <a:gd name="connsiteY58" fmla="*/ 131912 h 628650"/>
                <a:gd name="connsiteX59" fmla="*/ 133851 w 619125"/>
                <a:gd name="connsiteY59" fmla="*/ 118501 h 628650"/>
                <a:gd name="connsiteX60" fmla="*/ 124060 w 619125"/>
                <a:gd name="connsiteY60" fmla="*/ 139751 h 628650"/>
                <a:gd name="connsiteX61" fmla="*/ 113858 w 619125"/>
                <a:gd name="connsiteY61" fmla="*/ 149895 h 628650"/>
                <a:gd name="connsiteX62" fmla="*/ 108610 w 619125"/>
                <a:gd name="connsiteY62" fmla="*/ 163649 h 628650"/>
                <a:gd name="connsiteX63" fmla="*/ 103209 w 619125"/>
                <a:gd name="connsiteY63" fmla="*/ 157782 h 628650"/>
                <a:gd name="connsiteX64" fmla="*/ 110944 w 619125"/>
                <a:gd name="connsiteY64" fmla="*/ 140703 h 628650"/>
                <a:gd name="connsiteX65" fmla="*/ 103152 w 619125"/>
                <a:gd name="connsiteY65" fmla="*/ 156172 h 628650"/>
                <a:gd name="connsiteX66" fmla="*/ 99218 w 619125"/>
                <a:gd name="connsiteY66" fmla="*/ 170678 h 628650"/>
                <a:gd name="connsiteX67" fmla="*/ 96485 w 619125"/>
                <a:gd name="connsiteY67" fmla="*/ 161792 h 628650"/>
                <a:gd name="connsiteX68" fmla="*/ 93913 w 619125"/>
                <a:gd name="connsiteY68" fmla="*/ 152629 h 628650"/>
                <a:gd name="connsiteX69" fmla="*/ 86636 w 619125"/>
                <a:gd name="connsiteY69" fmla="*/ 171183 h 628650"/>
                <a:gd name="connsiteX70" fmla="*/ 70958 w 619125"/>
                <a:gd name="connsiteY70" fmla="*/ 180289 h 628650"/>
                <a:gd name="connsiteX71" fmla="*/ 78092 w 619125"/>
                <a:gd name="connsiteY71" fmla="*/ 196253 h 628650"/>
                <a:gd name="connsiteX72" fmla="*/ 69405 w 619125"/>
                <a:gd name="connsiteY72" fmla="*/ 198901 h 628650"/>
                <a:gd name="connsiteX73" fmla="*/ 72129 w 619125"/>
                <a:gd name="connsiteY73" fmla="*/ 220685 h 628650"/>
                <a:gd name="connsiteX74" fmla="*/ 64005 w 619125"/>
                <a:gd name="connsiteY74" fmla="*/ 208721 h 628650"/>
                <a:gd name="connsiteX75" fmla="*/ 54661 w 619125"/>
                <a:gd name="connsiteY75" fmla="*/ 230724 h 628650"/>
                <a:gd name="connsiteX76" fmla="*/ 63871 w 619125"/>
                <a:gd name="connsiteY76" fmla="*/ 242097 h 628650"/>
                <a:gd name="connsiteX77" fmla="*/ 51289 w 619125"/>
                <a:gd name="connsiteY77" fmla="*/ 251546 h 628650"/>
                <a:gd name="connsiteX78" fmla="*/ 36096 w 619125"/>
                <a:gd name="connsiteY78" fmla="*/ 248745 h 628650"/>
                <a:gd name="connsiteX79" fmla="*/ 35096 w 619125"/>
                <a:gd name="connsiteY79" fmla="*/ 240582 h 628650"/>
                <a:gd name="connsiteX80" fmla="*/ 35230 w 619125"/>
                <a:gd name="connsiteY80" fmla="*/ 232229 h 628650"/>
                <a:gd name="connsiteX81" fmla="*/ 36334 w 619125"/>
                <a:gd name="connsiteY81" fmla="*/ 215541 h 628650"/>
                <a:gd name="connsiteX82" fmla="*/ 39830 w 619125"/>
                <a:gd name="connsiteY82" fmla="*/ 189519 h 628650"/>
                <a:gd name="connsiteX83" fmla="*/ 34744 w 619125"/>
                <a:gd name="connsiteY83" fmla="*/ 209036 h 628650"/>
                <a:gd name="connsiteX84" fmla="*/ 31553 w 619125"/>
                <a:gd name="connsiteY84" fmla="*/ 228895 h 628650"/>
                <a:gd name="connsiteX85" fmla="*/ 21856 w 619125"/>
                <a:gd name="connsiteY85" fmla="*/ 237011 h 628650"/>
                <a:gd name="connsiteX86" fmla="*/ 17723 w 619125"/>
                <a:gd name="connsiteY86" fmla="*/ 239925 h 628650"/>
                <a:gd name="connsiteX87" fmla="*/ 15779 w 619125"/>
                <a:gd name="connsiteY87" fmla="*/ 231429 h 628650"/>
                <a:gd name="connsiteX88" fmla="*/ 8455 w 619125"/>
                <a:gd name="connsiteY88" fmla="*/ 263214 h 628650"/>
                <a:gd name="connsiteX89" fmla="*/ 7207 w 619125"/>
                <a:gd name="connsiteY89" fmla="*/ 297237 h 628650"/>
                <a:gd name="connsiteX90" fmla="*/ 11169 w 619125"/>
                <a:gd name="connsiteY90" fmla="*/ 330622 h 628650"/>
                <a:gd name="connsiteX91" fmla="*/ 18694 w 619125"/>
                <a:gd name="connsiteY91" fmla="*/ 361036 h 628650"/>
                <a:gd name="connsiteX92" fmla="*/ 23342 w 619125"/>
                <a:gd name="connsiteY92" fmla="*/ 348701 h 628650"/>
                <a:gd name="connsiteX93" fmla="*/ 19647 w 619125"/>
                <a:gd name="connsiteY93" fmla="*/ 371694 h 628650"/>
                <a:gd name="connsiteX94" fmla="*/ 44640 w 619125"/>
                <a:gd name="connsiteY94" fmla="*/ 387953 h 628650"/>
                <a:gd name="connsiteX95" fmla="*/ 49146 w 619125"/>
                <a:gd name="connsiteY95" fmla="*/ 419119 h 628650"/>
                <a:gd name="connsiteX96" fmla="*/ 53213 w 619125"/>
                <a:gd name="connsiteY96" fmla="*/ 448389 h 628650"/>
                <a:gd name="connsiteX97" fmla="*/ 60899 w 619125"/>
                <a:gd name="connsiteY97" fmla="*/ 442665 h 628650"/>
                <a:gd name="connsiteX98" fmla="*/ 70062 w 619125"/>
                <a:gd name="connsiteY98" fmla="*/ 459686 h 628650"/>
                <a:gd name="connsiteX99" fmla="*/ 81912 w 619125"/>
                <a:gd name="connsiteY99" fmla="*/ 476250 h 628650"/>
                <a:gd name="connsiteX100" fmla="*/ 69815 w 619125"/>
                <a:gd name="connsiteY100" fmla="*/ 469468 h 628650"/>
                <a:gd name="connsiteX101" fmla="*/ 77006 w 619125"/>
                <a:gd name="connsiteY101" fmla="*/ 484699 h 628650"/>
                <a:gd name="connsiteX102" fmla="*/ 85312 w 619125"/>
                <a:gd name="connsiteY102" fmla="*/ 499043 h 628650"/>
                <a:gd name="connsiteX103" fmla="*/ 77035 w 619125"/>
                <a:gd name="connsiteY103" fmla="*/ 496748 h 628650"/>
                <a:gd name="connsiteX104" fmla="*/ 68634 w 619125"/>
                <a:gd name="connsiteY104" fmla="*/ 494262 h 628650"/>
                <a:gd name="connsiteX105" fmla="*/ 82350 w 619125"/>
                <a:gd name="connsiteY105" fmla="*/ 511169 h 628650"/>
                <a:gd name="connsiteX106" fmla="*/ 81445 w 619125"/>
                <a:gd name="connsiteY106" fmla="*/ 519455 h 628650"/>
                <a:gd name="connsiteX107" fmla="*/ 100190 w 619125"/>
                <a:gd name="connsiteY107" fmla="*/ 531666 h 628650"/>
                <a:gd name="connsiteX108" fmla="*/ 120345 w 619125"/>
                <a:gd name="connsiteY108" fmla="*/ 547354 h 628650"/>
                <a:gd name="connsiteX109" fmla="*/ 141843 w 619125"/>
                <a:gd name="connsiteY109" fmla="*/ 562756 h 628650"/>
                <a:gd name="connsiteX110" fmla="*/ 163722 w 619125"/>
                <a:gd name="connsiteY110" fmla="*/ 574167 h 628650"/>
                <a:gd name="connsiteX111" fmla="*/ 157607 w 619125"/>
                <a:gd name="connsiteY111" fmla="*/ 579987 h 628650"/>
                <a:gd name="connsiteX112" fmla="*/ 192068 w 619125"/>
                <a:gd name="connsiteY112" fmla="*/ 593741 h 628650"/>
                <a:gd name="connsiteX113" fmla="*/ 210775 w 619125"/>
                <a:gd name="connsiteY113" fmla="*/ 601437 h 628650"/>
                <a:gd name="connsiteX114" fmla="*/ 226396 w 619125"/>
                <a:gd name="connsiteY114" fmla="*/ 601466 h 628650"/>
                <a:gd name="connsiteX115" fmla="*/ 227406 w 619125"/>
                <a:gd name="connsiteY115" fmla="*/ 605371 h 628650"/>
                <a:gd name="connsiteX116" fmla="*/ 243646 w 619125"/>
                <a:gd name="connsiteY116" fmla="*/ 605238 h 628650"/>
                <a:gd name="connsiteX117" fmla="*/ 259753 w 619125"/>
                <a:gd name="connsiteY117" fmla="*/ 603752 h 628650"/>
                <a:gd name="connsiteX118" fmla="*/ 267411 w 619125"/>
                <a:gd name="connsiteY118" fmla="*/ 615858 h 628650"/>
                <a:gd name="connsiteX119" fmla="*/ 289099 w 619125"/>
                <a:gd name="connsiteY119" fmla="*/ 618277 h 628650"/>
                <a:gd name="connsiteX120" fmla="*/ 308445 w 619125"/>
                <a:gd name="connsiteY120" fmla="*/ 620249 h 628650"/>
                <a:gd name="connsiteX121" fmla="*/ 341401 w 619125"/>
                <a:gd name="connsiteY121" fmla="*/ 624421 h 628650"/>
                <a:gd name="connsiteX122" fmla="*/ 364137 w 619125"/>
                <a:gd name="connsiteY122" fmla="*/ 612067 h 628650"/>
                <a:gd name="connsiteX123" fmla="*/ 382263 w 619125"/>
                <a:gd name="connsiteY123" fmla="*/ 607028 h 628650"/>
                <a:gd name="connsiteX124" fmla="*/ 400885 w 619125"/>
                <a:gd name="connsiteY124" fmla="*/ 602380 h 628650"/>
                <a:gd name="connsiteX125" fmla="*/ 485905 w 619125"/>
                <a:gd name="connsiteY125" fmla="*/ 572472 h 628650"/>
                <a:gd name="connsiteX126" fmla="*/ 555971 w 619125"/>
                <a:gd name="connsiteY126" fmla="*/ 514664 h 628650"/>
                <a:gd name="connsiteX127" fmla="*/ 601777 w 619125"/>
                <a:gd name="connsiteY127" fmla="*/ 439388 h 628650"/>
                <a:gd name="connsiteX128" fmla="*/ 609139 w 619125"/>
                <a:gd name="connsiteY128" fmla="*/ 419386 h 628650"/>
                <a:gd name="connsiteX129" fmla="*/ 614369 w 619125"/>
                <a:gd name="connsiteY129" fmla="*/ 399098 h 628650"/>
                <a:gd name="connsiteX130" fmla="*/ 616702 w 619125"/>
                <a:gd name="connsiteY130" fmla="*/ 389106 h 628650"/>
                <a:gd name="connsiteX131" fmla="*/ 618131 w 619125"/>
                <a:gd name="connsiteY131" fmla="*/ 379000 h 628650"/>
                <a:gd name="connsiteX132" fmla="*/ 620588 w 619125"/>
                <a:gd name="connsiteY132" fmla="*/ 359207 h 628650"/>
                <a:gd name="connsiteX133" fmla="*/ 617559 w 619125"/>
                <a:gd name="connsiteY133" fmla="*/ 331918 h 628650"/>
                <a:gd name="connsiteX134" fmla="*/ 608282 w 619125"/>
                <a:gd name="connsiteY134" fmla="*/ 302885 h 628650"/>
                <a:gd name="connsiteX135" fmla="*/ 606815 w 619125"/>
                <a:gd name="connsiteY135" fmla="*/ 349739 h 628650"/>
                <a:gd name="connsiteX136" fmla="*/ 594071 w 619125"/>
                <a:gd name="connsiteY136" fmla="*/ 366684 h 628650"/>
                <a:gd name="connsiteX137" fmla="*/ 578145 w 619125"/>
                <a:gd name="connsiteY137" fmla="*/ 379657 h 628650"/>
                <a:gd name="connsiteX138" fmla="*/ 588784 w 619125"/>
                <a:gd name="connsiteY138" fmla="*/ 375685 h 628650"/>
                <a:gd name="connsiteX139" fmla="*/ 587699 w 619125"/>
                <a:gd name="connsiteY139" fmla="*/ 387668 h 628650"/>
                <a:gd name="connsiteX140" fmla="*/ 584660 w 619125"/>
                <a:gd name="connsiteY140" fmla="*/ 392992 h 628650"/>
                <a:gd name="connsiteX141" fmla="*/ 582384 w 619125"/>
                <a:gd name="connsiteY141" fmla="*/ 407632 h 628650"/>
                <a:gd name="connsiteX142" fmla="*/ 568953 w 619125"/>
                <a:gd name="connsiteY142" fmla="*/ 401193 h 628650"/>
                <a:gd name="connsiteX143" fmla="*/ 555275 w 619125"/>
                <a:gd name="connsiteY143" fmla="*/ 423596 h 628650"/>
                <a:gd name="connsiteX144" fmla="*/ 561400 w 619125"/>
                <a:gd name="connsiteY144" fmla="*/ 433292 h 628650"/>
                <a:gd name="connsiteX145" fmla="*/ 546674 w 619125"/>
                <a:gd name="connsiteY145" fmla="*/ 443541 h 628650"/>
                <a:gd name="connsiteX146" fmla="*/ 532968 w 619125"/>
                <a:gd name="connsiteY146" fmla="*/ 445246 h 628650"/>
                <a:gd name="connsiteX147" fmla="*/ 541369 w 619125"/>
                <a:gd name="connsiteY147" fmla="*/ 449742 h 628650"/>
                <a:gd name="connsiteX148" fmla="*/ 533511 w 619125"/>
                <a:gd name="connsiteY148" fmla="*/ 455924 h 628650"/>
                <a:gd name="connsiteX149" fmla="*/ 528634 w 619125"/>
                <a:gd name="connsiteY149" fmla="*/ 461610 h 628650"/>
                <a:gd name="connsiteX150" fmla="*/ 522995 w 619125"/>
                <a:gd name="connsiteY150" fmla="*/ 466925 h 628650"/>
                <a:gd name="connsiteX151" fmla="*/ 508327 w 619125"/>
                <a:gd name="connsiteY151" fmla="*/ 466249 h 628650"/>
                <a:gd name="connsiteX152" fmla="*/ 501955 w 619125"/>
                <a:gd name="connsiteY152" fmla="*/ 480879 h 628650"/>
                <a:gd name="connsiteX153" fmla="*/ 494668 w 619125"/>
                <a:gd name="connsiteY153" fmla="*/ 474802 h 628650"/>
                <a:gd name="connsiteX154" fmla="*/ 483895 w 619125"/>
                <a:gd name="connsiteY154" fmla="*/ 487451 h 628650"/>
                <a:gd name="connsiteX155" fmla="*/ 473446 w 619125"/>
                <a:gd name="connsiteY155" fmla="*/ 490966 h 628650"/>
                <a:gd name="connsiteX156" fmla="*/ 474894 w 619125"/>
                <a:gd name="connsiteY156" fmla="*/ 476812 h 628650"/>
                <a:gd name="connsiteX157" fmla="*/ 461130 w 619125"/>
                <a:gd name="connsiteY157" fmla="*/ 504577 h 628650"/>
                <a:gd name="connsiteX158" fmla="*/ 462740 w 619125"/>
                <a:gd name="connsiteY158" fmla="*/ 516712 h 628650"/>
                <a:gd name="connsiteX159" fmla="*/ 447462 w 619125"/>
                <a:gd name="connsiteY159" fmla="*/ 531276 h 628650"/>
                <a:gd name="connsiteX160" fmla="*/ 445233 w 619125"/>
                <a:gd name="connsiteY160" fmla="*/ 525580 h 628650"/>
                <a:gd name="connsiteX161" fmla="*/ 437766 w 619125"/>
                <a:gd name="connsiteY161" fmla="*/ 536381 h 628650"/>
                <a:gd name="connsiteX162" fmla="*/ 430784 w 619125"/>
                <a:gd name="connsiteY162" fmla="*/ 535181 h 628650"/>
                <a:gd name="connsiteX163" fmla="*/ 423840 w 619125"/>
                <a:gd name="connsiteY163" fmla="*/ 533600 h 628650"/>
                <a:gd name="connsiteX164" fmla="*/ 410686 w 619125"/>
                <a:gd name="connsiteY164" fmla="*/ 547554 h 628650"/>
                <a:gd name="connsiteX165" fmla="*/ 387235 w 619125"/>
                <a:gd name="connsiteY165" fmla="*/ 553155 h 628650"/>
                <a:gd name="connsiteX166" fmla="*/ 361137 w 619125"/>
                <a:gd name="connsiteY166" fmla="*/ 554831 h 628650"/>
                <a:gd name="connsiteX167" fmla="*/ 337896 w 619125"/>
                <a:gd name="connsiteY167" fmla="*/ 559156 h 628650"/>
                <a:gd name="connsiteX168" fmla="*/ 319055 w 619125"/>
                <a:gd name="connsiteY168" fmla="*/ 553898 h 628650"/>
                <a:gd name="connsiteX169" fmla="*/ 294090 w 619125"/>
                <a:gd name="connsiteY169" fmla="*/ 546211 h 628650"/>
                <a:gd name="connsiteX170" fmla="*/ 293843 w 619125"/>
                <a:gd name="connsiteY170" fmla="*/ 555679 h 628650"/>
                <a:gd name="connsiteX171" fmla="*/ 276412 w 619125"/>
                <a:gd name="connsiteY171" fmla="*/ 545201 h 628650"/>
                <a:gd name="connsiteX172" fmla="*/ 264782 w 619125"/>
                <a:gd name="connsiteY172" fmla="*/ 538658 h 628650"/>
                <a:gd name="connsiteX173" fmla="*/ 253038 w 619125"/>
                <a:gd name="connsiteY173" fmla="*/ 530523 h 628650"/>
                <a:gd name="connsiteX174" fmla="*/ 242055 w 619125"/>
                <a:gd name="connsiteY174" fmla="*/ 521770 h 628650"/>
                <a:gd name="connsiteX175" fmla="*/ 233302 w 619125"/>
                <a:gd name="connsiteY175" fmla="*/ 511740 h 628650"/>
                <a:gd name="connsiteX176" fmla="*/ 227244 w 619125"/>
                <a:gd name="connsiteY176" fmla="*/ 501948 h 628650"/>
                <a:gd name="connsiteX177" fmla="*/ 225168 w 619125"/>
                <a:gd name="connsiteY177" fmla="*/ 491890 h 628650"/>
                <a:gd name="connsiteX178" fmla="*/ 221396 w 619125"/>
                <a:gd name="connsiteY178" fmla="*/ 500615 h 628650"/>
                <a:gd name="connsiteX179" fmla="*/ 205737 w 619125"/>
                <a:gd name="connsiteY179" fmla="*/ 494929 h 628650"/>
                <a:gd name="connsiteX180" fmla="*/ 199107 w 619125"/>
                <a:gd name="connsiteY180" fmla="*/ 486423 h 628650"/>
                <a:gd name="connsiteX181" fmla="*/ 193173 w 619125"/>
                <a:gd name="connsiteY181" fmla="*/ 467639 h 628650"/>
                <a:gd name="connsiteX182" fmla="*/ 188992 w 619125"/>
                <a:gd name="connsiteY182" fmla="*/ 478269 h 628650"/>
                <a:gd name="connsiteX183" fmla="*/ 169837 w 619125"/>
                <a:gd name="connsiteY183" fmla="*/ 463534 h 628650"/>
                <a:gd name="connsiteX184" fmla="*/ 159845 w 619125"/>
                <a:gd name="connsiteY184" fmla="*/ 458162 h 628650"/>
                <a:gd name="connsiteX185" fmla="*/ 154159 w 619125"/>
                <a:gd name="connsiteY185" fmla="*/ 452685 h 628650"/>
                <a:gd name="connsiteX186" fmla="*/ 148872 w 619125"/>
                <a:gd name="connsiteY186" fmla="*/ 443427 h 628650"/>
                <a:gd name="connsiteX187" fmla="*/ 161445 w 619125"/>
                <a:gd name="connsiteY187" fmla="*/ 448132 h 628650"/>
                <a:gd name="connsiteX188" fmla="*/ 145748 w 619125"/>
                <a:gd name="connsiteY188" fmla="*/ 435092 h 628650"/>
                <a:gd name="connsiteX189" fmla="*/ 131680 w 619125"/>
                <a:gd name="connsiteY189" fmla="*/ 414642 h 628650"/>
                <a:gd name="connsiteX190" fmla="*/ 120593 w 619125"/>
                <a:gd name="connsiteY190" fmla="*/ 390173 h 628650"/>
                <a:gd name="connsiteX191" fmla="*/ 116068 w 619125"/>
                <a:gd name="connsiteY191" fmla="*/ 377590 h 628650"/>
                <a:gd name="connsiteX192" fmla="*/ 113706 w 619125"/>
                <a:gd name="connsiteY192" fmla="*/ 371494 h 628650"/>
                <a:gd name="connsiteX193" fmla="*/ 111906 w 619125"/>
                <a:gd name="connsiteY193" fmla="*/ 365379 h 628650"/>
                <a:gd name="connsiteX194" fmla="*/ 110353 w 619125"/>
                <a:gd name="connsiteY194" fmla="*/ 350206 h 628650"/>
                <a:gd name="connsiteX195" fmla="*/ 109886 w 619125"/>
                <a:gd name="connsiteY195" fmla="*/ 333718 h 628650"/>
                <a:gd name="connsiteX196" fmla="*/ 109610 w 619125"/>
                <a:gd name="connsiteY196" fmla="*/ 325193 h 628650"/>
                <a:gd name="connsiteX197" fmla="*/ 110182 w 619125"/>
                <a:gd name="connsiteY197" fmla="*/ 316421 h 628650"/>
                <a:gd name="connsiteX198" fmla="*/ 111572 w 619125"/>
                <a:gd name="connsiteY198" fmla="*/ 298666 h 628650"/>
                <a:gd name="connsiteX199" fmla="*/ 132699 w 619125"/>
                <a:gd name="connsiteY199" fmla="*/ 233201 h 628650"/>
                <a:gd name="connsiteX200" fmla="*/ 129746 w 619125"/>
                <a:gd name="connsiteY200" fmla="*/ 231362 h 628650"/>
                <a:gd name="connsiteX201" fmla="*/ 137842 w 619125"/>
                <a:gd name="connsiteY201" fmla="*/ 220256 h 628650"/>
                <a:gd name="connsiteX202" fmla="*/ 143967 w 619125"/>
                <a:gd name="connsiteY202" fmla="*/ 208007 h 628650"/>
                <a:gd name="connsiteX203" fmla="*/ 146615 w 619125"/>
                <a:gd name="connsiteY203" fmla="*/ 201435 h 628650"/>
                <a:gd name="connsiteX204" fmla="*/ 150092 w 619125"/>
                <a:gd name="connsiteY204" fmla="*/ 195120 h 628650"/>
                <a:gd name="connsiteX205" fmla="*/ 158721 w 619125"/>
                <a:gd name="connsiteY205" fmla="*/ 183051 h 628650"/>
                <a:gd name="connsiteX206" fmla="*/ 154073 w 619125"/>
                <a:gd name="connsiteY206" fmla="*/ 185880 h 628650"/>
                <a:gd name="connsiteX207" fmla="*/ 149377 w 619125"/>
                <a:gd name="connsiteY207" fmla="*/ 18890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</a:cxnLst>
              <a:rect l="l" t="t" r="r" b="b"/>
              <a:pathLst>
                <a:path w="619125" h="628650">
                  <a:moveTo>
                    <a:pt x="149377" y="188900"/>
                  </a:moveTo>
                  <a:cubicBezTo>
                    <a:pt x="149853" y="185252"/>
                    <a:pt x="150663" y="182175"/>
                    <a:pt x="151663" y="179451"/>
                  </a:cubicBezTo>
                  <a:cubicBezTo>
                    <a:pt x="152882" y="176860"/>
                    <a:pt x="154406" y="174698"/>
                    <a:pt x="155911" y="172564"/>
                  </a:cubicBezTo>
                  <a:cubicBezTo>
                    <a:pt x="159102" y="168412"/>
                    <a:pt x="161950" y="164144"/>
                    <a:pt x="165379" y="158563"/>
                  </a:cubicBezTo>
                  <a:cubicBezTo>
                    <a:pt x="165379" y="158563"/>
                    <a:pt x="168456" y="158858"/>
                    <a:pt x="171532" y="159144"/>
                  </a:cubicBezTo>
                  <a:cubicBezTo>
                    <a:pt x="174552" y="159487"/>
                    <a:pt x="177571" y="159829"/>
                    <a:pt x="177571" y="159829"/>
                  </a:cubicBezTo>
                  <a:cubicBezTo>
                    <a:pt x="184410" y="147704"/>
                    <a:pt x="175114" y="149323"/>
                    <a:pt x="179171" y="138808"/>
                  </a:cubicBezTo>
                  <a:cubicBezTo>
                    <a:pt x="186248" y="136817"/>
                    <a:pt x="193221" y="129778"/>
                    <a:pt x="200517" y="124206"/>
                  </a:cubicBezTo>
                  <a:cubicBezTo>
                    <a:pt x="204013" y="121253"/>
                    <a:pt x="207184" y="118148"/>
                    <a:pt x="209889" y="115700"/>
                  </a:cubicBezTo>
                  <a:cubicBezTo>
                    <a:pt x="212795" y="113548"/>
                    <a:pt x="215100" y="111833"/>
                    <a:pt x="216471" y="111138"/>
                  </a:cubicBezTo>
                  <a:cubicBezTo>
                    <a:pt x="222462" y="112843"/>
                    <a:pt x="215309" y="119177"/>
                    <a:pt x="215166" y="122444"/>
                  </a:cubicBezTo>
                  <a:cubicBezTo>
                    <a:pt x="227177" y="111719"/>
                    <a:pt x="221062" y="102994"/>
                    <a:pt x="240169" y="94050"/>
                  </a:cubicBezTo>
                  <a:lnTo>
                    <a:pt x="241589" y="96326"/>
                  </a:lnTo>
                  <a:cubicBezTo>
                    <a:pt x="261277" y="79658"/>
                    <a:pt x="289499" y="68894"/>
                    <a:pt x="319627" y="65056"/>
                  </a:cubicBezTo>
                  <a:cubicBezTo>
                    <a:pt x="349917" y="61017"/>
                    <a:pt x="381473" y="63541"/>
                    <a:pt x="411200" y="68466"/>
                  </a:cubicBezTo>
                  <a:cubicBezTo>
                    <a:pt x="407562" y="66523"/>
                    <a:pt x="409076" y="65084"/>
                    <a:pt x="408133" y="62722"/>
                  </a:cubicBezTo>
                  <a:cubicBezTo>
                    <a:pt x="439537" y="70256"/>
                    <a:pt x="471446" y="85715"/>
                    <a:pt x="499602" y="104737"/>
                  </a:cubicBezTo>
                  <a:cubicBezTo>
                    <a:pt x="528005" y="123654"/>
                    <a:pt x="552961" y="145523"/>
                    <a:pt x="576812" y="164335"/>
                  </a:cubicBezTo>
                  <a:cubicBezTo>
                    <a:pt x="571230" y="156420"/>
                    <a:pt x="566134" y="146304"/>
                    <a:pt x="559086" y="136293"/>
                  </a:cubicBezTo>
                  <a:cubicBezTo>
                    <a:pt x="552856" y="125682"/>
                    <a:pt x="544560" y="115491"/>
                    <a:pt x="536197" y="105194"/>
                  </a:cubicBezTo>
                  <a:cubicBezTo>
                    <a:pt x="531825" y="100232"/>
                    <a:pt x="526882" y="95812"/>
                    <a:pt x="522119" y="91345"/>
                  </a:cubicBezTo>
                  <a:cubicBezTo>
                    <a:pt x="519700" y="89154"/>
                    <a:pt x="517309" y="86973"/>
                    <a:pt x="514823" y="84963"/>
                  </a:cubicBezTo>
                  <a:cubicBezTo>
                    <a:pt x="512184" y="83134"/>
                    <a:pt x="509546" y="81382"/>
                    <a:pt x="506898" y="79734"/>
                  </a:cubicBezTo>
                  <a:cubicBezTo>
                    <a:pt x="501593" y="76448"/>
                    <a:pt x="496354" y="73457"/>
                    <a:pt x="491067" y="71209"/>
                  </a:cubicBezTo>
                  <a:cubicBezTo>
                    <a:pt x="485543" y="69323"/>
                    <a:pt x="480114" y="67970"/>
                    <a:pt x="474865" y="67332"/>
                  </a:cubicBezTo>
                  <a:cubicBezTo>
                    <a:pt x="472656" y="64027"/>
                    <a:pt x="469589" y="61084"/>
                    <a:pt x="465921" y="59017"/>
                  </a:cubicBezTo>
                  <a:cubicBezTo>
                    <a:pt x="462207" y="57026"/>
                    <a:pt x="458159" y="55416"/>
                    <a:pt x="454406" y="53845"/>
                  </a:cubicBezTo>
                  <a:cubicBezTo>
                    <a:pt x="446938" y="50597"/>
                    <a:pt x="440585" y="47730"/>
                    <a:pt x="439471" y="42281"/>
                  </a:cubicBezTo>
                  <a:cubicBezTo>
                    <a:pt x="433022" y="39348"/>
                    <a:pt x="426907" y="36900"/>
                    <a:pt x="421097" y="34842"/>
                  </a:cubicBezTo>
                  <a:cubicBezTo>
                    <a:pt x="415210" y="33004"/>
                    <a:pt x="409448" y="32156"/>
                    <a:pt x="404038" y="31223"/>
                  </a:cubicBezTo>
                  <a:cubicBezTo>
                    <a:pt x="393246" y="29089"/>
                    <a:pt x="383130" y="29651"/>
                    <a:pt x="373329" y="30147"/>
                  </a:cubicBezTo>
                  <a:cubicBezTo>
                    <a:pt x="353660" y="31166"/>
                    <a:pt x="335010" y="35252"/>
                    <a:pt x="309264" y="37109"/>
                  </a:cubicBezTo>
                  <a:cubicBezTo>
                    <a:pt x="301701" y="36271"/>
                    <a:pt x="304730" y="31061"/>
                    <a:pt x="302015" y="26727"/>
                  </a:cubicBezTo>
                  <a:cubicBezTo>
                    <a:pt x="302015" y="26727"/>
                    <a:pt x="304606" y="25870"/>
                    <a:pt x="308568" y="25136"/>
                  </a:cubicBezTo>
                  <a:cubicBezTo>
                    <a:pt x="312569" y="24498"/>
                    <a:pt x="317903" y="23641"/>
                    <a:pt x="323237" y="22784"/>
                  </a:cubicBezTo>
                  <a:cubicBezTo>
                    <a:pt x="328600" y="22031"/>
                    <a:pt x="334010" y="20803"/>
                    <a:pt x="338077" y="20660"/>
                  </a:cubicBezTo>
                  <a:cubicBezTo>
                    <a:pt x="342154" y="20422"/>
                    <a:pt x="344878" y="20269"/>
                    <a:pt x="344878" y="20269"/>
                  </a:cubicBezTo>
                  <a:cubicBezTo>
                    <a:pt x="344878" y="20269"/>
                    <a:pt x="343230" y="19936"/>
                    <a:pt x="340744" y="19450"/>
                  </a:cubicBezTo>
                  <a:cubicBezTo>
                    <a:pt x="338258" y="18926"/>
                    <a:pt x="334934" y="18231"/>
                    <a:pt x="331590" y="18040"/>
                  </a:cubicBezTo>
                  <a:cubicBezTo>
                    <a:pt x="324856" y="17402"/>
                    <a:pt x="318132" y="16754"/>
                    <a:pt x="318132" y="16754"/>
                  </a:cubicBezTo>
                  <a:cubicBezTo>
                    <a:pt x="323818" y="14535"/>
                    <a:pt x="333905" y="12821"/>
                    <a:pt x="342954" y="12878"/>
                  </a:cubicBezTo>
                  <a:cubicBezTo>
                    <a:pt x="352012" y="12468"/>
                    <a:pt x="360118" y="11459"/>
                    <a:pt x="362204" y="7144"/>
                  </a:cubicBezTo>
                  <a:cubicBezTo>
                    <a:pt x="341935" y="11068"/>
                    <a:pt x="316636" y="11030"/>
                    <a:pt x="292271" y="16078"/>
                  </a:cubicBezTo>
                  <a:cubicBezTo>
                    <a:pt x="286213" y="17345"/>
                    <a:pt x="280108" y="18069"/>
                    <a:pt x="274364" y="19850"/>
                  </a:cubicBezTo>
                  <a:cubicBezTo>
                    <a:pt x="268630" y="21641"/>
                    <a:pt x="263068" y="23489"/>
                    <a:pt x="257819" y="25432"/>
                  </a:cubicBezTo>
                  <a:cubicBezTo>
                    <a:pt x="255219" y="26451"/>
                    <a:pt x="252676" y="27451"/>
                    <a:pt x="250190" y="28423"/>
                  </a:cubicBezTo>
                  <a:cubicBezTo>
                    <a:pt x="247808" y="29689"/>
                    <a:pt x="245532" y="30994"/>
                    <a:pt x="243360" y="32309"/>
                  </a:cubicBezTo>
                  <a:cubicBezTo>
                    <a:pt x="239017" y="34947"/>
                    <a:pt x="235121" y="37700"/>
                    <a:pt x="231816" y="40567"/>
                  </a:cubicBezTo>
                  <a:cubicBezTo>
                    <a:pt x="239588" y="39129"/>
                    <a:pt x="247504" y="35433"/>
                    <a:pt x="256219" y="32890"/>
                  </a:cubicBezTo>
                  <a:cubicBezTo>
                    <a:pt x="264963" y="30566"/>
                    <a:pt x="273897" y="27127"/>
                    <a:pt x="283061" y="26070"/>
                  </a:cubicBezTo>
                  <a:cubicBezTo>
                    <a:pt x="291662" y="27937"/>
                    <a:pt x="304082" y="28375"/>
                    <a:pt x="303806" y="33223"/>
                  </a:cubicBezTo>
                  <a:cubicBezTo>
                    <a:pt x="291690" y="38576"/>
                    <a:pt x="280317" y="42101"/>
                    <a:pt x="269564" y="46834"/>
                  </a:cubicBezTo>
                  <a:cubicBezTo>
                    <a:pt x="258553" y="50559"/>
                    <a:pt x="248323" y="55312"/>
                    <a:pt x="237836" y="59436"/>
                  </a:cubicBezTo>
                  <a:cubicBezTo>
                    <a:pt x="217433" y="68704"/>
                    <a:pt x="196526" y="78600"/>
                    <a:pt x="178181" y="95907"/>
                  </a:cubicBezTo>
                  <a:cubicBezTo>
                    <a:pt x="175838" y="97993"/>
                    <a:pt x="173209" y="100146"/>
                    <a:pt x="170504" y="102165"/>
                  </a:cubicBezTo>
                  <a:cubicBezTo>
                    <a:pt x="167989" y="104413"/>
                    <a:pt x="165446" y="106594"/>
                    <a:pt x="162979" y="108394"/>
                  </a:cubicBezTo>
                  <a:cubicBezTo>
                    <a:pt x="158073" y="111995"/>
                    <a:pt x="153587" y="114214"/>
                    <a:pt x="151187" y="113262"/>
                  </a:cubicBezTo>
                  <a:cubicBezTo>
                    <a:pt x="156264" y="106461"/>
                    <a:pt x="148901" y="107928"/>
                    <a:pt x="152568" y="101556"/>
                  </a:cubicBezTo>
                  <a:cubicBezTo>
                    <a:pt x="141938" y="117043"/>
                    <a:pt x="162141" y="114491"/>
                    <a:pt x="143710" y="131912"/>
                  </a:cubicBezTo>
                  <a:lnTo>
                    <a:pt x="133851" y="118501"/>
                  </a:lnTo>
                  <a:cubicBezTo>
                    <a:pt x="136709" y="128330"/>
                    <a:pt x="130518" y="133226"/>
                    <a:pt x="124060" y="139751"/>
                  </a:cubicBezTo>
                  <a:cubicBezTo>
                    <a:pt x="120697" y="142875"/>
                    <a:pt x="116964" y="146123"/>
                    <a:pt x="113858" y="149895"/>
                  </a:cubicBezTo>
                  <a:cubicBezTo>
                    <a:pt x="110677" y="153610"/>
                    <a:pt x="109001" y="158420"/>
                    <a:pt x="108610" y="163649"/>
                  </a:cubicBezTo>
                  <a:cubicBezTo>
                    <a:pt x="104086" y="164811"/>
                    <a:pt x="102581" y="162316"/>
                    <a:pt x="103209" y="157782"/>
                  </a:cubicBezTo>
                  <a:cubicBezTo>
                    <a:pt x="103771" y="153229"/>
                    <a:pt x="106429" y="146666"/>
                    <a:pt x="110944" y="140703"/>
                  </a:cubicBezTo>
                  <a:cubicBezTo>
                    <a:pt x="104524" y="146552"/>
                    <a:pt x="103590" y="151552"/>
                    <a:pt x="103152" y="156172"/>
                  </a:cubicBezTo>
                  <a:cubicBezTo>
                    <a:pt x="102676" y="160792"/>
                    <a:pt x="102752" y="165116"/>
                    <a:pt x="99218" y="170678"/>
                  </a:cubicBezTo>
                  <a:cubicBezTo>
                    <a:pt x="99218" y="170678"/>
                    <a:pt x="97856" y="166240"/>
                    <a:pt x="96485" y="161792"/>
                  </a:cubicBezTo>
                  <a:cubicBezTo>
                    <a:pt x="95199" y="157210"/>
                    <a:pt x="93913" y="152629"/>
                    <a:pt x="93913" y="152629"/>
                  </a:cubicBezTo>
                  <a:cubicBezTo>
                    <a:pt x="95847" y="162477"/>
                    <a:pt x="91684" y="167307"/>
                    <a:pt x="86636" y="171183"/>
                  </a:cubicBezTo>
                  <a:cubicBezTo>
                    <a:pt x="81626" y="175012"/>
                    <a:pt x="74854" y="177355"/>
                    <a:pt x="70958" y="180289"/>
                  </a:cubicBezTo>
                  <a:cubicBezTo>
                    <a:pt x="73711" y="182585"/>
                    <a:pt x="86331" y="180137"/>
                    <a:pt x="78092" y="196253"/>
                  </a:cubicBezTo>
                  <a:cubicBezTo>
                    <a:pt x="73787" y="202911"/>
                    <a:pt x="71872" y="197882"/>
                    <a:pt x="69405" y="198901"/>
                  </a:cubicBezTo>
                  <a:cubicBezTo>
                    <a:pt x="72225" y="201158"/>
                    <a:pt x="75844" y="209531"/>
                    <a:pt x="72129" y="220685"/>
                  </a:cubicBezTo>
                  <a:cubicBezTo>
                    <a:pt x="66929" y="221390"/>
                    <a:pt x="68215" y="211084"/>
                    <a:pt x="64005" y="208721"/>
                  </a:cubicBezTo>
                  <a:cubicBezTo>
                    <a:pt x="60728" y="217494"/>
                    <a:pt x="60156" y="225114"/>
                    <a:pt x="54661" y="230724"/>
                  </a:cubicBezTo>
                  <a:cubicBezTo>
                    <a:pt x="54308" y="247631"/>
                    <a:pt x="61433" y="231353"/>
                    <a:pt x="63871" y="242097"/>
                  </a:cubicBezTo>
                  <a:cubicBezTo>
                    <a:pt x="59452" y="253641"/>
                    <a:pt x="56061" y="253813"/>
                    <a:pt x="51289" y="251546"/>
                  </a:cubicBezTo>
                  <a:cubicBezTo>
                    <a:pt x="46717" y="249374"/>
                    <a:pt x="41697" y="244773"/>
                    <a:pt x="36096" y="248745"/>
                  </a:cubicBezTo>
                  <a:cubicBezTo>
                    <a:pt x="35687" y="246107"/>
                    <a:pt x="35277" y="243354"/>
                    <a:pt x="35096" y="240582"/>
                  </a:cubicBezTo>
                  <a:cubicBezTo>
                    <a:pt x="35068" y="237839"/>
                    <a:pt x="35125" y="235039"/>
                    <a:pt x="35230" y="232229"/>
                  </a:cubicBezTo>
                  <a:cubicBezTo>
                    <a:pt x="35439" y="226609"/>
                    <a:pt x="35868" y="220932"/>
                    <a:pt x="36334" y="215541"/>
                  </a:cubicBezTo>
                  <a:cubicBezTo>
                    <a:pt x="37220" y="204740"/>
                    <a:pt x="39830" y="195529"/>
                    <a:pt x="39830" y="189519"/>
                  </a:cubicBezTo>
                  <a:cubicBezTo>
                    <a:pt x="39830" y="189519"/>
                    <a:pt x="37287" y="199282"/>
                    <a:pt x="34744" y="209036"/>
                  </a:cubicBezTo>
                  <a:cubicBezTo>
                    <a:pt x="33144" y="218961"/>
                    <a:pt x="31553" y="228895"/>
                    <a:pt x="31553" y="228895"/>
                  </a:cubicBezTo>
                  <a:cubicBezTo>
                    <a:pt x="29200" y="227057"/>
                    <a:pt x="25228" y="233096"/>
                    <a:pt x="21856" y="237011"/>
                  </a:cubicBezTo>
                  <a:cubicBezTo>
                    <a:pt x="20132" y="238954"/>
                    <a:pt x="18904" y="240421"/>
                    <a:pt x="17723" y="239925"/>
                  </a:cubicBezTo>
                  <a:cubicBezTo>
                    <a:pt x="16570" y="239439"/>
                    <a:pt x="15627" y="237039"/>
                    <a:pt x="15779" y="231429"/>
                  </a:cubicBezTo>
                  <a:cubicBezTo>
                    <a:pt x="11941" y="241221"/>
                    <a:pt x="10388" y="252155"/>
                    <a:pt x="8455" y="263214"/>
                  </a:cubicBezTo>
                  <a:cubicBezTo>
                    <a:pt x="6655" y="274310"/>
                    <a:pt x="7245" y="285883"/>
                    <a:pt x="7207" y="297237"/>
                  </a:cubicBezTo>
                  <a:cubicBezTo>
                    <a:pt x="7407" y="308610"/>
                    <a:pt x="9693" y="319859"/>
                    <a:pt x="11169" y="330622"/>
                  </a:cubicBezTo>
                  <a:cubicBezTo>
                    <a:pt x="12846" y="341386"/>
                    <a:pt x="16322" y="351539"/>
                    <a:pt x="18694" y="361036"/>
                  </a:cubicBezTo>
                  <a:cubicBezTo>
                    <a:pt x="19694" y="355206"/>
                    <a:pt x="19761" y="348053"/>
                    <a:pt x="23342" y="348701"/>
                  </a:cubicBezTo>
                  <a:cubicBezTo>
                    <a:pt x="29505" y="367741"/>
                    <a:pt x="22466" y="366808"/>
                    <a:pt x="19647" y="371694"/>
                  </a:cubicBezTo>
                  <a:cubicBezTo>
                    <a:pt x="27029" y="385429"/>
                    <a:pt x="35753" y="381429"/>
                    <a:pt x="44640" y="387953"/>
                  </a:cubicBezTo>
                  <a:cubicBezTo>
                    <a:pt x="44850" y="403098"/>
                    <a:pt x="47755" y="411204"/>
                    <a:pt x="49146" y="419119"/>
                  </a:cubicBezTo>
                  <a:cubicBezTo>
                    <a:pt x="50698" y="427072"/>
                    <a:pt x="52832" y="434045"/>
                    <a:pt x="53213" y="448389"/>
                  </a:cubicBezTo>
                  <a:lnTo>
                    <a:pt x="60899" y="442665"/>
                  </a:lnTo>
                  <a:cubicBezTo>
                    <a:pt x="61214" y="452590"/>
                    <a:pt x="65757" y="456124"/>
                    <a:pt x="70062" y="459686"/>
                  </a:cubicBezTo>
                  <a:cubicBezTo>
                    <a:pt x="74539" y="463220"/>
                    <a:pt x="78930" y="466735"/>
                    <a:pt x="81912" y="476250"/>
                  </a:cubicBezTo>
                  <a:cubicBezTo>
                    <a:pt x="80730" y="478365"/>
                    <a:pt x="74758" y="473507"/>
                    <a:pt x="69815" y="469468"/>
                  </a:cubicBezTo>
                  <a:cubicBezTo>
                    <a:pt x="75530" y="476098"/>
                    <a:pt x="76092" y="480460"/>
                    <a:pt x="77006" y="484699"/>
                  </a:cubicBezTo>
                  <a:cubicBezTo>
                    <a:pt x="77806" y="488975"/>
                    <a:pt x="78711" y="493290"/>
                    <a:pt x="85312" y="499043"/>
                  </a:cubicBezTo>
                  <a:cubicBezTo>
                    <a:pt x="85312" y="499043"/>
                    <a:pt x="81169" y="497900"/>
                    <a:pt x="77035" y="496748"/>
                  </a:cubicBezTo>
                  <a:cubicBezTo>
                    <a:pt x="72834" y="495510"/>
                    <a:pt x="68634" y="494262"/>
                    <a:pt x="68634" y="494262"/>
                  </a:cubicBezTo>
                  <a:cubicBezTo>
                    <a:pt x="73006" y="499824"/>
                    <a:pt x="78930" y="506216"/>
                    <a:pt x="82350" y="511169"/>
                  </a:cubicBezTo>
                  <a:cubicBezTo>
                    <a:pt x="86093" y="515836"/>
                    <a:pt x="87331" y="519265"/>
                    <a:pt x="81445" y="519455"/>
                  </a:cubicBezTo>
                  <a:cubicBezTo>
                    <a:pt x="87684" y="522361"/>
                    <a:pt x="93923" y="526618"/>
                    <a:pt x="100190" y="531666"/>
                  </a:cubicBezTo>
                  <a:cubicBezTo>
                    <a:pt x="106372" y="536800"/>
                    <a:pt x="113601" y="541725"/>
                    <a:pt x="120345" y="547354"/>
                  </a:cubicBezTo>
                  <a:cubicBezTo>
                    <a:pt x="127022" y="553098"/>
                    <a:pt x="134490" y="558127"/>
                    <a:pt x="141843" y="562756"/>
                  </a:cubicBezTo>
                  <a:cubicBezTo>
                    <a:pt x="149139" y="567461"/>
                    <a:pt x="156302" y="571776"/>
                    <a:pt x="163722" y="574167"/>
                  </a:cubicBezTo>
                  <a:lnTo>
                    <a:pt x="157607" y="579987"/>
                  </a:lnTo>
                  <a:cubicBezTo>
                    <a:pt x="167208" y="579768"/>
                    <a:pt x="178924" y="588159"/>
                    <a:pt x="192068" y="593741"/>
                  </a:cubicBezTo>
                  <a:cubicBezTo>
                    <a:pt x="198507" y="596732"/>
                    <a:pt x="204860" y="599799"/>
                    <a:pt x="210775" y="601437"/>
                  </a:cubicBezTo>
                  <a:cubicBezTo>
                    <a:pt x="216814" y="602780"/>
                    <a:pt x="222234" y="603094"/>
                    <a:pt x="226396" y="601466"/>
                  </a:cubicBezTo>
                  <a:lnTo>
                    <a:pt x="227406" y="605371"/>
                  </a:lnTo>
                  <a:cubicBezTo>
                    <a:pt x="227406" y="605371"/>
                    <a:pt x="235578" y="605628"/>
                    <a:pt x="243646" y="605238"/>
                  </a:cubicBezTo>
                  <a:cubicBezTo>
                    <a:pt x="251695" y="604495"/>
                    <a:pt x="259753" y="603752"/>
                    <a:pt x="259753" y="603752"/>
                  </a:cubicBezTo>
                  <a:cubicBezTo>
                    <a:pt x="272650" y="608047"/>
                    <a:pt x="265639" y="618915"/>
                    <a:pt x="267411" y="615858"/>
                  </a:cubicBezTo>
                  <a:cubicBezTo>
                    <a:pt x="274974" y="617210"/>
                    <a:pt x="282308" y="617391"/>
                    <a:pt x="289099" y="618277"/>
                  </a:cubicBezTo>
                  <a:cubicBezTo>
                    <a:pt x="295938" y="618877"/>
                    <a:pt x="302311" y="620154"/>
                    <a:pt x="308445" y="620249"/>
                  </a:cubicBezTo>
                  <a:cubicBezTo>
                    <a:pt x="320665" y="620763"/>
                    <a:pt x="331476" y="622926"/>
                    <a:pt x="341401" y="624421"/>
                  </a:cubicBezTo>
                  <a:cubicBezTo>
                    <a:pt x="343811" y="618830"/>
                    <a:pt x="352841" y="614934"/>
                    <a:pt x="364137" y="612067"/>
                  </a:cubicBezTo>
                  <a:cubicBezTo>
                    <a:pt x="369805" y="610705"/>
                    <a:pt x="375958" y="608495"/>
                    <a:pt x="382263" y="607028"/>
                  </a:cubicBezTo>
                  <a:cubicBezTo>
                    <a:pt x="388531" y="605285"/>
                    <a:pt x="395017" y="604323"/>
                    <a:pt x="400885" y="602380"/>
                  </a:cubicBezTo>
                  <a:cubicBezTo>
                    <a:pt x="430260" y="597799"/>
                    <a:pt x="459178" y="587140"/>
                    <a:pt x="485905" y="572472"/>
                  </a:cubicBezTo>
                  <a:cubicBezTo>
                    <a:pt x="512575" y="557508"/>
                    <a:pt x="536083" y="537229"/>
                    <a:pt x="555971" y="514664"/>
                  </a:cubicBezTo>
                  <a:cubicBezTo>
                    <a:pt x="576078" y="492138"/>
                    <a:pt x="590699" y="465715"/>
                    <a:pt x="601777" y="439388"/>
                  </a:cubicBezTo>
                  <a:cubicBezTo>
                    <a:pt x="604244" y="432683"/>
                    <a:pt x="606701" y="426015"/>
                    <a:pt x="609139" y="419386"/>
                  </a:cubicBezTo>
                  <a:cubicBezTo>
                    <a:pt x="611073" y="412594"/>
                    <a:pt x="612673" y="405775"/>
                    <a:pt x="614369" y="399098"/>
                  </a:cubicBezTo>
                  <a:cubicBezTo>
                    <a:pt x="615150" y="395735"/>
                    <a:pt x="616131" y="392468"/>
                    <a:pt x="616702" y="389106"/>
                  </a:cubicBezTo>
                  <a:lnTo>
                    <a:pt x="618131" y="379000"/>
                  </a:lnTo>
                  <a:cubicBezTo>
                    <a:pt x="618969" y="372294"/>
                    <a:pt x="620169" y="365770"/>
                    <a:pt x="620588" y="359207"/>
                  </a:cubicBezTo>
                  <a:cubicBezTo>
                    <a:pt x="621560" y="351434"/>
                    <a:pt x="619855" y="341709"/>
                    <a:pt x="617559" y="331918"/>
                  </a:cubicBezTo>
                  <a:cubicBezTo>
                    <a:pt x="614312" y="321993"/>
                    <a:pt x="610435" y="312020"/>
                    <a:pt x="608282" y="302885"/>
                  </a:cubicBezTo>
                  <a:cubicBezTo>
                    <a:pt x="604310" y="325126"/>
                    <a:pt x="610559" y="327622"/>
                    <a:pt x="606815" y="349739"/>
                  </a:cubicBezTo>
                  <a:cubicBezTo>
                    <a:pt x="604425" y="357845"/>
                    <a:pt x="599319" y="362569"/>
                    <a:pt x="594071" y="366684"/>
                  </a:cubicBezTo>
                  <a:cubicBezTo>
                    <a:pt x="588765" y="370789"/>
                    <a:pt x="583346" y="374342"/>
                    <a:pt x="578145" y="379657"/>
                  </a:cubicBezTo>
                  <a:cubicBezTo>
                    <a:pt x="578345" y="379790"/>
                    <a:pt x="588784" y="375685"/>
                    <a:pt x="588784" y="375685"/>
                  </a:cubicBezTo>
                  <a:cubicBezTo>
                    <a:pt x="589413" y="381505"/>
                    <a:pt x="588613" y="385134"/>
                    <a:pt x="587699" y="387668"/>
                  </a:cubicBezTo>
                  <a:cubicBezTo>
                    <a:pt x="586794" y="390220"/>
                    <a:pt x="585670" y="391668"/>
                    <a:pt x="584660" y="392992"/>
                  </a:cubicBezTo>
                  <a:cubicBezTo>
                    <a:pt x="582603" y="395659"/>
                    <a:pt x="581117" y="397726"/>
                    <a:pt x="582384" y="407632"/>
                  </a:cubicBezTo>
                  <a:lnTo>
                    <a:pt x="568953" y="401193"/>
                  </a:lnTo>
                  <a:cubicBezTo>
                    <a:pt x="573373" y="409413"/>
                    <a:pt x="561371" y="420405"/>
                    <a:pt x="555275" y="423596"/>
                  </a:cubicBezTo>
                  <a:lnTo>
                    <a:pt x="561400" y="433292"/>
                  </a:lnTo>
                  <a:cubicBezTo>
                    <a:pt x="555447" y="437636"/>
                    <a:pt x="550932" y="441236"/>
                    <a:pt x="546674" y="443541"/>
                  </a:cubicBezTo>
                  <a:cubicBezTo>
                    <a:pt x="542274" y="445741"/>
                    <a:pt x="537845" y="446408"/>
                    <a:pt x="532968" y="445246"/>
                  </a:cubicBezTo>
                  <a:lnTo>
                    <a:pt x="541369" y="449742"/>
                  </a:lnTo>
                  <a:cubicBezTo>
                    <a:pt x="539426" y="449866"/>
                    <a:pt x="536635" y="452457"/>
                    <a:pt x="533511" y="455924"/>
                  </a:cubicBezTo>
                  <a:cubicBezTo>
                    <a:pt x="531996" y="457695"/>
                    <a:pt x="530330" y="459638"/>
                    <a:pt x="528634" y="461610"/>
                  </a:cubicBezTo>
                  <a:cubicBezTo>
                    <a:pt x="526786" y="463448"/>
                    <a:pt x="524843" y="465258"/>
                    <a:pt x="522995" y="466925"/>
                  </a:cubicBezTo>
                  <a:cubicBezTo>
                    <a:pt x="515518" y="473612"/>
                    <a:pt x="509184" y="477317"/>
                    <a:pt x="508327" y="466249"/>
                  </a:cubicBezTo>
                  <a:cubicBezTo>
                    <a:pt x="507546" y="470383"/>
                    <a:pt x="508832" y="476393"/>
                    <a:pt x="501955" y="480879"/>
                  </a:cubicBezTo>
                  <a:lnTo>
                    <a:pt x="494668" y="474802"/>
                  </a:lnTo>
                  <a:cubicBezTo>
                    <a:pt x="491267" y="479298"/>
                    <a:pt x="487896" y="484527"/>
                    <a:pt x="483895" y="487451"/>
                  </a:cubicBezTo>
                  <a:cubicBezTo>
                    <a:pt x="479971" y="490461"/>
                    <a:pt x="476285" y="492147"/>
                    <a:pt x="473446" y="490966"/>
                  </a:cubicBezTo>
                  <a:cubicBezTo>
                    <a:pt x="476913" y="485556"/>
                    <a:pt x="475951" y="481155"/>
                    <a:pt x="474894" y="476812"/>
                  </a:cubicBezTo>
                  <a:cubicBezTo>
                    <a:pt x="456787" y="489699"/>
                    <a:pt x="458444" y="496729"/>
                    <a:pt x="461130" y="504577"/>
                  </a:cubicBezTo>
                  <a:cubicBezTo>
                    <a:pt x="462454" y="508454"/>
                    <a:pt x="463959" y="512302"/>
                    <a:pt x="462740" y="516712"/>
                  </a:cubicBezTo>
                  <a:cubicBezTo>
                    <a:pt x="461502" y="521056"/>
                    <a:pt x="457720" y="526485"/>
                    <a:pt x="447462" y="531276"/>
                  </a:cubicBezTo>
                  <a:lnTo>
                    <a:pt x="445233" y="525580"/>
                  </a:lnTo>
                  <a:lnTo>
                    <a:pt x="437766" y="536381"/>
                  </a:lnTo>
                  <a:cubicBezTo>
                    <a:pt x="437766" y="536381"/>
                    <a:pt x="434346" y="536096"/>
                    <a:pt x="430784" y="535181"/>
                  </a:cubicBezTo>
                  <a:cubicBezTo>
                    <a:pt x="427307" y="534391"/>
                    <a:pt x="423840" y="533600"/>
                    <a:pt x="423840" y="533600"/>
                  </a:cubicBezTo>
                  <a:cubicBezTo>
                    <a:pt x="421973" y="539753"/>
                    <a:pt x="417192" y="544344"/>
                    <a:pt x="410686" y="547554"/>
                  </a:cubicBezTo>
                  <a:cubicBezTo>
                    <a:pt x="404009" y="550231"/>
                    <a:pt x="395760" y="551783"/>
                    <a:pt x="387235" y="553155"/>
                  </a:cubicBezTo>
                  <a:cubicBezTo>
                    <a:pt x="378501" y="553574"/>
                    <a:pt x="369528" y="553831"/>
                    <a:pt x="361137" y="554831"/>
                  </a:cubicBezTo>
                  <a:cubicBezTo>
                    <a:pt x="352631" y="554955"/>
                    <a:pt x="344735" y="556012"/>
                    <a:pt x="337896" y="559156"/>
                  </a:cubicBezTo>
                  <a:cubicBezTo>
                    <a:pt x="332486" y="560213"/>
                    <a:pt x="326209" y="556841"/>
                    <a:pt x="319055" y="553898"/>
                  </a:cubicBezTo>
                  <a:cubicBezTo>
                    <a:pt x="311817" y="551231"/>
                    <a:pt x="303939" y="547059"/>
                    <a:pt x="294090" y="546211"/>
                  </a:cubicBezTo>
                  <a:lnTo>
                    <a:pt x="293843" y="555679"/>
                  </a:lnTo>
                  <a:cubicBezTo>
                    <a:pt x="290128" y="552745"/>
                    <a:pt x="283680" y="549745"/>
                    <a:pt x="276412" y="545201"/>
                  </a:cubicBezTo>
                  <a:cubicBezTo>
                    <a:pt x="272783" y="543154"/>
                    <a:pt x="268859" y="540944"/>
                    <a:pt x="264782" y="538658"/>
                  </a:cubicBezTo>
                  <a:cubicBezTo>
                    <a:pt x="260743" y="536458"/>
                    <a:pt x="256914" y="533248"/>
                    <a:pt x="253038" y="530523"/>
                  </a:cubicBezTo>
                  <a:cubicBezTo>
                    <a:pt x="249218" y="527618"/>
                    <a:pt x="245418" y="524894"/>
                    <a:pt x="242055" y="521770"/>
                  </a:cubicBezTo>
                  <a:cubicBezTo>
                    <a:pt x="238798" y="518398"/>
                    <a:pt x="235826" y="515045"/>
                    <a:pt x="233302" y="511740"/>
                  </a:cubicBezTo>
                  <a:cubicBezTo>
                    <a:pt x="230787" y="508416"/>
                    <a:pt x="228663" y="505235"/>
                    <a:pt x="227244" y="501948"/>
                  </a:cubicBezTo>
                  <a:cubicBezTo>
                    <a:pt x="225930" y="498462"/>
                    <a:pt x="225196" y="495100"/>
                    <a:pt x="225168" y="491890"/>
                  </a:cubicBezTo>
                  <a:cubicBezTo>
                    <a:pt x="209956" y="491147"/>
                    <a:pt x="225339" y="494290"/>
                    <a:pt x="221396" y="500615"/>
                  </a:cubicBezTo>
                  <a:cubicBezTo>
                    <a:pt x="214404" y="499167"/>
                    <a:pt x="209299" y="497262"/>
                    <a:pt x="205737" y="494929"/>
                  </a:cubicBezTo>
                  <a:cubicBezTo>
                    <a:pt x="202393" y="492252"/>
                    <a:pt x="200422" y="489385"/>
                    <a:pt x="199107" y="486423"/>
                  </a:cubicBezTo>
                  <a:cubicBezTo>
                    <a:pt x="196593" y="480355"/>
                    <a:pt x="196154" y="474564"/>
                    <a:pt x="193173" y="467639"/>
                  </a:cubicBezTo>
                  <a:cubicBezTo>
                    <a:pt x="178181" y="460229"/>
                    <a:pt x="199945" y="478736"/>
                    <a:pt x="188992" y="478269"/>
                  </a:cubicBezTo>
                  <a:cubicBezTo>
                    <a:pt x="182086" y="466773"/>
                    <a:pt x="175933" y="466077"/>
                    <a:pt x="169837" y="463534"/>
                  </a:cubicBezTo>
                  <a:cubicBezTo>
                    <a:pt x="166751" y="462344"/>
                    <a:pt x="163465" y="460991"/>
                    <a:pt x="159845" y="458162"/>
                  </a:cubicBezTo>
                  <a:cubicBezTo>
                    <a:pt x="158035" y="456752"/>
                    <a:pt x="156140" y="454971"/>
                    <a:pt x="154159" y="452685"/>
                  </a:cubicBezTo>
                  <a:cubicBezTo>
                    <a:pt x="152416" y="450199"/>
                    <a:pt x="150673" y="447132"/>
                    <a:pt x="148872" y="443427"/>
                  </a:cubicBezTo>
                  <a:cubicBezTo>
                    <a:pt x="151254" y="437655"/>
                    <a:pt x="156626" y="447932"/>
                    <a:pt x="161445" y="448132"/>
                  </a:cubicBezTo>
                  <a:cubicBezTo>
                    <a:pt x="156111" y="445399"/>
                    <a:pt x="151092" y="440646"/>
                    <a:pt x="145748" y="435092"/>
                  </a:cubicBezTo>
                  <a:cubicBezTo>
                    <a:pt x="140509" y="429454"/>
                    <a:pt x="136461" y="421996"/>
                    <a:pt x="131680" y="414642"/>
                  </a:cubicBezTo>
                  <a:cubicBezTo>
                    <a:pt x="127908" y="406737"/>
                    <a:pt x="123822" y="398555"/>
                    <a:pt x="120593" y="390173"/>
                  </a:cubicBezTo>
                  <a:cubicBezTo>
                    <a:pt x="119145" y="385905"/>
                    <a:pt x="117640" y="381695"/>
                    <a:pt x="116068" y="377590"/>
                  </a:cubicBezTo>
                  <a:cubicBezTo>
                    <a:pt x="115278" y="375542"/>
                    <a:pt x="114487" y="373504"/>
                    <a:pt x="113706" y="371494"/>
                  </a:cubicBezTo>
                  <a:cubicBezTo>
                    <a:pt x="113096" y="369427"/>
                    <a:pt x="112496" y="367389"/>
                    <a:pt x="111906" y="365379"/>
                  </a:cubicBezTo>
                  <a:cubicBezTo>
                    <a:pt x="111534" y="360502"/>
                    <a:pt x="111010" y="355435"/>
                    <a:pt x="110353" y="350206"/>
                  </a:cubicBezTo>
                  <a:cubicBezTo>
                    <a:pt x="110201" y="344910"/>
                    <a:pt x="110048" y="339395"/>
                    <a:pt x="109886" y="333718"/>
                  </a:cubicBezTo>
                  <a:cubicBezTo>
                    <a:pt x="109829" y="330898"/>
                    <a:pt x="109515" y="328079"/>
                    <a:pt x="109610" y="325193"/>
                  </a:cubicBezTo>
                  <a:cubicBezTo>
                    <a:pt x="109801" y="322297"/>
                    <a:pt x="109991" y="319373"/>
                    <a:pt x="110182" y="316421"/>
                  </a:cubicBezTo>
                  <a:cubicBezTo>
                    <a:pt x="110772" y="310544"/>
                    <a:pt x="110267" y="304610"/>
                    <a:pt x="111572" y="298666"/>
                  </a:cubicBezTo>
                  <a:cubicBezTo>
                    <a:pt x="113982" y="274768"/>
                    <a:pt x="122298" y="251441"/>
                    <a:pt x="132699" y="233201"/>
                  </a:cubicBezTo>
                  <a:lnTo>
                    <a:pt x="129746" y="231362"/>
                  </a:lnTo>
                  <a:cubicBezTo>
                    <a:pt x="133337" y="227990"/>
                    <a:pt x="135880" y="224285"/>
                    <a:pt x="137842" y="220256"/>
                  </a:cubicBezTo>
                  <a:cubicBezTo>
                    <a:pt x="140138" y="216370"/>
                    <a:pt x="142224" y="212322"/>
                    <a:pt x="143967" y="208007"/>
                  </a:cubicBezTo>
                  <a:cubicBezTo>
                    <a:pt x="144843" y="205835"/>
                    <a:pt x="145720" y="203645"/>
                    <a:pt x="146615" y="201435"/>
                  </a:cubicBezTo>
                  <a:cubicBezTo>
                    <a:pt x="147577" y="199253"/>
                    <a:pt x="148891" y="197234"/>
                    <a:pt x="150092" y="195120"/>
                  </a:cubicBezTo>
                  <a:cubicBezTo>
                    <a:pt x="152597" y="190957"/>
                    <a:pt x="155264" y="186766"/>
                    <a:pt x="158721" y="183051"/>
                  </a:cubicBezTo>
                  <a:cubicBezTo>
                    <a:pt x="158721" y="183051"/>
                    <a:pt x="156407" y="184442"/>
                    <a:pt x="154073" y="185880"/>
                  </a:cubicBezTo>
                  <a:cubicBezTo>
                    <a:pt x="151720" y="187423"/>
                    <a:pt x="149377" y="188900"/>
                    <a:pt x="149377" y="1889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1387">
              <a:extLst>
                <a:ext uri="{FF2B5EF4-FFF2-40B4-BE49-F238E27FC236}">
                  <a16:creationId xmlns:a16="http://schemas.microsoft.com/office/drawing/2014/main" id="{CF41306C-F22C-40B6-AAE3-F62FA561839C}"/>
                </a:ext>
              </a:extLst>
            </p:cNvPr>
            <p:cNvSpPr/>
            <p:nvPr/>
          </p:nvSpPr>
          <p:spPr>
            <a:xfrm>
              <a:off x="11307899" y="5473950"/>
              <a:ext cx="38100" cy="19050"/>
            </a:xfrm>
            <a:custGeom>
              <a:avLst/>
              <a:gdLst>
                <a:gd name="connsiteX0" fmla="*/ 38910 w 38100"/>
                <a:gd name="connsiteY0" fmla="*/ 15773 h 19050"/>
                <a:gd name="connsiteX1" fmla="*/ 35157 w 38100"/>
                <a:gd name="connsiteY1" fmla="*/ 7144 h 19050"/>
                <a:gd name="connsiteX2" fmla="*/ 30747 w 38100"/>
                <a:gd name="connsiteY2" fmla="*/ 7353 h 19050"/>
                <a:gd name="connsiteX3" fmla="*/ 21050 w 38100"/>
                <a:gd name="connsiteY3" fmla="*/ 8687 h 19050"/>
                <a:gd name="connsiteX4" fmla="*/ 7144 w 38100"/>
                <a:gd name="connsiteY4" fmla="*/ 10725 h 19050"/>
                <a:gd name="connsiteX5" fmla="*/ 21441 w 38100"/>
                <a:gd name="connsiteY5" fmla="*/ 14516 h 19050"/>
                <a:gd name="connsiteX6" fmla="*/ 29175 w 38100"/>
                <a:gd name="connsiteY6" fmla="*/ 14192 h 19050"/>
                <a:gd name="connsiteX7" fmla="*/ 38910 w 38100"/>
                <a:gd name="connsiteY7" fmla="*/ 1577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19050">
                  <a:moveTo>
                    <a:pt x="38910" y="15773"/>
                  </a:moveTo>
                  <a:lnTo>
                    <a:pt x="35157" y="7144"/>
                  </a:lnTo>
                  <a:cubicBezTo>
                    <a:pt x="35157" y="7144"/>
                    <a:pt x="33395" y="7229"/>
                    <a:pt x="30747" y="7353"/>
                  </a:cubicBezTo>
                  <a:cubicBezTo>
                    <a:pt x="28099" y="7715"/>
                    <a:pt x="24575" y="8201"/>
                    <a:pt x="21050" y="8687"/>
                  </a:cubicBezTo>
                  <a:cubicBezTo>
                    <a:pt x="14097" y="9706"/>
                    <a:pt x="7144" y="10725"/>
                    <a:pt x="7144" y="10725"/>
                  </a:cubicBezTo>
                  <a:cubicBezTo>
                    <a:pt x="12602" y="14221"/>
                    <a:pt x="16707" y="14659"/>
                    <a:pt x="21441" y="14516"/>
                  </a:cubicBezTo>
                  <a:cubicBezTo>
                    <a:pt x="23803" y="14421"/>
                    <a:pt x="26318" y="14316"/>
                    <a:pt x="29175" y="14192"/>
                  </a:cubicBezTo>
                  <a:cubicBezTo>
                    <a:pt x="32014" y="14316"/>
                    <a:pt x="35195" y="14821"/>
                    <a:pt x="38910" y="157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1388">
              <a:extLst>
                <a:ext uri="{FF2B5EF4-FFF2-40B4-BE49-F238E27FC236}">
                  <a16:creationId xmlns:a16="http://schemas.microsoft.com/office/drawing/2014/main" id="{0573408F-B7EB-9033-E435-EC7928B4A710}"/>
                </a:ext>
              </a:extLst>
            </p:cNvPr>
            <p:cNvSpPr/>
            <p:nvPr/>
          </p:nvSpPr>
          <p:spPr>
            <a:xfrm>
              <a:off x="11323310" y="5502055"/>
              <a:ext cx="28575" cy="9525"/>
            </a:xfrm>
            <a:custGeom>
              <a:avLst/>
              <a:gdLst>
                <a:gd name="connsiteX0" fmla="*/ 14954 w 28575"/>
                <a:gd name="connsiteY0" fmla="*/ 11109 h 9525"/>
                <a:gd name="connsiteX1" fmla="*/ 28527 w 28575"/>
                <a:gd name="connsiteY1" fmla="*/ 9357 h 9525"/>
                <a:gd name="connsiteX2" fmla="*/ 7144 w 28575"/>
                <a:gd name="connsiteY2" fmla="*/ 7242 h 9525"/>
                <a:gd name="connsiteX3" fmla="*/ 11087 w 28575"/>
                <a:gd name="connsiteY3" fmla="*/ 9014 h 9525"/>
                <a:gd name="connsiteX4" fmla="*/ 14954 w 28575"/>
                <a:gd name="connsiteY4" fmla="*/ 111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9525">
                  <a:moveTo>
                    <a:pt x="14954" y="11109"/>
                  </a:moveTo>
                  <a:lnTo>
                    <a:pt x="28527" y="9357"/>
                  </a:lnTo>
                  <a:cubicBezTo>
                    <a:pt x="28527" y="9357"/>
                    <a:pt x="7191" y="6594"/>
                    <a:pt x="7144" y="7242"/>
                  </a:cubicBezTo>
                  <a:cubicBezTo>
                    <a:pt x="7144" y="7242"/>
                    <a:pt x="9115" y="8128"/>
                    <a:pt x="11087" y="9014"/>
                  </a:cubicBezTo>
                  <a:cubicBezTo>
                    <a:pt x="13049" y="9928"/>
                    <a:pt x="14954" y="11109"/>
                    <a:pt x="14954" y="111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1389">
              <a:extLst>
                <a:ext uri="{FF2B5EF4-FFF2-40B4-BE49-F238E27FC236}">
                  <a16:creationId xmlns:a16="http://schemas.microsoft.com/office/drawing/2014/main" id="{8B19DBD2-3AD1-07C7-30EB-52654B47C66C}"/>
                </a:ext>
              </a:extLst>
            </p:cNvPr>
            <p:cNvSpPr/>
            <p:nvPr/>
          </p:nvSpPr>
          <p:spPr>
            <a:xfrm>
              <a:off x="11048838" y="5583888"/>
              <a:ext cx="38100" cy="57150"/>
            </a:xfrm>
            <a:custGeom>
              <a:avLst/>
              <a:gdLst>
                <a:gd name="connsiteX0" fmla="*/ 7144 w 38100"/>
                <a:gd name="connsiteY0" fmla="*/ 53216 h 57150"/>
                <a:gd name="connsiteX1" fmla="*/ 9963 w 38100"/>
                <a:gd name="connsiteY1" fmla="*/ 50997 h 57150"/>
                <a:gd name="connsiteX2" fmla="*/ 13259 w 38100"/>
                <a:gd name="connsiteY2" fmla="*/ 43844 h 57150"/>
                <a:gd name="connsiteX3" fmla="*/ 21669 w 38100"/>
                <a:gd name="connsiteY3" fmla="*/ 28661 h 57150"/>
                <a:gd name="connsiteX4" fmla="*/ 26241 w 38100"/>
                <a:gd name="connsiteY4" fmla="*/ 20469 h 57150"/>
                <a:gd name="connsiteX5" fmla="*/ 30823 w 38100"/>
                <a:gd name="connsiteY5" fmla="*/ 13735 h 57150"/>
                <a:gd name="connsiteX6" fmla="*/ 35366 w 38100"/>
                <a:gd name="connsiteY6" fmla="*/ 7144 h 57150"/>
                <a:gd name="connsiteX7" fmla="*/ 30318 w 38100"/>
                <a:gd name="connsiteY7" fmla="*/ 14002 h 57150"/>
                <a:gd name="connsiteX8" fmla="*/ 20155 w 38100"/>
                <a:gd name="connsiteY8" fmla="*/ 29651 h 57150"/>
                <a:gd name="connsiteX9" fmla="*/ 10763 w 38100"/>
                <a:gd name="connsiteY9" fmla="*/ 45615 h 57150"/>
                <a:gd name="connsiteX10" fmla="*/ 7144 w 38100"/>
                <a:gd name="connsiteY10" fmla="*/ 5321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00" h="57150">
                  <a:moveTo>
                    <a:pt x="7144" y="53216"/>
                  </a:moveTo>
                  <a:lnTo>
                    <a:pt x="9963" y="50997"/>
                  </a:lnTo>
                  <a:cubicBezTo>
                    <a:pt x="9963" y="50997"/>
                    <a:pt x="11087" y="48025"/>
                    <a:pt x="13259" y="43844"/>
                  </a:cubicBezTo>
                  <a:cubicBezTo>
                    <a:pt x="15554" y="39700"/>
                    <a:pt x="18612" y="34176"/>
                    <a:pt x="21669" y="28661"/>
                  </a:cubicBezTo>
                  <a:cubicBezTo>
                    <a:pt x="23222" y="25870"/>
                    <a:pt x="24784" y="23089"/>
                    <a:pt x="26241" y="20469"/>
                  </a:cubicBezTo>
                  <a:cubicBezTo>
                    <a:pt x="27918" y="18002"/>
                    <a:pt x="29480" y="15707"/>
                    <a:pt x="30823" y="13735"/>
                  </a:cubicBezTo>
                  <a:cubicBezTo>
                    <a:pt x="33547" y="9782"/>
                    <a:pt x="35366" y="7144"/>
                    <a:pt x="35366" y="7144"/>
                  </a:cubicBezTo>
                  <a:cubicBezTo>
                    <a:pt x="35366" y="7144"/>
                    <a:pt x="33347" y="9887"/>
                    <a:pt x="30318" y="14002"/>
                  </a:cubicBezTo>
                  <a:cubicBezTo>
                    <a:pt x="27127" y="17964"/>
                    <a:pt x="23565" y="23784"/>
                    <a:pt x="20155" y="29651"/>
                  </a:cubicBezTo>
                  <a:cubicBezTo>
                    <a:pt x="16716" y="35490"/>
                    <a:pt x="13145" y="41186"/>
                    <a:pt x="10763" y="45615"/>
                  </a:cubicBezTo>
                  <a:cubicBezTo>
                    <a:pt x="8582" y="50178"/>
                    <a:pt x="7144" y="53216"/>
                    <a:pt x="7144" y="53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1390">
              <a:extLst>
                <a:ext uri="{FF2B5EF4-FFF2-40B4-BE49-F238E27FC236}">
                  <a16:creationId xmlns:a16="http://schemas.microsoft.com/office/drawing/2014/main" id="{78772F15-D636-F5E4-C3B0-752BB451A026}"/>
                </a:ext>
              </a:extLst>
            </p:cNvPr>
            <p:cNvSpPr/>
            <p:nvPr/>
          </p:nvSpPr>
          <p:spPr>
            <a:xfrm>
              <a:off x="11007100" y="5949028"/>
              <a:ext cx="28575" cy="28575"/>
            </a:xfrm>
            <a:custGeom>
              <a:avLst/>
              <a:gdLst>
                <a:gd name="connsiteX0" fmla="*/ 23251 w 28575"/>
                <a:gd name="connsiteY0" fmla="*/ 23431 h 28575"/>
                <a:gd name="connsiteX1" fmla="*/ 7144 w 28575"/>
                <a:gd name="connsiteY1" fmla="*/ 7144 h 28575"/>
                <a:gd name="connsiteX2" fmla="*/ 24146 w 28575"/>
                <a:gd name="connsiteY2" fmla="*/ 27337 h 28575"/>
                <a:gd name="connsiteX3" fmla="*/ 23251 w 28575"/>
                <a:gd name="connsiteY3" fmla="*/ 2343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3251" y="23431"/>
                  </a:moveTo>
                  <a:cubicBezTo>
                    <a:pt x="16354" y="20279"/>
                    <a:pt x="13097" y="11459"/>
                    <a:pt x="7144" y="7144"/>
                  </a:cubicBezTo>
                  <a:lnTo>
                    <a:pt x="24146" y="27337"/>
                  </a:lnTo>
                  <a:lnTo>
                    <a:pt x="23251" y="2343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1391">
              <a:extLst>
                <a:ext uri="{FF2B5EF4-FFF2-40B4-BE49-F238E27FC236}">
                  <a16:creationId xmlns:a16="http://schemas.microsoft.com/office/drawing/2014/main" id="{CFFF78DE-6A58-9A22-C844-CF24F22E37A1}"/>
                </a:ext>
              </a:extLst>
            </p:cNvPr>
            <p:cNvSpPr/>
            <p:nvPr/>
          </p:nvSpPr>
          <p:spPr>
            <a:xfrm>
              <a:off x="11214849" y="6126982"/>
              <a:ext cx="28575" cy="19050"/>
            </a:xfrm>
            <a:custGeom>
              <a:avLst/>
              <a:gdLst>
                <a:gd name="connsiteX0" fmla="*/ 7144 w 28575"/>
                <a:gd name="connsiteY0" fmla="*/ 18300 h 19050"/>
                <a:gd name="connsiteX1" fmla="*/ 16850 w 28575"/>
                <a:gd name="connsiteY1" fmla="*/ 7346 h 19050"/>
                <a:gd name="connsiteX2" fmla="*/ 7144 w 28575"/>
                <a:gd name="connsiteY2" fmla="*/ 1830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19050">
                  <a:moveTo>
                    <a:pt x="7144" y="18300"/>
                  </a:moveTo>
                  <a:cubicBezTo>
                    <a:pt x="20755" y="6975"/>
                    <a:pt x="27689" y="23186"/>
                    <a:pt x="16850" y="7346"/>
                  </a:cubicBezTo>
                  <a:cubicBezTo>
                    <a:pt x="324" y="5679"/>
                    <a:pt x="12878" y="14747"/>
                    <a:pt x="7144" y="183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1392">
              <a:extLst>
                <a:ext uri="{FF2B5EF4-FFF2-40B4-BE49-F238E27FC236}">
                  <a16:creationId xmlns:a16="http://schemas.microsoft.com/office/drawing/2014/main" id="{BC11BB6F-98CE-64FC-0933-6A7EAA247A9E}"/>
                </a:ext>
              </a:extLst>
            </p:cNvPr>
            <p:cNvSpPr/>
            <p:nvPr/>
          </p:nvSpPr>
          <p:spPr>
            <a:xfrm>
              <a:off x="11259474" y="6126038"/>
              <a:ext cx="28575" cy="19050"/>
            </a:xfrm>
            <a:custGeom>
              <a:avLst/>
              <a:gdLst>
                <a:gd name="connsiteX0" fmla="*/ 26880 w 28575"/>
                <a:gd name="connsiteY0" fmla="*/ 7404 h 19050"/>
                <a:gd name="connsiteX1" fmla="*/ 7144 w 28575"/>
                <a:gd name="connsiteY1" fmla="*/ 9786 h 19050"/>
                <a:gd name="connsiteX2" fmla="*/ 26880 w 28575"/>
                <a:gd name="connsiteY2" fmla="*/ 740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19050">
                  <a:moveTo>
                    <a:pt x="26880" y="7404"/>
                  </a:moveTo>
                  <a:cubicBezTo>
                    <a:pt x="17736" y="6385"/>
                    <a:pt x="12440" y="8604"/>
                    <a:pt x="7144" y="9786"/>
                  </a:cubicBezTo>
                  <a:cubicBezTo>
                    <a:pt x="18736" y="17682"/>
                    <a:pt x="19993" y="9747"/>
                    <a:pt x="26880" y="74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E28538D9-0C1E-475C-348F-6F2A04EC7FE0}"/>
              </a:ext>
            </a:extLst>
          </p:cNvPr>
          <p:cNvSpPr/>
          <p:nvPr/>
        </p:nvSpPr>
        <p:spPr>
          <a:xfrm>
            <a:off x="3737039" y="1409131"/>
            <a:ext cx="1649824" cy="1649824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4D1C05F-8114-3FFD-6FAE-CE59BA4E0E93}"/>
              </a:ext>
            </a:extLst>
          </p:cNvPr>
          <p:cNvGrpSpPr/>
          <p:nvPr/>
        </p:nvGrpSpPr>
        <p:grpSpPr>
          <a:xfrm>
            <a:off x="3645685" y="3264305"/>
            <a:ext cx="1908582" cy="932365"/>
            <a:chOff x="-1291760" y="4461739"/>
            <a:chExt cx="1908582" cy="93236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6520350-FFF8-FD77-B200-493A7F34ADCB}"/>
                </a:ext>
              </a:extLst>
            </p:cNvPr>
            <p:cNvSpPr txBox="1"/>
            <p:nvPr/>
          </p:nvSpPr>
          <p:spPr>
            <a:xfrm>
              <a:off x="-1050164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0858C42-A5B1-D463-ECA1-A8B7830B8766}"/>
                </a:ext>
              </a:extLst>
            </p:cNvPr>
            <p:cNvSpPr txBox="1"/>
            <p:nvPr/>
          </p:nvSpPr>
          <p:spPr>
            <a:xfrm>
              <a:off x="-1291760" y="4747773"/>
              <a:ext cx="190858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CD8BCA9-B1F4-C92F-000B-E59FC3E45113}"/>
              </a:ext>
            </a:extLst>
          </p:cNvPr>
          <p:cNvGrpSpPr/>
          <p:nvPr/>
        </p:nvGrpSpPr>
        <p:grpSpPr>
          <a:xfrm>
            <a:off x="5748647" y="1161513"/>
            <a:ext cx="2053544" cy="2167353"/>
            <a:chOff x="10970536" y="5473950"/>
            <a:chExt cx="636791" cy="672082"/>
          </a:xfrm>
          <a:gradFill>
            <a:gsLst>
              <a:gs pos="0">
                <a:srgbClr val="0287FD"/>
              </a:gs>
              <a:gs pos="100000">
                <a:srgbClr val="0272C2"/>
              </a:gs>
            </a:gsLst>
            <a:lin ang="5400000" scaled="1"/>
          </a:gradFill>
        </p:grpSpPr>
        <p:sp>
          <p:nvSpPr>
            <p:cNvPr id="39" name="任意多边形: 形状 1381">
              <a:extLst>
                <a:ext uri="{FF2B5EF4-FFF2-40B4-BE49-F238E27FC236}">
                  <a16:creationId xmlns:a16="http://schemas.microsoft.com/office/drawing/2014/main" id="{2E243FA8-09C8-4A4B-FABD-6555C9CC5618}"/>
                </a:ext>
              </a:extLst>
            </p:cNvPr>
            <p:cNvSpPr/>
            <p:nvPr/>
          </p:nvSpPr>
          <p:spPr>
            <a:xfrm>
              <a:off x="11588277" y="5765425"/>
              <a:ext cx="19050" cy="38100"/>
            </a:xfrm>
            <a:custGeom>
              <a:avLst/>
              <a:gdLst>
                <a:gd name="connsiteX0" fmla="*/ 8887 w 19050"/>
                <a:gd name="connsiteY0" fmla="*/ 28946 h 38100"/>
                <a:gd name="connsiteX1" fmla="*/ 19345 w 19050"/>
                <a:gd name="connsiteY1" fmla="*/ 15688 h 38100"/>
                <a:gd name="connsiteX2" fmla="*/ 13240 w 19050"/>
                <a:gd name="connsiteY2" fmla="*/ 11325 h 38100"/>
                <a:gd name="connsiteX3" fmla="*/ 7144 w 19050"/>
                <a:gd name="connsiteY3" fmla="*/ 7144 h 38100"/>
                <a:gd name="connsiteX4" fmla="*/ 8887 w 19050"/>
                <a:gd name="connsiteY4" fmla="*/ 2894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38100">
                  <a:moveTo>
                    <a:pt x="8887" y="28946"/>
                  </a:moveTo>
                  <a:cubicBezTo>
                    <a:pt x="11925" y="37748"/>
                    <a:pt x="16288" y="26384"/>
                    <a:pt x="19345" y="15688"/>
                  </a:cubicBezTo>
                  <a:cubicBezTo>
                    <a:pt x="19345" y="15688"/>
                    <a:pt x="16288" y="13506"/>
                    <a:pt x="13240" y="11325"/>
                  </a:cubicBezTo>
                  <a:cubicBezTo>
                    <a:pt x="10192" y="9239"/>
                    <a:pt x="7144" y="7144"/>
                    <a:pt x="7144" y="7144"/>
                  </a:cubicBezTo>
                  <a:lnTo>
                    <a:pt x="8887" y="289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1382">
              <a:extLst>
                <a:ext uri="{FF2B5EF4-FFF2-40B4-BE49-F238E27FC236}">
                  <a16:creationId xmlns:a16="http://schemas.microsoft.com/office/drawing/2014/main" id="{A059FD76-85AB-7640-E0BE-654DDF7188AD}"/>
                </a:ext>
              </a:extLst>
            </p:cNvPr>
            <p:cNvSpPr/>
            <p:nvPr/>
          </p:nvSpPr>
          <p:spPr>
            <a:xfrm>
              <a:off x="11564636" y="5716428"/>
              <a:ext cx="38100" cy="38100"/>
            </a:xfrm>
            <a:custGeom>
              <a:avLst/>
              <a:gdLst>
                <a:gd name="connsiteX0" fmla="*/ 31337 w 38100"/>
                <a:gd name="connsiteY0" fmla="*/ 28508 h 38100"/>
                <a:gd name="connsiteX1" fmla="*/ 28870 w 38100"/>
                <a:gd name="connsiteY1" fmla="*/ 24994 h 38100"/>
                <a:gd name="connsiteX2" fmla="*/ 23231 w 38100"/>
                <a:gd name="connsiteY2" fmla="*/ 17478 h 38100"/>
                <a:gd name="connsiteX3" fmla="*/ 14278 w 38100"/>
                <a:gd name="connsiteY3" fmla="*/ 7144 h 38100"/>
                <a:gd name="connsiteX4" fmla="*/ 19326 w 38100"/>
                <a:gd name="connsiteY4" fmla="*/ 14868 h 38100"/>
                <a:gd name="connsiteX5" fmla="*/ 22803 w 38100"/>
                <a:gd name="connsiteY5" fmla="*/ 20288 h 38100"/>
                <a:gd name="connsiteX6" fmla="*/ 24127 w 38100"/>
                <a:gd name="connsiteY6" fmla="*/ 22831 h 38100"/>
                <a:gd name="connsiteX7" fmla="*/ 15983 w 38100"/>
                <a:gd name="connsiteY7" fmla="*/ 29470 h 38100"/>
                <a:gd name="connsiteX8" fmla="*/ 11278 w 38100"/>
                <a:gd name="connsiteY8" fmla="*/ 22831 h 38100"/>
                <a:gd name="connsiteX9" fmla="*/ 7144 w 38100"/>
                <a:gd name="connsiteY9" fmla="*/ 16478 h 38100"/>
                <a:gd name="connsiteX10" fmla="*/ 13602 w 38100"/>
                <a:gd name="connsiteY10" fmla="*/ 30194 h 38100"/>
                <a:gd name="connsiteX11" fmla="*/ 19583 w 38100"/>
                <a:gd name="connsiteY11" fmla="*/ 32204 h 38100"/>
                <a:gd name="connsiteX12" fmla="*/ 31337 w 38100"/>
                <a:gd name="connsiteY12" fmla="*/ 2850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38100">
                  <a:moveTo>
                    <a:pt x="31337" y="28508"/>
                  </a:moveTo>
                  <a:cubicBezTo>
                    <a:pt x="31337" y="28508"/>
                    <a:pt x="30347" y="27099"/>
                    <a:pt x="28870" y="24994"/>
                  </a:cubicBezTo>
                  <a:cubicBezTo>
                    <a:pt x="27308" y="22917"/>
                    <a:pt x="25622" y="20088"/>
                    <a:pt x="23231" y="17478"/>
                  </a:cubicBezTo>
                  <a:cubicBezTo>
                    <a:pt x="18755" y="12316"/>
                    <a:pt x="14278" y="7144"/>
                    <a:pt x="14278" y="7144"/>
                  </a:cubicBezTo>
                  <a:cubicBezTo>
                    <a:pt x="14278" y="7144"/>
                    <a:pt x="16802" y="11011"/>
                    <a:pt x="19326" y="14868"/>
                  </a:cubicBezTo>
                  <a:cubicBezTo>
                    <a:pt x="20593" y="16840"/>
                    <a:pt x="21860" y="18812"/>
                    <a:pt x="22803" y="20288"/>
                  </a:cubicBezTo>
                  <a:cubicBezTo>
                    <a:pt x="23593" y="21812"/>
                    <a:pt x="24127" y="22831"/>
                    <a:pt x="24127" y="22831"/>
                  </a:cubicBezTo>
                  <a:cubicBezTo>
                    <a:pt x="22574" y="33099"/>
                    <a:pt x="19269" y="32833"/>
                    <a:pt x="15983" y="29470"/>
                  </a:cubicBezTo>
                  <a:cubicBezTo>
                    <a:pt x="14345" y="27775"/>
                    <a:pt x="12706" y="25289"/>
                    <a:pt x="11278" y="22831"/>
                  </a:cubicBezTo>
                  <a:cubicBezTo>
                    <a:pt x="9687" y="20393"/>
                    <a:pt x="8163" y="18050"/>
                    <a:pt x="7144" y="16478"/>
                  </a:cubicBezTo>
                  <a:cubicBezTo>
                    <a:pt x="10020" y="23622"/>
                    <a:pt x="11525" y="27946"/>
                    <a:pt x="13602" y="30194"/>
                  </a:cubicBezTo>
                  <a:cubicBezTo>
                    <a:pt x="15573" y="32461"/>
                    <a:pt x="17583" y="32756"/>
                    <a:pt x="19583" y="32204"/>
                  </a:cubicBezTo>
                  <a:cubicBezTo>
                    <a:pt x="23584" y="31137"/>
                    <a:pt x="27546" y="26518"/>
                    <a:pt x="31337" y="2850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1383">
              <a:extLst>
                <a:ext uri="{FF2B5EF4-FFF2-40B4-BE49-F238E27FC236}">
                  <a16:creationId xmlns:a16="http://schemas.microsoft.com/office/drawing/2014/main" id="{EF24426A-FDB9-2DFD-8661-4A6ECE5A767D}"/>
                </a:ext>
              </a:extLst>
            </p:cNvPr>
            <p:cNvSpPr/>
            <p:nvPr/>
          </p:nvSpPr>
          <p:spPr>
            <a:xfrm>
              <a:off x="11556968" y="5684543"/>
              <a:ext cx="19050" cy="19050"/>
            </a:xfrm>
            <a:custGeom>
              <a:avLst/>
              <a:gdLst>
                <a:gd name="connsiteX0" fmla="*/ 17755 w 19050"/>
                <a:gd name="connsiteY0" fmla="*/ 15959 h 19050"/>
                <a:gd name="connsiteX1" fmla="*/ 7144 w 19050"/>
                <a:gd name="connsiteY1" fmla="*/ 14893 h 19050"/>
                <a:gd name="connsiteX2" fmla="*/ 17755 w 19050"/>
                <a:gd name="connsiteY2" fmla="*/ 159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7755" y="15959"/>
                  </a:moveTo>
                  <a:cubicBezTo>
                    <a:pt x="13211" y="1015"/>
                    <a:pt x="7353" y="8158"/>
                    <a:pt x="7144" y="14893"/>
                  </a:cubicBezTo>
                  <a:cubicBezTo>
                    <a:pt x="10658" y="14588"/>
                    <a:pt x="17621" y="22856"/>
                    <a:pt x="17755" y="159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1384">
              <a:extLst>
                <a:ext uri="{FF2B5EF4-FFF2-40B4-BE49-F238E27FC236}">
                  <a16:creationId xmlns:a16="http://schemas.microsoft.com/office/drawing/2014/main" id="{AC343822-968F-0287-3D0E-4A14D2908E80}"/>
                </a:ext>
              </a:extLst>
            </p:cNvPr>
            <p:cNvSpPr/>
            <p:nvPr/>
          </p:nvSpPr>
          <p:spPr>
            <a:xfrm>
              <a:off x="11025904" y="5949672"/>
              <a:ext cx="19050" cy="19050"/>
            </a:xfrm>
            <a:custGeom>
              <a:avLst/>
              <a:gdLst>
                <a:gd name="connsiteX0" fmla="*/ 12323 w 19050"/>
                <a:gd name="connsiteY0" fmla="*/ 20064 h 19050"/>
                <a:gd name="connsiteX1" fmla="*/ 11475 w 19050"/>
                <a:gd name="connsiteY1" fmla="*/ 9034 h 19050"/>
                <a:gd name="connsiteX2" fmla="*/ 12323 w 19050"/>
                <a:gd name="connsiteY2" fmla="*/ 200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323" y="20064"/>
                  </a:moveTo>
                  <a:cubicBezTo>
                    <a:pt x="11161" y="14968"/>
                    <a:pt x="9180" y="9482"/>
                    <a:pt x="11475" y="9034"/>
                  </a:cubicBezTo>
                  <a:cubicBezTo>
                    <a:pt x="6732" y="5615"/>
                    <a:pt x="4427" y="5529"/>
                    <a:pt x="12323" y="2006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1385">
              <a:extLst>
                <a:ext uri="{FF2B5EF4-FFF2-40B4-BE49-F238E27FC236}">
                  <a16:creationId xmlns:a16="http://schemas.microsoft.com/office/drawing/2014/main" id="{C0A7BD63-7AD3-D459-2D40-2B0B728BABE4}"/>
                </a:ext>
              </a:extLst>
            </p:cNvPr>
            <p:cNvSpPr/>
            <p:nvPr/>
          </p:nvSpPr>
          <p:spPr>
            <a:xfrm>
              <a:off x="11030236" y="5951326"/>
              <a:ext cx="9525" cy="9525"/>
            </a:xfrm>
            <a:custGeom>
              <a:avLst/>
              <a:gdLst>
                <a:gd name="connsiteX0" fmla="*/ 7144 w 9525"/>
                <a:gd name="connsiteY0" fmla="*/ 7380 h 9525"/>
                <a:gd name="connsiteX1" fmla="*/ 10096 w 9525"/>
                <a:gd name="connsiteY1" fmla="*/ 9628 h 9525"/>
                <a:gd name="connsiteX2" fmla="*/ 7925 w 9525"/>
                <a:gd name="connsiteY2" fmla="*/ 7180 h 9525"/>
                <a:gd name="connsiteX3" fmla="*/ 7144 w 9525"/>
                <a:gd name="connsiteY3" fmla="*/ 738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144" y="7380"/>
                  </a:moveTo>
                  <a:cubicBezTo>
                    <a:pt x="8030" y="8056"/>
                    <a:pt x="8992" y="8780"/>
                    <a:pt x="10096" y="9628"/>
                  </a:cubicBezTo>
                  <a:cubicBezTo>
                    <a:pt x="9373" y="8799"/>
                    <a:pt x="8839" y="8065"/>
                    <a:pt x="7925" y="7180"/>
                  </a:cubicBezTo>
                  <a:cubicBezTo>
                    <a:pt x="7506" y="7046"/>
                    <a:pt x="7420" y="7323"/>
                    <a:pt x="7144" y="73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任意多边形: 形状 1386">
              <a:extLst>
                <a:ext uri="{FF2B5EF4-FFF2-40B4-BE49-F238E27FC236}">
                  <a16:creationId xmlns:a16="http://schemas.microsoft.com/office/drawing/2014/main" id="{C38212DF-0918-DD4F-59EA-750C5809904F}"/>
                </a:ext>
              </a:extLst>
            </p:cNvPr>
            <p:cNvSpPr/>
            <p:nvPr/>
          </p:nvSpPr>
          <p:spPr>
            <a:xfrm>
              <a:off x="10970536" y="5491419"/>
              <a:ext cx="619125" cy="628650"/>
            </a:xfrm>
            <a:custGeom>
              <a:avLst/>
              <a:gdLst>
                <a:gd name="connsiteX0" fmla="*/ 149377 w 619125"/>
                <a:gd name="connsiteY0" fmla="*/ 188900 h 628650"/>
                <a:gd name="connsiteX1" fmla="*/ 151663 w 619125"/>
                <a:gd name="connsiteY1" fmla="*/ 179451 h 628650"/>
                <a:gd name="connsiteX2" fmla="*/ 155911 w 619125"/>
                <a:gd name="connsiteY2" fmla="*/ 172564 h 628650"/>
                <a:gd name="connsiteX3" fmla="*/ 165379 w 619125"/>
                <a:gd name="connsiteY3" fmla="*/ 158563 h 628650"/>
                <a:gd name="connsiteX4" fmla="*/ 171532 w 619125"/>
                <a:gd name="connsiteY4" fmla="*/ 159144 h 628650"/>
                <a:gd name="connsiteX5" fmla="*/ 177571 w 619125"/>
                <a:gd name="connsiteY5" fmla="*/ 159829 h 628650"/>
                <a:gd name="connsiteX6" fmla="*/ 179171 w 619125"/>
                <a:gd name="connsiteY6" fmla="*/ 138808 h 628650"/>
                <a:gd name="connsiteX7" fmla="*/ 200517 w 619125"/>
                <a:gd name="connsiteY7" fmla="*/ 124206 h 628650"/>
                <a:gd name="connsiteX8" fmla="*/ 209889 w 619125"/>
                <a:gd name="connsiteY8" fmla="*/ 115700 h 628650"/>
                <a:gd name="connsiteX9" fmla="*/ 216471 w 619125"/>
                <a:gd name="connsiteY9" fmla="*/ 111138 h 628650"/>
                <a:gd name="connsiteX10" fmla="*/ 215166 w 619125"/>
                <a:gd name="connsiteY10" fmla="*/ 122444 h 628650"/>
                <a:gd name="connsiteX11" fmla="*/ 240169 w 619125"/>
                <a:gd name="connsiteY11" fmla="*/ 94050 h 628650"/>
                <a:gd name="connsiteX12" fmla="*/ 241589 w 619125"/>
                <a:gd name="connsiteY12" fmla="*/ 96326 h 628650"/>
                <a:gd name="connsiteX13" fmla="*/ 319627 w 619125"/>
                <a:gd name="connsiteY13" fmla="*/ 65056 h 628650"/>
                <a:gd name="connsiteX14" fmla="*/ 411200 w 619125"/>
                <a:gd name="connsiteY14" fmla="*/ 68466 h 628650"/>
                <a:gd name="connsiteX15" fmla="*/ 408133 w 619125"/>
                <a:gd name="connsiteY15" fmla="*/ 62722 h 628650"/>
                <a:gd name="connsiteX16" fmla="*/ 499602 w 619125"/>
                <a:gd name="connsiteY16" fmla="*/ 104737 h 628650"/>
                <a:gd name="connsiteX17" fmla="*/ 576812 w 619125"/>
                <a:gd name="connsiteY17" fmla="*/ 164335 h 628650"/>
                <a:gd name="connsiteX18" fmla="*/ 559086 w 619125"/>
                <a:gd name="connsiteY18" fmla="*/ 136293 h 628650"/>
                <a:gd name="connsiteX19" fmla="*/ 536197 w 619125"/>
                <a:gd name="connsiteY19" fmla="*/ 105194 h 628650"/>
                <a:gd name="connsiteX20" fmla="*/ 522119 w 619125"/>
                <a:gd name="connsiteY20" fmla="*/ 91345 h 628650"/>
                <a:gd name="connsiteX21" fmla="*/ 514823 w 619125"/>
                <a:gd name="connsiteY21" fmla="*/ 84963 h 628650"/>
                <a:gd name="connsiteX22" fmla="*/ 506898 w 619125"/>
                <a:gd name="connsiteY22" fmla="*/ 79734 h 628650"/>
                <a:gd name="connsiteX23" fmla="*/ 491067 w 619125"/>
                <a:gd name="connsiteY23" fmla="*/ 71209 h 628650"/>
                <a:gd name="connsiteX24" fmla="*/ 474865 w 619125"/>
                <a:gd name="connsiteY24" fmla="*/ 67332 h 628650"/>
                <a:gd name="connsiteX25" fmla="*/ 465921 w 619125"/>
                <a:gd name="connsiteY25" fmla="*/ 59017 h 628650"/>
                <a:gd name="connsiteX26" fmla="*/ 454406 w 619125"/>
                <a:gd name="connsiteY26" fmla="*/ 53845 h 628650"/>
                <a:gd name="connsiteX27" fmla="*/ 439471 w 619125"/>
                <a:gd name="connsiteY27" fmla="*/ 42281 h 628650"/>
                <a:gd name="connsiteX28" fmla="*/ 421097 w 619125"/>
                <a:gd name="connsiteY28" fmla="*/ 34842 h 628650"/>
                <a:gd name="connsiteX29" fmla="*/ 404038 w 619125"/>
                <a:gd name="connsiteY29" fmla="*/ 31223 h 628650"/>
                <a:gd name="connsiteX30" fmla="*/ 373329 w 619125"/>
                <a:gd name="connsiteY30" fmla="*/ 30147 h 628650"/>
                <a:gd name="connsiteX31" fmla="*/ 309264 w 619125"/>
                <a:gd name="connsiteY31" fmla="*/ 37109 h 628650"/>
                <a:gd name="connsiteX32" fmla="*/ 302015 w 619125"/>
                <a:gd name="connsiteY32" fmla="*/ 26727 h 628650"/>
                <a:gd name="connsiteX33" fmla="*/ 308568 w 619125"/>
                <a:gd name="connsiteY33" fmla="*/ 25136 h 628650"/>
                <a:gd name="connsiteX34" fmla="*/ 323237 w 619125"/>
                <a:gd name="connsiteY34" fmla="*/ 22784 h 628650"/>
                <a:gd name="connsiteX35" fmla="*/ 338077 w 619125"/>
                <a:gd name="connsiteY35" fmla="*/ 20660 h 628650"/>
                <a:gd name="connsiteX36" fmla="*/ 344878 w 619125"/>
                <a:gd name="connsiteY36" fmla="*/ 20269 h 628650"/>
                <a:gd name="connsiteX37" fmla="*/ 340744 w 619125"/>
                <a:gd name="connsiteY37" fmla="*/ 19450 h 628650"/>
                <a:gd name="connsiteX38" fmla="*/ 331590 w 619125"/>
                <a:gd name="connsiteY38" fmla="*/ 18040 h 628650"/>
                <a:gd name="connsiteX39" fmla="*/ 318132 w 619125"/>
                <a:gd name="connsiteY39" fmla="*/ 16754 h 628650"/>
                <a:gd name="connsiteX40" fmla="*/ 342954 w 619125"/>
                <a:gd name="connsiteY40" fmla="*/ 12878 h 628650"/>
                <a:gd name="connsiteX41" fmla="*/ 362204 w 619125"/>
                <a:gd name="connsiteY41" fmla="*/ 7144 h 628650"/>
                <a:gd name="connsiteX42" fmla="*/ 292271 w 619125"/>
                <a:gd name="connsiteY42" fmla="*/ 16078 h 628650"/>
                <a:gd name="connsiteX43" fmla="*/ 274364 w 619125"/>
                <a:gd name="connsiteY43" fmla="*/ 19850 h 628650"/>
                <a:gd name="connsiteX44" fmla="*/ 257819 w 619125"/>
                <a:gd name="connsiteY44" fmla="*/ 25432 h 628650"/>
                <a:gd name="connsiteX45" fmla="*/ 250190 w 619125"/>
                <a:gd name="connsiteY45" fmla="*/ 28423 h 628650"/>
                <a:gd name="connsiteX46" fmla="*/ 243360 w 619125"/>
                <a:gd name="connsiteY46" fmla="*/ 32309 h 628650"/>
                <a:gd name="connsiteX47" fmla="*/ 231816 w 619125"/>
                <a:gd name="connsiteY47" fmla="*/ 40567 h 628650"/>
                <a:gd name="connsiteX48" fmla="*/ 256219 w 619125"/>
                <a:gd name="connsiteY48" fmla="*/ 32890 h 628650"/>
                <a:gd name="connsiteX49" fmla="*/ 283061 w 619125"/>
                <a:gd name="connsiteY49" fmla="*/ 26070 h 628650"/>
                <a:gd name="connsiteX50" fmla="*/ 303806 w 619125"/>
                <a:gd name="connsiteY50" fmla="*/ 33223 h 628650"/>
                <a:gd name="connsiteX51" fmla="*/ 269564 w 619125"/>
                <a:gd name="connsiteY51" fmla="*/ 46834 h 628650"/>
                <a:gd name="connsiteX52" fmla="*/ 237836 w 619125"/>
                <a:gd name="connsiteY52" fmla="*/ 59436 h 628650"/>
                <a:gd name="connsiteX53" fmla="*/ 178181 w 619125"/>
                <a:gd name="connsiteY53" fmla="*/ 95907 h 628650"/>
                <a:gd name="connsiteX54" fmla="*/ 170504 w 619125"/>
                <a:gd name="connsiteY54" fmla="*/ 102165 h 628650"/>
                <a:gd name="connsiteX55" fmla="*/ 162979 w 619125"/>
                <a:gd name="connsiteY55" fmla="*/ 108394 h 628650"/>
                <a:gd name="connsiteX56" fmla="*/ 151187 w 619125"/>
                <a:gd name="connsiteY56" fmla="*/ 113262 h 628650"/>
                <a:gd name="connsiteX57" fmla="*/ 152568 w 619125"/>
                <a:gd name="connsiteY57" fmla="*/ 101556 h 628650"/>
                <a:gd name="connsiteX58" fmla="*/ 143710 w 619125"/>
                <a:gd name="connsiteY58" fmla="*/ 131912 h 628650"/>
                <a:gd name="connsiteX59" fmla="*/ 133851 w 619125"/>
                <a:gd name="connsiteY59" fmla="*/ 118501 h 628650"/>
                <a:gd name="connsiteX60" fmla="*/ 124060 w 619125"/>
                <a:gd name="connsiteY60" fmla="*/ 139751 h 628650"/>
                <a:gd name="connsiteX61" fmla="*/ 113858 w 619125"/>
                <a:gd name="connsiteY61" fmla="*/ 149895 h 628650"/>
                <a:gd name="connsiteX62" fmla="*/ 108610 w 619125"/>
                <a:gd name="connsiteY62" fmla="*/ 163649 h 628650"/>
                <a:gd name="connsiteX63" fmla="*/ 103209 w 619125"/>
                <a:gd name="connsiteY63" fmla="*/ 157782 h 628650"/>
                <a:gd name="connsiteX64" fmla="*/ 110944 w 619125"/>
                <a:gd name="connsiteY64" fmla="*/ 140703 h 628650"/>
                <a:gd name="connsiteX65" fmla="*/ 103152 w 619125"/>
                <a:gd name="connsiteY65" fmla="*/ 156172 h 628650"/>
                <a:gd name="connsiteX66" fmla="*/ 99218 w 619125"/>
                <a:gd name="connsiteY66" fmla="*/ 170678 h 628650"/>
                <a:gd name="connsiteX67" fmla="*/ 96485 w 619125"/>
                <a:gd name="connsiteY67" fmla="*/ 161792 h 628650"/>
                <a:gd name="connsiteX68" fmla="*/ 93913 w 619125"/>
                <a:gd name="connsiteY68" fmla="*/ 152629 h 628650"/>
                <a:gd name="connsiteX69" fmla="*/ 86636 w 619125"/>
                <a:gd name="connsiteY69" fmla="*/ 171183 h 628650"/>
                <a:gd name="connsiteX70" fmla="*/ 70958 w 619125"/>
                <a:gd name="connsiteY70" fmla="*/ 180289 h 628650"/>
                <a:gd name="connsiteX71" fmla="*/ 78092 w 619125"/>
                <a:gd name="connsiteY71" fmla="*/ 196253 h 628650"/>
                <a:gd name="connsiteX72" fmla="*/ 69405 w 619125"/>
                <a:gd name="connsiteY72" fmla="*/ 198901 h 628650"/>
                <a:gd name="connsiteX73" fmla="*/ 72129 w 619125"/>
                <a:gd name="connsiteY73" fmla="*/ 220685 h 628650"/>
                <a:gd name="connsiteX74" fmla="*/ 64005 w 619125"/>
                <a:gd name="connsiteY74" fmla="*/ 208721 h 628650"/>
                <a:gd name="connsiteX75" fmla="*/ 54661 w 619125"/>
                <a:gd name="connsiteY75" fmla="*/ 230724 h 628650"/>
                <a:gd name="connsiteX76" fmla="*/ 63871 w 619125"/>
                <a:gd name="connsiteY76" fmla="*/ 242097 h 628650"/>
                <a:gd name="connsiteX77" fmla="*/ 51289 w 619125"/>
                <a:gd name="connsiteY77" fmla="*/ 251546 h 628650"/>
                <a:gd name="connsiteX78" fmla="*/ 36096 w 619125"/>
                <a:gd name="connsiteY78" fmla="*/ 248745 h 628650"/>
                <a:gd name="connsiteX79" fmla="*/ 35096 w 619125"/>
                <a:gd name="connsiteY79" fmla="*/ 240582 h 628650"/>
                <a:gd name="connsiteX80" fmla="*/ 35230 w 619125"/>
                <a:gd name="connsiteY80" fmla="*/ 232229 h 628650"/>
                <a:gd name="connsiteX81" fmla="*/ 36334 w 619125"/>
                <a:gd name="connsiteY81" fmla="*/ 215541 h 628650"/>
                <a:gd name="connsiteX82" fmla="*/ 39830 w 619125"/>
                <a:gd name="connsiteY82" fmla="*/ 189519 h 628650"/>
                <a:gd name="connsiteX83" fmla="*/ 34744 w 619125"/>
                <a:gd name="connsiteY83" fmla="*/ 209036 h 628650"/>
                <a:gd name="connsiteX84" fmla="*/ 31553 w 619125"/>
                <a:gd name="connsiteY84" fmla="*/ 228895 h 628650"/>
                <a:gd name="connsiteX85" fmla="*/ 21856 w 619125"/>
                <a:gd name="connsiteY85" fmla="*/ 237011 h 628650"/>
                <a:gd name="connsiteX86" fmla="*/ 17723 w 619125"/>
                <a:gd name="connsiteY86" fmla="*/ 239925 h 628650"/>
                <a:gd name="connsiteX87" fmla="*/ 15779 w 619125"/>
                <a:gd name="connsiteY87" fmla="*/ 231429 h 628650"/>
                <a:gd name="connsiteX88" fmla="*/ 8455 w 619125"/>
                <a:gd name="connsiteY88" fmla="*/ 263214 h 628650"/>
                <a:gd name="connsiteX89" fmla="*/ 7207 w 619125"/>
                <a:gd name="connsiteY89" fmla="*/ 297237 h 628650"/>
                <a:gd name="connsiteX90" fmla="*/ 11169 w 619125"/>
                <a:gd name="connsiteY90" fmla="*/ 330622 h 628650"/>
                <a:gd name="connsiteX91" fmla="*/ 18694 w 619125"/>
                <a:gd name="connsiteY91" fmla="*/ 361036 h 628650"/>
                <a:gd name="connsiteX92" fmla="*/ 23342 w 619125"/>
                <a:gd name="connsiteY92" fmla="*/ 348701 h 628650"/>
                <a:gd name="connsiteX93" fmla="*/ 19647 w 619125"/>
                <a:gd name="connsiteY93" fmla="*/ 371694 h 628650"/>
                <a:gd name="connsiteX94" fmla="*/ 44640 w 619125"/>
                <a:gd name="connsiteY94" fmla="*/ 387953 h 628650"/>
                <a:gd name="connsiteX95" fmla="*/ 49146 w 619125"/>
                <a:gd name="connsiteY95" fmla="*/ 419119 h 628650"/>
                <a:gd name="connsiteX96" fmla="*/ 53213 w 619125"/>
                <a:gd name="connsiteY96" fmla="*/ 448389 h 628650"/>
                <a:gd name="connsiteX97" fmla="*/ 60899 w 619125"/>
                <a:gd name="connsiteY97" fmla="*/ 442665 h 628650"/>
                <a:gd name="connsiteX98" fmla="*/ 70062 w 619125"/>
                <a:gd name="connsiteY98" fmla="*/ 459686 h 628650"/>
                <a:gd name="connsiteX99" fmla="*/ 81912 w 619125"/>
                <a:gd name="connsiteY99" fmla="*/ 476250 h 628650"/>
                <a:gd name="connsiteX100" fmla="*/ 69815 w 619125"/>
                <a:gd name="connsiteY100" fmla="*/ 469468 h 628650"/>
                <a:gd name="connsiteX101" fmla="*/ 77006 w 619125"/>
                <a:gd name="connsiteY101" fmla="*/ 484699 h 628650"/>
                <a:gd name="connsiteX102" fmla="*/ 85312 w 619125"/>
                <a:gd name="connsiteY102" fmla="*/ 499043 h 628650"/>
                <a:gd name="connsiteX103" fmla="*/ 77035 w 619125"/>
                <a:gd name="connsiteY103" fmla="*/ 496748 h 628650"/>
                <a:gd name="connsiteX104" fmla="*/ 68634 w 619125"/>
                <a:gd name="connsiteY104" fmla="*/ 494262 h 628650"/>
                <a:gd name="connsiteX105" fmla="*/ 82350 w 619125"/>
                <a:gd name="connsiteY105" fmla="*/ 511169 h 628650"/>
                <a:gd name="connsiteX106" fmla="*/ 81445 w 619125"/>
                <a:gd name="connsiteY106" fmla="*/ 519455 h 628650"/>
                <a:gd name="connsiteX107" fmla="*/ 100190 w 619125"/>
                <a:gd name="connsiteY107" fmla="*/ 531666 h 628650"/>
                <a:gd name="connsiteX108" fmla="*/ 120345 w 619125"/>
                <a:gd name="connsiteY108" fmla="*/ 547354 h 628650"/>
                <a:gd name="connsiteX109" fmla="*/ 141843 w 619125"/>
                <a:gd name="connsiteY109" fmla="*/ 562756 h 628650"/>
                <a:gd name="connsiteX110" fmla="*/ 163722 w 619125"/>
                <a:gd name="connsiteY110" fmla="*/ 574167 h 628650"/>
                <a:gd name="connsiteX111" fmla="*/ 157607 w 619125"/>
                <a:gd name="connsiteY111" fmla="*/ 579987 h 628650"/>
                <a:gd name="connsiteX112" fmla="*/ 192068 w 619125"/>
                <a:gd name="connsiteY112" fmla="*/ 593741 h 628650"/>
                <a:gd name="connsiteX113" fmla="*/ 210775 w 619125"/>
                <a:gd name="connsiteY113" fmla="*/ 601437 h 628650"/>
                <a:gd name="connsiteX114" fmla="*/ 226396 w 619125"/>
                <a:gd name="connsiteY114" fmla="*/ 601466 h 628650"/>
                <a:gd name="connsiteX115" fmla="*/ 227406 w 619125"/>
                <a:gd name="connsiteY115" fmla="*/ 605371 h 628650"/>
                <a:gd name="connsiteX116" fmla="*/ 243646 w 619125"/>
                <a:gd name="connsiteY116" fmla="*/ 605238 h 628650"/>
                <a:gd name="connsiteX117" fmla="*/ 259753 w 619125"/>
                <a:gd name="connsiteY117" fmla="*/ 603752 h 628650"/>
                <a:gd name="connsiteX118" fmla="*/ 267411 w 619125"/>
                <a:gd name="connsiteY118" fmla="*/ 615858 h 628650"/>
                <a:gd name="connsiteX119" fmla="*/ 289099 w 619125"/>
                <a:gd name="connsiteY119" fmla="*/ 618277 h 628650"/>
                <a:gd name="connsiteX120" fmla="*/ 308445 w 619125"/>
                <a:gd name="connsiteY120" fmla="*/ 620249 h 628650"/>
                <a:gd name="connsiteX121" fmla="*/ 341401 w 619125"/>
                <a:gd name="connsiteY121" fmla="*/ 624421 h 628650"/>
                <a:gd name="connsiteX122" fmla="*/ 364137 w 619125"/>
                <a:gd name="connsiteY122" fmla="*/ 612067 h 628650"/>
                <a:gd name="connsiteX123" fmla="*/ 382263 w 619125"/>
                <a:gd name="connsiteY123" fmla="*/ 607028 h 628650"/>
                <a:gd name="connsiteX124" fmla="*/ 400885 w 619125"/>
                <a:gd name="connsiteY124" fmla="*/ 602380 h 628650"/>
                <a:gd name="connsiteX125" fmla="*/ 485905 w 619125"/>
                <a:gd name="connsiteY125" fmla="*/ 572472 h 628650"/>
                <a:gd name="connsiteX126" fmla="*/ 555971 w 619125"/>
                <a:gd name="connsiteY126" fmla="*/ 514664 h 628650"/>
                <a:gd name="connsiteX127" fmla="*/ 601777 w 619125"/>
                <a:gd name="connsiteY127" fmla="*/ 439388 h 628650"/>
                <a:gd name="connsiteX128" fmla="*/ 609139 w 619125"/>
                <a:gd name="connsiteY128" fmla="*/ 419386 h 628650"/>
                <a:gd name="connsiteX129" fmla="*/ 614369 w 619125"/>
                <a:gd name="connsiteY129" fmla="*/ 399098 h 628650"/>
                <a:gd name="connsiteX130" fmla="*/ 616702 w 619125"/>
                <a:gd name="connsiteY130" fmla="*/ 389106 h 628650"/>
                <a:gd name="connsiteX131" fmla="*/ 618131 w 619125"/>
                <a:gd name="connsiteY131" fmla="*/ 379000 h 628650"/>
                <a:gd name="connsiteX132" fmla="*/ 620588 w 619125"/>
                <a:gd name="connsiteY132" fmla="*/ 359207 h 628650"/>
                <a:gd name="connsiteX133" fmla="*/ 617559 w 619125"/>
                <a:gd name="connsiteY133" fmla="*/ 331918 h 628650"/>
                <a:gd name="connsiteX134" fmla="*/ 608282 w 619125"/>
                <a:gd name="connsiteY134" fmla="*/ 302885 h 628650"/>
                <a:gd name="connsiteX135" fmla="*/ 606815 w 619125"/>
                <a:gd name="connsiteY135" fmla="*/ 349739 h 628650"/>
                <a:gd name="connsiteX136" fmla="*/ 594071 w 619125"/>
                <a:gd name="connsiteY136" fmla="*/ 366684 h 628650"/>
                <a:gd name="connsiteX137" fmla="*/ 578145 w 619125"/>
                <a:gd name="connsiteY137" fmla="*/ 379657 h 628650"/>
                <a:gd name="connsiteX138" fmla="*/ 588784 w 619125"/>
                <a:gd name="connsiteY138" fmla="*/ 375685 h 628650"/>
                <a:gd name="connsiteX139" fmla="*/ 587699 w 619125"/>
                <a:gd name="connsiteY139" fmla="*/ 387668 h 628650"/>
                <a:gd name="connsiteX140" fmla="*/ 584660 w 619125"/>
                <a:gd name="connsiteY140" fmla="*/ 392992 h 628650"/>
                <a:gd name="connsiteX141" fmla="*/ 582384 w 619125"/>
                <a:gd name="connsiteY141" fmla="*/ 407632 h 628650"/>
                <a:gd name="connsiteX142" fmla="*/ 568953 w 619125"/>
                <a:gd name="connsiteY142" fmla="*/ 401193 h 628650"/>
                <a:gd name="connsiteX143" fmla="*/ 555275 w 619125"/>
                <a:gd name="connsiteY143" fmla="*/ 423596 h 628650"/>
                <a:gd name="connsiteX144" fmla="*/ 561400 w 619125"/>
                <a:gd name="connsiteY144" fmla="*/ 433292 h 628650"/>
                <a:gd name="connsiteX145" fmla="*/ 546674 w 619125"/>
                <a:gd name="connsiteY145" fmla="*/ 443541 h 628650"/>
                <a:gd name="connsiteX146" fmla="*/ 532968 w 619125"/>
                <a:gd name="connsiteY146" fmla="*/ 445246 h 628650"/>
                <a:gd name="connsiteX147" fmla="*/ 541369 w 619125"/>
                <a:gd name="connsiteY147" fmla="*/ 449742 h 628650"/>
                <a:gd name="connsiteX148" fmla="*/ 533511 w 619125"/>
                <a:gd name="connsiteY148" fmla="*/ 455924 h 628650"/>
                <a:gd name="connsiteX149" fmla="*/ 528634 w 619125"/>
                <a:gd name="connsiteY149" fmla="*/ 461610 h 628650"/>
                <a:gd name="connsiteX150" fmla="*/ 522995 w 619125"/>
                <a:gd name="connsiteY150" fmla="*/ 466925 h 628650"/>
                <a:gd name="connsiteX151" fmla="*/ 508327 w 619125"/>
                <a:gd name="connsiteY151" fmla="*/ 466249 h 628650"/>
                <a:gd name="connsiteX152" fmla="*/ 501955 w 619125"/>
                <a:gd name="connsiteY152" fmla="*/ 480879 h 628650"/>
                <a:gd name="connsiteX153" fmla="*/ 494668 w 619125"/>
                <a:gd name="connsiteY153" fmla="*/ 474802 h 628650"/>
                <a:gd name="connsiteX154" fmla="*/ 483895 w 619125"/>
                <a:gd name="connsiteY154" fmla="*/ 487451 h 628650"/>
                <a:gd name="connsiteX155" fmla="*/ 473446 w 619125"/>
                <a:gd name="connsiteY155" fmla="*/ 490966 h 628650"/>
                <a:gd name="connsiteX156" fmla="*/ 474894 w 619125"/>
                <a:gd name="connsiteY156" fmla="*/ 476812 h 628650"/>
                <a:gd name="connsiteX157" fmla="*/ 461130 w 619125"/>
                <a:gd name="connsiteY157" fmla="*/ 504577 h 628650"/>
                <a:gd name="connsiteX158" fmla="*/ 462740 w 619125"/>
                <a:gd name="connsiteY158" fmla="*/ 516712 h 628650"/>
                <a:gd name="connsiteX159" fmla="*/ 447462 w 619125"/>
                <a:gd name="connsiteY159" fmla="*/ 531276 h 628650"/>
                <a:gd name="connsiteX160" fmla="*/ 445233 w 619125"/>
                <a:gd name="connsiteY160" fmla="*/ 525580 h 628650"/>
                <a:gd name="connsiteX161" fmla="*/ 437766 w 619125"/>
                <a:gd name="connsiteY161" fmla="*/ 536381 h 628650"/>
                <a:gd name="connsiteX162" fmla="*/ 430784 w 619125"/>
                <a:gd name="connsiteY162" fmla="*/ 535181 h 628650"/>
                <a:gd name="connsiteX163" fmla="*/ 423840 w 619125"/>
                <a:gd name="connsiteY163" fmla="*/ 533600 h 628650"/>
                <a:gd name="connsiteX164" fmla="*/ 410686 w 619125"/>
                <a:gd name="connsiteY164" fmla="*/ 547554 h 628650"/>
                <a:gd name="connsiteX165" fmla="*/ 387235 w 619125"/>
                <a:gd name="connsiteY165" fmla="*/ 553155 h 628650"/>
                <a:gd name="connsiteX166" fmla="*/ 361137 w 619125"/>
                <a:gd name="connsiteY166" fmla="*/ 554831 h 628650"/>
                <a:gd name="connsiteX167" fmla="*/ 337896 w 619125"/>
                <a:gd name="connsiteY167" fmla="*/ 559156 h 628650"/>
                <a:gd name="connsiteX168" fmla="*/ 319055 w 619125"/>
                <a:gd name="connsiteY168" fmla="*/ 553898 h 628650"/>
                <a:gd name="connsiteX169" fmla="*/ 294090 w 619125"/>
                <a:gd name="connsiteY169" fmla="*/ 546211 h 628650"/>
                <a:gd name="connsiteX170" fmla="*/ 293843 w 619125"/>
                <a:gd name="connsiteY170" fmla="*/ 555679 h 628650"/>
                <a:gd name="connsiteX171" fmla="*/ 276412 w 619125"/>
                <a:gd name="connsiteY171" fmla="*/ 545201 h 628650"/>
                <a:gd name="connsiteX172" fmla="*/ 264782 w 619125"/>
                <a:gd name="connsiteY172" fmla="*/ 538658 h 628650"/>
                <a:gd name="connsiteX173" fmla="*/ 253038 w 619125"/>
                <a:gd name="connsiteY173" fmla="*/ 530523 h 628650"/>
                <a:gd name="connsiteX174" fmla="*/ 242055 w 619125"/>
                <a:gd name="connsiteY174" fmla="*/ 521770 h 628650"/>
                <a:gd name="connsiteX175" fmla="*/ 233302 w 619125"/>
                <a:gd name="connsiteY175" fmla="*/ 511740 h 628650"/>
                <a:gd name="connsiteX176" fmla="*/ 227244 w 619125"/>
                <a:gd name="connsiteY176" fmla="*/ 501948 h 628650"/>
                <a:gd name="connsiteX177" fmla="*/ 225168 w 619125"/>
                <a:gd name="connsiteY177" fmla="*/ 491890 h 628650"/>
                <a:gd name="connsiteX178" fmla="*/ 221396 w 619125"/>
                <a:gd name="connsiteY178" fmla="*/ 500615 h 628650"/>
                <a:gd name="connsiteX179" fmla="*/ 205737 w 619125"/>
                <a:gd name="connsiteY179" fmla="*/ 494929 h 628650"/>
                <a:gd name="connsiteX180" fmla="*/ 199107 w 619125"/>
                <a:gd name="connsiteY180" fmla="*/ 486423 h 628650"/>
                <a:gd name="connsiteX181" fmla="*/ 193173 w 619125"/>
                <a:gd name="connsiteY181" fmla="*/ 467639 h 628650"/>
                <a:gd name="connsiteX182" fmla="*/ 188992 w 619125"/>
                <a:gd name="connsiteY182" fmla="*/ 478269 h 628650"/>
                <a:gd name="connsiteX183" fmla="*/ 169837 w 619125"/>
                <a:gd name="connsiteY183" fmla="*/ 463534 h 628650"/>
                <a:gd name="connsiteX184" fmla="*/ 159845 w 619125"/>
                <a:gd name="connsiteY184" fmla="*/ 458162 h 628650"/>
                <a:gd name="connsiteX185" fmla="*/ 154159 w 619125"/>
                <a:gd name="connsiteY185" fmla="*/ 452685 h 628650"/>
                <a:gd name="connsiteX186" fmla="*/ 148872 w 619125"/>
                <a:gd name="connsiteY186" fmla="*/ 443427 h 628650"/>
                <a:gd name="connsiteX187" fmla="*/ 161445 w 619125"/>
                <a:gd name="connsiteY187" fmla="*/ 448132 h 628650"/>
                <a:gd name="connsiteX188" fmla="*/ 145748 w 619125"/>
                <a:gd name="connsiteY188" fmla="*/ 435092 h 628650"/>
                <a:gd name="connsiteX189" fmla="*/ 131680 w 619125"/>
                <a:gd name="connsiteY189" fmla="*/ 414642 h 628650"/>
                <a:gd name="connsiteX190" fmla="*/ 120593 w 619125"/>
                <a:gd name="connsiteY190" fmla="*/ 390173 h 628650"/>
                <a:gd name="connsiteX191" fmla="*/ 116068 w 619125"/>
                <a:gd name="connsiteY191" fmla="*/ 377590 h 628650"/>
                <a:gd name="connsiteX192" fmla="*/ 113706 w 619125"/>
                <a:gd name="connsiteY192" fmla="*/ 371494 h 628650"/>
                <a:gd name="connsiteX193" fmla="*/ 111906 w 619125"/>
                <a:gd name="connsiteY193" fmla="*/ 365379 h 628650"/>
                <a:gd name="connsiteX194" fmla="*/ 110353 w 619125"/>
                <a:gd name="connsiteY194" fmla="*/ 350206 h 628650"/>
                <a:gd name="connsiteX195" fmla="*/ 109886 w 619125"/>
                <a:gd name="connsiteY195" fmla="*/ 333718 h 628650"/>
                <a:gd name="connsiteX196" fmla="*/ 109610 w 619125"/>
                <a:gd name="connsiteY196" fmla="*/ 325193 h 628650"/>
                <a:gd name="connsiteX197" fmla="*/ 110182 w 619125"/>
                <a:gd name="connsiteY197" fmla="*/ 316421 h 628650"/>
                <a:gd name="connsiteX198" fmla="*/ 111572 w 619125"/>
                <a:gd name="connsiteY198" fmla="*/ 298666 h 628650"/>
                <a:gd name="connsiteX199" fmla="*/ 132699 w 619125"/>
                <a:gd name="connsiteY199" fmla="*/ 233201 h 628650"/>
                <a:gd name="connsiteX200" fmla="*/ 129746 w 619125"/>
                <a:gd name="connsiteY200" fmla="*/ 231362 h 628650"/>
                <a:gd name="connsiteX201" fmla="*/ 137842 w 619125"/>
                <a:gd name="connsiteY201" fmla="*/ 220256 h 628650"/>
                <a:gd name="connsiteX202" fmla="*/ 143967 w 619125"/>
                <a:gd name="connsiteY202" fmla="*/ 208007 h 628650"/>
                <a:gd name="connsiteX203" fmla="*/ 146615 w 619125"/>
                <a:gd name="connsiteY203" fmla="*/ 201435 h 628650"/>
                <a:gd name="connsiteX204" fmla="*/ 150092 w 619125"/>
                <a:gd name="connsiteY204" fmla="*/ 195120 h 628650"/>
                <a:gd name="connsiteX205" fmla="*/ 158721 w 619125"/>
                <a:gd name="connsiteY205" fmla="*/ 183051 h 628650"/>
                <a:gd name="connsiteX206" fmla="*/ 154073 w 619125"/>
                <a:gd name="connsiteY206" fmla="*/ 185880 h 628650"/>
                <a:gd name="connsiteX207" fmla="*/ 149377 w 619125"/>
                <a:gd name="connsiteY207" fmla="*/ 18890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</a:cxnLst>
              <a:rect l="l" t="t" r="r" b="b"/>
              <a:pathLst>
                <a:path w="619125" h="628650">
                  <a:moveTo>
                    <a:pt x="149377" y="188900"/>
                  </a:moveTo>
                  <a:cubicBezTo>
                    <a:pt x="149853" y="185252"/>
                    <a:pt x="150663" y="182175"/>
                    <a:pt x="151663" y="179451"/>
                  </a:cubicBezTo>
                  <a:cubicBezTo>
                    <a:pt x="152882" y="176860"/>
                    <a:pt x="154406" y="174698"/>
                    <a:pt x="155911" y="172564"/>
                  </a:cubicBezTo>
                  <a:cubicBezTo>
                    <a:pt x="159102" y="168412"/>
                    <a:pt x="161950" y="164144"/>
                    <a:pt x="165379" y="158563"/>
                  </a:cubicBezTo>
                  <a:cubicBezTo>
                    <a:pt x="165379" y="158563"/>
                    <a:pt x="168456" y="158858"/>
                    <a:pt x="171532" y="159144"/>
                  </a:cubicBezTo>
                  <a:cubicBezTo>
                    <a:pt x="174552" y="159487"/>
                    <a:pt x="177571" y="159829"/>
                    <a:pt x="177571" y="159829"/>
                  </a:cubicBezTo>
                  <a:cubicBezTo>
                    <a:pt x="184410" y="147704"/>
                    <a:pt x="175114" y="149323"/>
                    <a:pt x="179171" y="138808"/>
                  </a:cubicBezTo>
                  <a:cubicBezTo>
                    <a:pt x="186248" y="136817"/>
                    <a:pt x="193221" y="129778"/>
                    <a:pt x="200517" y="124206"/>
                  </a:cubicBezTo>
                  <a:cubicBezTo>
                    <a:pt x="204013" y="121253"/>
                    <a:pt x="207184" y="118148"/>
                    <a:pt x="209889" y="115700"/>
                  </a:cubicBezTo>
                  <a:cubicBezTo>
                    <a:pt x="212795" y="113548"/>
                    <a:pt x="215100" y="111833"/>
                    <a:pt x="216471" y="111138"/>
                  </a:cubicBezTo>
                  <a:cubicBezTo>
                    <a:pt x="222462" y="112843"/>
                    <a:pt x="215309" y="119177"/>
                    <a:pt x="215166" y="122444"/>
                  </a:cubicBezTo>
                  <a:cubicBezTo>
                    <a:pt x="227177" y="111719"/>
                    <a:pt x="221062" y="102994"/>
                    <a:pt x="240169" y="94050"/>
                  </a:cubicBezTo>
                  <a:lnTo>
                    <a:pt x="241589" y="96326"/>
                  </a:lnTo>
                  <a:cubicBezTo>
                    <a:pt x="261277" y="79658"/>
                    <a:pt x="289499" y="68894"/>
                    <a:pt x="319627" y="65056"/>
                  </a:cubicBezTo>
                  <a:cubicBezTo>
                    <a:pt x="349917" y="61017"/>
                    <a:pt x="381473" y="63541"/>
                    <a:pt x="411200" y="68466"/>
                  </a:cubicBezTo>
                  <a:cubicBezTo>
                    <a:pt x="407562" y="66523"/>
                    <a:pt x="409076" y="65084"/>
                    <a:pt x="408133" y="62722"/>
                  </a:cubicBezTo>
                  <a:cubicBezTo>
                    <a:pt x="439537" y="70256"/>
                    <a:pt x="471446" y="85715"/>
                    <a:pt x="499602" y="104737"/>
                  </a:cubicBezTo>
                  <a:cubicBezTo>
                    <a:pt x="528005" y="123654"/>
                    <a:pt x="552961" y="145523"/>
                    <a:pt x="576812" y="164335"/>
                  </a:cubicBezTo>
                  <a:cubicBezTo>
                    <a:pt x="571230" y="156420"/>
                    <a:pt x="566134" y="146304"/>
                    <a:pt x="559086" y="136293"/>
                  </a:cubicBezTo>
                  <a:cubicBezTo>
                    <a:pt x="552856" y="125682"/>
                    <a:pt x="544560" y="115491"/>
                    <a:pt x="536197" y="105194"/>
                  </a:cubicBezTo>
                  <a:cubicBezTo>
                    <a:pt x="531825" y="100232"/>
                    <a:pt x="526882" y="95812"/>
                    <a:pt x="522119" y="91345"/>
                  </a:cubicBezTo>
                  <a:cubicBezTo>
                    <a:pt x="519700" y="89154"/>
                    <a:pt x="517309" y="86973"/>
                    <a:pt x="514823" y="84963"/>
                  </a:cubicBezTo>
                  <a:cubicBezTo>
                    <a:pt x="512184" y="83134"/>
                    <a:pt x="509546" y="81382"/>
                    <a:pt x="506898" y="79734"/>
                  </a:cubicBezTo>
                  <a:cubicBezTo>
                    <a:pt x="501593" y="76448"/>
                    <a:pt x="496354" y="73457"/>
                    <a:pt x="491067" y="71209"/>
                  </a:cubicBezTo>
                  <a:cubicBezTo>
                    <a:pt x="485543" y="69323"/>
                    <a:pt x="480114" y="67970"/>
                    <a:pt x="474865" y="67332"/>
                  </a:cubicBezTo>
                  <a:cubicBezTo>
                    <a:pt x="472656" y="64027"/>
                    <a:pt x="469589" y="61084"/>
                    <a:pt x="465921" y="59017"/>
                  </a:cubicBezTo>
                  <a:cubicBezTo>
                    <a:pt x="462207" y="57026"/>
                    <a:pt x="458159" y="55416"/>
                    <a:pt x="454406" y="53845"/>
                  </a:cubicBezTo>
                  <a:cubicBezTo>
                    <a:pt x="446938" y="50597"/>
                    <a:pt x="440585" y="47730"/>
                    <a:pt x="439471" y="42281"/>
                  </a:cubicBezTo>
                  <a:cubicBezTo>
                    <a:pt x="433022" y="39348"/>
                    <a:pt x="426907" y="36900"/>
                    <a:pt x="421097" y="34842"/>
                  </a:cubicBezTo>
                  <a:cubicBezTo>
                    <a:pt x="415210" y="33004"/>
                    <a:pt x="409448" y="32156"/>
                    <a:pt x="404038" y="31223"/>
                  </a:cubicBezTo>
                  <a:cubicBezTo>
                    <a:pt x="393246" y="29089"/>
                    <a:pt x="383130" y="29651"/>
                    <a:pt x="373329" y="30147"/>
                  </a:cubicBezTo>
                  <a:cubicBezTo>
                    <a:pt x="353660" y="31166"/>
                    <a:pt x="335010" y="35252"/>
                    <a:pt x="309264" y="37109"/>
                  </a:cubicBezTo>
                  <a:cubicBezTo>
                    <a:pt x="301701" y="36271"/>
                    <a:pt x="304730" y="31061"/>
                    <a:pt x="302015" y="26727"/>
                  </a:cubicBezTo>
                  <a:cubicBezTo>
                    <a:pt x="302015" y="26727"/>
                    <a:pt x="304606" y="25870"/>
                    <a:pt x="308568" y="25136"/>
                  </a:cubicBezTo>
                  <a:cubicBezTo>
                    <a:pt x="312569" y="24498"/>
                    <a:pt x="317903" y="23641"/>
                    <a:pt x="323237" y="22784"/>
                  </a:cubicBezTo>
                  <a:cubicBezTo>
                    <a:pt x="328600" y="22031"/>
                    <a:pt x="334010" y="20803"/>
                    <a:pt x="338077" y="20660"/>
                  </a:cubicBezTo>
                  <a:cubicBezTo>
                    <a:pt x="342154" y="20422"/>
                    <a:pt x="344878" y="20269"/>
                    <a:pt x="344878" y="20269"/>
                  </a:cubicBezTo>
                  <a:cubicBezTo>
                    <a:pt x="344878" y="20269"/>
                    <a:pt x="343230" y="19936"/>
                    <a:pt x="340744" y="19450"/>
                  </a:cubicBezTo>
                  <a:cubicBezTo>
                    <a:pt x="338258" y="18926"/>
                    <a:pt x="334934" y="18231"/>
                    <a:pt x="331590" y="18040"/>
                  </a:cubicBezTo>
                  <a:cubicBezTo>
                    <a:pt x="324856" y="17402"/>
                    <a:pt x="318132" y="16754"/>
                    <a:pt x="318132" y="16754"/>
                  </a:cubicBezTo>
                  <a:cubicBezTo>
                    <a:pt x="323818" y="14535"/>
                    <a:pt x="333905" y="12821"/>
                    <a:pt x="342954" y="12878"/>
                  </a:cubicBezTo>
                  <a:cubicBezTo>
                    <a:pt x="352012" y="12468"/>
                    <a:pt x="360118" y="11459"/>
                    <a:pt x="362204" y="7144"/>
                  </a:cubicBezTo>
                  <a:cubicBezTo>
                    <a:pt x="341935" y="11068"/>
                    <a:pt x="316636" y="11030"/>
                    <a:pt x="292271" y="16078"/>
                  </a:cubicBezTo>
                  <a:cubicBezTo>
                    <a:pt x="286213" y="17345"/>
                    <a:pt x="280108" y="18069"/>
                    <a:pt x="274364" y="19850"/>
                  </a:cubicBezTo>
                  <a:cubicBezTo>
                    <a:pt x="268630" y="21641"/>
                    <a:pt x="263068" y="23489"/>
                    <a:pt x="257819" y="25432"/>
                  </a:cubicBezTo>
                  <a:cubicBezTo>
                    <a:pt x="255219" y="26451"/>
                    <a:pt x="252676" y="27451"/>
                    <a:pt x="250190" y="28423"/>
                  </a:cubicBezTo>
                  <a:cubicBezTo>
                    <a:pt x="247808" y="29689"/>
                    <a:pt x="245532" y="30994"/>
                    <a:pt x="243360" y="32309"/>
                  </a:cubicBezTo>
                  <a:cubicBezTo>
                    <a:pt x="239017" y="34947"/>
                    <a:pt x="235121" y="37700"/>
                    <a:pt x="231816" y="40567"/>
                  </a:cubicBezTo>
                  <a:cubicBezTo>
                    <a:pt x="239588" y="39129"/>
                    <a:pt x="247504" y="35433"/>
                    <a:pt x="256219" y="32890"/>
                  </a:cubicBezTo>
                  <a:cubicBezTo>
                    <a:pt x="264963" y="30566"/>
                    <a:pt x="273897" y="27127"/>
                    <a:pt x="283061" y="26070"/>
                  </a:cubicBezTo>
                  <a:cubicBezTo>
                    <a:pt x="291662" y="27937"/>
                    <a:pt x="304082" y="28375"/>
                    <a:pt x="303806" y="33223"/>
                  </a:cubicBezTo>
                  <a:cubicBezTo>
                    <a:pt x="291690" y="38576"/>
                    <a:pt x="280317" y="42101"/>
                    <a:pt x="269564" y="46834"/>
                  </a:cubicBezTo>
                  <a:cubicBezTo>
                    <a:pt x="258553" y="50559"/>
                    <a:pt x="248323" y="55312"/>
                    <a:pt x="237836" y="59436"/>
                  </a:cubicBezTo>
                  <a:cubicBezTo>
                    <a:pt x="217433" y="68704"/>
                    <a:pt x="196526" y="78600"/>
                    <a:pt x="178181" y="95907"/>
                  </a:cubicBezTo>
                  <a:cubicBezTo>
                    <a:pt x="175838" y="97993"/>
                    <a:pt x="173209" y="100146"/>
                    <a:pt x="170504" y="102165"/>
                  </a:cubicBezTo>
                  <a:cubicBezTo>
                    <a:pt x="167989" y="104413"/>
                    <a:pt x="165446" y="106594"/>
                    <a:pt x="162979" y="108394"/>
                  </a:cubicBezTo>
                  <a:cubicBezTo>
                    <a:pt x="158073" y="111995"/>
                    <a:pt x="153587" y="114214"/>
                    <a:pt x="151187" y="113262"/>
                  </a:cubicBezTo>
                  <a:cubicBezTo>
                    <a:pt x="156264" y="106461"/>
                    <a:pt x="148901" y="107928"/>
                    <a:pt x="152568" y="101556"/>
                  </a:cubicBezTo>
                  <a:cubicBezTo>
                    <a:pt x="141938" y="117043"/>
                    <a:pt x="162141" y="114491"/>
                    <a:pt x="143710" y="131912"/>
                  </a:cubicBezTo>
                  <a:lnTo>
                    <a:pt x="133851" y="118501"/>
                  </a:lnTo>
                  <a:cubicBezTo>
                    <a:pt x="136709" y="128330"/>
                    <a:pt x="130518" y="133226"/>
                    <a:pt x="124060" y="139751"/>
                  </a:cubicBezTo>
                  <a:cubicBezTo>
                    <a:pt x="120697" y="142875"/>
                    <a:pt x="116964" y="146123"/>
                    <a:pt x="113858" y="149895"/>
                  </a:cubicBezTo>
                  <a:cubicBezTo>
                    <a:pt x="110677" y="153610"/>
                    <a:pt x="109001" y="158420"/>
                    <a:pt x="108610" y="163649"/>
                  </a:cubicBezTo>
                  <a:cubicBezTo>
                    <a:pt x="104086" y="164811"/>
                    <a:pt x="102581" y="162316"/>
                    <a:pt x="103209" y="157782"/>
                  </a:cubicBezTo>
                  <a:cubicBezTo>
                    <a:pt x="103771" y="153229"/>
                    <a:pt x="106429" y="146666"/>
                    <a:pt x="110944" y="140703"/>
                  </a:cubicBezTo>
                  <a:cubicBezTo>
                    <a:pt x="104524" y="146552"/>
                    <a:pt x="103590" y="151552"/>
                    <a:pt x="103152" y="156172"/>
                  </a:cubicBezTo>
                  <a:cubicBezTo>
                    <a:pt x="102676" y="160792"/>
                    <a:pt x="102752" y="165116"/>
                    <a:pt x="99218" y="170678"/>
                  </a:cubicBezTo>
                  <a:cubicBezTo>
                    <a:pt x="99218" y="170678"/>
                    <a:pt x="97856" y="166240"/>
                    <a:pt x="96485" y="161792"/>
                  </a:cubicBezTo>
                  <a:cubicBezTo>
                    <a:pt x="95199" y="157210"/>
                    <a:pt x="93913" y="152629"/>
                    <a:pt x="93913" y="152629"/>
                  </a:cubicBezTo>
                  <a:cubicBezTo>
                    <a:pt x="95847" y="162477"/>
                    <a:pt x="91684" y="167307"/>
                    <a:pt x="86636" y="171183"/>
                  </a:cubicBezTo>
                  <a:cubicBezTo>
                    <a:pt x="81626" y="175012"/>
                    <a:pt x="74854" y="177355"/>
                    <a:pt x="70958" y="180289"/>
                  </a:cubicBezTo>
                  <a:cubicBezTo>
                    <a:pt x="73711" y="182585"/>
                    <a:pt x="86331" y="180137"/>
                    <a:pt x="78092" y="196253"/>
                  </a:cubicBezTo>
                  <a:cubicBezTo>
                    <a:pt x="73787" y="202911"/>
                    <a:pt x="71872" y="197882"/>
                    <a:pt x="69405" y="198901"/>
                  </a:cubicBezTo>
                  <a:cubicBezTo>
                    <a:pt x="72225" y="201158"/>
                    <a:pt x="75844" y="209531"/>
                    <a:pt x="72129" y="220685"/>
                  </a:cubicBezTo>
                  <a:cubicBezTo>
                    <a:pt x="66929" y="221390"/>
                    <a:pt x="68215" y="211084"/>
                    <a:pt x="64005" y="208721"/>
                  </a:cubicBezTo>
                  <a:cubicBezTo>
                    <a:pt x="60728" y="217494"/>
                    <a:pt x="60156" y="225114"/>
                    <a:pt x="54661" y="230724"/>
                  </a:cubicBezTo>
                  <a:cubicBezTo>
                    <a:pt x="54308" y="247631"/>
                    <a:pt x="61433" y="231353"/>
                    <a:pt x="63871" y="242097"/>
                  </a:cubicBezTo>
                  <a:cubicBezTo>
                    <a:pt x="59452" y="253641"/>
                    <a:pt x="56061" y="253813"/>
                    <a:pt x="51289" y="251546"/>
                  </a:cubicBezTo>
                  <a:cubicBezTo>
                    <a:pt x="46717" y="249374"/>
                    <a:pt x="41697" y="244773"/>
                    <a:pt x="36096" y="248745"/>
                  </a:cubicBezTo>
                  <a:cubicBezTo>
                    <a:pt x="35687" y="246107"/>
                    <a:pt x="35277" y="243354"/>
                    <a:pt x="35096" y="240582"/>
                  </a:cubicBezTo>
                  <a:cubicBezTo>
                    <a:pt x="35068" y="237839"/>
                    <a:pt x="35125" y="235039"/>
                    <a:pt x="35230" y="232229"/>
                  </a:cubicBezTo>
                  <a:cubicBezTo>
                    <a:pt x="35439" y="226609"/>
                    <a:pt x="35868" y="220932"/>
                    <a:pt x="36334" y="215541"/>
                  </a:cubicBezTo>
                  <a:cubicBezTo>
                    <a:pt x="37220" y="204740"/>
                    <a:pt x="39830" y="195529"/>
                    <a:pt x="39830" y="189519"/>
                  </a:cubicBezTo>
                  <a:cubicBezTo>
                    <a:pt x="39830" y="189519"/>
                    <a:pt x="37287" y="199282"/>
                    <a:pt x="34744" y="209036"/>
                  </a:cubicBezTo>
                  <a:cubicBezTo>
                    <a:pt x="33144" y="218961"/>
                    <a:pt x="31553" y="228895"/>
                    <a:pt x="31553" y="228895"/>
                  </a:cubicBezTo>
                  <a:cubicBezTo>
                    <a:pt x="29200" y="227057"/>
                    <a:pt x="25228" y="233096"/>
                    <a:pt x="21856" y="237011"/>
                  </a:cubicBezTo>
                  <a:cubicBezTo>
                    <a:pt x="20132" y="238954"/>
                    <a:pt x="18904" y="240421"/>
                    <a:pt x="17723" y="239925"/>
                  </a:cubicBezTo>
                  <a:cubicBezTo>
                    <a:pt x="16570" y="239439"/>
                    <a:pt x="15627" y="237039"/>
                    <a:pt x="15779" y="231429"/>
                  </a:cubicBezTo>
                  <a:cubicBezTo>
                    <a:pt x="11941" y="241221"/>
                    <a:pt x="10388" y="252155"/>
                    <a:pt x="8455" y="263214"/>
                  </a:cubicBezTo>
                  <a:cubicBezTo>
                    <a:pt x="6655" y="274310"/>
                    <a:pt x="7245" y="285883"/>
                    <a:pt x="7207" y="297237"/>
                  </a:cubicBezTo>
                  <a:cubicBezTo>
                    <a:pt x="7407" y="308610"/>
                    <a:pt x="9693" y="319859"/>
                    <a:pt x="11169" y="330622"/>
                  </a:cubicBezTo>
                  <a:cubicBezTo>
                    <a:pt x="12846" y="341386"/>
                    <a:pt x="16322" y="351539"/>
                    <a:pt x="18694" y="361036"/>
                  </a:cubicBezTo>
                  <a:cubicBezTo>
                    <a:pt x="19694" y="355206"/>
                    <a:pt x="19761" y="348053"/>
                    <a:pt x="23342" y="348701"/>
                  </a:cubicBezTo>
                  <a:cubicBezTo>
                    <a:pt x="29505" y="367741"/>
                    <a:pt x="22466" y="366808"/>
                    <a:pt x="19647" y="371694"/>
                  </a:cubicBezTo>
                  <a:cubicBezTo>
                    <a:pt x="27029" y="385429"/>
                    <a:pt x="35753" y="381429"/>
                    <a:pt x="44640" y="387953"/>
                  </a:cubicBezTo>
                  <a:cubicBezTo>
                    <a:pt x="44850" y="403098"/>
                    <a:pt x="47755" y="411204"/>
                    <a:pt x="49146" y="419119"/>
                  </a:cubicBezTo>
                  <a:cubicBezTo>
                    <a:pt x="50698" y="427072"/>
                    <a:pt x="52832" y="434045"/>
                    <a:pt x="53213" y="448389"/>
                  </a:cubicBezTo>
                  <a:lnTo>
                    <a:pt x="60899" y="442665"/>
                  </a:lnTo>
                  <a:cubicBezTo>
                    <a:pt x="61214" y="452590"/>
                    <a:pt x="65757" y="456124"/>
                    <a:pt x="70062" y="459686"/>
                  </a:cubicBezTo>
                  <a:cubicBezTo>
                    <a:pt x="74539" y="463220"/>
                    <a:pt x="78930" y="466735"/>
                    <a:pt x="81912" y="476250"/>
                  </a:cubicBezTo>
                  <a:cubicBezTo>
                    <a:pt x="80730" y="478365"/>
                    <a:pt x="74758" y="473507"/>
                    <a:pt x="69815" y="469468"/>
                  </a:cubicBezTo>
                  <a:cubicBezTo>
                    <a:pt x="75530" y="476098"/>
                    <a:pt x="76092" y="480460"/>
                    <a:pt x="77006" y="484699"/>
                  </a:cubicBezTo>
                  <a:cubicBezTo>
                    <a:pt x="77806" y="488975"/>
                    <a:pt x="78711" y="493290"/>
                    <a:pt x="85312" y="499043"/>
                  </a:cubicBezTo>
                  <a:cubicBezTo>
                    <a:pt x="85312" y="499043"/>
                    <a:pt x="81169" y="497900"/>
                    <a:pt x="77035" y="496748"/>
                  </a:cubicBezTo>
                  <a:cubicBezTo>
                    <a:pt x="72834" y="495510"/>
                    <a:pt x="68634" y="494262"/>
                    <a:pt x="68634" y="494262"/>
                  </a:cubicBezTo>
                  <a:cubicBezTo>
                    <a:pt x="73006" y="499824"/>
                    <a:pt x="78930" y="506216"/>
                    <a:pt x="82350" y="511169"/>
                  </a:cubicBezTo>
                  <a:cubicBezTo>
                    <a:pt x="86093" y="515836"/>
                    <a:pt x="87331" y="519265"/>
                    <a:pt x="81445" y="519455"/>
                  </a:cubicBezTo>
                  <a:cubicBezTo>
                    <a:pt x="87684" y="522361"/>
                    <a:pt x="93923" y="526618"/>
                    <a:pt x="100190" y="531666"/>
                  </a:cubicBezTo>
                  <a:cubicBezTo>
                    <a:pt x="106372" y="536800"/>
                    <a:pt x="113601" y="541725"/>
                    <a:pt x="120345" y="547354"/>
                  </a:cubicBezTo>
                  <a:cubicBezTo>
                    <a:pt x="127022" y="553098"/>
                    <a:pt x="134490" y="558127"/>
                    <a:pt x="141843" y="562756"/>
                  </a:cubicBezTo>
                  <a:cubicBezTo>
                    <a:pt x="149139" y="567461"/>
                    <a:pt x="156302" y="571776"/>
                    <a:pt x="163722" y="574167"/>
                  </a:cubicBezTo>
                  <a:lnTo>
                    <a:pt x="157607" y="579987"/>
                  </a:lnTo>
                  <a:cubicBezTo>
                    <a:pt x="167208" y="579768"/>
                    <a:pt x="178924" y="588159"/>
                    <a:pt x="192068" y="593741"/>
                  </a:cubicBezTo>
                  <a:cubicBezTo>
                    <a:pt x="198507" y="596732"/>
                    <a:pt x="204860" y="599799"/>
                    <a:pt x="210775" y="601437"/>
                  </a:cubicBezTo>
                  <a:cubicBezTo>
                    <a:pt x="216814" y="602780"/>
                    <a:pt x="222234" y="603094"/>
                    <a:pt x="226396" y="601466"/>
                  </a:cubicBezTo>
                  <a:lnTo>
                    <a:pt x="227406" y="605371"/>
                  </a:lnTo>
                  <a:cubicBezTo>
                    <a:pt x="227406" y="605371"/>
                    <a:pt x="235578" y="605628"/>
                    <a:pt x="243646" y="605238"/>
                  </a:cubicBezTo>
                  <a:cubicBezTo>
                    <a:pt x="251695" y="604495"/>
                    <a:pt x="259753" y="603752"/>
                    <a:pt x="259753" y="603752"/>
                  </a:cubicBezTo>
                  <a:cubicBezTo>
                    <a:pt x="272650" y="608047"/>
                    <a:pt x="265639" y="618915"/>
                    <a:pt x="267411" y="615858"/>
                  </a:cubicBezTo>
                  <a:cubicBezTo>
                    <a:pt x="274974" y="617210"/>
                    <a:pt x="282308" y="617391"/>
                    <a:pt x="289099" y="618277"/>
                  </a:cubicBezTo>
                  <a:cubicBezTo>
                    <a:pt x="295938" y="618877"/>
                    <a:pt x="302311" y="620154"/>
                    <a:pt x="308445" y="620249"/>
                  </a:cubicBezTo>
                  <a:cubicBezTo>
                    <a:pt x="320665" y="620763"/>
                    <a:pt x="331476" y="622926"/>
                    <a:pt x="341401" y="624421"/>
                  </a:cubicBezTo>
                  <a:cubicBezTo>
                    <a:pt x="343811" y="618830"/>
                    <a:pt x="352841" y="614934"/>
                    <a:pt x="364137" y="612067"/>
                  </a:cubicBezTo>
                  <a:cubicBezTo>
                    <a:pt x="369805" y="610705"/>
                    <a:pt x="375958" y="608495"/>
                    <a:pt x="382263" y="607028"/>
                  </a:cubicBezTo>
                  <a:cubicBezTo>
                    <a:pt x="388531" y="605285"/>
                    <a:pt x="395017" y="604323"/>
                    <a:pt x="400885" y="602380"/>
                  </a:cubicBezTo>
                  <a:cubicBezTo>
                    <a:pt x="430260" y="597799"/>
                    <a:pt x="459178" y="587140"/>
                    <a:pt x="485905" y="572472"/>
                  </a:cubicBezTo>
                  <a:cubicBezTo>
                    <a:pt x="512575" y="557508"/>
                    <a:pt x="536083" y="537229"/>
                    <a:pt x="555971" y="514664"/>
                  </a:cubicBezTo>
                  <a:cubicBezTo>
                    <a:pt x="576078" y="492138"/>
                    <a:pt x="590699" y="465715"/>
                    <a:pt x="601777" y="439388"/>
                  </a:cubicBezTo>
                  <a:cubicBezTo>
                    <a:pt x="604244" y="432683"/>
                    <a:pt x="606701" y="426015"/>
                    <a:pt x="609139" y="419386"/>
                  </a:cubicBezTo>
                  <a:cubicBezTo>
                    <a:pt x="611073" y="412594"/>
                    <a:pt x="612673" y="405775"/>
                    <a:pt x="614369" y="399098"/>
                  </a:cubicBezTo>
                  <a:cubicBezTo>
                    <a:pt x="615150" y="395735"/>
                    <a:pt x="616131" y="392468"/>
                    <a:pt x="616702" y="389106"/>
                  </a:cubicBezTo>
                  <a:lnTo>
                    <a:pt x="618131" y="379000"/>
                  </a:lnTo>
                  <a:cubicBezTo>
                    <a:pt x="618969" y="372294"/>
                    <a:pt x="620169" y="365770"/>
                    <a:pt x="620588" y="359207"/>
                  </a:cubicBezTo>
                  <a:cubicBezTo>
                    <a:pt x="621560" y="351434"/>
                    <a:pt x="619855" y="341709"/>
                    <a:pt x="617559" y="331918"/>
                  </a:cubicBezTo>
                  <a:cubicBezTo>
                    <a:pt x="614312" y="321993"/>
                    <a:pt x="610435" y="312020"/>
                    <a:pt x="608282" y="302885"/>
                  </a:cubicBezTo>
                  <a:cubicBezTo>
                    <a:pt x="604310" y="325126"/>
                    <a:pt x="610559" y="327622"/>
                    <a:pt x="606815" y="349739"/>
                  </a:cubicBezTo>
                  <a:cubicBezTo>
                    <a:pt x="604425" y="357845"/>
                    <a:pt x="599319" y="362569"/>
                    <a:pt x="594071" y="366684"/>
                  </a:cubicBezTo>
                  <a:cubicBezTo>
                    <a:pt x="588765" y="370789"/>
                    <a:pt x="583346" y="374342"/>
                    <a:pt x="578145" y="379657"/>
                  </a:cubicBezTo>
                  <a:cubicBezTo>
                    <a:pt x="578345" y="379790"/>
                    <a:pt x="588784" y="375685"/>
                    <a:pt x="588784" y="375685"/>
                  </a:cubicBezTo>
                  <a:cubicBezTo>
                    <a:pt x="589413" y="381505"/>
                    <a:pt x="588613" y="385134"/>
                    <a:pt x="587699" y="387668"/>
                  </a:cubicBezTo>
                  <a:cubicBezTo>
                    <a:pt x="586794" y="390220"/>
                    <a:pt x="585670" y="391668"/>
                    <a:pt x="584660" y="392992"/>
                  </a:cubicBezTo>
                  <a:cubicBezTo>
                    <a:pt x="582603" y="395659"/>
                    <a:pt x="581117" y="397726"/>
                    <a:pt x="582384" y="407632"/>
                  </a:cubicBezTo>
                  <a:lnTo>
                    <a:pt x="568953" y="401193"/>
                  </a:lnTo>
                  <a:cubicBezTo>
                    <a:pt x="573373" y="409413"/>
                    <a:pt x="561371" y="420405"/>
                    <a:pt x="555275" y="423596"/>
                  </a:cubicBezTo>
                  <a:lnTo>
                    <a:pt x="561400" y="433292"/>
                  </a:lnTo>
                  <a:cubicBezTo>
                    <a:pt x="555447" y="437636"/>
                    <a:pt x="550932" y="441236"/>
                    <a:pt x="546674" y="443541"/>
                  </a:cubicBezTo>
                  <a:cubicBezTo>
                    <a:pt x="542274" y="445741"/>
                    <a:pt x="537845" y="446408"/>
                    <a:pt x="532968" y="445246"/>
                  </a:cubicBezTo>
                  <a:lnTo>
                    <a:pt x="541369" y="449742"/>
                  </a:lnTo>
                  <a:cubicBezTo>
                    <a:pt x="539426" y="449866"/>
                    <a:pt x="536635" y="452457"/>
                    <a:pt x="533511" y="455924"/>
                  </a:cubicBezTo>
                  <a:cubicBezTo>
                    <a:pt x="531996" y="457695"/>
                    <a:pt x="530330" y="459638"/>
                    <a:pt x="528634" y="461610"/>
                  </a:cubicBezTo>
                  <a:cubicBezTo>
                    <a:pt x="526786" y="463448"/>
                    <a:pt x="524843" y="465258"/>
                    <a:pt x="522995" y="466925"/>
                  </a:cubicBezTo>
                  <a:cubicBezTo>
                    <a:pt x="515518" y="473612"/>
                    <a:pt x="509184" y="477317"/>
                    <a:pt x="508327" y="466249"/>
                  </a:cubicBezTo>
                  <a:cubicBezTo>
                    <a:pt x="507546" y="470383"/>
                    <a:pt x="508832" y="476393"/>
                    <a:pt x="501955" y="480879"/>
                  </a:cubicBezTo>
                  <a:lnTo>
                    <a:pt x="494668" y="474802"/>
                  </a:lnTo>
                  <a:cubicBezTo>
                    <a:pt x="491267" y="479298"/>
                    <a:pt x="487896" y="484527"/>
                    <a:pt x="483895" y="487451"/>
                  </a:cubicBezTo>
                  <a:cubicBezTo>
                    <a:pt x="479971" y="490461"/>
                    <a:pt x="476285" y="492147"/>
                    <a:pt x="473446" y="490966"/>
                  </a:cubicBezTo>
                  <a:cubicBezTo>
                    <a:pt x="476913" y="485556"/>
                    <a:pt x="475951" y="481155"/>
                    <a:pt x="474894" y="476812"/>
                  </a:cubicBezTo>
                  <a:cubicBezTo>
                    <a:pt x="456787" y="489699"/>
                    <a:pt x="458444" y="496729"/>
                    <a:pt x="461130" y="504577"/>
                  </a:cubicBezTo>
                  <a:cubicBezTo>
                    <a:pt x="462454" y="508454"/>
                    <a:pt x="463959" y="512302"/>
                    <a:pt x="462740" y="516712"/>
                  </a:cubicBezTo>
                  <a:cubicBezTo>
                    <a:pt x="461502" y="521056"/>
                    <a:pt x="457720" y="526485"/>
                    <a:pt x="447462" y="531276"/>
                  </a:cubicBezTo>
                  <a:lnTo>
                    <a:pt x="445233" y="525580"/>
                  </a:lnTo>
                  <a:lnTo>
                    <a:pt x="437766" y="536381"/>
                  </a:lnTo>
                  <a:cubicBezTo>
                    <a:pt x="437766" y="536381"/>
                    <a:pt x="434346" y="536096"/>
                    <a:pt x="430784" y="535181"/>
                  </a:cubicBezTo>
                  <a:cubicBezTo>
                    <a:pt x="427307" y="534391"/>
                    <a:pt x="423840" y="533600"/>
                    <a:pt x="423840" y="533600"/>
                  </a:cubicBezTo>
                  <a:cubicBezTo>
                    <a:pt x="421973" y="539753"/>
                    <a:pt x="417192" y="544344"/>
                    <a:pt x="410686" y="547554"/>
                  </a:cubicBezTo>
                  <a:cubicBezTo>
                    <a:pt x="404009" y="550231"/>
                    <a:pt x="395760" y="551783"/>
                    <a:pt x="387235" y="553155"/>
                  </a:cubicBezTo>
                  <a:cubicBezTo>
                    <a:pt x="378501" y="553574"/>
                    <a:pt x="369528" y="553831"/>
                    <a:pt x="361137" y="554831"/>
                  </a:cubicBezTo>
                  <a:cubicBezTo>
                    <a:pt x="352631" y="554955"/>
                    <a:pt x="344735" y="556012"/>
                    <a:pt x="337896" y="559156"/>
                  </a:cubicBezTo>
                  <a:cubicBezTo>
                    <a:pt x="332486" y="560213"/>
                    <a:pt x="326209" y="556841"/>
                    <a:pt x="319055" y="553898"/>
                  </a:cubicBezTo>
                  <a:cubicBezTo>
                    <a:pt x="311817" y="551231"/>
                    <a:pt x="303939" y="547059"/>
                    <a:pt x="294090" y="546211"/>
                  </a:cubicBezTo>
                  <a:lnTo>
                    <a:pt x="293843" y="555679"/>
                  </a:lnTo>
                  <a:cubicBezTo>
                    <a:pt x="290128" y="552745"/>
                    <a:pt x="283680" y="549745"/>
                    <a:pt x="276412" y="545201"/>
                  </a:cubicBezTo>
                  <a:cubicBezTo>
                    <a:pt x="272783" y="543154"/>
                    <a:pt x="268859" y="540944"/>
                    <a:pt x="264782" y="538658"/>
                  </a:cubicBezTo>
                  <a:cubicBezTo>
                    <a:pt x="260743" y="536458"/>
                    <a:pt x="256914" y="533248"/>
                    <a:pt x="253038" y="530523"/>
                  </a:cubicBezTo>
                  <a:cubicBezTo>
                    <a:pt x="249218" y="527618"/>
                    <a:pt x="245418" y="524894"/>
                    <a:pt x="242055" y="521770"/>
                  </a:cubicBezTo>
                  <a:cubicBezTo>
                    <a:pt x="238798" y="518398"/>
                    <a:pt x="235826" y="515045"/>
                    <a:pt x="233302" y="511740"/>
                  </a:cubicBezTo>
                  <a:cubicBezTo>
                    <a:pt x="230787" y="508416"/>
                    <a:pt x="228663" y="505235"/>
                    <a:pt x="227244" y="501948"/>
                  </a:cubicBezTo>
                  <a:cubicBezTo>
                    <a:pt x="225930" y="498462"/>
                    <a:pt x="225196" y="495100"/>
                    <a:pt x="225168" y="491890"/>
                  </a:cubicBezTo>
                  <a:cubicBezTo>
                    <a:pt x="209956" y="491147"/>
                    <a:pt x="225339" y="494290"/>
                    <a:pt x="221396" y="500615"/>
                  </a:cubicBezTo>
                  <a:cubicBezTo>
                    <a:pt x="214404" y="499167"/>
                    <a:pt x="209299" y="497262"/>
                    <a:pt x="205737" y="494929"/>
                  </a:cubicBezTo>
                  <a:cubicBezTo>
                    <a:pt x="202393" y="492252"/>
                    <a:pt x="200422" y="489385"/>
                    <a:pt x="199107" y="486423"/>
                  </a:cubicBezTo>
                  <a:cubicBezTo>
                    <a:pt x="196593" y="480355"/>
                    <a:pt x="196154" y="474564"/>
                    <a:pt x="193173" y="467639"/>
                  </a:cubicBezTo>
                  <a:cubicBezTo>
                    <a:pt x="178181" y="460229"/>
                    <a:pt x="199945" y="478736"/>
                    <a:pt x="188992" y="478269"/>
                  </a:cubicBezTo>
                  <a:cubicBezTo>
                    <a:pt x="182086" y="466773"/>
                    <a:pt x="175933" y="466077"/>
                    <a:pt x="169837" y="463534"/>
                  </a:cubicBezTo>
                  <a:cubicBezTo>
                    <a:pt x="166751" y="462344"/>
                    <a:pt x="163465" y="460991"/>
                    <a:pt x="159845" y="458162"/>
                  </a:cubicBezTo>
                  <a:cubicBezTo>
                    <a:pt x="158035" y="456752"/>
                    <a:pt x="156140" y="454971"/>
                    <a:pt x="154159" y="452685"/>
                  </a:cubicBezTo>
                  <a:cubicBezTo>
                    <a:pt x="152416" y="450199"/>
                    <a:pt x="150673" y="447132"/>
                    <a:pt x="148872" y="443427"/>
                  </a:cubicBezTo>
                  <a:cubicBezTo>
                    <a:pt x="151254" y="437655"/>
                    <a:pt x="156626" y="447932"/>
                    <a:pt x="161445" y="448132"/>
                  </a:cubicBezTo>
                  <a:cubicBezTo>
                    <a:pt x="156111" y="445399"/>
                    <a:pt x="151092" y="440646"/>
                    <a:pt x="145748" y="435092"/>
                  </a:cubicBezTo>
                  <a:cubicBezTo>
                    <a:pt x="140509" y="429454"/>
                    <a:pt x="136461" y="421996"/>
                    <a:pt x="131680" y="414642"/>
                  </a:cubicBezTo>
                  <a:cubicBezTo>
                    <a:pt x="127908" y="406737"/>
                    <a:pt x="123822" y="398555"/>
                    <a:pt x="120593" y="390173"/>
                  </a:cubicBezTo>
                  <a:cubicBezTo>
                    <a:pt x="119145" y="385905"/>
                    <a:pt x="117640" y="381695"/>
                    <a:pt x="116068" y="377590"/>
                  </a:cubicBezTo>
                  <a:cubicBezTo>
                    <a:pt x="115278" y="375542"/>
                    <a:pt x="114487" y="373504"/>
                    <a:pt x="113706" y="371494"/>
                  </a:cubicBezTo>
                  <a:cubicBezTo>
                    <a:pt x="113096" y="369427"/>
                    <a:pt x="112496" y="367389"/>
                    <a:pt x="111906" y="365379"/>
                  </a:cubicBezTo>
                  <a:cubicBezTo>
                    <a:pt x="111534" y="360502"/>
                    <a:pt x="111010" y="355435"/>
                    <a:pt x="110353" y="350206"/>
                  </a:cubicBezTo>
                  <a:cubicBezTo>
                    <a:pt x="110201" y="344910"/>
                    <a:pt x="110048" y="339395"/>
                    <a:pt x="109886" y="333718"/>
                  </a:cubicBezTo>
                  <a:cubicBezTo>
                    <a:pt x="109829" y="330898"/>
                    <a:pt x="109515" y="328079"/>
                    <a:pt x="109610" y="325193"/>
                  </a:cubicBezTo>
                  <a:cubicBezTo>
                    <a:pt x="109801" y="322297"/>
                    <a:pt x="109991" y="319373"/>
                    <a:pt x="110182" y="316421"/>
                  </a:cubicBezTo>
                  <a:cubicBezTo>
                    <a:pt x="110772" y="310544"/>
                    <a:pt x="110267" y="304610"/>
                    <a:pt x="111572" y="298666"/>
                  </a:cubicBezTo>
                  <a:cubicBezTo>
                    <a:pt x="113982" y="274768"/>
                    <a:pt x="122298" y="251441"/>
                    <a:pt x="132699" y="233201"/>
                  </a:cubicBezTo>
                  <a:lnTo>
                    <a:pt x="129746" y="231362"/>
                  </a:lnTo>
                  <a:cubicBezTo>
                    <a:pt x="133337" y="227990"/>
                    <a:pt x="135880" y="224285"/>
                    <a:pt x="137842" y="220256"/>
                  </a:cubicBezTo>
                  <a:cubicBezTo>
                    <a:pt x="140138" y="216370"/>
                    <a:pt x="142224" y="212322"/>
                    <a:pt x="143967" y="208007"/>
                  </a:cubicBezTo>
                  <a:cubicBezTo>
                    <a:pt x="144843" y="205835"/>
                    <a:pt x="145720" y="203645"/>
                    <a:pt x="146615" y="201435"/>
                  </a:cubicBezTo>
                  <a:cubicBezTo>
                    <a:pt x="147577" y="199253"/>
                    <a:pt x="148891" y="197234"/>
                    <a:pt x="150092" y="195120"/>
                  </a:cubicBezTo>
                  <a:cubicBezTo>
                    <a:pt x="152597" y="190957"/>
                    <a:pt x="155264" y="186766"/>
                    <a:pt x="158721" y="183051"/>
                  </a:cubicBezTo>
                  <a:cubicBezTo>
                    <a:pt x="158721" y="183051"/>
                    <a:pt x="156407" y="184442"/>
                    <a:pt x="154073" y="185880"/>
                  </a:cubicBezTo>
                  <a:cubicBezTo>
                    <a:pt x="151720" y="187423"/>
                    <a:pt x="149377" y="188900"/>
                    <a:pt x="149377" y="1889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任意多边形: 形状 1387">
              <a:extLst>
                <a:ext uri="{FF2B5EF4-FFF2-40B4-BE49-F238E27FC236}">
                  <a16:creationId xmlns:a16="http://schemas.microsoft.com/office/drawing/2014/main" id="{487100F4-364C-01DE-B5B0-4D04C78F5B13}"/>
                </a:ext>
              </a:extLst>
            </p:cNvPr>
            <p:cNvSpPr/>
            <p:nvPr/>
          </p:nvSpPr>
          <p:spPr>
            <a:xfrm>
              <a:off x="11307899" y="5473950"/>
              <a:ext cx="38100" cy="19050"/>
            </a:xfrm>
            <a:custGeom>
              <a:avLst/>
              <a:gdLst>
                <a:gd name="connsiteX0" fmla="*/ 38910 w 38100"/>
                <a:gd name="connsiteY0" fmla="*/ 15773 h 19050"/>
                <a:gd name="connsiteX1" fmla="*/ 35157 w 38100"/>
                <a:gd name="connsiteY1" fmla="*/ 7144 h 19050"/>
                <a:gd name="connsiteX2" fmla="*/ 30747 w 38100"/>
                <a:gd name="connsiteY2" fmla="*/ 7353 h 19050"/>
                <a:gd name="connsiteX3" fmla="*/ 21050 w 38100"/>
                <a:gd name="connsiteY3" fmla="*/ 8687 h 19050"/>
                <a:gd name="connsiteX4" fmla="*/ 7144 w 38100"/>
                <a:gd name="connsiteY4" fmla="*/ 10725 h 19050"/>
                <a:gd name="connsiteX5" fmla="*/ 21441 w 38100"/>
                <a:gd name="connsiteY5" fmla="*/ 14516 h 19050"/>
                <a:gd name="connsiteX6" fmla="*/ 29175 w 38100"/>
                <a:gd name="connsiteY6" fmla="*/ 14192 h 19050"/>
                <a:gd name="connsiteX7" fmla="*/ 38910 w 38100"/>
                <a:gd name="connsiteY7" fmla="*/ 1577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19050">
                  <a:moveTo>
                    <a:pt x="38910" y="15773"/>
                  </a:moveTo>
                  <a:lnTo>
                    <a:pt x="35157" y="7144"/>
                  </a:lnTo>
                  <a:cubicBezTo>
                    <a:pt x="35157" y="7144"/>
                    <a:pt x="33395" y="7229"/>
                    <a:pt x="30747" y="7353"/>
                  </a:cubicBezTo>
                  <a:cubicBezTo>
                    <a:pt x="28099" y="7715"/>
                    <a:pt x="24575" y="8201"/>
                    <a:pt x="21050" y="8687"/>
                  </a:cubicBezTo>
                  <a:cubicBezTo>
                    <a:pt x="14097" y="9706"/>
                    <a:pt x="7144" y="10725"/>
                    <a:pt x="7144" y="10725"/>
                  </a:cubicBezTo>
                  <a:cubicBezTo>
                    <a:pt x="12602" y="14221"/>
                    <a:pt x="16707" y="14659"/>
                    <a:pt x="21441" y="14516"/>
                  </a:cubicBezTo>
                  <a:cubicBezTo>
                    <a:pt x="23803" y="14421"/>
                    <a:pt x="26318" y="14316"/>
                    <a:pt x="29175" y="14192"/>
                  </a:cubicBezTo>
                  <a:cubicBezTo>
                    <a:pt x="32014" y="14316"/>
                    <a:pt x="35195" y="14821"/>
                    <a:pt x="38910" y="157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任意多边形: 形状 1388">
              <a:extLst>
                <a:ext uri="{FF2B5EF4-FFF2-40B4-BE49-F238E27FC236}">
                  <a16:creationId xmlns:a16="http://schemas.microsoft.com/office/drawing/2014/main" id="{7274FA8E-646E-BF20-4270-AFE727B179BF}"/>
                </a:ext>
              </a:extLst>
            </p:cNvPr>
            <p:cNvSpPr/>
            <p:nvPr/>
          </p:nvSpPr>
          <p:spPr>
            <a:xfrm>
              <a:off x="11323310" y="5502055"/>
              <a:ext cx="28575" cy="9525"/>
            </a:xfrm>
            <a:custGeom>
              <a:avLst/>
              <a:gdLst>
                <a:gd name="connsiteX0" fmla="*/ 14954 w 28575"/>
                <a:gd name="connsiteY0" fmla="*/ 11109 h 9525"/>
                <a:gd name="connsiteX1" fmla="*/ 28527 w 28575"/>
                <a:gd name="connsiteY1" fmla="*/ 9357 h 9525"/>
                <a:gd name="connsiteX2" fmla="*/ 7144 w 28575"/>
                <a:gd name="connsiteY2" fmla="*/ 7242 h 9525"/>
                <a:gd name="connsiteX3" fmla="*/ 11087 w 28575"/>
                <a:gd name="connsiteY3" fmla="*/ 9014 h 9525"/>
                <a:gd name="connsiteX4" fmla="*/ 14954 w 28575"/>
                <a:gd name="connsiteY4" fmla="*/ 111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9525">
                  <a:moveTo>
                    <a:pt x="14954" y="11109"/>
                  </a:moveTo>
                  <a:lnTo>
                    <a:pt x="28527" y="9357"/>
                  </a:lnTo>
                  <a:cubicBezTo>
                    <a:pt x="28527" y="9357"/>
                    <a:pt x="7191" y="6594"/>
                    <a:pt x="7144" y="7242"/>
                  </a:cubicBezTo>
                  <a:cubicBezTo>
                    <a:pt x="7144" y="7242"/>
                    <a:pt x="9115" y="8128"/>
                    <a:pt x="11087" y="9014"/>
                  </a:cubicBezTo>
                  <a:cubicBezTo>
                    <a:pt x="13049" y="9928"/>
                    <a:pt x="14954" y="11109"/>
                    <a:pt x="14954" y="111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1389">
              <a:extLst>
                <a:ext uri="{FF2B5EF4-FFF2-40B4-BE49-F238E27FC236}">
                  <a16:creationId xmlns:a16="http://schemas.microsoft.com/office/drawing/2014/main" id="{A07792CF-7026-CB1E-CF9C-1559D1275D83}"/>
                </a:ext>
              </a:extLst>
            </p:cNvPr>
            <p:cNvSpPr/>
            <p:nvPr/>
          </p:nvSpPr>
          <p:spPr>
            <a:xfrm>
              <a:off x="11048838" y="5583888"/>
              <a:ext cx="38100" cy="57150"/>
            </a:xfrm>
            <a:custGeom>
              <a:avLst/>
              <a:gdLst>
                <a:gd name="connsiteX0" fmla="*/ 7144 w 38100"/>
                <a:gd name="connsiteY0" fmla="*/ 53216 h 57150"/>
                <a:gd name="connsiteX1" fmla="*/ 9963 w 38100"/>
                <a:gd name="connsiteY1" fmla="*/ 50997 h 57150"/>
                <a:gd name="connsiteX2" fmla="*/ 13259 w 38100"/>
                <a:gd name="connsiteY2" fmla="*/ 43844 h 57150"/>
                <a:gd name="connsiteX3" fmla="*/ 21669 w 38100"/>
                <a:gd name="connsiteY3" fmla="*/ 28661 h 57150"/>
                <a:gd name="connsiteX4" fmla="*/ 26241 w 38100"/>
                <a:gd name="connsiteY4" fmla="*/ 20469 h 57150"/>
                <a:gd name="connsiteX5" fmla="*/ 30823 w 38100"/>
                <a:gd name="connsiteY5" fmla="*/ 13735 h 57150"/>
                <a:gd name="connsiteX6" fmla="*/ 35366 w 38100"/>
                <a:gd name="connsiteY6" fmla="*/ 7144 h 57150"/>
                <a:gd name="connsiteX7" fmla="*/ 30318 w 38100"/>
                <a:gd name="connsiteY7" fmla="*/ 14002 h 57150"/>
                <a:gd name="connsiteX8" fmla="*/ 20155 w 38100"/>
                <a:gd name="connsiteY8" fmla="*/ 29651 h 57150"/>
                <a:gd name="connsiteX9" fmla="*/ 10763 w 38100"/>
                <a:gd name="connsiteY9" fmla="*/ 45615 h 57150"/>
                <a:gd name="connsiteX10" fmla="*/ 7144 w 38100"/>
                <a:gd name="connsiteY10" fmla="*/ 5321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00" h="57150">
                  <a:moveTo>
                    <a:pt x="7144" y="53216"/>
                  </a:moveTo>
                  <a:lnTo>
                    <a:pt x="9963" y="50997"/>
                  </a:lnTo>
                  <a:cubicBezTo>
                    <a:pt x="9963" y="50997"/>
                    <a:pt x="11087" y="48025"/>
                    <a:pt x="13259" y="43844"/>
                  </a:cubicBezTo>
                  <a:cubicBezTo>
                    <a:pt x="15554" y="39700"/>
                    <a:pt x="18612" y="34176"/>
                    <a:pt x="21669" y="28661"/>
                  </a:cubicBezTo>
                  <a:cubicBezTo>
                    <a:pt x="23222" y="25870"/>
                    <a:pt x="24784" y="23089"/>
                    <a:pt x="26241" y="20469"/>
                  </a:cubicBezTo>
                  <a:cubicBezTo>
                    <a:pt x="27918" y="18002"/>
                    <a:pt x="29480" y="15707"/>
                    <a:pt x="30823" y="13735"/>
                  </a:cubicBezTo>
                  <a:cubicBezTo>
                    <a:pt x="33547" y="9782"/>
                    <a:pt x="35366" y="7144"/>
                    <a:pt x="35366" y="7144"/>
                  </a:cubicBezTo>
                  <a:cubicBezTo>
                    <a:pt x="35366" y="7144"/>
                    <a:pt x="33347" y="9887"/>
                    <a:pt x="30318" y="14002"/>
                  </a:cubicBezTo>
                  <a:cubicBezTo>
                    <a:pt x="27127" y="17964"/>
                    <a:pt x="23565" y="23784"/>
                    <a:pt x="20155" y="29651"/>
                  </a:cubicBezTo>
                  <a:cubicBezTo>
                    <a:pt x="16716" y="35490"/>
                    <a:pt x="13145" y="41186"/>
                    <a:pt x="10763" y="45615"/>
                  </a:cubicBezTo>
                  <a:cubicBezTo>
                    <a:pt x="8582" y="50178"/>
                    <a:pt x="7144" y="53216"/>
                    <a:pt x="7144" y="53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1390">
              <a:extLst>
                <a:ext uri="{FF2B5EF4-FFF2-40B4-BE49-F238E27FC236}">
                  <a16:creationId xmlns:a16="http://schemas.microsoft.com/office/drawing/2014/main" id="{8F363CE0-3BD0-9FC3-2F25-0D73C220FC5B}"/>
                </a:ext>
              </a:extLst>
            </p:cNvPr>
            <p:cNvSpPr/>
            <p:nvPr/>
          </p:nvSpPr>
          <p:spPr>
            <a:xfrm>
              <a:off x="11007100" y="5949028"/>
              <a:ext cx="28575" cy="28575"/>
            </a:xfrm>
            <a:custGeom>
              <a:avLst/>
              <a:gdLst>
                <a:gd name="connsiteX0" fmla="*/ 23251 w 28575"/>
                <a:gd name="connsiteY0" fmla="*/ 23431 h 28575"/>
                <a:gd name="connsiteX1" fmla="*/ 7144 w 28575"/>
                <a:gd name="connsiteY1" fmla="*/ 7144 h 28575"/>
                <a:gd name="connsiteX2" fmla="*/ 24146 w 28575"/>
                <a:gd name="connsiteY2" fmla="*/ 27337 h 28575"/>
                <a:gd name="connsiteX3" fmla="*/ 23251 w 28575"/>
                <a:gd name="connsiteY3" fmla="*/ 2343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3251" y="23431"/>
                  </a:moveTo>
                  <a:cubicBezTo>
                    <a:pt x="16354" y="20279"/>
                    <a:pt x="13097" y="11459"/>
                    <a:pt x="7144" y="7144"/>
                  </a:cubicBezTo>
                  <a:lnTo>
                    <a:pt x="24146" y="27337"/>
                  </a:lnTo>
                  <a:lnTo>
                    <a:pt x="23251" y="2343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1391">
              <a:extLst>
                <a:ext uri="{FF2B5EF4-FFF2-40B4-BE49-F238E27FC236}">
                  <a16:creationId xmlns:a16="http://schemas.microsoft.com/office/drawing/2014/main" id="{5B9C0FDC-F821-B183-6ACE-C62483BB6344}"/>
                </a:ext>
              </a:extLst>
            </p:cNvPr>
            <p:cNvSpPr/>
            <p:nvPr/>
          </p:nvSpPr>
          <p:spPr>
            <a:xfrm>
              <a:off x="11214849" y="6126982"/>
              <a:ext cx="28575" cy="19050"/>
            </a:xfrm>
            <a:custGeom>
              <a:avLst/>
              <a:gdLst>
                <a:gd name="connsiteX0" fmla="*/ 7144 w 28575"/>
                <a:gd name="connsiteY0" fmla="*/ 18300 h 19050"/>
                <a:gd name="connsiteX1" fmla="*/ 16850 w 28575"/>
                <a:gd name="connsiteY1" fmla="*/ 7346 h 19050"/>
                <a:gd name="connsiteX2" fmla="*/ 7144 w 28575"/>
                <a:gd name="connsiteY2" fmla="*/ 1830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19050">
                  <a:moveTo>
                    <a:pt x="7144" y="18300"/>
                  </a:moveTo>
                  <a:cubicBezTo>
                    <a:pt x="20755" y="6975"/>
                    <a:pt x="27689" y="23186"/>
                    <a:pt x="16850" y="7346"/>
                  </a:cubicBezTo>
                  <a:cubicBezTo>
                    <a:pt x="324" y="5679"/>
                    <a:pt x="12878" y="14747"/>
                    <a:pt x="7144" y="183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1392">
              <a:extLst>
                <a:ext uri="{FF2B5EF4-FFF2-40B4-BE49-F238E27FC236}">
                  <a16:creationId xmlns:a16="http://schemas.microsoft.com/office/drawing/2014/main" id="{6B813706-F9CC-8D33-1983-6A6E16C21A02}"/>
                </a:ext>
              </a:extLst>
            </p:cNvPr>
            <p:cNvSpPr/>
            <p:nvPr/>
          </p:nvSpPr>
          <p:spPr>
            <a:xfrm>
              <a:off x="11259474" y="6126038"/>
              <a:ext cx="28575" cy="19050"/>
            </a:xfrm>
            <a:custGeom>
              <a:avLst/>
              <a:gdLst>
                <a:gd name="connsiteX0" fmla="*/ 26880 w 28575"/>
                <a:gd name="connsiteY0" fmla="*/ 7404 h 19050"/>
                <a:gd name="connsiteX1" fmla="*/ 7144 w 28575"/>
                <a:gd name="connsiteY1" fmla="*/ 9786 h 19050"/>
                <a:gd name="connsiteX2" fmla="*/ 26880 w 28575"/>
                <a:gd name="connsiteY2" fmla="*/ 740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19050">
                  <a:moveTo>
                    <a:pt x="26880" y="7404"/>
                  </a:moveTo>
                  <a:cubicBezTo>
                    <a:pt x="17736" y="6385"/>
                    <a:pt x="12440" y="8604"/>
                    <a:pt x="7144" y="9786"/>
                  </a:cubicBezTo>
                  <a:cubicBezTo>
                    <a:pt x="18736" y="17682"/>
                    <a:pt x="19993" y="9747"/>
                    <a:pt x="26880" y="74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椭圆 50">
            <a:extLst>
              <a:ext uri="{FF2B5EF4-FFF2-40B4-BE49-F238E27FC236}">
                <a16:creationId xmlns:a16="http://schemas.microsoft.com/office/drawing/2014/main" id="{50596CE2-5B36-1134-08FC-C2763F9B9652}"/>
              </a:ext>
            </a:extLst>
          </p:cNvPr>
          <p:cNvSpPr/>
          <p:nvPr/>
        </p:nvSpPr>
        <p:spPr>
          <a:xfrm>
            <a:off x="6003989" y="1409131"/>
            <a:ext cx="1649824" cy="1649824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617"/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18B3FB9-68BB-8D28-98BF-945EC9AB19AB}"/>
              </a:ext>
            </a:extLst>
          </p:cNvPr>
          <p:cNvGrpSpPr/>
          <p:nvPr/>
        </p:nvGrpSpPr>
        <p:grpSpPr>
          <a:xfrm>
            <a:off x="5912635" y="3264305"/>
            <a:ext cx="1908582" cy="932365"/>
            <a:chOff x="-1291760" y="4461739"/>
            <a:chExt cx="1908582" cy="93236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CFA8F37-7215-BA6D-7C57-D0FCEBC8477F}"/>
                </a:ext>
              </a:extLst>
            </p:cNvPr>
            <p:cNvSpPr txBox="1"/>
            <p:nvPr/>
          </p:nvSpPr>
          <p:spPr>
            <a:xfrm>
              <a:off x="-1050164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pPr algn="ctr"/>
              <a:r>
                <a:rPr lang="zh-CN" altLang="en-US" sz="18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0EDFFD6-3997-CA75-1A2C-4944C506F8DF}"/>
                </a:ext>
              </a:extLst>
            </p:cNvPr>
            <p:cNvSpPr txBox="1"/>
            <p:nvPr/>
          </p:nvSpPr>
          <p:spPr>
            <a:xfrm>
              <a:off x="-1291760" y="4747773"/>
              <a:ext cx="190858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F61B8BB-2227-4F65-7B7F-E80CFDCDB08E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147889B-F3C1-7EC6-2C6F-B86EEB4A89B1}"/>
                </a:ext>
              </a:extLst>
            </p:cNvPr>
            <p:cNvSpPr txBox="1"/>
            <p:nvPr/>
          </p:nvSpPr>
          <p:spPr>
            <a:xfrm>
              <a:off x="3026588" y="79293"/>
              <a:ext cx="6607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4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01</a:t>
              </a:r>
              <a:endParaRPr lang="zh-CN" altLang="en-US" sz="3600" dirty="0"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384B564-C33F-DB66-0EC7-041868F634C5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8543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89B8BAD-6FB4-21F0-8E55-9E6EC2871371}"/>
              </a:ext>
            </a:extLst>
          </p:cNvPr>
          <p:cNvGrpSpPr/>
          <p:nvPr/>
        </p:nvGrpSpPr>
        <p:grpSpPr>
          <a:xfrm>
            <a:off x="1283583" y="1524049"/>
            <a:ext cx="788829" cy="788829"/>
            <a:chOff x="992393" y="2467519"/>
            <a:chExt cx="675000" cy="675000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08D8EEDB-6B70-23E2-B66E-BEB5E5227389}"/>
                </a:ext>
              </a:extLst>
            </p:cNvPr>
            <p:cNvSpPr/>
            <p:nvPr/>
          </p:nvSpPr>
          <p:spPr>
            <a:xfrm>
              <a:off x="992393" y="2467519"/>
              <a:ext cx="675000" cy="67500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38100">
              <a:solidFill>
                <a:schemeClr val="bg1"/>
              </a:solidFill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zh-CN" altLang="en-US" sz="1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id="{04E7CDDC-1A0A-1B0F-F29D-6B9C977128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0893" y="2602519"/>
              <a:ext cx="378000" cy="405000"/>
            </a:xfrm>
            <a:custGeom>
              <a:avLst/>
              <a:gdLst>
                <a:gd name="T0" fmla="*/ 75 w 89"/>
                <a:gd name="T1" fmla="*/ 21 h 95"/>
                <a:gd name="T2" fmla="*/ 89 w 89"/>
                <a:gd name="T3" fmla="*/ 53 h 95"/>
                <a:gd name="T4" fmla="*/ 78 w 89"/>
                <a:gd name="T5" fmla="*/ 80 h 95"/>
                <a:gd name="T6" fmla="*/ 48 w 89"/>
                <a:gd name="T7" fmla="*/ 53 h 95"/>
                <a:gd name="T8" fmla="*/ 75 w 89"/>
                <a:gd name="T9" fmla="*/ 21 h 95"/>
                <a:gd name="T10" fmla="*/ 76 w 89"/>
                <a:gd name="T11" fmla="*/ 83 h 95"/>
                <a:gd name="T12" fmla="*/ 70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5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3 h 95"/>
                <a:gd name="T26" fmla="*/ 65 w 89"/>
                <a:gd name="T27" fmla="*/ 92 h 95"/>
                <a:gd name="T28" fmla="*/ 59 w 89"/>
                <a:gd name="T29" fmla="*/ 91 h 95"/>
                <a:gd name="T30" fmla="*/ 68 w 89"/>
                <a:gd name="T31" fmla="*/ 75 h 95"/>
                <a:gd name="T32" fmla="*/ 66 w 89"/>
                <a:gd name="T33" fmla="*/ 73 h 95"/>
                <a:gd name="T34" fmla="*/ 57 w 89"/>
                <a:gd name="T35" fmla="*/ 88 h 95"/>
                <a:gd name="T36" fmla="*/ 59 w 89"/>
                <a:gd name="T37" fmla="*/ 91 h 95"/>
                <a:gd name="T38" fmla="*/ 56 w 89"/>
                <a:gd name="T39" fmla="*/ 84 h 95"/>
                <a:gd name="T40" fmla="*/ 64 w 89"/>
                <a:gd name="T41" fmla="*/ 72 h 95"/>
                <a:gd name="T42" fmla="*/ 62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4 w 89"/>
                <a:gd name="T49" fmla="*/ 78 h 95"/>
                <a:gd name="T50" fmla="*/ 60 w 89"/>
                <a:gd name="T51" fmla="*/ 68 h 95"/>
                <a:gd name="T52" fmla="*/ 58 w 89"/>
                <a:gd name="T53" fmla="*/ 66 h 95"/>
                <a:gd name="T54" fmla="*/ 53 w 89"/>
                <a:gd name="T55" fmla="*/ 74 h 95"/>
                <a:gd name="T56" fmla="*/ 54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9 w 89"/>
                <a:gd name="T69" fmla="*/ 65 h 95"/>
                <a:gd name="T70" fmla="*/ 51 w 89"/>
                <a:gd name="T71" fmla="*/ 60 h 95"/>
                <a:gd name="T72" fmla="*/ 49 w 89"/>
                <a:gd name="T73" fmla="*/ 59 h 95"/>
                <a:gd name="T74" fmla="*/ 48 w 89"/>
                <a:gd name="T75" fmla="*/ 61 h 95"/>
                <a:gd name="T76" fmla="*/ 49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60 w 89"/>
                <a:gd name="T87" fmla="*/ 17 h 95"/>
                <a:gd name="T88" fmla="*/ 42 w 89"/>
                <a:gd name="T89" fmla="*/ 54 h 95"/>
                <a:gd name="T90" fmla="*/ 37 w 89"/>
                <a:gd name="T91" fmla="*/ 13 h 95"/>
                <a:gd name="T92" fmla="*/ 0 w 89"/>
                <a:gd name="T93" fmla="*/ 54 h 95"/>
                <a:gd name="T94" fmla="*/ 42 w 89"/>
                <a:gd name="T95" fmla="*/ 95 h 95"/>
                <a:gd name="T96" fmla="*/ 56 w 89"/>
                <a:gd name="T97" fmla="*/ 92 h 95"/>
                <a:gd name="T98" fmla="*/ 42 w 89"/>
                <a:gd name="T99" fmla="*/ 54 h 95"/>
                <a:gd name="T100" fmla="*/ 69 w 89"/>
                <a:gd name="T101" fmla="*/ 23 h 95"/>
                <a:gd name="T102" fmla="*/ 60 w 89"/>
                <a:gd name="T103" fmla="*/ 17 h 95"/>
                <a:gd name="T104" fmla="*/ 43 w 89"/>
                <a:gd name="T105" fmla="*/ 0 h 95"/>
                <a:gd name="T106" fmla="*/ 39 w 89"/>
                <a:gd name="T107" fmla="*/ 0 h 95"/>
                <a:gd name="T108" fmla="*/ 43 w 89"/>
                <a:gd name="T109" fmla="*/ 41 h 95"/>
                <a:gd name="T110" fmla="*/ 62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1"/>
                  </a:moveTo>
                  <a:cubicBezTo>
                    <a:pt x="84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75" y="21"/>
                    <a:pt x="75" y="21"/>
                    <a:pt x="75" y="21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70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5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2" y="93"/>
                    <a:pt x="63" y="92"/>
                    <a:pt x="65" y="92"/>
                  </a:cubicBezTo>
                  <a:close/>
                  <a:moveTo>
                    <a:pt x="59" y="91"/>
                  </a:moveTo>
                  <a:cubicBezTo>
                    <a:pt x="68" y="75"/>
                    <a:pt x="68" y="75"/>
                    <a:pt x="68" y="75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9" y="91"/>
                    <a:pt x="59" y="91"/>
                    <a:pt x="59" y="91"/>
                  </a:cubicBezTo>
                  <a:close/>
                  <a:moveTo>
                    <a:pt x="56" y="84"/>
                  </a:moveTo>
                  <a:cubicBezTo>
                    <a:pt x="64" y="72"/>
                    <a:pt x="64" y="72"/>
                    <a:pt x="64" y="72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4" y="78"/>
                  </a:moveTo>
                  <a:cubicBezTo>
                    <a:pt x="60" y="68"/>
                    <a:pt x="60" y="68"/>
                    <a:pt x="60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4" y="78"/>
                    <a:pt x="54" y="78"/>
                    <a:pt x="54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9" y="65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9" y="65"/>
                    <a:pt x="49" y="65"/>
                    <a:pt x="49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60" y="17"/>
                  </a:move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38" y="27"/>
                    <a:pt x="37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9" y="95"/>
                    <a:pt x="42" y="95"/>
                  </a:cubicBezTo>
                  <a:cubicBezTo>
                    <a:pt x="47" y="95"/>
                    <a:pt x="52" y="94"/>
                    <a:pt x="56" y="92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6" y="20"/>
                    <a:pt x="63" y="18"/>
                    <a:pt x="60" y="17"/>
                  </a:cubicBezTo>
                  <a:close/>
                  <a:moveTo>
                    <a:pt x="43" y="0"/>
                  </a:moveTo>
                  <a:cubicBezTo>
                    <a:pt x="42" y="0"/>
                    <a:pt x="40" y="0"/>
                    <a:pt x="39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1"/>
                    <a:pt x="50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23" tIns="25712" rIns="51423" bIns="2571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zh-CN" altLang="en-US" sz="105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09D8824-1CA3-911A-668D-BEE149DF82EF}"/>
              </a:ext>
            </a:extLst>
          </p:cNvPr>
          <p:cNvGrpSpPr/>
          <p:nvPr/>
        </p:nvGrpSpPr>
        <p:grpSpPr>
          <a:xfrm>
            <a:off x="4936991" y="1524049"/>
            <a:ext cx="788829" cy="788829"/>
            <a:chOff x="3446502" y="2467519"/>
            <a:chExt cx="675000" cy="675000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AF5D1B6-78D9-A316-C431-0B6A1970E8A3}"/>
                </a:ext>
              </a:extLst>
            </p:cNvPr>
            <p:cNvSpPr/>
            <p:nvPr/>
          </p:nvSpPr>
          <p:spPr>
            <a:xfrm>
              <a:off x="3446502" y="2467519"/>
              <a:ext cx="675000" cy="67500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38100">
              <a:solidFill>
                <a:schemeClr val="bg1"/>
              </a:solidFill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zh-CN" altLang="en-US" sz="1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8B2AE555-3B87-8A7C-F794-2AF092AA27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2077" y="2646071"/>
              <a:ext cx="323851" cy="317897"/>
            </a:xfrm>
            <a:custGeom>
              <a:avLst/>
              <a:gdLst>
                <a:gd name="T0" fmla="*/ 112 w 112"/>
                <a:gd name="T1" fmla="*/ 93 h 110"/>
                <a:gd name="T2" fmla="*/ 0 w 112"/>
                <a:gd name="T3" fmla="*/ 93 h 110"/>
                <a:gd name="T4" fmla="*/ 9 w 112"/>
                <a:gd name="T5" fmla="*/ 86 h 110"/>
                <a:gd name="T6" fmla="*/ 103 w 112"/>
                <a:gd name="T7" fmla="*/ 86 h 110"/>
                <a:gd name="T8" fmla="*/ 29 w 112"/>
                <a:gd name="T9" fmla="*/ 4 h 110"/>
                <a:gd name="T10" fmla="*/ 29 w 112"/>
                <a:gd name="T11" fmla="*/ 24 h 110"/>
                <a:gd name="T12" fmla="*/ 29 w 112"/>
                <a:gd name="T13" fmla="*/ 4 h 110"/>
                <a:gd name="T14" fmla="*/ 73 w 112"/>
                <a:gd name="T15" fmla="*/ 14 h 110"/>
                <a:gd name="T16" fmla="*/ 93 w 112"/>
                <a:gd name="T17" fmla="*/ 14 h 110"/>
                <a:gd name="T18" fmla="*/ 73 w 112"/>
                <a:gd name="T19" fmla="*/ 62 h 110"/>
                <a:gd name="T20" fmla="*/ 80 w 112"/>
                <a:gd name="T21" fmla="*/ 89 h 110"/>
                <a:gd name="T22" fmla="*/ 86 w 112"/>
                <a:gd name="T23" fmla="*/ 89 h 110"/>
                <a:gd name="T24" fmla="*/ 94 w 112"/>
                <a:gd name="T25" fmla="*/ 59 h 110"/>
                <a:gd name="T26" fmla="*/ 99 w 112"/>
                <a:gd name="T27" fmla="*/ 36 h 110"/>
                <a:gd name="T28" fmla="*/ 78 w 112"/>
                <a:gd name="T29" fmla="*/ 26 h 110"/>
                <a:gd name="T30" fmla="*/ 78 w 112"/>
                <a:gd name="T31" fmla="*/ 35 h 110"/>
                <a:gd name="T32" fmla="*/ 73 w 112"/>
                <a:gd name="T33" fmla="*/ 62 h 110"/>
                <a:gd name="T34" fmla="*/ 67 w 112"/>
                <a:gd name="T35" fmla="*/ 11 h 110"/>
                <a:gd name="T36" fmla="*/ 45 w 112"/>
                <a:gd name="T37" fmla="*/ 11 h 110"/>
                <a:gd name="T38" fmla="*/ 67 w 112"/>
                <a:gd name="T39" fmla="*/ 60 h 110"/>
                <a:gd name="T40" fmla="*/ 73 w 112"/>
                <a:gd name="T41" fmla="*/ 35 h 110"/>
                <a:gd name="T42" fmla="*/ 49 w 112"/>
                <a:gd name="T43" fmla="*/ 24 h 110"/>
                <a:gd name="T44" fmla="*/ 39 w 112"/>
                <a:gd name="T45" fmla="*/ 51 h 110"/>
                <a:gd name="T46" fmla="*/ 45 w 112"/>
                <a:gd name="T47" fmla="*/ 93 h 110"/>
                <a:gd name="T48" fmla="*/ 56 w 112"/>
                <a:gd name="T49" fmla="*/ 72 h 110"/>
                <a:gd name="T50" fmla="*/ 67 w 112"/>
                <a:gd name="T51" fmla="*/ 93 h 110"/>
                <a:gd name="T52" fmla="*/ 39 w 112"/>
                <a:gd name="T53" fmla="*/ 62 h 110"/>
                <a:gd name="T54" fmla="*/ 34 w 112"/>
                <a:gd name="T55" fmla="*/ 35 h 110"/>
                <a:gd name="T56" fmla="*/ 34 w 112"/>
                <a:gd name="T57" fmla="*/ 26 h 110"/>
                <a:gd name="T58" fmla="*/ 13 w 112"/>
                <a:gd name="T59" fmla="*/ 36 h 110"/>
                <a:gd name="T60" fmla="*/ 18 w 112"/>
                <a:gd name="T61" fmla="*/ 59 h 110"/>
                <a:gd name="T62" fmla="*/ 26 w 112"/>
                <a:gd name="T63" fmla="*/ 89 h 110"/>
                <a:gd name="T64" fmla="*/ 32 w 112"/>
                <a:gd name="T65" fmla="*/ 89 h 110"/>
                <a:gd name="T66" fmla="*/ 39 w 112"/>
                <a:gd name="T67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0">
                  <a:moveTo>
                    <a:pt x="100" y="82"/>
                  </a:moveTo>
                  <a:cubicBezTo>
                    <a:pt x="107" y="85"/>
                    <a:pt x="112" y="89"/>
                    <a:pt x="112" y="93"/>
                  </a:cubicBezTo>
                  <a:cubicBezTo>
                    <a:pt x="112" y="102"/>
                    <a:pt x="87" y="110"/>
                    <a:pt x="56" y="110"/>
                  </a:cubicBezTo>
                  <a:cubicBezTo>
                    <a:pt x="25" y="110"/>
                    <a:pt x="0" y="102"/>
                    <a:pt x="0" y="93"/>
                  </a:cubicBezTo>
                  <a:cubicBezTo>
                    <a:pt x="0" y="89"/>
                    <a:pt x="5" y="85"/>
                    <a:pt x="12" y="82"/>
                  </a:cubicBezTo>
                  <a:cubicBezTo>
                    <a:pt x="10" y="83"/>
                    <a:pt x="9" y="85"/>
                    <a:pt x="9" y="86"/>
                  </a:cubicBezTo>
                  <a:cubicBezTo>
                    <a:pt x="9" y="92"/>
                    <a:pt x="30" y="98"/>
                    <a:pt x="56" y="98"/>
                  </a:cubicBezTo>
                  <a:cubicBezTo>
                    <a:pt x="82" y="98"/>
                    <a:pt x="103" y="92"/>
                    <a:pt x="103" y="86"/>
                  </a:cubicBezTo>
                  <a:cubicBezTo>
                    <a:pt x="103" y="85"/>
                    <a:pt x="102" y="83"/>
                    <a:pt x="100" y="82"/>
                  </a:cubicBezTo>
                  <a:close/>
                  <a:moveTo>
                    <a:pt x="29" y="4"/>
                  </a:moveTo>
                  <a:cubicBezTo>
                    <a:pt x="34" y="4"/>
                    <a:pt x="39" y="9"/>
                    <a:pt x="39" y="14"/>
                  </a:cubicBezTo>
                  <a:cubicBezTo>
                    <a:pt x="39" y="20"/>
                    <a:pt x="34" y="24"/>
                    <a:pt x="29" y="24"/>
                  </a:cubicBezTo>
                  <a:cubicBezTo>
                    <a:pt x="23" y="24"/>
                    <a:pt x="19" y="20"/>
                    <a:pt x="19" y="14"/>
                  </a:cubicBezTo>
                  <a:cubicBezTo>
                    <a:pt x="19" y="9"/>
                    <a:pt x="23" y="4"/>
                    <a:pt x="29" y="4"/>
                  </a:cubicBezTo>
                  <a:close/>
                  <a:moveTo>
                    <a:pt x="83" y="4"/>
                  </a:moveTo>
                  <a:cubicBezTo>
                    <a:pt x="78" y="4"/>
                    <a:pt x="73" y="9"/>
                    <a:pt x="73" y="14"/>
                  </a:cubicBezTo>
                  <a:cubicBezTo>
                    <a:pt x="73" y="20"/>
                    <a:pt x="78" y="24"/>
                    <a:pt x="83" y="24"/>
                  </a:cubicBezTo>
                  <a:cubicBezTo>
                    <a:pt x="89" y="24"/>
                    <a:pt x="93" y="20"/>
                    <a:pt x="93" y="14"/>
                  </a:cubicBezTo>
                  <a:cubicBezTo>
                    <a:pt x="93" y="9"/>
                    <a:pt x="89" y="4"/>
                    <a:pt x="83" y="4"/>
                  </a:cubicBezTo>
                  <a:close/>
                  <a:moveTo>
                    <a:pt x="73" y="62"/>
                  </a:moveTo>
                  <a:cubicBezTo>
                    <a:pt x="73" y="89"/>
                    <a:pt x="73" y="89"/>
                    <a:pt x="73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7" y="58"/>
                    <a:pt x="99" y="55"/>
                    <a:pt x="99" y="51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0"/>
                    <a:pt x="95" y="26"/>
                    <a:pt x="89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7" y="26"/>
                    <a:pt x="76" y="26"/>
                    <a:pt x="75" y="26"/>
                  </a:cubicBezTo>
                  <a:cubicBezTo>
                    <a:pt x="77" y="29"/>
                    <a:pt x="78" y="32"/>
                    <a:pt x="78" y="35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5"/>
                    <a:pt x="76" y="59"/>
                    <a:pt x="73" y="62"/>
                  </a:cubicBezTo>
                  <a:close/>
                  <a:moveTo>
                    <a:pt x="56" y="0"/>
                  </a:moveTo>
                  <a:cubicBezTo>
                    <a:pt x="62" y="0"/>
                    <a:pt x="67" y="5"/>
                    <a:pt x="67" y="11"/>
                  </a:cubicBezTo>
                  <a:cubicBezTo>
                    <a:pt x="67" y="17"/>
                    <a:pt x="62" y="22"/>
                    <a:pt x="56" y="22"/>
                  </a:cubicBezTo>
                  <a:cubicBezTo>
                    <a:pt x="50" y="22"/>
                    <a:pt x="45" y="17"/>
                    <a:pt x="45" y="11"/>
                  </a:cubicBezTo>
                  <a:cubicBezTo>
                    <a:pt x="45" y="5"/>
                    <a:pt x="50" y="0"/>
                    <a:pt x="56" y="0"/>
                  </a:cubicBezTo>
                  <a:close/>
                  <a:moveTo>
                    <a:pt x="67" y="60"/>
                  </a:moveTo>
                  <a:cubicBezTo>
                    <a:pt x="70" y="59"/>
                    <a:pt x="73" y="55"/>
                    <a:pt x="73" y="51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29"/>
                    <a:pt x="68" y="24"/>
                    <a:pt x="62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4" y="24"/>
                    <a:pt x="39" y="29"/>
                    <a:pt x="39" y="35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5"/>
                    <a:pt x="41" y="59"/>
                    <a:pt x="45" y="60"/>
                  </a:cubicBezTo>
                  <a:cubicBezTo>
                    <a:pt x="45" y="93"/>
                    <a:pt x="45" y="93"/>
                    <a:pt x="4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60"/>
                    <a:pt x="67" y="60"/>
                    <a:pt x="67" y="60"/>
                  </a:cubicBezTo>
                  <a:close/>
                  <a:moveTo>
                    <a:pt x="39" y="62"/>
                  </a:moveTo>
                  <a:cubicBezTo>
                    <a:pt x="36" y="59"/>
                    <a:pt x="34" y="55"/>
                    <a:pt x="34" y="51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2"/>
                    <a:pt x="35" y="29"/>
                    <a:pt x="37" y="26"/>
                  </a:cubicBezTo>
                  <a:cubicBezTo>
                    <a:pt x="36" y="26"/>
                    <a:pt x="35" y="26"/>
                    <a:pt x="3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3" y="30"/>
                    <a:pt x="13" y="36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5"/>
                    <a:pt x="15" y="58"/>
                    <a:pt x="18" y="5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9" y="89"/>
                    <a:pt x="39" y="89"/>
                    <a:pt x="39" y="89"/>
                  </a:cubicBezTo>
                  <a:lnTo>
                    <a:pt x="39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23" tIns="25712" rIns="51423" bIns="2571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zh-CN" altLang="en-US" sz="105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1A6EE8B-AA31-0D85-A255-016AD5701180}"/>
              </a:ext>
            </a:extLst>
          </p:cNvPr>
          <p:cNvGrpSpPr/>
          <p:nvPr/>
        </p:nvGrpSpPr>
        <p:grpSpPr>
          <a:xfrm>
            <a:off x="1283583" y="2832471"/>
            <a:ext cx="788829" cy="788829"/>
            <a:chOff x="992393" y="3838991"/>
            <a:chExt cx="675000" cy="67500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06856C4-F438-DB8B-5FB7-D00EAE0A1789}"/>
                </a:ext>
              </a:extLst>
            </p:cNvPr>
            <p:cNvSpPr/>
            <p:nvPr/>
          </p:nvSpPr>
          <p:spPr>
            <a:xfrm>
              <a:off x="992393" y="3838991"/>
              <a:ext cx="675000" cy="67500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38100">
              <a:solidFill>
                <a:schemeClr val="bg1"/>
              </a:solidFill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zh-CN" altLang="en-US" sz="1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37">
              <a:extLst>
                <a:ext uri="{FF2B5EF4-FFF2-40B4-BE49-F238E27FC236}">
                  <a16:creationId xmlns:a16="http://schemas.microsoft.com/office/drawing/2014/main" id="{9A8666A5-7458-8A16-3A96-C2802C5E5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9930" y="4025079"/>
              <a:ext cx="299927" cy="302825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1 h 85"/>
                <a:gd name="T16" fmla="*/ 21 w 85"/>
                <a:gd name="T17" fmla="*/ 61 h 85"/>
                <a:gd name="T18" fmla="*/ 21 w 85"/>
                <a:gd name="T19" fmla="*/ 68 h 85"/>
                <a:gd name="T20" fmla="*/ 27 w 85"/>
                <a:gd name="T21" fmla="*/ 68 h 85"/>
                <a:gd name="T22" fmla="*/ 27 w 85"/>
                <a:gd name="T23" fmla="*/ 61 h 85"/>
                <a:gd name="T24" fmla="*/ 30 w 85"/>
                <a:gd name="T25" fmla="*/ 61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1 h 85"/>
                <a:gd name="T32" fmla="*/ 57 w 85"/>
                <a:gd name="T33" fmla="*/ 61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1 h 85"/>
                <a:gd name="T40" fmla="*/ 66 w 85"/>
                <a:gd name="T41" fmla="*/ 61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23" tIns="25712" rIns="51423" bIns="2571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zh-CN" altLang="en-US" sz="105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4484D5D-35C0-7025-89C2-C46A22FF6731}"/>
              </a:ext>
            </a:extLst>
          </p:cNvPr>
          <p:cNvGrpSpPr/>
          <p:nvPr/>
        </p:nvGrpSpPr>
        <p:grpSpPr>
          <a:xfrm>
            <a:off x="4936991" y="2832471"/>
            <a:ext cx="788829" cy="788829"/>
            <a:chOff x="3446502" y="3838991"/>
            <a:chExt cx="675000" cy="67500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5A0CE38-84BE-9CD6-BED7-043455FAF01E}"/>
                </a:ext>
              </a:extLst>
            </p:cNvPr>
            <p:cNvSpPr/>
            <p:nvPr/>
          </p:nvSpPr>
          <p:spPr>
            <a:xfrm>
              <a:off x="3446502" y="3838991"/>
              <a:ext cx="675000" cy="675000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38100">
              <a:solidFill>
                <a:schemeClr val="bg1"/>
              </a:solidFill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zh-CN" altLang="en-US" sz="1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F28914F-683A-A85F-2FB6-7D5158608B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7289" y="4025079"/>
              <a:ext cx="453426" cy="302825"/>
            </a:xfrm>
            <a:custGeom>
              <a:avLst/>
              <a:gdLst>
                <a:gd name="T0" fmla="*/ 10 w 115"/>
                <a:gd name="T1" fmla="*/ 0 h 76"/>
                <a:gd name="T2" fmla="*/ 14 w 115"/>
                <a:gd name="T3" fmla="*/ 42 h 76"/>
                <a:gd name="T4" fmla="*/ 24 w 115"/>
                <a:gd name="T5" fmla="*/ 43 h 76"/>
                <a:gd name="T6" fmla="*/ 54 w 115"/>
                <a:gd name="T7" fmla="*/ 24 h 76"/>
                <a:gd name="T8" fmla="*/ 71 w 115"/>
                <a:gd name="T9" fmla="*/ 28 h 76"/>
                <a:gd name="T10" fmla="*/ 42 w 115"/>
                <a:gd name="T11" fmla="*/ 12 h 76"/>
                <a:gd name="T12" fmla="*/ 26 w 115"/>
                <a:gd name="T13" fmla="*/ 13 h 76"/>
                <a:gd name="T14" fmla="*/ 20 w 115"/>
                <a:gd name="T15" fmla="*/ 22 h 76"/>
                <a:gd name="T16" fmla="*/ 25 w 115"/>
                <a:gd name="T17" fmla="*/ 5 h 76"/>
                <a:gd name="T18" fmla="*/ 115 w 115"/>
                <a:gd name="T19" fmla="*/ 32 h 76"/>
                <a:gd name="T20" fmla="*/ 100 w 115"/>
                <a:gd name="T21" fmla="*/ 38 h 76"/>
                <a:gd name="T22" fmla="*/ 84 w 115"/>
                <a:gd name="T23" fmla="*/ 46 h 76"/>
                <a:gd name="T24" fmla="*/ 74 w 115"/>
                <a:gd name="T25" fmla="*/ 69 h 76"/>
                <a:gd name="T26" fmla="*/ 67 w 115"/>
                <a:gd name="T27" fmla="*/ 76 h 76"/>
                <a:gd name="T28" fmla="*/ 64 w 115"/>
                <a:gd name="T29" fmla="*/ 64 h 76"/>
                <a:gd name="T30" fmla="*/ 53 w 115"/>
                <a:gd name="T31" fmla="*/ 73 h 76"/>
                <a:gd name="T32" fmla="*/ 53 w 115"/>
                <a:gd name="T33" fmla="*/ 59 h 76"/>
                <a:gd name="T34" fmla="*/ 40 w 115"/>
                <a:gd name="T35" fmla="*/ 68 h 76"/>
                <a:gd name="T36" fmla="*/ 48 w 115"/>
                <a:gd name="T37" fmla="*/ 48 h 76"/>
                <a:gd name="T38" fmla="*/ 31 w 115"/>
                <a:gd name="T39" fmla="*/ 59 h 76"/>
                <a:gd name="T40" fmla="*/ 50 w 115"/>
                <a:gd name="T41" fmla="*/ 30 h 76"/>
                <a:gd name="T42" fmla="*/ 69 w 115"/>
                <a:gd name="T43" fmla="*/ 37 h 76"/>
                <a:gd name="T44" fmla="*/ 69 w 115"/>
                <a:gd name="T45" fmla="*/ 19 h 76"/>
                <a:gd name="T46" fmla="*/ 89 w 115"/>
                <a:gd name="T47" fmla="*/ 27 h 76"/>
                <a:gd name="T48" fmla="*/ 81 w 115"/>
                <a:gd name="T49" fmla="*/ 14 h 76"/>
                <a:gd name="T50" fmla="*/ 79 w 115"/>
                <a:gd name="T51" fmla="*/ 12 h 76"/>
                <a:gd name="T52" fmla="*/ 97 w 115"/>
                <a:gd name="T53" fmla="*/ 52 h 76"/>
                <a:gd name="T54" fmla="*/ 85 w 115"/>
                <a:gd name="T55" fmla="*/ 53 h 76"/>
                <a:gd name="T56" fmla="*/ 97 w 115"/>
                <a:gd name="T57" fmla="*/ 52 h 76"/>
                <a:gd name="T58" fmla="*/ 86 w 115"/>
                <a:gd name="T59" fmla="*/ 67 h 76"/>
                <a:gd name="T60" fmla="*/ 76 w 115"/>
                <a:gd name="T61" fmla="*/ 63 h 76"/>
                <a:gd name="T62" fmla="*/ 87 w 115"/>
                <a:gd name="T63" fmla="*/ 65 h 76"/>
                <a:gd name="T64" fmla="*/ 81 w 115"/>
                <a:gd name="T65" fmla="*/ 54 h 76"/>
                <a:gd name="T66" fmla="*/ 87 w 115"/>
                <a:gd name="T67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5" h="76">
                  <a:moveTo>
                    <a:pt x="25" y="5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91" y="2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78" y="49"/>
                    <a:pt x="71" y="55"/>
                    <a:pt x="70" y="62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1" y="73"/>
                    <a:pt x="69" y="74"/>
                    <a:pt x="67" y="76"/>
                  </a:cubicBezTo>
                  <a:cubicBezTo>
                    <a:pt x="65" y="75"/>
                    <a:pt x="63" y="73"/>
                    <a:pt x="61" y="72"/>
                  </a:cubicBezTo>
                  <a:cubicBezTo>
                    <a:pt x="61" y="69"/>
                    <a:pt x="64" y="65"/>
                    <a:pt x="64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1" y="66"/>
                    <a:pt x="55" y="71"/>
                    <a:pt x="53" y="73"/>
                  </a:cubicBezTo>
                  <a:cubicBezTo>
                    <a:pt x="51" y="72"/>
                    <a:pt x="49" y="71"/>
                    <a:pt x="46" y="69"/>
                  </a:cubicBezTo>
                  <a:cubicBezTo>
                    <a:pt x="47" y="67"/>
                    <a:pt x="52" y="61"/>
                    <a:pt x="53" y="59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48" y="63"/>
                    <a:pt x="43" y="67"/>
                    <a:pt x="40" y="68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7" y="57"/>
                    <a:pt x="43" y="52"/>
                    <a:pt x="48" y="48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3" y="49"/>
                    <a:pt x="35" y="56"/>
                    <a:pt x="31" y="59"/>
                  </a:cubicBezTo>
                  <a:cubicBezTo>
                    <a:pt x="27" y="58"/>
                    <a:pt x="25" y="56"/>
                    <a:pt x="24" y="52"/>
                  </a:cubicBezTo>
                  <a:cubicBezTo>
                    <a:pt x="32" y="45"/>
                    <a:pt x="41" y="37"/>
                    <a:pt x="50" y="30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2" y="17"/>
                    <a:pt x="74" y="16"/>
                    <a:pt x="76" y="15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91" y="2"/>
                    <a:pt x="91" y="2"/>
                    <a:pt x="91" y="2"/>
                  </a:cubicBezTo>
                  <a:close/>
                  <a:moveTo>
                    <a:pt x="97" y="52"/>
                  </a:moveTo>
                  <a:cubicBezTo>
                    <a:pt x="87" y="50"/>
                    <a:pt x="87" y="50"/>
                    <a:pt x="87" y="50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4" y="56"/>
                    <a:pt x="95" y="54"/>
                    <a:pt x="97" y="52"/>
                  </a:cubicBezTo>
                  <a:close/>
                  <a:moveTo>
                    <a:pt x="80" y="71"/>
                  </a:moveTo>
                  <a:cubicBezTo>
                    <a:pt x="82" y="70"/>
                    <a:pt x="84" y="68"/>
                    <a:pt x="86" y="67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80" y="71"/>
                    <a:pt x="80" y="71"/>
                    <a:pt x="80" y="71"/>
                  </a:cubicBezTo>
                  <a:close/>
                  <a:moveTo>
                    <a:pt x="87" y="65"/>
                  </a:moveTo>
                  <a:cubicBezTo>
                    <a:pt x="89" y="64"/>
                    <a:pt x="90" y="62"/>
                    <a:pt x="91" y="60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78" y="57"/>
                    <a:pt x="78" y="57"/>
                    <a:pt x="78" y="57"/>
                  </a:cubicBezTo>
                  <a:lnTo>
                    <a:pt x="87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23" tIns="25712" rIns="51423" bIns="2571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zh-CN" altLang="en-US" sz="105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5527778-152E-AFAA-75FE-4355E6DAAFE9}"/>
              </a:ext>
            </a:extLst>
          </p:cNvPr>
          <p:cNvGrpSpPr/>
          <p:nvPr/>
        </p:nvGrpSpPr>
        <p:grpSpPr>
          <a:xfrm>
            <a:off x="2106304" y="1483299"/>
            <a:ext cx="2427596" cy="721148"/>
            <a:chOff x="-1001377" y="4461739"/>
            <a:chExt cx="2427596" cy="72114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D87E56B-ABC3-99D3-E5D7-56D298B78DDD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CB9D90A-A4C8-BBC9-99CF-5E03FDEB0E37}"/>
                </a:ext>
              </a:extLst>
            </p:cNvPr>
            <p:cNvSpPr txBox="1"/>
            <p:nvPr/>
          </p:nvSpPr>
          <p:spPr>
            <a:xfrm>
              <a:off x="-991135" y="4721222"/>
              <a:ext cx="241735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F9415F0-FA9A-F6B9-2763-C0C420A6D175}"/>
              </a:ext>
            </a:extLst>
          </p:cNvPr>
          <p:cNvGrpSpPr/>
          <p:nvPr/>
        </p:nvGrpSpPr>
        <p:grpSpPr>
          <a:xfrm>
            <a:off x="5761497" y="1483299"/>
            <a:ext cx="2427596" cy="721148"/>
            <a:chOff x="-1001377" y="4461739"/>
            <a:chExt cx="2427596" cy="72114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695F1F6-A776-79FF-5E4D-199D6AD22820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A959E53-C23E-4110-C752-7095348E1FFF}"/>
                </a:ext>
              </a:extLst>
            </p:cNvPr>
            <p:cNvSpPr txBox="1"/>
            <p:nvPr/>
          </p:nvSpPr>
          <p:spPr>
            <a:xfrm>
              <a:off x="-991135" y="4721222"/>
              <a:ext cx="241735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C640803-7812-5E13-5F3E-1D4DA2AB4BBE}"/>
              </a:ext>
            </a:extLst>
          </p:cNvPr>
          <p:cNvGrpSpPr/>
          <p:nvPr/>
        </p:nvGrpSpPr>
        <p:grpSpPr>
          <a:xfrm>
            <a:off x="2106304" y="2866332"/>
            <a:ext cx="2427596" cy="721148"/>
            <a:chOff x="-1001377" y="4461739"/>
            <a:chExt cx="2427596" cy="721148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6400E19-6A2B-9C52-F67A-25A2528E639C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5F0EF99-1BF6-0D26-F379-B3D178A10C77}"/>
                </a:ext>
              </a:extLst>
            </p:cNvPr>
            <p:cNvSpPr txBox="1"/>
            <p:nvPr/>
          </p:nvSpPr>
          <p:spPr>
            <a:xfrm>
              <a:off x="-991135" y="4721222"/>
              <a:ext cx="241735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F5E013D-B88D-7690-11C6-F94C913B5486}"/>
              </a:ext>
            </a:extLst>
          </p:cNvPr>
          <p:cNvGrpSpPr/>
          <p:nvPr/>
        </p:nvGrpSpPr>
        <p:grpSpPr>
          <a:xfrm>
            <a:off x="5761497" y="2866332"/>
            <a:ext cx="2427596" cy="721148"/>
            <a:chOff x="-1001377" y="4461739"/>
            <a:chExt cx="2427596" cy="72114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3C17B07-7112-B55E-945C-2A501EEE14F7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E787174-E949-A3E1-EEB8-C7E86836646B}"/>
                </a:ext>
              </a:extLst>
            </p:cNvPr>
            <p:cNvSpPr txBox="1"/>
            <p:nvPr/>
          </p:nvSpPr>
          <p:spPr>
            <a:xfrm>
              <a:off x="-991135" y="4721222"/>
              <a:ext cx="241735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AC53ECF-84E6-F5A9-93FB-976B7F8262DA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A810E22-85A3-9975-29F0-751701BE7853}"/>
                </a:ext>
              </a:extLst>
            </p:cNvPr>
            <p:cNvSpPr txBox="1"/>
            <p:nvPr/>
          </p:nvSpPr>
          <p:spPr>
            <a:xfrm>
              <a:off x="3026588" y="79293"/>
              <a:ext cx="6607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01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1E427A2-412D-9667-B450-681C1FBAB5A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6937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F4FD607-E9A0-BAC3-10DE-157138F54119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FB35115-F0D6-74FA-09C6-D76F28A04076}"/>
                </a:ext>
              </a:extLst>
            </p:cNvPr>
            <p:cNvSpPr txBox="1"/>
            <p:nvPr/>
          </p:nvSpPr>
          <p:spPr>
            <a:xfrm>
              <a:off x="3026588" y="79293"/>
              <a:ext cx="6607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01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A10614-C265-8C0E-0C78-B4F1B17B0B2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2BFD2933-5B71-F289-0046-8CF9306219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4001" y="1308235"/>
            <a:ext cx="2263056" cy="2670932"/>
          </a:xfrm>
          <a:prstGeom prst="rect">
            <a:avLst/>
          </a:prstGeom>
        </p:spPr>
      </p:pic>
      <p:sp>
        <p:nvSpPr>
          <p:cNvPr id="10" name="圆角矩形 4">
            <a:extLst>
              <a:ext uri="{FF2B5EF4-FFF2-40B4-BE49-F238E27FC236}">
                <a16:creationId xmlns:a16="http://schemas.microsoft.com/office/drawing/2014/main" id="{64028FB6-E330-768A-AF88-591FC591FD69}"/>
              </a:ext>
            </a:extLst>
          </p:cNvPr>
          <p:cNvSpPr/>
          <p:nvPr/>
        </p:nvSpPr>
        <p:spPr>
          <a:xfrm>
            <a:off x="4016150" y="1436309"/>
            <a:ext cx="4127750" cy="997682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8" rIns="91417" bIns="45708" rtlCol="0" anchor="ctr"/>
          <a:lstStyle/>
          <a:p>
            <a:pPr algn="ctr" defTabSz="685617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099E475-CD29-AAC4-E63B-F6D30D4705CB}"/>
              </a:ext>
            </a:extLst>
          </p:cNvPr>
          <p:cNvGrpSpPr/>
          <p:nvPr/>
        </p:nvGrpSpPr>
        <p:grpSpPr>
          <a:xfrm>
            <a:off x="3687346" y="1665063"/>
            <a:ext cx="578055" cy="540174"/>
            <a:chOff x="575556" y="1167480"/>
            <a:chExt cx="578264" cy="540174"/>
          </a:xfrm>
          <a:solidFill>
            <a:srgbClr val="F47349"/>
          </a:solidFill>
        </p:grpSpPr>
        <p:sp>
          <p:nvSpPr>
            <p:cNvPr id="12" name="Oval 53">
              <a:extLst>
                <a:ext uri="{FF2B5EF4-FFF2-40B4-BE49-F238E27FC236}">
                  <a16:creationId xmlns:a16="http://schemas.microsoft.com/office/drawing/2014/main" id="{038899B8-50C5-B237-1E91-266991525C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556" y="1167480"/>
              <a:ext cx="540060" cy="540174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38100">
              <a:solidFill>
                <a:schemeClr val="bg1"/>
              </a:solidFill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zh-CN" altLang="en-US" sz="1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 Box 40">
              <a:extLst>
                <a:ext uri="{FF2B5EF4-FFF2-40B4-BE49-F238E27FC236}">
                  <a16:creationId xmlns:a16="http://schemas.microsoft.com/office/drawing/2014/main" id="{E904D712-FFCE-8F93-A465-BC01ECB018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8370" y="1252901"/>
              <a:ext cx="51545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685617"/>
              <a:r>
                <a:rPr lang="en-US" altLang="zh-CN" b="1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D832BFA-E197-94BD-34AE-4F2491C4F5F6}"/>
              </a:ext>
            </a:extLst>
          </p:cNvPr>
          <p:cNvGrpSpPr/>
          <p:nvPr/>
        </p:nvGrpSpPr>
        <p:grpSpPr>
          <a:xfrm>
            <a:off x="4504411" y="1508260"/>
            <a:ext cx="3506138" cy="721148"/>
            <a:chOff x="-1001377" y="4461739"/>
            <a:chExt cx="3506138" cy="72114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7397A4B-3C90-76D9-74B0-CDA6B3E761F9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8E2C504-5A40-BAEB-763E-DA3A03E0D557}"/>
                </a:ext>
              </a:extLst>
            </p:cNvPr>
            <p:cNvSpPr txBox="1"/>
            <p:nvPr/>
          </p:nvSpPr>
          <p:spPr>
            <a:xfrm>
              <a:off x="-991136" y="4721222"/>
              <a:ext cx="34958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  <p:sp>
        <p:nvSpPr>
          <p:cNvPr id="19" name="圆角矩形 4">
            <a:extLst>
              <a:ext uri="{FF2B5EF4-FFF2-40B4-BE49-F238E27FC236}">
                <a16:creationId xmlns:a16="http://schemas.microsoft.com/office/drawing/2014/main" id="{A46891DD-CB72-3936-0806-B16B0B565E67}"/>
              </a:ext>
            </a:extLst>
          </p:cNvPr>
          <p:cNvSpPr/>
          <p:nvPr/>
        </p:nvSpPr>
        <p:spPr>
          <a:xfrm>
            <a:off x="4016150" y="2693474"/>
            <a:ext cx="4127750" cy="997682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8" rIns="91417" bIns="45708" rtlCol="0" anchor="ctr"/>
          <a:lstStyle/>
          <a:p>
            <a:pPr algn="ctr" defTabSz="685617"/>
            <a:endParaRPr lang="zh-CN" altLang="en-US" sz="135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0C16A0E-C8AD-AA77-81BA-B5A3F8716F99}"/>
              </a:ext>
            </a:extLst>
          </p:cNvPr>
          <p:cNvGrpSpPr/>
          <p:nvPr/>
        </p:nvGrpSpPr>
        <p:grpSpPr>
          <a:xfrm>
            <a:off x="3687346" y="2922228"/>
            <a:ext cx="578055" cy="540174"/>
            <a:chOff x="575556" y="1167480"/>
            <a:chExt cx="578264" cy="540174"/>
          </a:xfrm>
          <a:solidFill>
            <a:srgbClr val="F47349"/>
          </a:solidFill>
        </p:grpSpPr>
        <p:sp>
          <p:nvSpPr>
            <p:cNvPr id="21" name="Oval 53">
              <a:extLst>
                <a:ext uri="{FF2B5EF4-FFF2-40B4-BE49-F238E27FC236}">
                  <a16:creationId xmlns:a16="http://schemas.microsoft.com/office/drawing/2014/main" id="{78198C63-6F2E-68A8-0B51-85792CF16E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556" y="1167480"/>
              <a:ext cx="540060" cy="540174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38100">
              <a:solidFill>
                <a:schemeClr val="bg1"/>
              </a:solidFill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pPr defTabSz="685617"/>
              <a:endParaRPr lang="zh-CN" altLang="en-US" sz="12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 Box 40">
              <a:extLst>
                <a:ext uri="{FF2B5EF4-FFF2-40B4-BE49-F238E27FC236}">
                  <a16:creationId xmlns:a16="http://schemas.microsoft.com/office/drawing/2014/main" id="{74C4453F-7AB1-85A3-5923-B821ECBE99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8370" y="1252901"/>
              <a:ext cx="51545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defTabSz="685617"/>
              <a:r>
                <a:rPr lang="en-US" altLang="zh-CN" b="1" dirty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231F3C3-780F-D365-C64E-74A6AC3C251E}"/>
              </a:ext>
            </a:extLst>
          </p:cNvPr>
          <p:cNvGrpSpPr/>
          <p:nvPr/>
        </p:nvGrpSpPr>
        <p:grpSpPr>
          <a:xfrm>
            <a:off x="4504411" y="2765425"/>
            <a:ext cx="3506138" cy="721148"/>
            <a:chOff x="-1001377" y="4461739"/>
            <a:chExt cx="3506138" cy="72114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39B12DE-0297-FFB9-24C0-121091346D6C}"/>
                </a:ext>
              </a:extLst>
            </p:cNvPr>
            <p:cNvSpPr txBox="1"/>
            <p:nvPr/>
          </p:nvSpPr>
          <p:spPr>
            <a:xfrm>
              <a:off x="-1001377" y="4461739"/>
              <a:ext cx="1425390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600" b="1">
                  <a:gradFill>
                    <a:gsLst>
                      <a:gs pos="0">
                        <a:srgbClr val="0287FD"/>
                      </a:gs>
                      <a:gs pos="100000">
                        <a:srgbClr val="0272C2"/>
                      </a:gs>
                    </a:gsLst>
                    <a:lin ang="5400000" scaled="1"/>
                  </a:gradFill>
                  <a:latin typeface="+mn-ea"/>
                </a:defRPr>
              </a:lvl1pPr>
            </a:lstStyle>
            <a:p>
              <a:r>
                <a:rPr lang="zh-CN" altLang="en-US" sz="18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171C00D-6DDD-D582-DE83-498A407E64E5}"/>
                </a:ext>
              </a:extLst>
            </p:cNvPr>
            <p:cNvSpPr txBox="1"/>
            <p:nvPr/>
          </p:nvSpPr>
          <p:spPr>
            <a:xfrm>
              <a:off x="-991136" y="4721222"/>
              <a:ext cx="349589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6520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FEE51A0E-6F9F-3BDC-57A9-9984E4B913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9" name="Picture 16">
            <a:extLst>
              <a:ext uri="{FF2B5EF4-FFF2-40B4-BE49-F238E27FC236}">
                <a16:creationId xmlns:a16="http://schemas.microsoft.com/office/drawing/2014/main" id="{9AAF3E4C-54F1-CF15-FDC5-37C33666C9F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 rot="10800000">
            <a:off x="-1" y="2438183"/>
            <a:ext cx="9144716" cy="2792187"/>
          </a:xfrm>
          <a:prstGeom prst="rect">
            <a:avLst/>
          </a:prstGeom>
        </p:spPr>
      </p:pic>
      <p:pic>
        <p:nvPicPr>
          <p:cNvPr id="9" name="图片 5"/>
          <p:cNvPicPr>
            <a:picLocks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3864" y="220492"/>
            <a:ext cx="1569583" cy="1175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Freeform 48">
            <a:extLst>
              <a:ext uri="{FF2B5EF4-FFF2-40B4-BE49-F238E27FC236}">
                <a16:creationId xmlns:a16="http://schemas.microsoft.com/office/drawing/2014/main" id="{CD105A1B-4904-5BAA-B071-CAFF9EE54E65}"/>
              </a:ext>
            </a:extLst>
          </p:cNvPr>
          <p:cNvSpPr>
            <a:spLocks/>
          </p:cNvSpPr>
          <p:nvPr/>
        </p:nvSpPr>
        <p:spPr bwMode="auto">
          <a:xfrm>
            <a:off x="4754462" y="3209497"/>
            <a:ext cx="1017772" cy="673130"/>
          </a:xfrm>
          <a:custGeom>
            <a:avLst/>
            <a:gdLst>
              <a:gd name="T0" fmla="*/ 0 w 277"/>
              <a:gd name="T1" fmla="*/ 64 h 184"/>
              <a:gd name="T2" fmla="*/ 94 w 277"/>
              <a:gd name="T3" fmla="*/ 73 h 184"/>
              <a:gd name="T4" fmla="*/ 123 w 277"/>
              <a:gd name="T5" fmla="*/ 134 h 184"/>
              <a:gd name="T6" fmla="*/ 107 w 277"/>
              <a:gd name="T7" fmla="*/ 124 h 184"/>
              <a:gd name="T8" fmla="*/ 118 w 277"/>
              <a:gd name="T9" fmla="*/ 127 h 184"/>
              <a:gd name="T10" fmla="*/ 112 w 277"/>
              <a:gd name="T11" fmla="*/ 104 h 184"/>
              <a:gd name="T12" fmla="*/ 84 w 277"/>
              <a:gd name="T13" fmla="*/ 122 h 184"/>
              <a:gd name="T14" fmla="*/ 104 w 277"/>
              <a:gd name="T15" fmla="*/ 153 h 184"/>
              <a:gd name="T16" fmla="*/ 122 w 277"/>
              <a:gd name="T17" fmla="*/ 181 h 184"/>
              <a:gd name="T18" fmla="*/ 156 w 277"/>
              <a:gd name="T19" fmla="*/ 159 h 184"/>
              <a:gd name="T20" fmla="*/ 176 w 277"/>
              <a:gd name="T21" fmla="*/ 141 h 184"/>
              <a:gd name="T22" fmla="*/ 81 w 277"/>
              <a:gd name="T23" fmla="*/ 53 h 184"/>
              <a:gd name="T24" fmla="*/ 138 w 277"/>
              <a:gd name="T25" fmla="*/ 79 h 184"/>
              <a:gd name="T26" fmla="*/ 219 w 277"/>
              <a:gd name="T27" fmla="*/ 128 h 184"/>
              <a:gd name="T28" fmla="*/ 236 w 277"/>
              <a:gd name="T29" fmla="*/ 114 h 184"/>
              <a:gd name="T30" fmla="*/ 266 w 277"/>
              <a:gd name="T31" fmla="*/ 99 h 184"/>
              <a:gd name="T32" fmla="*/ 252 w 277"/>
              <a:gd name="T33" fmla="*/ 67 h 184"/>
              <a:gd name="T34" fmla="*/ 240 w 277"/>
              <a:gd name="T35" fmla="*/ 39 h 184"/>
              <a:gd name="T36" fmla="*/ 193 w 277"/>
              <a:gd name="T37" fmla="*/ 47 h 184"/>
              <a:gd name="T38" fmla="*/ 214 w 277"/>
              <a:gd name="T39" fmla="*/ 74 h 184"/>
              <a:gd name="T40" fmla="*/ 210 w 277"/>
              <a:gd name="T41" fmla="*/ 56 h 184"/>
              <a:gd name="T42" fmla="*/ 228 w 277"/>
              <a:gd name="T43" fmla="*/ 58 h 184"/>
              <a:gd name="T44" fmla="*/ 204 w 277"/>
              <a:gd name="T45" fmla="*/ 87 h 184"/>
              <a:gd name="T46" fmla="*/ 165 w 277"/>
              <a:gd name="T47" fmla="*/ 69 h 184"/>
              <a:gd name="T48" fmla="*/ 28 w 277"/>
              <a:gd name="T49" fmla="*/ 48 h 184"/>
              <a:gd name="T50" fmla="*/ 92 w 277"/>
              <a:gd name="T51" fmla="*/ 38 h 184"/>
              <a:gd name="T52" fmla="*/ 126 w 277"/>
              <a:gd name="T53" fmla="*/ 47 h 184"/>
              <a:gd name="T54" fmla="*/ 170 w 277"/>
              <a:gd name="T55" fmla="*/ 45 h 184"/>
              <a:gd name="T56" fmla="*/ 184 w 277"/>
              <a:gd name="T57" fmla="*/ 31 h 184"/>
              <a:gd name="T58" fmla="*/ 167 w 277"/>
              <a:gd name="T59" fmla="*/ 19 h 184"/>
              <a:gd name="T60" fmla="*/ 148 w 277"/>
              <a:gd name="T61" fmla="*/ 2 h 184"/>
              <a:gd name="T62" fmla="*/ 125 w 277"/>
              <a:gd name="T63" fmla="*/ 23 h 184"/>
              <a:gd name="T64" fmla="*/ 144 w 277"/>
              <a:gd name="T65" fmla="*/ 29 h 184"/>
              <a:gd name="T66" fmla="*/ 144 w 277"/>
              <a:gd name="T67" fmla="*/ 15 h 184"/>
              <a:gd name="T68" fmla="*/ 156 w 277"/>
              <a:gd name="T69" fmla="*/ 25 h 184"/>
              <a:gd name="T70" fmla="*/ 126 w 277"/>
              <a:gd name="T71" fmla="*/ 34 h 184"/>
              <a:gd name="T72" fmla="*/ 0 w 277"/>
              <a:gd name="T73" fmla="*/ 6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7" h="184">
                <a:moveTo>
                  <a:pt x="0" y="64"/>
                </a:moveTo>
                <a:cubicBezTo>
                  <a:pt x="0" y="64"/>
                  <a:pt x="49" y="45"/>
                  <a:pt x="94" y="73"/>
                </a:cubicBezTo>
                <a:cubicBezTo>
                  <a:pt x="138" y="101"/>
                  <a:pt x="138" y="125"/>
                  <a:pt x="123" y="134"/>
                </a:cubicBezTo>
                <a:cubicBezTo>
                  <a:pt x="107" y="142"/>
                  <a:pt x="107" y="124"/>
                  <a:pt x="107" y="124"/>
                </a:cubicBezTo>
                <a:cubicBezTo>
                  <a:pt x="107" y="124"/>
                  <a:pt x="113" y="130"/>
                  <a:pt x="118" y="127"/>
                </a:cubicBezTo>
                <a:cubicBezTo>
                  <a:pt x="123" y="124"/>
                  <a:pt x="128" y="107"/>
                  <a:pt x="112" y="104"/>
                </a:cubicBezTo>
                <a:cubicBezTo>
                  <a:pt x="96" y="101"/>
                  <a:pt x="88" y="110"/>
                  <a:pt x="84" y="122"/>
                </a:cubicBezTo>
                <a:cubicBezTo>
                  <a:pt x="80" y="134"/>
                  <a:pt x="87" y="158"/>
                  <a:pt x="104" y="153"/>
                </a:cubicBezTo>
                <a:cubicBezTo>
                  <a:pt x="104" y="153"/>
                  <a:pt x="99" y="177"/>
                  <a:pt x="122" y="181"/>
                </a:cubicBezTo>
                <a:cubicBezTo>
                  <a:pt x="145" y="184"/>
                  <a:pt x="156" y="159"/>
                  <a:pt x="156" y="159"/>
                </a:cubicBezTo>
                <a:cubicBezTo>
                  <a:pt x="156" y="159"/>
                  <a:pt x="175" y="162"/>
                  <a:pt x="176" y="141"/>
                </a:cubicBezTo>
                <a:cubicBezTo>
                  <a:pt x="177" y="121"/>
                  <a:pt x="159" y="83"/>
                  <a:pt x="81" y="53"/>
                </a:cubicBezTo>
                <a:cubicBezTo>
                  <a:pt x="81" y="53"/>
                  <a:pt x="106" y="53"/>
                  <a:pt x="138" y="79"/>
                </a:cubicBezTo>
                <a:cubicBezTo>
                  <a:pt x="170" y="105"/>
                  <a:pt x="204" y="130"/>
                  <a:pt x="219" y="128"/>
                </a:cubicBezTo>
                <a:cubicBezTo>
                  <a:pt x="235" y="126"/>
                  <a:pt x="236" y="114"/>
                  <a:pt x="236" y="114"/>
                </a:cubicBezTo>
                <a:cubicBezTo>
                  <a:pt x="236" y="114"/>
                  <a:pt x="255" y="122"/>
                  <a:pt x="266" y="99"/>
                </a:cubicBezTo>
                <a:cubicBezTo>
                  <a:pt x="277" y="77"/>
                  <a:pt x="252" y="67"/>
                  <a:pt x="252" y="67"/>
                </a:cubicBezTo>
                <a:cubicBezTo>
                  <a:pt x="252" y="67"/>
                  <a:pt x="254" y="47"/>
                  <a:pt x="240" y="39"/>
                </a:cubicBezTo>
                <a:cubicBezTo>
                  <a:pt x="226" y="31"/>
                  <a:pt x="205" y="29"/>
                  <a:pt x="193" y="47"/>
                </a:cubicBezTo>
                <a:cubicBezTo>
                  <a:pt x="181" y="65"/>
                  <a:pt x="201" y="79"/>
                  <a:pt x="214" y="74"/>
                </a:cubicBezTo>
                <a:cubicBezTo>
                  <a:pt x="226" y="70"/>
                  <a:pt x="226" y="53"/>
                  <a:pt x="210" y="56"/>
                </a:cubicBezTo>
                <a:cubicBezTo>
                  <a:pt x="210" y="56"/>
                  <a:pt x="220" y="46"/>
                  <a:pt x="228" y="58"/>
                </a:cubicBezTo>
                <a:cubicBezTo>
                  <a:pt x="237" y="69"/>
                  <a:pt x="220" y="90"/>
                  <a:pt x="204" y="87"/>
                </a:cubicBezTo>
                <a:cubicBezTo>
                  <a:pt x="188" y="84"/>
                  <a:pt x="171" y="72"/>
                  <a:pt x="165" y="69"/>
                </a:cubicBezTo>
                <a:cubicBezTo>
                  <a:pt x="159" y="65"/>
                  <a:pt x="110" y="28"/>
                  <a:pt x="28" y="48"/>
                </a:cubicBezTo>
                <a:cubicBezTo>
                  <a:pt x="28" y="48"/>
                  <a:pt x="41" y="33"/>
                  <a:pt x="92" y="38"/>
                </a:cubicBezTo>
                <a:cubicBezTo>
                  <a:pt x="92" y="38"/>
                  <a:pt x="118" y="42"/>
                  <a:pt x="126" y="47"/>
                </a:cubicBezTo>
                <a:cubicBezTo>
                  <a:pt x="134" y="52"/>
                  <a:pt x="164" y="69"/>
                  <a:pt x="170" y="45"/>
                </a:cubicBezTo>
                <a:cubicBezTo>
                  <a:pt x="170" y="45"/>
                  <a:pt x="183" y="46"/>
                  <a:pt x="184" y="31"/>
                </a:cubicBezTo>
                <a:cubicBezTo>
                  <a:pt x="185" y="17"/>
                  <a:pt x="167" y="19"/>
                  <a:pt x="167" y="19"/>
                </a:cubicBezTo>
                <a:cubicBezTo>
                  <a:pt x="167" y="19"/>
                  <a:pt x="170" y="4"/>
                  <a:pt x="148" y="2"/>
                </a:cubicBezTo>
                <a:cubicBezTo>
                  <a:pt x="127" y="0"/>
                  <a:pt x="124" y="15"/>
                  <a:pt x="125" y="23"/>
                </a:cubicBezTo>
                <a:cubicBezTo>
                  <a:pt x="126" y="32"/>
                  <a:pt x="139" y="32"/>
                  <a:pt x="144" y="29"/>
                </a:cubicBezTo>
                <a:cubicBezTo>
                  <a:pt x="150" y="26"/>
                  <a:pt x="150" y="19"/>
                  <a:pt x="144" y="15"/>
                </a:cubicBezTo>
                <a:cubicBezTo>
                  <a:pt x="144" y="15"/>
                  <a:pt x="155" y="13"/>
                  <a:pt x="156" y="25"/>
                </a:cubicBezTo>
                <a:cubicBezTo>
                  <a:pt x="157" y="37"/>
                  <a:pt x="136" y="38"/>
                  <a:pt x="126" y="34"/>
                </a:cubicBezTo>
                <a:cubicBezTo>
                  <a:pt x="116" y="29"/>
                  <a:pt x="55" y="10"/>
                  <a:pt x="0" y="6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50000"/>
                  <a:alpha val="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AE41933-915C-13DB-5FF0-74DDE47A0343}"/>
              </a:ext>
            </a:extLst>
          </p:cNvPr>
          <p:cNvGrpSpPr/>
          <p:nvPr/>
        </p:nvGrpSpPr>
        <p:grpSpPr>
          <a:xfrm>
            <a:off x="3238431" y="952946"/>
            <a:ext cx="944886" cy="776159"/>
            <a:chOff x="4457681" y="4933366"/>
            <a:chExt cx="464537" cy="381585"/>
          </a:xfr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</p:grpSpPr>
        <p:sp>
          <p:nvSpPr>
            <p:cNvPr id="31" name="Freeform 54">
              <a:extLst>
                <a:ext uri="{FF2B5EF4-FFF2-40B4-BE49-F238E27FC236}">
                  <a16:creationId xmlns:a16="http://schemas.microsoft.com/office/drawing/2014/main" id="{41E7AB8A-40B2-D85D-76B4-E476AB439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332" y="5113790"/>
              <a:ext cx="333886" cy="201161"/>
            </a:xfrm>
            <a:custGeom>
              <a:avLst/>
              <a:gdLst>
                <a:gd name="T0" fmla="*/ 44 w 118"/>
                <a:gd name="T1" fmla="*/ 38 h 71"/>
                <a:gd name="T2" fmla="*/ 57 w 118"/>
                <a:gd name="T3" fmla="*/ 26 h 71"/>
                <a:gd name="T4" fmla="*/ 53 w 118"/>
                <a:gd name="T5" fmla="*/ 57 h 71"/>
                <a:gd name="T6" fmla="*/ 29 w 118"/>
                <a:gd name="T7" fmla="*/ 46 h 71"/>
                <a:gd name="T8" fmla="*/ 7 w 118"/>
                <a:gd name="T9" fmla="*/ 41 h 71"/>
                <a:gd name="T10" fmla="*/ 17 w 118"/>
                <a:gd name="T11" fmla="*/ 18 h 71"/>
                <a:gd name="T12" fmla="*/ 34 w 118"/>
                <a:gd name="T13" fmla="*/ 3 h 71"/>
                <a:gd name="T14" fmla="*/ 118 w 118"/>
                <a:gd name="T15" fmla="*/ 71 h 71"/>
                <a:gd name="T16" fmla="*/ 66 w 118"/>
                <a:gd name="T17" fmla="*/ 21 h 71"/>
                <a:gd name="T18" fmla="*/ 44 w 118"/>
                <a:gd name="T19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71">
                  <a:moveTo>
                    <a:pt x="44" y="38"/>
                  </a:moveTo>
                  <a:cubicBezTo>
                    <a:pt x="44" y="38"/>
                    <a:pt x="41" y="23"/>
                    <a:pt x="57" y="26"/>
                  </a:cubicBezTo>
                  <a:cubicBezTo>
                    <a:pt x="73" y="30"/>
                    <a:pt x="69" y="53"/>
                    <a:pt x="53" y="57"/>
                  </a:cubicBezTo>
                  <a:cubicBezTo>
                    <a:pt x="37" y="61"/>
                    <a:pt x="29" y="46"/>
                    <a:pt x="29" y="46"/>
                  </a:cubicBezTo>
                  <a:cubicBezTo>
                    <a:pt x="29" y="46"/>
                    <a:pt x="14" y="55"/>
                    <a:pt x="7" y="41"/>
                  </a:cubicBezTo>
                  <a:cubicBezTo>
                    <a:pt x="0" y="26"/>
                    <a:pt x="13" y="19"/>
                    <a:pt x="17" y="18"/>
                  </a:cubicBezTo>
                  <a:cubicBezTo>
                    <a:pt x="17" y="18"/>
                    <a:pt x="19" y="6"/>
                    <a:pt x="34" y="3"/>
                  </a:cubicBezTo>
                  <a:cubicBezTo>
                    <a:pt x="48" y="0"/>
                    <a:pt x="101" y="10"/>
                    <a:pt x="118" y="71"/>
                  </a:cubicBezTo>
                  <a:cubicBezTo>
                    <a:pt x="118" y="71"/>
                    <a:pt x="97" y="31"/>
                    <a:pt x="66" y="21"/>
                  </a:cubicBezTo>
                  <a:cubicBezTo>
                    <a:pt x="35" y="12"/>
                    <a:pt x="35" y="34"/>
                    <a:pt x="44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5">
              <a:extLst>
                <a:ext uri="{FF2B5EF4-FFF2-40B4-BE49-F238E27FC236}">
                  <a16:creationId xmlns:a16="http://schemas.microsoft.com/office/drawing/2014/main" id="{33CD01AC-F0D0-7D55-5D0C-C27C5A2DB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7681" y="4933366"/>
              <a:ext cx="404396" cy="250933"/>
            </a:xfrm>
            <a:custGeom>
              <a:avLst/>
              <a:gdLst>
                <a:gd name="T0" fmla="*/ 43 w 143"/>
                <a:gd name="T1" fmla="*/ 27 h 89"/>
                <a:gd name="T2" fmla="*/ 48 w 143"/>
                <a:gd name="T3" fmla="*/ 46 h 89"/>
                <a:gd name="T4" fmla="*/ 70 w 143"/>
                <a:gd name="T5" fmla="*/ 26 h 89"/>
                <a:gd name="T6" fmla="*/ 43 w 143"/>
                <a:gd name="T7" fmla="*/ 15 h 89"/>
                <a:gd name="T8" fmla="*/ 19 w 143"/>
                <a:gd name="T9" fmla="*/ 5 h 89"/>
                <a:gd name="T10" fmla="*/ 16 w 143"/>
                <a:gd name="T11" fmla="*/ 31 h 89"/>
                <a:gd name="T12" fmla="*/ 10 w 143"/>
                <a:gd name="T13" fmla="*/ 52 h 89"/>
                <a:gd name="T14" fmla="*/ 60 w 143"/>
                <a:gd name="T15" fmla="*/ 68 h 89"/>
                <a:gd name="T16" fmla="*/ 143 w 143"/>
                <a:gd name="T17" fmla="*/ 89 h 89"/>
                <a:gd name="T18" fmla="*/ 95 w 143"/>
                <a:gd name="T19" fmla="*/ 56 h 89"/>
                <a:gd name="T20" fmla="*/ 38 w 143"/>
                <a:gd name="T21" fmla="*/ 42 h 89"/>
                <a:gd name="T22" fmla="*/ 43 w 143"/>
                <a:gd name="T23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89">
                  <a:moveTo>
                    <a:pt x="43" y="27"/>
                  </a:moveTo>
                  <a:cubicBezTo>
                    <a:pt x="43" y="27"/>
                    <a:pt x="36" y="43"/>
                    <a:pt x="48" y="46"/>
                  </a:cubicBezTo>
                  <a:cubicBezTo>
                    <a:pt x="61" y="49"/>
                    <a:pt x="72" y="37"/>
                    <a:pt x="70" y="26"/>
                  </a:cubicBezTo>
                  <a:cubicBezTo>
                    <a:pt x="68" y="15"/>
                    <a:pt x="57" y="11"/>
                    <a:pt x="43" y="15"/>
                  </a:cubicBezTo>
                  <a:cubicBezTo>
                    <a:pt x="43" y="15"/>
                    <a:pt x="38" y="0"/>
                    <a:pt x="19" y="5"/>
                  </a:cubicBezTo>
                  <a:cubicBezTo>
                    <a:pt x="0" y="11"/>
                    <a:pt x="16" y="31"/>
                    <a:pt x="16" y="31"/>
                  </a:cubicBezTo>
                  <a:cubicBezTo>
                    <a:pt x="16" y="31"/>
                    <a:pt x="7" y="41"/>
                    <a:pt x="10" y="52"/>
                  </a:cubicBezTo>
                  <a:cubicBezTo>
                    <a:pt x="13" y="63"/>
                    <a:pt x="39" y="73"/>
                    <a:pt x="60" y="68"/>
                  </a:cubicBezTo>
                  <a:cubicBezTo>
                    <a:pt x="81" y="63"/>
                    <a:pt x="105" y="57"/>
                    <a:pt x="143" y="89"/>
                  </a:cubicBezTo>
                  <a:cubicBezTo>
                    <a:pt x="143" y="89"/>
                    <a:pt x="122" y="61"/>
                    <a:pt x="95" y="56"/>
                  </a:cubicBezTo>
                  <a:cubicBezTo>
                    <a:pt x="68" y="51"/>
                    <a:pt x="45" y="53"/>
                    <a:pt x="38" y="42"/>
                  </a:cubicBezTo>
                  <a:cubicBezTo>
                    <a:pt x="32" y="30"/>
                    <a:pt x="43" y="27"/>
                    <a:pt x="4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6">
              <a:extLst>
                <a:ext uri="{FF2B5EF4-FFF2-40B4-BE49-F238E27FC236}">
                  <a16:creationId xmlns:a16="http://schemas.microsoft.com/office/drawing/2014/main" id="{D074D7F2-C3E2-93BD-CF48-1F90B33B0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620" y="4970695"/>
              <a:ext cx="192866" cy="180423"/>
            </a:xfrm>
            <a:custGeom>
              <a:avLst/>
              <a:gdLst>
                <a:gd name="T0" fmla="*/ 6 w 68"/>
                <a:gd name="T1" fmla="*/ 20 h 64"/>
                <a:gd name="T2" fmla="*/ 11 w 68"/>
                <a:gd name="T3" fmla="*/ 5 h 64"/>
                <a:gd name="T4" fmla="*/ 24 w 68"/>
                <a:gd name="T5" fmla="*/ 6 h 64"/>
                <a:gd name="T6" fmla="*/ 41 w 68"/>
                <a:gd name="T7" fmla="*/ 6 h 64"/>
                <a:gd name="T8" fmla="*/ 34 w 68"/>
                <a:gd name="T9" fmla="*/ 29 h 64"/>
                <a:gd name="T10" fmla="*/ 22 w 68"/>
                <a:gd name="T11" fmla="*/ 18 h 64"/>
                <a:gd name="T12" fmla="*/ 30 w 68"/>
                <a:gd name="T13" fmla="*/ 21 h 64"/>
                <a:gd name="T14" fmla="*/ 21 w 68"/>
                <a:gd name="T15" fmla="*/ 13 h 64"/>
                <a:gd name="T16" fmla="*/ 29 w 68"/>
                <a:gd name="T17" fmla="*/ 31 h 64"/>
                <a:gd name="T18" fmla="*/ 68 w 68"/>
                <a:gd name="T19" fmla="*/ 64 h 64"/>
                <a:gd name="T20" fmla="*/ 29 w 68"/>
                <a:gd name="T21" fmla="*/ 39 h 64"/>
                <a:gd name="T22" fmla="*/ 6 w 68"/>
                <a:gd name="T23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4">
                  <a:moveTo>
                    <a:pt x="6" y="20"/>
                  </a:moveTo>
                  <a:cubicBezTo>
                    <a:pt x="6" y="20"/>
                    <a:pt x="4" y="9"/>
                    <a:pt x="11" y="5"/>
                  </a:cubicBezTo>
                  <a:cubicBezTo>
                    <a:pt x="18" y="1"/>
                    <a:pt x="24" y="6"/>
                    <a:pt x="24" y="6"/>
                  </a:cubicBezTo>
                  <a:cubicBezTo>
                    <a:pt x="24" y="6"/>
                    <a:pt x="34" y="0"/>
                    <a:pt x="41" y="6"/>
                  </a:cubicBezTo>
                  <a:cubicBezTo>
                    <a:pt x="47" y="12"/>
                    <a:pt x="41" y="29"/>
                    <a:pt x="34" y="29"/>
                  </a:cubicBezTo>
                  <a:cubicBezTo>
                    <a:pt x="27" y="29"/>
                    <a:pt x="20" y="23"/>
                    <a:pt x="22" y="18"/>
                  </a:cubicBezTo>
                  <a:cubicBezTo>
                    <a:pt x="24" y="14"/>
                    <a:pt x="30" y="21"/>
                    <a:pt x="30" y="21"/>
                  </a:cubicBezTo>
                  <a:cubicBezTo>
                    <a:pt x="30" y="21"/>
                    <a:pt x="31" y="11"/>
                    <a:pt x="21" y="13"/>
                  </a:cubicBezTo>
                  <a:cubicBezTo>
                    <a:pt x="10" y="16"/>
                    <a:pt x="22" y="31"/>
                    <a:pt x="29" y="31"/>
                  </a:cubicBezTo>
                  <a:cubicBezTo>
                    <a:pt x="36" y="31"/>
                    <a:pt x="65" y="45"/>
                    <a:pt x="68" y="64"/>
                  </a:cubicBezTo>
                  <a:cubicBezTo>
                    <a:pt x="68" y="64"/>
                    <a:pt x="46" y="42"/>
                    <a:pt x="29" y="39"/>
                  </a:cubicBezTo>
                  <a:cubicBezTo>
                    <a:pt x="12" y="37"/>
                    <a:pt x="0" y="33"/>
                    <a:pt x="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2" name="图片 51">
            <a:extLst>
              <a:ext uri="{FF2B5EF4-FFF2-40B4-BE49-F238E27FC236}">
                <a16:creationId xmlns:a16="http://schemas.microsoft.com/office/drawing/2014/main" id="{8F57C0F8-3079-DFFC-1A9B-83A3CDD571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8904" y="2836709"/>
            <a:ext cx="2699956" cy="2393513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AA0A48C9-98B1-FCBB-0E30-EEA7D520B80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6678"/>
            <a:ext cx="1815552" cy="1726668"/>
          </a:xfrm>
          <a:prstGeom prst="rect">
            <a:avLst/>
          </a:prstGeom>
        </p:spPr>
      </p:pic>
      <p:sp>
        <p:nvSpPr>
          <p:cNvPr id="2" name="Freeform 2754">
            <a:extLst>
              <a:ext uri="{FF2B5EF4-FFF2-40B4-BE49-F238E27FC236}">
                <a16:creationId xmlns:a16="http://schemas.microsoft.com/office/drawing/2014/main" id="{919EBCD3-6166-9550-AFD9-8AC77163D31F}"/>
              </a:ext>
            </a:extLst>
          </p:cNvPr>
          <p:cNvSpPr>
            <a:spLocks/>
          </p:cNvSpPr>
          <p:nvPr/>
        </p:nvSpPr>
        <p:spPr bwMode="auto">
          <a:xfrm rot="5400000">
            <a:off x="3931661" y="2402142"/>
            <a:ext cx="1800477" cy="290247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0">
                <a:schemeClr val="tx1">
                  <a:lumMod val="95000"/>
                  <a:lumOff val="5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卷形: 垂直 2">
            <a:extLst>
              <a:ext uri="{FF2B5EF4-FFF2-40B4-BE49-F238E27FC236}">
                <a16:creationId xmlns:a16="http://schemas.microsoft.com/office/drawing/2014/main" id="{5526DE53-C7E7-3E48-491C-9F48BC79E238}"/>
              </a:ext>
            </a:extLst>
          </p:cNvPr>
          <p:cNvSpPr/>
          <p:nvPr/>
        </p:nvSpPr>
        <p:spPr>
          <a:xfrm>
            <a:off x="3990130" y="1411929"/>
            <a:ext cx="986893" cy="1917572"/>
          </a:xfrm>
          <a:prstGeom prst="verticalScroll">
            <a:avLst>
              <a:gd name="adj" fmla="val 14678"/>
            </a:avLst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2D6E66-9E1E-76C2-7B45-96616A98E988}"/>
              </a:ext>
            </a:extLst>
          </p:cNvPr>
          <p:cNvSpPr txBox="1"/>
          <p:nvPr/>
        </p:nvSpPr>
        <p:spPr>
          <a:xfrm>
            <a:off x="4287348" y="1694261"/>
            <a:ext cx="4616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057B9F-3FA1-D584-B7D6-83945C313335}"/>
              </a:ext>
            </a:extLst>
          </p:cNvPr>
          <p:cNvSpPr txBox="1"/>
          <p:nvPr/>
        </p:nvSpPr>
        <p:spPr>
          <a:xfrm>
            <a:off x="5221817" y="1208150"/>
            <a:ext cx="229261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blipFill dpi="0" rotWithShape="1">
                  <a:blip r:embed="rId9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02</a:t>
            </a:r>
            <a:endParaRPr lang="zh-CN" altLang="en-US" sz="13800" dirty="0">
              <a:blipFill dpi="0" rotWithShape="1">
                <a:blip r:embed="rId9"/>
                <a:srcRect/>
                <a:tile tx="0" ty="0" sx="100000" sy="100000" flip="none" algn="tl"/>
              </a:blip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5EF36A-E2C8-F6E4-A4E3-6856C39AAED5}"/>
              </a:ext>
            </a:extLst>
          </p:cNvPr>
          <p:cNvSpPr txBox="1"/>
          <p:nvPr/>
        </p:nvSpPr>
        <p:spPr>
          <a:xfrm>
            <a:off x="1401629" y="1637095"/>
            <a:ext cx="2677656" cy="15718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200</a:t>
            </a: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字以内，据统计每页幻灯片的最好控制在</a:t>
            </a:r>
            <a:r>
              <a:rPr lang="en-US" altLang="zh-CN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5</a:t>
            </a:r>
            <a:r>
              <a:rPr lang="zh-CN" altLang="en-US" sz="1200" dirty="0">
                <a:latin typeface="鸿雷板书简体" panose="00000500000000000000" pitchFamily="2" charset="-122"/>
                <a:ea typeface="鸿雷板书简体" panose="00000500000000000000" pitchFamily="2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52484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0DF247E8-CE5F-F07C-8DD2-F8B1671717C2}"/>
              </a:ext>
            </a:extLst>
          </p:cNvPr>
          <p:cNvGrpSpPr/>
          <p:nvPr/>
        </p:nvGrpSpPr>
        <p:grpSpPr>
          <a:xfrm>
            <a:off x="932511" y="1333774"/>
            <a:ext cx="7278975" cy="2448560"/>
            <a:chOff x="962713" y="1333774"/>
            <a:chExt cx="7278975" cy="2448560"/>
          </a:xfrm>
        </p:grpSpPr>
        <p:sp>
          <p:nvSpPr>
            <p:cNvPr id="21" name="圆角矩形 4">
              <a:extLst>
                <a:ext uri="{FF2B5EF4-FFF2-40B4-BE49-F238E27FC236}">
                  <a16:creationId xmlns:a16="http://schemas.microsoft.com/office/drawing/2014/main" id="{8C660774-FE56-21C8-C65C-137B7D533BC0}"/>
                </a:ext>
              </a:extLst>
            </p:cNvPr>
            <p:cNvSpPr/>
            <p:nvPr/>
          </p:nvSpPr>
          <p:spPr>
            <a:xfrm>
              <a:off x="962713" y="1333774"/>
              <a:ext cx="3424091" cy="1094257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7" tIns="45708" rIns="91417" bIns="45708" rtlCol="0" anchor="ctr"/>
            <a:lstStyle/>
            <a:p>
              <a:pPr algn="ctr" defTabSz="685617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圆角矩形 4">
              <a:extLst>
                <a:ext uri="{FF2B5EF4-FFF2-40B4-BE49-F238E27FC236}">
                  <a16:creationId xmlns:a16="http://schemas.microsoft.com/office/drawing/2014/main" id="{704A284C-4EF7-9CFA-CAFC-85A7547306D5}"/>
                </a:ext>
              </a:extLst>
            </p:cNvPr>
            <p:cNvSpPr/>
            <p:nvPr/>
          </p:nvSpPr>
          <p:spPr>
            <a:xfrm>
              <a:off x="4817597" y="1333774"/>
              <a:ext cx="3424091" cy="1094257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7" tIns="45708" rIns="91417" bIns="45708" rtlCol="0" anchor="ctr"/>
            <a:lstStyle/>
            <a:p>
              <a:pPr algn="ctr" defTabSz="685617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圆角矩形 4">
              <a:extLst>
                <a:ext uri="{FF2B5EF4-FFF2-40B4-BE49-F238E27FC236}">
                  <a16:creationId xmlns:a16="http://schemas.microsoft.com/office/drawing/2014/main" id="{42B283AC-BFD4-F41E-3E07-EFD81E21D106}"/>
                </a:ext>
              </a:extLst>
            </p:cNvPr>
            <p:cNvSpPr/>
            <p:nvPr/>
          </p:nvSpPr>
          <p:spPr>
            <a:xfrm>
              <a:off x="962713" y="2688077"/>
              <a:ext cx="3424091" cy="1094257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7" tIns="45708" rIns="91417" bIns="45708" rtlCol="0" anchor="ctr"/>
            <a:lstStyle/>
            <a:p>
              <a:pPr algn="ctr" defTabSz="685617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圆角矩形 4">
              <a:extLst>
                <a:ext uri="{FF2B5EF4-FFF2-40B4-BE49-F238E27FC236}">
                  <a16:creationId xmlns:a16="http://schemas.microsoft.com/office/drawing/2014/main" id="{1137B420-206A-01FB-0A83-FAEE802696C3}"/>
                </a:ext>
              </a:extLst>
            </p:cNvPr>
            <p:cNvSpPr/>
            <p:nvPr/>
          </p:nvSpPr>
          <p:spPr>
            <a:xfrm>
              <a:off x="4817597" y="2688077"/>
              <a:ext cx="3424091" cy="1094257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7" tIns="45708" rIns="91417" bIns="45708" rtlCol="0" anchor="ctr"/>
            <a:lstStyle/>
            <a:p>
              <a:pPr algn="ctr" defTabSz="685617"/>
              <a:endParaRPr lang="zh-CN" altLang="en-US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DE0DD94-610C-667A-B517-947026DC9396}"/>
              </a:ext>
            </a:extLst>
          </p:cNvPr>
          <p:cNvGrpSpPr/>
          <p:nvPr/>
        </p:nvGrpSpPr>
        <p:grpSpPr>
          <a:xfrm>
            <a:off x="3455027" y="1488073"/>
            <a:ext cx="2053544" cy="2167353"/>
            <a:chOff x="10970536" y="5473950"/>
            <a:chExt cx="636791" cy="672082"/>
          </a:xfrm>
          <a:gradFill>
            <a:gsLst>
              <a:gs pos="0">
                <a:srgbClr val="0287FD"/>
              </a:gs>
              <a:gs pos="100000">
                <a:srgbClr val="0272C2"/>
              </a:gs>
            </a:gsLst>
            <a:lin ang="5400000" scaled="1"/>
          </a:gradFill>
        </p:grpSpPr>
        <p:sp>
          <p:nvSpPr>
            <p:cNvPr id="9" name="任意多边形: 形状 1381">
              <a:extLst>
                <a:ext uri="{FF2B5EF4-FFF2-40B4-BE49-F238E27FC236}">
                  <a16:creationId xmlns:a16="http://schemas.microsoft.com/office/drawing/2014/main" id="{181562CF-6CF7-8FEB-6B4C-0F7EB82E42DE}"/>
                </a:ext>
              </a:extLst>
            </p:cNvPr>
            <p:cNvSpPr/>
            <p:nvPr/>
          </p:nvSpPr>
          <p:spPr>
            <a:xfrm>
              <a:off x="11588277" y="5765425"/>
              <a:ext cx="19050" cy="38100"/>
            </a:xfrm>
            <a:custGeom>
              <a:avLst/>
              <a:gdLst>
                <a:gd name="connsiteX0" fmla="*/ 8887 w 19050"/>
                <a:gd name="connsiteY0" fmla="*/ 28946 h 38100"/>
                <a:gd name="connsiteX1" fmla="*/ 19345 w 19050"/>
                <a:gd name="connsiteY1" fmla="*/ 15688 h 38100"/>
                <a:gd name="connsiteX2" fmla="*/ 13240 w 19050"/>
                <a:gd name="connsiteY2" fmla="*/ 11325 h 38100"/>
                <a:gd name="connsiteX3" fmla="*/ 7144 w 19050"/>
                <a:gd name="connsiteY3" fmla="*/ 7144 h 38100"/>
                <a:gd name="connsiteX4" fmla="*/ 8887 w 19050"/>
                <a:gd name="connsiteY4" fmla="*/ 2894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38100">
                  <a:moveTo>
                    <a:pt x="8887" y="28946"/>
                  </a:moveTo>
                  <a:cubicBezTo>
                    <a:pt x="11925" y="37748"/>
                    <a:pt x="16288" y="26384"/>
                    <a:pt x="19345" y="15688"/>
                  </a:cubicBezTo>
                  <a:cubicBezTo>
                    <a:pt x="19345" y="15688"/>
                    <a:pt x="16288" y="13506"/>
                    <a:pt x="13240" y="11325"/>
                  </a:cubicBezTo>
                  <a:cubicBezTo>
                    <a:pt x="10192" y="9239"/>
                    <a:pt x="7144" y="7144"/>
                    <a:pt x="7144" y="7144"/>
                  </a:cubicBezTo>
                  <a:lnTo>
                    <a:pt x="8887" y="289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1382">
              <a:extLst>
                <a:ext uri="{FF2B5EF4-FFF2-40B4-BE49-F238E27FC236}">
                  <a16:creationId xmlns:a16="http://schemas.microsoft.com/office/drawing/2014/main" id="{D02E24B8-D7AD-7F1C-2F2B-B2FDE39BB0EC}"/>
                </a:ext>
              </a:extLst>
            </p:cNvPr>
            <p:cNvSpPr/>
            <p:nvPr/>
          </p:nvSpPr>
          <p:spPr>
            <a:xfrm>
              <a:off x="11564636" y="5716428"/>
              <a:ext cx="38100" cy="38100"/>
            </a:xfrm>
            <a:custGeom>
              <a:avLst/>
              <a:gdLst>
                <a:gd name="connsiteX0" fmla="*/ 31337 w 38100"/>
                <a:gd name="connsiteY0" fmla="*/ 28508 h 38100"/>
                <a:gd name="connsiteX1" fmla="*/ 28870 w 38100"/>
                <a:gd name="connsiteY1" fmla="*/ 24994 h 38100"/>
                <a:gd name="connsiteX2" fmla="*/ 23231 w 38100"/>
                <a:gd name="connsiteY2" fmla="*/ 17478 h 38100"/>
                <a:gd name="connsiteX3" fmla="*/ 14278 w 38100"/>
                <a:gd name="connsiteY3" fmla="*/ 7144 h 38100"/>
                <a:gd name="connsiteX4" fmla="*/ 19326 w 38100"/>
                <a:gd name="connsiteY4" fmla="*/ 14868 h 38100"/>
                <a:gd name="connsiteX5" fmla="*/ 22803 w 38100"/>
                <a:gd name="connsiteY5" fmla="*/ 20288 h 38100"/>
                <a:gd name="connsiteX6" fmla="*/ 24127 w 38100"/>
                <a:gd name="connsiteY6" fmla="*/ 22831 h 38100"/>
                <a:gd name="connsiteX7" fmla="*/ 15983 w 38100"/>
                <a:gd name="connsiteY7" fmla="*/ 29470 h 38100"/>
                <a:gd name="connsiteX8" fmla="*/ 11278 w 38100"/>
                <a:gd name="connsiteY8" fmla="*/ 22831 h 38100"/>
                <a:gd name="connsiteX9" fmla="*/ 7144 w 38100"/>
                <a:gd name="connsiteY9" fmla="*/ 16478 h 38100"/>
                <a:gd name="connsiteX10" fmla="*/ 13602 w 38100"/>
                <a:gd name="connsiteY10" fmla="*/ 30194 h 38100"/>
                <a:gd name="connsiteX11" fmla="*/ 19583 w 38100"/>
                <a:gd name="connsiteY11" fmla="*/ 32204 h 38100"/>
                <a:gd name="connsiteX12" fmla="*/ 31337 w 38100"/>
                <a:gd name="connsiteY12" fmla="*/ 2850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00" h="38100">
                  <a:moveTo>
                    <a:pt x="31337" y="28508"/>
                  </a:moveTo>
                  <a:cubicBezTo>
                    <a:pt x="31337" y="28508"/>
                    <a:pt x="30347" y="27099"/>
                    <a:pt x="28870" y="24994"/>
                  </a:cubicBezTo>
                  <a:cubicBezTo>
                    <a:pt x="27308" y="22917"/>
                    <a:pt x="25622" y="20088"/>
                    <a:pt x="23231" y="17478"/>
                  </a:cubicBezTo>
                  <a:cubicBezTo>
                    <a:pt x="18755" y="12316"/>
                    <a:pt x="14278" y="7144"/>
                    <a:pt x="14278" y="7144"/>
                  </a:cubicBezTo>
                  <a:cubicBezTo>
                    <a:pt x="14278" y="7144"/>
                    <a:pt x="16802" y="11011"/>
                    <a:pt x="19326" y="14868"/>
                  </a:cubicBezTo>
                  <a:cubicBezTo>
                    <a:pt x="20593" y="16840"/>
                    <a:pt x="21860" y="18812"/>
                    <a:pt x="22803" y="20288"/>
                  </a:cubicBezTo>
                  <a:cubicBezTo>
                    <a:pt x="23593" y="21812"/>
                    <a:pt x="24127" y="22831"/>
                    <a:pt x="24127" y="22831"/>
                  </a:cubicBezTo>
                  <a:cubicBezTo>
                    <a:pt x="22574" y="33099"/>
                    <a:pt x="19269" y="32833"/>
                    <a:pt x="15983" y="29470"/>
                  </a:cubicBezTo>
                  <a:cubicBezTo>
                    <a:pt x="14345" y="27775"/>
                    <a:pt x="12706" y="25289"/>
                    <a:pt x="11278" y="22831"/>
                  </a:cubicBezTo>
                  <a:cubicBezTo>
                    <a:pt x="9687" y="20393"/>
                    <a:pt x="8163" y="18050"/>
                    <a:pt x="7144" y="16478"/>
                  </a:cubicBezTo>
                  <a:cubicBezTo>
                    <a:pt x="10020" y="23622"/>
                    <a:pt x="11525" y="27946"/>
                    <a:pt x="13602" y="30194"/>
                  </a:cubicBezTo>
                  <a:cubicBezTo>
                    <a:pt x="15573" y="32461"/>
                    <a:pt x="17583" y="32756"/>
                    <a:pt x="19583" y="32204"/>
                  </a:cubicBezTo>
                  <a:cubicBezTo>
                    <a:pt x="23584" y="31137"/>
                    <a:pt x="27546" y="26518"/>
                    <a:pt x="31337" y="2850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383">
              <a:extLst>
                <a:ext uri="{FF2B5EF4-FFF2-40B4-BE49-F238E27FC236}">
                  <a16:creationId xmlns:a16="http://schemas.microsoft.com/office/drawing/2014/main" id="{5940654E-5B26-1686-B356-E4A7A23AC131}"/>
                </a:ext>
              </a:extLst>
            </p:cNvPr>
            <p:cNvSpPr/>
            <p:nvPr/>
          </p:nvSpPr>
          <p:spPr>
            <a:xfrm>
              <a:off x="11556968" y="5684543"/>
              <a:ext cx="19050" cy="19050"/>
            </a:xfrm>
            <a:custGeom>
              <a:avLst/>
              <a:gdLst>
                <a:gd name="connsiteX0" fmla="*/ 17755 w 19050"/>
                <a:gd name="connsiteY0" fmla="*/ 15959 h 19050"/>
                <a:gd name="connsiteX1" fmla="*/ 7144 w 19050"/>
                <a:gd name="connsiteY1" fmla="*/ 14893 h 19050"/>
                <a:gd name="connsiteX2" fmla="*/ 17755 w 19050"/>
                <a:gd name="connsiteY2" fmla="*/ 1595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7755" y="15959"/>
                  </a:moveTo>
                  <a:cubicBezTo>
                    <a:pt x="13211" y="1015"/>
                    <a:pt x="7353" y="8158"/>
                    <a:pt x="7144" y="14893"/>
                  </a:cubicBezTo>
                  <a:cubicBezTo>
                    <a:pt x="10658" y="14588"/>
                    <a:pt x="17621" y="22856"/>
                    <a:pt x="17755" y="159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384">
              <a:extLst>
                <a:ext uri="{FF2B5EF4-FFF2-40B4-BE49-F238E27FC236}">
                  <a16:creationId xmlns:a16="http://schemas.microsoft.com/office/drawing/2014/main" id="{98C9BB67-5893-BC4A-F6F4-485783CD571E}"/>
                </a:ext>
              </a:extLst>
            </p:cNvPr>
            <p:cNvSpPr/>
            <p:nvPr/>
          </p:nvSpPr>
          <p:spPr>
            <a:xfrm>
              <a:off x="11025904" y="5949672"/>
              <a:ext cx="19050" cy="19050"/>
            </a:xfrm>
            <a:custGeom>
              <a:avLst/>
              <a:gdLst>
                <a:gd name="connsiteX0" fmla="*/ 12323 w 19050"/>
                <a:gd name="connsiteY0" fmla="*/ 20064 h 19050"/>
                <a:gd name="connsiteX1" fmla="*/ 11475 w 19050"/>
                <a:gd name="connsiteY1" fmla="*/ 9034 h 19050"/>
                <a:gd name="connsiteX2" fmla="*/ 12323 w 19050"/>
                <a:gd name="connsiteY2" fmla="*/ 2006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19050">
                  <a:moveTo>
                    <a:pt x="12323" y="20064"/>
                  </a:moveTo>
                  <a:cubicBezTo>
                    <a:pt x="11161" y="14968"/>
                    <a:pt x="9180" y="9482"/>
                    <a:pt x="11475" y="9034"/>
                  </a:cubicBezTo>
                  <a:cubicBezTo>
                    <a:pt x="6732" y="5615"/>
                    <a:pt x="4427" y="5529"/>
                    <a:pt x="12323" y="2006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385">
              <a:extLst>
                <a:ext uri="{FF2B5EF4-FFF2-40B4-BE49-F238E27FC236}">
                  <a16:creationId xmlns:a16="http://schemas.microsoft.com/office/drawing/2014/main" id="{E558F533-D9F8-FF5A-1024-D01D909D6740}"/>
                </a:ext>
              </a:extLst>
            </p:cNvPr>
            <p:cNvSpPr/>
            <p:nvPr/>
          </p:nvSpPr>
          <p:spPr>
            <a:xfrm>
              <a:off x="11030236" y="5951326"/>
              <a:ext cx="9525" cy="9525"/>
            </a:xfrm>
            <a:custGeom>
              <a:avLst/>
              <a:gdLst>
                <a:gd name="connsiteX0" fmla="*/ 7144 w 9525"/>
                <a:gd name="connsiteY0" fmla="*/ 7380 h 9525"/>
                <a:gd name="connsiteX1" fmla="*/ 10096 w 9525"/>
                <a:gd name="connsiteY1" fmla="*/ 9628 h 9525"/>
                <a:gd name="connsiteX2" fmla="*/ 7925 w 9525"/>
                <a:gd name="connsiteY2" fmla="*/ 7180 h 9525"/>
                <a:gd name="connsiteX3" fmla="*/ 7144 w 9525"/>
                <a:gd name="connsiteY3" fmla="*/ 738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" h="9525">
                  <a:moveTo>
                    <a:pt x="7144" y="7380"/>
                  </a:moveTo>
                  <a:cubicBezTo>
                    <a:pt x="8030" y="8056"/>
                    <a:pt x="8992" y="8780"/>
                    <a:pt x="10096" y="9628"/>
                  </a:cubicBezTo>
                  <a:cubicBezTo>
                    <a:pt x="9373" y="8799"/>
                    <a:pt x="8839" y="8065"/>
                    <a:pt x="7925" y="7180"/>
                  </a:cubicBezTo>
                  <a:cubicBezTo>
                    <a:pt x="7506" y="7046"/>
                    <a:pt x="7420" y="7323"/>
                    <a:pt x="7144" y="73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86">
              <a:extLst>
                <a:ext uri="{FF2B5EF4-FFF2-40B4-BE49-F238E27FC236}">
                  <a16:creationId xmlns:a16="http://schemas.microsoft.com/office/drawing/2014/main" id="{C2F01E1F-8F68-15DC-9C35-3708E565CD3A}"/>
                </a:ext>
              </a:extLst>
            </p:cNvPr>
            <p:cNvSpPr/>
            <p:nvPr/>
          </p:nvSpPr>
          <p:spPr>
            <a:xfrm>
              <a:off x="10970536" y="5491419"/>
              <a:ext cx="619125" cy="628650"/>
            </a:xfrm>
            <a:custGeom>
              <a:avLst/>
              <a:gdLst>
                <a:gd name="connsiteX0" fmla="*/ 149377 w 619125"/>
                <a:gd name="connsiteY0" fmla="*/ 188900 h 628650"/>
                <a:gd name="connsiteX1" fmla="*/ 151663 w 619125"/>
                <a:gd name="connsiteY1" fmla="*/ 179451 h 628650"/>
                <a:gd name="connsiteX2" fmla="*/ 155911 w 619125"/>
                <a:gd name="connsiteY2" fmla="*/ 172564 h 628650"/>
                <a:gd name="connsiteX3" fmla="*/ 165379 w 619125"/>
                <a:gd name="connsiteY3" fmla="*/ 158563 h 628650"/>
                <a:gd name="connsiteX4" fmla="*/ 171532 w 619125"/>
                <a:gd name="connsiteY4" fmla="*/ 159144 h 628650"/>
                <a:gd name="connsiteX5" fmla="*/ 177571 w 619125"/>
                <a:gd name="connsiteY5" fmla="*/ 159829 h 628650"/>
                <a:gd name="connsiteX6" fmla="*/ 179171 w 619125"/>
                <a:gd name="connsiteY6" fmla="*/ 138808 h 628650"/>
                <a:gd name="connsiteX7" fmla="*/ 200517 w 619125"/>
                <a:gd name="connsiteY7" fmla="*/ 124206 h 628650"/>
                <a:gd name="connsiteX8" fmla="*/ 209889 w 619125"/>
                <a:gd name="connsiteY8" fmla="*/ 115700 h 628650"/>
                <a:gd name="connsiteX9" fmla="*/ 216471 w 619125"/>
                <a:gd name="connsiteY9" fmla="*/ 111138 h 628650"/>
                <a:gd name="connsiteX10" fmla="*/ 215166 w 619125"/>
                <a:gd name="connsiteY10" fmla="*/ 122444 h 628650"/>
                <a:gd name="connsiteX11" fmla="*/ 240169 w 619125"/>
                <a:gd name="connsiteY11" fmla="*/ 94050 h 628650"/>
                <a:gd name="connsiteX12" fmla="*/ 241589 w 619125"/>
                <a:gd name="connsiteY12" fmla="*/ 96326 h 628650"/>
                <a:gd name="connsiteX13" fmla="*/ 319627 w 619125"/>
                <a:gd name="connsiteY13" fmla="*/ 65056 h 628650"/>
                <a:gd name="connsiteX14" fmla="*/ 411200 w 619125"/>
                <a:gd name="connsiteY14" fmla="*/ 68466 h 628650"/>
                <a:gd name="connsiteX15" fmla="*/ 408133 w 619125"/>
                <a:gd name="connsiteY15" fmla="*/ 62722 h 628650"/>
                <a:gd name="connsiteX16" fmla="*/ 499602 w 619125"/>
                <a:gd name="connsiteY16" fmla="*/ 104737 h 628650"/>
                <a:gd name="connsiteX17" fmla="*/ 576812 w 619125"/>
                <a:gd name="connsiteY17" fmla="*/ 164335 h 628650"/>
                <a:gd name="connsiteX18" fmla="*/ 559086 w 619125"/>
                <a:gd name="connsiteY18" fmla="*/ 136293 h 628650"/>
                <a:gd name="connsiteX19" fmla="*/ 536197 w 619125"/>
                <a:gd name="connsiteY19" fmla="*/ 105194 h 628650"/>
                <a:gd name="connsiteX20" fmla="*/ 522119 w 619125"/>
                <a:gd name="connsiteY20" fmla="*/ 91345 h 628650"/>
                <a:gd name="connsiteX21" fmla="*/ 514823 w 619125"/>
                <a:gd name="connsiteY21" fmla="*/ 84963 h 628650"/>
                <a:gd name="connsiteX22" fmla="*/ 506898 w 619125"/>
                <a:gd name="connsiteY22" fmla="*/ 79734 h 628650"/>
                <a:gd name="connsiteX23" fmla="*/ 491067 w 619125"/>
                <a:gd name="connsiteY23" fmla="*/ 71209 h 628650"/>
                <a:gd name="connsiteX24" fmla="*/ 474865 w 619125"/>
                <a:gd name="connsiteY24" fmla="*/ 67332 h 628650"/>
                <a:gd name="connsiteX25" fmla="*/ 465921 w 619125"/>
                <a:gd name="connsiteY25" fmla="*/ 59017 h 628650"/>
                <a:gd name="connsiteX26" fmla="*/ 454406 w 619125"/>
                <a:gd name="connsiteY26" fmla="*/ 53845 h 628650"/>
                <a:gd name="connsiteX27" fmla="*/ 439471 w 619125"/>
                <a:gd name="connsiteY27" fmla="*/ 42281 h 628650"/>
                <a:gd name="connsiteX28" fmla="*/ 421097 w 619125"/>
                <a:gd name="connsiteY28" fmla="*/ 34842 h 628650"/>
                <a:gd name="connsiteX29" fmla="*/ 404038 w 619125"/>
                <a:gd name="connsiteY29" fmla="*/ 31223 h 628650"/>
                <a:gd name="connsiteX30" fmla="*/ 373329 w 619125"/>
                <a:gd name="connsiteY30" fmla="*/ 30147 h 628650"/>
                <a:gd name="connsiteX31" fmla="*/ 309264 w 619125"/>
                <a:gd name="connsiteY31" fmla="*/ 37109 h 628650"/>
                <a:gd name="connsiteX32" fmla="*/ 302015 w 619125"/>
                <a:gd name="connsiteY32" fmla="*/ 26727 h 628650"/>
                <a:gd name="connsiteX33" fmla="*/ 308568 w 619125"/>
                <a:gd name="connsiteY33" fmla="*/ 25136 h 628650"/>
                <a:gd name="connsiteX34" fmla="*/ 323237 w 619125"/>
                <a:gd name="connsiteY34" fmla="*/ 22784 h 628650"/>
                <a:gd name="connsiteX35" fmla="*/ 338077 w 619125"/>
                <a:gd name="connsiteY35" fmla="*/ 20660 h 628650"/>
                <a:gd name="connsiteX36" fmla="*/ 344878 w 619125"/>
                <a:gd name="connsiteY36" fmla="*/ 20269 h 628650"/>
                <a:gd name="connsiteX37" fmla="*/ 340744 w 619125"/>
                <a:gd name="connsiteY37" fmla="*/ 19450 h 628650"/>
                <a:gd name="connsiteX38" fmla="*/ 331590 w 619125"/>
                <a:gd name="connsiteY38" fmla="*/ 18040 h 628650"/>
                <a:gd name="connsiteX39" fmla="*/ 318132 w 619125"/>
                <a:gd name="connsiteY39" fmla="*/ 16754 h 628650"/>
                <a:gd name="connsiteX40" fmla="*/ 342954 w 619125"/>
                <a:gd name="connsiteY40" fmla="*/ 12878 h 628650"/>
                <a:gd name="connsiteX41" fmla="*/ 362204 w 619125"/>
                <a:gd name="connsiteY41" fmla="*/ 7144 h 628650"/>
                <a:gd name="connsiteX42" fmla="*/ 292271 w 619125"/>
                <a:gd name="connsiteY42" fmla="*/ 16078 h 628650"/>
                <a:gd name="connsiteX43" fmla="*/ 274364 w 619125"/>
                <a:gd name="connsiteY43" fmla="*/ 19850 h 628650"/>
                <a:gd name="connsiteX44" fmla="*/ 257819 w 619125"/>
                <a:gd name="connsiteY44" fmla="*/ 25432 h 628650"/>
                <a:gd name="connsiteX45" fmla="*/ 250190 w 619125"/>
                <a:gd name="connsiteY45" fmla="*/ 28423 h 628650"/>
                <a:gd name="connsiteX46" fmla="*/ 243360 w 619125"/>
                <a:gd name="connsiteY46" fmla="*/ 32309 h 628650"/>
                <a:gd name="connsiteX47" fmla="*/ 231816 w 619125"/>
                <a:gd name="connsiteY47" fmla="*/ 40567 h 628650"/>
                <a:gd name="connsiteX48" fmla="*/ 256219 w 619125"/>
                <a:gd name="connsiteY48" fmla="*/ 32890 h 628650"/>
                <a:gd name="connsiteX49" fmla="*/ 283061 w 619125"/>
                <a:gd name="connsiteY49" fmla="*/ 26070 h 628650"/>
                <a:gd name="connsiteX50" fmla="*/ 303806 w 619125"/>
                <a:gd name="connsiteY50" fmla="*/ 33223 h 628650"/>
                <a:gd name="connsiteX51" fmla="*/ 269564 w 619125"/>
                <a:gd name="connsiteY51" fmla="*/ 46834 h 628650"/>
                <a:gd name="connsiteX52" fmla="*/ 237836 w 619125"/>
                <a:gd name="connsiteY52" fmla="*/ 59436 h 628650"/>
                <a:gd name="connsiteX53" fmla="*/ 178181 w 619125"/>
                <a:gd name="connsiteY53" fmla="*/ 95907 h 628650"/>
                <a:gd name="connsiteX54" fmla="*/ 170504 w 619125"/>
                <a:gd name="connsiteY54" fmla="*/ 102165 h 628650"/>
                <a:gd name="connsiteX55" fmla="*/ 162979 w 619125"/>
                <a:gd name="connsiteY55" fmla="*/ 108394 h 628650"/>
                <a:gd name="connsiteX56" fmla="*/ 151187 w 619125"/>
                <a:gd name="connsiteY56" fmla="*/ 113262 h 628650"/>
                <a:gd name="connsiteX57" fmla="*/ 152568 w 619125"/>
                <a:gd name="connsiteY57" fmla="*/ 101556 h 628650"/>
                <a:gd name="connsiteX58" fmla="*/ 143710 w 619125"/>
                <a:gd name="connsiteY58" fmla="*/ 131912 h 628650"/>
                <a:gd name="connsiteX59" fmla="*/ 133851 w 619125"/>
                <a:gd name="connsiteY59" fmla="*/ 118501 h 628650"/>
                <a:gd name="connsiteX60" fmla="*/ 124060 w 619125"/>
                <a:gd name="connsiteY60" fmla="*/ 139751 h 628650"/>
                <a:gd name="connsiteX61" fmla="*/ 113858 w 619125"/>
                <a:gd name="connsiteY61" fmla="*/ 149895 h 628650"/>
                <a:gd name="connsiteX62" fmla="*/ 108610 w 619125"/>
                <a:gd name="connsiteY62" fmla="*/ 163649 h 628650"/>
                <a:gd name="connsiteX63" fmla="*/ 103209 w 619125"/>
                <a:gd name="connsiteY63" fmla="*/ 157782 h 628650"/>
                <a:gd name="connsiteX64" fmla="*/ 110944 w 619125"/>
                <a:gd name="connsiteY64" fmla="*/ 140703 h 628650"/>
                <a:gd name="connsiteX65" fmla="*/ 103152 w 619125"/>
                <a:gd name="connsiteY65" fmla="*/ 156172 h 628650"/>
                <a:gd name="connsiteX66" fmla="*/ 99218 w 619125"/>
                <a:gd name="connsiteY66" fmla="*/ 170678 h 628650"/>
                <a:gd name="connsiteX67" fmla="*/ 96485 w 619125"/>
                <a:gd name="connsiteY67" fmla="*/ 161792 h 628650"/>
                <a:gd name="connsiteX68" fmla="*/ 93913 w 619125"/>
                <a:gd name="connsiteY68" fmla="*/ 152629 h 628650"/>
                <a:gd name="connsiteX69" fmla="*/ 86636 w 619125"/>
                <a:gd name="connsiteY69" fmla="*/ 171183 h 628650"/>
                <a:gd name="connsiteX70" fmla="*/ 70958 w 619125"/>
                <a:gd name="connsiteY70" fmla="*/ 180289 h 628650"/>
                <a:gd name="connsiteX71" fmla="*/ 78092 w 619125"/>
                <a:gd name="connsiteY71" fmla="*/ 196253 h 628650"/>
                <a:gd name="connsiteX72" fmla="*/ 69405 w 619125"/>
                <a:gd name="connsiteY72" fmla="*/ 198901 h 628650"/>
                <a:gd name="connsiteX73" fmla="*/ 72129 w 619125"/>
                <a:gd name="connsiteY73" fmla="*/ 220685 h 628650"/>
                <a:gd name="connsiteX74" fmla="*/ 64005 w 619125"/>
                <a:gd name="connsiteY74" fmla="*/ 208721 h 628650"/>
                <a:gd name="connsiteX75" fmla="*/ 54661 w 619125"/>
                <a:gd name="connsiteY75" fmla="*/ 230724 h 628650"/>
                <a:gd name="connsiteX76" fmla="*/ 63871 w 619125"/>
                <a:gd name="connsiteY76" fmla="*/ 242097 h 628650"/>
                <a:gd name="connsiteX77" fmla="*/ 51289 w 619125"/>
                <a:gd name="connsiteY77" fmla="*/ 251546 h 628650"/>
                <a:gd name="connsiteX78" fmla="*/ 36096 w 619125"/>
                <a:gd name="connsiteY78" fmla="*/ 248745 h 628650"/>
                <a:gd name="connsiteX79" fmla="*/ 35096 w 619125"/>
                <a:gd name="connsiteY79" fmla="*/ 240582 h 628650"/>
                <a:gd name="connsiteX80" fmla="*/ 35230 w 619125"/>
                <a:gd name="connsiteY80" fmla="*/ 232229 h 628650"/>
                <a:gd name="connsiteX81" fmla="*/ 36334 w 619125"/>
                <a:gd name="connsiteY81" fmla="*/ 215541 h 628650"/>
                <a:gd name="connsiteX82" fmla="*/ 39830 w 619125"/>
                <a:gd name="connsiteY82" fmla="*/ 189519 h 628650"/>
                <a:gd name="connsiteX83" fmla="*/ 34744 w 619125"/>
                <a:gd name="connsiteY83" fmla="*/ 209036 h 628650"/>
                <a:gd name="connsiteX84" fmla="*/ 31553 w 619125"/>
                <a:gd name="connsiteY84" fmla="*/ 228895 h 628650"/>
                <a:gd name="connsiteX85" fmla="*/ 21856 w 619125"/>
                <a:gd name="connsiteY85" fmla="*/ 237011 h 628650"/>
                <a:gd name="connsiteX86" fmla="*/ 17723 w 619125"/>
                <a:gd name="connsiteY86" fmla="*/ 239925 h 628650"/>
                <a:gd name="connsiteX87" fmla="*/ 15779 w 619125"/>
                <a:gd name="connsiteY87" fmla="*/ 231429 h 628650"/>
                <a:gd name="connsiteX88" fmla="*/ 8455 w 619125"/>
                <a:gd name="connsiteY88" fmla="*/ 263214 h 628650"/>
                <a:gd name="connsiteX89" fmla="*/ 7207 w 619125"/>
                <a:gd name="connsiteY89" fmla="*/ 297237 h 628650"/>
                <a:gd name="connsiteX90" fmla="*/ 11169 w 619125"/>
                <a:gd name="connsiteY90" fmla="*/ 330622 h 628650"/>
                <a:gd name="connsiteX91" fmla="*/ 18694 w 619125"/>
                <a:gd name="connsiteY91" fmla="*/ 361036 h 628650"/>
                <a:gd name="connsiteX92" fmla="*/ 23342 w 619125"/>
                <a:gd name="connsiteY92" fmla="*/ 348701 h 628650"/>
                <a:gd name="connsiteX93" fmla="*/ 19647 w 619125"/>
                <a:gd name="connsiteY93" fmla="*/ 371694 h 628650"/>
                <a:gd name="connsiteX94" fmla="*/ 44640 w 619125"/>
                <a:gd name="connsiteY94" fmla="*/ 387953 h 628650"/>
                <a:gd name="connsiteX95" fmla="*/ 49146 w 619125"/>
                <a:gd name="connsiteY95" fmla="*/ 419119 h 628650"/>
                <a:gd name="connsiteX96" fmla="*/ 53213 w 619125"/>
                <a:gd name="connsiteY96" fmla="*/ 448389 h 628650"/>
                <a:gd name="connsiteX97" fmla="*/ 60899 w 619125"/>
                <a:gd name="connsiteY97" fmla="*/ 442665 h 628650"/>
                <a:gd name="connsiteX98" fmla="*/ 70062 w 619125"/>
                <a:gd name="connsiteY98" fmla="*/ 459686 h 628650"/>
                <a:gd name="connsiteX99" fmla="*/ 81912 w 619125"/>
                <a:gd name="connsiteY99" fmla="*/ 476250 h 628650"/>
                <a:gd name="connsiteX100" fmla="*/ 69815 w 619125"/>
                <a:gd name="connsiteY100" fmla="*/ 469468 h 628650"/>
                <a:gd name="connsiteX101" fmla="*/ 77006 w 619125"/>
                <a:gd name="connsiteY101" fmla="*/ 484699 h 628650"/>
                <a:gd name="connsiteX102" fmla="*/ 85312 w 619125"/>
                <a:gd name="connsiteY102" fmla="*/ 499043 h 628650"/>
                <a:gd name="connsiteX103" fmla="*/ 77035 w 619125"/>
                <a:gd name="connsiteY103" fmla="*/ 496748 h 628650"/>
                <a:gd name="connsiteX104" fmla="*/ 68634 w 619125"/>
                <a:gd name="connsiteY104" fmla="*/ 494262 h 628650"/>
                <a:gd name="connsiteX105" fmla="*/ 82350 w 619125"/>
                <a:gd name="connsiteY105" fmla="*/ 511169 h 628650"/>
                <a:gd name="connsiteX106" fmla="*/ 81445 w 619125"/>
                <a:gd name="connsiteY106" fmla="*/ 519455 h 628650"/>
                <a:gd name="connsiteX107" fmla="*/ 100190 w 619125"/>
                <a:gd name="connsiteY107" fmla="*/ 531666 h 628650"/>
                <a:gd name="connsiteX108" fmla="*/ 120345 w 619125"/>
                <a:gd name="connsiteY108" fmla="*/ 547354 h 628650"/>
                <a:gd name="connsiteX109" fmla="*/ 141843 w 619125"/>
                <a:gd name="connsiteY109" fmla="*/ 562756 h 628650"/>
                <a:gd name="connsiteX110" fmla="*/ 163722 w 619125"/>
                <a:gd name="connsiteY110" fmla="*/ 574167 h 628650"/>
                <a:gd name="connsiteX111" fmla="*/ 157607 w 619125"/>
                <a:gd name="connsiteY111" fmla="*/ 579987 h 628650"/>
                <a:gd name="connsiteX112" fmla="*/ 192068 w 619125"/>
                <a:gd name="connsiteY112" fmla="*/ 593741 h 628650"/>
                <a:gd name="connsiteX113" fmla="*/ 210775 w 619125"/>
                <a:gd name="connsiteY113" fmla="*/ 601437 h 628650"/>
                <a:gd name="connsiteX114" fmla="*/ 226396 w 619125"/>
                <a:gd name="connsiteY114" fmla="*/ 601466 h 628650"/>
                <a:gd name="connsiteX115" fmla="*/ 227406 w 619125"/>
                <a:gd name="connsiteY115" fmla="*/ 605371 h 628650"/>
                <a:gd name="connsiteX116" fmla="*/ 243646 w 619125"/>
                <a:gd name="connsiteY116" fmla="*/ 605238 h 628650"/>
                <a:gd name="connsiteX117" fmla="*/ 259753 w 619125"/>
                <a:gd name="connsiteY117" fmla="*/ 603752 h 628650"/>
                <a:gd name="connsiteX118" fmla="*/ 267411 w 619125"/>
                <a:gd name="connsiteY118" fmla="*/ 615858 h 628650"/>
                <a:gd name="connsiteX119" fmla="*/ 289099 w 619125"/>
                <a:gd name="connsiteY119" fmla="*/ 618277 h 628650"/>
                <a:gd name="connsiteX120" fmla="*/ 308445 w 619125"/>
                <a:gd name="connsiteY120" fmla="*/ 620249 h 628650"/>
                <a:gd name="connsiteX121" fmla="*/ 341401 w 619125"/>
                <a:gd name="connsiteY121" fmla="*/ 624421 h 628650"/>
                <a:gd name="connsiteX122" fmla="*/ 364137 w 619125"/>
                <a:gd name="connsiteY122" fmla="*/ 612067 h 628650"/>
                <a:gd name="connsiteX123" fmla="*/ 382263 w 619125"/>
                <a:gd name="connsiteY123" fmla="*/ 607028 h 628650"/>
                <a:gd name="connsiteX124" fmla="*/ 400885 w 619125"/>
                <a:gd name="connsiteY124" fmla="*/ 602380 h 628650"/>
                <a:gd name="connsiteX125" fmla="*/ 485905 w 619125"/>
                <a:gd name="connsiteY125" fmla="*/ 572472 h 628650"/>
                <a:gd name="connsiteX126" fmla="*/ 555971 w 619125"/>
                <a:gd name="connsiteY126" fmla="*/ 514664 h 628650"/>
                <a:gd name="connsiteX127" fmla="*/ 601777 w 619125"/>
                <a:gd name="connsiteY127" fmla="*/ 439388 h 628650"/>
                <a:gd name="connsiteX128" fmla="*/ 609139 w 619125"/>
                <a:gd name="connsiteY128" fmla="*/ 419386 h 628650"/>
                <a:gd name="connsiteX129" fmla="*/ 614369 w 619125"/>
                <a:gd name="connsiteY129" fmla="*/ 399098 h 628650"/>
                <a:gd name="connsiteX130" fmla="*/ 616702 w 619125"/>
                <a:gd name="connsiteY130" fmla="*/ 389106 h 628650"/>
                <a:gd name="connsiteX131" fmla="*/ 618131 w 619125"/>
                <a:gd name="connsiteY131" fmla="*/ 379000 h 628650"/>
                <a:gd name="connsiteX132" fmla="*/ 620588 w 619125"/>
                <a:gd name="connsiteY132" fmla="*/ 359207 h 628650"/>
                <a:gd name="connsiteX133" fmla="*/ 617559 w 619125"/>
                <a:gd name="connsiteY133" fmla="*/ 331918 h 628650"/>
                <a:gd name="connsiteX134" fmla="*/ 608282 w 619125"/>
                <a:gd name="connsiteY134" fmla="*/ 302885 h 628650"/>
                <a:gd name="connsiteX135" fmla="*/ 606815 w 619125"/>
                <a:gd name="connsiteY135" fmla="*/ 349739 h 628650"/>
                <a:gd name="connsiteX136" fmla="*/ 594071 w 619125"/>
                <a:gd name="connsiteY136" fmla="*/ 366684 h 628650"/>
                <a:gd name="connsiteX137" fmla="*/ 578145 w 619125"/>
                <a:gd name="connsiteY137" fmla="*/ 379657 h 628650"/>
                <a:gd name="connsiteX138" fmla="*/ 588784 w 619125"/>
                <a:gd name="connsiteY138" fmla="*/ 375685 h 628650"/>
                <a:gd name="connsiteX139" fmla="*/ 587699 w 619125"/>
                <a:gd name="connsiteY139" fmla="*/ 387668 h 628650"/>
                <a:gd name="connsiteX140" fmla="*/ 584660 w 619125"/>
                <a:gd name="connsiteY140" fmla="*/ 392992 h 628650"/>
                <a:gd name="connsiteX141" fmla="*/ 582384 w 619125"/>
                <a:gd name="connsiteY141" fmla="*/ 407632 h 628650"/>
                <a:gd name="connsiteX142" fmla="*/ 568953 w 619125"/>
                <a:gd name="connsiteY142" fmla="*/ 401193 h 628650"/>
                <a:gd name="connsiteX143" fmla="*/ 555275 w 619125"/>
                <a:gd name="connsiteY143" fmla="*/ 423596 h 628650"/>
                <a:gd name="connsiteX144" fmla="*/ 561400 w 619125"/>
                <a:gd name="connsiteY144" fmla="*/ 433292 h 628650"/>
                <a:gd name="connsiteX145" fmla="*/ 546674 w 619125"/>
                <a:gd name="connsiteY145" fmla="*/ 443541 h 628650"/>
                <a:gd name="connsiteX146" fmla="*/ 532968 w 619125"/>
                <a:gd name="connsiteY146" fmla="*/ 445246 h 628650"/>
                <a:gd name="connsiteX147" fmla="*/ 541369 w 619125"/>
                <a:gd name="connsiteY147" fmla="*/ 449742 h 628650"/>
                <a:gd name="connsiteX148" fmla="*/ 533511 w 619125"/>
                <a:gd name="connsiteY148" fmla="*/ 455924 h 628650"/>
                <a:gd name="connsiteX149" fmla="*/ 528634 w 619125"/>
                <a:gd name="connsiteY149" fmla="*/ 461610 h 628650"/>
                <a:gd name="connsiteX150" fmla="*/ 522995 w 619125"/>
                <a:gd name="connsiteY150" fmla="*/ 466925 h 628650"/>
                <a:gd name="connsiteX151" fmla="*/ 508327 w 619125"/>
                <a:gd name="connsiteY151" fmla="*/ 466249 h 628650"/>
                <a:gd name="connsiteX152" fmla="*/ 501955 w 619125"/>
                <a:gd name="connsiteY152" fmla="*/ 480879 h 628650"/>
                <a:gd name="connsiteX153" fmla="*/ 494668 w 619125"/>
                <a:gd name="connsiteY153" fmla="*/ 474802 h 628650"/>
                <a:gd name="connsiteX154" fmla="*/ 483895 w 619125"/>
                <a:gd name="connsiteY154" fmla="*/ 487451 h 628650"/>
                <a:gd name="connsiteX155" fmla="*/ 473446 w 619125"/>
                <a:gd name="connsiteY155" fmla="*/ 490966 h 628650"/>
                <a:gd name="connsiteX156" fmla="*/ 474894 w 619125"/>
                <a:gd name="connsiteY156" fmla="*/ 476812 h 628650"/>
                <a:gd name="connsiteX157" fmla="*/ 461130 w 619125"/>
                <a:gd name="connsiteY157" fmla="*/ 504577 h 628650"/>
                <a:gd name="connsiteX158" fmla="*/ 462740 w 619125"/>
                <a:gd name="connsiteY158" fmla="*/ 516712 h 628650"/>
                <a:gd name="connsiteX159" fmla="*/ 447462 w 619125"/>
                <a:gd name="connsiteY159" fmla="*/ 531276 h 628650"/>
                <a:gd name="connsiteX160" fmla="*/ 445233 w 619125"/>
                <a:gd name="connsiteY160" fmla="*/ 525580 h 628650"/>
                <a:gd name="connsiteX161" fmla="*/ 437766 w 619125"/>
                <a:gd name="connsiteY161" fmla="*/ 536381 h 628650"/>
                <a:gd name="connsiteX162" fmla="*/ 430784 w 619125"/>
                <a:gd name="connsiteY162" fmla="*/ 535181 h 628650"/>
                <a:gd name="connsiteX163" fmla="*/ 423840 w 619125"/>
                <a:gd name="connsiteY163" fmla="*/ 533600 h 628650"/>
                <a:gd name="connsiteX164" fmla="*/ 410686 w 619125"/>
                <a:gd name="connsiteY164" fmla="*/ 547554 h 628650"/>
                <a:gd name="connsiteX165" fmla="*/ 387235 w 619125"/>
                <a:gd name="connsiteY165" fmla="*/ 553155 h 628650"/>
                <a:gd name="connsiteX166" fmla="*/ 361137 w 619125"/>
                <a:gd name="connsiteY166" fmla="*/ 554831 h 628650"/>
                <a:gd name="connsiteX167" fmla="*/ 337896 w 619125"/>
                <a:gd name="connsiteY167" fmla="*/ 559156 h 628650"/>
                <a:gd name="connsiteX168" fmla="*/ 319055 w 619125"/>
                <a:gd name="connsiteY168" fmla="*/ 553898 h 628650"/>
                <a:gd name="connsiteX169" fmla="*/ 294090 w 619125"/>
                <a:gd name="connsiteY169" fmla="*/ 546211 h 628650"/>
                <a:gd name="connsiteX170" fmla="*/ 293843 w 619125"/>
                <a:gd name="connsiteY170" fmla="*/ 555679 h 628650"/>
                <a:gd name="connsiteX171" fmla="*/ 276412 w 619125"/>
                <a:gd name="connsiteY171" fmla="*/ 545201 h 628650"/>
                <a:gd name="connsiteX172" fmla="*/ 264782 w 619125"/>
                <a:gd name="connsiteY172" fmla="*/ 538658 h 628650"/>
                <a:gd name="connsiteX173" fmla="*/ 253038 w 619125"/>
                <a:gd name="connsiteY173" fmla="*/ 530523 h 628650"/>
                <a:gd name="connsiteX174" fmla="*/ 242055 w 619125"/>
                <a:gd name="connsiteY174" fmla="*/ 521770 h 628650"/>
                <a:gd name="connsiteX175" fmla="*/ 233302 w 619125"/>
                <a:gd name="connsiteY175" fmla="*/ 511740 h 628650"/>
                <a:gd name="connsiteX176" fmla="*/ 227244 w 619125"/>
                <a:gd name="connsiteY176" fmla="*/ 501948 h 628650"/>
                <a:gd name="connsiteX177" fmla="*/ 225168 w 619125"/>
                <a:gd name="connsiteY177" fmla="*/ 491890 h 628650"/>
                <a:gd name="connsiteX178" fmla="*/ 221396 w 619125"/>
                <a:gd name="connsiteY178" fmla="*/ 500615 h 628650"/>
                <a:gd name="connsiteX179" fmla="*/ 205737 w 619125"/>
                <a:gd name="connsiteY179" fmla="*/ 494929 h 628650"/>
                <a:gd name="connsiteX180" fmla="*/ 199107 w 619125"/>
                <a:gd name="connsiteY180" fmla="*/ 486423 h 628650"/>
                <a:gd name="connsiteX181" fmla="*/ 193173 w 619125"/>
                <a:gd name="connsiteY181" fmla="*/ 467639 h 628650"/>
                <a:gd name="connsiteX182" fmla="*/ 188992 w 619125"/>
                <a:gd name="connsiteY182" fmla="*/ 478269 h 628650"/>
                <a:gd name="connsiteX183" fmla="*/ 169837 w 619125"/>
                <a:gd name="connsiteY183" fmla="*/ 463534 h 628650"/>
                <a:gd name="connsiteX184" fmla="*/ 159845 w 619125"/>
                <a:gd name="connsiteY184" fmla="*/ 458162 h 628650"/>
                <a:gd name="connsiteX185" fmla="*/ 154159 w 619125"/>
                <a:gd name="connsiteY185" fmla="*/ 452685 h 628650"/>
                <a:gd name="connsiteX186" fmla="*/ 148872 w 619125"/>
                <a:gd name="connsiteY186" fmla="*/ 443427 h 628650"/>
                <a:gd name="connsiteX187" fmla="*/ 161445 w 619125"/>
                <a:gd name="connsiteY187" fmla="*/ 448132 h 628650"/>
                <a:gd name="connsiteX188" fmla="*/ 145748 w 619125"/>
                <a:gd name="connsiteY188" fmla="*/ 435092 h 628650"/>
                <a:gd name="connsiteX189" fmla="*/ 131680 w 619125"/>
                <a:gd name="connsiteY189" fmla="*/ 414642 h 628650"/>
                <a:gd name="connsiteX190" fmla="*/ 120593 w 619125"/>
                <a:gd name="connsiteY190" fmla="*/ 390173 h 628650"/>
                <a:gd name="connsiteX191" fmla="*/ 116068 w 619125"/>
                <a:gd name="connsiteY191" fmla="*/ 377590 h 628650"/>
                <a:gd name="connsiteX192" fmla="*/ 113706 w 619125"/>
                <a:gd name="connsiteY192" fmla="*/ 371494 h 628650"/>
                <a:gd name="connsiteX193" fmla="*/ 111906 w 619125"/>
                <a:gd name="connsiteY193" fmla="*/ 365379 h 628650"/>
                <a:gd name="connsiteX194" fmla="*/ 110353 w 619125"/>
                <a:gd name="connsiteY194" fmla="*/ 350206 h 628650"/>
                <a:gd name="connsiteX195" fmla="*/ 109886 w 619125"/>
                <a:gd name="connsiteY195" fmla="*/ 333718 h 628650"/>
                <a:gd name="connsiteX196" fmla="*/ 109610 w 619125"/>
                <a:gd name="connsiteY196" fmla="*/ 325193 h 628650"/>
                <a:gd name="connsiteX197" fmla="*/ 110182 w 619125"/>
                <a:gd name="connsiteY197" fmla="*/ 316421 h 628650"/>
                <a:gd name="connsiteX198" fmla="*/ 111572 w 619125"/>
                <a:gd name="connsiteY198" fmla="*/ 298666 h 628650"/>
                <a:gd name="connsiteX199" fmla="*/ 132699 w 619125"/>
                <a:gd name="connsiteY199" fmla="*/ 233201 h 628650"/>
                <a:gd name="connsiteX200" fmla="*/ 129746 w 619125"/>
                <a:gd name="connsiteY200" fmla="*/ 231362 h 628650"/>
                <a:gd name="connsiteX201" fmla="*/ 137842 w 619125"/>
                <a:gd name="connsiteY201" fmla="*/ 220256 h 628650"/>
                <a:gd name="connsiteX202" fmla="*/ 143967 w 619125"/>
                <a:gd name="connsiteY202" fmla="*/ 208007 h 628650"/>
                <a:gd name="connsiteX203" fmla="*/ 146615 w 619125"/>
                <a:gd name="connsiteY203" fmla="*/ 201435 h 628650"/>
                <a:gd name="connsiteX204" fmla="*/ 150092 w 619125"/>
                <a:gd name="connsiteY204" fmla="*/ 195120 h 628650"/>
                <a:gd name="connsiteX205" fmla="*/ 158721 w 619125"/>
                <a:gd name="connsiteY205" fmla="*/ 183051 h 628650"/>
                <a:gd name="connsiteX206" fmla="*/ 154073 w 619125"/>
                <a:gd name="connsiteY206" fmla="*/ 185880 h 628650"/>
                <a:gd name="connsiteX207" fmla="*/ 149377 w 619125"/>
                <a:gd name="connsiteY207" fmla="*/ 18890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</a:cxnLst>
              <a:rect l="l" t="t" r="r" b="b"/>
              <a:pathLst>
                <a:path w="619125" h="628650">
                  <a:moveTo>
                    <a:pt x="149377" y="188900"/>
                  </a:moveTo>
                  <a:cubicBezTo>
                    <a:pt x="149853" y="185252"/>
                    <a:pt x="150663" y="182175"/>
                    <a:pt x="151663" y="179451"/>
                  </a:cubicBezTo>
                  <a:cubicBezTo>
                    <a:pt x="152882" y="176860"/>
                    <a:pt x="154406" y="174698"/>
                    <a:pt x="155911" y="172564"/>
                  </a:cubicBezTo>
                  <a:cubicBezTo>
                    <a:pt x="159102" y="168412"/>
                    <a:pt x="161950" y="164144"/>
                    <a:pt x="165379" y="158563"/>
                  </a:cubicBezTo>
                  <a:cubicBezTo>
                    <a:pt x="165379" y="158563"/>
                    <a:pt x="168456" y="158858"/>
                    <a:pt x="171532" y="159144"/>
                  </a:cubicBezTo>
                  <a:cubicBezTo>
                    <a:pt x="174552" y="159487"/>
                    <a:pt x="177571" y="159829"/>
                    <a:pt x="177571" y="159829"/>
                  </a:cubicBezTo>
                  <a:cubicBezTo>
                    <a:pt x="184410" y="147704"/>
                    <a:pt x="175114" y="149323"/>
                    <a:pt x="179171" y="138808"/>
                  </a:cubicBezTo>
                  <a:cubicBezTo>
                    <a:pt x="186248" y="136817"/>
                    <a:pt x="193221" y="129778"/>
                    <a:pt x="200517" y="124206"/>
                  </a:cubicBezTo>
                  <a:cubicBezTo>
                    <a:pt x="204013" y="121253"/>
                    <a:pt x="207184" y="118148"/>
                    <a:pt x="209889" y="115700"/>
                  </a:cubicBezTo>
                  <a:cubicBezTo>
                    <a:pt x="212795" y="113548"/>
                    <a:pt x="215100" y="111833"/>
                    <a:pt x="216471" y="111138"/>
                  </a:cubicBezTo>
                  <a:cubicBezTo>
                    <a:pt x="222462" y="112843"/>
                    <a:pt x="215309" y="119177"/>
                    <a:pt x="215166" y="122444"/>
                  </a:cubicBezTo>
                  <a:cubicBezTo>
                    <a:pt x="227177" y="111719"/>
                    <a:pt x="221062" y="102994"/>
                    <a:pt x="240169" y="94050"/>
                  </a:cubicBezTo>
                  <a:lnTo>
                    <a:pt x="241589" y="96326"/>
                  </a:lnTo>
                  <a:cubicBezTo>
                    <a:pt x="261277" y="79658"/>
                    <a:pt x="289499" y="68894"/>
                    <a:pt x="319627" y="65056"/>
                  </a:cubicBezTo>
                  <a:cubicBezTo>
                    <a:pt x="349917" y="61017"/>
                    <a:pt x="381473" y="63541"/>
                    <a:pt x="411200" y="68466"/>
                  </a:cubicBezTo>
                  <a:cubicBezTo>
                    <a:pt x="407562" y="66523"/>
                    <a:pt x="409076" y="65084"/>
                    <a:pt x="408133" y="62722"/>
                  </a:cubicBezTo>
                  <a:cubicBezTo>
                    <a:pt x="439537" y="70256"/>
                    <a:pt x="471446" y="85715"/>
                    <a:pt x="499602" y="104737"/>
                  </a:cubicBezTo>
                  <a:cubicBezTo>
                    <a:pt x="528005" y="123654"/>
                    <a:pt x="552961" y="145523"/>
                    <a:pt x="576812" y="164335"/>
                  </a:cubicBezTo>
                  <a:cubicBezTo>
                    <a:pt x="571230" y="156420"/>
                    <a:pt x="566134" y="146304"/>
                    <a:pt x="559086" y="136293"/>
                  </a:cubicBezTo>
                  <a:cubicBezTo>
                    <a:pt x="552856" y="125682"/>
                    <a:pt x="544560" y="115491"/>
                    <a:pt x="536197" y="105194"/>
                  </a:cubicBezTo>
                  <a:cubicBezTo>
                    <a:pt x="531825" y="100232"/>
                    <a:pt x="526882" y="95812"/>
                    <a:pt x="522119" y="91345"/>
                  </a:cubicBezTo>
                  <a:cubicBezTo>
                    <a:pt x="519700" y="89154"/>
                    <a:pt x="517309" y="86973"/>
                    <a:pt x="514823" y="84963"/>
                  </a:cubicBezTo>
                  <a:cubicBezTo>
                    <a:pt x="512184" y="83134"/>
                    <a:pt x="509546" y="81382"/>
                    <a:pt x="506898" y="79734"/>
                  </a:cubicBezTo>
                  <a:cubicBezTo>
                    <a:pt x="501593" y="76448"/>
                    <a:pt x="496354" y="73457"/>
                    <a:pt x="491067" y="71209"/>
                  </a:cubicBezTo>
                  <a:cubicBezTo>
                    <a:pt x="485543" y="69323"/>
                    <a:pt x="480114" y="67970"/>
                    <a:pt x="474865" y="67332"/>
                  </a:cubicBezTo>
                  <a:cubicBezTo>
                    <a:pt x="472656" y="64027"/>
                    <a:pt x="469589" y="61084"/>
                    <a:pt x="465921" y="59017"/>
                  </a:cubicBezTo>
                  <a:cubicBezTo>
                    <a:pt x="462207" y="57026"/>
                    <a:pt x="458159" y="55416"/>
                    <a:pt x="454406" y="53845"/>
                  </a:cubicBezTo>
                  <a:cubicBezTo>
                    <a:pt x="446938" y="50597"/>
                    <a:pt x="440585" y="47730"/>
                    <a:pt x="439471" y="42281"/>
                  </a:cubicBezTo>
                  <a:cubicBezTo>
                    <a:pt x="433022" y="39348"/>
                    <a:pt x="426907" y="36900"/>
                    <a:pt x="421097" y="34842"/>
                  </a:cubicBezTo>
                  <a:cubicBezTo>
                    <a:pt x="415210" y="33004"/>
                    <a:pt x="409448" y="32156"/>
                    <a:pt x="404038" y="31223"/>
                  </a:cubicBezTo>
                  <a:cubicBezTo>
                    <a:pt x="393246" y="29089"/>
                    <a:pt x="383130" y="29651"/>
                    <a:pt x="373329" y="30147"/>
                  </a:cubicBezTo>
                  <a:cubicBezTo>
                    <a:pt x="353660" y="31166"/>
                    <a:pt x="335010" y="35252"/>
                    <a:pt x="309264" y="37109"/>
                  </a:cubicBezTo>
                  <a:cubicBezTo>
                    <a:pt x="301701" y="36271"/>
                    <a:pt x="304730" y="31061"/>
                    <a:pt x="302015" y="26727"/>
                  </a:cubicBezTo>
                  <a:cubicBezTo>
                    <a:pt x="302015" y="26727"/>
                    <a:pt x="304606" y="25870"/>
                    <a:pt x="308568" y="25136"/>
                  </a:cubicBezTo>
                  <a:cubicBezTo>
                    <a:pt x="312569" y="24498"/>
                    <a:pt x="317903" y="23641"/>
                    <a:pt x="323237" y="22784"/>
                  </a:cubicBezTo>
                  <a:cubicBezTo>
                    <a:pt x="328600" y="22031"/>
                    <a:pt x="334010" y="20803"/>
                    <a:pt x="338077" y="20660"/>
                  </a:cubicBezTo>
                  <a:cubicBezTo>
                    <a:pt x="342154" y="20422"/>
                    <a:pt x="344878" y="20269"/>
                    <a:pt x="344878" y="20269"/>
                  </a:cubicBezTo>
                  <a:cubicBezTo>
                    <a:pt x="344878" y="20269"/>
                    <a:pt x="343230" y="19936"/>
                    <a:pt x="340744" y="19450"/>
                  </a:cubicBezTo>
                  <a:cubicBezTo>
                    <a:pt x="338258" y="18926"/>
                    <a:pt x="334934" y="18231"/>
                    <a:pt x="331590" y="18040"/>
                  </a:cubicBezTo>
                  <a:cubicBezTo>
                    <a:pt x="324856" y="17402"/>
                    <a:pt x="318132" y="16754"/>
                    <a:pt x="318132" y="16754"/>
                  </a:cubicBezTo>
                  <a:cubicBezTo>
                    <a:pt x="323818" y="14535"/>
                    <a:pt x="333905" y="12821"/>
                    <a:pt x="342954" y="12878"/>
                  </a:cubicBezTo>
                  <a:cubicBezTo>
                    <a:pt x="352012" y="12468"/>
                    <a:pt x="360118" y="11459"/>
                    <a:pt x="362204" y="7144"/>
                  </a:cubicBezTo>
                  <a:cubicBezTo>
                    <a:pt x="341935" y="11068"/>
                    <a:pt x="316636" y="11030"/>
                    <a:pt x="292271" y="16078"/>
                  </a:cubicBezTo>
                  <a:cubicBezTo>
                    <a:pt x="286213" y="17345"/>
                    <a:pt x="280108" y="18069"/>
                    <a:pt x="274364" y="19850"/>
                  </a:cubicBezTo>
                  <a:cubicBezTo>
                    <a:pt x="268630" y="21641"/>
                    <a:pt x="263068" y="23489"/>
                    <a:pt x="257819" y="25432"/>
                  </a:cubicBezTo>
                  <a:cubicBezTo>
                    <a:pt x="255219" y="26451"/>
                    <a:pt x="252676" y="27451"/>
                    <a:pt x="250190" y="28423"/>
                  </a:cubicBezTo>
                  <a:cubicBezTo>
                    <a:pt x="247808" y="29689"/>
                    <a:pt x="245532" y="30994"/>
                    <a:pt x="243360" y="32309"/>
                  </a:cubicBezTo>
                  <a:cubicBezTo>
                    <a:pt x="239017" y="34947"/>
                    <a:pt x="235121" y="37700"/>
                    <a:pt x="231816" y="40567"/>
                  </a:cubicBezTo>
                  <a:cubicBezTo>
                    <a:pt x="239588" y="39129"/>
                    <a:pt x="247504" y="35433"/>
                    <a:pt x="256219" y="32890"/>
                  </a:cubicBezTo>
                  <a:cubicBezTo>
                    <a:pt x="264963" y="30566"/>
                    <a:pt x="273897" y="27127"/>
                    <a:pt x="283061" y="26070"/>
                  </a:cubicBezTo>
                  <a:cubicBezTo>
                    <a:pt x="291662" y="27937"/>
                    <a:pt x="304082" y="28375"/>
                    <a:pt x="303806" y="33223"/>
                  </a:cubicBezTo>
                  <a:cubicBezTo>
                    <a:pt x="291690" y="38576"/>
                    <a:pt x="280317" y="42101"/>
                    <a:pt x="269564" y="46834"/>
                  </a:cubicBezTo>
                  <a:cubicBezTo>
                    <a:pt x="258553" y="50559"/>
                    <a:pt x="248323" y="55312"/>
                    <a:pt x="237836" y="59436"/>
                  </a:cubicBezTo>
                  <a:cubicBezTo>
                    <a:pt x="217433" y="68704"/>
                    <a:pt x="196526" y="78600"/>
                    <a:pt x="178181" y="95907"/>
                  </a:cubicBezTo>
                  <a:cubicBezTo>
                    <a:pt x="175838" y="97993"/>
                    <a:pt x="173209" y="100146"/>
                    <a:pt x="170504" y="102165"/>
                  </a:cubicBezTo>
                  <a:cubicBezTo>
                    <a:pt x="167989" y="104413"/>
                    <a:pt x="165446" y="106594"/>
                    <a:pt x="162979" y="108394"/>
                  </a:cubicBezTo>
                  <a:cubicBezTo>
                    <a:pt x="158073" y="111995"/>
                    <a:pt x="153587" y="114214"/>
                    <a:pt x="151187" y="113262"/>
                  </a:cubicBezTo>
                  <a:cubicBezTo>
                    <a:pt x="156264" y="106461"/>
                    <a:pt x="148901" y="107928"/>
                    <a:pt x="152568" y="101556"/>
                  </a:cubicBezTo>
                  <a:cubicBezTo>
                    <a:pt x="141938" y="117043"/>
                    <a:pt x="162141" y="114491"/>
                    <a:pt x="143710" y="131912"/>
                  </a:cubicBezTo>
                  <a:lnTo>
                    <a:pt x="133851" y="118501"/>
                  </a:lnTo>
                  <a:cubicBezTo>
                    <a:pt x="136709" y="128330"/>
                    <a:pt x="130518" y="133226"/>
                    <a:pt x="124060" y="139751"/>
                  </a:cubicBezTo>
                  <a:cubicBezTo>
                    <a:pt x="120697" y="142875"/>
                    <a:pt x="116964" y="146123"/>
                    <a:pt x="113858" y="149895"/>
                  </a:cubicBezTo>
                  <a:cubicBezTo>
                    <a:pt x="110677" y="153610"/>
                    <a:pt x="109001" y="158420"/>
                    <a:pt x="108610" y="163649"/>
                  </a:cubicBezTo>
                  <a:cubicBezTo>
                    <a:pt x="104086" y="164811"/>
                    <a:pt x="102581" y="162316"/>
                    <a:pt x="103209" y="157782"/>
                  </a:cubicBezTo>
                  <a:cubicBezTo>
                    <a:pt x="103771" y="153229"/>
                    <a:pt x="106429" y="146666"/>
                    <a:pt x="110944" y="140703"/>
                  </a:cubicBezTo>
                  <a:cubicBezTo>
                    <a:pt x="104524" y="146552"/>
                    <a:pt x="103590" y="151552"/>
                    <a:pt x="103152" y="156172"/>
                  </a:cubicBezTo>
                  <a:cubicBezTo>
                    <a:pt x="102676" y="160792"/>
                    <a:pt x="102752" y="165116"/>
                    <a:pt x="99218" y="170678"/>
                  </a:cubicBezTo>
                  <a:cubicBezTo>
                    <a:pt x="99218" y="170678"/>
                    <a:pt x="97856" y="166240"/>
                    <a:pt x="96485" y="161792"/>
                  </a:cubicBezTo>
                  <a:cubicBezTo>
                    <a:pt x="95199" y="157210"/>
                    <a:pt x="93913" y="152629"/>
                    <a:pt x="93913" y="152629"/>
                  </a:cubicBezTo>
                  <a:cubicBezTo>
                    <a:pt x="95847" y="162477"/>
                    <a:pt x="91684" y="167307"/>
                    <a:pt x="86636" y="171183"/>
                  </a:cubicBezTo>
                  <a:cubicBezTo>
                    <a:pt x="81626" y="175012"/>
                    <a:pt x="74854" y="177355"/>
                    <a:pt x="70958" y="180289"/>
                  </a:cubicBezTo>
                  <a:cubicBezTo>
                    <a:pt x="73711" y="182585"/>
                    <a:pt x="86331" y="180137"/>
                    <a:pt x="78092" y="196253"/>
                  </a:cubicBezTo>
                  <a:cubicBezTo>
                    <a:pt x="73787" y="202911"/>
                    <a:pt x="71872" y="197882"/>
                    <a:pt x="69405" y="198901"/>
                  </a:cubicBezTo>
                  <a:cubicBezTo>
                    <a:pt x="72225" y="201158"/>
                    <a:pt x="75844" y="209531"/>
                    <a:pt x="72129" y="220685"/>
                  </a:cubicBezTo>
                  <a:cubicBezTo>
                    <a:pt x="66929" y="221390"/>
                    <a:pt x="68215" y="211084"/>
                    <a:pt x="64005" y="208721"/>
                  </a:cubicBezTo>
                  <a:cubicBezTo>
                    <a:pt x="60728" y="217494"/>
                    <a:pt x="60156" y="225114"/>
                    <a:pt x="54661" y="230724"/>
                  </a:cubicBezTo>
                  <a:cubicBezTo>
                    <a:pt x="54308" y="247631"/>
                    <a:pt x="61433" y="231353"/>
                    <a:pt x="63871" y="242097"/>
                  </a:cubicBezTo>
                  <a:cubicBezTo>
                    <a:pt x="59452" y="253641"/>
                    <a:pt x="56061" y="253813"/>
                    <a:pt x="51289" y="251546"/>
                  </a:cubicBezTo>
                  <a:cubicBezTo>
                    <a:pt x="46717" y="249374"/>
                    <a:pt x="41697" y="244773"/>
                    <a:pt x="36096" y="248745"/>
                  </a:cubicBezTo>
                  <a:cubicBezTo>
                    <a:pt x="35687" y="246107"/>
                    <a:pt x="35277" y="243354"/>
                    <a:pt x="35096" y="240582"/>
                  </a:cubicBezTo>
                  <a:cubicBezTo>
                    <a:pt x="35068" y="237839"/>
                    <a:pt x="35125" y="235039"/>
                    <a:pt x="35230" y="232229"/>
                  </a:cubicBezTo>
                  <a:cubicBezTo>
                    <a:pt x="35439" y="226609"/>
                    <a:pt x="35868" y="220932"/>
                    <a:pt x="36334" y="215541"/>
                  </a:cubicBezTo>
                  <a:cubicBezTo>
                    <a:pt x="37220" y="204740"/>
                    <a:pt x="39830" y="195529"/>
                    <a:pt x="39830" y="189519"/>
                  </a:cubicBezTo>
                  <a:cubicBezTo>
                    <a:pt x="39830" y="189519"/>
                    <a:pt x="37287" y="199282"/>
                    <a:pt x="34744" y="209036"/>
                  </a:cubicBezTo>
                  <a:cubicBezTo>
                    <a:pt x="33144" y="218961"/>
                    <a:pt x="31553" y="228895"/>
                    <a:pt x="31553" y="228895"/>
                  </a:cubicBezTo>
                  <a:cubicBezTo>
                    <a:pt x="29200" y="227057"/>
                    <a:pt x="25228" y="233096"/>
                    <a:pt x="21856" y="237011"/>
                  </a:cubicBezTo>
                  <a:cubicBezTo>
                    <a:pt x="20132" y="238954"/>
                    <a:pt x="18904" y="240421"/>
                    <a:pt x="17723" y="239925"/>
                  </a:cubicBezTo>
                  <a:cubicBezTo>
                    <a:pt x="16570" y="239439"/>
                    <a:pt x="15627" y="237039"/>
                    <a:pt x="15779" y="231429"/>
                  </a:cubicBezTo>
                  <a:cubicBezTo>
                    <a:pt x="11941" y="241221"/>
                    <a:pt x="10388" y="252155"/>
                    <a:pt x="8455" y="263214"/>
                  </a:cubicBezTo>
                  <a:cubicBezTo>
                    <a:pt x="6655" y="274310"/>
                    <a:pt x="7245" y="285883"/>
                    <a:pt x="7207" y="297237"/>
                  </a:cubicBezTo>
                  <a:cubicBezTo>
                    <a:pt x="7407" y="308610"/>
                    <a:pt x="9693" y="319859"/>
                    <a:pt x="11169" y="330622"/>
                  </a:cubicBezTo>
                  <a:cubicBezTo>
                    <a:pt x="12846" y="341386"/>
                    <a:pt x="16322" y="351539"/>
                    <a:pt x="18694" y="361036"/>
                  </a:cubicBezTo>
                  <a:cubicBezTo>
                    <a:pt x="19694" y="355206"/>
                    <a:pt x="19761" y="348053"/>
                    <a:pt x="23342" y="348701"/>
                  </a:cubicBezTo>
                  <a:cubicBezTo>
                    <a:pt x="29505" y="367741"/>
                    <a:pt x="22466" y="366808"/>
                    <a:pt x="19647" y="371694"/>
                  </a:cubicBezTo>
                  <a:cubicBezTo>
                    <a:pt x="27029" y="385429"/>
                    <a:pt x="35753" y="381429"/>
                    <a:pt x="44640" y="387953"/>
                  </a:cubicBezTo>
                  <a:cubicBezTo>
                    <a:pt x="44850" y="403098"/>
                    <a:pt x="47755" y="411204"/>
                    <a:pt x="49146" y="419119"/>
                  </a:cubicBezTo>
                  <a:cubicBezTo>
                    <a:pt x="50698" y="427072"/>
                    <a:pt x="52832" y="434045"/>
                    <a:pt x="53213" y="448389"/>
                  </a:cubicBezTo>
                  <a:lnTo>
                    <a:pt x="60899" y="442665"/>
                  </a:lnTo>
                  <a:cubicBezTo>
                    <a:pt x="61214" y="452590"/>
                    <a:pt x="65757" y="456124"/>
                    <a:pt x="70062" y="459686"/>
                  </a:cubicBezTo>
                  <a:cubicBezTo>
                    <a:pt x="74539" y="463220"/>
                    <a:pt x="78930" y="466735"/>
                    <a:pt x="81912" y="476250"/>
                  </a:cubicBezTo>
                  <a:cubicBezTo>
                    <a:pt x="80730" y="478365"/>
                    <a:pt x="74758" y="473507"/>
                    <a:pt x="69815" y="469468"/>
                  </a:cubicBezTo>
                  <a:cubicBezTo>
                    <a:pt x="75530" y="476098"/>
                    <a:pt x="76092" y="480460"/>
                    <a:pt x="77006" y="484699"/>
                  </a:cubicBezTo>
                  <a:cubicBezTo>
                    <a:pt x="77806" y="488975"/>
                    <a:pt x="78711" y="493290"/>
                    <a:pt x="85312" y="499043"/>
                  </a:cubicBezTo>
                  <a:cubicBezTo>
                    <a:pt x="85312" y="499043"/>
                    <a:pt x="81169" y="497900"/>
                    <a:pt x="77035" y="496748"/>
                  </a:cubicBezTo>
                  <a:cubicBezTo>
                    <a:pt x="72834" y="495510"/>
                    <a:pt x="68634" y="494262"/>
                    <a:pt x="68634" y="494262"/>
                  </a:cubicBezTo>
                  <a:cubicBezTo>
                    <a:pt x="73006" y="499824"/>
                    <a:pt x="78930" y="506216"/>
                    <a:pt x="82350" y="511169"/>
                  </a:cubicBezTo>
                  <a:cubicBezTo>
                    <a:pt x="86093" y="515836"/>
                    <a:pt x="87331" y="519265"/>
                    <a:pt x="81445" y="519455"/>
                  </a:cubicBezTo>
                  <a:cubicBezTo>
                    <a:pt x="87684" y="522361"/>
                    <a:pt x="93923" y="526618"/>
                    <a:pt x="100190" y="531666"/>
                  </a:cubicBezTo>
                  <a:cubicBezTo>
                    <a:pt x="106372" y="536800"/>
                    <a:pt x="113601" y="541725"/>
                    <a:pt x="120345" y="547354"/>
                  </a:cubicBezTo>
                  <a:cubicBezTo>
                    <a:pt x="127022" y="553098"/>
                    <a:pt x="134490" y="558127"/>
                    <a:pt x="141843" y="562756"/>
                  </a:cubicBezTo>
                  <a:cubicBezTo>
                    <a:pt x="149139" y="567461"/>
                    <a:pt x="156302" y="571776"/>
                    <a:pt x="163722" y="574167"/>
                  </a:cubicBezTo>
                  <a:lnTo>
                    <a:pt x="157607" y="579987"/>
                  </a:lnTo>
                  <a:cubicBezTo>
                    <a:pt x="167208" y="579768"/>
                    <a:pt x="178924" y="588159"/>
                    <a:pt x="192068" y="593741"/>
                  </a:cubicBezTo>
                  <a:cubicBezTo>
                    <a:pt x="198507" y="596732"/>
                    <a:pt x="204860" y="599799"/>
                    <a:pt x="210775" y="601437"/>
                  </a:cubicBezTo>
                  <a:cubicBezTo>
                    <a:pt x="216814" y="602780"/>
                    <a:pt x="222234" y="603094"/>
                    <a:pt x="226396" y="601466"/>
                  </a:cubicBezTo>
                  <a:lnTo>
                    <a:pt x="227406" y="605371"/>
                  </a:lnTo>
                  <a:cubicBezTo>
                    <a:pt x="227406" y="605371"/>
                    <a:pt x="235578" y="605628"/>
                    <a:pt x="243646" y="605238"/>
                  </a:cubicBezTo>
                  <a:cubicBezTo>
                    <a:pt x="251695" y="604495"/>
                    <a:pt x="259753" y="603752"/>
                    <a:pt x="259753" y="603752"/>
                  </a:cubicBezTo>
                  <a:cubicBezTo>
                    <a:pt x="272650" y="608047"/>
                    <a:pt x="265639" y="618915"/>
                    <a:pt x="267411" y="615858"/>
                  </a:cubicBezTo>
                  <a:cubicBezTo>
                    <a:pt x="274974" y="617210"/>
                    <a:pt x="282308" y="617391"/>
                    <a:pt x="289099" y="618277"/>
                  </a:cubicBezTo>
                  <a:cubicBezTo>
                    <a:pt x="295938" y="618877"/>
                    <a:pt x="302311" y="620154"/>
                    <a:pt x="308445" y="620249"/>
                  </a:cubicBezTo>
                  <a:cubicBezTo>
                    <a:pt x="320665" y="620763"/>
                    <a:pt x="331476" y="622926"/>
                    <a:pt x="341401" y="624421"/>
                  </a:cubicBezTo>
                  <a:cubicBezTo>
                    <a:pt x="343811" y="618830"/>
                    <a:pt x="352841" y="614934"/>
                    <a:pt x="364137" y="612067"/>
                  </a:cubicBezTo>
                  <a:cubicBezTo>
                    <a:pt x="369805" y="610705"/>
                    <a:pt x="375958" y="608495"/>
                    <a:pt x="382263" y="607028"/>
                  </a:cubicBezTo>
                  <a:cubicBezTo>
                    <a:pt x="388531" y="605285"/>
                    <a:pt x="395017" y="604323"/>
                    <a:pt x="400885" y="602380"/>
                  </a:cubicBezTo>
                  <a:cubicBezTo>
                    <a:pt x="430260" y="597799"/>
                    <a:pt x="459178" y="587140"/>
                    <a:pt x="485905" y="572472"/>
                  </a:cubicBezTo>
                  <a:cubicBezTo>
                    <a:pt x="512575" y="557508"/>
                    <a:pt x="536083" y="537229"/>
                    <a:pt x="555971" y="514664"/>
                  </a:cubicBezTo>
                  <a:cubicBezTo>
                    <a:pt x="576078" y="492138"/>
                    <a:pt x="590699" y="465715"/>
                    <a:pt x="601777" y="439388"/>
                  </a:cubicBezTo>
                  <a:cubicBezTo>
                    <a:pt x="604244" y="432683"/>
                    <a:pt x="606701" y="426015"/>
                    <a:pt x="609139" y="419386"/>
                  </a:cubicBezTo>
                  <a:cubicBezTo>
                    <a:pt x="611073" y="412594"/>
                    <a:pt x="612673" y="405775"/>
                    <a:pt x="614369" y="399098"/>
                  </a:cubicBezTo>
                  <a:cubicBezTo>
                    <a:pt x="615150" y="395735"/>
                    <a:pt x="616131" y="392468"/>
                    <a:pt x="616702" y="389106"/>
                  </a:cubicBezTo>
                  <a:lnTo>
                    <a:pt x="618131" y="379000"/>
                  </a:lnTo>
                  <a:cubicBezTo>
                    <a:pt x="618969" y="372294"/>
                    <a:pt x="620169" y="365770"/>
                    <a:pt x="620588" y="359207"/>
                  </a:cubicBezTo>
                  <a:cubicBezTo>
                    <a:pt x="621560" y="351434"/>
                    <a:pt x="619855" y="341709"/>
                    <a:pt x="617559" y="331918"/>
                  </a:cubicBezTo>
                  <a:cubicBezTo>
                    <a:pt x="614312" y="321993"/>
                    <a:pt x="610435" y="312020"/>
                    <a:pt x="608282" y="302885"/>
                  </a:cubicBezTo>
                  <a:cubicBezTo>
                    <a:pt x="604310" y="325126"/>
                    <a:pt x="610559" y="327622"/>
                    <a:pt x="606815" y="349739"/>
                  </a:cubicBezTo>
                  <a:cubicBezTo>
                    <a:pt x="604425" y="357845"/>
                    <a:pt x="599319" y="362569"/>
                    <a:pt x="594071" y="366684"/>
                  </a:cubicBezTo>
                  <a:cubicBezTo>
                    <a:pt x="588765" y="370789"/>
                    <a:pt x="583346" y="374342"/>
                    <a:pt x="578145" y="379657"/>
                  </a:cubicBezTo>
                  <a:cubicBezTo>
                    <a:pt x="578345" y="379790"/>
                    <a:pt x="588784" y="375685"/>
                    <a:pt x="588784" y="375685"/>
                  </a:cubicBezTo>
                  <a:cubicBezTo>
                    <a:pt x="589413" y="381505"/>
                    <a:pt x="588613" y="385134"/>
                    <a:pt x="587699" y="387668"/>
                  </a:cubicBezTo>
                  <a:cubicBezTo>
                    <a:pt x="586794" y="390220"/>
                    <a:pt x="585670" y="391668"/>
                    <a:pt x="584660" y="392992"/>
                  </a:cubicBezTo>
                  <a:cubicBezTo>
                    <a:pt x="582603" y="395659"/>
                    <a:pt x="581117" y="397726"/>
                    <a:pt x="582384" y="407632"/>
                  </a:cubicBezTo>
                  <a:lnTo>
                    <a:pt x="568953" y="401193"/>
                  </a:lnTo>
                  <a:cubicBezTo>
                    <a:pt x="573373" y="409413"/>
                    <a:pt x="561371" y="420405"/>
                    <a:pt x="555275" y="423596"/>
                  </a:cubicBezTo>
                  <a:lnTo>
                    <a:pt x="561400" y="433292"/>
                  </a:lnTo>
                  <a:cubicBezTo>
                    <a:pt x="555447" y="437636"/>
                    <a:pt x="550932" y="441236"/>
                    <a:pt x="546674" y="443541"/>
                  </a:cubicBezTo>
                  <a:cubicBezTo>
                    <a:pt x="542274" y="445741"/>
                    <a:pt x="537845" y="446408"/>
                    <a:pt x="532968" y="445246"/>
                  </a:cubicBezTo>
                  <a:lnTo>
                    <a:pt x="541369" y="449742"/>
                  </a:lnTo>
                  <a:cubicBezTo>
                    <a:pt x="539426" y="449866"/>
                    <a:pt x="536635" y="452457"/>
                    <a:pt x="533511" y="455924"/>
                  </a:cubicBezTo>
                  <a:cubicBezTo>
                    <a:pt x="531996" y="457695"/>
                    <a:pt x="530330" y="459638"/>
                    <a:pt x="528634" y="461610"/>
                  </a:cubicBezTo>
                  <a:cubicBezTo>
                    <a:pt x="526786" y="463448"/>
                    <a:pt x="524843" y="465258"/>
                    <a:pt x="522995" y="466925"/>
                  </a:cubicBezTo>
                  <a:cubicBezTo>
                    <a:pt x="515518" y="473612"/>
                    <a:pt x="509184" y="477317"/>
                    <a:pt x="508327" y="466249"/>
                  </a:cubicBezTo>
                  <a:cubicBezTo>
                    <a:pt x="507546" y="470383"/>
                    <a:pt x="508832" y="476393"/>
                    <a:pt x="501955" y="480879"/>
                  </a:cubicBezTo>
                  <a:lnTo>
                    <a:pt x="494668" y="474802"/>
                  </a:lnTo>
                  <a:cubicBezTo>
                    <a:pt x="491267" y="479298"/>
                    <a:pt x="487896" y="484527"/>
                    <a:pt x="483895" y="487451"/>
                  </a:cubicBezTo>
                  <a:cubicBezTo>
                    <a:pt x="479971" y="490461"/>
                    <a:pt x="476285" y="492147"/>
                    <a:pt x="473446" y="490966"/>
                  </a:cubicBezTo>
                  <a:cubicBezTo>
                    <a:pt x="476913" y="485556"/>
                    <a:pt x="475951" y="481155"/>
                    <a:pt x="474894" y="476812"/>
                  </a:cubicBezTo>
                  <a:cubicBezTo>
                    <a:pt x="456787" y="489699"/>
                    <a:pt x="458444" y="496729"/>
                    <a:pt x="461130" y="504577"/>
                  </a:cubicBezTo>
                  <a:cubicBezTo>
                    <a:pt x="462454" y="508454"/>
                    <a:pt x="463959" y="512302"/>
                    <a:pt x="462740" y="516712"/>
                  </a:cubicBezTo>
                  <a:cubicBezTo>
                    <a:pt x="461502" y="521056"/>
                    <a:pt x="457720" y="526485"/>
                    <a:pt x="447462" y="531276"/>
                  </a:cubicBezTo>
                  <a:lnTo>
                    <a:pt x="445233" y="525580"/>
                  </a:lnTo>
                  <a:lnTo>
                    <a:pt x="437766" y="536381"/>
                  </a:lnTo>
                  <a:cubicBezTo>
                    <a:pt x="437766" y="536381"/>
                    <a:pt x="434346" y="536096"/>
                    <a:pt x="430784" y="535181"/>
                  </a:cubicBezTo>
                  <a:cubicBezTo>
                    <a:pt x="427307" y="534391"/>
                    <a:pt x="423840" y="533600"/>
                    <a:pt x="423840" y="533600"/>
                  </a:cubicBezTo>
                  <a:cubicBezTo>
                    <a:pt x="421973" y="539753"/>
                    <a:pt x="417192" y="544344"/>
                    <a:pt x="410686" y="547554"/>
                  </a:cubicBezTo>
                  <a:cubicBezTo>
                    <a:pt x="404009" y="550231"/>
                    <a:pt x="395760" y="551783"/>
                    <a:pt x="387235" y="553155"/>
                  </a:cubicBezTo>
                  <a:cubicBezTo>
                    <a:pt x="378501" y="553574"/>
                    <a:pt x="369528" y="553831"/>
                    <a:pt x="361137" y="554831"/>
                  </a:cubicBezTo>
                  <a:cubicBezTo>
                    <a:pt x="352631" y="554955"/>
                    <a:pt x="344735" y="556012"/>
                    <a:pt x="337896" y="559156"/>
                  </a:cubicBezTo>
                  <a:cubicBezTo>
                    <a:pt x="332486" y="560213"/>
                    <a:pt x="326209" y="556841"/>
                    <a:pt x="319055" y="553898"/>
                  </a:cubicBezTo>
                  <a:cubicBezTo>
                    <a:pt x="311817" y="551231"/>
                    <a:pt x="303939" y="547059"/>
                    <a:pt x="294090" y="546211"/>
                  </a:cubicBezTo>
                  <a:lnTo>
                    <a:pt x="293843" y="555679"/>
                  </a:lnTo>
                  <a:cubicBezTo>
                    <a:pt x="290128" y="552745"/>
                    <a:pt x="283680" y="549745"/>
                    <a:pt x="276412" y="545201"/>
                  </a:cubicBezTo>
                  <a:cubicBezTo>
                    <a:pt x="272783" y="543154"/>
                    <a:pt x="268859" y="540944"/>
                    <a:pt x="264782" y="538658"/>
                  </a:cubicBezTo>
                  <a:cubicBezTo>
                    <a:pt x="260743" y="536458"/>
                    <a:pt x="256914" y="533248"/>
                    <a:pt x="253038" y="530523"/>
                  </a:cubicBezTo>
                  <a:cubicBezTo>
                    <a:pt x="249218" y="527618"/>
                    <a:pt x="245418" y="524894"/>
                    <a:pt x="242055" y="521770"/>
                  </a:cubicBezTo>
                  <a:cubicBezTo>
                    <a:pt x="238798" y="518398"/>
                    <a:pt x="235826" y="515045"/>
                    <a:pt x="233302" y="511740"/>
                  </a:cubicBezTo>
                  <a:cubicBezTo>
                    <a:pt x="230787" y="508416"/>
                    <a:pt x="228663" y="505235"/>
                    <a:pt x="227244" y="501948"/>
                  </a:cubicBezTo>
                  <a:cubicBezTo>
                    <a:pt x="225930" y="498462"/>
                    <a:pt x="225196" y="495100"/>
                    <a:pt x="225168" y="491890"/>
                  </a:cubicBezTo>
                  <a:cubicBezTo>
                    <a:pt x="209956" y="491147"/>
                    <a:pt x="225339" y="494290"/>
                    <a:pt x="221396" y="500615"/>
                  </a:cubicBezTo>
                  <a:cubicBezTo>
                    <a:pt x="214404" y="499167"/>
                    <a:pt x="209299" y="497262"/>
                    <a:pt x="205737" y="494929"/>
                  </a:cubicBezTo>
                  <a:cubicBezTo>
                    <a:pt x="202393" y="492252"/>
                    <a:pt x="200422" y="489385"/>
                    <a:pt x="199107" y="486423"/>
                  </a:cubicBezTo>
                  <a:cubicBezTo>
                    <a:pt x="196593" y="480355"/>
                    <a:pt x="196154" y="474564"/>
                    <a:pt x="193173" y="467639"/>
                  </a:cubicBezTo>
                  <a:cubicBezTo>
                    <a:pt x="178181" y="460229"/>
                    <a:pt x="199945" y="478736"/>
                    <a:pt x="188992" y="478269"/>
                  </a:cubicBezTo>
                  <a:cubicBezTo>
                    <a:pt x="182086" y="466773"/>
                    <a:pt x="175933" y="466077"/>
                    <a:pt x="169837" y="463534"/>
                  </a:cubicBezTo>
                  <a:cubicBezTo>
                    <a:pt x="166751" y="462344"/>
                    <a:pt x="163465" y="460991"/>
                    <a:pt x="159845" y="458162"/>
                  </a:cubicBezTo>
                  <a:cubicBezTo>
                    <a:pt x="158035" y="456752"/>
                    <a:pt x="156140" y="454971"/>
                    <a:pt x="154159" y="452685"/>
                  </a:cubicBezTo>
                  <a:cubicBezTo>
                    <a:pt x="152416" y="450199"/>
                    <a:pt x="150673" y="447132"/>
                    <a:pt x="148872" y="443427"/>
                  </a:cubicBezTo>
                  <a:cubicBezTo>
                    <a:pt x="151254" y="437655"/>
                    <a:pt x="156626" y="447932"/>
                    <a:pt x="161445" y="448132"/>
                  </a:cubicBezTo>
                  <a:cubicBezTo>
                    <a:pt x="156111" y="445399"/>
                    <a:pt x="151092" y="440646"/>
                    <a:pt x="145748" y="435092"/>
                  </a:cubicBezTo>
                  <a:cubicBezTo>
                    <a:pt x="140509" y="429454"/>
                    <a:pt x="136461" y="421996"/>
                    <a:pt x="131680" y="414642"/>
                  </a:cubicBezTo>
                  <a:cubicBezTo>
                    <a:pt x="127908" y="406737"/>
                    <a:pt x="123822" y="398555"/>
                    <a:pt x="120593" y="390173"/>
                  </a:cubicBezTo>
                  <a:cubicBezTo>
                    <a:pt x="119145" y="385905"/>
                    <a:pt x="117640" y="381695"/>
                    <a:pt x="116068" y="377590"/>
                  </a:cubicBezTo>
                  <a:cubicBezTo>
                    <a:pt x="115278" y="375542"/>
                    <a:pt x="114487" y="373504"/>
                    <a:pt x="113706" y="371494"/>
                  </a:cubicBezTo>
                  <a:cubicBezTo>
                    <a:pt x="113096" y="369427"/>
                    <a:pt x="112496" y="367389"/>
                    <a:pt x="111906" y="365379"/>
                  </a:cubicBezTo>
                  <a:cubicBezTo>
                    <a:pt x="111534" y="360502"/>
                    <a:pt x="111010" y="355435"/>
                    <a:pt x="110353" y="350206"/>
                  </a:cubicBezTo>
                  <a:cubicBezTo>
                    <a:pt x="110201" y="344910"/>
                    <a:pt x="110048" y="339395"/>
                    <a:pt x="109886" y="333718"/>
                  </a:cubicBezTo>
                  <a:cubicBezTo>
                    <a:pt x="109829" y="330898"/>
                    <a:pt x="109515" y="328079"/>
                    <a:pt x="109610" y="325193"/>
                  </a:cubicBezTo>
                  <a:cubicBezTo>
                    <a:pt x="109801" y="322297"/>
                    <a:pt x="109991" y="319373"/>
                    <a:pt x="110182" y="316421"/>
                  </a:cubicBezTo>
                  <a:cubicBezTo>
                    <a:pt x="110772" y="310544"/>
                    <a:pt x="110267" y="304610"/>
                    <a:pt x="111572" y="298666"/>
                  </a:cubicBezTo>
                  <a:cubicBezTo>
                    <a:pt x="113982" y="274768"/>
                    <a:pt x="122298" y="251441"/>
                    <a:pt x="132699" y="233201"/>
                  </a:cubicBezTo>
                  <a:lnTo>
                    <a:pt x="129746" y="231362"/>
                  </a:lnTo>
                  <a:cubicBezTo>
                    <a:pt x="133337" y="227990"/>
                    <a:pt x="135880" y="224285"/>
                    <a:pt x="137842" y="220256"/>
                  </a:cubicBezTo>
                  <a:cubicBezTo>
                    <a:pt x="140138" y="216370"/>
                    <a:pt x="142224" y="212322"/>
                    <a:pt x="143967" y="208007"/>
                  </a:cubicBezTo>
                  <a:cubicBezTo>
                    <a:pt x="144843" y="205835"/>
                    <a:pt x="145720" y="203645"/>
                    <a:pt x="146615" y="201435"/>
                  </a:cubicBezTo>
                  <a:cubicBezTo>
                    <a:pt x="147577" y="199253"/>
                    <a:pt x="148891" y="197234"/>
                    <a:pt x="150092" y="195120"/>
                  </a:cubicBezTo>
                  <a:cubicBezTo>
                    <a:pt x="152597" y="190957"/>
                    <a:pt x="155264" y="186766"/>
                    <a:pt x="158721" y="183051"/>
                  </a:cubicBezTo>
                  <a:cubicBezTo>
                    <a:pt x="158721" y="183051"/>
                    <a:pt x="156407" y="184442"/>
                    <a:pt x="154073" y="185880"/>
                  </a:cubicBezTo>
                  <a:cubicBezTo>
                    <a:pt x="151720" y="187423"/>
                    <a:pt x="149377" y="188900"/>
                    <a:pt x="149377" y="1889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387">
              <a:extLst>
                <a:ext uri="{FF2B5EF4-FFF2-40B4-BE49-F238E27FC236}">
                  <a16:creationId xmlns:a16="http://schemas.microsoft.com/office/drawing/2014/main" id="{5B6E3701-A8E5-D4F3-12CE-891A328F6043}"/>
                </a:ext>
              </a:extLst>
            </p:cNvPr>
            <p:cNvSpPr/>
            <p:nvPr/>
          </p:nvSpPr>
          <p:spPr>
            <a:xfrm>
              <a:off x="11307899" y="5473950"/>
              <a:ext cx="38100" cy="19050"/>
            </a:xfrm>
            <a:custGeom>
              <a:avLst/>
              <a:gdLst>
                <a:gd name="connsiteX0" fmla="*/ 38910 w 38100"/>
                <a:gd name="connsiteY0" fmla="*/ 15773 h 19050"/>
                <a:gd name="connsiteX1" fmla="*/ 35157 w 38100"/>
                <a:gd name="connsiteY1" fmla="*/ 7144 h 19050"/>
                <a:gd name="connsiteX2" fmla="*/ 30747 w 38100"/>
                <a:gd name="connsiteY2" fmla="*/ 7353 h 19050"/>
                <a:gd name="connsiteX3" fmla="*/ 21050 w 38100"/>
                <a:gd name="connsiteY3" fmla="*/ 8687 h 19050"/>
                <a:gd name="connsiteX4" fmla="*/ 7144 w 38100"/>
                <a:gd name="connsiteY4" fmla="*/ 10725 h 19050"/>
                <a:gd name="connsiteX5" fmla="*/ 21441 w 38100"/>
                <a:gd name="connsiteY5" fmla="*/ 14516 h 19050"/>
                <a:gd name="connsiteX6" fmla="*/ 29175 w 38100"/>
                <a:gd name="connsiteY6" fmla="*/ 14192 h 19050"/>
                <a:gd name="connsiteX7" fmla="*/ 38910 w 38100"/>
                <a:gd name="connsiteY7" fmla="*/ 1577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100" h="19050">
                  <a:moveTo>
                    <a:pt x="38910" y="15773"/>
                  </a:moveTo>
                  <a:lnTo>
                    <a:pt x="35157" y="7144"/>
                  </a:lnTo>
                  <a:cubicBezTo>
                    <a:pt x="35157" y="7144"/>
                    <a:pt x="33395" y="7229"/>
                    <a:pt x="30747" y="7353"/>
                  </a:cubicBezTo>
                  <a:cubicBezTo>
                    <a:pt x="28099" y="7715"/>
                    <a:pt x="24575" y="8201"/>
                    <a:pt x="21050" y="8687"/>
                  </a:cubicBezTo>
                  <a:cubicBezTo>
                    <a:pt x="14097" y="9706"/>
                    <a:pt x="7144" y="10725"/>
                    <a:pt x="7144" y="10725"/>
                  </a:cubicBezTo>
                  <a:cubicBezTo>
                    <a:pt x="12602" y="14221"/>
                    <a:pt x="16707" y="14659"/>
                    <a:pt x="21441" y="14516"/>
                  </a:cubicBezTo>
                  <a:cubicBezTo>
                    <a:pt x="23803" y="14421"/>
                    <a:pt x="26318" y="14316"/>
                    <a:pt x="29175" y="14192"/>
                  </a:cubicBezTo>
                  <a:cubicBezTo>
                    <a:pt x="32014" y="14316"/>
                    <a:pt x="35195" y="14821"/>
                    <a:pt x="38910" y="157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388">
              <a:extLst>
                <a:ext uri="{FF2B5EF4-FFF2-40B4-BE49-F238E27FC236}">
                  <a16:creationId xmlns:a16="http://schemas.microsoft.com/office/drawing/2014/main" id="{F59B4D38-A943-216D-7584-94F99DBB8327}"/>
                </a:ext>
              </a:extLst>
            </p:cNvPr>
            <p:cNvSpPr/>
            <p:nvPr/>
          </p:nvSpPr>
          <p:spPr>
            <a:xfrm>
              <a:off x="11323310" y="5502055"/>
              <a:ext cx="28575" cy="9525"/>
            </a:xfrm>
            <a:custGeom>
              <a:avLst/>
              <a:gdLst>
                <a:gd name="connsiteX0" fmla="*/ 14954 w 28575"/>
                <a:gd name="connsiteY0" fmla="*/ 11109 h 9525"/>
                <a:gd name="connsiteX1" fmla="*/ 28527 w 28575"/>
                <a:gd name="connsiteY1" fmla="*/ 9357 h 9525"/>
                <a:gd name="connsiteX2" fmla="*/ 7144 w 28575"/>
                <a:gd name="connsiteY2" fmla="*/ 7242 h 9525"/>
                <a:gd name="connsiteX3" fmla="*/ 11087 w 28575"/>
                <a:gd name="connsiteY3" fmla="*/ 9014 h 9525"/>
                <a:gd name="connsiteX4" fmla="*/ 14954 w 28575"/>
                <a:gd name="connsiteY4" fmla="*/ 11109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9525">
                  <a:moveTo>
                    <a:pt x="14954" y="11109"/>
                  </a:moveTo>
                  <a:lnTo>
                    <a:pt x="28527" y="9357"/>
                  </a:lnTo>
                  <a:cubicBezTo>
                    <a:pt x="28527" y="9357"/>
                    <a:pt x="7191" y="6594"/>
                    <a:pt x="7144" y="7242"/>
                  </a:cubicBezTo>
                  <a:cubicBezTo>
                    <a:pt x="7144" y="7242"/>
                    <a:pt x="9115" y="8128"/>
                    <a:pt x="11087" y="9014"/>
                  </a:cubicBezTo>
                  <a:cubicBezTo>
                    <a:pt x="13049" y="9928"/>
                    <a:pt x="14954" y="11109"/>
                    <a:pt x="14954" y="1110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389">
              <a:extLst>
                <a:ext uri="{FF2B5EF4-FFF2-40B4-BE49-F238E27FC236}">
                  <a16:creationId xmlns:a16="http://schemas.microsoft.com/office/drawing/2014/main" id="{7050ADB9-36D0-D743-49B0-499602F5B029}"/>
                </a:ext>
              </a:extLst>
            </p:cNvPr>
            <p:cNvSpPr/>
            <p:nvPr/>
          </p:nvSpPr>
          <p:spPr>
            <a:xfrm>
              <a:off x="11048838" y="5583888"/>
              <a:ext cx="38100" cy="57150"/>
            </a:xfrm>
            <a:custGeom>
              <a:avLst/>
              <a:gdLst>
                <a:gd name="connsiteX0" fmla="*/ 7144 w 38100"/>
                <a:gd name="connsiteY0" fmla="*/ 53216 h 57150"/>
                <a:gd name="connsiteX1" fmla="*/ 9963 w 38100"/>
                <a:gd name="connsiteY1" fmla="*/ 50997 h 57150"/>
                <a:gd name="connsiteX2" fmla="*/ 13259 w 38100"/>
                <a:gd name="connsiteY2" fmla="*/ 43844 h 57150"/>
                <a:gd name="connsiteX3" fmla="*/ 21669 w 38100"/>
                <a:gd name="connsiteY3" fmla="*/ 28661 h 57150"/>
                <a:gd name="connsiteX4" fmla="*/ 26241 w 38100"/>
                <a:gd name="connsiteY4" fmla="*/ 20469 h 57150"/>
                <a:gd name="connsiteX5" fmla="*/ 30823 w 38100"/>
                <a:gd name="connsiteY5" fmla="*/ 13735 h 57150"/>
                <a:gd name="connsiteX6" fmla="*/ 35366 w 38100"/>
                <a:gd name="connsiteY6" fmla="*/ 7144 h 57150"/>
                <a:gd name="connsiteX7" fmla="*/ 30318 w 38100"/>
                <a:gd name="connsiteY7" fmla="*/ 14002 h 57150"/>
                <a:gd name="connsiteX8" fmla="*/ 20155 w 38100"/>
                <a:gd name="connsiteY8" fmla="*/ 29651 h 57150"/>
                <a:gd name="connsiteX9" fmla="*/ 10763 w 38100"/>
                <a:gd name="connsiteY9" fmla="*/ 45615 h 57150"/>
                <a:gd name="connsiteX10" fmla="*/ 7144 w 38100"/>
                <a:gd name="connsiteY10" fmla="*/ 5321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100" h="57150">
                  <a:moveTo>
                    <a:pt x="7144" y="53216"/>
                  </a:moveTo>
                  <a:lnTo>
                    <a:pt x="9963" y="50997"/>
                  </a:lnTo>
                  <a:cubicBezTo>
                    <a:pt x="9963" y="50997"/>
                    <a:pt x="11087" y="48025"/>
                    <a:pt x="13259" y="43844"/>
                  </a:cubicBezTo>
                  <a:cubicBezTo>
                    <a:pt x="15554" y="39700"/>
                    <a:pt x="18612" y="34176"/>
                    <a:pt x="21669" y="28661"/>
                  </a:cubicBezTo>
                  <a:cubicBezTo>
                    <a:pt x="23222" y="25870"/>
                    <a:pt x="24784" y="23089"/>
                    <a:pt x="26241" y="20469"/>
                  </a:cubicBezTo>
                  <a:cubicBezTo>
                    <a:pt x="27918" y="18002"/>
                    <a:pt x="29480" y="15707"/>
                    <a:pt x="30823" y="13735"/>
                  </a:cubicBezTo>
                  <a:cubicBezTo>
                    <a:pt x="33547" y="9782"/>
                    <a:pt x="35366" y="7144"/>
                    <a:pt x="35366" y="7144"/>
                  </a:cubicBezTo>
                  <a:cubicBezTo>
                    <a:pt x="35366" y="7144"/>
                    <a:pt x="33347" y="9887"/>
                    <a:pt x="30318" y="14002"/>
                  </a:cubicBezTo>
                  <a:cubicBezTo>
                    <a:pt x="27127" y="17964"/>
                    <a:pt x="23565" y="23784"/>
                    <a:pt x="20155" y="29651"/>
                  </a:cubicBezTo>
                  <a:cubicBezTo>
                    <a:pt x="16716" y="35490"/>
                    <a:pt x="13145" y="41186"/>
                    <a:pt x="10763" y="45615"/>
                  </a:cubicBezTo>
                  <a:cubicBezTo>
                    <a:pt x="8582" y="50178"/>
                    <a:pt x="7144" y="53216"/>
                    <a:pt x="7144" y="53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390">
              <a:extLst>
                <a:ext uri="{FF2B5EF4-FFF2-40B4-BE49-F238E27FC236}">
                  <a16:creationId xmlns:a16="http://schemas.microsoft.com/office/drawing/2014/main" id="{8EAF6E08-463A-1CFB-6B60-8729E77E5EB5}"/>
                </a:ext>
              </a:extLst>
            </p:cNvPr>
            <p:cNvSpPr/>
            <p:nvPr/>
          </p:nvSpPr>
          <p:spPr>
            <a:xfrm>
              <a:off x="11007100" y="5949028"/>
              <a:ext cx="28575" cy="28575"/>
            </a:xfrm>
            <a:custGeom>
              <a:avLst/>
              <a:gdLst>
                <a:gd name="connsiteX0" fmla="*/ 23251 w 28575"/>
                <a:gd name="connsiteY0" fmla="*/ 23431 h 28575"/>
                <a:gd name="connsiteX1" fmla="*/ 7144 w 28575"/>
                <a:gd name="connsiteY1" fmla="*/ 7144 h 28575"/>
                <a:gd name="connsiteX2" fmla="*/ 24146 w 28575"/>
                <a:gd name="connsiteY2" fmla="*/ 27337 h 28575"/>
                <a:gd name="connsiteX3" fmla="*/ 23251 w 28575"/>
                <a:gd name="connsiteY3" fmla="*/ 2343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23251" y="23431"/>
                  </a:moveTo>
                  <a:cubicBezTo>
                    <a:pt x="16354" y="20279"/>
                    <a:pt x="13097" y="11459"/>
                    <a:pt x="7144" y="7144"/>
                  </a:cubicBezTo>
                  <a:lnTo>
                    <a:pt x="24146" y="27337"/>
                  </a:lnTo>
                  <a:lnTo>
                    <a:pt x="23251" y="2343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391">
              <a:extLst>
                <a:ext uri="{FF2B5EF4-FFF2-40B4-BE49-F238E27FC236}">
                  <a16:creationId xmlns:a16="http://schemas.microsoft.com/office/drawing/2014/main" id="{3EED94C1-5407-F7DB-A856-79E978194FED}"/>
                </a:ext>
              </a:extLst>
            </p:cNvPr>
            <p:cNvSpPr/>
            <p:nvPr/>
          </p:nvSpPr>
          <p:spPr>
            <a:xfrm>
              <a:off x="11214849" y="6126982"/>
              <a:ext cx="28575" cy="19050"/>
            </a:xfrm>
            <a:custGeom>
              <a:avLst/>
              <a:gdLst>
                <a:gd name="connsiteX0" fmla="*/ 7144 w 28575"/>
                <a:gd name="connsiteY0" fmla="*/ 18300 h 19050"/>
                <a:gd name="connsiteX1" fmla="*/ 16850 w 28575"/>
                <a:gd name="connsiteY1" fmla="*/ 7346 h 19050"/>
                <a:gd name="connsiteX2" fmla="*/ 7144 w 28575"/>
                <a:gd name="connsiteY2" fmla="*/ 1830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19050">
                  <a:moveTo>
                    <a:pt x="7144" y="18300"/>
                  </a:moveTo>
                  <a:cubicBezTo>
                    <a:pt x="20755" y="6975"/>
                    <a:pt x="27689" y="23186"/>
                    <a:pt x="16850" y="7346"/>
                  </a:cubicBezTo>
                  <a:cubicBezTo>
                    <a:pt x="324" y="5679"/>
                    <a:pt x="12878" y="14747"/>
                    <a:pt x="7144" y="183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392">
              <a:extLst>
                <a:ext uri="{FF2B5EF4-FFF2-40B4-BE49-F238E27FC236}">
                  <a16:creationId xmlns:a16="http://schemas.microsoft.com/office/drawing/2014/main" id="{DB292715-224A-5D7A-3239-0D6B1CE39C75}"/>
                </a:ext>
              </a:extLst>
            </p:cNvPr>
            <p:cNvSpPr/>
            <p:nvPr/>
          </p:nvSpPr>
          <p:spPr>
            <a:xfrm>
              <a:off x="11259474" y="6126038"/>
              <a:ext cx="28575" cy="19050"/>
            </a:xfrm>
            <a:custGeom>
              <a:avLst/>
              <a:gdLst>
                <a:gd name="connsiteX0" fmla="*/ 26880 w 28575"/>
                <a:gd name="connsiteY0" fmla="*/ 7404 h 19050"/>
                <a:gd name="connsiteX1" fmla="*/ 7144 w 28575"/>
                <a:gd name="connsiteY1" fmla="*/ 9786 h 19050"/>
                <a:gd name="connsiteX2" fmla="*/ 26880 w 28575"/>
                <a:gd name="connsiteY2" fmla="*/ 7404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75" h="19050">
                  <a:moveTo>
                    <a:pt x="26880" y="7404"/>
                  </a:moveTo>
                  <a:cubicBezTo>
                    <a:pt x="17736" y="6385"/>
                    <a:pt x="12440" y="8604"/>
                    <a:pt x="7144" y="9786"/>
                  </a:cubicBezTo>
                  <a:cubicBezTo>
                    <a:pt x="18736" y="17682"/>
                    <a:pt x="19993" y="9747"/>
                    <a:pt x="26880" y="740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F4FD607-E9A0-BAC3-10DE-157138F54119}"/>
              </a:ext>
            </a:extLst>
          </p:cNvPr>
          <p:cNvGrpSpPr/>
          <p:nvPr/>
        </p:nvGrpSpPr>
        <p:grpSpPr>
          <a:xfrm>
            <a:off x="3026588" y="79293"/>
            <a:ext cx="3061549" cy="646331"/>
            <a:chOff x="3026588" y="79293"/>
            <a:chExt cx="3061549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FB35115-F0D6-74FA-09C6-D76F28A04076}"/>
                </a:ext>
              </a:extLst>
            </p:cNvPr>
            <p:cNvSpPr txBox="1"/>
            <p:nvPr/>
          </p:nvSpPr>
          <p:spPr>
            <a:xfrm>
              <a:off x="3026588" y="79293"/>
              <a:ext cx="7344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02</a:t>
              </a:r>
              <a:endParaRPr lang="zh-CN" altLang="en-US" sz="36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7A10614-C265-8C0E-0C78-B4F1B17B0B23}"/>
                </a:ext>
              </a:extLst>
            </p:cNvPr>
            <p:cNvSpPr txBox="1"/>
            <p:nvPr/>
          </p:nvSpPr>
          <p:spPr>
            <a:xfrm>
              <a:off x="3547057" y="250781"/>
              <a:ext cx="2541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" name="Oval 53">
            <a:extLst>
              <a:ext uri="{FF2B5EF4-FFF2-40B4-BE49-F238E27FC236}">
                <a16:creationId xmlns:a16="http://schemas.microsoft.com/office/drawing/2014/main" id="{CFE0AEE6-33A6-F0A9-2078-61877C75DF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8851" y="1718113"/>
            <a:ext cx="1706297" cy="1707274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chemeClr val="bg1"/>
            </a:solidFill>
          </a:ln>
        </p:spPr>
        <p:txBody>
          <a:bodyPr vert="horz" wrap="square" lIns="68564" tIns="34282" rIns="68564" bIns="34282" numCol="1" anchor="t" anchorCtr="0" compatLnSpc="1">
            <a:prstTxWarp prst="textNoShape">
              <a:avLst/>
            </a:prstTxWarp>
          </a:bodyPr>
          <a:lstStyle/>
          <a:p>
            <a:pPr defTabSz="685617"/>
            <a:endParaRPr lang="zh-CN" altLang="en-US" sz="12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Freeform 2754">
            <a:extLst>
              <a:ext uri="{FF2B5EF4-FFF2-40B4-BE49-F238E27FC236}">
                <a16:creationId xmlns:a16="http://schemas.microsoft.com/office/drawing/2014/main" id="{A672E5A8-2728-82F6-962E-A3BBE8AB14D0}"/>
              </a:ext>
            </a:extLst>
          </p:cNvPr>
          <p:cNvSpPr>
            <a:spLocks/>
          </p:cNvSpPr>
          <p:nvPr/>
        </p:nvSpPr>
        <p:spPr bwMode="auto">
          <a:xfrm rot="5400000">
            <a:off x="772670" y="1484927"/>
            <a:ext cx="1104193" cy="383224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45000">
                <a:srgbClr val="282828">
                  <a:alpha val="39000"/>
                </a:srgbClr>
              </a:gs>
              <a:gs pos="19000">
                <a:schemeClr val="bg1">
                  <a:lumMod val="50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03945C4-0B14-2D85-1D54-48CC42865E41}"/>
              </a:ext>
            </a:extLst>
          </p:cNvPr>
          <p:cNvSpPr txBox="1"/>
          <p:nvPr/>
        </p:nvSpPr>
        <p:spPr>
          <a:xfrm>
            <a:off x="1621541" y="1520870"/>
            <a:ext cx="18334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DAC6429-C138-676A-D93B-F85E5E1912AB}"/>
              </a:ext>
            </a:extLst>
          </p:cNvPr>
          <p:cNvSpPr txBox="1"/>
          <p:nvPr/>
        </p:nvSpPr>
        <p:spPr>
          <a:xfrm>
            <a:off x="1095343" y="1380756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标题</a:t>
            </a:r>
          </a:p>
        </p:txBody>
      </p:sp>
      <p:sp>
        <p:nvSpPr>
          <p:cNvPr id="29" name="Freeform 2754">
            <a:extLst>
              <a:ext uri="{FF2B5EF4-FFF2-40B4-BE49-F238E27FC236}">
                <a16:creationId xmlns:a16="http://schemas.microsoft.com/office/drawing/2014/main" id="{B5A80E6A-5589-088F-C1A6-4D5163627665}"/>
              </a:ext>
            </a:extLst>
          </p:cNvPr>
          <p:cNvSpPr>
            <a:spLocks/>
          </p:cNvSpPr>
          <p:nvPr/>
        </p:nvSpPr>
        <p:spPr bwMode="auto">
          <a:xfrm rot="5400000">
            <a:off x="7267138" y="1484928"/>
            <a:ext cx="1104193" cy="383224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45000">
                <a:srgbClr val="282828">
                  <a:alpha val="39000"/>
                </a:srgbClr>
              </a:gs>
              <a:gs pos="19000">
                <a:schemeClr val="bg1">
                  <a:lumMod val="50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3A774F1-4DE9-69AE-EA66-D7C3479D17EC}"/>
              </a:ext>
            </a:extLst>
          </p:cNvPr>
          <p:cNvSpPr txBox="1"/>
          <p:nvPr/>
        </p:nvSpPr>
        <p:spPr>
          <a:xfrm>
            <a:off x="7589811" y="1380757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DA3D835-9352-801B-8DB2-3DCC830822DF}"/>
              </a:ext>
            </a:extLst>
          </p:cNvPr>
          <p:cNvSpPr txBox="1"/>
          <p:nvPr/>
        </p:nvSpPr>
        <p:spPr>
          <a:xfrm>
            <a:off x="5705270" y="1520870"/>
            <a:ext cx="18334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</a:p>
        </p:txBody>
      </p:sp>
      <p:sp>
        <p:nvSpPr>
          <p:cNvPr id="32" name="Freeform 2754">
            <a:extLst>
              <a:ext uri="{FF2B5EF4-FFF2-40B4-BE49-F238E27FC236}">
                <a16:creationId xmlns:a16="http://schemas.microsoft.com/office/drawing/2014/main" id="{7CE9201A-39C3-1FAB-F206-E9C77C30636F}"/>
              </a:ext>
            </a:extLst>
          </p:cNvPr>
          <p:cNvSpPr>
            <a:spLocks/>
          </p:cNvSpPr>
          <p:nvPr/>
        </p:nvSpPr>
        <p:spPr bwMode="auto">
          <a:xfrm rot="5400000">
            <a:off x="772670" y="2833992"/>
            <a:ext cx="1104193" cy="383224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45000">
                <a:srgbClr val="282828">
                  <a:alpha val="39000"/>
                </a:srgbClr>
              </a:gs>
              <a:gs pos="19000">
                <a:schemeClr val="bg1">
                  <a:lumMod val="50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8DAB8D8-D8A9-790A-EB5A-66C0A7467018}"/>
              </a:ext>
            </a:extLst>
          </p:cNvPr>
          <p:cNvSpPr txBox="1"/>
          <p:nvPr/>
        </p:nvSpPr>
        <p:spPr>
          <a:xfrm>
            <a:off x="1095343" y="2729821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标题</a:t>
            </a:r>
          </a:p>
        </p:txBody>
      </p:sp>
      <p:sp>
        <p:nvSpPr>
          <p:cNvPr id="34" name="Freeform 2754">
            <a:extLst>
              <a:ext uri="{FF2B5EF4-FFF2-40B4-BE49-F238E27FC236}">
                <a16:creationId xmlns:a16="http://schemas.microsoft.com/office/drawing/2014/main" id="{272EF264-B3EC-A219-5AB3-148549702E04}"/>
              </a:ext>
            </a:extLst>
          </p:cNvPr>
          <p:cNvSpPr>
            <a:spLocks/>
          </p:cNvSpPr>
          <p:nvPr/>
        </p:nvSpPr>
        <p:spPr bwMode="auto">
          <a:xfrm rot="5400000">
            <a:off x="7267138" y="2833993"/>
            <a:ext cx="1104193" cy="383224"/>
          </a:xfrm>
          <a:custGeom>
            <a:avLst/>
            <a:gdLst>
              <a:gd name="T0" fmla="*/ 1082 w 1119"/>
              <a:gd name="T1" fmla="*/ 131 h 181"/>
              <a:gd name="T2" fmla="*/ 1078 w 1119"/>
              <a:gd name="T3" fmla="*/ 135 h 181"/>
              <a:gd name="T4" fmla="*/ 1057 w 1119"/>
              <a:gd name="T5" fmla="*/ 108 h 181"/>
              <a:gd name="T6" fmla="*/ 1018 w 1119"/>
              <a:gd name="T7" fmla="*/ 140 h 181"/>
              <a:gd name="T8" fmla="*/ 982 w 1119"/>
              <a:gd name="T9" fmla="*/ 111 h 181"/>
              <a:gd name="T10" fmla="*/ 1000 w 1119"/>
              <a:gd name="T11" fmla="*/ 100 h 181"/>
              <a:gd name="T12" fmla="*/ 1004 w 1119"/>
              <a:gd name="T13" fmla="*/ 57 h 181"/>
              <a:gd name="T14" fmla="*/ 984 w 1119"/>
              <a:gd name="T15" fmla="*/ 77 h 181"/>
              <a:gd name="T16" fmla="*/ 974 w 1119"/>
              <a:gd name="T17" fmla="*/ 55 h 181"/>
              <a:gd name="T18" fmla="*/ 950 w 1119"/>
              <a:gd name="T19" fmla="*/ 52 h 181"/>
              <a:gd name="T20" fmla="*/ 954 w 1119"/>
              <a:gd name="T21" fmla="*/ 97 h 181"/>
              <a:gd name="T22" fmla="*/ 960 w 1119"/>
              <a:gd name="T23" fmla="*/ 63 h 181"/>
              <a:gd name="T24" fmla="*/ 894 w 1119"/>
              <a:gd name="T25" fmla="*/ 66 h 181"/>
              <a:gd name="T26" fmla="*/ 935 w 1119"/>
              <a:gd name="T27" fmla="*/ 91 h 181"/>
              <a:gd name="T28" fmla="*/ 881 w 1119"/>
              <a:gd name="T29" fmla="*/ 73 h 181"/>
              <a:gd name="T30" fmla="*/ 833 w 1119"/>
              <a:gd name="T31" fmla="*/ 60 h 181"/>
              <a:gd name="T32" fmla="*/ 884 w 1119"/>
              <a:gd name="T33" fmla="*/ 58 h 181"/>
              <a:gd name="T34" fmla="*/ 853 w 1119"/>
              <a:gd name="T35" fmla="*/ 20 h 181"/>
              <a:gd name="T36" fmla="*/ 829 w 1119"/>
              <a:gd name="T37" fmla="*/ 40 h 181"/>
              <a:gd name="T38" fmla="*/ 768 w 1119"/>
              <a:gd name="T39" fmla="*/ 78 h 181"/>
              <a:gd name="T40" fmla="*/ 806 w 1119"/>
              <a:gd name="T41" fmla="*/ 25 h 181"/>
              <a:gd name="T42" fmla="*/ 771 w 1119"/>
              <a:gd name="T43" fmla="*/ 22 h 181"/>
              <a:gd name="T44" fmla="*/ 764 w 1119"/>
              <a:gd name="T45" fmla="*/ 15 h 181"/>
              <a:gd name="T46" fmla="*/ 709 w 1119"/>
              <a:gd name="T47" fmla="*/ 15 h 181"/>
              <a:gd name="T48" fmla="*/ 628 w 1119"/>
              <a:gd name="T49" fmla="*/ 18 h 181"/>
              <a:gd name="T50" fmla="*/ 555 w 1119"/>
              <a:gd name="T51" fmla="*/ 12 h 181"/>
              <a:gd name="T52" fmla="*/ 441 w 1119"/>
              <a:gd name="T53" fmla="*/ 16 h 181"/>
              <a:gd name="T54" fmla="*/ 422 w 1119"/>
              <a:gd name="T55" fmla="*/ 30 h 181"/>
              <a:gd name="T56" fmla="*/ 332 w 1119"/>
              <a:gd name="T57" fmla="*/ 24 h 181"/>
              <a:gd name="T58" fmla="*/ 230 w 1119"/>
              <a:gd name="T59" fmla="*/ 35 h 181"/>
              <a:gd name="T60" fmla="*/ 180 w 1119"/>
              <a:gd name="T61" fmla="*/ 18 h 181"/>
              <a:gd name="T62" fmla="*/ 145 w 1119"/>
              <a:gd name="T63" fmla="*/ 16 h 181"/>
              <a:gd name="T64" fmla="*/ 76 w 1119"/>
              <a:gd name="T65" fmla="*/ 20 h 181"/>
              <a:gd name="T66" fmla="*/ 162 w 1119"/>
              <a:gd name="T67" fmla="*/ 20 h 181"/>
              <a:gd name="T68" fmla="*/ 139 w 1119"/>
              <a:gd name="T69" fmla="*/ 32 h 181"/>
              <a:gd name="T70" fmla="*/ 62 w 1119"/>
              <a:gd name="T71" fmla="*/ 38 h 181"/>
              <a:gd name="T72" fmla="*/ 31 w 1119"/>
              <a:gd name="T73" fmla="*/ 44 h 181"/>
              <a:gd name="T74" fmla="*/ 16 w 1119"/>
              <a:gd name="T75" fmla="*/ 70 h 181"/>
              <a:gd name="T76" fmla="*/ 4 w 1119"/>
              <a:gd name="T77" fmla="*/ 82 h 181"/>
              <a:gd name="T78" fmla="*/ 15 w 1119"/>
              <a:gd name="T79" fmla="*/ 91 h 181"/>
              <a:gd name="T80" fmla="*/ 10 w 1119"/>
              <a:gd name="T81" fmla="*/ 110 h 181"/>
              <a:gd name="T82" fmla="*/ 58 w 1119"/>
              <a:gd name="T83" fmla="*/ 114 h 181"/>
              <a:gd name="T84" fmla="*/ 78 w 1119"/>
              <a:gd name="T85" fmla="*/ 116 h 181"/>
              <a:gd name="T86" fmla="*/ 38 w 1119"/>
              <a:gd name="T87" fmla="*/ 121 h 181"/>
              <a:gd name="T88" fmla="*/ 4 w 1119"/>
              <a:gd name="T89" fmla="*/ 138 h 181"/>
              <a:gd name="T90" fmla="*/ 28 w 1119"/>
              <a:gd name="T91" fmla="*/ 154 h 181"/>
              <a:gd name="T92" fmla="*/ 38 w 1119"/>
              <a:gd name="T93" fmla="*/ 152 h 181"/>
              <a:gd name="T94" fmla="*/ 72 w 1119"/>
              <a:gd name="T95" fmla="*/ 152 h 181"/>
              <a:gd name="T96" fmla="*/ 95 w 1119"/>
              <a:gd name="T97" fmla="*/ 150 h 181"/>
              <a:gd name="T98" fmla="*/ 107 w 1119"/>
              <a:gd name="T99" fmla="*/ 156 h 181"/>
              <a:gd name="T100" fmla="*/ 116 w 1119"/>
              <a:gd name="T101" fmla="*/ 160 h 181"/>
              <a:gd name="T102" fmla="*/ 124 w 1119"/>
              <a:gd name="T103" fmla="*/ 162 h 181"/>
              <a:gd name="T104" fmla="*/ 139 w 1119"/>
              <a:gd name="T105" fmla="*/ 176 h 181"/>
              <a:gd name="T106" fmla="*/ 223 w 1119"/>
              <a:gd name="T107" fmla="*/ 177 h 181"/>
              <a:gd name="T108" fmla="*/ 303 w 1119"/>
              <a:gd name="T109" fmla="*/ 179 h 181"/>
              <a:gd name="T110" fmla="*/ 375 w 1119"/>
              <a:gd name="T111" fmla="*/ 180 h 181"/>
              <a:gd name="T112" fmla="*/ 478 w 1119"/>
              <a:gd name="T113" fmla="*/ 172 h 181"/>
              <a:gd name="T114" fmla="*/ 543 w 1119"/>
              <a:gd name="T115" fmla="*/ 172 h 181"/>
              <a:gd name="T116" fmla="*/ 623 w 1119"/>
              <a:gd name="T117" fmla="*/ 176 h 181"/>
              <a:gd name="T118" fmla="*/ 684 w 1119"/>
              <a:gd name="T119" fmla="*/ 175 h 181"/>
              <a:gd name="T120" fmla="*/ 784 w 1119"/>
              <a:gd name="T121" fmla="*/ 172 h 181"/>
              <a:gd name="T122" fmla="*/ 944 w 1119"/>
              <a:gd name="T123" fmla="*/ 16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19" h="181">
                <a:moveTo>
                  <a:pt x="1101" y="149"/>
                </a:moveTo>
                <a:cubicBezTo>
                  <a:pt x="1101" y="149"/>
                  <a:pt x="1100" y="149"/>
                  <a:pt x="1100" y="149"/>
                </a:cubicBezTo>
                <a:cubicBezTo>
                  <a:pt x="1099" y="149"/>
                  <a:pt x="1098" y="147"/>
                  <a:pt x="1098" y="146"/>
                </a:cubicBezTo>
                <a:cubicBezTo>
                  <a:pt x="1100" y="144"/>
                  <a:pt x="1096" y="142"/>
                  <a:pt x="1097" y="140"/>
                </a:cubicBezTo>
                <a:cubicBezTo>
                  <a:pt x="1098" y="140"/>
                  <a:pt x="1099" y="140"/>
                  <a:pt x="1100" y="140"/>
                </a:cubicBezTo>
                <a:cubicBezTo>
                  <a:pt x="1100" y="139"/>
                  <a:pt x="1100" y="139"/>
                  <a:pt x="1100" y="139"/>
                </a:cubicBezTo>
                <a:cubicBezTo>
                  <a:pt x="1100" y="139"/>
                  <a:pt x="1101" y="139"/>
                  <a:pt x="1101" y="140"/>
                </a:cubicBezTo>
                <a:cubicBezTo>
                  <a:pt x="1103" y="140"/>
                  <a:pt x="1105" y="140"/>
                  <a:pt x="1106" y="140"/>
                </a:cubicBezTo>
                <a:cubicBezTo>
                  <a:pt x="1109" y="141"/>
                  <a:pt x="1110" y="139"/>
                  <a:pt x="1113" y="140"/>
                </a:cubicBezTo>
                <a:cubicBezTo>
                  <a:pt x="1112" y="139"/>
                  <a:pt x="1111" y="138"/>
                  <a:pt x="1111" y="137"/>
                </a:cubicBezTo>
                <a:cubicBezTo>
                  <a:pt x="1110" y="137"/>
                  <a:pt x="1110" y="137"/>
                  <a:pt x="1109" y="137"/>
                </a:cubicBezTo>
                <a:cubicBezTo>
                  <a:pt x="1109" y="137"/>
                  <a:pt x="1108" y="136"/>
                  <a:pt x="1107" y="135"/>
                </a:cubicBezTo>
                <a:cubicBezTo>
                  <a:pt x="1106" y="135"/>
                  <a:pt x="1103" y="135"/>
                  <a:pt x="1103" y="135"/>
                </a:cubicBezTo>
                <a:cubicBezTo>
                  <a:pt x="1105" y="132"/>
                  <a:pt x="1105" y="132"/>
                  <a:pt x="1107" y="130"/>
                </a:cubicBezTo>
                <a:cubicBezTo>
                  <a:pt x="1107" y="129"/>
                  <a:pt x="1110" y="131"/>
                  <a:pt x="1111" y="131"/>
                </a:cubicBezTo>
                <a:cubicBezTo>
                  <a:pt x="1113" y="132"/>
                  <a:pt x="1114" y="131"/>
                  <a:pt x="1115" y="131"/>
                </a:cubicBezTo>
                <a:cubicBezTo>
                  <a:pt x="1115" y="130"/>
                  <a:pt x="1114" y="130"/>
                  <a:pt x="1114" y="130"/>
                </a:cubicBezTo>
                <a:cubicBezTo>
                  <a:pt x="1115" y="130"/>
                  <a:pt x="1115" y="130"/>
                  <a:pt x="1115" y="131"/>
                </a:cubicBezTo>
                <a:cubicBezTo>
                  <a:pt x="1116" y="130"/>
                  <a:pt x="1117" y="130"/>
                  <a:pt x="1118" y="129"/>
                </a:cubicBezTo>
                <a:cubicBezTo>
                  <a:pt x="1117" y="129"/>
                  <a:pt x="1116" y="128"/>
                  <a:pt x="1114" y="127"/>
                </a:cubicBezTo>
                <a:cubicBezTo>
                  <a:pt x="1113" y="127"/>
                  <a:pt x="1115" y="126"/>
                  <a:pt x="1116" y="126"/>
                </a:cubicBezTo>
                <a:cubicBezTo>
                  <a:pt x="1117" y="123"/>
                  <a:pt x="1116" y="123"/>
                  <a:pt x="1117" y="121"/>
                </a:cubicBezTo>
                <a:cubicBezTo>
                  <a:pt x="1118" y="120"/>
                  <a:pt x="1118" y="119"/>
                  <a:pt x="1119" y="119"/>
                </a:cubicBezTo>
                <a:cubicBezTo>
                  <a:pt x="1119" y="118"/>
                  <a:pt x="1118" y="118"/>
                  <a:pt x="1118" y="117"/>
                </a:cubicBezTo>
                <a:cubicBezTo>
                  <a:pt x="1118" y="117"/>
                  <a:pt x="1117" y="117"/>
                  <a:pt x="1117" y="117"/>
                </a:cubicBezTo>
                <a:cubicBezTo>
                  <a:pt x="1117" y="117"/>
                  <a:pt x="1116" y="117"/>
                  <a:pt x="1115" y="117"/>
                </a:cubicBezTo>
                <a:cubicBezTo>
                  <a:pt x="1116" y="117"/>
                  <a:pt x="1117" y="117"/>
                  <a:pt x="1117" y="116"/>
                </a:cubicBezTo>
                <a:cubicBezTo>
                  <a:pt x="1116" y="117"/>
                  <a:pt x="1114" y="117"/>
                  <a:pt x="1113" y="116"/>
                </a:cubicBezTo>
                <a:cubicBezTo>
                  <a:pt x="1113" y="116"/>
                  <a:pt x="1113" y="116"/>
                  <a:pt x="1113" y="116"/>
                </a:cubicBezTo>
                <a:cubicBezTo>
                  <a:pt x="1112" y="116"/>
                  <a:pt x="1110" y="116"/>
                  <a:pt x="1110" y="116"/>
                </a:cubicBezTo>
                <a:cubicBezTo>
                  <a:pt x="1108" y="119"/>
                  <a:pt x="1117" y="121"/>
                  <a:pt x="1115" y="124"/>
                </a:cubicBezTo>
                <a:cubicBezTo>
                  <a:pt x="1115" y="124"/>
                  <a:pt x="1111" y="122"/>
                  <a:pt x="1109" y="121"/>
                </a:cubicBezTo>
                <a:cubicBezTo>
                  <a:pt x="1110" y="122"/>
                  <a:pt x="1110" y="123"/>
                  <a:pt x="1109" y="124"/>
                </a:cubicBezTo>
                <a:cubicBezTo>
                  <a:pt x="1109" y="124"/>
                  <a:pt x="1108" y="122"/>
                  <a:pt x="1107" y="121"/>
                </a:cubicBezTo>
                <a:cubicBezTo>
                  <a:pt x="1105" y="122"/>
                  <a:pt x="1102" y="124"/>
                  <a:pt x="1100" y="124"/>
                </a:cubicBezTo>
                <a:cubicBezTo>
                  <a:pt x="1099" y="123"/>
                  <a:pt x="1099" y="123"/>
                  <a:pt x="1099" y="121"/>
                </a:cubicBezTo>
                <a:cubicBezTo>
                  <a:pt x="1099" y="121"/>
                  <a:pt x="1099" y="121"/>
                  <a:pt x="1099" y="121"/>
                </a:cubicBezTo>
                <a:cubicBezTo>
                  <a:pt x="1098" y="121"/>
                  <a:pt x="1095" y="120"/>
                  <a:pt x="1095" y="119"/>
                </a:cubicBezTo>
                <a:cubicBezTo>
                  <a:pt x="1094" y="119"/>
                  <a:pt x="1094" y="119"/>
                  <a:pt x="1093" y="119"/>
                </a:cubicBezTo>
                <a:cubicBezTo>
                  <a:pt x="1092" y="119"/>
                  <a:pt x="1091" y="120"/>
                  <a:pt x="1091" y="120"/>
                </a:cubicBezTo>
                <a:cubicBezTo>
                  <a:pt x="1088" y="119"/>
                  <a:pt x="1087" y="119"/>
                  <a:pt x="1085" y="118"/>
                </a:cubicBezTo>
                <a:cubicBezTo>
                  <a:pt x="1085" y="118"/>
                  <a:pt x="1085" y="119"/>
                  <a:pt x="1084" y="119"/>
                </a:cubicBezTo>
                <a:cubicBezTo>
                  <a:pt x="1087" y="120"/>
                  <a:pt x="1086" y="122"/>
                  <a:pt x="1089" y="123"/>
                </a:cubicBezTo>
                <a:cubicBezTo>
                  <a:pt x="1089" y="123"/>
                  <a:pt x="1089" y="123"/>
                  <a:pt x="1089" y="123"/>
                </a:cubicBezTo>
                <a:cubicBezTo>
                  <a:pt x="1089" y="123"/>
                  <a:pt x="1089" y="122"/>
                  <a:pt x="1089" y="122"/>
                </a:cubicBezTo>
                <a:cubicBezTo>
                  <a:pt x="1090" y="122"/>
                  <a:pt x="1090" y="123"/>
                  <a:pt x="1089" y="123"/>
                </a:cubicBezTo>
                <a:cubicBezTo>
                  <a:pt x="1088" y="123"/>
                  <a:pt x="1088" y="124"/>
                  <a:pt x="1087" y="124"/>
                </a:cubicBezTo>
                <a:cubicBezTo>
                  <a:pt x="1089" y="124"/>
                  <a:pt x="1090" y="124"/>
                  <a:pt x="1090" y="125"/>
                </a:cubicBezTo>
                <a:cubicBezTo>
                  <a:pt x="1089" y="126"/>
                  <a:pt x="1087" y="126"/>
                  <a:pt x="1085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4" y="127"/>
                  <a:pt x="1084" y="129"/>
                  <a:pt x="1084" y="130"/>
                </a:cubicBezTo>
                <a:cubicBezTo>
                  <a:pt x="1084" y="130"/>
                  <a:pt x="1084" y="130"/>
                  <a:pt x="1083" y="130"/>
                </a:cubicBezTo>
                <a:cubicBezTo>
                  <a:pt x="1082" y="130"/>
                  <a:pt x="1082" y="129"/>
                  <a:pt x="1081" y="129"/>
                </a:cubicBezTo>
                <a:cubicBezTo>
                  <a:pt x="1081" y="130"/>
                  <a:pt x="1082" y="130"/>
                  <a:pt x="1082" y="131"/>
                </a:cubicBezTo>
                <a:cubicBezTo>
                  <a:pt x="1083" y="131"/>
                  <a:pt x="1083" y="130"/>
                  <a:pt x="1083" y="130"/>
                </a:cubicBezTo>
                <a:cubicBezTo>
                  <a:pt x="1083" y="131"/>
                  <a:pt x="1083" y="131"/>
                  <a:pt x="1083" y="131"/>
                </a:cubicBezTo>
                <a:cubicBezTo>
                  <a:pt x="1083" y="131"/>
                  <a:pt x="1083" y="131"/>
                  <a:pt x="1082" y="131"/>
                </a:cubicBezTo>
                <a:cubicBezTo>
                  <a:pt x="1081" y="131"/>
                  <a:pt x="1080" y="132"/>
                  <a:pt x="1079" y="132"/>
                </a:cubicBezTo>
                <a:cubicBezTo>
                  <a:pt x="1078" y="133"/>
                  <a:pt x="1082" y="135"/>
                  <a:pt x="1084" y="137"/>
                </a:cubicBezTo>
                <a:cubicBezTo>
                  <a:pt x="1084" y="136"/>
                  <a:pt x="1083" y="135"/>
                  <a:pt x="1084" y="134"/>
                </a:cubicBezTo>
                <a:cubicBezTo>
                  <a:pt x="1085" y="133"/>
                  <a:pt x="1090" y="133"/>
                  <a:pt x="1092" y="133"/>
                </a:cubicBezTo>
                <a:cubicBezTo>
                  <a:pt x="1093" y="133"/>
                  <a:pt x="1095" y="132"/>
                  <a:pt x="1095" y="132"/>
                </a:cubicBezTo>
                <a:cubicBezTo>
                  <a:pt x="1096" y="130"/>
                  <a:pt x="1097" y="130"/>
                  <a:pt x="1097" y="129"/>
                </a:cubicBezTo>
                <a:cubicBezTo>
                  <a:pt x="1097" y="129"/>
                  <a:pt x="1097" y="129"/>
                  <a:pt x="1097" y="128"/>
                </a:cubicBezTo>
                <a:cubicBezTo>
                  <a:pt x="1097" y="128"/>
                  <a:pt x="1097" y="128"/>
                  <a:pt x="1098" y="128"/>
                </a:cubicBezTo>
                <a:cubicBezTo>
                  <a:pt x="1098" y="128"/>
                  <a:pt x="1098" y="128"/>
                  <a:pt x="1098" y="127"/>
                </a:cubicBezTo>
                <a:cubicBezTo>
                  <a:pt x="1099" y="127"/>
                  <a:pt x="1096" y="124"/>
                  <a:pt x="1097" y="125"/>
                </a:cubicBezTo>
                <a:cubicBezTo>
                  <a:pt x="1098" y="125"/>
                  <a:pt x="1098" y="127"/>
                  <a:pt x="1099" y="128"/>
                </a:cubicBezTo>
                <a:cubicBezTo>
                  <a:pt x="1100" y="128"/>
                  <a:pt x="1101" y="128"/>
                  <a:pt x="1102" y="127"/>
                </a:cubicBezTo>
                <a:cubicBezTo>
                  <a:pt x="1102" y="126"/>
                  <a:pt x="1098" y="124"/>
                  <a:pt x="1099" y="124"/>
                </a:cubicBezTo>
                <a:cubicBezTo>
                  <a:pt x="1102" y="125"/>
                  <a:pt x="1102" y="125"/>
                  <a:pt x="1105" y="126"/>
                </a:cubicBezTo>
                <a:cubicBezTo>
                  <a:pt x="1106" y="127"/>
                  <a:pt x="1102" y="126"/>
                  <a:pt x="1102" y="127"/>
                </a:cubicBezTo>
                <a:cubicBezTo>
                  <a:pt x="1101" y="128"/>
                  <a:pt x="1102" y="129"/>
                  <a:pt x="1103" y="130"/>
                </a:cubicBezTo>
                <a:cubicBezTo>
                  <a:pt x="1105" y="130"/>
                  <a:pt x="1107" y="130"/>
                  <a:pt x="1106" y="130"/>
                </a:cubicBezTo>
                <a:cubicBezTo>
                  <a:pt x="1106" y="131"/>
                  <a:pt x="1105" y="131"/>
                  <a:pt x="1103" y="131"/>
                </a:cubicBezTo>
                <a:cubicBezTo>
                  <a:pt x="1104" y="132"/>
                  <a:pt x="1104" y="132"/>
                  <a:pt x="1103" y="133"/>
                </a:cubicBezTo>
                <a:cubicBezTo>
                  <a:pt x="1103" y="133"/>
                  <a:pt x="1099" y="137"/>
                  <a:pt x="1098" y="137"/>
                </a:cubicBezTo>
                <a:cubicBezTo>
                  <a:pt x="1098" y="137"/>
                  <a:pt x="1097" y="136"/>
                  <a:pt x="1097" y="136"/>
                </a:cubicBezTo>
                <a:cubicBezTo>
                  <a:pt x="1096" y="137"/>
                  <a:pt x="1095" y="137"/>
                  <a:pt x="1095" y="137"/>
                </a:cubicBezTo>
                <a:cubicBezTo>
                  <a:pt x="1094" y="140"/>
                  <a:pt x="1097" y="141"/>
                  <a:pt x="1095" y="143"/>
                </a:cubicBezTo>
                <a:cubicBezTo>
                  <a:pt x="1095" y="143"/>
                  <a:pt x="1092" y="147"/>
                  <a:pt x="1091" y="147"/>
                </a:cubicBezTo>
                <a:cubicBezTo>
                  <a:pt x="1093" y="147"/>
                  <a:pt x="1094" y="148"/>
                  <a:pt x="1094" y="149"/>
                </a:cubicBezTo>
                <a:cubicBezTo>
                  <a:pt x="1094" y="151"/>
                  <a:pt x="1093" y="153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90" y="154"/>
                  <a:pt x="1090" y="154"/>
                  <a:pt x="1090" y="154"/>
                </a:cubicBezTo>
                <a:cubicBezTo>
                  <a:pt x="1086" y="157"/>
                  <a:pt x="1079" y="158"/>
                  <a:pt x="1075" y="156"/>
                </a:cubicBezTo>
                <a:cubicBezTo>
                  <a:pt x="1074" y="156"/>
                  <a:pt x="1079" y="153"/>
                  <a:pt x="1079" y="153"/>
                </a:cubicBezTo>
                <a:cubicBezTo>
                  <a:pt x="1079" y="151"/>
                  <a:pt x="1080" y="150"/>
                  <a:pt x="1082" y="149"/>
                </a:cubicBezTo>
                <a:cubicBezTo>
                  <a:pt x="1082" y="149"/>
                  <a:pt x="1082" y="149"/>
                  <a:pt x="1082" y="149"/>
                </a:cubicBezTo>
                <a:cubicBezTo>
                  <a:pt x="1082" y="149"/>
                  <a:pt x="1081" y="149"/>
                  <a:pt x="1081" y="149"/>
                </a:cubicBezTo>
                <a:cubicBezTo>
                  <a:pt x="1080" y="148"/>
                  <a:pt x="1079" y="147"/>
                  <a:pt x="1078" y="146"/>
                </a:cubicBezTo>
                <a:cubicBezTo>
                  <a:pt x="1076" y="146"/>
                  <a:pt x="1071" y="145"/>
                  <a:pt x="1069" y="146"/>
                </a:cubicBezTo>
                <a:cubicBezTo>
                  <a:pt x="1068" y="145"/>
                  <a:pt x="1068" y="145"/>
                  <a:pt x="1066" y="144"/>
                </a:cubicBezTo>
                <a:cubicBezTo>
                  <a:pt x="1065" y="144"/>
                  <a:pt x="1060" y="145"/>
                  <a:pt x="1061" y="144"/>
                </a:cubicBezTo>
                <a:cubicBezTo>
                  <a:pt x="1062" y="142"/>
                  <a:pt x="1063" y="142"/>
                  <a:pt x="1065" y="140"/>
                </a:cubicBezTo>
                <a:cubicBezTo>
                  <a:pt x="1065" y="139"/>
                  <a:pt x="1069" y="138"/>
                  <a:pt x="1070" y="138"/>
                </a:cubicBezTo>
                <a:cubicBezTo>
                  <a:pt x="1073" y="139"/>
                  <a:pt x="1073" y="139"/>
                  <a:pt x="1077" y="140"/>
                </a:cubicBezTo>
                <a:cubicBezTo>
                  <a:pt x="1077" y="140"/>
                  <a:pt x="1080" y="144"/>
                  <a:pt x="1080" y="145"/>
                </a:cubicBezTo>
                <a:cubicBezTo>
                  <a:pt x="1080" y="145"/>
                  <a:pt x="1080" y="145"/>
                  <a:pt x="1080" y="145"/>
                </a:cubicBezTo>
                <a:cubicBezTo>
                  <a:pt x="1081" y="146"/>
                  <a:pt x="1082" y="147"/>
                  <a:pt x="1083" y="147"/>
                </a:cubicBezTo>
                <a:cubicBezTo>
                  <a:pt x="1085" y="148"/>
                  <a:pt x="1087" y="146"/>
                  <a:pt x="1090" y="145"/>
                </a:cubicBezTo>
                <a:cubicBezTo>
                  <a:pt x="1090" y="144"/>
                  <a:pt x="1090" y="144"/>
                  <a:pt x="1090" y="144"/>
                </a:cubicBezTo>
                <a:cubicBezTo>
                  <a:pt x="1089" y="143"/>
                  <a:pt x="1087" y="143"/>
                  <a:pt x="1086" y="142"/>
                </a:cubicBezTo>
                <a:cubicBezTo>
                  <a:pt x="1085" y="141"/>
                  <a:pt x="1079" y="141"/>
                  <a:pt x="1079" y="141"/>
                </a:cubicBezTo>
                <a:cubicBezTo>
                  <a:pt x="1080" y="139"/>
                  <a:pt x="1081" y="138"/>
                  <a:pt x="1082" y="137"/>
                </a:cubicBezTo>
                <a:cubicBezTo>
                  <a:pt x="1081" y="136"/>
                  <a:pt x="1080" y="135"/>
                  <a:pt x="1080" y="135"/>
                </a:cubicBezTo>
                <a:cubicBezTo>
                  <a:pt x="1079" y="135"/>
                  <a:pt x="1078" y="135"/>
                  <a:pt x="1077" y="135"/>
                </a:cubicBezTo>
                <a:cubicBezTo>
                  <a:pt x="1077" y="135"/>
                  <a:pt x="1077" y="135"/>
                  <a:pt x="1078" y="135"/>
                </a:cubicBezTo>
                <a:cubicBezTo>
                  <a:pt x="1081" y="138"/>
                  <a:pt x="1076" y="136"/>
                  <a:pt x="1075" y="138"/>
                </a:cubicBezTo>
                <a:cubicBezTo>
                  <a:pt x="1072" y="140"/>
                  <a:pt x="1073" y="135"/>
                  <a:pt x="1070" y="134"/>
                </a:cubicBezTo>
                <a:cubicBezTo>
                  <a:pt x="1069" y="134"/>
                  <a:pt x="1067" y="135"/>
                  <a:pt x="1066" y="135"/>
                </a:cubicBezTo>
                <a:cubicBezTo>
                  <a:pt x="1065" y="135"/>
                  <a:pt x="1065" y="135"/>
                  <a:pt x="1065" y="136"/>
                </a:cubicBezTo>
                <a:cubicBezTo>
                  <a:pt x="1060" y="139"/>
                  <a:pt x="1055" y="136"/>
                  <a:pt x="1052" y="135"/>
                </a:cubicBezTo>
                <a:cubicBezTo>
                  <a:pt x="1051" y="135"/>
                  <a:pt x="1052" y="132"/>
                  <a:pt x="1053" y="131"/>
                </a:cubicBezTo>
                <a:cubicBezTo>
                  <a:pt x="1053" y="131"/>
                  <a:pt x="1053" y="131"/>
                  <a:pt x="1053" y="131"/>
                </a:cubicBezTo>
                <a:cubicBezTo>
                  <a:pt x="1053" y="130"/>
                  <a:pt x="1053" y="129"/>
                  <a:pt x="1053" y="128"/>
                </a:cubicBezTo>
                <a:cubicBezTo>
                  <a:pt x="1055" y="126"/>
                  <a:pt x="1059" y="127"/>
                  <a:pt x="1060" y="125"/>
                </a:cubicBezTo>
                <a:cubicBezTo>
                  <a:pt x="1061" y="125"/>
                  <a:pt x="1060" y="122"/>
                  <a:pt x="1061" y="123"/>
                </a:cubicBezTo>
                <a:cubicBezTo>
                  <a:pt x="1064" y="124"/>
                  <a:pt x="1066" y="122"/>
                  <a:pt x="1069" y="123"/>
                </a:cubicBezTo>
                <a:cubicBezTo>
                  <a:pt x="1069" y="122"/>
                  <a:pt x="1069" y="121"/>
                  <a:pt x="1068" y="121"/>
                </a:cubicBezTo>
                <a:cubicBezTo>
                  <a:pt x="1065" y="120"/>
                  <a:pt x="1063" y="123"/>
                  <a:pt x="1060" y="122"/>
                </a:cubicBezTo>
                <a:cubicBezTo>
                  <a:pt x="1059" y="122"/>
                  <a:pt x="1057" y="120"/>
                  <a:pt x="1057" y="120"/>
                </a:cubicBezTo>
                <a:cubicBezTo>
                  <a:pt x="1059" y="117"/>
                  <a:pt x="1059" y="118"/>
                  <a:pt x="1061" y="115"/>
                </a:cubicBezTo>
                <a:cubicBezTo>
                  <a:pt x="1061" y="115"/>
                  <a:pt x="1063" y="116"/>
                  <a:pt x="1064" y="116"/>
                </a:cubicBezTo>
                <a:cubicBezTo>
                  <a:pt x="1066" y="117"/>
                  <a:pt x="1068" y="116"/>
                  <a:pt x="1070" y="116"/>
                </a:cubicBezTo>
                <a:cubicBezTo>
                  <a:pt x="1071" y="116"/>
                  <a:pt x="1071" y="116"/>
                  <a:pt x="1072" y="116"/>
                </a:cubicBezTo>
                <a:cubicBezTo>
                  <a:pt x="1072" y="116"/>
                  <a:pt x="1072" y="116"/>
                  <a:pt x="1072" y="116"/>
                </a:cubicBezTo>
                <a:cubicBezTo>
                  <a:pt x="1073" y="117"/>
                  <a:pt x="1076" y="119"/>
                  <a:pt x="1075" y="120"/>
                </a:cubicBezTo>
                <a:cubicBezTo>
                  <a:pt x="1075" y="120"/>
                  <a:pt x="1075" y="120"/>
                  <a:pt x="1075" y="121"/>
                </a:cubicBezTo>
                <a:cubicBezTo>
                  <a:pt x="1075" y="121"/>
                  <a:pt x="1075" y="121"/>
                  <a:pt x="1076" y="122"/>
                </a:cubicBezTo>
                <a:cubicBezTo>
                  <a:pt x="1077" y="121"/>
                  <a:pt x="1077" y="120"/>
                  <a:pt x="1079" y="119"/>
                </a:cubicBezTo>
                <a:cubicBezTo>
                  <a:pt x="1079" y="118"/>
                  <a:pt x="1080" y="118"/>
                  <a:pt x="1081" y="118"/>
                </a:cubicBezTo>
                <a:cubicBezTo>
                  <a:pt x="1081" y="117"/>
                  <a:pt x="1082" y="115"/>
                  <a:pt x="1083" y="115"/>
                </a:cubicBezTo>
                <a:cubicBezTo>
                  <a:pt x="1084" y="113"/>
                  <a:pt x="1084" y="113"/>
                  <a:pt x="1085" y="111"/>
                </a:cubicBezTo>
                <a:cubicBezTo>
                  <a:pt x="1084" y="111"/>
                  <a:pt x="1084" y="112"/>
                  <a:pt x="1083" y="113"/>
                </a:cubicBezTo>
                <a:cubicBezTo>
                  <a:pt x="1083" y="113"/>
                  <a:pt x="1080" y="109"/>
                  <a:pt x="1079" y="109"/>
                </a:cubicBezTo>
                <a:cubicBezTo>
                  <a:pt x="1076" y="108"/>
                  <a:pt x="1074" y="111"/>
                  <a:pt x="1070" y="110"/>
                </a:cubicBezTo>
                <a:cubicBezTo>
                  <a:pt x="1070" y="110"/>
                  <a:pt x="1073" y="110"/>
                  <a:pt x="1074" y="109"/>
                </a:cubicBezTo>
                <a:cubicBezTo>
                  <a:pt x="1074" y="109"/>
                  <a:pt x="1074" y="109"/>
                  <a:pt x="1074" y="108"/>
                </a:cubicBezTo>
                <a:cubicBezTo>
                  <a:pt x="1074" y="108"/>
                  <a:pt x="1073" y="108"/>
                  <a:pt x="1073" y="108"/>
                </a:cubicBezTo>
                <a:cubicBezTo>
                  <a:pt x="1073" y="108"/>
                  <a:pt x="1074" y="108"/>
                  <a:pt x="1074" y="108"/>
                </a:cubicBezTo>
                <a:cubicBezTo>
                  <a:pt x="1074" y="107"/>
                  <a:pt x="1072" y="106"/>
                  <a:pt x="1072" y="104"/>
                </a:cubicBezTo>
                <a:cubicBezTo>
                  <a:pt x="1072" y="104"/>
                  <a:pt x="1072" y="104"/>
                  <a:pt x="1072" y="104"/>
                </a:cubicBezTo>
                <a:cubicBezTo>
                  <a:pt x="1071" y="104"/>
                  <a:pt x="1072" y="104"/>
                  <a:pt x="1073" y="103"/>
                </a:cubicBezTo>
                <a:cubicBezTo>
                  <a:pt x="1073" y="103"/>
                  <a:pt x="1072" y="103"/>
                  <a:pt x="1072" y="103"/>
                </a:cubicBezTo>
                <a:cubicBezTo>
                  <a:pt x="1072" y="103"/>
                  <a:pt x="1071" y="103"/>
                  <a:pt x="1071" y="103"/>
                </a:cubicBezTo>
                <a:cubicBezTo>
                  <a:pt x="1071" y="104"/>
                  <a:pt x="1071" y="104"/>
                  <a:pt x="1071" y="104"/>
                </a:cubicBezTo>
                <a:cubicBezTo>
                  <a:pt x="1070" y="104"/>
                  <a:pt x="1070" y="104"/>
                  <a:pt x="1069" y="104"/>
                </a:cubicBezTo>
                <a:cubicBezTo>
                  <a:pt x="1069" y="104"/>
                  <a:pt x="1069" y="103"/>
                  <a:pt x="1069" y="103"/>
                </a:cubicBezTo>
                <a:cubicBezTo>
                  <a:pt x="1067" y="104"/>
                  <a:pt x="1065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3" y="103"/>
                  <a:pt x="1063" y="103"/>
                  <a:pt x="1063" y="103"/>
                </a:cubicBezTo>
                <a:cubicBezTo>
                  <a:pt x="1062" y="103"/>
                  <a:pt x="1061" y="103"/>
                  <a:pt x="1061" y="103"/>
                </a:cubicBezTo>
                <a:cubicBezTo>
                  <a:pt x="1060" y="105"/>
                  <a:pt x="1061" y="106"/>
                  <a:pt x="1060" y="108"/>
                </a:cubicBezTo>
                <a:cubicBezTo>
                  <a:pt x="1059" y="108"/>
                  <a:pt x="1059" y="107"/>
                  <a:pt x="1058" y="107"/>
                </a:cubicBezTo>
                <a:cubicBezTo>
                  <a:pt x="1059" y="107"/>
                  <a:pt x="1058" y="108"/>
                  <a:pt x="1059" y="108"/>
                </a:cubicBezTo>
                <a:cubicBezTo>
                  <a:pt x="1059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8" y="108"/>
                  <a:pt x="1058" y="108"/>
                  <a:pt x="1058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7" y="108"/>
                  <a:pt x="1057" y="108"/>
                  <a:pt x="1057" y="108"/>
                </a:cubicBezTo>
                <a:cubicBezTo>
                  <a:pt x="1055" y="107"/>
                  <a:pt x="1054" y="108"/>
                  <a:pt x="1052" y="107"/>
                </a:cubicBezTo>
                <a:cubicBezTo>
                  <a:pt x="1052" y="108"/>
                  <a:pt x="1052" y="108"/>
                  <a:pt x="1052" y="108"/>
                </a:cubicBezTo>
                <a:cubicBezTo>
                  <a:pt x="1053" y="109"/>
                  <a:pt x="1053" y="110"/>
                  <a:pt x="1056" y="111"/>
                </a:cubicBezTo>
                <a:cubicBezTo>
                  <a:pt x="1057" y="111"/>
                  <a:pt x="1061" y="112"/>
                  <a:pt x="1061" y="112"/>
                </a:cubicBezTo>
                <a:cubicBezTo>
                  <a:pt x="1060" y="114"/>
                  <a:pt x="1054" y="113"/>
                  <a:pt x="1052" y="114"/>
                </a:cubicBezTo>
                <a:cubicBezTo>
                  <a:pt x="1052" y="114"/>
                  <a:pt x="1052" y="115"/>
                  <a:pt x="1053" y="115"/>
                </a:cubicBezTo>
                <a:cubicBezTo>
                  <a:pt x="1054" y="115"/>
                  <a:pt x="1057" y="113"/>
                  <a:pt x="1057" y="114"/>
                </a:cubicBezTo>
                <a:cubicBezTo>
                  <a:pt x="1055" y="116"/>
                  <a:pt x="1053" y="116"/>
                  <a:pt x="1051" y="118"/>
                </a:cubicBezTo>
                <a:cubicBezTo>
                  <a:pt x="1051" y="118"/>
                  <a:pt x="1050" y="122"/>
                  <a:pt x="1049" y="121"/>
                </a:cubicBezTo>
                <a:cubicBezTo>
                  <a:pt x="1048" y="121"/>
                  <a:pt x="1047" y="121"/>
                  <a:pt x="1047" y="121"/>
                </a:cubicBezTo>
                <a:cubicBezTo>
                  <a:pt x="1047" y="121"/>
                  <a:pt x="1047" y="121"/>
                  <a:pt x="1048" y="122"/>
                </a:cubicBezTo>
                <a:cubicBezTo>
                  <a:pt x="1049" y="122"/>
                  <a:pt x="1055" y="123"/>
                  <a:pt x="1055" y="123"/>
                </a:cubicBezTo>
                <a:cubicBezTo>
                  <a:pt x="1053" y="126"/>
                  <a:pt x="1051" y="125"/>
                  <a:pt x="1050" y="127"/>
                </a:cubicBezTo>
                <a:cubicBezTo>
                  <a:pt x="1050" y="128"/>
                  <a:pt x="1048" y="128"/>
                  <a:pt x="1046" y="129"/>
                </a:cubicBezTo>
                <a:cubicBezTo>
                  <a:pt x="1046" y="129"/>
                  <a:pt x="1046" y="129"/>
                  <a:pt x="1046" y="129"/>
                </a:cubicBezTo>
                <a:cubicBezTo>
                  <a:pt x="1046" y="129"/>
                  <a:pt x="1045" y="129"/>
                  <a:pt x="1045" y="129"/>
                </a:cubicBezTo>
                <a:cubicBezTo>
                  <a:pt x="1045" y="129"/>
                  <a:pt x="1044" y="129"/>
                  <a:pt x="1044" y="129"/>
                </a:cubicBezTo>
                <a:cubicBezTo>
                  <a:pt x="1044" y="130"/>
                  <a:pt x="1043" y="132"/>
                  <a:pt x="1043" y="132"/>
                </a:cubicBezTo>
                <a:cubicBezTo>
                  <a:pt x="1041" y="135"/>
                  <a:pt x="1038" y="133"/>
                  <a:pt x="1036" y="135"/>
                </a:cubicBezTo>
                <a:cubicBezTo>
                  <a:pt x="1036" y="136"/>
                  <a:pt x="1037" y="136"/>
                  <a:pt x="1038" y="137"/>
                </a:cubicBezTo>
                <a:cubicBezTo>
                  <a:pt x="1040" y="139"/>
                  <a:pt x="1043" y="141"/>
                  <a:pt x="1042" y="142"/>
                </a:cubicBezTo>
                <a:cubicBezTo>
                  <a:pt x="1040" y="143"/>
                  <a:pt x="1038" y="140"/>
                  <a:pt x="1036" y="138"/>
                </a:cubicBezTo>
                <a:cubicBezTo>
                  <a:pt x="1036" y="139"/>
                  <a:pt x="1036" y="140"/>
                  <a:pt x="1035" y="139"/>
                </a:cubicBezTo>
                <a:cubicBezTo>
                  <a:pt x="1032" y="138"/>
                  <a:pt x="1033" y="138"/>
                  <a:pt x="1029" y="137"/>
                </a:cubicBezTo>
                <a:cubicBezTo>
                  <a:pt x="1029" y="136"/>
                  <a:pt x="1030" y="134"/>
                  <a:pt x="1031" y="134"/>
                </a:cubicBezTo>
                <a:cubicBezTo>
                  <a:pt x="1030" y="133"/>
                  <a:pt x="1029" y="132"/>
                  <a:pt x="1030" y="131"/>
                </a:cubicBezTo>
                <a:cubicBezTo>
                  <a:pt x="1030" y="131"/>
                  <a:pt x="1030" y="131"/>
                  <a:pt x="1031" y="131"/>
                </a:cubicBezTo>
                <a:cubicBezTo>
                  <a:pt x="1030" y="130"/>
                  <a:pt x="1029" y="129"/>
                  <a:pt x="1030" y="128"/>
                </a:cubicBezTo>
                <a:cubicBezTo>
                  <a:pt x="1030" y="127"/>
                  <a:pt x="1034" y="129"/>
                  <a:pt x="1035" y="130"/>
                </a:cubicBezTo>
                <a:cubicBezTo>
                  <a:pt x="1037" y="131"/>
                  <a:pt x="1039" y="129"/>
                  <a:pt x="1041" y="128"/>
                </a:cubicBezTo>
                <a:cubicBezTo>
                  <a:pt x="1041" y="128"/>
                  <a:pt x="1041" y="128"/>
                  <a:pt x="1041" y="128"/>
                </a:cubicBezTo>
                <a:cubicBezTo>
                  <a:pt x="1039" y="129"/>
                  <a:pt x="1038" y="130"/>
                  <a:pt x="1036" y="129"/>
                </a:cubicBezTo>
                <a:cubicBezTo>
                  <a:pt x="1035" y="129"/>
                  <a:pt x="1037" y="128"/>
                  <a:pt x="1038" y="127"/>
                </a:cubicBezTo>
                <a:cubicBezTo>
                  <a:pt x="1037" y="127"/>
                  <a:pt x="1037" y="127"/>
                  <a:pt x="1037" y="127"/>
                </a:cubicBezTo>
                <a:cubicBezTo>
                  <a:pt x="1036" y="126"/>
                  <a:pt x="1037" y="126"/>
                  <a:pt x="1038" y="126"/>
                </a:cubicBezTo>
                <a:cubicBezTo>
                  <a:pt x="1038" y="124"/>
                  <a:pt x="1035" y="123"/>
                  <a:pt x="1034" y="121"/>
                </a:cubicBezTo>
                <a:cubicBezTo>
                  <a:pt x="1033" y="122"/>
                  <a:pt x="1031" y="122"/>
                  <a:pt x="1030" y="122"/>
                </a:cubicBezTo>
                <a:cubicBezTo>
                  <a:pt x="1030" y="123"/>
                  <a:pt x="1028" y="124"/>
                  <a:pt x="1028" y="123"/>
                </a:cubicBezTo>
                <a:cubicBezTo>
                  <a:pt x="1028" y="123"/>
                  <a:pt x="1029" y="122"/>
                  <a:pt x="1030" y="122"/>
                </a:cubicBezTo>
                <a:cubicBezTo>
                  <a:pt x="1030" y="122"/>
                  <a:pt x="1030" y="122"/>
                  <a:pt x="1029" y="122"/>
                </a:cubicBezTo>
                <a:cubicBezTo>
                  <a:pt x="1029" y="122"/>
                  <a:pt x="1029" y="122"/>
                  <a:pt x="1028" y="122"/>
                </a:cubicBezTo>
                <a:cubicBezTo>
                  <a:pt x="1028" y="122"/>
                  <a:pt x="1028" y="123"/>
                  <a:pt x="1028" y="123"/>
                </a:cubicBezTo>
                <a:cubicBezTo>
                  <a:pt x="1028" y="122"/>
                  <a:pt x="1027" y="122"/>
                  <a:pt x="1027" y="122"/>
                </a:cubicBezTo>
                <a:cubicBezTo>
                  <a:pt x="1024" y="123"/>
                  <a:pt x="1022" y="127"/>
                  <a:pt x="1019" y="126"/>
                </a:cubicBezTo>
                <a:cubicBezTo>
                  <a:pt x="1020" y="126"/>
                  <a:pt x="1021" y="127"/>
                  <a:pt x="1022" y="127"/>
                </a:cubicBezTo>
                <a:cubicBezTo>
                  <a:pt x="1024" y="126"/>
                  <a:pt x="1026" y="124"/>
                  <a:pt x="1028" y="125"/>
                </a:cubicBezTo>
                <a:cubicBezTo>
                  <a:pt x="1028" y="125"/>
                  <a:pt x="1028" y="128"/>
                  <a:pt x="1027" y="130"/>
                </a:cubicBezTo>
                <a:cubicBezTo>
                  <a:pt x="1028" y="131"/>
                  <a:pt x="1030" y="132"/>
                  <a:pt x="1029" y="133"/>
                </a:cubicBezTo>
                <a:cubicBezTo>
                  <a:pt x="1029" y="133"/>
                  <a:pt x="1028" y="132"/>
                  <a:pt x="1027" y="131"/>
                </a:cubicBezTo>
                <a:cubicBezTo>
                  <a:pt x="1026" y="133"/>
                  <a:pt x="1026" y="133"/>
                  <a:pt x="1025" y="135"/>
                </a:cubicBezTo>
                <a:cubicBezTo>
                  <a:pt x="1024" y="136"/>
                  <a:pt x="1022" y="134"/>
                  <a:pt x="1022" y="134"/>
                </a:cubicBezTo>
                <a:cubicBezTo>
                  <a:pt x="1019" y="133"/>
                  <a:pt x="1017" y="134"/>
                  <a:pt x="1015" y="135"/>
                </a:cubicBezTo>
                <a:cubicBezTo>
                  <a:pt x="1016" y="136"/>
                  <a:pt x="1016" y="138"/>
                  <a:pt x="1018" y="139"/>
                </a:cubicBezTo>
                <a:cubicBezTo>
                  <a:pt x="1019" y="139"/>
                  <a:pt x="1018" y="139"/>
                  <a:pt x="1018" y="140"/>
                </a:cubicBezTo>
                <a:cubicBezTo>
                  <a:pt x="1016" y="142"/>
                  <a:pt x="1015" y="142"/>
                  <a:pt x="1014" y="144"/>
                </a:cubicBezTo>
                <a:cubicBezTo>
                  <a:pt x="1014" y="145"/>
                  <a:pt x="1014" y="146"/>
                  <a:pt x="1014" y="146"/>
                </a:cubicBezTo>
                <a:cubicBezTo>
                  <a:pt x="1014" y="146"/>
                  <a:pt x="1015" y="146"/>
                  <a:pt x="1015" y="147"/>
                </a:cubicBezTo>
                <a:cubicBezTo>
                  <a:pt x="1015" y="149"/>
                  <a:pt x="1011" y="154"/>
                  <a:pt x="1007" y="156"/>
                </a:cubicBezTo>
                <a:cubicBezTo>
                  <a:pt x="1003" y="156"/>
                  <a:pt x="1002" y="158"/>
                  <a:pt x="999" y="157"/>
                </a:cubicBezTo>
                <a:cubicBezTo>
                  <a:pt x="998" y="156"/>
                  <a:pt x="995" y="152"/>
                  <a:pt x="996" y="151"/>
                </a:cubicBezTo>
                <a:cubicBezTo>
                  <a:pt x="997" y="149"/>
                  <a:pt x="998" y="149"/>
                  <a:pt x="1000" y="147"/>
                </a:cubicBezTo>
                <a:cubicBezTo>
                  <a:pt x="1000" y="146"/>
                  <a:pt x="1005" y="145"/>
                  <a:pt x="1006" y="145"/>
                </a:cubicBezTo>
                <a:cubicBezTo>
                  <a:pt x="1007" y="146"/>
                  <a:pt x="1007" y="146"/>
                  <a:pt x="1008" y="146"/>
                </a:cubicBezTo>
                <a:cubicBezTo>
                  <a:pt x="1008" y="146"/>
                  <a:pt x="1007" y="146"/>
                  <a:pt x="1006" y="145"/>
                </a:cubicBezTo>
                <a:cubicBezTo>
                  <a:pt x="1005" y="145"/>
                  <a:pt x="1002" y="141"/>
                  <a:pt x="1003" y="141"/>
                </a:cubicBezTo>
                <a:cubicBezTo>
                  <a:pt x="1004" y="138"/>
                  <a:pt x="1007" y="139"/>
                  <a:pt x="1009" y="137"/>
                </a:cubicBezTo>
                <a:cubicBezTo>
                  <a:pt x="1009" y="137"/>
                  <a:pt x="1012" y="134"/>
                  <a:pt x="1014" y="134"/>
                </a:cubicBezTo>
                <a:cubicBezTo>
                  <a:pt x="1014" y="133"/>
                  <a:pt x="1015" y="133"/>
                  <a:pt x="1016" y="132"/>
                </a:cubicBezTo>
                <a:cubicBezTo>
                  <a:pt x="1015" y="133"/>
                  <a:pt x="1014" y="133"/>
                  <a:pt x="1013" y="133"/>
                </a:cubicBezTo>
                <a:cubicBezTo>
                  <a:pt x="1012" y="133"/>
                  <a:pt x="1015" y="129"/>
                  <a:pt x="1016" y="128"/>
                </a:cubicBezTo>
                <a:cubicBezTo>
                  <a:pt x="1017" y="127"/>
                  <a:pt x="1018" y="127"/>
                  <a:pt x="1018" y="126"/>
                </a:cubicBezTo>
                <a:cubicBezTo>
                  <a:pt x="1019" y="126"/>
                  <a:pt x="1019" y="126"/>
                  <a:pt x="1019" y="126"/>
                </a:cubicBezTo>
                <a:cubicBezTo>
                  <a:pt x="1018" y="125"/>
                  <a:pt x="1019" y="121"/>
                  <a:pt x="1020" y="120"/>
                </a:cubicBezTo>
                <a:cubicBezTo>
                  <a:pt x="1021" y="119"/>
                  <a:pt x="1019" y="118"/>
                  <a:pt x="1019" y="117"/>
                </a:cubicBezTo>
                <a:cubicBezTo>
                  <a:pt x="1018" y="117"/>
                  <a:pt x="1015" y="116"/>
                  <a:pt x="1014" y="116"/>
                </a:cubicBezTo>
                <a:cubicBezTo>
                  <a:pt x="1012" y="116"/>
                  <a:pt x="1010" y="116"/>
                  <a:pt x="1010" y="117"/>
                </a:cubicBezTo>
                <a:cubicBezTo>
                  <a:pt x="1010" y="118"/>
                  <a:pt x="1010" y="119"/>
                  <a:pt x="1010" y="120"/>
                </a:cubicBezTo>
                <a:cubicBezTo>
                  <a:pt x="1011" y="120"/>
                  <a:pt x="1011" y="120"/>
                  <a:pt x="1012" y="120"/>
                </a:cubicBezTo>
                <a:cubicBezTo>
                  <a:pt x="1012" y="120"/>
                  <a:pt x="1012" y="121"/>
                  <a:pt x="1012" y="122"/>
                </a:cubicBezTo>
                <a:cubicBezTo>
                  <a:pt x="1014" y="122"/>
                  <a:pt x="1015" y="122"/>
                  <a:pt x="1015" y="123"/>
                </a:cubicBezTo>
                <a:cubicBezTo>
                  <a:pt x="1015" y="124"/>
                  <a:pt x="1013" y="124"/>
                  <a:pt x="1012" y="124"/>
                </a:cubicBezTo>
                <a:cubicBezTo>
                  <a:pt x="1012" y="124"/>
                  <a:pt x="1011" y="125"/>
                  <a:pt x="1011" y="125"/>
                </a:cubicBezTo>
                <a:cubicBezTo>
                  <a:pt x="1010" y="127"/>
                  <a:pt x="1009" y="127"/>
                  <a:pt x="1007" y="129"/>
                </a:cubicBezTo>
                <a:cubicBezTo>
                  <a:pt x="1007" y="130"/>
                  <a:pt x="1004" y="134"/>
                  <a:pt x="1003" y="133"/>
                </a:cubicBezTo>
                <a:cubicBezTo>
                  <a:pt x="999" y="132"/>
                  <a:pt x="1004" y="126"/>
                  <a:pt x="1001" y="125"/>
                </a:cubicBezTo>
                <a:cubicBezTo>
                  <a:pt x="1000" y="124"/>
                  <a:pt x="1000" y="125"/>
                  <a:pt x="1000" y="125"/>
                </a:cubicBezTo>
                <a:cubicBezTo>
                  <a:pt x="999" y="124"/>
                  <a:pt x="997" y="123"/>
                  <a:pt x="996" y="122"/>
                </a:cubicBezTo>
                <a:cubicBezTo>
                  <a:pt x="995" y="122"/>
                  <a:pt x="990" y="124"/>
                  <a:pt x="989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8" y="123"/>
                  <a:pt x="988" y="123"/>
                </a:cubicBezTo>
                <a:cubicBezTo>
                  <a:pt x="988" y="123"/>
                  <a:pt x="989" y="124"/>
                  <a:pt x="989" y="124"/>
                </a:cubicBezTo>
                <a:cubicBezTo>
                  <a:pt x="989" y="124"/>
                  <a:pt x="989" y="124"/>
                  <a:pt x="990" y="124"/>
                </a:cubicBezTo>
                <a:cubicBezTo>
                  <a:pt x="990" y="124"/>
                  <a:pt x="990" y="124"/>
                  <a:pt x="989" y="124"/>
                </a:cubicBezTo>
                <a:cubicBezTo>
                  <a:pt x="986" y="123"/>
                  <a:pt x="985" y="125"/>
                  <a:pt x="982" y="124"/>
                </a:cubicBezTo>
                <a:cubicBezTo>
                  <a:pt x="981" y="123"/>
                  <a:pt x="982" y="122"/>
                  <a:pt x="982" y="121"/>
                </a:cubicBezTo>
                <a:cubicBezTo>
                  <a:pt x="982" y="121"/>
                  <a:pt x="982" y="121"/>
                  <a:pt x="983" y="120"/>
                </a:cubicBezTo>
                <a:cubicBezTo>
                  <a:pt x="982" y="120"/>
                  <a:pt x="983" y="120"/>
                  <a:pt x="983" y="120"/>
                </a:cubicBezTo>
                <a:cubicBezTo>
                  <a:pt x="983" y="119"/>
                  <a:pt x="983" y="118"/>
                  <a:pt x="984" y="116"/>
                </a:cubicBezTo>
                <a:cubicBezTo>
                  <a:pt x="984" y="116"/>
                  <a:pt x="985" y="116"/>
                  <a:pt x="985" y="116"/>
                </a:cubicBezTo>
                <a:cubicBezTo>
                  <a:pt x="984" y="114"/>
                  <a:pt x="982" y="113"/>
                  <a:pt x="983" y="112"/>
                </a:cubicBezTo>
                <a:cubicBezTo>
                  <a:pt x="984" y="111"/>
                  <a:pt x="990" y="109"/>
                  <a:pt x="991" y="109"/>
                </a:cubicBezTo>
                <a:cubicBezTo>
                  <a:pt x="991" y="109"/>
                  <a:pt x="991" y="109"/>
                  <a:pt x="991" y="109"/>
                </a:cubicBezTo>
                <a:cubicBezTo>
                  <a:pt x="993" y="109"/>
                  <a:pt x="994" y="108"/>
                  <a:pt x="995" y="107"/>
                </a:cubicBezTo>
                <a:cubicBezTo>
                  <a:pt x="994" y="107"/>
                  <a:pt x="994" y="107"/>
                  <a:pt x="993" y="106"/>
                </a:cubicBezTo>
                <a:cubicBezTo>
                  <a:pt x="992" y="106"/>
                  <a:pt x="988" y="106"/>
                  <a:pt x="987" y="106"/>
                </a:cubicBezTo>
                <a:cubicBezTo>
                  <a:pt x="986" y="107"/>
                  <a:pt x="985" y="107"/>
                  <a:pt x="984" y="109"/>
                </a:cubicBezTo>
                <a:cubicBezTo>
                  <a:pt x="984" y="109"/>
                  <a:pt x="983" y="110"/>
                  <a:pt x="982" y="110"/>
                </a:cubicBezTo>
                <a:cubicBezTo>
                  <a:pt x="982" y="111"/>
                  <a:pt x="982" y="111"/>
                  <a:pt x="982" y="111"/>
                </a:cubicBezTo>
                <a:cubicBezTo>
                  <a:pt x="981" y="113"/>
                  <a:pt x="980" y="113"/>
                  <a:pt x="979" y="114"/>
                </a:cubicBezTo>
                <a:cubicBezTo>
                  <a:pt x="981" y="115"/>
                  <a:pt x="984" y="116"/>
                  <a:pt x="983" y="116"/>
                </a:cubicBezTo>
                <a:cubicBezTo>
                  <a:pt x="982" y="118"/>
                  <a:pt x="980" y="118"/>
                  <a:pt x="978" y="120"/>
                </a:cubicBezTo>
                <a:cubicBezTo>
                  <a:pt x="978" y="121"/>
                  <a:pt x="976" y="117"/>
                  <a:pt x="975" y="117"/>
                </a:cubicBezTo>
                <a:cubicBezTo>
                  <a:pt x="972" y="116"/>
                  <a:pt x="970" y="119"/>
                  <a:pt x="967" y="118"/>
                </a:cubicBezTo>
                <a:cubicBezTo>
                  <a:pt x="969" y="119"/>
                  <a:pt x="966" y="125"/>
                  <a:pt x="968" y="127"/>
                </a:cubicBezTo>
                <a:cubicBezTo>
                  <a:pt x="967" y="127"/>
                  <a:pt x="965" y="127"/>
                  <a:pt x="965" y="128"/>
                </a:cubicBezTo>
                <a:cubicBezTo>
                  <a:pt x="962" y="130"/>
                  <a:pt x="960" y="132"/>
                  <a:pt x="958" y="131"/>
                </a:cubicBezTo>
                <a:cubicBezTo>
                  <a:pt x="957" y="131"/>
                  <a:pt x="954" y="126"/>
                  <a:pt x="955" y="125"/>
                </a:cubicBezTo>
                <a:cubicBezTo>
                  <a:pt x="956" y="123"/>
                  <a:pt x="962" y="125"/>
                  <a:pt x="964" y="123"/>
                </a:cubicBezTo>
                <a:cubicBezTo>
                  <a:pt x="964" y="122"/>
                  <a:pt x="965" y="118"/>
                  <a:pt x="966" y="118"/>
                </a:cubicBezTo>
                <a:cubicBezTo>
                  <a:pt x="965" y="118"/>
                  <a:pt x="962" y="115"/>
                  <a:pt x="962" y="115"/>
                </a:cubicBezTo>
                <a:cubicBezTo>
                  <a:pt x="963" y="112"/>
                  <a:pt x="963" y="112"/>
                  <a:pt x="964" y="110"/>
                </a:cubicBezTo>
                <a:cubicBezTo>
                  <a:pt x="964" y="110"/>
                  <a:pt x="966" y="109"/>
                  <a:pt x="968" y="109"/>
                </a:cubicBezTo>
                <a:cubicBezTo>
                  <a:pt x="967" y="108"/>
                  <a:pt x="966" y="107"/>
                  <a:pt x="967" y="106"/>
                </a:cubicBezTo>
                <a:cubicBezTo>
                  <a:pt x="967" y="106"/>
                  <a:pt x="969" y="107"/>
                  <a:pt x="970" y="108"/>
                </a:cubicBezTo>
                <a:cubicBezTo>
                  <a:pt x="972" y="108"/>
                  <a:pt x="973" y="108"/>
                  <a:pt x="973" y="108"/>
                </a:cubicBezTo>
                <a:cubicBezTo>
                  <a:pt x="974" y="108"/>
                  <a:pt x="974" y="108"/>
                  <a:pt x="974" y="108"/>
                </a:cubicBezTo>
                <a:cubicBezTo>
                  <a:pt x="975" y="108"/>
                  <a:pt x="977" y="107"/>
                  <a:pt x="977" y="107"/>
                </a:cubicBezTo>
                <a:cubicBezTo>
                  <a:pt x="978" y="106"/>
                  <a:pt x="978" y="106"/>
                  <a:pt x="978" y="106"/>
                </a:cubicBezTo>
                <a:cubicBezTo>
                  <a:pt x="977" y="106"/>
                  <a:pt x="975" y="107"/>
                  <a:pt x="973" y="106"/>
                </a:cubicBezTo>
                <a:cubicBezTo>
                  <a:pt x="972" y="106"/>
                  <a:pt x="977" y="103"/>
                  <a:pt x="977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8" y="102"/>
                  <a:pt x="978" y="102"/>
                  <a:pt x="978" y="102"/>
                </a:cubicBezTo>
                <a:cubicBezTo>
                  <a:pt x="977" y="101"/>
                  <a:pt x="978" y="101"/>
                  <a:pt x="978" y="101"/>
                </a:cubicBezTo>
                <a:cubicBezTo>
                  <a:pt x="979" y="100"/>
                  <a:pt x="981" y="100"/>
                  <a:pt x="982" y="98"/>
                </a:cubicBezTo>
                <a:cubicBezTo>
                  <a:pt x="982" y="98"/>
                  <a:pt x="981" y="95"/>
                  <a:pt x="982" y="95"/>
                </a:cubicBezTo>
                <a:cubicBezTo>
                  <a:pt x="984" y="96"/>
                  <a:pt x="982" y="100"/>
                  <a:pt x="984" y="101"/>
                </a:cubicBezTo>
                <a:cubicBezTo>
                  <a:pt x="984" y="101"/>
                  <a:pt x="985" y="101"/>
                  <a:pt x="986" y="101"/>
                </a:cubicBezTo>
                <a:cubicBezTo>
                  <a:pt x="986" y="101"/>
                  <a:pt x="986" y="101"/>
                  <a:pt x="986" y="101"/>
                </a:cubicBezTo>
                <a:cubicBezTo>
                  <a:pt x="987" y="101"/>
                  <a:pt x="990" y="100"/>
                  <a:pt x="989" y="101"/>
                </a:cubicBezTo>
                <a:cubicBezTo>
                  <a:pt x="989" y="102"/>
                  <a:pt x="988" y="102"/>
                  <a:pt x="987" y="102"/>
                </a:cubicBezTo>
                <a:cubicBezTo>
                  <a:pt x="987" y="103"/>
                  <a:pt x="987" y="103"/>
                  <a:pt x="988" y="104"/>
                </a:cubicBezTo>
                <a:cubicBezTo>
                  <a:pt x="988" y="103"/>
                  <a:pt x="988" y="103"/>
                  <a:pt x="989" y="101"/>
                </a:cubicBezTo>
                <a:cubicBezTo>
                  <a:pt x="989" y="101"/>
                  <a:pt x="989" y="101"/>
                  <a:pt x="989" y="101"/>
                </a:cubicBezTo>
                <a:cubicBezTo>
                  <a:pt x="989" y="101"/>
                  <a:pt x="989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0" y="101"/>
                  <a:pt x="990" y="101"/>
                </a:cubicBezTo>
                <a:cubicBezTo>
                  <a:pt x="990" y="101"/>
                  <a:pt x="991" y="101"/>
                  <a:pt x="991" y="101"/>
                </a:cubicBezTo>
                <a:cubicBezTo>
                  <a:pt x="991" y="101"/>
                  <a:pt x="991" y="102"/>
                  <a:pt x="991" y="102"/>
                </a:cubicBezTo>
                <a:cubicBezTo>
                  <a:pt x="992" y="103"/>
                  <a:pt x="993" y="105"/>
                  <a:pt x="994" y="105"/>
                </a:cubicBezTo>
                <a:cubicBezTo>
                  <a:pt x="994" y="105"/>
                  <a:pt x="995" y="105"/>
                  <a:pt x="995" y="105"/>
                </a:cubicBezTo>
                <a:cubicBezTo>
                  <a:pt x="995" y="105"/>
                  <a:pt x="995" y="104"/>
                  <a:pt x="996" y="104"/>
                </a:cubicBezTo>
                <a:cubicBezTo>
                  <a:pt x="995" y="104"/>
                  <a:pt x="995" y="104"/>
                  <a:pt x="995" y="104"/>
                </a:cubicBezTo>
                <a:cubicBezTo>
                  <a:pt x="995" y="103"/>
                  <a:pt x="995" y="103"/>
                  <a:pt x="996" y="103"/>
                </a:cubicBezTo>
                <a:cubicBezTo>
                  <a:pt x="996" y="103"/>
                  <a:pt x="996" y="103"/>
                  <a:pt x="996" y="104"/>
                </a:cubicBezTo>
                <a:cubicBezTo>
                  <a:pt x="997" y="104"/>
                  <a:pt x="998" y="105"/>
                  <a:pt x="999" y="105"/>
                </a:cubicBezTo>
                <a:cubicBezTo>
                  <a:pt x="1000" y="105"/>
                  <a:pt x="1000" y="105"/>
                  <a:pt x="1001" y="105"/>
                </a:cubicBezTo>
                <a:cubicBezTo>
                  <a:pt x="1001" y="105"/>
                  <a:pt x="1001" y="105"/>
                  <a:pt x="1001" y="105"/>
                </a:cubicBezTo>
                <a:cubicBezTo>
                  <a:pt x="1001" y="105"/>
                  <a:pt x="1001" y="105"/>
                  <a:pt x="1002" y="105"/>
                </a:cubicBezTo>
                <a:cubicBezTo>
                  <a:pt x="1000" y="104"/>
                  <a:pt x="1000" y="103"/>
                  <a:pt x="998" y="102"/>
                </a:cubicBezTo>
                <a:cubicBezTo>
                  <a:pt x="999" y="102"/>
                  <a:pt x="999" y="102"/>
                  <a:pt x="1000" y="101"/>
                </a:cubicBezTo>
                <a:cubicBezTo>
                  <a:pt x="999" y="101"/>
                  <a:pt x="999" y="101"/>
                  <a:pt x="999" y="101"/>
                </a:cubicBezTo>
                <a:cubicBezTo>
                  <a:pt x="999" y="101"/>
                  <a:pt x="1000" y="101"/>
                  <a:pt x="1000" y="100"/>
                </a:cubicBezTo>
                <a:cubicBezTo>
                  <a:pt x="1000" y="100"/>
                  <a:pt x="1000" y="100"/>
                  <a:pt x="1000" y="100"/>
                </a:cubicBezTo>
                <a:cubicBezTo>
                  <a:pt x="1000" y="99"/>
                  <a:pt x="998" y="98"/>
                  <a:pt x="996" y="97"/>
                </a:cubicBezTo>
                <a:cubicBezTo>
                  <a:pt x="996" y="97"/>
                  <a:pt x="996" y="97"/>
                  <a:pt x="996" y="96"/>
                </a:cubicBezTo>
                <a:cubicBezTo>
                  <a:pt x="996" y="96"/>
                  <a:pt x="996" y="96"/>
                  <a:pt x="996" y="96"/>
                </a:cubicBezTo>
                <a:cubicBezTo>
                  <a:pt x="996" y="96"/>
                  <a:pt x="995" y="96"/>
                  <a:pt x="995" y="96"/>
                </a:cubicBezTo>
                <a:cubicBezTo>
                  <a:pt x="994" y="97"/>
                  <a:pt x="991" y="96"/>
                  <a:pt x="990" y="98"/>
                </a:cubicBezTo>
                <a:cubicBezTo>
                  <a:pt x="990" y="99"/>
                  <a:pt x="989" y="97"/>
                  <a:pt x="988" y="97"/>
                </a:cubicBezTo>
                <a:cubicBezTo>
                  <a:pt x="985" y="96"/>
                  <a:pt x="985" y="96"/>
                  <a:pt x="982" y="95"/>
                </a:cubicBezTo>
                <a:cubicBezTo>
                  <a:pt x="981" y="95"/>
                  <a:pt x="976" y="94"/>
                  <a:pt x="977" y="94"/>
                </a:cubicBezTo>
                <a:cubicBezTo>
                  <a:pt x="978" y="92"/>
                  <a:pt x="980" y="92"/>
                  <a:pt x="982" y="90"/>
                </a:cubicBezTo>
                <a:cubicBezTo>
                  <a:pt x="982" y="89"/>
                  <a:pt x="986" y="87"/>
                  <a:pt x="987" y="87"/>
                </a:cubicBezTo>
                <a:cubicBezTo>
                  <a:pt x="990" y="88"/>
                  <a:pt x="988" y="92"/>
                  <a:pt x="991" y="93"/>
                </a:cubicBezTo>
                <a:cubicBezTo>
                  <a:pt x="992" y="93"/>
                  <a:pt x="995" y="94"/>
                  <a:pt x="996" y="94"/>
                </a:cubicBezTo>
                <a:cubicBezTo>
                  <a:pt x="996" y="94"/>
                  <a:pt x="996" y="94"/>
                  <a:pt x="996" y="94"/>
                </a:cubicBezTo>
                <a:cubicBezTo>
                  <a:pt x="997" y="94"/>
                  <a:pt x="997" y="95"/>
                  <a:pt x="997" y="96"/>
                </a:cubicBezTo>
                <a:cubicBezTo>
                  <a:pt x="998" y="97"/>
                  <a:pt x="999" y="98"/>
                  <a:pt x="999" y="98"/>
                </a:cubicBezTo>
                <a:cubicBezTo>
                  <a:pt x="1000" y="98"/>
                  <a:pt x="1001" y="98"/>
                  <a:pt x="1001" y="98"/>
                </a:cubicBezTo>
                <a:cubicBezTo>
                  <a:pt x="1001" y="98"/>
                  <a:pt x="1001" y="98"/>
                  <a:pt x="1001" y="98"/>
                </a:cubicBezTo>
                <a:cubicBezTo>
                  <a:pt x="1001" y="97"/>
                  <a:pt x="1001" y="97"/>
                  <a:pt x="1001" y="97"/>
                </a:cubicBezTo>
                <a:cubicBezTo>
                  <a:pt x="1002" y="97"/>
                  <a:pt x="1002" y="97"/>
                  <a:pt x="1003" y="97"/>
                </a:cubicBezTo>
                <a:cubicBezTo>
                  <a:pt x="1004" y="95"/>
                  <a:pt x="1004" y="95"/>
                  <a:pt x="1005" y="93"/>
                </a:cubicBezTo>
                <a:cubicBezTo>
                  <a:pt x="1005" y="93"/>
                  <a:pt x="1005" y="93"/>
                  <a:pt x="1005" y="93"/>
                </a:cubicBezTo>
                <a:cubicBezTo>
                  <a:pt x="1004" y="93"/>
                  <a:pt x="1004" y="93"/>
                  <a:pt x="1003" y="93"/>
                </a:cubicBezTo>
                <a:cubicBezTo>
                  <a:pt x="1002" y="93"/>
                  <a:pt x="1000" y="91"/>
                  <a:pt x="999" y="89"/>
                </a:cubicBezTo>
                <a:cubicBezTo>
                  <a:pt x="997" y="89"/>
                  <a:pt x="994" y="89"/>
                  <a:pt x="994" y="89"/>
                </a:cubicBezTo>
                <a:cubicBezTo>
                  <a:pt x="991" y="88"/>
                  <a:pt x="992" y="85"/>
                  <a:pt x="990" y="84"/>
                </a:cubicBezTo>
                <a:cubicBezTo>
                  <a:pt x="988" y="84"/>
                  <a:pt x="987" y="83"/>
                  <a:pt x="987" y="82"/>
                </a:cubicBezTo>
                <a:cubicBezTo>
                  <a:pt x="988" y="82"/>
                  <a:pt x="989" y="83"/>
                  <a:pt x="990" y="84"/>
                </a:cubicBezTo>
                <a:cubicBezTo>
                  <a:pt x="990" y="82"/>
                  <a:pt x="990" y="82"/>
                  <a:pt x="991" y="80"/>
                </a:cubicBezTo>
                <a:cubicBezTo>
                  <a:pt x="992" y="80"/>
                  <a:pt x="992" y="79"/>
                  <a:pt x="992" y="79"/>
                </a:cubicBezTo>
                <a:cubicBezTo>
                  <a:pt x="992" y="78"/>
                  <a:pt x="992" y="77"/>
                  <a:pt x="992" y="76"/>
                </a:cubicBezTo>
                <a:cubicBezTo>
                  <a:pt x="993" y="75"/>
                  <a:pt x="993" y="77"/>
                  <a:pt x="993" y="77"/>
                </a:cubicBezTo>
                <a:cubicBezTo>
                  <a:pt x="994" y="77"/>
                  <a:pt x="994" y="77"/>
                  <a:pt x="994" y="77"/>
                </a:cubicBezTo>
                <a:cubicBezTo>
                  <a:pt x="994" y="77"/>
                  <a:pt x="995" y="78"/>
                  <a:pt x="995" y="78"/>
                </a:cubicBezTo>
                <a:cubicBezTo>
                  <a:pt x="996" y="78"/>
                  <a:pt x="997" y="77"/>
                  <a:pt x="998" y="76"/>
                </a:cubicBezTo>
                <a:cubicBezTo>
                  <a:pt x="997" y="76"/>
                  <a:pt x="997" y="76"/>
                  <a:pt x="995" y="75"/>
                </a:cubicBezTo>
                <a:cubicBezTo>
                  <a:pt x="994" y="75"/>
                  <a:pt x="990" y="73"/>
                  <a:pt x="990" y="73"/>
                </a:cubicBezTo>
                <a:cubicBezTo>
                  <a:pt x="992" y="70"/>
                  <a:pt x="993" y="71"/>
                  <a:pt x="994" y="68"/>
                </a:cubicBezTo>
                <a:cubicBezTo>
                  <a:pt x="995" y="68"/>
                  <a:pt x="1000" y="66"/>
                  <a:pt x="1001" y="66"/>
                </a:cubicBezTo>
                <a:cubicBezTo>
                  <a:pt x="1001" y="66"/>
                  <a:pt x="1001" y="66"/>
                  <a:pt x="1002" y="66"/>
                </a:cubicBezTo>
                <a:cubicBezTo>
                  <a:pt x="1002" y="66"/>
                  <a:pt x="1002" y="66"/>
                  <a:pt x="1002" y="66"/>
                </a:cubicBezTo>
                <a:cubicBezTo>
                  <a:pt x="1002" y="66"/>
                  <a:pt x="1002" y="65"/>
                  <a:pt x="1003" y="65"/>
                </a:cubicBezTo>
                <a:cubicBezTo>
                  <a:pt x="1003" y="64"/>
                  <a:pt x="1002" y="64"/>
                  <a:pt x="1002" y="64"/>
                </a:cubicBezTo>
                <a:cubicBezTo>
                  <a:pt x="1001" y="64"/>
                  <a:pt x="1002" y="64"/>
                  <a:pt x="1002" y="63"/>
                </a:cubicBezTo>
                <a:cubicBezTo>
                  <a:pt x="1002" y="63"/>
                  <a:pt x="1002" y="63"/>
                  <a:pt x="1002" y="62"/>
                </a:cubicBezTo>
                <a:cubicBezTo>
                  <a:pt x="1001" y="62"/>
                  <a:pt x="1000" y="62"/>
                  <a:pt x="1000" y="61"/>
                </a:cubicBezTo>
                <a:cubicBezTo>
                  <a:pt x="1002" y="61"/>
                  <a:pt x="1001" y="60"/>
                  <a:pt x="1002" y="59"/>
                </a:cubicBezTo>
                <a:cubicBezTo>
                  <a:pt x="1000" y="59"/>
                  <a:pt x="1002" y="60"/>
                  <a:pt x="1000" y="60"/>
                </a:cubicBezTo>
                <a:cubicBezTo>
                  <a:pt x="1002" y="59"/>
                  <a:pt x="997" y="60"/>
                  <a:pt x="997" y="59"/>
                </a:cubicBezTo>
                <a:cubicBezTo>
                  <a:pt x="999" y="58"/>
                  <a:pt x="996" y="57"/>
                  <a:pt x="998" y="56"/>
                </a:cubicBezTo>
                <a:cubicBezTo>
                  <a:pt x="998" y="57"/>
                  <a:pt x="998" y="58"/>
                  <a:pt x="1001" y="58"/>
                </a:cubicBezTo>
                <a:cubicBezTo>
                  <a:pt x="1001" y="58"/>
                  <a:pt x="1000" y="57"/>
                  <a:pt x="1001" y="57"/>
                </a:cubicBezTo>
                <a:cubicBezTo>
                  <a:pt x="1002" y="57"/>
                  <a:pt x="1003" y="57"/>
                  <a:pt x="1003" y="58"/>
                </a:cubicBezTo>
                <a:cubicBezTo>
                  <a:pt x="1003" y="58"/>
                  <a:pt x="1003" y="58"/>
                  <a:pt x="1004" y="57"/>
                </a:cubicBezTo>
                <a:cubicBezTo>
                  <a:pt x="1003" y="57"/>
                  <a:pt x="1002" y="57"/>
                  <a:pt x="1002" y="56"/>
                </a:cubicBezTo>
                <a:cubicBezTo>
                  <a:pt x="1003" y="56"/>
                  <a:pt x="1003" y="56"/>
                  <a:pt x="1003" y="56"/>
                </a:cubicBezTo>
                <a:cubicBezTo>
                  <a:pt x="1003" y="56"/>
                  <a:pt x="1004" y="58"/>
                  <a:pt x="1004" y="57"/>
                </a:cubicBezTo>
                <a:cubicBezTo>
                  <a:pt x="1004" y="57"/>
                  <a:pt x="1004" y="57"/>
                  <a:pt x="1004" y="57"/>
                </a:cubicBezTo>
                <a:cubicBezTo>
                  <a:pt x="1004" y="57"/>
                  <a:pt x="1004" y="57"/>
                  <a:pt x="1005" y="57"/>
                </a:cubicBezTo>
                <a:cubicBezTo>
                  <a:pt x="1005" y="57"/>
                  <a:pt x="1004" y="56"/>
                  <a:pt x="1004" y="56"/>
                </a:cubicBezTo>
                <a:cubicBezTo>
                  <a:pt x="1005" y="56"/>
                  <a:pt x="1005" y="55"/>
                  <a:pt x="1006" y="55"/>
                </a:cubicBezTo>
                <a:cubicBezTo>
                  <a:pt x="1006" y="55"/>
                  <a:pt x="1007" y="55"/>
                  <a:pt x="1007" y="55"/>
                </a:cubicBezTo>
                <a:cubicBezTo>
                  <a:pt x="1007" y="54"/>
                  <a:pt x="1009" y="54"/>
                  <a:pt x="1008" y="53"/>
                </a:cubicBezTo>
                <a:cubicBezTo>
                  <a:pt x="1008" y="53"/>
                  <a:pt x="1007" y="53"/>
                  <a:pt x="1007" y="53"/>
                </a:cubicBezTo>
                <a:cubicBezTo>
                  <a:pt x="1006" y="53"/>
                  <a:pt x="1007" y="54"/>
                  <a:pt x="1006" y="54"/>
                </a:cubicBezTo>
                <a:cubicBezTo>
                  <a:pt x="1005" y="54"/>
                  <a:pt x="1006" y="53"/>
                  <a:pt x="1006" y="53"/>
                </a:cubicBezTo>
                <a:cubicBezTo>
                  <a:pt x="1006" y="53"/>
                  <a:pt x="1005" y="53"/>
                  <a:pt x="1005" y="53"/>
                </a:cubicBezTo>
                <a:cubicBezTo>
                  <a:pt x="1005" y="52"/>
                  <a:pt x="1005" y="52"/>
                  <a:pt x="1005" y="52"/>
                </a:cubicBezTo>
                <a:cubicBezTo>
                  <a:pt x="1005" y="52"/>
                  <a:pt x="1004" y="52"/>
                  <a:pt x="1004" y="52"/>
                </a:cubicBezTo>
                <a:cubicBezTo>
                  <a:pt x="1004" y="52"/>
                  <a:pt x="1004" y="52"/>
                  <a:pt x="1004" y="51"/>
                </a:cubicBezTo>
                <a:cubicBezTo>
                  <a:pt x="1004" y="51"/>
                  <a:pt x="1004" y="51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2"/>
                  <a:pt x="1002" y="52"/>
                  <a:pt x="1000" y="52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1000" y="53"/>
                  <a:pt x="1000" y="53"/>
                </a:cubicBezTo>
                <a:cubicBezTo>
                  <a:pt x="1000" y="53"/>
                  <a:pt x="999" y="53"/>
                  <a:pt x="999" y="53"/>
                </a:cubicBezTo>
                <a:cubicBezTo>
                  <a:pt x="999" y="53"/>
                  <a:pt x="999" y="53"/>
                  <a:pt x="999" y="53"/>
                </a:cubicBezTo>
                <a:cubicBezTo>
                  <a:pt x="999" y="53"/>
                  <a:pt x="1000" y="53"/>
                  <a:pt x="1000" y="54"/>
                </a:cubicBezTo>
                <a:cubicBezTo>
                  <a:pt x="1000" y="54"/>
                  <a:pt x="998" y="53"/>
                  <a:pt x="999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8" y="54"/>
                  <a:pt x="998" y="54"/>
                  <a:pt x="998" y="54"/>
                </a:cubicBezTo>
                <a:cubicBezTo>
                  <a:pt x="999" y="54"/>
                  <a:pt x="999" y="54"/>
                  <a:pt x="999" y="54"/>
                </a:cubicBezTo>
                <a:cubicBezTo>
                  <a:pt x="999" y="56"/>
                  <a:pt x="996" y="57"/>
                  <a:pt x="995" y="55"/>
                </a:cubicBezTo>
                <a:cubicBezTo>
                  <a:pt x="994" y="56"/>
                  <a:pt x="992" y="58"/>
                  <a:pt x="991" y="59"/>
                </a:cubicBezTo>
                <a:cubicBezTo>
                  <a:pt x="991" y="59"/>
                  <a:pt x="992" y="60"/>
                  <a:pt x="993" y="61"/>
                </a:cubicBezTo>
                <a:cubicBezTo>
                  <a:pt x="993" y="61"/>
                  <a:pt x="993" y="61"/>
                  <a:pt x="993" y="61"/>
                </a:cubicBezTo>
                <a:cubicBezTo>
                  <a:pt x="993" y="60"/>
                  <a:pt x="994" y="60"/>
                  <a:pt x="994" y="60"/>
                </a:cubicBezTo>
                <a:cubicBezTo>
                  <a:pt x="994" y="60"/>
                  <a:pt x="994" y="60"/>
                  <a:pt x="994" y="60"/>
                </a:cubicBezTo>
                <a:cubicBezTo>
                  <a:pt x="994" y="60"/>
                  <a:pt x="994" y="61"/>
                  <a:pt x="993" y="61"/>
                </a:cubicBezTo>
                <a:cubicBezTo>
                  <a:pt x="994" y="61"/>
                  <a:pt x="994" y="61"/>
                  <a:pt x="994" y="61"/>
                </a:cubicBezTo>
                <a:cubicBezTo>
                  <a:pt x="995" y="61"/>
                  <a:pt x="994" y="63"/>
                  <a:pt x="994" y="63"/>
                </a:cubicBezTo>
                <a:cubicBezTo>
                  <a:pt x="993" y="65"/>
                  <a:pt x="993" y="66"/>
                  <a:pt x="993" y="67"/>
                </a:cubicBezTo>
                <a:cubicBezTo>
                  <a:pt x="993" y="68"/>
                  <a:pt x="994" y="68"/>
                  <a:pt x="993" y="68"/>
                </a:cubicBezTo>
                <a:cubicBezTo>
                  <a:pt x="992" y="70"/>
                  <a:pt x="991" y="70"/>
                  <a:pt x="990" y="72"/>
                </a:cubicBezTo>
                <a:cubicBezTo>
                  <a:pt x="990" y="72"/>
                  <a:pt x="990" y="72"/>
                  <a:pt x="990" y="73"/>
                </a:cubicBezTo>
                <a:cubicBezTo>
                  <a:pt x="990" y="73"/>
                  <a:pt x="990" y="73"/>
                  <a:pt x="989" y="72"/>
                </a:cubicBezTo>
                <a:cubicBezTo>
                  <a:pt x="989" y="73"/>
                  <a:pt x="988" y="73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7" y="74"/>
                  <a:pt x="987" y="74"/>
                </a:cubicBezTo>
                <a:cubicBezTo>
                  <a:pt x="987" y="74"/>
                  <a:pt x="988" y="75"/>
                  <a:pt x="988" y="75"/>
                </a:cubicBezTo>
                <a:cubicBezTo>
                  <a:pt x="988" y="76"/>
                  <a:pt x="986" y="75"/>
                  <a:pt x="987" y="76"/>
                </a:cubicBezTo>
                <a:cubicBezTo>
                  <a:pt x="986" y="76"/>
                  <a:pt x="986" y="75"/>
                  <a:pt x="986" y="75"/>
                </a:cubicBezTo>
                <a:cubicBezTo>
                  <a:pt x="985" y="76"/>
                  <a:pt x="984" y="76"/>
                  <a:pt x="984" y="77"/>
                </a:cubicBezTo>
                <a:cubicBezTo>
                  <a:pt x="983" y="77"/>
                  <a:pt x="983" y="77"/>
                  <a:pt x="983" y="78"/>
                </a:cubicBezTo>
                <a:cubicBezTo>
                  <a:pt x="984" y="78"/>
                  <a:pt x="985" y="77"/>
                  <a:pt x="985" y="78"/>
                </a:cubicBezTo>
                <a:cubicBezTo>
                  <a:pt x="985" y="78"/>
                  <a:pt x="983" y="78"/>
                  <a:pt x="983" y="78"/>
                </a:cubicBezTo>
                <a:cubicBezTo>
                  <a:pt x="983" y="78"/>
                  <a:pt x="982" y="78"/>
                  <a:pt x="983" y="78"/>
                </a:cubicBezTo>
                <a:cubicBezTo>
                  <a:pt x="983" y="77"/>
                  <a:pt x="983" y="77"/>
                  <a:pt x="984" y="77"/>
                </a:cubicBezTo>
                <a:cubicBezTo>
                  <a:pt x="984" y="76"/>
                  <a:pt x="984" y="76"/>
                  <a:pt x="984" y="76"/>
                </a:cubicBezTo>
                <a:cubicBezTo>
                  <a:pt x="981" y="75"/>
                  <a:pt x="978" y="78"/>
                  <a:pt x="975" y="77"/>
                </a:cubicBezTo>
                <a:cubicBezTo>
                  <a:pt x="974" y="76"/>
                  <a:pt x="973" y="75"/>
                  <a:pt x="973" y="74"/>
                </a:cubicBezTo>
                <a:cubicBezTo>
                  <a:pt x="975" y="73"/>
                  <a:pt x="974" y="71"/>
                  <a:pt x="979" y="71"/>
                </a:cubicBezTo>
                <a:cubicBezTo>
                  <a:pt x="980" y="72"/>
                  <a:pt x="981" y="71"/>
                  <a:pt x="982" y="71"/>
                </a:cubicBezTo>
                <a:cubicBezTo>
                  <a:pt x="982" y="70"/>
                  <a:pt x="982" y="70"/>
                  <a:pt x="981" y="69"/>
                </a:cubicBezTo>
                <a:cubicBezTo>
                  <a:pt x="981" y="69"/>
                  <a:pt x="981" y="69"/>
                  <a:pt x="981" y="70"/>
                </a:cubicBezTo>
                <a:cubicBezTo>
                  <a:pt x="981" y="70"/>
                  <a:pt x="981" y="70"/>
                  <a:pt x="980" y="69"/>
                </a:cubicBezTo>
                <a:cubicBezTo>
                  <a:pt x="980" y="69"/>
                  <a:pt x="980" y="70"/>
                  <a:pt x="980" y="70"/>
                </a:cubicBezTo>
                <a:cubicBezTo>
                  <a:pt x="979" y="70"/>
                  <a:pt x="979" y="70"/>
                  <a:pt x="979" y="70"/>
                </a:cubicBezTo>
                <a:cubicBezTo>
                  <a:pt x="979" y="69"/>
                  <a:pt x="979" y="69"/>
                  <a:pt x="979" y="69"/>
                </a:cubicBezTo>
                <a:cubicBezTo>
                  <a:pt x="980" y="69"/>
                  <a:pt x="980" y="69"/>
                  <a:pt x="980" y="69"/>
                </a:cubicBezTo>
                <a:cubicBezTo>
                  <a:pt x="980" y="69"/>
                  <a:pt x="980" y="69"/>
                  <a:pt x="980" y="68"/>
                </a:cubicBezTo>
                <a:cubicBezTo>
                  <a:pt x="980" y="68"/>
                  <a:pt x="980" y="68"/>
                  <a:pt x="980" y="68"/>
                </a:cubicBezTo>
                <a:cubicBezTo>
                  <a:pt x="982" y="68"/>
                  <a:pt x="980" y="68"/>
                  <a:pt x="981" y="67"/>
                </a:cubicBezTo>
                <a:cubicBezTo>
                  <a:pt x="981" y="67"/>
                  <a:pt x="981" y="67"/>
                  <a:pt x="981" y="66"/>
                </a:cubicBezTo>
                <a:cubicBezTo>
                  <a:pt x="982" y="66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2" y="67"/>
                  <a:pt x="982" y="67"/>
                  <a:pt x="982" y="67"/>
                </a:cubicBezTo>
                <a:cubicBezTo>
                  <a:pt x="983" y="67"/>
                  <a:pt x="983" y="67"/>
                  <a:pt x="983" y="67"/>
                </a:cubicBezTo>
                <a:cubicBezTo>
                  <a:pt x="983" y="67"/>
                  <a:pt x="984" y="67"/>
                  <a:pt x="984" y="67"/>
                </a:cubicBezTo>
                <a:cubicBezTo>
                  <a:pt x="984" y="67"/>
                  <a:pt x="984" y="67"/>
                  <a:pt x="984" y="67"/>
                </a:cubicBezTo>
                <a:cubicBezTo>
                  <a:pt x="984" y="67"/>
                  <a:pt x="985" y="67"/>
                  <a:pt x="985" y="66"/>
                </a:cubicBezTo>
                <a:cubicBezTo>
                  <a:pt x="985" y="66"/>
                  <a:pt x="985" y="65"/>
                  <a:pt x="984" y="65"/>
                </a:cubicBezTo>
                <a:cubicBezTo>
                  <a:pt x="984" y="65"/>
                  <a:pt x="984" y="65"/>
                  <a:pt x="984" y="65"/>
                </a:cubicBezTo>
                <a:cubicBezTo>
                  <a:pt x="983" y="65"/>
                  <a:pt x="983" y="65"/>
                  <a:pt x="983" y="65"/>
                </a:cubicBezTo>
                <a:cubicBezTo>
                  <a:pt x="983" y="65"/>
                  <a:pt x="982" y="66"/>
                  <a:pt x="983" y="65"/>
                </a:cubicBezTo>
                <a:cubicBezTo>
                  <a:pt x="983" y="65"/>
                  <a:pt x="983" y="64"/>
                  <a:pt x="983" y="64"/>
                </a:cubicBezTo>
                <a:cubicBezTo>
                  <a:pt x="983" y="64"/>
                  <a:pt x="983" y="64"/>
                  <a:pt x="983" y="64"/>
                </a:cubicBezTo>
                <a:cubicBezTo>
                  <a:pt x="983" y="64"/>
                  <a:pt x="983" y="63"/>
                  <a:pt x="983" y="63"/>
                </a:cubicBezTo>
                <a:cubicBezTo>
                  <a:pt x="983" y="62"/>
                  <a:pt x="984" y="61"/>
                  <a:pt x="985" y="60"/>
                </a:cubicBezTo>
                <a:cubicBezTo>
                  <a:pt x="984" y="59"/>
                  <a:pt x="984" y="59"/>
                  <a:pt x="984" y="59"/>
                </a:cubicBezTo>
                <a:cubicBezTo>
                  <a:pt x="985" y="59"/>
                  <a:pt x="985" y="58"/>
                  <a:pt x="986" y="58"/>
                </a:cubicBezTo>
                <a:cubicBezTo>
                  <a:pt x="986" y="58"/>
                  <a:pt x="986" y="59"/>
                  <a:pt x="986" y="59"/>
                </a:cubicBezTo>
                <a:cubicBezTo>
                  <a:pt x="986" y="58"/>
                  <a:pt x="986" y="58"/>
                  <a:pt x="987" y="57"/>
                </a:cubicBezTo>
                <a:cubicBezTo>
                  <a:pt x="987" y="57"/>
                  <a:pt x="987" y="57"/>
                  <a:pt x="987" y="57"/>
                </a:cubicBezTo>
                <a:cubicBezTo>
                  <a:pt x="986" y="57"/>
                  <a:pt x="986" y="58"/>
                  <a:pt x="985" y="57"/>
                </a:cubicBezTo>
                <a:cubicBezTo>
                  <a:pt x="985" y="56"/>
                  <a:pt x="986" y="56"/>
                  <a:pt x="985" y="56"/>
                </a:cubicBezTo>
                <a:cubicBezTo>
                  <a:pt x="985" y="56"/>
                  <a:pt x="984" y="56"/>
                  <a:pt x="984" y="56"/>
                </a:cubicBezTo>
                <a:cubicBezTo>
                  <a:pt x="984" y="56"/>
                  <a:pt x="983" y="57"/>
                  <a:pt x="983" y="57"/>
                </a:cubicBezTo>
                <a:cubicBezTo>
                  <a:pt x="983" y="58"/>
                  <a:pt x="976" y="60"/>
                  <a:pt x="975" y="60"/>
                </a:cubicBezTo>
                <a:cubicBezTo>
                  <a:pt x="974" y="59"/>
                  <a:pt x="974" y="59"/>
                  <a:pt x="974" y="59"/>
                </a:cubicBezTo>
                <a:cubicBezTo>
                  <a:pt x="974" y="59"/>
                  <a:pt x="974" y="60"/>
                  <a:pt x="974" y="60"/>
                </a:cubicBezTo>
                <a:cubicBezTo>
                  <a:pt x="972" y="60"/>
                  <a:pt x="972" y="60"/>
                  <a:pt x="972" y="60"/>
                </a:cubicBezTo>
                <a:cubicBezTo>
                  <a:pt x="972" y="59"/>
                  <a:pt x="971" y="59"/>
                  <a:pt x="972" y="58"/>
                </a:cubicBezTo>
                <a:cubicBezTo>
                  <a:pt x="972" y="58"/>
                  <a:pt x="972" y="57"/>
                  <a:pt x="973" y="58"/>
                </a:cubicBezTo>
                <a:cubicBezTo>
                  <a:pt x="973" y="58"/>
                  <a:pt x="973" y="59"/>
                  <a:pt x="972" y="58"/>
                </a:cubicBezTo>
                <a:cubicBezTo>
                  <a:pt x="972" y="59"/>
                  <a:pt x="973" y="59"/>
                  <a:pt x="974" y="58"/>
                </a:cubicBezTo>
                <a:cubicBezTo>
                  <a:pt x="974" y="58"/>
                  <a:pt x="973" y="58"/>
                  <a:pt x="973" y="58"/>
                </a:cubicBezTo>
                <a:cubicBezTo>
                  <a:pt x="973" y="58"/>
                  <a:pt x="973" y="58"/>
                  <a:pt x="973" y="58"/>
                </a:cubicBezTo>
                <a:cubicBezTo>
                  <a:pt x="973" y="57"/>
                  <a:pt x="973" y="57"/>
                  <a:pt x="973" y="57"/>
                </a:cubicBezTo>
                <a:cubicBezTo>
                  <a:pt x="973" y="56"/>
                  <a:pt x="974" y="56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4" y="55"/>
                  <a:pt x="974" y="55"/>
                  <a:pt x="974" y="55"/>
                </a:cubicBezTo>
                <a:cubicBezTo>
                  <a:pt x="973" y="54"/>
                  <a:pt x="973" y="54"/>
                  <a:pt x="973" y="54"/>
                </a:cubicBezTo>
                <a:cubicBezTo>
                  <a:pt x="972" y="54"/>
                  <a:pt x="971" y="54"/>
                  <a:pt x="971" y="54"/>
                </a:cubicBezTo>
                <a:cubicBezTo>
                  <a:pt x="971" y="54"/>
                  <a:pt x="971" y="53"/>
                  <a:pt x="971" y="53"/>
                </a:cubicBezTo>
                <a:cubicBezTo>
                  <a:pt x="971" y="53"/>
                  <a:pt x="971" y="52"/>
                  <a:pt x="972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1" y="52"/>
                  <a:pt x="971" y="52"/>
                </a:cubicBezTo>
                <a:cubicBezTo>
                  <a:pt x="971" y="52"/>
                  <a:pt x="970" y="52"/>
                  <a:pt x="970" y="52"/>
                </a:cubicBezTo>
                <a:cubicBezTo>
                  <a:pt x="969" y="52"/>
                  <a:pt x="967" y="53"/>
                  <a:pt x="968" y="52"/>
                </a:cubicBezTo>
                <a:cubicBezTo>
                  <a:pt x="968" y="52"/>
                  <a:pt x="969" y="51"/>
                  <a:pt x="969" y="51"/>
                </a:cubicBezTo>
                <a:cubicBezTo>
                  <a:pt x="969" y="50"/>
                  <a:pt x="968" y="50"/>
                  <a:pt x="968" y="50"/>
                </a:cubicBezTo>
                <a:cubicBezTo>
                  <a:pt x="969" y="50"/>
                  <a:pt x="969" y="50"/>
                  <a:pt x="969" y="50"/>
                </a:cubicBezTo>
                <a:cubicBezTo>
                  <a:pt x="969" y="50"/>
                  <a:pt x="969" y="49"/>
                  <a:pt x="969" y="49"/>
                </a:cubicBezTo>
                <a:cubicBezTo>
                  <a:pt x="969" y="48"/>
                  <a:pt x="969" y="48"/>
                  <a:pt x="968" y="48"/>
                </a:cubicBezTo>
                <a:cubicBezTo>
                  <a:pt x="968" y="48"/>
                  <a:pt x="968" y="48"/>
                  <a:pt x="968" y="48"/>
                </a:cubicBezTo>
                <a:cubicBezTo>
                  <a:pt x="968" y="48"/>
                  <a:pt x="968" y="49"/>
                  <a:pt x="967" y="49"/>
                </a:cubicBezTo>
                <a:cubicBezTo>
                  <a:pt x="967" y="49"/>
                  <a:pt x="967" y="48"/>
                  <a:pt x="967" y="48"/>
                </a:cubicBezTo>
                <a:cubicBezTo>
                  <a:pt x="967" y="48"/>
                  <a:pt x="967" y="48"/>
                  <a:pt x="966" y="48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6" y="49"/>
                  <a:pt x="966" y="49"/>
                  <a:pt x="966" y="49"/>
                </a:cubicBezTo>
                <a:cubicBezTo>
                  <a:pt x="964" y="49"/>
                  <a:pt x="961" y="49"/>
                  <a:pt x="960" y="50"/>
                </a:cubicBezTo>
                <a:cubicBezTo>
                  <a:pt x="960" y="50"/>
                  <a:pt x="961" y="51"/>
                  <a:pt x="961" y="51"/>
                </a:cubicBezTo>
                <a:cubicBezTo>
                  <a:pt x="961" y="51"/>
                  <a:pt x="962" y="51"/>
                  <a:pt x="962" y="51"/>
                </a:cubicBezTo>
                <a:cubicBezTo>
                  <a:pt x="962" y="52"/>
                  <a:pt x="961" y="52"/>
                  <a:pt x="961" y="52"/>
                </a:cubicBezTo>
                <a:cubicBezTo>
                  <a:pt x="961" y="53"/>
                  <a:pt x="961" y="53"/>
                  <a:pt x="960" y="53"/>
                </a:cubicBezTo>
                <a:cubicBezTo>
                  <a:pt x="960" y="53"/>
                  <a:pt x="960" y="52"/>
                  <a:pt x="960" y="52"/>
                </a:cubicBezTo>
                <a:cubicBezTo>
                  <a:pt x="960" y="53"/>
                  <a:pt x="959" y="53"/>
                  <a:pt x="959" y="54"/>
                </a:cubicBezTo>
                <a:cubicBezTo>
                  <a:pt x="958" y="54"/>
                  <a:pt x="957" y="54"/>
                  <a:pt x="956" y="54"/>
                </a:cubicBezTo>
                <a:cubicBezTo>
                  <a:pt x="956" y="53"/>
                  <a:pt x="958" y="52"/>
                  <a:pt x="957" y="52"/>
                </a:cubicBezTo>
                <a:cubicBezTo>
                  <a:pt x="957" y="53"/>
                  <a:pt x="956" y="52"/>
                  <a:pt x="955" y="52"/>
                </a:cubicBezTo>
                <a:cubicBezTo>
                  <a:pt x="955" y="52"/>
                  <a:pt x="955" y="53"/>
                  <a:pt x="955" y="53"/>
                </a:cubicBezTo>
                <a:cubicBezTo>
                  <a:pt x="954" y="53"/>
                  <a:pt x="954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3"/>
                  <a:pt x="953" y="53"/>
                  <a:pt x="953" y="53"/>
                </a:cubicBezTo>
                <a:cubicBezTo>
                  <a:pt x="953" y="52"/>
                  <a:pt x="954" y="51"/>
                  <a:pt x="955" y="51"/>
                </a:cubicBezTo>
                <a:cubicBezTo>
                  <a:pt x="956" y="51"/>
                  <a:pt x="956" y="51"/>
                  <a:pt x="957" y="51"/>
                </a:cubicBezTo>
                <a:cubicBezTo>
                  <a:pt x="957" y="50"/>
                  <a:pt x="956" y="50"/>
                  <a:pt x="956" y="50"/>
                </a:cubicBezTo>
                <a:cubicBezTo>
                  <a:pt x="957" y="50"/>
                  <a:pt x="958" y="50"/>
                  <a:pt x="959" y="50"/>
                </a:cubicBezTo>
                <a:cubicBezTo>
                  <a:pt x="958" y="50"/>
                  <a:pt x="958" y="49"/>
                  <a:pt x="956" y="48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6" y="49"/>
                  <a:pt x="956" y="49"/>
                </a:cubicBezTo>
                <a:cubicBezTo>
                  <a:pt x="956" y="49"/>
                  <a:pt x="955" y="49"/>
                  <a:pt x="955" y="49"/>
                </a:cubicBezTo>
                <a:cubicBezTo>
                  <a:pt x="958" y="49"/>
                  <a:pt x="956" y="49"/>
                  <a:pt x="955" y="49"/>
                </a:cubicBezTo>
                <a:cubicBezTo>
                  <a:pt x="954" y="49"/>
                  <a:pt x="954" y="49"/>
                  <a:pt x="953" y="49"/>
                </a:cubicBezTo>
                <a:cubicBezTo>
                  <a:pt x="954" y="49"/>
                  <a:pt x="954" y="49"/>
                  <a:pt x="955" y="48"/>
                </a:cubicBezTo>
                <a:cubicBezTo>
                  <a:pt x="954" y="48"/>
                  <a:pt x="954" y="47"/>
                  <a:pt x="952" y="47"/>
                </a:cubicBezTo>
                <a:cubicBezTo>
                  <a:pt x="952" y="47"/>
                  <a:pt x="952" y="47"/>
                  <a:pt x="952" y="47"/>
                </a:cubicBezTo>
                <a:cubicBezTo>
                  <a:pt x="951" y="47"/>
                  <a:pt x="950" y="47"/>
                  <a:pt x="949" y="47"/>
                </a:cubicBezTo>
                <a:cubicBezTo>
                  <a:pt x="950" y="48"/>
                  <a:pt x="950" y="49"/>
                  <a:pt x="949" y="51"/>
                </a:cubicBezTo>
                <a:cubicBezTo>
                  <a:pt x="949" y="51"/>
                  <a:pt x="950" y="52"/>
                  <a:pt x="950" y="52"/>
                </a:cubicBezTo>
                <a:cubicBezTo>
                  <a:pt x="951" y="52"/>
                  <a:pt x="950" y="51"/>
                  <a:pt x="949" y="51"/>
                </a:cubicBezTo>
                <a:cubicBezTo>
                  <a:pt x="950" y="50"/>
                  <a:pt x="952" y="49"/>
                  <a:pt x="953" y="50"/>
                </a:cubicBezTo>
                <a:cubicBezTo>
                  <a:pt x="953" y="51"/>
                  <a:pt x="952" y="51"/>
                  <a:pt x="952" y="52"/>
                </a:cubicBezTo>
                <a:cubicBezTo>
                  <a:pt x="951" y="52"/>
                  <a:pt x="951" y="52"/>
                  <a:pt x="950" y="52"/>
                </a:cubicBezTo>
                <a:cubicBezTo>
                  <a:pt x="950" y="52"/>
                  <a:pt x="949" y="52"/>
                  <a:pt x="949" y="52"/>
                </a:cubicBezTo>
                <a:cubicBezTo>
                  <a:pt x="949" y="52"/>
                  <a:pt x="949" y="52"/>
                  <a:pt x="948" y="52"/>
                </a:cubicBezTo>
                <a:cubicBezTo>
                  <a:pt x="949" y="52"/>
                  <a:pt x="949" y="52"/>
                  <a:pt x="949" y="52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49" y="53"/>
                  <a:pt x="949" y="53"/>
                  <a:pt x="949" y="53"/>
                </a:cubicBezTo>
                <a:cubicBezTo>
                  <a:pt x="950" y="53"/>
                  <a:pt x="950" y="53"/>
                  <a:pt x="950" y="53"/>
                </a:cubicBezTo>
                <a:cubicBezTo>
                  <a:pt x="951" y="54"/>
                  <a:pt x="951" y="54"/>
                  <a:pt x="952" y="54"/>
                </a:cubicBezTo>
                <a:cubicBezTo>
                  <a:pt x="955" y="55"/>
                  <a:pt x="954" y="56"/>
                  <a:pt x="957" y="57"/>
                </a:cubicBezTo>
                <a:cubicBezTo>
                  <a:pt x="957" y="57"/>
                  <a:pt x="958" y="57"/>
                  <a:pt x="958" y="57"/>
                </a:cubicBezTo>
                <a:cubicBezTo>
                  <a:pt x="958" y="57"/>
                  <a:pt x="958" y="57"/>
                  <a:pt x="958" y="57"/>
                </a:cubicBezTo>
                <a:cubicBezTo>
                  <a:pt x="958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59" y="57"/>
                  <a:pt x="959" y="57"/>
                  <a:pt x="959" y="57"/>
                </a:cubicBezTo>
                <a:cubicBezTo>
                  <a:pt x="960" y="57"/>
                  <a:pt x="961" y="57"/>
                  <a:pt x="961" y="57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8"/>
                  <a:pt x="961" y="58"/>
                  <a:pt x="960" y="58"/>
                </a:cubicBezTo>
                <a:cubicBezTo>
                  <a:pt x="960" y="58"/>
                  <a:pt x="960" y="58"/>
                  <a:pt x="960" y="58"/>
                </a:cubicBezTo>
                <a:cubicBezTo>
                  <a:pt x="960" y="59"/>
                  <a:pt x="961" y="60"/>
                  <a:pt x="961" y="61"/>
                </a:cubicBezTo>
                <a:cubicBezTo>
                  <a:pt x="963" y="60"/>
                  <a:pt x="961" y="58"/>
                  <a:pt x="961" y="57"/>
                </a:cubicBezTo>
                <a:cubicBezTo>
                  <a:pt x="961" y="57"/>
                  <a:pt x="962" y="57"/>
                  <a:pt x="962" y="57"/>
                </a:cubicBezTo>
                <a:cubicBezTo>
                  <a:pt x="962" y="57"/>
                  <a:pt x="962" y="57"/>
                  <a:pt x="962" y="57"/>
                </a:cubicBezTo>
                <a:cubicBezTo>
                  <a:pt x="963" y="57"/>
                  <a:pt x="963" y="57"/>
                  <a:pt x="963" y="57"/>
                </a:cubicBezTo>
                <a:cubicBezTo>
                  <a:pt x="963" y="58"/>
                  <a:pt x="962" y="58"/>
                  <a:pt x="962" y="58"/>
                </a:cubicBezTo>
                <a:cubicBezTo>
                  <a:pt x="963" y="58"/>
                  <a:pt x="963" y="58"/>
                  <a:pt x="963" y="57"/>
                </a:cubicBezTo>
                <a:cubicBezTo>
                  <a:pt x="963" y="57"/>
                  <a:pt x="964" y="57"/>
                  <a:pt x="964" y="58"/>
                </a:cubicBezTo>
                <a:cubicBezTo>
                  <a:pt x="964" y="58"/>
                  <a:pt x="964" y="57"/>
                  <a:pt x="965" y="57"/>
                </a:cubicBezTo>
                <a:cubicBezTo>
                  <a:pt x="964" y="56"/>
                  <a:pt x="963" y="57"/>
                  <a:pt x="963" y="57"/>
                </a:cubicBezTo>
                <a:cubicBezTo>
                  <a:pt x="965" y="57"/>
                  <a:pt x="966" y="56"/>
                  <a:pt x="966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7" y="57"/>
                  <a:pt x="967" y="57"/>
                  <a:pt x="967" y="57"/>
                </a:cubicBezTo>
                <a:cubicBezTo>
                  <a:pt x="968" y="57"/>
                  <a:pt x="968" y="56"/>
                  <a:pt x="969" y="56"/>
                </a:cubicBezTo>
                <a:cubicBezTo>
                  <a:pt x="969" y="56"/>
                  <a:pt x="969" y="57"/>
                  <a:pt x="969" y="57"/>
                </a:cubicBezTo>
                <a:cubicBezTo>
                  <a:pt x="969" y="57"/>
                  <a:pt x="969" y="57"/>
                  <a:pt x="969" y="57"/>
                </a:cubicBezTo>
                <a:cubicBezTo>
                  <a:pt x="972" y="58"/>
                  <a:pt x="969" y="62"/>
                  <a:pt x="972" y="63"/>
                </a:cubicBezTo>
                <a:cubicBezTo>
                  <a:pt x="973" y="64"/>
                  <a:pt x="979" y="63"/>
                  <a:pt x="979" y="63"/>
                </a:cubicBezTo>
                <a:cubicBezTo>
                  <a:pt x="977" y="66"/>
                  <a:pt x="975" y="65"/>
                  <a:pt x="974" y="67"/>
                </a:cubicBezTo>
                <a:cubicBezTo>
                  <a:pt x="974" y="67"/>
                  <a:pt x="973" y="68"/>
                  <a:pt x="971" y="69"/>
                </a:cubicBezTo>
                <a:cubicBezTo>
                  <a:pt x="972" y="71"/>
                  <a:pt x="971" y="72"/>
                  <a:pt x="969" y="73"/>
                </a:cubicBezTo>
                <a:cubicBezTo>
                  <a:pt x="969" y="73"/>
                  <a:pt x="969" y="73"/>
                  <a:pt x="969" y="73"/>
                </a:cubicBezTo>
                <a:cubicBezTo>
                  <a:pt x="968" y="75"/>
                  <a:pt x="967" y="75"/>
                  <a:pt x="966" y="77"/>
                </a:cubicBezTo>
                <a:cubicBezTo>
                  <a:pt x="965" y="78"/>
                  <a:pt x="965" y="76"/>
                  <a:pt x="964" y="75"/>
                </a:cubicBezTo>
                <a:cubicBezTo>
                  <a:pt x="961" y="74"/>
                  <a:pt x="959" y="78"/>
                  <a:pt x="956" y="78"/>
                </a:cubicBezTo>
                <a:cubicBezTo>
                  <a:pt x="958" y="79"/>
                  <a:pt x="957" y="81"/>
                  <a:pt x="960" y="82"/>
                </a:cubicBezTo>
                <a:cubicBezTo>
                  <a:pt x="961" y="83"/>
                  <a:pt x="965" y="84"/>
                  <a:pt x="964" y="84"/>
                </a:cubicBezTo>
                <a:cubicBezTo>
                  <a:pt x="963" y="87"/>
                  <a:pt x="960" y="86"/>
                  <a:pt x="959" y="88"/>
                </a:cubicBezTo>
                <a:cubicBezTo>
                  <a:pt x="958" y="89"/>
                  <a:pt x="959" y="85"/>
                  <a:pt x="958" y="85"/>
                </a:cubicBezTo>
                <a:cubicBezTo>
                  <a:pt x="956" y="85"/>
                  <a:pt x="955" y="86"/>
                  <a:pt x="953" y="87"/>
                </a:cubicBezTo>
                <a:cubicBezTo>
                  <a:pt x="953" y="88"/>
                  <a:pt x="954" y="89"/>
                  <a:pt x="955" y="89"/>
                </a:cubicBezTo>
                <a:cubicBezTo>
                  <a:pt x="956" y="89"/>
                  <a:pt x="958" y="89"/>
                  <a:pt x="958" y="90"/>
                </a:cubicBezTo>
                <a:cubicBezTo>
                  <a:pt x="956" y="92"/>
                  <a:pt x="958" y="93"/>
                  <a:pt x="956" y="95"/>
                </a:cubicBezTo>
                <a:cubicBezTo>
                  <a:pt x="956" y="95"/>
                  <a:pt x="955" y="95"/>
                  <a:pt x="954" y="95"/>
                </a:cubicBezTo>
                <a:cubicBezTo>
                  <a:pt x="955" y="96"/>
                  <a:pt x="954" y="96"/>
                  <a:pt x="954" y="97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6"/>
                  <a:pt x="954" y="96"/>
                  <a:pt x="954" y="96"/>
                </a:cubicBezTo>
                <a:cubicBezTo>
                  <a:pt x="954" y="97"/>
                  <a:pt x="954" y="97"/>
                  <a:pt x="953" y="99"/>
                </a:cubicBezTo>
                <a:cubicBezTo>
                  <a:pt x="953" y="99"/>
                  <a:pt x="953" y="99"/>
                  <a:pt x="952" y="99"/>
                </a:cubicBezTo>
                <a:cubicBezTo>
                  <a:pt x="953" y="100"/>
                  <a:pt x="953" y="101"/>
                  <a:pt x="952" y="101"/>
                </a:cubicBezTo>
                <a:cubicBezTo>
                  <a:pt x="951" y="103"/>
                  <a:pt x="948" y="102"/>
                  <a:pt x="946" y="104"/>
                </a:cubicBezTo>
                <a:cubicBezTo>
                  <a:pt x="946" y="105"/>
                  <a:pt x="943" y="107"/>
                  <a:pt x="943" y="106"/>
                </a:cubicBezTo>
                <a:cubicBezTo>
                  <a:pt x="939" y="105"/>
                  <a:pt x="941" y="103"/>
                  <a:pt x="938" y="102"/>
                </a:cubicBezTo>
                <a:cubicBezTo>
                  <a:pt x="937" y="102"/>
                  <a:pt x="935" y="101"/>
                  <a:pt x="935" y="101"/>
                </a:cubicBezTo>
                <a:cubicBezTo>
                  <a:pt x="937" y="98"/>
                  <a:pt x="942" y="100"/>
                  <a:pt x="943" y="98"/>
                </a:cubicBezTo>
                <a:cubicBezTo>
                  <a:pt x="943" y="98"/>
                  <a:pt x="943" y="97"/>
                  <a:pt x="943" y="97"/>
                </a:cubicBezTo>
                <a:cubicBezTo>
                  <a:pt x="943" y="97"/>
                  <a:pt x="943" y="97"/>
                  <a:pt x="942" y="97"/>
                </a:cubicBezTo>
                <a:cubicBezTo>
                  <a:pt x="941" y="97"/>
                  <a:pt x="938" y="95"/>
                  <a:pt x="939" y="94"/>
                </a:cubicBezTo>
                <a:cubicBezTo>
                  <a:pt x="940" y="92"/>
                  <a:pt x="946" y="94"/>
                  <a:pt x="949" y="93"/>
                </a:cubicBezTo>
                <a:cubicBezTo>
                  <a:pt x="948" y="92"/>
                  <a:pt x="949" y="90"/>
                  <a:pt x="947" y="89"/>
                </a:cubicBezTo>
                <a:cubicBezTo>
                  <a:pt x="946" y="89"/>
                  <a:pt x="942" y="91"/>
                  <a:pt x="943" y="90"/>
                </a:cubicBezTo>
                <a:cubicBezTo>
                  <a:pt x="944" y="88"/>
                  <a:pt x="950" y="90"/>
                  <a:pt x="951" y="88"/>
                </a:cubicBezTo>
                <a:cubicBezTo>
                  <a:pt x="950" y="89"/>
                  <a:pt x="949" y="89"/>
                  <a:pt x="948" y="89"/>
                </a:cubicBezTo>
                <a:cubicBezTo>
                  <a:pt x="947" y="88"/>
                  <a:pt x="947" y="85"/>
                  <a:pt x="947" y="84"/>
                </a:cubicBezTo>
                <a:cubicBezTo>
                  <a:pt x="949" y="82"/>
                  <a:pt x="948" y="82"/>
                  <a:pt x="949" y="80"/>
                </a:cubicBezTo>
                <a:cubicBezTo>
                  <a:pt x="950" y="79"/>
                  <a:pt x="954" y="78"/>
                  <a:pt x="955" y="78"/>
                </a:cubicBezTo>
                <a:cubicBezTo>
                  <a:pt x="955" y="77"/>
                  <a:pt x="958" y="76"/>
                  <a:pt x="959" y="75"/>
                </a:cubicBezTo>
                <a:cubicBezTo>
                  <a:pt x="959" y="74"/>
                  <a:pt x="960" y="74"/>
                  <a:pt x="960" y="73"/>
                </a:cubicBezTo>
                <a:cubicBezTo>
                  <a:pt x="960" y="73"/>
                  <a:pt x="959" y="73"/>
                  <a:pt x="959" y="73"/>
                </a:cubicBezTo>
                <a:cubicBezTo>
                  <a:pt x="958" y="73"/>
                  <a:pt x="957" y="72"/>
                  <a:pt x="957" y="70"/>
                </a:cubicBezTo>
                <a:cubicBezTo>
                  <a:pt x="956" y="71"/>
                  <a:pt x="956" y="71"/>
                  <a:pt x="956" y="71"/>
                </a:cubicBezTo>
                <a:cubicBezTo>
                  <a:pt x="955" y="71"/>
                  <a:pt x="956" y="70"/>
                  <a:pt x="955" y="70"/>
                </a:cubicBezTo>
                <a:cubicBezTo>
                  <a:pt x="955" y="70"/>
                  <a:pt x="955" y="70"/>
                  <a:pt x="955" y="70"/>
                </a:cubicBezTo>
                <a:cubicBezTo>
                  <a:pt x="955" y="70"/>
                  <a:pt x="955" y="70"/>
                  <a:pt x="954" y="69"/>
                </a:cubicBezTo>
                <a:cubicBezTo>
                  <a:pt x="954" y="69"/>
                  <a:pt x="953" y="70"/>
                  <a:pt x="954" y="70"/>
                </a:cubicBezTo>
                <a:cubicBezTo>
                  <a:pt x="953" y="70"/>
                  <a:pt x="953" y="70"/>
                  <a:pt x="953" y="69"/>
                </a:cubicBezTo>
                <a:cubicBezTo>
                  <a:pt x="951" y="70"/>
                  <a:pt x="949" y="70"/>
                  <a:pt x="948" y="72"/>
                </a:cubicBezTo>
                <a:cubicBezTo>
                  <a:pt x="948" y="72"/>
                  <a:pt x="947" y="74"/>
                  <a:pt x="946" y="75"/>
                </a:cubicBezTo>
                <a:cubicBezTo>
                  <a:pt x="946" y="75"/>
                  <a:pt x="946" y="75"/>
                  <a:pt x="946" y="75"/>
                </a:cubicBezTo>
                <a:cubicBezTo>
                  <a:pt x="945" y="74"/>
                  <a:pt x="944" y="74"/>
                  <a:pt x="943" y="74"/>
                </a:cubicBezTo>
                <a:cubicBezTo>
                  <a:pt x="943" y="79"/>
                  <a:pt x="938" y="83"/>
                  <a:pt x="933" y="79"/>
                </a:cubicBezTo>
                <a:cubicBezTo>
                  <a:pt x="932" y="79"/>
                  <a:pt x="937" y="76"/>
                  <a:pt x="937" y="75"/>
                </a:cubicBezTo>
                <a:cubicBezTo>
                  <a:pt x="937" y="72"/>
                  <a:pt x="939" y="70"/>
                  <a:pt x="941" y="71"/>
                </a:cubicBezTo>
                <a:cubicBezTo>
                  <a:pt x="941" y="70"/>
                  <a:pt x="942" y="70"/>
                  <a:pt x="942" y="70"/>
                </a:cubicBezTo>
                <a:cubicBezTo>
                  <a:pt x="943" y="68"/>
                  <a:pt x="943" y="68"/>
                  <a:pt x="944" y="67"/>
                </a:cubicBezTo>
                <a:cubicBezTo>
                  <a:pt x="944" y="67"/>
                  <a:pt x="945" y="67"/>
                  <a:pt x="945" y="67"/>
                </a:cubicBezTo>
                <a:cubicBezTo>
                  <a:pt x="945" y="67"/>
                  <a:pt x="945" y="67"/>
                  <a:pt x="946" y="67"/>
                </a:cubicBezTo>
                <a:cubicBezTo>
                  <a:pt x="947" y="67"/>
                  <a:pt x="949" y="66"/>
                  <a:pt x="951" y="66"/>
                </a:cubicBezTo>
                <a:cubicBezTo>
                  <a:pt x="952" y="67"/>
                  <a:pt x="954" y="67"/>
                  <a:pt x="954" y="68"/>
                </a:cubicBezTo>
                <a:cubicBezTo>
                  <a:pt x="955" y="68"/>
                  <a:pt x="955" y="68"/>
                  <a:pt x="955" y="68"/>
                </a:cubicBezTo>
                <a:cubicBezTo>
                  <a:pt x="955" y="68"/>
                  <a:pt x="955" y="67"/>
                  <a:pt x="955" y="67"/>
                </a:cubicBezTo>
                <a:cubicBezTo>
                  <a:pt x="956" y="67"/>
                  <a:pt x="956" y="67"/>
                  <a:pt x="956" y="67"/>
                </a:cubicBezTo>
                <a:cubicBezTo>
                  <a:pt x="957" y="67"/>
                  <a:pt x="957" y="68"/>
                  <a:pt x="956" y="68"/>
                </a:cubicBezTo>
                <a:cubicBezTo>
                  <a:pt x="956" y="68"/>
                  <a:pt x="956" y="68"/>
                  <a:pt x="955" y="68"/>
                </a:cubicBezTo>
                <a:cubicBezTo>
                  <a:pt x="955" y="68"/>
                  <a:pt x="955" y="69"/>
                  <a:pt x="956" y="70"/>
                </a:cubicBezTo>
                <a:cubicBezTo>
                  <a:pt x="957" y="70"/>
                  <a:pt x="956" y="69"/>
                  <a:pt x="957" y="69"/>
                </a:cubicBezTo>
                <a:cubicBezTo>
                  <a:pt x="957" y="68"/>
                  <a:pt x="958" y="67"/>
                  <a:pt x="959" y="66"/>
                </a:cubicBezTo>
                <a:cubicBezTo>
                  <a:pt x="959" y="66"/>
                  <a:pt x="959" y="65"/>
                  <a:pt x="959" y="65"/>
                </a:cubicBezTo>
                <a:cubicBezTo>
                  <a:pt x="960" y="65"/>
                  <a:pt x="960" y="64"/>
                  <a:pt x="960" y="63"/>
                </a:cubicBezTo>
                <a:cubicBezTo>
                  <a:pt x="958" y="62"/>
                  <a:pt x="956" y="61"/>
                  <a:pt x="955" y="60"/>
                </a:cubicBezTo>
                <a:cubicBezTo>
                  <a:pt x="953" y="60"/>
                  <a:pt x="951" y="62"/>
                  <a:pt x="949" y="63"/>
                </a:cubicBezTo>
                <a:cubicBezTo>
                  <a:pt x="949" y="63"/>
                  <a:pt x="949" y="63"/>
                  <a:pt x="950" y="64"/>
                </a:cubicBezTo>
                <a:cubicBezTo>
                  <a:pt x="950" y="64"/>
                  <a:pt x="949" y="65"/>
                  <a:pt x="950" y="65"/>
                </a:cubicBezTo>
                <a:cubicBezTo>
                  <a:pt x="950" y="66"/>
                  <a:pt x="949" y="66"/>
                  <a:pt x="948" y="66"/>
                </a:cubicBezTo>
                <a:cubicBezTo>
                  <a:pt x="948" y="65"/>
                  <a:pt x="948" y="65"/>
                  <a:pt x="947" y="64"/>
                </a:cubicBezTo>
                <a:cubicBezTo>
                  <a:pt x="947" y="64"/>
                  <a:pt x="947" y="65"/>
                  <a:pt x="947" y="65"/>
                </a:cubicBezTo>
                <a:cubicBezTo>
                  <a:pt x="946" y="65"/>
                  <a:pt x="946" y="64"/>
                  <a:pt x="946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7" y="63"/>
                  <a:pt x="947" y="63"/>
                </a:cubicBezTo>
                <a:cubicBezTo>
                  <a:pt x="947" y="63"/>
                  <a:pt x="946" y="63"/>
                  <a:pt x="946" y="63"/>
                </a:cubicBezTo>
                <a:cubicBezTo>
                  <a:pt x="945" y="63"/>
                  <a:pt x="946" y="59"/>
                  <a:pt x="946" y="58"/>
                </a:cubicBezTo>
                <a:cubicBezTo>
                  <a:pt x="947" y="56"/>
                  <a:pt x="947" y="56"/>
                  <a:pt x="947" y="55"/>
                </a:cubicBezTo>
                <a:cubicBezTo>
                  <a:pt x="947" y="55"/>
                  <a:pt x="947" y="55"/>
                  <a:pt x="946" y="55"/>
                </a:cubicBezTo>
                <a:cubicBezTo>
                  <a:pt x="945" y="56"/>
                  <a:pt x="944" y="56"/>
                  <a:pt x="943" y="55"/>
                </a:cubicBezTo>
                <a:cubicBezTo>
                  <a:pt x="943" y="56"/>
                  <a:pt x="943" y="56"/>
                  <a:pt x="943" y="57"/>
                </a:cubicBezTo>
                <a:cubicBezTo>
                  <a:pt x="943" y="57"/>
                  <a:pt x="944" y="57"/>
                  <a:pt x="944" y="58"/>
                </a:cubicBezTo>
                <a:cubicBezTo>
                  <a:pt x="945" y="62"/>
                  <a:pt x="938" y="64"/>
                  <a:pt x="932" y="64"/>
                </a:cubicBezTo>
                <a:cubicBezTo>
                  <a:pt x="933" y="65"/>
                  <a:pt x="934" y="66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3" y="67"/>
                  <a:pt x="933" y="67"/>
                  <a:pt x="933" y="67"/>
                </a:cubicBezTo>
                <a:cubicBezTo>
                  <a:pt x="932" y="68"/>
                  <a:pt x="931" y="69"/>
                  <a:pt x="931" y="69"/>
                </a:cubicBezTo>
                <a:cubicBezTo>
                  <a:pt x="927" y="68"/>
                  <a:pt x="928" y="66"/>
                  <a:pt x="925" y="65"/>
                </a:cubicBezTo>
                <a:cubicBezTo>
                  <a:pt x="924" y="65"/>
                  <a:pt x="923" y="64"/>
                  <a:pt x="924" y="64"/>
                </a:cubicBezTo>
                <a:cubicBezTo>
                  <a:pt x="924" y="64"/>
                  <a:pt x="924" y="63"/>
                  <a:pt x="924" y="63"/>
                </a:cubicBezTo>
                <a:cubicBezTo>
                  <a:pt x="923" y="63"/>
                  <a:pt x="923" y="63"/>
                  <a:pt x="922" y="63"/>
                </a:cubicBezTo>
                <a:cubicBezTo>
                  <a:pt x="922" y="62"/>
                  <a:pt x="922" y="62"/>
                  <a:pt x="922" y="61"/>
                </a:cubicBezTo>
                <a:cubicBezTo>
                  <a:pt x="922" y="61"/>
                  <a:pt x="923" y="61"/>
                  <a:pt x="923" y="61"/>
                </a:cubicBezTo>
                <a:cubicBezTo>
                  <a:pt x="923" y="61"/>
                  <a:pt x="922" y="60"/>
                  <a:pt x="922" y="59"/>
                </a:cubicBezTo>
                <a:cubicBezTo>
                  <a:pt x="921" y="60"/>
                  <a:pt x="920" y="60"/>
                  <a:pt x="919" y="60"/>
                </a:cubicBezTo>
                <a:cubicBezTo>
                  <a:pt x="920" y="61"/>
                  <a:pt x="922" y="62"/>
                  <a:pt x="921" y="63"/>
                </a:cubicBezTo>
                <a:cubicBezTo>
                  <a:pt x="921" y="64"/>
                  <a:pt x="918" y="62"/>
                  <a:pt x="917" y="62"/>
                </a:cubicBezTo>
                <a:cubicBezTo>
                  <a:pt x="917" y="62"/>
                  <a:pt x="917" y="63"/>
                  <a:pt x="918" y="62"/>
                </a:cubicBezTo>
                <a:cubicBezTo>
                  <a:pt x="918" y="63"/>
                  <a:pt x="918" y="63"/>
                  <a:pt x="917" y="63"/>
                </a:cubicBezTo>
                <a:cubicBezTo>
                  <a:pt x="918" y="64"/>
                  <a:pt x="918" y="66"/>
                  <a:pt x="915" y="68"/>
                </a:cubicBezTo>
                <a:cubicBezTo>
                  <a:pt x="914" y="69"/>
                  <a:pt x="913" y="69"/>
                  <a:pt x="911" y="69"/>
                </a:cubicBezTo>
                <a:cubicBezTo>
                  <a:pt x="912" y="70"/>
                  <a:pt x="912" y="71"/>
                  <a:pt x="911" y="73"/>
                </a:cubicBezTo>
                <a:cubicBezTo>
                  <a:pt x="911" y="73"/>
                  <a:pt x="910" y="74"/>
                  <a:pt x="909" y="75"/>
                </a:cubicBezTo>
                <a:cubicBezTo>
                  <a:pt x="909" y="75"/>
                  <a:pt x="910" y="75"/>
                  <a:pt x="910" y="75"/>
                </a:cubicBezTo>
                <a:cubicBezTo>
                  <a:pt x="910" y="75"/>
                  <a:pt x="910" y="76"/>
                  <a:pt x="911" y="76"/>
                </a:cubicBezTo>
                <a:cubicBezTo>
                  <a:pt x="909" y="77"/>
                  <a:pt x="909" y="75"/>
                  <a:pt x="909" y="76"/>
                </a:cubicBezTo>
                <a:cubicBezTo>
                  <a:pt x="908" y="76"/>
                  <a:pt x="908" y="76"/>
                  <a:pt x="908" y="75"/>
                </a:cubicBezTo>
                <a:cubicBezTo>
                  <a:pt x="907" y="76"/>
                  <a:pt x="907" y="76"/>
                  <a:pt x="906" y="76"/>
                </a:cubicBezTo>
                <a:cubicBezTo>
                  <a:pt x="904" y="76"/>
                  <a:pt x="906" y="72"/>
                  <a:pt x="906" y="70"/>
                </a:cubicBezTo>
                <a:cubicBezTo>
                  <a:pt x="905" y="69"/>
                  <a:pt x="904" y="69"/>
                  <a:pt x="904" y="69"/>
                </a:cubicBezTo>
                <a:cubicBezTo>
                  <a:pt x="904" y="69"/>
                  <a:pt x="904" y="68"/>
                  <a:pt x="904" y="68"/>
                </a:cubicBezTo>
                <a:cubicBezTo>
                  <a:pt x="903" y="67"/>
                  <a:pt x="901" y="70"/>
                  <a:pt x="902" y="70"/>
                </a:cubicBezTo>
                <a:cubicBezTo>
                  <a:pt x="903" y="68"/>
                  <a:pt x="900" y="67"/>
                  <a:pt x="900" y="65"/>
                </a:cubicBezTo>
                <a:cubicBezTo>
                  <a:pt x="900" y="65"/>
                  <a:pt x="900" y="65"/>
                  <a:pt x="900" y="65"/>
                </a:cubicBezTo>
                <a:cubicBezTo>
                  <a:pt x="900" y="66"/>
                  <a:pt x="901" y="67"/>
                  <a:pt x="900" y="69"/>
                </a:cubicBezTo>
                <a:cubicBezTo>
                  <a:pt x="899" y="70"/>
                  <a:pt x="896" y="65"/>
                  <a:pt x="895" y="65"/>
                </a:cubicBezTo>
                <a:cubicBezTo>
                  <a:pt x="894" y="64"/>
                  <a:pt x="893" y="65"/>
                  <a:pt x="892" y="65"/>
                </a:cubicBezTo>
                <a:cubicBezTo>
                  <a:pt x="892" y="65"/>
                  <a:pt x="893" y="65"/>
                  <a:pt x="894" y="66"/>
                </a:cubicBezTo>
                <a:cubicBezTo>
                  <a:pt x="895" y="66"/>
                  <a:pt x="899" y="69"/>
                  <a:pt x="898" y="69"/>
                </a:cubicBezTo>
                <a:cubicBezTo>
                  <a:pt x="897" y="71"/>
                  <a:pt x="894" y="70"/>
                  <a:pt x="891" y="70"/>
                </a:cubicBezTo>
                <a:cubicBezTo>
                  <a:pt x="890" y="71"/>
                  <a:pt x="887" y="72"/>
                  <a:pt x="887" y="72"/>
                </a:cubicBezTo>
                <a:cubicBezTo>
                  <a:pt x="887" y="73"/>
                  <a:pt x="887" y="73"/>
                  <a:pt x="887" y="73"/>
                </a:cubicBezTo>
                <a:cubicBezTo>
                  <a:pt x="887" y="73"/>
                  <a:pt x="887" y="74"/>
                  <a:pt x="887" y="74"/>
                </a:cubicBezTo>
                <a:cubicBezTo>
                  <a:pt x="889" y="76"/>
                  <a:pt x="892" y="77"/>
                  <a:pt x="891" y="79"/>
                </a:cubicBezTo>
                <a:cubicBezTo>
                  <a:pt x="891" y="79"/>
                  <a:pt x="888" y="81"/>
                  <a:pt x="886" y="82"/>
                </a:cubicBezTo>
                <a:cubicBezTo>
                  <a:pt x="886" y="82"/>
                  <a:pt x="886" y="82"/>
                  <a:pt x="886" y="83"/>
                </a:cubicBezTo>
                <a:cubicBezTo>
                  <a:pt x="888" y="81"/>
                  <a:pt x="895" y="84"/>
                  <a:pt x="897" y="82"/>
                </a:cubicBezTo>
                <a:cubicBezTo>
                  <a:pt x="897" y="81"/>
                  <a:pt x="896" y="77"/>
                  <a:pt x="897" y="77"/>
                </a:cubicBezTo>
                <a:cubicBezTo>
                  <a:pt x="900" y="78"/>
                  <a:pt x="900" y="78"/>
                  <a:pt x="902" y="79"/>
                </a:cubicBezTo>
                <a:cubicBezTo>
                  <a:pt x="902" y="79"/>
                  <a:pt x="902" y="80"/>
                  <a:pt x="903" y="80"/>
                </a:cubicBezTo>
                <a:cubicBezTo>
                  <a:pt x="903" y="80"/>
                  <a:pt x="903" y="80"/>
                  <a:pt x="903" y="79"/>
                </a:cubicBezTo>
                <a:cubicBezTo>
                  <a:pt x="903" y="79"/>
                  <a:pt x="903" y="79"/>
                  <a:pt x="903" y="79"/>
                </a:cubicBezTo>
                <a:cubicBezTo>
                  <a:pt x="904" y="80"/>
                  <a:pt x="905" y="84"/>
                  <a:pt x="905" y="85"/>
                </a:cubicBezTo>
                <a:cubicBezTo>
                  <a:pt x="904" y="86"/>
                  <a:pt x="902" y="86"/>
                  <a:pt x="900" y="86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900" y="87"/>
                  <a:pt x="900" y="87"/>
                  <a:pt x="900" y="87"/>
                </a:cubicBezTo>
                <a:cubicBezTo>
                  <a:pt x="899" y="88"/>
                  <a:pt x="898" y="88"/>
                  <a:pt x="898" y="89"/>
                </a:cubicBezTo>
                <a:cubicBezTo>
                  <a:pt x="897" y="90"/>
                  <a:pt x="899" y="91"/>
                  <a:pt x="900" y="92"/>
                </a:cubicBezTo>
                <a:cubicBezTo>
                  <a:pt x="902" y="92"/>
                  <a:pt x="903" y="92"/>
                  <a:pt x="904" y="91"/>
                </a:cubicBezTo>
                <a:cubicBezTo>
                  <a:pt x="904" y="90"/>
                  <a:pt x="906" y="91"/>
                  <a:pt x="907" y="91"/>
                </a:cubicBezTo>
                <a:cubicBezTo>
                  <a:pt x="907" y="91"/>
                  <a:pt x="907" y="91"/>
                  <a:pt x="907" y="91"/>
                </a:cubicBezTo>
                <a:cubicBezTo>
                  <a:pt x="906" y="90"/>
                  <a:pt x="903" y="90"/>
                  <a:pt x="904" y="90"/>
                </a:cubicBezTo>
                <a:cubicBezTo>
                  <a:pt x="905" y="87"/>
                  <a:pt x="904" y="87"/>
                  <a:pt x="906" y="85"/>
                </a:cubicBezTo>
                <a:cubicBezTo>
                  <a:pt x="906" y="84"/>
                  <a:pt x="910" y="83"/>
                  <a:pt x="912" y="82"/>
                </a:cubicBezTo>
                <a:cubicBezTo>
                  <a:pt x="912" y="81"/>
                  <a:pt x="912" y="80"/>
                  <a:pt x="912" y="80"/>
                </a:cubicBezTo>
                <a:cubicBezTo>
                  <a:pt x="914" y="77"/>
                  <a:pt x="913" y="77"/>
                  <a:pt x="915" y="75"/>
                </a:cubicBezTo>
                <a:cubicBezTo>
                  <a:pt x="920" y="75"/>
                  <a:pt x="926" y="76"/>
                  <a:pt x="928" y="79"/>
                </a:cubicBezTo>
                <a:cubicBezTo>
                  <a:pt x="928" y="79"/>
                  <a:pt x="928" y="78"/>
                  <a:pt x="928" y="78"/>
                </a:cubicBezTo>
                <a:cubicBezTo>
                  <a:pt x="928" y="78"/>
                  <a:pt x="928" y="78"/>
                  <a:pt x="929" y="78"/>
                </a:cubicBezTo>
                <a:cubicBezTo>
                  <a:pt x="928" y="78"/>
                  <a:pt x="926" y="76"/>
                  <a:pt x="926" y="76"/>
                </a:cubicBezTo>
                <a:cubicBezTo>
                  <a:pt x="922" y="75"/>
                  <a:pt x="922" y="75"/>
                  <a:pt x="919" y="74"/>
                </a:cubicBezTo>
                <a:cubicBezTo>
                  <a:pt x="918" y="74"/>
                  <a:pt x="915" y="75"/>
                  <a:pt x="915" y="74"/>
                </a:cubicBezTo>
                <a:cubicBezTo>
                  <a:pt x="917" y="72"/>
                  <a:pt x="913" y="71"/>
                  <a:pt x="915" y="68"/>
                </a:cubicBezTo>
                <a:cubicBezTo>
                  <a:pt x="915" y="68"/>
                  <a:pt x="924" y="66"/>
                  <a:pt x="924" y="66"/>
                </a:cubicBezTo>
                <a:cubicBezTo>
                  <a:pt x="928" y="67"/>
                  <a:pt x="925" y="72"/>
                  <a:pt x="928" y="73"/>
                </a:cubicBezTo>
                <a:cubicBezTo>
                  <a:pt x="929" y="73"/>
                  <a:pt x="933" y="74"/>
                  <a:pt x="933" y="74"/>
                </a:cubicBezTo>
                <a:cubicBezTo>
                  <a:pt x="932" y="77"/>
                  <a:pt x="931" y="76"/>
                  <a:pt x="930" y="79"/>
                </a:cubicBezTo>
                <a:cubicBezTo>
                  <a:pt x="932" y="79"/>
                  <a:pt x="935" y="81"/>
                  <a:pt x="937" y="84"/>
                </a:cubicBezTo>
                <a:cubicBezTo>
                  <a:pt x="937" y="86"/>
                  <a:pt x="944" y="88"/>
                  <a:pt x="942" y="90"/>
                </a:cubicBezTo>
                <a:cubicBezTo>
                  <a:pt x="942" y="90"/>
                  <a:pt x="941" y="90"/>
                  <a:pt x="940" y="89"/>
                </a:cubicBezTo>
                <a:cubicBezTo>
                  <a:pt x="940" y="89"/>
                  <a:pt x="940" y="89"/>
                  <a:pt x="940" y="89"/>
                </a:cubicBezTo>
                <a:cubicBezTo>
                  <a:pt x="941" y="89"/>
                  <a:pt x="941" y="90"/>
                  <a:pt x="941" y="90"/>
                </a:cubicBezTo>
                <a:cubicBezTo>
                  <a:pt x="941" y="90"/>
                  <a:pt x="941" y="90"/>
                  <a:pt x="940" y="90"/>
                </a:cubicBezTo>
                <a:cubicBezTo>
                  <a:pt x="940" y="90"/>
                  <a:pt x="940" y="90"/>
                  <a:pt x="940" y="90"/>
                </a:cubicBezTo>
                <a:cubicBezTo>
                  <a:pt x="940" y="89"/>
                  <a:pt x="939" y="89"/>
                  <a:pt x="939" y="89"/>
                </a:cubicBezTo>
                <a:cubicBezTo>
                  <a:pt x="940" y="89"/>
                  <a:pt x="940" y="88"/>
                  <a:pt x="940" y="88"/>
                </a:cubicBezTo>
                <a:cubicBezTo>
                  <a:pt x="939" y="87"/>
                  <a:pt x="938" y="86"/>
                  <a:pt x="938" y="86"/>
                </a:cubicBezTo>
                <a:cubicBezTo>
                  <a:pt x="937" y="86"/>
                  <a:pt x="936" y="86"/>
                  <a:pt x="935" y="86"/>
                </a:cubicBezTo>
                <a:cubicBezTo>
                  <a:pt x="936" y="86"/>
                  <a:pt x="936" y="87"/>
                  <a:pt x="937" y="87"/>
                </a:cubicBezTo>
                <a:cubicBezTo>
                  <a:pt x="938" y="87"/>
                  <a:pt x="937" y="88"/>
                  <a:pt x="937" y="88"/>
                </a:cubicBezTo>
                <a:cubicBezTo>
                  <a:pt x="936" y="90"/>
                  <a:pt x="935" y="90"/>
                  <a:pt x="934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5" y="91"/>
                  <a:pt x="935" y="91"/>
                </a:cubicBezTo>
                <a:cubicBezTo>
                  <a:pt x="935" y="91"/>
                  <a:pt x="934" y="91"/>
                  <a:pt x="934" y="91"/>
                </a:cubicBezTo>
                <a:cubicBezTo>
                  <a:pt x="934" y="91"/>
                  <a:pt x="933" y="92"/>
                  <a:pt x="933" y="92"/>
                </a:cubicBezTo>
                <a:cubicBezTo>
                  <a:pt x="932" y="93"/>
                  <a:pt x="934" y="94"/>
                  <a:pt x="933" y="94"/>
                </a:cubicBezTo>
                <a:cubicBezTo>
                  <a:pt x="930" y="93"/>
                  <a:pt x="932" y="90"/>
                  <a:pt x="928" y="89"/>
                </a:cubicBezTo>
                <a:cubicBezTo>
                  <a:pt x="927" y="89"/>
                  <a:pt x="925" y="91"/>
                  <a:pt x="925" y="90"/>
                </a:cubicBezTo>
                <a:cubicBezTo>
                  <a:pt x="927" y="88"/>
                  <a:pt x="924" y="87"/>
                  <a:pt x="923" y="85"/>
                </a:cubicBezTo>
                <a:cubicBezTo>
                  <a:pt x="921" y="86"/>
                  <a:pt x="919" y="86"/>
                  <a:pt x="918" y="86"/>
                </a:cubicBezTo>
                <a:cubicBezTo>
                  <a:pt x="916" y="85"/>
                  <a:pt x="916" y="85"/>
                  <a:pt x="915" y="84"/>
                </a:cubicBezTo>
                <a:cubicBezTo>
                  <a:pt x="915" y="86"/>
                  <a:pt x="914" y="87"/>
                  <a:pt x="915" y="88"/>
                </a:cubicBezTo>
                <a:cubicBezTo>
                  <a:pt x="916" y="89"/>
                  <a:pt x="916" y="89"/>
                  <a:pt x="916" y="89"/>
                </a:cubicBezTo>
                <a:cubicBezTo>
                  <a:pt x="915" y="89"/>
                  <a:pt x="915" y="88"/>
                  <a:pt x="915" y="88"/>
                </a:cubicBezTo>
                <a:cubicBezTo>
                  <a:pt x="914" y="87"/>
                  <a:pt x="913" y="87"/>
                  <a:pt x="913" y="87"/>
                </a:cubicBezTo>
                <a:cubicBezTo>
                  <a:pt x="911" y="90"/>
                  <a:pt x="919" y="92"/>
                  <a:pt x="918" y="95"/>
                </a:cubicBezTo>
                <a:cubicBezTo>
                  <a:pt x="918" y="95"/>
                  <a:pt x="917" y="95"/>
                  <a:pt x="917" y="95"/>
                </a:cubicBezTo>
                <a:cubicBezTo>
                  <a:pt x="915" y="97"/>
                  <a:pt x="915" y="97"/>
                  <a:pt x="913" y="99"/>
                </a:cubicBezTo>
                <a:cubicBezTo>
                  <a:pt x="913" y="100"/>
                  <a:pt x="911" y="100"/>
                  <a:pt x="910" y="100"/>
                </a:cubicBezTo>
                <a:cubicBezTo>
                  <a:pt x="906" y="99"/>
                  <a:pt x="906" y="99"/>
                  <a:pt x="903" y="98"/>
                </a:cubicBezTo>
                <a:cubicBezTo>
                  <a:pt x="902" y="98"/>
                  <a:pt x="897" y="95"/>
                  <a:pt x="898" y="94"/>
                </a:cubicBezTo>
                <a:cubicBezTo>
                  <a:pt x="898" y="94"/>
                  <a:pt x="898" y="93"/>
                  <a:pt x="898" y="93"/>
                </a:cubicBezTo>
                <a:cubicBezTo>
                  <a:pt x="898" y="92"/>
                  <a:pt x="897" y="92"/>
                  <a:pt x="896" y="92"/>
                </a:cubicBezTo>
                <a:cubicBezTo>
                  <a:pt x="893" y="90"/>
                  <a:pt x="891" y="94"/>
                  <a:pt x="887" y="93"/>
                </a:cubicBezTo>
                <a:cubicBezTo>
                  <a:pt x="886" y="93"/>
                  <a:pt x="889" y="92"/>
                  <a:pt x="889" y="91"/>
                </a:cubicBezTo>
                <a:cubicBezTo>
                  <a:pt x="891" y="89"/>
                  <a:pt x="893" y="90"/>
                  <a:pt x="894" y="87"/>
                </a:cubicBezTo>
                <a:cubicBezTo>
                  <a:pt x="894" y="87"/>
                  <a:pt x="893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2" y="86"/>
                  <a:pt x="892" y="86"/>
                  <a:pt x="892" y="86"/>
                </a:cubicBezTo>
                <a:cubicBezTo>
                  <a:pt x="893" y="87"/>
                  <a:pt x="895" y="86"/>
                  <a:pt x="896" y="86"/>
                </a:cubicBezTo>
                <a:cubicBezTo>
                  <a:pt x="895" y="85"/>
                  <a:pt x="895" y="84"/>
                  <a:pt x="893" y="83"/>
                </a:cubicBezTo>
                <a:cubicBezTo>
                  <a:pt x="892" y="83"/>
                  <a:pt x="886" y="84"/>
                  <a:pt x="885" y="83"/>
                </a:cubicBezTo>
                <a:cubicBezTo>
                  <a:pt x="885" y="84"/>
                  <a:pt x="885" y="83"/>
                  <a:pt x="884" y="82"/>
                </a:cubicBezTo>
                <a:cubicBezTo>
                  <a:pt x="884" y="82"/>
                  <a:pt x="883" y="82"/>
                  <a:pt x="883" y="82"/>
                </a:cubicBezTo>
                <a:cubicBezTo>
                  <a:pt x="883" y="82"/>
                  <a:pt x="882" y="81"/>
                  <a:pt x="882" y="81"/>
                </a:cubicBezTo>
                <a:cubicBezTo>
                  <a:pt x="880" y="80"/>
                  <a:pt x="880" y="80"/>
                  <a:pt x="877" y="79"/>
                </a:cubicBezTo>
                <a:cubicBezTo>
                  <a:pt x="876" y="78"/>
                  <a:pt x="871" y="78"/>
                  <a:pt x="869" y="78"/>
                </a:cubicBezTo>
                <a:cubicBezTo>
                  <a:pt x="869" y="79"/>
                  <a:pt x="866" y="79"/>
                  <a:pt x="865" y="79"/>
                </a:cubicBezTo>
                <a:cubicBezTo>
                  <a:pt x="864" y="79"/>
                  <a:pt x="864" y="78"/>
                  <a:pt x="863" y="78"/>
                </a:cubicBezTo>
                <a:cubicBezTo>
                  <a:pt x="864" y="79"/>
                  <a:pt x="864" y="80"/>
                  <a:pt x="866" y="80"/>
                </a:cubicBezTo>
                <a:cubicBezTo>
                  <a:pt x="867" y="80"/>
                  <a:pt x="872" y="80"/>
                  <a:pt x="872" y="80"/>
                </a:cubicBezTo>
                <a:cubicBezTo>
                  <a:pt x="870" y="82"/>
                  <a:pt x="863" y="80"/>
                  <a:pt x="862" y="82"/>
                </a:cubicBezTo>
                <a:cubicBezTo>
                  <a:pt x="861" y="83"/>
                  <a:pt x="862" y="88"/>
                  <a:pt x="861" y="87"/>
                </a:cubicBezTo>
                <a:cubicBezTo>
                  <a:pt x="858" y="86"/>
                  <a:pt x="858" y="86"/>
                  <a:pt x="855" y="85"/>
                </a:cubicBezTo>
                <a:cubicBezTo>
                  <a:pt x="854" y="84"/>
                  <a:pt x="854" y="81"/>
                  <a:pt x="855" y="80"/>
                </a:cubicBezTo>
                <a:cubicBezTo>
                  <a:pt x="856" y="78"/>
                  <a:pt x="856" y="78"/>
                  <a:pt x="858" y="76"/>
                </a:cubicBezTo>
                <a:cubicBezTo>
                  <a:pt x="858" y="76"/>
                  <a:pt x="858" y="76"/>
                  <a:pt x="858" y="76"/>
                </a:cubicBezTo>
                <a:cubicBezTo>
                  <a:pt x="856" y="75"/>
                  <a:pt x="855" y="73"/>
                  <a:pt x="856" y="73"/>
                </a:cubicBezTo>
                <a:cubicBezTo>
                  <a:pt x="857" y="71"/>
                  <a:pt x="865" y="73"/>
                  <a:pt x="866" y="71"/>
                </a:cubicBezTo>
                <a:cubicBezTo>
                  <a:pt x="867" y="71"/>
                  <a:pt x="865" y="66"/>
                  <a:pt x="866" y="66"/>
                </a:cubicBezTo>
                <a:cubicBezTo>
                  <a:pt x="869" y="67"/>
                  <a:pt x="869" y="68"/>
                  <a:pt x="872" y="69"/>
                </a:cubicBezTo>
                <a:cubicBezTo>
                  <a:pt x="873" y="69"/>
                  <a:pt x="876" y="74"/>
                  <a:pt x="875" y="74"/>
                </a:cubicBezTo>
                <a:cubicBezTo>
                  <a:pt x="874" y="76"/>
                  <a:pt x="872" y="76"/>
                  <a:pt x="870" y="77"/>
                </a:cubicBezTo>
                <a:cubicBezTo>
                  <a:pt x="872" y="77"/>
                  <a:pt x="876" y="77"/>
                  <a:pt x="878" y="77"/>
                </a:cubicBezTo>
                <a:cubicBezTo>
                  <a:pt x="882" y="78"/>
                  <a:pt x="882" y="78"/>
                  <a:pt x="882" y="78"/>
                </a:cubicBezTo>
                <a:cubicBezTo>
                  <a:pt x="883" y="76"/>
                  <a:pt x="883" y="74"/>
                  <a:pt x="881" y="73"/>
                </a:cubicBezTo>
                <a:cubicBezTo>
                  <a:pt x="881" y="73"/>
                  <a:pt x="881" y="73"/>
                  <a:pt x="881" y="74"/>
                </a:cubicBezTo>
                <a:cubicBezTo>
                  <a:pt x="880" y="72"/>
                  <a:pt x="877" y="71"/>
                  <a:pt x="878" y="69"/>
                </a:cubicBezTo>
                <a:cubicBezTo>
                  <a:pt x="878" y="69"/>
                  <a:pt x="879" y="69"/>
                  <a:pt x="881" y="69"/>
                </a:cubicBezTo>
                <a:cubicBezTo>
                  <a:pt x="879" y="69"/>
                  <a:pt x="878" y="68"/>
                  <a:pt x="878" y="68"/>
                </a:cubicBezTo>
                <a:cubicBezTo>
                  <a:pt x="877" y="68"/>
                  <a:pt x="875" y="67"/>
                  <a:pt x="874" y="66"/>
                </a:cubicBezTo>
                <a:cubicBezTo>
                  <a:pt x="871" y="65"/>
                  <a:pt x="872" y="64"/>
                  <a:pt x="869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8" y="63"/>
                  <a:pt x="868" y="63"/>
                  <a:pt x="868" y="63"/>
                </a:cubicBezTo>
                <a:cubicBezTo>
                  <a:pt x="867" y="63"/>
                  <a:pt x="864" y="63"/>
                  <a:pt x="863" y="63"/>
                </a:cubicBezTo>
                <a:cubicBezTo>
                  <a:pt x="863" y="63"/>
                  <a:pt x="861" y="63"/>
                  <a:pt x="860" y="63"/>
                </a:cubicBezTo>
                <a:cubicBezTo>
                  <a:pt x="860" y="63"/>
                  <a:pt x="860" y="63"/>
                  <a:pt x="860" y="63"/>
                </a:cubicBezTo>
                <a:cubicBezTo>
                  <a:pt x="860" y="63"/>
                  <a:pt x="860" y="63"/>
                  <a:pt x="859" y="63"/>
                </a:cubicBezTo>
                <a:cubicBezTo>
                  <a:pt x="859" y="63"/>
                  <a:pt x="859" y="63"/>
                  <a:pt x="859" y="63"/>
                </a:cubicBezTo>
                <a:cubicBezTo>
                  <a:pt x="858" y="66"/>
                  <a:pt x="861" y="67"/>
                  <a:pt x="860" y="69"/>
                </a:cubicBezTo>
                <a:cubicBezTo>
                  <a:pt x="860" y="69"/>
                  <a:pt x="859" y="69"/>
                  <a:pt x="859" y="69"/>
                </a:cubicBezTo>
                <a:cubicBezTo>
                  <a:pt x="857" y="71"/>
                  <a:pt x="851" y="69"/>
                  <a:pt x="849" y="71"/>
                </a:cubicBezTo>
                <a:cubicBezTo>
                  <a:pt x="849" y="72"/>
                  <a:pt x="850" y="74"/>
                  <a:pt x="849" y="73"/>
                </a:cubicBezTo>
                <a:cubicBezTo>
                  <a:pt x="847" y="73"/>
                  <a:pt x="847" y="71"/>
                  <a:pt x="847" y="70"/>
                </a:cubicBezTo>
                <a:cubicBezTo>
                  <a:pt x="846" y="70"/>
                  <a:pt x="844" y="69"/>
                  <a:pt x="845" y="69"/>
                </a:cubicBezTo>
                <a:cubicBezTo>
                  <a:pt x="845" y="69"/>
                  <a:pt x="845" y="69"/>
                  <a:pt x="845" y="69"/>
                </a:cubicBezTo>
                <a:cubicBezTo>
                  <a:pt x="845" y="68"/>
                  <a:pt x="844" y="67"/>
                  <a:pt x="844" y="66"/>
                </a:cubicBezTo>
                <a:cubicBezTo>
                  <a:pt x="843" y="65"/>
                  <a:pt x="842" y="64"/>
                  <a:pt x="841" y="64"/>
                </a:cubicBezTo>
                <a:cubicBezTo>
                  <a:pt x="841" y="64"/>
                  <a:pt x="841" y="64"/>
                  <a:pt x="841" y="64"/>
                </a:cubicBezTo>
                <a:cubicBezTo>
                  <a:pt x="840" y="64"/>
                  <a:pt x="840" y="64"/>
                  <a:pt x="839" y="64"/>
                </a:cubicBezTo>
                <a:cubicBezTo>
                  <a:pt x="839" y="64"/>
                  <a:pt x="839" y="64"/>
                  <a:pt x="839" y="64"/>
                </a:cubicBezTo>
                <a:cubicBezTo>
                  <a:pt x="838" y="65"/>
                  <a:pt x="837" y="65"/>
                  <a:pt x="836" y="66"/>
                </a:cubicBezTo>
                <a:cubicBezTo>
                  <a:pt x="836" y="66"/>
                  <a:pt x="836" y="66"/>
                  <a:pt x="836" y="66"/>
                </a:cubicBezTo>
                <a:cubicBezTo>
                  <a:pt x="837" y="66"/>
                  <a:pt x="838" y="68"/>
                  <a:pt x="838" y="69"/>
                </a:cubicBezTo>
                <a:cubicBezTo>
                  <a:pt x="838" y="69"/>
                  <a:pt x="838" y="69"/>
                  <a:pt x="838" y="69"/>
                </a:cubicBezTo>
                <a:cubicBezTo>
                  <a:pt x="838" y="69"/>
                  <a:pt x="844" y="70"/>
                  <a:pt x="845" y="70"/>
                </a:cubicBezTo>
                <a:cubicBezTo>
                  <a:pt x="848" y="71"/>
                  <a:pt x="846" y="75"/>
                  <a:pt x="849" y="76"/>
                </a:cubicBezTo>
                <a:cubicBezTo>
                  <a:pt x="850" y="76"/>
                  <a:pt x="850" y="75"/>
                  <a:pt x="850" y="75"/>
                </a:cubicBezTo>
                <a:cubicBezTo>
                  <a:pt x="850" y="74"/>
                  <a:pt x="849" y="74"/>
                  <a:pt x="850" y="73"/>
                </a:cubicBezTo>
                <a:cubicBezTo>
                  <a:pt x="850" y="73"/>
                  <a:pt x="850" y="74"/>
                  <a:pt x="850" y="75"/>
                </a:cubicBezTo>
                <a:cubicBezTo>
                  <a:pt x="851" y="76"/>
                  <a:pt x="853" y="78"/>
                  <a:pt x="852" y="79"/>
                </a:cubicBezTo>
                <a:cubicBezTo>
                  <a:pt x="852" y="80"/>
                  <a:pt x="849" y="77"/>
                  <a:pt x="848" y="77"/>
                </a:cubicBezTo>
                <a:cubicBezTo>
                  <a:pt x="845" y="76"/>
                  <a:pt x="842" y="81"/>
                  <a:pt x="839" y="80"/>
                </a:cubicBezTo>
                <a:cubicBezTo>
                  <a:pt x="838" y="80"/>
                  <a:pt x="838" y="76"/>
                  <a:pt x="839" y="75"/>
                </a:cubicBezTo>
                <a:cubicBezTo>
                  <a:pt x="840" y="73"/>
                  <a:pt x="837" y="72"/>
                  <a:pt x="837" y="70"/>
                </a:cubicBezTo>
                <a:cubicBezTo>
                  <a:pt x="837" y="70"/>
                  <a:pt x="837" y="70"/>
                  <a:pt x="837" y="70"/>
                </a:cubicBezTo>
                <a:cubicBezTo>
                  <a:pt x="835" y="71"/>
                  <a:pt x="834" y="71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3"/>
                  <a:pt x="833" y="73"/>
                  <a:pt x="833" y="73"/>
                </a:cubicBezTo>
                <a:cubicBezTo>
                  <a:pt x="833" y="72"/>
                  <a:pt x="833" y="72"/>
                  <a:pt x="833" y="71"/>
                </a:cubicBezTo>
                <a:cubicBezTo>
                  <a:pt x="832" y="71"/>
                  <a:pt x="832" y="71"/>
                  <a:pt x="831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2"/>
                  <a:pt x="830" y="72"/>
                  <a:pt x="829" y="72"/>
                </a:cubicBezTo>
                <a:cubicBezTo>
                  <a:pt x="827" y="73"/>
                  <a:pt x="826" y="74"/>
                  <a:pt x="824" y="74"/>
                </a:cubicBezTo>
                <a:cubicBezTo>
                  <a:pt x="823" y="73"/>
                  <a:pt x="824" y="71"/>
                  <a:pt x="824" y="70"/>
                </a:cubicBezTo>
                <a:cubicBezTo>
                  <a:pt x="826" y="68"/>
                  <a:pt x="823" y="67"/>
                  <a:pt x="825" y="65"/>
                </a:cubicBezTo>
                <a:cubicBezTo>
                  <a:pt x="825" y="65"/>
                  <a:pt x="826" y="65"/>
                  <a:pt x="826" y="66"/>
                </a:cubicBezTo>
                <a:cubicBezTo>
                  <a:pt x="826" y="65"/>
                  <a:pt x="826" y="63"/>
                  <a:pt x="826" y="63"/>
                </a:cubicBezTo>
                <a:cubicBezTo>
                  <a:pt x="827" y="61"/>
                  <a:pt x="830" y="62"/>
                  <a:pt x="832" y="61"/>
                </a:cubicBezTo>
                <a:cubicBezTo>
                  <a:pt x="833" y="61"/>
                  <a:pt x="833" y="60"/>
                  <a:pt x="833" y="60"/>
                </a:cubicBezTo>
                <a:cubicBezTo>
                  <a:pt x="833" y="60"/>
                  <a:pt x="833" y="60"/>
                  <a:pt x="833" y="59"/>
                </a:cubicBezTo>
                <a:cubicBezTo>
                  <a:pt x="833" y="59"/>
                  <a:pt x="832" y="58"/>
                  <a:pt x="833" y="58"/>
                </a:cubicBezTo>
                <a:cubicBezTo>
                  <a:pt x="833" y="59"/>
                  <a:pt x="834" y="59"/>
                  <a:pt x="834" y="59"/>
                </a:cubicBezTo>
                <a:cubicBezTo>
                  <a:pt x="835" y="58"/>
                  <a:pt x="835" y="58"/>
                  <a:pt x="836" y="57"/>
                </a:cubicBezTo>
                <a:cubicBezTo>
                  <a:pt x="835" y="58"/>
                  <a:pt x="834" y="58"/>
                  <a:pt x="833" y="58"/>
                </a:cubicBezTo>
                <a:cubicBezTo>
                  <a:pt x="832" y="57"/>
                  <a:pt x="835" y="54"/>
                  <a:pt x="836" y="53"/>
                </a:cubicBezTo>
                <a:cubicBezTo>
                  <a:pt x="837" y="51"/>
                  <a:pt x="833" y="50"/>
                  <a:pt x="835" y="47"/>
                </a:cubicBezTo>
                <a:cubicBezTo>
                  <a:pt x="835" y="47"/>
                  <a:pt x="841" y="46"/>
                  <a:pt x="842" y="46"/>
                </a:cubicBezTo>
                <a:cubicBezTo>
                  <a:pt x="842" y="46"/>
                  <a:pt x="842" y="46"/>
                  <a:pt x="842" y="46"/>
                </a:cubicBezTo>
                <a:cubicBezTo>
                  <a:pt x="843" y="46"/>
                  <a:pt x="843" y="46"/>
                  <a:pt x="844" y="45"/>
                </a:cubicBezTo>
                <a:cubicBezTo>
                  <a:pt x="844" y="45"/>
                  <a:pt x="843" y="43"/>
                  <a:pt x="844" y="43"/>
                </a:cubicBezTo>
                <a:cubicBezTo>
                  <a:pt x="847" y="44"/>
                  <a:pt x="847" y="44"/>
                  <a:pt x="850" y="45"/>
                </a:cubicBezTo>
                <a:cubicBezTo>
                  <a:pt x="851" y="46"/>
                  <a:pt x="856" y="49"/>
                  <a:pt x="855" y="49"/>
                </a:cubicBezTo>
                <a:cubicBezTo>
                  <a:pt x="854" y="52"/>
                  <a:pt x="850" y="50"/>
                  <a:pt x="849" y="53"/>
                </a:cubicBezTo>
                <a:cubicBezTo>
                  <a:pt x="849" y="53"/>
                  <a:pt x="846" y="54"/>
                  <a:pt x="845" y="54"/>
                </a:cubicBezTo>
                <a:cubicBezTo>
                  <a:pt x="845" y="54"/>
                  <a:pt x="845" y="54"/>
                  <a:pt x="845" y="54"/>
                </a:cubicBezTo>
                <a:cubicBezTo>
                  <a:pt x="845" y="55"/>
                  <a:pt x="843" y="57"/>
                  <a:pt x="843" y="58"/>
                </a:cubicBezTo>
                <a:cubicBezTo>
                  <a:pt x="841" y="60"/>
                  <a:pt x="844" y="61"/>
                  <a:pt x="845" y="63"/>
                </a:cubicBezTo>
                <a:cubicBezTo>
                  <a:pt x="847" y="62"/>
                  <a:pt x="849" y="62"/>
                  <a:pt x="851" y="62"/>
                </a:cubicBezTo>
                <a:cubicBezTo>
                  <a:pt x="850" y="61"/>
                  <a:pt x="852" y="60"/>
                  <a:pt x="851" y="61"/>
                </a:cubicBezTo>
                <a:cubicBezTo>
                  <a:pt x="851" y="61"/>
                  <a:pt x="851" y="61"/>
                  <a:pt x="851" y="62"/>
                </a:cubicBezTo>
                <a:cubicBezTo>
                  <a:pt x="851" y="62"/>
                  <a:pt x="851" y="62"/>
                  <a:pt x="851" y="62"/>
                </a:cubicBezTo>
                <a:cubicBezTo>
                  <a:pt x="852" y="62"/>
                  <a:pt x="853" y="62"/>
                  <a:pt x="854" y="62"/>
                </a:cubicBezTo>
                <a:cubicBezTo>
                  <a:pt x="854" y="62"/>
                  <a:pt x="854" y="62"/>
                  <a:pt x="854" y="62"/>
                </a:cubicBezTo>
                <a:cubicBezTo>
                  <a:pt x="854" y="62"/>
                  <a:pt x="854" y="61"/>
                  <a:pt x="855" y="62"/>
                </a:cubicBezTo>
                <a:cubicBezTo>
                  <a:pt x="855" y="61"/>
                  <a:pt x="855" y="61"/>
                  <a:pt x="855" y="61"/>
                </a:cubicBezTo>
                <a:cubicBezTo>
                  <a:pt x="855" y="60"/>
                  <a:pt x="856" y="58"/>
                  <a:pt x="854" y="57"/>
                </a:cubicBezTo>
                <a:cubicBezTo>
                  <a:pt x="853" y="56"/>
                  <a:pt x="852" y="55"/>
                  <a:pt x="853" y="54"/>
                </a:cubicBezTo>
                <a:cubicBezTo>
                  <a:pt x="851" y="54"/>
                  <a:pt x="850" y="54"/>
                  <a:pt x="851" y="53"/>
                </a:cubicBezTo>
                <a:cubicBezTo>
                  <a:pt x="852" y="51"/>
                  <a:pt x="855" y="52"/>
                  <a:pt x="857" y="50"/>
                </a:cubicBezTo>
                <a:cubicBezTo>
                  <a:pt x="857" y="49"/>
                  <a:pt x="859" y="47"/>
                  <a:pt x="860" y="47"/>
                </a:cubicBezTo>
                <a:cubicBezTo>
                  <a:pt x="860" y="46"/>
                  <a:pt x="857" y="44"/>
                  <a:pt x="859" y="43"/>
                </a:cubicBezTo>
                <a:cubicBezTo>
                  <a:pt x="859" y="42"/>
                  <a:pt x="863" y="42"/>
                  <a:pt x="864" y="42"/>
                </a:cubicBezTo>
                <a:cubicBezTo>
                  <a:pt x="867" y="43"/>
                  <a:pt x="868" y="42"/>
                  <a:pt x="871" y="44"/>
                </a:cubicBezTo>
                <a:cubicBezTo>
                  <a:pt x="871" y="44"/>
                  <a:pt x="871" y="44"/>
                  <a:pt x="871" y="44"/>
                </a:cubicBezTo>
                <a:cubicBezTo>
                  <a:pt x="871" y="44"/>
                  <a:pt x="872" y="44"/>
                  <a:pt x="872" y="43"/>
                </a:cubicBezTo>
                <a:cubicBezTo>
                  <a:pt x="873" y="43"/>
                  <a:pt x="874" y="42"/>
                  <a:pt x="874" y="42"/>
                </a:cubicBezTo>
                <a:cubicBezTo>
                  <a:pt x="873" y="43"/>
                  <a:pt x="873" y="43"/>
                  <a:pt x="872" y="43"/>
                </a:cubicBezTo>
                <a:cubicBezTo>
                  <a:pt x="872" y="44"/>
                  <a:pt x="871" y="44"/>
                  <a:pt x="871" y="44"/>
                </a:cubicBezTo>
                <a:cubicBezTo>
                  <a:pt x="872" y="45"/>
                  <a:pt x="875" y="47"/>
                  <a:pt x="874" y="48"/>
                </a:cubicBezTo>
                <a:cubicBezTo>
                  <a:pt x="873" y="50"/>
                  <a:pt x="873" y="50"/>
                  <a:pt x="872" y="51"/>
                </a:cubicBezTo>
                <a:cubicBezTo>
                  <a:pt x="871" y="51"/>
                  <a:pt x="870" y="51"/>
                  <a:pt x="870" y="52"/>
                </a:cubicBezTo>
                <a:cubicBezTo>
                  <a:pt x="869" y="52"/>
                  <a:pt x="870" y="52"/>
                  <a:pt x="871" y="52"/>
                </a:cubicBezTo>
                <a:cubicBezTo>
                  <a:pt x="871" y="52"/>
                  <a:pt x="871" y="52"/>
                  <a:pt x="871" y="52"/>
                </a:cubicBezTo>
                <a:cubicBezTo>
                  <a:pt x="871" y="53"/>
                  <a:pt x="869" y="53"/>
                  <a:pt x="868" y="54"/>
                </a:cubicBezTo>
                <a:cubicBezTo>
                  <a:pt x="869" y="54"/>
                  <a:pt x="870" y="54"/>
                  <a:pt x="870" y="54"/>
                </a:cubicBezTo>
                <a:cubicBezTo>
                  <a:pt x="868" y="56"/>
                  <a:pt x="868" y="56"/>
                  <a:pt x="866" y="58"/>
                </a:cubicBezTo>
                <a:cubicBezTo>
                  <a:pt x="866" y="58"/>
                  <a:pt x="866" y="59"/>
                  <a:pt x="865" y="59"/>
                </a:cubicBezTo>
                <a:cubicBezTo>
                  <a:pt x="865" y="60"/>
                  <a:pt x="865" y="60"/>
                  <a:pt x="864" y="61"/>
                </a:cubicBezTo>
                <a:cubicBezTo>
                  <a:pt x="865" y="61"/>
                  <a:pt x="866" y="61"/>
                  <a:pt x="867" y="60"/>
                </a:cubicBezTo>
                <a:cubicBezTo>
                  <a:pt x="867" y="59"/>
                  <a:pt x="866" y="59"/>
                  <a:pt x="867" y="58"/>
                </a:cubicBezTo>
                <a:cubicBezTo>
                  <a:pt x="868" y="57"/>
                  <a:pt x="871" y="57"/>
                  <a:pt x="873" y="57"/>
                </a:cubicBezTo>
                <a:cubicBezTo>
                  <a:pt x="876" y="58"/>
                  <a:pt x="879" y="55"/>
                  <a:pt x="882" y="56"/>
                </a:cubicBezTo>
                <a:cubicBezTo>
                  <a:pt x="883" y="56"/>
                  <a:pt x="884" y="58"/>
                  <a:pt x="884" y="58"/>
                </a:cubicBezTo>
                <a:cubicBezTo>
                  <a:pt x="882" y="61"/>
                  <a:pt x="885" y="61"/>
                  <a:pt x="883" y="64"/>
                </a:cubicBezTo>
                <a:cubicBezTo>
                  <a:pt x="883" y="64"/>
                  <a:pt x="880" y="63"/>
                  <a:pt x="879" y="63"/>
                </a:cubicBezTo>
                <a:cubicBezTo>
                  <a:pt x="878" y="65"/>
                  <a:pt x="879" y="66"/>
                  <a:pt x="879" y="67"/>
                </a:cubicBezTo>
                <a:cubicBezTo>
                  <a:pt x="880" y="66"/>
                  <a:pt x="883" y="67"/>
                  <a:pt x="884" y="66"/>
                </a:cubicBezTo>
                <a:cubicBezTo>
                  <a:pt x="884" y="66"/>
                  <a:pt x="884" y="64"/>
                  <a:pt x="884" y="64"/>
                </a:cubicBezTo>
                <a:cubicBezTo>
                  <a:pt x="885" y="63"/>
                  <a:pt x="886" y="63"/>
                  <a:pt x="886" y="63"/>
                </a:cubicBezTo>
                <a:cubicBezTo>
                  <a:pt x="886" y="61"/>
                  <a:pt x="885" y="59"/>
                  <a:pt x="886" y="58"/>
                </a:cubicBezTo>
                <a:cubicBezTo>
                  <a:pt x="886" y="56"/>
                  <a:pt x="887" y="55"/>
                  <a:pt x="889" y="55"/>
                </a:cubicBezTo>
                <a:cubicBezTo>
                  <a:pt x="889" y="54"/>
                  <a:pt x="888" y="54"/>
                  <a:pt x="888" y="54"/>
                </a:cubicBezTo>
                <a:cubicBezTo>
                  <a:pt x="886" y="54"/>
                  <a:pt x="883" y="54"/>
                  <a:pt x="883" y="54"/>
                </a:cubicBezTo>
                <a:cubicBezTo>
                  <a:pt x="879" y="53"/>
                  <a:pt x="880" y="53"/>
                  <a:pt x="877" y="52"/>
                </a:cubicBezTo>
                <a:cubicBezTo>
                  <a:pt x="876" y="51"/>
                  <a:pt x="876" y="49"/>
                  <a:pt x="877" y="49"/>
                </a:cubicBezTo>
                <a:cubicBezTo>
                  <a:pt x="878" y="47"/>
                  <a:pt x="874" y="45"/>
                  <a:pt x="876" y="43"/>
                </a:cubicBezTo>
                <a:cubicBezTo>
                  <a:pt x="876" y="43"/>
                  <a:pt x="877" y="43"/>
                  <a:pt x="878" y="42"/>
                </a:cubicBezTo>
                <a:cubicBezTo>
                  <a:pt x="878" y="42"/>
                  <a:pt x="878" y="42"/>
                  <a:pt x="878" y="42"/>
                </a:cubicBezTo>
                <a:cubicBezTo>
                  <a:pt x="879" y="41"/>
                  <a:pt x="879" y="40"/>
                  <a:pt x="880" y="39"/>
                </a:cubicBezTo>
                <a:cubicBezTo>
                  <a:pt x="878" y="39"/>
                  <a:pt x="876" y="39"/>
                  <a:pt x="875" y="41"/>
                </a:cubicBezTo>
                <a:cubicBezTo>
                  <a:pt x="874" y="41"/>
                  <a:pt x="874" y="40"/>
                  <a:pt x="873" y="40"/>
                </a:cubicBezTo>
                <a:cubicBezTo>
                  <a:pt x="870" y="39"/>
                  <a:pt x="867" y="43"/>
                  <a:pt x="864" y="42"/>
                </a:cubicBezTo>
                <a:cubicBezTo>
                  <a:pt x="863" y="41"/>
                  <a:pt x="866" y="39"/>
                  <a:pt x="867" y="38"/>
                </a:cubicBezTo>
                <a:cubicBezTo>
                  <a:pt x="868" y="36"/>
                  <a:pt x="867" y="35"/>
                  <a:pt x="868" y="33"/>
                </a:cubicBezTo>
                <a:cubicBezTo>
                  <a:pt x="867" y="33"/>
                  <a:pt x="867" y="33"/>
                  <a:pt x="867" y="33"/>
                </a:cubicBezTo>
                <a:cubicBezTo>
                  <a:pt x="869" y="31"/>
                  <a:pt x="869" y="31"/>
                  <a:pt x="871" y="28"/>
                </a:cubicBezTo>
                <a:cubicBezTo>
                  <a:pt x="871" y="28"/>
                  <a:pt x="873" y="27"/>
                  <a:pt x="874" y="27"/>
                </a:cubicBezTo>
                <a:cubicBezTo>
                  <a:pt x="876" y="28"/>
                  <a:pt x="878" y="27"/>
                  <a:pt x="880" y="27"/>
                </a:cubicBezTo>
                <a:cubicBezTo>
                  <a:pt x="879" y="26"/>
                  <a:pt x="879" y="25"/>
                  <a:pt x="878" y="24"/>
                </a:cubicBezTo>
                <a:cubicBezTo>
                  <a:pt x="878" y="24"/>
                  <a:pt x="878" y="24"/>
                  <a:pt x="878" y="24"/>
                </a:cubicBezTo>
                <a:cubicBezTo>
                  <a:pt x="879" y="22"/>
                  <a:pt x="876" y="20"/>
                  <a:pt x="874" y="19"/>
                </a:cubicBezTo>
                <a:cubicBezTo>
                  <a:pt x="871" y="19"/>
                  <a:pt x="868" y="18"/>
                  <a:pt x="867" y="20"/>
                </a:cubicBezTo>
                <a:cubicBezTo>
                  <a:pt x="866" y="20"/>
                  <a:pt x="866" y="23"/>
                  <a:pt x="865" y="22"/>
                </a:cubicBezTo>
                <a:cubicBezTo>
                  <a:pt x="866" y="23"/>
                  <a:pt x="865" y="23"/>
                  <a:pt x="865" y="23"/>
                </a:cubicBezTo>
                <a:cubicBezTo>
                  <a:pt x="866" y="24"/>
                  <a:pt x="867" y="27"/>
                  <a:pt x="867" y="27"/>
                </a:cubicBezTo>
                <a:cubicBezTo>
                  <a:pt x="865" y="30"/>
                  <a:pt x="864" y="29"/>
                  <a:pt x="862" y="31"/>
                </a:cubicBezTo>
                <a:cubicBezTo>
                  <a:pt x="862" y="32"/>
                  <a:pt x="861" y="31"/>
                  <a:pt x="860" y="31"/>
                </a:cubicBezTo>
                <a:cubicBezTo>
                  <a:pt x="857" y="30"/>
                  <a:pt x="858" y="28"/>
                  <a:pt x="855" y="27"/>
                </a:cubicBezTo>
                <a:cubicBezTo>
                  <a:pt x="854" y="27"/>
                  <a:pt x="850" y="28"/>
                  <a:pt x="851" y="28"/>
                </a:cubicBezTo>
                <a:cubicBezTo>
                  <a:pt x="852" y="25"/>
                  <a:pt x="858" y="27"/>
                  <a:pt x="860" y="25"/>
                </a:cubicBezTo>
                <a:cubicBezTo>
                  <a:pt x="860" y="25"/>
                  <a:pt x="859" y="25"/>
                  <a:pt x="859" y="24"/>
                </a:cubicBezTo>
                <a:cubicBezTo>
                  <a:pt x="858" y="25"/>
                  <a:pt x="857" y="25"/>
                  <a:pt x="856" y="24"/>
                </a:cubicBezTo>
                <a:cubicBezTo>
                  <a:pt x="856" y="24"/>
                  <a:pt x="857" y="24"/>
                  <a:pt x="859" y="24"/>
                </a:cubicBezTo>
                <a:cubicBezTo>
                  <a:pt x="859" y="24"/>
                  <a:pt x="859" y="24"/>
                  <a:pt x="860" y="24"/>
                </a:cubicBezTo>
                <a:cubicBezTo>
                  <a:pt x="860" y="23"/>
                  <a:pt x="859" y="23"/>
                  <a:pt x="858" y="23"/>
                </a:cubicBezTo>
                <a:cubicBezTo>
                  <a:pt x="857" y="22"/>
                  <a:pt x="860" y="23"/>
                  <a:pt x="860" y="23"/>
                </a:cubicBezTo>
                <a:cubicBezTo>
                  <a:pt x="861" y="22"/>
                  <a:pt x="860" y="21"/>
                  <a:pt x="860" y="20"/>
                </a:cubicBezTo>
                <a:cubicBezTo>
                  <a:pt x="860" y="20"/>
                  <a:pt x="859" y="20"/>
                  <a:pt x="859" y="20"/>
                </a:cubicBezTo>
                <a:cubicBezTo>
                  <a:pt x="859" y="20"/>
                  <a:pt x="859" y="20"/>
                  <a:pt x="860" y="20"/>
                </a:cubicBezTo>
                <a:cubicBezTo>
                  <a:pt x="859" y="19"/>
                  <a:pt x="857" y="18"/>
                  <a:pt x="858" y="16"/>
                </a:cubicBezTo>
                <a:cubicBezTo>
                  <a:pt x="859" y="16"/>
                  <a:pt x="862" y="16"/>
                  <a:pt x="863" y="17"/>
                </a:cubicBezTo>
                <a:cubicBezTo>
                  <a:pt x="863" y="17"/>
                  <a:pt x="864" y="17"/>
                  <a:pt x="864" y="17"/>
                </a:cubicBezTo>
                <a:cubicBezTo>
                  <a:pt x="864" y="16"/>
                  <a:pt x="863" y="16"/>
                  <a:pt x="863" y="15"/>
                </a:cubicBezTo>
                <a:cubicBezTo>
                  <a:pt x="863" y="15"/>
                  <a:pt x="862" y="14"/>
                  <a:pt x="862" y="13"/>
                </a:cubicBezTo>
                <a:cubicBezTo>
                  <a:pt x="860" y="13"/>
                  <a:pt x="858" y="13"/>
                  <a:pt x="855" y="13"/>
                </a:cubicBezTo>
                <a:cubicBezTo>
                  <a:pt x="855" y="14"/>
                  <a:pt x="855" y="15"/>
                  <a:pt x="855" y="15"/>
                </a:cubicBezTo>
                <a:cubicBezTo>
                  <a:pt x="853" y="17"/>
                  <a:pt x="855" y="18"/>
                  <a:pt x="853" y="20"/>
                </a:cubicBezTo>
                <a:cubicBezTo>
                  <a:pt x="853" y="21"/>
                  <a:pt x="850" y="19"/>
                  <a:pt x="849" y="19"/>
                </a:cubicBezTo>
                <a:cubicBezTo>
                  <a:pt x="848" y="19"/>
                  <a:pt x="848" y="19"/>
                  <a:pt x="847" y="19"/>
                </a:cubicBezTo>
                <a:cubicBezTo>
                  <a:pt x="847" y="19"/>
                  <a:pt x="848" y="19"/>
                  <a:pt x="848" y="19"/>
                </a:cubicBezTo>
                <a:cubicBezTo>
                  <a:pt x="849" y="20"/>
                  <a:pt x="851" y="21"/>
                  <a:pt x="851" y="22"/>
                </a:cubicBezTo>
                <a:cubicBezTo>
                  <a:pt x="850" y="24"/>
                  <a:pt x="847" y="23"/>
                  <a:pt x="845" y="24"/>
                </a:cubicBezTo>
                <a:cubicBezTo>
                  <a:pt x="845" y="24"/>
                  <a:pt x="844" y="24"/>
                  <a:pt x="844" y="25"/>
                </a:cubicBezTo>
                <a:cubicBezTo>
                  <a:pt x="844" y="25"/>
                  <a:pt x="843" y="26"/>
                  <a:pt x="843" y="26"/>
                </a:cubicBezTo>
                <a:cubicBezTo>
                  <a:pt x="843" y="27"/>
                  <a:pt x="843" y="28"/>
                  <a:pt x="843" y="27"/>
                </a:cubicBezTo>
                <a:cubicBezTo>
                  <a:pt x="842" y="27"/>
                  <a:pt x="842" y="27"/>
                  <a:pt x="841" y="27"/>
                </a:cubicBezTo>
                <a:cubicBezTo>
                  <a:pt x="840" y="27"/>
                  <a:pt x="840" y="27"/>
                  <a:pt x="839" y="28"/>
                </a:cubicBezTo>
                <a:cubicBezTo>
                  <a:pt x="839" y="28"/>
                  <a:pt x="839" y="28"/>
                  <a:pt x="839" y="29"/>
                </a:cubicBezTo>
                <a:cubicBezTo>
                  <a:pt x="837" y="29"/>
                  <a:pt x="836" y="30"/>
                  <a:pt x="834" y="30"/>
                </a:cubicBezTo>
                <a:cubicBezTo>
                  <a:pt x="833" y="29"/>
                  <a:pt x="829" y="26"/>
                  <a:pt x="830" y="25"/>
                </a:cubicBezTo>
                <a:cubicBezTo>
                  <a:pt x="831" y="23"/>
                  <a:pt x="836" y="25"/>
                  <a:pt x="840" y="24"/>
                </a:cubicBezTo>
                <a:cubicBezTo>
                  <a:pt x="839" y="24"/>
                  <a:pt x="839" y="24"/>
                  <a:pt x="838" y="23"/>
                </a:cubicBezTo>
                <a:cubicBezTo>
                  <a:pt x="837" y="23"/>
                  <a:pt x="833" y="23"/>
                  <a:pt x="834" y="22"/>
                </a:cubicBezTo>
                <a:cubicBezTo>
                  <a:pt x="835" y="20"/>
                  <a:pt x="839" y="21"/>
                  <a:pt x="841" y="19"/>
                </a:cubicBezTo>
                <a:cubicBezTo>
                  <a:pt x="841" y="18"/>
                  <a:pt x="841" y="17"/>
                  <a:pt x="842" y="17"/>
                </a:cubicBezTo>
                <a:cubicBezTo>
                  <a:pt x="844" y="17"/>
                  <a:pt x="844" y="18"/>
                  <a:pt x="845" y="18"/>
                </a:cubicBezTo>
                <a:cubicBezTo>
                  <a:pt x="846" y="18"/>
                  <a:pt x="846" y="18"/>
                  <a:pt x="846" y="18"/>
                </a:cubicBezTo>
                <a:cubicBezTo>
                  <a:pt x="847" y="17"/>
                  <a:pt x="846" y="16"/>
                  <a:pt x="844" y="15"/>
                </a:cubicBezTo>
                <a:cubicBezTo>
                  <a:pt x="843" y="15"/>
                  <a:pt x="842" y="15"/>
                  <a:pt x="842" y="14"/>
                </a:cubicBezTo>
                <a:cubicBezTo>
                  <a:pt x="842" y="14"/>
                  <a:pt x="843" y="14"/>
                  <a:pt x="844" y="14"/>
                </a:cubicBezTo>
                <a:cubicBezTo>
                  <a:pt x="843" y="14"/>
                  <a:pt x="843" y="14"/>
                  <a:pt x="843" y="13"/>
                </a:cubicBezTo>
                <a:cubicBezTo>
                  <a:pt x="841" y="13"/>
                  <a:pt x="840" y="13"/>
                  <a:pt x="839" y="13"/>
                </a:cubicBezTo>
                <a:cubicBezTo>
                  <a:pt x="839" y="14"/>
                  <a:pt x="840" y="15"/>
                  <a:pt x="839" y="15"/>
                </a:cubicBezTo>
                <a:cubicBezTo>
                  <a:pt x="839" y="16"/>
                  <a:pt x="837" y="16"/>
                  <a:pt x="836" y="17"/>
                </a:cubicBezTo>
                <a:cubicBezTo>
                  <a:pt x="837" y="17"/>
                  <a:pt x="838" y="18"/>
                  <a:pt x="838" y="18"/>
                </a:cubicBezTo>
                <a:cubicBezTo>
                  <a:pt x="836" y="20"/>
                  <a:pt x="833" y="19"/>
                  <a:pt x="832" y="22"/>
                </a:cubicBezTo>
                <a:cubicBezTo>
                  <a:pt x="832" y="22"/>
                  <a:pt x="831" y="21"/>
                  <a:pt x="830" y="21"/>
                </a:cubicBezTo>
                <a:cubicBezTo>
                  <a:pt x="829" y="22"/>
                  <a:pt x="827" y="22"/>
                  <a:pt x="826" y="24"/>
                </a:cubicBezTo>
                <a:cubicBezTo>
                  <a:pt x="826" y="24"/>
                  <a:pt x="826" y="24"/>
                  <a:pt x="826" y="24"/>
                </a:cubicBezTo>
                <a:cubicBezTo>
                  <a:pt x="827" y="24"/>
                  <a:pt x="832" y="28"/>
                  <a:pt x="831" y="29"/>
                </a:cubicBezTo>
                <a:cubicBezTo>
                  <a:pt x="831" y="29"/>
                  <a:pt x="830" y="29"/>
                  <a:pt x="830" y="30"/>
                </a:cubicBezTo>
                <a:cubicBezTo>
                  <a:pt x="831" y="31"/>
                  <a:pt x="832" y="32"/>
                  <a:pt x="832" y="32"/>
                </a:cubicBezTo>
                <a:cubicBezTo>
                  <a:pt x="835" y="33"/>
                  <a:pt x="837" y="30"/>
                  <a:pt x="841" y="31"/>
                </a:cubicBezTo>
                <a:cubicBezTo>
                  <a:pt x="842" y="31"/>
                  <a:pt x="843" y="32"/>
                  <a:pt x="843" y="32"/>
                </a:cubicBezTo>
                <a:cubicBezTo>
                  <a:pt x="841" y="35"/>
                  <a:pt x="845" y="36"/>
                  <a:pt x="843" y="38"/>
                </a:cubicBezTo>
                <a:cubicBezTo>
                  <a:pt x="843" y="38"/>
                  <a:pt x="842" y="38"/>
                  <a:pt x="841" y="38"/>
                </a:cubicBezTo>
                <a:cubicBezTo>
                  <a:pt x="839" y="39"/>
                  <a:pt x="836" y="38"/>
                  <a:pt x="835" y="40"/>
                </a:cubicBezTo>
                <a:cubicBezTo>
                  <a:pt x="834" y="40"/>
                  <a:pt x="832" y="44"/>
                  <a:pt x="831" y="44"/>
                </a:cubicBezTo>
                <a:cubicBezTo>
                  <a:pt x="831" y="44"/>
                  <a:pt x="831" y="44"/>
                  <a:pt x="831" y="44"/>
                </a:cubicBezTo>
                <a:cubicBezTo>
                  <a:pt x="830" y="45"/>
                  <a:pt x="829" y="45"/>
                  <a:pt x="829" y="45"/>
                </a:cubicBezTo>
                <a:cubicBezTo>
                  <a:pt x="828" y="47"/>
                  <a:pt x="829" y="48"/>
                  <a:pt x="827" y="50"/>
                </a:cubicBezTo>
                <a:cubicBezTo>
                  <a:pt x="828" y="50"/>
                  <a:pt x="827" y="51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7" y="50"/>
                  <a:pt x="827" y="50"/>
                  <a:pt x="827" y="50"/>
                </a:cubicBezTo>
                <a:cubicBezTo>
                  <a:pt x="824" y="49"/>
                  <a:pt x="822" y="52"/>
                  <a:pt x="819" y="51"/>
                </a:cubicBezTo>
                <a:cubicBezTo>
                  <a:pt x="818" y="50"/>
                  <a:pt x="822" y="50"/>
                  <a:pt x="823" y="49"/>
                </a:cubicBezTo>
                <a:cubicBezTo>
                  <a:pt x="823" y="49"/>
                  <a:pt x="822" y="49"/>
                  <a:pt x="822" y="49"/>
                </a:cubicBezTo>
                <a:cubicBezTo>
                  <a:pt x="822" y="49"/>
                  <a:pt x="823" y="49"/>
                  <a:pt x="824" y="49"/>
                </a:cubicBezTo>
                <a:cubicBezTo>
                  <a:pt x="825" y="47"/>
                  <a:pt x="821" y="45"/>
                  <a:pt x="823" y="43"/>
                </a:cubicBezTo>
                <a:cubicBezTo>
                  <a:pt x="823" y="43"/>
                  <a:pt x="826" y="39"/>
                  <a:pt x="827" y="39"/>
                </a:cubicBezTo>
                <a:cubicBezTo>
                  <a:pt x="828" y="40"/>
                  <a:pt x="829" y="40"/>
                  <a:pt x="829" y="40"/>
                </a:cubicBezTo>
                <a:cubicBezTo>
                  <a:pt x="829" y="39"/>
                  <a:pt x="829" y="39"/>
                  <a:pt x="828" y="38"/>
                </a:cubicBezTo>
                <a:cubicBezTo>
                  <a:pt x="827" y="38"/>
                  <a:pt x="831" y="39"/>
                  <a:pt x="832" y="39"/>
                </a:cubicBezTo>
                <a:cubicBezTo>
                  <a:pt x="832" y="38"/>
                  <a:pt x="832" y="37"/>
                  <a:pt x="831" y="36"/>
                </a:cubicBezTo>
                <a:cubicBezTo>
                  <a:pt x="830" y="36"/>
                  <a:pt x="830" y="36"/>
                  <a:pt x="830" y="36"/>
                </a:cubicBezTo>
                <a:cubicBezTo>
                  <a:pt x="829" y="35"/>
                  <a:pt x="826" y="34"/>
                  <a:pt x="827" y="33"/>
                </a:cubicBezTo>
                <a:cubicBezTo>
                  <a:pt x="825" y="33"/>
                  <a:pt x="824" y="33"/>
                  <a:pt x="822" y="33"/>
                </a:cubicBezTo>
                <a:cubicBezTo>
                  <a:pt x="822" y="33"/>
                  <a:pt x="821" y="34"/>
                  <a:pt x="820" y="34"/>
                </a:cubicBezTo>
                <a:cubicBezTo>
                  <a:pt x="820" y="35"/>
                  <a:pt x="819" y="37"/>
                  <a:pt x="818" y="37"/>
                </a:cubicBezTo>
                <a:cubicBezTo>
                  <a:pt x="817" y="40"/>
                  <a:pt x="819" y="40"/>
                  <a:pt x="817" y="42"/>
                </a:cubicBezTo>
                <a:cubicBezTo>
                  <a:pt x="817" y="43"/>
                  <a:pt x="816" y="43"/>
                  <a:pt x="815" y="44"/>
                </a:cubicBezTo>
                <a:cubicBezTo>
                  <a:pt x="816" y="44"/>
                  <a:pt x="816" y="45"/>
                  <a:pt x="815" y="46"/>
                </a:cubicBezTo>
                <a:cubicBezTo>
                  <a:pt x="815" y="47"/>
                  <a:pt x="812" y="47"/>
                  <a:pt x="810" y="48"/>
                </a:cubicBezTo>
                <a:cubicBezTo>
                  <a:pt x="811" y="49"/>
                  <a:pt x="813" y="52"/>
                  <a:pt x="812" y="53"/>
                </a:cubicBezTo>
                <a:cubicBezTo>
                  <a:pt x="811" y="55"/>
                  <a:pt x="803" y="52"/>
                  <a:pt x="801" y="54"/>
                </a:cubicBezTo>
                <a:cubicBezTo>
                  <a:pt x="801" y="55"/>
                  <a:pt x="804" y="57"/>
                  <a:pt x="803" y="57"/>
                </a:cubicBezTo>
                <a:cubicBezTo>
                  <a:pt x="800" y="56"/>
                  <a:pt x="801" y="55"/>
                  <a:pt x="797" y="54"/>
                </a:cubicBezTo>
                <a:cubicBezTo>
                  <a:pt x="797" y="53"/>
                  <a:pt x="793" y="52"/>
                  <a:pt x="793" y="52"/>
                </a:cubicBezTo>
                <a:cubicBezTo>
                  <a:pt x="795" y="49"/>
                  <a:pt x="803" y="52"/>
                  <a:pt x="804" y="50"/>
                </a:cubicBezTo>
                <a:cubicBezTo>
                  <a:pt x="804" y="49"/>
                  <a:pt x="803" y="49"/>
                  <a:pt x="802" y="49"/>
                </a:cubicBezTo>
                <a:cubicBezTo>
                  <a:pt x="802" y="49"/>
                  <a:pt x="801" y="49"/>
                  <a:pt x="801" y="48"/>
                </a:cubicBezTo>
                <a:cubicBezTo>
                  <a:pt x="801" y="48"/>
                  <a:pt x="801" y="48"/>
                  <a:pt x="802" y="49"/>
                </a:cubicBezTo>
                <a:cubicBezTo>
                  <a:pt x="804" y="49"/>
                  <a:pt x="806" y="47"/>
                  <a:pt x="809" y="47"/>
                </a:cubicBezTo>
                <a:cubicBezTo>
                  <a:pt x="807" y="45"/>
                  <a:pt x="809" y="42"/>
                  <a:pt x="806" y="41"/>
                </a:cubicBezTo>
                <a:cubicBezTo>
                  <a:pt x="806" y="41"/>
                  <a:pt x="806" y="41"/>
                  <a:pt x="806" y="41"/>
                </a:cubicBezTo>
                <a:cubicBezTo>
                  <a:pt x="806" y="40"/>
                  <a:pt x="805" y="39"/>
                  <a:pt x="806" y="37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6" y="37"/>
                  <a:pt x="806" y="36"/>
                  <a:pt x="805" y="36"/>
                </a:cubicBezTo>
                <a:cubicBezTo>
                  <a:pt x="805" y="36"/>
                  <a:pt x="805" y="37"/>
                  <a:pt x="805" y="38"/>
                </a:cubicBezTo>
                <a:cubicBezTo>
                  <a:pt x="804" y="39"/>
                  <a:pt x="797" y="41"/>
                  <a:pt x="796" y="40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5" y="41"/>
                  <a:pt x="794" y="41"/>
                  <a:pt x="793" y="42"/>
                </a:cubicBezTo>
                <a:cubicBezTo>
                  <a:pt x="793" y="43"/>
                  <a:pt x="793" y="43"/>
                  <a:pt x="793" y="44"/>
                </a:cubicBezTo>
                <a:cubicBezTo>
                  <a:pt x="795" y="45"/>
                  <a:pt x="799" y="47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8" y="49"/>
                  <a:pt x="798" y="49"/>
                </a:cubicBezTo>
                <a:cubicBezTo>
                  <a:pt x="798" y="49"/>
                  <a:pt x="796" y="48"/>
                  <a:pt x="795" y="46"/>
                </a:cubicBezTo>
                <a:cubicBezTo>
                  <a:pt x="795" y="46"/>
                  <a:pt x="795" y="46"/>
                  <a:pt x="795" y="47"/>
                </a:cubicBezTo>
                <a:cubicBezTo>
                  <a:pt x="793" y="49"/>
                  <a:pt x="788" y="47"/>
                  <a:pt x="787" y="49"/>
                </a:cubicBezTo>
                <a:cubicBezTo>
                  <a:pt x="787" y="49"/>
                  <a:pt x="786" y="50"/>
                  <a:pt x="786" y="51"/>
                </a:cubicBezTo>
                <a:cubicBezTo>
                  <a:pt x="787" y="51"/>
                  <a:pt x="788" y="51"/>
                  <a:pt x="789" y="51"/>
                </a:cubicBezTo>
                <a:cubicBezTo>
                  <a:pt x="790" y="51"/>
                  <a:pt x="789" y="53"/>
                  <a:pt x="788" y="53"/>
                </a:cubicBezTo>
                <a:cubicBezTo>
                  <a:pt x="787" y="56"/>
                  <a:pt x="787" y="56"/>
                  <a:pt x="786" y="58"/>
                </a:cubicBezTo>
                <a:cubicBezTo>
                  <a:pt x="785" y="59"/>
                  <a:pt x="785" y="59"/>
                  <a:pt x="784" y="59"/>
                </a:cubicBezTo>
                <a:cubicBezTo>
                  <a:pt x="784" y="60"/>
                  <a:pt x="779" y="63"/>
                  <a:pt x="779" y="63"/>
                </a:cubicBezTo>
                <a:cubicBezTo>
                  <a:pt x="777" y="65"/>
                  <a:pt x="777" y="65"/>
                  <a:pt x="777" y="67"/>
                </a:cubicBezTo>
                <a:cubicBezTo>
                  <a:pt x="775" y="67"/>
                  <a:pt x="773" y="69"/>
                  <a:pt x="772" y="70"/>
                </a:cubicBezTo>
                <a:cubicBezTo>
                  <a:pt x="772" y="71"/>
                  <a:pt x="771" y="72"/>
                  <a:pt x="772" y="74"/>
                </a:cubicBezTo>
                <a:cubicBezTo>
                  <a:pt x="772" y="74"/>
                  <a:pt x="774" y="75"/>
                  <a:pt x="773" y="75"/>
                </a:cubicBezTo>
                <a:cubicBezTo>
                  <a:pt x="772" y="75"/>
                  <a:pt x="772" y="74"/>
                  <a:pt x="772" y="74"/>
                </a:cubicBezTo>
                <a:cubicBezTo>
                  <a:pt x="772" y="74"/>
                  <a:pt x="772" y="74"/>
                  <a:pt x="772" y="74"/>
                </a:cubicBezTo>
                <a:cubicBezTo>
                  <a:pt x="770" y="76"/>
                  <a:pt x="769" y="76"/>
                  <a:pt x="768" y="78"/>
                </a:cubicBezTo>
                <a:cubicBezTo>
                  <a:pt x="768" y="78"/>
                  <a:pt x="768" y="78"/>
                  <a:pt x="768" y="78"/>
                </a:cubicBezTo>
                <a:cubicBezTo>
                  <a:pt x="769" y="78"/>
                  <a:pt x="770" y="78"/>
                  <a:pt x="771" y="78"/>
                </a:cubicBezTo>
                <a:cubicBezTo>
                  <a:pt x="772" y="79"/>
                  <a:pt x="769" y="79"/>
                  <a:pt x="768" y="78"/>
                </a:cubicBezTo>
                <a:cubicBezTo>
                  <a:pt x="766" y="79"/>
                  <a:pt x="765" y="79"/>
                  <a:pt x="763" y="79"/>
                </a:cubicBezTo>
                <a:cubicBezTo>
                  <a:pt x="762" y="78"/>
                  <a:pt x="764" y="78"/>
                  <a:pt x="765" y="77"/>
                </a:cubicBezTo>
                <a:cubicBezTo>
                  <a:pt x="766" y="75"/>
                  <a:pt x="768" y="75"/>
                  <a:pt x="769" y="73"/>
                </a:cubicBezTo>
                <a:cubicBezTo>
                  <a:pt x="770" y="73"/>
                  <a:pt x="770" y="72"/>
                  <a:pt x="770" y="70"/>
                </a:cubicBezTo>
                <a:cubicBezTo>
                  <a:pt x="770" y="70"/>
                  <a:pt x="771" y="70"/>
                  <a:pt x="772" y="70"/>
                </a:cubicBezTo>
                <a:cubicBezTo>
                  <a:pt x="772" y="69"/>
                  <a:pt x="772" y="69"/>
                  <a:pt x="771" y="68"/>
                </a:cubicBezTo>
                <a:cubicBezTo>
                  <a:pt x="772" y="68"/>
                  <a:pt x="773" y="67"/>
                  <a:pt x="773" y="67"/>
                </a:cubicBezTo>
                <a:cubicBezTo>
                  <a:pt x="775" y="65"/>
                  <a:pt x="772" y="64"/>
                  <a:pt x="774" y="62"/>
                </a:cubicBezTo>
                <a:cubicBezTo>
                  <a:pt x="774" y="61"/>
                  <a:pt x="774" y="59"/>
                  <a:pt x="775" y="60"/>
                </a:cubicBezTo>
                <a:cubicBezTo>
                  <a:pt x="778" y="61"/>
                  <a:pt x="780" y="59"/>
                  <a:pt x="783" y="59"/>
                </a:cubicBezTo>
                <a:cubicBezTo>
                  <a:pt x="780" y="58"/>
                  <a:pt x="780" y="59"/>
                  <a:pt x="777" y="58"/>
                </a:cubicBezTo>
                <a:cubicBezTo>
                  <a:pt x="776" y="57"/>
                  <a:pt x="781" y="57"/>
                  <a:pt x="781" y="57"/>
                </a:cubicBezTo>
                <a:cubicBezTo>
                  <a:pt x="783" y="54"/>
                  <a:pt x="782" y="54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2"/>
                  <a:pt x="784" y="52"/>
                  <a:pt x="784" y="52"/>
                </a:cubicBezTo>
                <a:cubicBezTo>
                  <a:pt x="784" y="51"/>
                  <a:pt x="784" y="50"/>
                  <a:pt x="784" y="49"/>
                </a:cubicBezTo>
                <a:cubicBezTo>
                  <a:pt x="784" y="49"/>
                  <a:pt x="783" y="49"/>
                  <a:pt x="782" y="49"/>
                </a:cubicBezTo>
                <a:cubicBezTo>
                  <a:pt x="781" y="49"/>
                  <a:pt x="781" y="44"/>
                  <a:pt x="781" y="44"/>
                </a:cubicBezTo>
                <a:cubicBezTo>
                  <a:pt x="783" y="42"/>
                  <a:pt x="784" y="42"/>
                  <a:pt x="786" y="40"/>
                </a:cubicBezTo>
                <a:cubicBezTo>
                  <a:pt x="786" y="39"/>
                  <a:pt x="786" y="42"/>
                  <a:pt x="787" y="43"/>
                </a:cubicBezTo>
                <a:cubicBezTo>
                  <a:pt x="787" y="43"/>
                  <a:pt x="787" y="43"/>
                  <a:pt x="787" y="43"/>
                </a:cubicBezTo>
                <a:cubicBezTo>
                  <a:pt x="787" y="41"/>
                  <a:pt x="788" y="39"/>
                  <a:pt x="788" y="39"/>
                </a:cubicBezTo>
                <a:cubicBezTo>
                  <a:pt x="790" y="39"/>
                  <a:pt x="790" y="41"/>
                  <a:pt x="789" y="42"/>
                </a:cubicBezTo>
                <a:cubicBezTo>
                  <a:pt x="790" y="42"/>
                  <a:pt x="791" y="42"/>
                  <a:pt x="791" y="41"/>
                </a:cubicBezTo>
                <a:cubicBezTo>
                  <a:pt x="791" y="40"/>
                  <a:pt x="792" y="40"/>
                  <a:pt x="792" y="39"/>
                </a:cubicBezTo>
                <a:cubicBezTo>
                  <a:pt x="791" y="39"/>
                  <a:pt x="790" y="39"/>
                  <a:pt x="789" y="39"/>
                </a:cubicBezTo>
                <a:cubicBezTo>
                  <a:pt x="789" y="38"/>
                  <a:pt x="788" y="34"/>
                  <a:pt x="788" y="33"/>
                </a:cubicBezTo>
                <a:cubicBezTo>
                  <a:pt x="790" y="31"/>
                  <a:pt x="790" y="31"/>
                  <a:pt x="791" y="29"/>
                </a:cubicBezTo>
                <a:cubicBezTo>
                  <a:pt x="792" y="28"/>
                  <a:pt x="795" y="29"/>
                  <a:pt x="796" y="29"/>
                </a:cubicBezTo>
                <a:cubicBezTo>
                  <a:pt x="799" y="30"/>
                  <a:pt x="801" y="27"/>
                  <a:pt x="804" y="28"/>
                </a:cubicBezTo>
                <a:cubicBezTo>
                  <a:pt x="805" y="28"/>
                  <a:pt x="806" y="32"/>
                  <a:pt x="806" y="33"/>
                </a:cubicBezTo>
                <a:cubicBezTo>
                  <a:pt x="807" y="33"/>
                  <a:pt x="809" y="34"/>
                  <a:pt x="810" y="35"/>
                </a:cubicBezTo>
                <a:cubicBezTo>
                  <a:pt x="810" y="34"/>
                  <a:pt x="811" y="34"/>
                  <a:pt x="811" y="34"/>
                </a:cubicBezTo>
                <a:cubicBezTo>
                  <a:pt x="811" y="35"/>
                  <a:pt x="811" y="35"/>
                  <a:pt x="811" y="35"/>
                </a:cubicBezTo>
                <a:cubicBezTo>
                  <a:pt x="812" y="34"/>
                  <a:pt x="813" y="34"/>
                  <a:pt x="813" y="34"/>
                </a:cubicBezTo>
                <a:cubicBezTo>
                  <a:pt x="813" y="34"/>
                  <a:pt x="812" y="34"/>
                  <a:pt x="812" y="33"/>
                </a:cubicBezTo>
                <a:cubicBezTo>
                  <a:pt x="811" y="33"/>
                  <a:pt x="811" y="30"/>
                  <a:pt x="811" y="29"/>
                </a:cubicBezTo>
                <a:cubicBezTo>
                  <a:pt x="810" y="28"/>
                  <a:pt x="808" y="26"/>
                  <a:pt x="809" y="25"/>
                </a:cubicBezTo>
                <a:cubicBezTo>
                  <a:pt x="809" y="25"/>
                  <a:pt x="811" y="26"/>
                  <a:pt x="812" y="27"/>
                </a:cubicBezTo>
                <a:cubicBezTo>
                  <a:pt x="814" y="27"/>
                  <a:pt x="816" y="27"/>
                  <a:pt x="817" y="27"/>
                </a:cubicBezTo>
                <a:cubicBezTo>
                  <a:pt x="817" y="27"/>
                  <a:pt x="817" y="27"/>
                  <a:pt x="817" y="26"/>
                </a:cubicBezTo>
                <a:cubicBezTo>
                  <a:pt x="816" y="26"/>
                  <a:pt x="816" y="21"/>
                  <a:pt x="817" y="21"/>
                </a:cubicBezTo>
                <a:cubicBezTo>
                  <a:pt x="817" y="20"/>
                  <a:pt x="818" y="20"/>
                  <a:pt x="819" y="20"/>
                </a:cubicBezTo>
                <a:cubicBezTo>
                  <a:pt x="819" y="19"/>
                  <a:pt x="819" y="18"/>
                  <a:pt x="820" y="18"/>
                </a:cubicBezTo>
                <a:cubicBezTo>
                  <a:pt x="821" y="16"/>
                  <a:pt x="822" y="16"/>
                  <a:pt x="824" y="15"/>
                </a:cubicBezTo>
                <a:cubicBezTo>
                  <a:pt x="824" y="15"/>
                  <a:pt x="823" y="14"/>
                  <a:pt x="823" y="13"/>
                </a:cubicBezTo>
                <a:cubicBezTo>
                  <a:pt x="821" y="13"/>
                  <a:pt x="819" y="13"/>
                  <a:pt x="817" y="14"/>
                </a:cubicBezTo>
                <a:cubicBezTo>
                  <a:pt x="817" y="14"/>
                  <a:pt x="817" y="15"/>
                  <a:pt x="817" y="15"/>
                </a:cubicBezTo>
                <a:cubicBezTo>
                  <a:pt x="815" y="17"/>
                  <a:pt x="814" y="17"/>
                  <a:pt x="813" y="19"/>
                </a:cubicBezTo>
                <a:cubicBezTo>
                  <a:pt x="813" y="19"/>
                  <a:pt x="812" y="20"/>
                  <a:pt x="812" y="20"/>
                </a:cubicBezTo>
                <a:cubicBezTo>
                  <a:pt x="813" y="21"/>
                  <a:pt x="813" y="22"/>
                  <a:pt x="813" y="23"/>
                </a:cubicBezTo>
                <a:cubicBezTo>
                  <a:pt x="811" y="25"/>
                  <a:pt x="808" y="24"/>
                  <a:pt x="807" y="26"/>
                </a:cubicBezTo>
                <a:cubicBezTo>
                  <a:pt x="807" y="27"/>
                  <a:pt x="807" y="26"/>
                  <a:pt x="807" y="25"/>
                </a:cubicBezTo>
                <a:cubicBezTo>
                  <a:pt x="807" y="25"/>
                  <a:pt x="806" y="25"/>
                  <a:pt x="806" y="25"/>
                </a:cubicBezTo>
                <a:cubicBezTo>
                  <a:pt x="806" y="27"/>
                  <a:pt x="808" y="28"/>
                  <a:pt x="807" y="30"/>
                </a:cubicBezTo>
                <a:cubicBezTo>
                  <a:pt x="806" y="31"/>
                  <a:pt x="806" y="27"/>
                  <a:pt x="805" y="27"/>
                </a:cubicBezTo>
                <a:cubicBezTo>
                  <a:pt x="802" y="26"/>
                  <a:pt x="801" y="27"/>
                  <a:pt x="797" y="26"/>
                </a:cubicBezTo>
                <a:cubicBezTo>
                  <a:pt x="796" y="26"/>
                  <a:pt x="793" y="26"/>
                  <a:pt x="793" y="25"/>
                </a:cubicBezTo>
                <a:cubicBezTo>
                  <a:pt x="795" y="23"/>
                  <a:pt x="796" y="24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6" y="19"/>
                  <a:pt x="797" y="18"/>
                </a:cubicBezTo>
                <a:cubicBezTo>
                  <a:pt x="797" y="17"/>
                  <a:pt x="799" y="16"/>
                  <a:pt x="801" y="16"/>
                </a:cubicBezTo>
                <a:cubicBezTo>
                  <a:pt x="800" y="15"/>
                  <a:pt x="798" y="15"/>
                  <a:pt x="798" y="14"/>
                </a:cubicBezTo>
                <a:cubicBezTo>
                  <a:pt x="799" y="14"/>
                  <a:pt x="799" y="14"/>
                  <a:pt x="800" y="14"/>
                </a:cubicBezTo>
                <a:cubicBezTo>
                  <a:pt x="798" y="13"/>
                  <a:pt x="797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3"/>
                  <a:pt x="795" y="13"/>
                  <a:pt x="795" y="13"/>
                </a:cubicBezTo>
                <a:cubicBezTo>
                  <a:pt x="795" y="14"/>
                  <a:pt x="794" y="16"/>
                  <a:pt x="793" y="17"/>
                </a:cubicBezTo>
                <a:cubicBezTo>
                  <a:pt x="792" y="19"/>
                  <a:pt x="795" y="20"/>
                  <a:pt x="793" y="22"/>
                </a:cubicBezTo>
                <a:cubicBezTo>
                  <a:pt x="793" y="23"/>
                  <a:pt x="793" y="20"/>
                  <a:pt x="792" y="19"/>
                </a:cubicBezTo>
                <a:cubicBezTo>
                  <a:pt x="792" y="19"/>
                  <a:pt x="792" y="19"/>
                  <a:pt x="792" y="19"/>
                </a:cubicBezTo>
                <a:cubicBezTo>
                  <a:pt x="790" y="21"/>
                  <a:pt x="789" y="21"/>
                  <a:pt x="788" y="23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9" y="23"/>
                  <a:pt x="788" y="24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9" y="24"/>
                  <a:pt x="786" y="26"/>
                  <a:pt x="785" y="27"/>
                </a:cubicBezTo>
                <a:cubicBezTo>
                  <a:pt x="784" y="28"/>
                  <a:pt x="783" y="28"/>
                  <a:pt x="782" y="29"/>
                </a:cubicBezTo>
                <a:cubicBezTo>
                  <a:pt x="783" y="29"/>
                  <a:pt x="783" y="30"/>
                  <a:pt x="783" y="30"/>
                </a:cubicBezTo>
                <a:cubicBezTo>
                  <a:pt x="784" y="30"/>
                  <a:pt x="786" y="30"/>
                  <a:pt x="785" y="30"/>
                </a:cubicBezTo>
                <a:cubicBezTo>
                  <a:pt x="784" y="31"/>
                  <a:pt x="783" y="32"/>
                  <a:pt x="782" y="32"/>
                </a:cubicBezTo>
                <a:cubicBezTo>
                  <a:pt x="781" y="32"/>
                  <a:pt x="781" y="32"/>
                  <a:pt x="781" y="32"/>
                </a:cubicBezTo>
                <a:cubicBezTo>
                  <a:pt x="781" y="33"/>
                  <a:pt x="781" y="35"/>
                  <a:pt x="781" y="35"/>
                </a:cubicBezTo>
                <a:cubicBezTo>
                  <a:pt x="780" y="34"/>
                  <a:pt x="779" y="33"/>
                  <a:pt x="779" y="32"/>
                </a:cubicBezTo>
                <a:cubicBezTo>
                  <a:pt x="777" y="33"/>
                  <a:pt x="774" y="36"/>
                  <a:pt x="772" y="35"/>
                </a:cubicBezTo>
                <a:cubicBezTo>
                  <a:pt x="771" y="35"/>
                  <a:pt x="776" y="33"/>
                  <a:pt x="777" y="33"/>
                </a:cubicBezTo>
                <a:cubicBezTo>
                  <a:pt x="778" y="31"/>
                  <a:pt x="778" y="30"/>
                  <a:pt x="779" y="29"/>
                </a:cubicBezTo>
                <a:cubicBezTo>
                  <a:pt x="779" y="28"/>
                  <a:pt x="779" y="28"/>
                  <a:pt x="778" y="27"/>
                </a:cubicBezTo>
                <a:cubicBezTo>
                  <a:pt x="777" y="27"/>
                  <a:pt x="771" y="28"/>
                  <a:pt x="771" y="28"/>
                </a:cubicBezTo>
                <a:cubicBezTo>
                  <a:pt x="773" y="25"/>
                  <a:pt x="774" y="26"/>
                  <a:pt x="776" y="24"/>
                </a:cubicBezTo>
                <a:cubicBezTo>
                  <a:pt x="776" y="23"/>
                  <a:pt x="779" y="24"/>
                  <a:pt x="780" y="25"/>
                </a:cubicBezTo>
                <a:cubicBezTo>
                  <a:pt x="780" y="25"/>
                  <a:pt x="780" y="25"/>
                  <a:pt x="780" y="25"/>
                </a:cubicBezTo>
                <a:cubicBezTo>
                  <a:pt x="780" y="24"/>
                  <a:pt x="780" y="23"/>
                  <a:pt x="780" y="23"/>
                </a:cubicBezTo>
                <a:cubicBezTo>
                  <a:pt x="781" y="24"/>
                  <a:pt x="781" y="24"/>
                  <a:pt x="782" y="25"/>
                </a:cubicBezTo>
                <a:cubicBezTo>
                  <a:pt x="784" y="25"/>
                  <a:pt x="785" y="23"/>
                  <a:pt x="788" y="24"/>
                </a:cubicBezTo>
                <a:cubicBezTo>
                  <a:pt x="788" y="24"/>
                  <a:pt x="788" y="24"/>
                  <a:pt x="788" y="24"/>
                </a:cubicBezTo>
                <a:cubicBezTo>
                  <a:pt x="788" y="23"/>
                  <a:pt x="788" y="23"/>
                  <a:pt x="788" y="23"/>
                </a:cubicBezTo>
                <a:cubicBezTo>
                  <a:pt x="786" y="22"/>
                  <a:pt x="785" y="22"/>
                  <a:pt x="784" y="22"/>
                </a:cubicBezTo>
                <a:cubicBezTo>
                  <a:pt x="783" y="22"/>
                  <a:pt x="782" y="23"/>
                  <a:pt x="781" y="22"/>
                </a:cubicBezTo>
                <a:cubicBezTo>
                  <a:pt x="780" y="22"/>
                  <a:pt x="781" y="19"/>
                  <a:pt x="781" y="18"/>
                </a:cubicBezTo>
                <a:cubicBezTo>
                  <a:pt x="782" y="17"/>
                  <a:pt x="782" y="17"/>
                  <a:pt x="783" y="16"/>
                </a:cubicBezTo>
                <a:cubicBezTo>
                  <a:pt x="784" y="16"/>
                  <a:pt x="785" y="14"/>
                  <a:pt x="787" y="13"/>
                </a:cubicBezTo>
                <a:cubicBezTo>
                  <a:pt x="786" y="13"/>
                  <a:pt x="784" y="13"/>
                  <a:pt x="783" y="13"/>
                </a:cubicBezTo>
                <a:cubicBezTo>
                  <a:pt x="783" y="13"/>
                  <a:pt x="783" y="13"/>
                  <a:pt x="783" y="13"/>
                </a:cubicBezTo>
                <a:cubicBezTo>
                  <a:pt x="783" y="14"/>
                  <a:pt x="782" y="15"/>
                  <a:pt x="780" y="15"/>
                </a:cubicBezTo>
                <a:cubicBezTo>
                  <a:pt x="780" y="15"/>
                  <a:pt x="780" y="15"/>
                  <a:pt x="780" y="16"/>
                </a:cubicBezTo>
                <a:cubicBezTo>
                  <a:pt x="779" y="18"/>
                  <a:pt x="776" y="17"/>
                  <a:pt x="774" y="19"/>
                </a:cubicBezTo>
                <a:cubicBezTo>
                  <a:pt x="774" y="19"/>
                  <a:pt x="772" y="21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69" y="24"/>
                  <a:pt x="769" y="24"/>
                  <a:pt x="768" y="26"/>
                </a:cubicBezTo>
                <a:cubicBezTo>
                  <a:pt x="767" y="27"/>
                  <a:pt x="767" y="27"/>
                  <a:pt x="767" y="27"/>
                </a:cubicBezTo>
                <a:cubicBezTo>
                  <a:pt x="769" y="28"/>
                  <a:pt x="770" y="29"/>
                  <a:pt x="769" y="30"/>
                </a:cubicBezTo>
                <a:cubicBezTo>
                  <a:pt x="769" y="31"/>
                  <a:pt x="768" y="29"/>
                  <a:pt x="767" y="28"/>
                </a:cubicBezTo>
                <a:cubicBezTo>
                  <a:pt x="767" y="28"/>
                  <a:pt x="766" y="28"/>
                  <a:pt x="766" y="28"/>
                </a:cubicBezTo>
                <a:cubicBezTo>
                  <a:pt x="764" y="27"/>
                  <a:pt x="763" y="28"/>
                  <a:pt x="761" y="28"/>
                </a:cubicBezTo>
                <a:cubicBezTo>
                  <a:pt x="762" y="29"/>
                  <a:pt x="762" y="30"/>
                  <a:pt x="763" y="30"/>
                </a:cubicBezTo>
                <a:cubicBezTo>
                  <a:pt x="763" y="30"/>
                  <a:pt x="763" y="30"/>
                  <a:pt x="764" y="30"/>
                </a:cubicBezTo>
                <a:cubicBezTo>
                  <a:pt x="764" y="30"/>
                  <a:pt x="764" y="31"/>
                  <a:pt x="764" y="31"/>
                </a:cubicBezTo>
                <a:cubicBezTo>
                  <a:pt x="764" y="31"/>
                  <a:pt x="765" y="31"/>
                  <a:pt x="765" y="32"/>
                </a:cubicBezTo>
                <a:cubicBezTo>
                  <a:pt x="765" y="33"/>
                  <a:pt x="766" y="36"/>
                  <a:pt x="766" y="36"/>
                </a:cubicBezTo>
                <a:cubicBezTo>
                  <a:pt x="766" y="36"/>
                  <a:pt x="766" y="36"/>
                  <a:pt x="766" y="36"/>
                </a:cubicBezTo>
                <a:cubicBezTo>
                  <a:pt x="766" y="36"/>
                  <a:pt x="766" y="35"/>
                  <a:pt x="767" y="34"/>
                </a:cubicBezTo>
                <a:cubicBezTo>
                  <a:pt x="767" y="33"/>
                  <a:pt x="770" y="37"/>
                  <a:pt x="771" y="37"/>
                </a:cubicBezTo>
                <a:cubicBezTo>
                  <a:pt x="774" y="38"/>
                  <a:pt x="776" y="36"/>
                  <a:pt x="779" y="37"/>
                </a:cubicBezTo>
                <a:cubicBezTo>
                  <a:pt x="780" y="37"/>
                  <a:pt x="784" y="38"/>
                  <a:pt x="783" y="39"/>
                </a:cubicBezTo>
                <a:cubicBezTo>
                  <a:pt x="782" y="41"/>
                  <a:pt x="779" y="40"/>
                  <a:pt x="777" y="42"/>
                </a:cubicBezTo>
                <a:cubicBezTo>
                  <a:pt x="777" y="43"/>
                  <a:pt x="776" y="44"/>
                  <a:pt x="775" y="45"/>
                </a:cubicBezTo>
                <a:cubicBezTo>
                  <a:pt x="776" y="46"/>
                  <a:pt x="776" y="49"/>
                  <a:pt x="775" y="49"/>
                </a:cubicBezTo>
                <a:cubicBezTo>
                  <a:pt x="774" y="52"/>
                  <a:pt x="774" y="52"/>
                  <a:pt x="773" y="54"/>
                </a:cubicBezTo>
                <a:cubicBezTo>
                  <a:pt x="772" y="54"/>
                  <a:pt x="770" y="52"/>
                  <a:pt x="769" y="52"/>
                </a:cubicBezTo>
                <a:cubicBezTo>
                  <a:pt x="766" y="51"/>
                  <a:pt x="765" y="53"/>
                  <a:pt x="761" y="52"/>
                </a:cubicBezTo>
                <a:cubicBezTo>
                  <a:pt x="761" y="52"/>
                  <a:pt x="757" y="50"/>
                  <a:pt x="758" y="49"/>
                </a:cubicBezTo>
                <a:cubicBezTo>
                  <a:pt x="759" y="47"/>
                  <a:pt x="762" y="48"/>
                  <a:pt x="764" y="47"/>
                </a:cubicBezTo>
                <a:cubicBezTo>
                  <a:pt x="763" y="47"/>
                  <a:pt x="763" y="47"/>
                  <a:pt x="763" y="47"/>
                </a:cubicBezTo>
                <a:cubicBezTo>
                  <a:pt x="762" y="47"/>
                  <a:pt x="766" y="43"/>
                  <a:pt x="766" y="42"/>
                </a:cubicBezTo>
                <a:cubicBezTo>
                  <a:pt x="767" y="42"/>
                  <a:pt x="767" y="41"/>
                  <a:pt x="768" y="41"/>
                </a:cubicBezTo>
                <a:cubicBezTo>
                  <a:pt x="767" y="41"/>
                  <a:pt x="766" y="40"/>
                  <a:pt x="766" y="40"/>
                </a:cubicBezTo>
                <a:cubicBezTo>
                  <a:pt x="763" y="40"/>
                  <a:pt x="758" y="41"/>
                  <a:pt x="757" y="41"/>
                </a:cubicBezTo>
                <a:cubicBezTo>
                  <a:pt x="756" y="41"/>
                  <a:pt x="756" y="39"/>
                  <a:pt x="756" y="37"/>
                </a:cubicBezTo>
                <a:cubicBezTo>
                  <a:pt x="755" y="37"/>
                  <a:pt x="755" y="38"/>
                  <a:pt x="754" y="38"/>
                </a:cubicBezTo>
                <a:cubicBezTo>
                  <a:pt x="754" y="39"/>
                  <a:pt x="756" y="42"/>
                  <a:pt x="755" y="42"/>
                </a:cubicBezTo>
                <a:cubicBezTo>
                  <a:pt x="752" y="41"/>
                  <a:pt x="754" y="38"/>
                  <a:pt x="751" y="36"/>
                </a:cubicBezTo>
                <a:cubicBezTo>
                  <a:pt x="751" y="36"/>
                  <a:pt x="751" y="36"/>
                  <a:pt x="751" y="36"/>
                </a:cubicBezTo>
                <a:cubicBezTo>
                  <a:pt x="751" y="37"/>
                  <a:pt x="751" y="37"/>
                  <a:pt x="751" y="37"/>
                </a:cubicBezTo>
                <a:cubicBezTo>
                  <a:pt x="750" y="37"/>
                  <a:pt x="750" y="36"/>
                  <a:pt x="751" y="36"/>
                </a:cubicBezTo>
                <a:cubicBezTo>
                  <a:pt x="753" y="35"/>
                  <a:pt x="754" y="35"/>
                  <a:pt x="756" y="34"/>
                </a:cubicBezTo>
                <a:cubicBezTo>
                  <a:pt x="756" y="33"/>
                  <a:pt x="755" y="33"/>
                  <a:pt x="755" y="33"/>
                </a:cubicBezTo>
                <a:cubicBezTo>
                  <a:pt x="754" y="33"/>
                  <a:pt x="751" y="35"/>
                  <a:pt x="751" y="34"/>
                </a:cubicBezTo>
                <a:cubicBezTo>
                  <a:pt x="752" y="32"/>
                  <a:pt x="754" y="32"/>
                  <a:pt x="756" y="32"/>
                </a:cubicBezTo>
                <a:cubicBezTo>
                  <a:pt x="755" y="31"/>
                  <a:pt x="755" y="31"/>
                  <a:pt x="755" y="31"/>
                </a:cubicBezTo>
                <a:cubicBezTo>
                  <a:pt x="756" y="31"/>
                  <a:pt x="756" y="31"/>
                  <a:pt x="757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30"/>
                  <a:pt x="756" y="30"/>
                  <a:pt x="756" y="30"/>
                </a:cubicBezTo>
                <a:cubicBezTo>
                  <a:pt x="755" y="30"/>
                  <a:pt x="756" y="26"/>
                  <a:pt x="757" y="26"/>
                </a:cubicBezTo>
                <a:cubicBezTo>
                  <a:pt x="758" y="24"/>
                  <a:pt x="755" y="23"/>
                  <a:pt x="757" y="20"/>
                </a:cubicBezTo>
                <a:cubicBezTo>
                  <a:pt x="757" y="20"/>
                  <a:pt x="758" y="20"/>
                  <a:pt x="759" y="21"/>
                </a:cubicBezTo>
                <a:cubicBezTo>
                  <a:pt x="759" y="20"/>
                  <a:pt x="760" y="20"/>
                  <a:pt x="760" y="19"/>
                </a:cubicBezTo>
                <a:cubicBezTo>
                  <a:pt x="761" y="18"/>
                  <a:pt x="764" y="16"/>
                  <a:pt x="766" y="16"/>
                </a:cubicBezTo>
                <a:cubicBezTo>
                  <a:pt x="767" y="15"/>
                  <a:pt x="767" y="14"/>
                  <a:pt x="768" y="14"/>
                </a:cubicBezTo>
                <a:cubicBezTo>
                  <a:pt x="768" y="14"/>
                  <a:pt x="768" y="14"/>
                  <a:pt x="768" y="14"/>
                </a:cubicBezTo>
                <a:cubicBezTo>
                  <a:pt x="767" y="13"/>
                  <a:pt x="764" y="16"/>
                  <a:pt x="764" y="15"/>
                </a:cubicBezTo>
                <a:cubicBezTo>
                  <a:pt x="765" y="15"/>
                  <a:pt x="765" y="14"/>
                  <a:pt x="764" y="13"/>
                </a:cubicBezTo>
                <a:cubicBezTo>
                  <a:pt x="763" y="13"/>
                  <a:pt x="763" y="13"/>
                  <a:pt x="762" y="13"/>
                </a:cubicBezTo>
                <a:cubicBezTo>
                  <a:pt x="762" y="14"/>
                  <a:pt x="762" y="14"/>
                  <a:pt x="762" y="15"/>
                </a:cubicBezTo>
                <a:cubicBezTo>
                  <a:pt x="762" y="15"/>
                  <a:pt x="760" y="15"/>
                  <a:pt x="758" y="15"/>
                </a:cubicBezTo>
                <a:cubicBezTo>
                  <a:pt x="758" y="17"/>
                  <a:pt x="758" y="18"/>
                  <a:pt x="758" y="18"/>
                </a:cubicBezTo>
                <a:cubicBezTo>
                  <a:pt x="757" y="20"/>
                  <a:pt x="754" y="19"/>
                  <a:pt x="752" y="22"/>
                </a:cubicBezTo>
                <a:cubicBezTo>
                  <a:pt x="752" y="22"/>
                  <a:pt x="752" y="22"/>
                  <a:pt x="751" y="22"/>
                </a:cubicBezTo>
                <a:cubicBezTo>
                  <a:pt x="749" y="21"/>
                  <a:pt x="748" y="22"/>
                  <a:pt x="746" y="23"/>
                </a:cubicBezTo>
                <a:cubicBezTo>
                  <a:pt x="746" y="23"/>
                  <a:pt x="746" y="23"/>
                  <a:pt x="746" y="23"/>
                </a:cubicBezTo>
                <a:cubicBezTo>
                  <a:pt x="747" y="23"/>
                  <a:pt x="748" y="24"/>
                  <a:pt x="749" y="24"/>
                </a:cubicBezTo>
                <a:cubicBezTo>
                  <a:pt x="750" y="24"/>
                  <a:pt x="747" y="26"/>
                  <a:pt x="746" y="27"/>
                </a:cubicBezTo>
                <a:cubicBezTo>
                  <a:pt x="746" y="27"/>
                  <a:pt x="746" y="28"/>
                  <a:pt x="746" y="28"/>
                </a:cubicBezTo>
                <a:cubicBezTo>
                  <a:pt x="746" y="28"/>
                  <a:pt x="746" y="28"/>
                  <a:pt x="746" y="28"/>
                </a:cubicBezTo>
                <a:cubicBezTo>
                  <a:pt x="746" y="30"/>
                  <a:pt x="749" y="31"/>
                  <a:pt x="747" y="33"/>
                </a:cubicBezTo>
                <a:cubicBezTo>
                  <a:pt x="747" y="34"/>
                  <a:pt x="746" y="30"/>
                  <a:pt x="745" y="30"/>
                </a:cubicBezTo>
                <a:cubicBezTo>
                  <a:pt x="744" y="32"/>
                  <a:pt x="742" y="31"/>
                  <a:pt x="740" y="33"/>
                </a:cubicBezTo>
                <a:cubicBezTo>
                  <a:pt x="740" y="33"/>
                  <a:pt x="740" y="34"/>
                  <a:pt x="740" y="35"/>
                </a:cubicBezTo>
                <a:cubicBezTo>
                  <a:pt x="741" y="35"/>
                  <a:pt x="742" y="35"/>
                  <a:pt x="742" y="35"/>
                </a:cubicBezTo>
                <a:cubicBezTo>
                  <a:pt x="743" y="35"/>
                  <a:pt x="746" y="39"/>
                  <a:pt x="745" y="40"/>
                </a:cubicBezTo>
                <a:cubicBezTo>
                  <a:pt x="744" y="42"/>
                  <a:pt x="742" y="41"/>
                  <a:pt x="740" y="43"/>
                </a:cubicBezTo>
                <a:cubicBezTo>
                  <a:pt x="740" y="44"/>
                  <a:pt x="736" y="45"/>
                  <a:pt x="735" y="45"/>
                </a:cubicBezTo>
                <a:cubicBezTo>
                  <a:pt x="732" y="44"/>
                  <a:pt x="731" y="46"/>
                  <a:pt x="728" y="45"/>
                </a:cubicBezTo>
                <a:cubicBezTo>
                  <a:pt x="727" y="44"/>
                  <a:pt x="726" y="40"/>
                  <a:pt x="727" y="39"/>
                </a:cubicBezTo>
                <a:cubicBezTo>
                  <a:pt x="728" y="37"/>
                  <a:pt x="726" y="36"/>
                  <a:pt x="728" y="34"/>
                </a:cubicBezTo>
                <a:cubicBezTo>
                  <a:pt x="728" y="33"/>
                  <a:pt x="732" y="36"/>
                  <a:pt x="733" y="37"/>
                </a:cubicBezTo>
                <a:cubicBezTo>
                  <a:pt x="735" y="37"/>
                  <a:pt x="736" y="36"/>
                  <a:pt x="738" y="36"/>
                </a:cubicBezTo>
                <a:cubicBezTo>
                  <a:pt x="736" y="35"/>
                  <a:pt x="735" y="36"/>
                  <a:pt x="733" y="35"/>
                </a:cubicBezTo>
                <a:cubicBezTo>
                  <a:pt x="732" y="35"/>
                  <a:pt x="736" y="33"/>
                  <a:pt x="737" y="32"/>
                </a:cubicBezTo>
                <a:cubicBezTo>
                  <a:pt x="738" y="30"/>
                  <a:pt x="732" y="28"/>
                  <a:pt x="734" y="25"/>
                </a:cubicBezTo>
                <a:cubicBezTo>
                  <a:pt x="734" y="25"/>
                  <a:pt x="738" y="27"/>
                  <a:pt x="739" y="27"/>
                </a:cubicBezTo>
                <a:cubicBezTo>
                  <a:pt x="739" y="27"/>
                  <a:pt x="740" y="27"/>
                  <a:pt x="740" y="28"/>
                </a:cubicBezTo>
                <a:cubicBezTo>
                  <a:pt x="740" y="27"/>
                  <a:pt x="740" y="26"/>
                  <a:pt x="741" y="25"/>
                </a:cubicBezTo>
                <a:cubicBezTo>
                  <a:pt x="741" y="25"/>
                  <a:pt x="741" y="24"/>
                  <a:pt x="742" y="24"/>
                </a:cubicBezTo>
                <a:cubicBezTo>
                  <a:pt x="742" y="23"/>
                  <a:pt x="742" y="23"/>
                  <a:pt x="742" y="22"/>
                </a:cubicBezTo>
                <a:cubicBezTo>
                  <a:pt x="740" y="21"/>
                  <a:pt x="737" y="20"/>
                  <a:pt x="738" y="19"/>
                </a:cubicBezTo>
                <a:cubicBezTo>
                  <a:pt x="739" y="17"/>
                  <a:pt x="738" y="17"/>
                  <a:pt x="740" y="14"/>
                </a:cubicBezTo>
                <a:cubicBezTo>
                  <a:pt x="740" y="14"/>
                  <a:pt x="741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36" y="13"/>
                  <a:pt x="731" y="12"/>
                  <a:pt x="726" y="12"/>
                </a:cubicBezTo>
                <a:cubicBezTo>
                  <a:pt x="725" y="13"/>
                  <a:pt x="723" y="13"/>
                  <a:pt x="722" y="12"/>
                </a:cubicBezTo>
                <a:cubicBezTo>
                  <a:pt x="722" y="13"/>
                  <a:pt x="722" y="13"/>
                  <a:pt x="721" y="14"/>
                </a:cubicBezTo>
                <a:cubicBezTo>
                  <a:pt x="721" y="14"/>
                  <a:pt x="719" y="14"/>
                  <a:pt x="718" y="14"/>
                </a:cubicBezTo>
                <a:cubicBezTo>
                  <a:pt x="718" y="15"/>
                  <a:pt x="716" y="17"/>
                  <a:pt x="716" y="17"/>
                </a:cubicBezTo>
                <a:cubicBezTo>
                  <a:pt x="715" y="18"/>
                  <a:pt x="714" y="19"/>
                  <a:pt x="714" y="19"/>
                </a:cubicBezTo>
                <a:cubicBezTo>
                  <a:pt x="712" y="19"/>
                  <a:pt x="710" y="21"/>
                  <a:pt x="708" y="22"/>
                </a:cubicBezTo>
                <a:cubicBezTo>
                  <a:pt x="708" y="22"/>
                  <a:pt x="708" y="23"/>
                  <a:pt x="708" y="23"/>
                </a:cubicBezTo>
                <a:cubicBezTo>
                  <a:pt x="709" y="24"/>
                  <a:pt x="710" y="24"/>
                  <a:pt x="710" y="24"/>
                </a:cubicBezTo>
                <a:cubicBezTo>
                  <a:pt x="709" y="24"/>
                  <a:pt x="709" y="23"/>
                  <a:pt x="708" y="23"/>
                </a:cubicBezTo>
                <a:cubicBezTo>
                  <a:pt x="708" y="23"/>
                  <a:pt x="707" y="22"/>
                  <a:pt x="707" y="22"/>
                </a:cubicBezTo>
                <a:cubicBezTo>
                  <a:pt x="706" y="22"/>
                  <a:pt x="705" y="23"/>
                  <a:pt x="704" y="22"/>
                </a:cubicBezTo>
                <a:cubicBezTo>
                  <a:pt x="703" y="22"/>
                  <a:pt x="701" y="19"/>
                  <a:pt x="702" y="18"/>
                </a:cubicBezTo>
                <a:cubicBezTo>
                  <a:pt x="703" y="16"/>
                  <a:pt x="706" y="17"/>
                  <a:pt x="708" y="16"/>
                </a:cubicBezTo>
                <a:cubicBezTo>
                  <a:pt x="709" y="16"/>
                  <a:pt x="710" y="15"/>
                  <a:pt x="709" y="15"/>
                </a:cubicBezTo>
                <a:cubicBezTo>
                  <a:pt x="709" y="16"/>
                  <a:pt x="709" y="16"/>
                  <a:pt x="708" y="16"/>
                </a:cubicBezTo>
                <a:cubicBezTo>
                  <a:pt x="708" y="16"/>
                  <a:pt x="708" y="17"/>
                  <a:pt x="708" y="17"/>
                </a:cubicBezTo>
                <a:cubicBezTo>
                  <a:pt x="711" y="18"/>
                  <a:pt x="714" y="14"/>
                  <a:pt x="717" y="13"/>
                </a:cubicBezTo>
                <a:cubicBezTo>
                  <a:pt x="717" y="13"/>
                  <a:pt x="716" y="13"/>
                  <a:pt x="716" y="13"/>
                </a:cubicBezTo>
                <a:cubicBezTo>
                  <a:pt x="715" y="13"/>
                  <a:pt x="715" y="13"/>
                  <a:pt x="715" y="12"/>
                </a:cubicBezTo>
                <a:cubicBezTo>
                  <a:pt x="710" y="12"/>
                  <a:pt x="706" y="12"/>
                  <a:pt x="702" y="12"/>
                </a:cubicBezTo>
                <a:cubicBezTo>
                  <a:pt x="702" y="13"/>
                  <a:pt x="702" y="14"/>
                  <a:pt x="702" y="14"/>
                </a:cubicBezTo>
                <a:cubicBezTo>
                  <a:pt x="700" y="16"/>
                  <a:pt x="697" y="15"/>
                  <a:pt x="695" y="17"/>
                </a:cubicBezTo>
                <a:cubicBezTo>
                  <a:pt x="695" y="17"/>
                  <a:pt x="695" y="17"/>
                  <a:pt x="695" y="17"/>
                </a:cubicBezTo>
                <a:cubicBezTo>
                  <a:pt x="696" y="17"/>
                  <a:pt x="694" y="18"/>
                  <a:pt x="694" y="17"/>
                </a:cubicBezTo>
                <a:cubicBezTo>
                  <a:pt x="694" y="17"/>
                  <a:pt x="695" y="17"/>
                  <a:pt x="695" y="17"/>
                </a:cubicBezTo>
                <a:cubicBezTo>
                  <a:pt x="694" y="17"/>
                  <a:pt x="693" y="17"/>
                  <a:pt x="692" y="17"/>
                </a:cubicBezTo>
                <a:cubicBezTo>
                  <a:pt x="693" y="18"/>
                  <a:pt x="694" y="19"/>
                  <a:pt x="693" y="18"/>
                </a:cubicBezTo>
                <a:cubicBezTo>
                  <a:pt x="692" y="18"/>
                  <a:pt x="691" y="17"/>
                  <a:pt x="691" y="17"/>
                </a:cubicBezTo>
                <a:cubicBezTo>
                  <a:pt x="690" y="17"/>
                  <a:pt x="689" y="16"/>
                  <a:pt x="688" y="16"/>
                </a:cubicBezTo>
                <a:cubicBezTo>
                  <a:pt x="687" y="16"/>
                  <a:pt x="688" y="16"/>
                  <a:pt x="688" y="15"/>
                </a:cubicBezTo>
                <a:cubicBezTo>
                  <a:pt x="688" y="15"/>
                  <a:pt x="688" y="15"/>
                  <a:pt x="688" y="15"/>
                </a:cubicBezTo>
                <a:cubicBezTo>
                  <a:pt x="688" y="15"/>
                  <a:pt x="688" y="15"/>
                  <a:pt x="688" y="14"/>
                </a:cubicBezTo>
                <a:cubicBezTo>
                  <a:pt x="687" y="14"/>
                  <a:pt x="685" y="14"/>
                  <a:pt x="683" y="13"/>
                </a:cubicBezTo>
                <a:cubicBezTo>
                  <a:pt x="683" y="13"/>
                  <a:pt x="683" y="13"/>
                  <a:pt x="683" y="13"/>
                </a:cubicBezTo>
                <a:cubicBezTo>
                  <a:pt x="683" y="14"/>
                  <a:pt x="679" y="15"/>
                  <a:pt x="678" y="14"/>
                </a:cubicBezTo>
                <a:cubicBezTo>
                  <a:pt x="677" y="14"/>
                  <a:pt x="677" y="14"/>
                  <a:pt x="676" y="13"/>
                </a:cubicBezTo>
                <a:cubicBezTo>
                  <a:pt x="672" y="13"/>
                  <a:pt x="666" y="13"/>
                  <a:pt x="660" y="13"/>
                </a:cubicBezTo>
                <a:cubicBezTo>
                  <a:pt x="660" y="15"/>
                  <a:pt x="664" y="17"/>
                  <a:pt x="663" y="18"/>
                </a:cubicBezTo>
                <a:cubicBezTo>
                  <a:pt x="662" y="19"/>
                  <a:pt x="657" y="16"/>
                  <a:pt x="657" y="16"/>
                </a:cubicBezTo>
                <a:cubicBezTo>
                  <a:pt x="654" y="15"/>
                  <a:pt x="654" y="15"/>
                  <a:pt x="653" y="14"/>
                </a:cubicBezTo>
                <a:cubicBezTo>
                  <a:pt x="653" y="14"/>
                  <a:pt x="652" y="13"/>
                  <a:pt x="652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49" y="13"/>
                  <a:pt x="644" y="14"/>
                  <a:pt x="646" y="12"/>
                </a:cubicBezTo>
                <a:cubicBezTo>
                  <a:pt x="644" y="11"/>
                  <a:pt x="644" y="14"/>
                  <a:pt x="642" y="13"/>
                </a:cubicBezTo>
                <a:cubicBezTo>
                  <a:pt x="642" y="13"/>
                  <a:pt x="643" y="13"/>
                  <a:pt x="643" y="12"/>
                </a:cubicBezTo>
                <a:cubicBezTo>
                  <a:pt x="642" y="12"/>
                  <a:pt x="641" y="12"/>
                  <a:pt x="640" y="12"/>
                </a:cubicBezTo>
                <a:cubicBezTo>
                  <a:pt x="640" y="12"/>
                  <a:pt x="640" y="13"/>
                  <a:pt x="640" y="12"/>
                </a:cubicBezTo>
                <a:cubicBezTo>
                  <a:pt x="640" y="12"/>
                  <a:pt x="640" y="12"/>
                  <a:pt x="640" y="12"/>
                </a:cubicBezTo>
                <a:cubicBezTo>
                  <a:pt x="637" y="12"/>
                  <a:pt x="634" y="13"/>
                  <a:pt x="631" y="12"/>
                </a:cubicBezTo>
                <a:cubicBezTo>
                  <a:pt x="631" y="11"/>
                  <a:pt x="633" y="11"/>
                  <a:pt x="634" y="10"/>
                </a:cubicBezTo>
                <a:cubicBezTo>
                  <a:pt x="634" y="10"/>
                  <a:pt x="633" y="9"/>
                  <a:pt x="633" y="9"/>
                </a:cubicBezTo>
                <a:cubicBezTo>
                  <a:pt x="633" y="9"/>
                  <a:pt x="633" y="9"/>
                  <a:pt x="633" y="9"/>
                </a:cubicBezTo>
                <a:cubicBezTo>
                  <a:pt x="633" y="8"/>
                  <a:pt x="633" y="7"/>
                  <a:pt x="633" y="7"/>
                </a:cubicBezTo>
                <a:cubicBezTo>
                  <a:pt x="635" y="7"/>
                  <a:pt x="637" y="7"/>
                  <a:pt x="639" y="7"/>
                </a:cubicBezTo>
                <a:cubicBezTo>
                  <a:pt x="639" y="7"/>
                  <a:pt x="639" y="6"/>
                  <a:pt x="640" y="6"/>
                </a:cubicBezTo>
                <a:cubicBezTo>
                  <a:pt x="639" y="6"/>
                  <a:pt x="637" y="6"/>
                  <a:pt x="636" y="6"/>
                </a:cubicBezTo>
                <a:cubicBezTo>
                  <a:pt x="636" y="6"/>
                  <a:pt x="634" y="6"/>
                  <a:pt x="635" y="5"/>
                </a:cubicBezTo>
                <a:cubicBezTo>
                  <a:pt x="634" y="6"/>
                  <a:pt x="631" y="6"/>
                  <a:pt x="629" y="6"/>
                </a:cubicBezTo>
                <a:cubicBezTo>
                  <a:pt x="629" y="6"/>
                  <a:pt x="629" y="6"/>
                  <a:pt x="629" y="7"/>
                </a:cubicBezTo>
                <a:cubicBezTo>
                  <a:pt x="629" y="6"/>
                  <a:pt x="629" y="6"/>
                  <a:pt x="629" y="6"/>
                </a:cubicBezTo>
                <a:cubicBezTo>
                  <a:pt x="629" y="7"/>
                  <a:pt x="630" y="7"/>
                  <a:pt x="630" y="7"/>
                </a:cubicBezTo>
                <a:cubicBezTo>
                  <a:pt x="629" y="10"/>
                  <a:pt x="630" y="11"/>
                  <a:pt x="629" y="13"/>
                </a:cubicBezTo>
                <a:cubicBezTo>
                  <a:pt x="630" y="13"/>
                  <a:pt x="631" y="13"/>
                  <a:pt x="632" y="13"/>
                </a:cubicBezTo>
                <a:cubicBezTo>
                  <a:pt x="635" y="14"/>
                  <a:pt x="634" y="15"/>
                  <a:pt x="637" y="16"/>
                </a:cubicBezTo>
                <a:cubicBezTo>
                  <a:pt x="638" y="16"/>
                  <a:pt x="639" y="17"/>
                  <a:pt x="639" y="18"/>
                </a:cubicBezTo>
                <a:cubicBezTo>
                  <a:pt x="637" y="20"/>
                  <a:pt x="633" y="19"/>
                  <a:pt x="632" y="21"/>
                </a:cubicBezTo>
                <a:cubicBezTo>
                  <a:pt x="631" y="22"/>
                  <a:pt x="633" y="24"/>
                  <a:pt x="632" y="24"/>
                </a:cubicBezTo>
                <a:cubicBezTo>
                  <a:pt x="629" y="23"/>
                  <a:pt x="632" y="19"/>
                  <a:pt x="628" y="18"/>
                </a:cubicBezTo>
                <a:cubicBezTo>
                  <a:pt x="628" y="18"/>
                  <a:pt x="628" y="18"/>
                  <a:pt x="628" y="18"/>
                </a:cubicBezTo>
                <a:cubicBezTo>
                  <a:pt x="626" y="16"/>
                  <a:pt x="623" y="15"/>
                  <a:pt x="624" y="14"/>
                </a:cubicBezTo>
                <a:cubicBezTo>
                  <a:pt x="625" y="13"/>
                  <a:pt x="626" y="13"/>
                  <a:pt x="627" y="13"/>
                </a:cubicBezTo>
                <a:cubicBezTo>
                  <a:pt x="624" y="12"/>
                  <a:pt x="621" y="13"/>
                  <a:pt x="617" y="13"/>
                </a:cubicBezTo>
                <a:cubicBezTo>
                  <a:pt x="618" y="14"/>
                  <a:pt x="621" y="16"/>
                  <a:pt x="620" y="18"/>
                </a:cubicBezTo>
                <a:cubicBezTo>
                  <a:pt x="620" y="18"/>
                  <a:pt x="618" y="19"/>
                  <a:pt x="617" y="19"/>
                </a:cubicBezTo>
                <a:cubicBezTo>
                  <a:pt x="618" y="20"/>
                  <a:pt x="620" y="24"/>
                  <a:pt x="620" y="25"/>
                </a:cubicBezTo>
                <a:cubicBezTo>
                  <a:pt x="618" y="27"/>
                  <a:pt x="610" y="24"/>
                  <a:pt x="608" y="27"/>
                </a:cubicBezTo>
                <a:cubicBezTo>
                  <a:pt x="608" y="27"/>
                  <a:pt x="611" y="29"/>
                  <a:pt x="610" y="29"/>
                </a:cubicBezTo>
                <a:cubicBezTo>
                  <a:pt x="606" y="28"/>
                  <a:pt x="607" y="27"/>
                  <a:pt x="604" y="26"/>
                </a:cubicBezTo>
                <a:cubicBezTo>
                  <a:pt x="603" y="25"/>
                  <a:pt x="603" y="26"/>
                  <a:pt x="604" y="25"/>
                </a:cubicBezTo>
                <a:cubicBezTo>
                  <a:pt x="605" y="23"/>
                  <a:pt x="608" y="24"/>
                  <a:pt x="609" y="21"/>
                </a:cubicBezTo>
                <a:cubicBezTo>
                  <a:pt x="609" y="21"/>
                  <a:pt x="607" y="19"/>
                  <a:pt x="608" y="20"/>
                </a:cubicBezTo>
                <a:cubicBezTo>
                  <a:pt x="609" y="20"/>
                  <a:pt x="609" y="20"/>
                  <a:pt x="610" y="20"/>
                </a:cubicBezTo>
                <a:cubicBezTo>
                  <a:pt x="610" y="20"/>
                  <a:pt x="609" y="20"/>
                  <a:pt x="608" y="19"/>
                </a:cubicBezTo>
                <a:cubicBezTo>
                  <a:pt x="607" y="19"/>
                  <a:pt x="606" y="14"/>
                  <a:pt x="606" y="13"/>
                </a:cubicBezTo>
                <a:cubicBezTo>
                  <a:pt x="606" y="13"/>
                  <a:pt x="606" y="13"/>
                  <a:pt x="606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1" y="14"/>
                  <a:pt x="601" y="14"/>
                  <a:pt x="600" y="14"/>
                </a:cubicBezTo>
                <a:cubicBezTo>
                  <a:pt x="599" y="14"/>
                  <a:pt x="599" y="13"/>
                  <a:pt x="598" y="13"/>
                </a:cubicBezTo>
                <a:cubicBezTo>
                  <a:pt x="597" y="13"/>
                  <a:pt x="596" y="13"/>
                  <a:pt x="594" y="13"/>
                </a:cubicBezTo>
                <a:cubicBezTo>
                  <a:pt x="596" y="14"/>
                  <a:pt x="595" y="16"/>
                  <a:pt x="597" y="17"/>
                </a:cubicBezTo>
                <a:cubicBezTo>
                  <a:pt x="597" y="17"/>
                  <a:pt x="599" y="18"/>
                  <a:pt x="598" y="18"/>
                </a:cubicBezTo>
                <a:cubicBezTo>
                  <a:pt x="597" y="18"/>
                  <a:pt x="597" y="18"/>
                  <a:pt x="597" y="17"/>
                </a:cubicBezTo>
                <a:cubicBezTo>
                  <a:pt x="597" y="17"/>
                  <a:pt x="597" y="17"/>
                  <a:pt x="597" y="17"/>
                </a:cubicBezTo>
                <a:cubicBezTo>
                  <a:pt x="596" y="19"/>
                  <a:pt x="596" y="19"/>
                  <a:pt x="596" y="20"/>
                </a:cubicBezTo>
                <a:cubicBezTo>
                  <a:pt x="594" y="20"/>
                  <a:pt x="591" y="23"/>
                  <a:pt x="589" y="24"/>
                </a:cubicBezTo>
                <a:cubicBezTo>
                  <a:pt x="590" y="25"/>
                  <a:pt x="590" y="26"/>
                  <a:pt x="592" y="26"/>
                </a:cubicBezTo>
                <a:cubicBezTo>
                  <a:pt x="593" y="27"/>
                  <a:pt x="592" y="28"/>
                  <a:pt x="592" y="29"/>
                </a:cubicBezTo>
                <a:cubicBezTo>
                  <a:pt x="590" y="31"/>
                  <a:pt x="592" y="31"/>
                  <a:pt x="590" y="34"/>
                </a:cubicBezTo>
                <a:cubicBezTo>
                  <a:pt x="590" y="34"/>
                  <a:pt x="588" y="36"/>
                  <a:pt x="587" y="37"/>
                </a:cubicBezTo>
                <a:cubicBezTo>
                  <a:pt x="586" y="38"/>
                  <a:pt x="586" y="39"/>
                  <a:pt x="585" y="39"/>
                </a:cubicBezTo>
                <a:cubicBezTo>
                  <a:pt x="584" y="41"/>
                  <a:pt x="583" y="41"/>
                  <a:pt x="582" y="42"/>
                </a:cubicBezTo>
                <a:cubicBezTo>
                  <a:pt x="582" y="43"/>
                  <a:pt x="581" y="44"/>
                  <a:pt x="581" y="44"/>
                </a:cubicBezTo>
                <a:cubicBezTo>
                  <a:pt x="582" y="43"/>
                  <a:pt x="582" y="43"/>
                  <a:pt x="582" y="42"/>
                </a:cubicBezTo>
                <a:cubicBezTo>
                  <a:pt x="582" y="42"/>
                  <a:pt x="583" y="41"/>
                  <a:pt x="582" y="41"/>
                </a:cubicBezTo>
                <a:cubicBezTo>
                  <a:pt x="579" y="40"/>
                  <a:pt x="577" y="43"/>
                  <a:pt x="574" y="42"/>
                </a:cubicBezTo>
                <a:cubicBezTo>
                  <a:pt x="573" y="42"/>
                  <a:pt x="571" y="41"/>
                  <a:pt x="571" y="40"/>
                </a:cubicBezTo>
                <a:cubicBezTo>
                  <a:pt x="573" y="39"/>
                  <a:pt x="573" y="37"/>
                  <a:pt x="577" y="37"/>
                </a:cubicBezTo>
                <a:cubicBezTo>
                  <a:pt x="580" y="38"/>
                  <a:pt x="581" y="36"/>
                  <a:pt x="583" y="35"/>
                </a:cubicBezTo>
                <a:cubicBezTo>
                  <a:pt x="583" y="33"/>
                  <a:pt x="584" y="31"/>
                  <a:pt x="582" y="30"/>
                </a:cubicBezTo>
                <a:cubicBezTo>
                  <a:pt x="581" y="30"/>
                  <a:pt x="580" y="31"/>
                  <a:pt x="581" y="31"/>
                </a:cubicBezTo>
                <a:cubicBezTo>
                  <a:pt x="581" y="29"/>
                  <a:pt x="582" y="24"/>
                  <a:pt x="585" y="23"/>
                </a:cubicBezTo>
                <a:cubicBezTo>
                  <a:pt x="585" y="21"/>
                  <a:pt x="585" y="19"/>
                  <a:pt x="585" y="19"/>
                </a:cubicBezTo>
                <a:cubicBezTo>
                  <a:pt x="587" y="18"/>
                  <a:pt x="588" y="14"/>
                  <a:pt x="591" y="13"/>
                </a:cubicBezTo>
                <a:cubicBezTo>
                  <a:pt x="586" y="13"/>
                  <a:pt x="582" y="13"/>
                  <a:pt x="577" y="13"/>
                </a:cubicBezTo>
                <a:cubicBezTo>
                  <a:pt x="577" y="13"/>
                  <a:pt x="577" y="13"/>
                  <a:pt x="577" y="14"/>
                </a:cubicBezTo>
                <a:cubicBezTo>
                  <a:pt x="578" y="18"/>
                  <a:pt x="575" y="23"/>
                  <a:pt x="569" y="19"/>
                </a:cubicBezTo>
                <a:cubicBezTo>
                  <a:pt x="568" y="19"/>
                  <a:pt x="570" y="16"/>
                  <a:pt x="571" y="15"/>
                </a:cubicBezTo>
                <a:cubicBezTo>
                  <a:pt x="571" y="14"/>
                  <a:pt x="571" y="13"/>
                  <a:pt x="572" y="13"/>
                </a:cubicBezTo>
                <a:cubicBezTo>
                  <a:pt x="570" y="13"/>
                  <a:pt x="569" y="13"/>
                  <a:pt x="568" y="13"/>
                </a:cubicBezTo>
                <a:cubicBezTo>
                  <a:pt x="566" y="14"/>
                  <a:pt x="563" y="14"/>
                  <a:pt x="560" y="13"/>
                </a:cubicBezTo>
                <a:cubicBezTo>
                  <a:pt x="559" y="14"/>
                  <a:pt x="559" y="14"/>
                  <a:pt x="558" y="14"/>
                </a:cubicBezTo>
                <a:cubicBezTo>
                  <a:pt x="558" y="12"/>
                  <a:pt x="556" y="13"/>
                  <a:pt x="555" y="12"/>
                </a:cubicBezTo>
                <a:cubicBezTo>
                  <a:pt x="554" y="13"/>
                  <a:pt x="556" y="13"/>
                  <a:pt x="555" y="13"/>
                </a:cubicBezTo>
                <a:cubicBezTo>
                  <a:pt x="552" y="13"/>
                  <a:pt x="549" y="13"/>
                  <a:pt x="547" y="13"/>
                </a:cubicBezTo>
                <a:cubicBezTo>
                  <a:pt x="548" y="16"/>
                  <a:pt x="545" y="20"/>
                  <a:pt x="544" y="22"/>
                </a:cubicBezTo>
                <a:cubicBezTo>
                  <a:pt x="541" y="24"/>
                  <a:pt x="535" y="17"/>
                  <a:pt x="533" y="18"/>
                </a:cubicBezTo>
                <a:cubicBezTo>
                  <a:pt x="532" y="17"/>
                  <a:pt x="528" y="17"/>
                  <a:pt x="529" y="16"/>
                </a:cubicBezTo>
                <a:cubicBezTo>
                  <a:pt x="529" y="15"/>
                  <a:pt x="530" y="15"/>
                  <a:pt x="531" y="14"/>
                </a:cubicBezTo>
                <a:cubicBezTo>
                  <a:pt x="518" y="14"/>
                  <a:pt x="504" y="14"/>
                  <a:pt x="492" y="14"/>
                </a:cubicBezTo>
                <a:cubicBezTo>
                  <a:pt x="490" y="10"/>
                  <a:pt x="500" y="13"/>
                  <a:pt x="503" y="11"/>
                </a:cubicBezTo>
                <a:cubicBezTo>
                  <a:pt x="499" y="12"/>
                  <a:pt x="494" y="11"/>
                  <a:pt x="489" y="12"/>
                </a:cubicBezTo>
                <a:cubicBezTo>
                  <a:pt x="491" y="12"/>
                  <a:pt x="490" y="13"/>
                  <a:pt x="491" y="14"/>
                </a:cubicBezTo>
                <a:cubicBezTo>
                  <a:pt x="487" y="14"/>
                  <a:pt x="485" y="14"/>
                  <a:pt x="483" y="14"/>
                </a:cubicBezTo>
                <a:cubicBezTo>
                  <a:pt x="481" y="15"/>
                  <a:pt x="480" y="15"/>
                  <a:pt x="478" y="15"/>
                </a:cubicBezTo>
                <a:cubicBezTo>
                  <a:pt x="478" y="15"/>
                  <a:pt x="477" y="14"/>
                  <a:pt x="477" y="14"/>
                </a:cubicBezTo>
                <a:cubicBezTo>
                  <a:pt x="477" y="14"/>
                  <a:pt x="476" y="14"/>
                  <a:pt x="476" y="14"/>
                </a:cubicBezTo>
                <a:cubicBezTo>
                  <a:pt x="475" y="14"/>
                  <a:pt x="476" y="15"/>
                  <a:pt x="475" y="15"/>
                </a:cubicBezTo>
                <a:cubicBezTo>
                  <a:pt x="475" y="13"/>
                  <a:pt x="474" y="15"/>
                  <a:pt x="473" y="15"/>
                </a:cubicBezTo>
                <a:cubicBezTo>
                  <a:pt x="472" y="15"/>
                  <a:pt x="472" y="15"/>
                  <a:pt x="471" y="15"/>
                </a:cubicBezTo>
                <a:cubicBezTo>
                  <a:pt x="472" y="15"/>
                  <a:pt x="472" y="16"/>
                  <a:pt x="472" y="16"/>
                </a:cubicBezTo>
                <a:cubicBezTo>
                  <a:pt x="471" y="17"/>
                  <a:pt x="470" y="18"/>
                  <a:pt x="470" y="19"/>
                </a:cubicBezTo>
                <a:cubicBezTo>
                  <a:pt x="469" y="19"/>
                  <a:pt x="468" y="19"/>
                  <a:pt x="467" y="20"/>
                </a:cubicBezTo>
                <a:cubicBezTo>
                  <a:pt x="467" y="20"/>
                  <a:pt x="468" y="20"/>
                  <a:pt x="469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69" y="21"/>
                  <a:pt x="465" y="22"/>
                  <a:pt x="463" y="23"/>
                </a:cubicBezTo>
                <a:cubicBezTo>
                  <a:pt x="463" y="24"/>
                  <a:pt x="464" y="26"/>
                  <a:pt x="464" y="26"/>
                </a:cubicBezTo>
                <a:cubicBezTo>
                  <a:pt x="463" y="28"/>
                  <a:pt x="463" y="28"/>
                  <a:pt x="462" y="29"/>
                </a:cubicBezTo>
                <a:cubicBezTo>
                  <a:pt x="464" y="28"/>
                  <a:pt x="465" y="28"/>
                  <a:pt x="466" y="27"/>
                </a:cubicBezTo>
                <a:cubicBezTo>
                  <a:pt x="467" y="26"/>
                  <a:pt x="467" y="28"/>
                  <a:pt x="468" y="28"/>
                </a:cubicBezTo>
                <a:cubicBezTo>
                  <a:pt x="472" y="29"/>
                  <a:pt x="471" y="30"/>
                  <a:pt x="474" y="31"/>
                </a:cubicBezTo>
                <a:cubicBezTo>
                  <a:pt x="475" y="31"/>
                  <a:pt x="477" y="30"/>
                  <a:pt x="477" y="30"/>
                </a:cubicBezTo>
                <a:cubicBezTo>
                  <a:pt x="476" y="32"/>
                  <a:pt x="477" y="33"/>
                  <a:pt x="477" y="35"/>
                </a:cubicBezTo>
                <a:cubicBezTo>
                  <a:pt x="479" y="34"/>
                  <a:pt x="484" y="35"/>
                  <a:pt x="485" y="33"/>
                </a:cubicBezTo>
                <a:cubicBezTo>
                  <a:pt x="485" y="32"/>
                  <a:pt x="484" y="32"/>
                  <a:pt x="485" y="32"/>
                </a:cubicBezTo>
                <a:cubicBezTo>
                  <a:pt x="488" y="33"/>
                  <a:pt x="489" y="32"/>
                  <a:pt x="492" y="33"/>
                </a:cubicBezTo>
                <a:cubicBezTo>
                  <a:pt x="493" y="33"/>
                  <a:pt x="497" y="36"/>
                  <a:pt x="497" y="37"/>
                </a:cubicBezTo>
                <a:cubicBezTo>
                  <a:pt x="495" y="39"/>
                  <a:pt x="486" y="36"/>
                  <a:pt x="484" y="38"/>
                </a:cubicBezTo>
                <a:cubicBezTo>
                  <a:pt x="484" y="39"/>
                  <a:pt x="487" y="43"/>
                  <a:pt x="486" y="42"/>
                </a:cubicBezTo>
                <a:cubicBezTo>
                  <a:pt x="483" y="41"/>
                  <a:pt x="485" y="38"/>
                  <a:pt x="481" y="37"/>
                </a:cubicBezTo>
                <a:cubicBezTo>
                  <a:pt x="481" y="37"/>
                  <a:pt x="477" y="36"/>
                  <a:pt x="476" y="36"/>
                </a:cubicBezTo>
                <a:cubicBezTo>
                  <a:pt x="475" y="36"/>
                  <a:pt x="473" y="34"/>
                  <a:pt x="472" y="34"/>
                </a:cubicBezTo>
                <a:cubicBezTo>
                  <a:pt x="469" y="33"/>
                  <a:pt x="470" y="32"/>
                  <a:pt x="467" y="31"/>
                </a:cubicBezTo>
                <a:cubicBezTo>
                  <a:pt x="466" y="30"/>
                  <a:pt x="463" y="31"/>
                  <a:pt x="461" y="31"/>
                </a:cubicBezTo>
                <a:cubicBezTo>
                  <a:pt x="461" y="31"/>
                  <a:pt x="458" y="31"/>
                  <a:pt x="456" y="31"/>
                </a:cubicBezTo>
                <a:cubicBezTo>
                  <a:pt x="455" y="31"/>
                  <a:pt x="455" y="31"/>
                  <a:pt x="454" y="30"/>
                </a:cubicBezTo>
                <a:cubicBezTo>
                  <a:pt x="453" y="29"/>
                  <a:pt x="454" y="26"/>
                  <a:pt x="452" y="25"/>
                </a:cubicBezTo>
                <a:cubicBezTo>
                  <a:pt x="451" y="24"/>
                  <a:pt x="450" y="23"/>
                  <a:pt x="450" y="22"/>
                </a:cubicBezTo>
                <a:cubicBezTo>
                  <a:pt x="451" y="21"/>
                  <a:pt x="452" y="22"/>
                  <a:pt x="453" y="22"/>
                </a:cubicBezTo>
                <a:cubicBezTo>
                  <a:pt x="455" y="23"/>
                  <a:pt x="456" y="22"/>
                  <a:pt x="457" y="22"/>
                </a:cubicBezTo>
                <a:cubicBezTo>
                  <a:pt x="457" y="21"/>
                  <a:pt x="456" y="21"/>
                  <a:pt x="454" y="20"/>
                </a:cubicBezTo>
                <a:cubicBezTo>
                  <a:pt x="453" y="20"/>
                  <a:pt x="457" y="17"/>
                  <a:pt x="457" y="17"/>
                </a:cubicBezTo>
                <a:cubicBezTo>
                  <a:pt x="458" y="16"/>
                  <a:pt x="458" y="16"/>
                  <a:pt x="458" y="15"/>
                </a:cubicBezTo>
                <a:cubicBezTo>
                  <a:pt x="456" y="15"/>
                  <a:pt x="454" y="15"/>
                  <a:pt x="452" y="15"/>
                </a:cubicBezTo>
                <a:cubicBezTo>
                  <a:pt x="452" y="15"/>
                  <a:pt x="452" y="15"/>
                  <a:pt x="452" y="15"/>
                </a:cubicBezTo>
                <a:cubicBezTo>
                  <a:pt x="448" y="15"/>
                  <a:pt x="444" y="15"/>
                  <a:pt x="440" y="15"/>
                </a:cubicBezTo>
                <a:cubicBezTo>
                  <a:pt x="440" y="15"/>
                  <a:pt x="440" y="16"/>
                  <a:pt x="441" y="16"/>
                </a:cubicBezTo>
                <a:cubicBezTo>
                  <a:pt x="444" y="16"/>
                  <a:pt x="447" y="16"/>
                  <a:pt x="449" y="17"/>
                </a:cubicBezTo>
                <a:cubicBezTo>
                  <a:pt x="447" y="17"/>
                  <a:pt x="443" y="17"/>
                  <a:pt x="441" y="17"/>
                </a:cubicBezTo>
                <a:cubicBezTo>
                  <a:pt x="441" y="19"/>
                  <a:pt x="441" y="21"/>
                  <a:pt x="442" y="21"/>
                </a:cubicBezTo>
                <a:cubicBezTo>
                  <a:pt x="443" y="21"/>
                  <a:pt x="445" y="19"/>
                  <a:pt x="445" y="20"/>
                </a:cubicBezTo>
                <a:cubicBezTo>
                  <a:pt x="444" y="21"/>
                  <a:pt x="444" y="22"/>
                  <a:pt x="443" y="22"/>
                </a:cubicBezTo>
                <a:cubicBezTo>
                  <a:pt x="443" y="22"/>
                  <a:pt x="443" y="22"/>
                  <a:pt x="443" y="22"/>
                </a:cubicBezTo>
                <a:cubicBezTo>
                  <a:pt x="443" y="23"/>
                  <a:pt x="443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1" y="23"/>
                  <a:pt x="441" y="23"/>
                  <a:pt x="440" y="23"/>
                </a:cubicBezTo>
                <a:cubicBezTo>
                  <a:pt x="441" y="23"/>
                  <a:pt x="441" y="22"/>
                  <a:pt x="442" y="22"/>
                </a:cubicBezTo>
                <a:cubicBezTo>
                  <a:pt x="442" y="22"/>
                  <a:pt x="442" y="22"/>
                  <a:pt x="442" y="22"/>
                </a:cubicBezTo>
                <a:cubicBezTo>
                  <a:pt x="441" y="21"/>
                  <a:pt x="440" y="22"/>
                  <a:pt x="440" y="22"/>
                </a:cubicBezTo>
                <a:cubicBezTo>
                  <a:pt x="440" y="22"/>
                  <a:pt x="440" y="22"/>
                  <a:pt x="440" y="22"/>
                </a:cubicBezTo>
                <a:cubicBezTo>
                  <a:pt x="440" y="23"/>
                  <a:pt x="438" y="24"/>
                  <a:pt x="440" y="24"/>
                </a:cubicBezTo>
                <a:cubicBezTo>
                  <a:pt x="438" y="24"/>
                  <a:pt x="435" y="24"/>
                  <a:pt x="434" y="23"/>
                </a:cubicBezTo>
                <a:cubicBezTo>
                  <a:pt x="434" y="24"/>
                  <a:pt x="433" y="24"/>
                  <a:pt x="431" y="24"/>
                </a:cubicBezTo>
                <a:cubicBezTo>
                  <a:pt x="431" y="23"/>
                  <a:pt x="431" y="23"/>
                  <a:pt x="431" y="22"/>
                </a:cubicBezTo>
                <a:cubicBezTo>
                  <a:pt x="430" y="23"/>
                  <a:pt x="430" y="23"/>
                  <a:pt x="429" y="23"/>
                </a:cubicBezTo>
                <a:cubicBezTo>
                  <a:pt x="429" y="24"/>
                  <a:pt x="430" y="23"/>
                  <a:pt x="430" y="24"/>
                </a:cubicBezTo>
                <a:cubicBezTo>
                  <a:pt x="428" y="24"/>
                  <a:pt x="428" y="22"/>
                  <a:pt x="429" y="22"/>
                </a:cubicBezTo>
                <a:cubicBezTo>
                  <a:pt x="430" y="22"/>
                  <a:pt x="432" y="22"/>
                  <a:pt x="434" y="22"/>
                </a:cubicBezTo>
                <a:cubicBezTo>
                  <a:pt x="434" y="22"/>
                  <a:pt x="434" y="22"/>
                  <a:pt x="433" y="21"/>
                </a:cubicBezTo>
                <a:cubicBezTo>
                  <a:pt x="434" y="21"/>
                  <a:pt x="434" y="21"/>
                  <a:pt x="434" y="21"/>
                </a:cubicBezTo>
                <a:cubicBezTo>
                  <a:pt x="429" y="20"/>
                  <a:pt x="422" y="21"/>
                  <a:pt x="416" y="20"/>
                </a:cubicBezTo>
                <a:cubicBezTo>
                  <a:pt x="416" y="19"/>
                  <a:pt x="418" y="19"/>
                  <a:pt x="419" y="18"/>
                </a:cubicBezTo>
                <a:cubicBezTo>
                  <a:pt x="406" y="18"/>
                  <a:pt x="396" y="17"/>
                  <a:pt x="384" y="19"/>
                </a:cubicBezTo>
                <a:cubicBezTo>
                  <a:pt x="383" y="18"/>
                  <a:pt x="379" y="17"/>
                  <a:pt x="378" y="19"/>
                </a:cubicBezTo>
                <a:cubicBezTo>
                  <a:pt x="383" y="20"/>
                  <a:pt x="392" y="18"/>
                  <a:pt x="399" y="19"/>
                </a:cubicBezTo>
                <a:cubicBezTo>
                  <a:pt x="397" y="20"/>
                  <a:pt x="395" y="19"/>
                  <a:pt x="394" y="20"/>
                </a:cubicBezTo>
                <a:cubicBezTo>
                  <a:pt x="395" y="20"/>
                  <a:pt x="395" y="20"/>
                  <a:pt x="395" y="20"/>
                </a:cubicBezTo>
                <a:cubicBezTo>
                  <a:pt x="395" y="20"/>
                  <a:pt x="394" y="20"/>
                  <a:pt x="394" y="20"/>
                </a:cubicBezTo>
                <a:cubicBezTo>
                  <a:pt x="397" y="21"/>
                  <a:pt x="400" y="20"/>
                  <a:pt x="401" y="21"/>
                </a:cubicBezTo>
                <a:cubicBezTo>
                  <a:pt x="403" y="19"/>
                  <a:pt x="410" y="19"/>
                  <a:pt x="411" y="20"/>
                </a:cubicBezTo>
                <a:cubicBezTo>
                  <a:pt x="410" y="21"/>
                  <a:pt x="409" y="20"/>
                  <a:pt x="409" y="21"/>
                </a:cubicBezTo>
                <a:cubicBezTo>
                  <a:pt x="412" y="21"/>
                  <a:pt x="414" y="20"/>
                  <a:pt x="414" y="22"/>
                </a:cubicBezTo>
                <a:cubicBezTo>
                  <a:pt x="416" y="21"/>
                  <a:pt x="417" y="22"/>
                  <a:pt x="418" y="21"/>
                </a:cubicBezTo>
                <a:cubicBezTo>
                  <a:pt x="418" y="22"/>
                  <a:pt x="419" y="22"/>
                  <a:pt x="418" y="23"/>
                </a:cubicBezTo>
                <a:cubicBezTo>
                  <a:pt x="422" y="23"/>
                  <a:pt x="422" y="23"/>
                  <a:pt x="422" y="23"/>
                </a:cubicBezTo>
                <a:cubicBezTo>
                  <a:pt x="422" y="22"/>
                  <a:pt x="421" y="22"/>
                  <a:pt x="423" y="21"/>
                </a:cubicBezTo>
                <a:cubicBezTo>
                  <a:pt x="423" y="22"/>
                  <a:pt x="423" y="22"/>
                  <a:pt x="424" y="23"/>
                </a:cubicBezTo>
                <a:cubicBezTo>
                  <a:pt x="423" y="24"/>
                  <a:pt x="417" y="22"/>
                  <a:pt x="417" y="25"/>
                </a:cubicBezTo>
                <a:cubicBezTo>
                  <a:pt x="418" y="25"/>
                  <a:pt x="418" y="24"/>
                  <a:pt x="418" y="24"/>
                </a:cubicBezTo>
                <a:cubicBezTo>
                  <a:pt x="420" y="24"/>
                  <a:pt x="418" y="24"/>
                  <a:pt x="420" y="25"/>
                </a:cubicBezTo>
                <a:cubicBezTo>
                  <a:pt x="421" y="25"/>
                  <a:pt x="420" y="24"/>
                  <a:pt x="422" y="24"/>
                </a:cubicBezTo>
                <a:cubicBezTo>
                  <a:pt x="426" y="27"/>
                  <a:pt x="431" y="24"/>
                  <a:pt x="436" y="26"/>
                </a:cubicBezTo>
                <a:cubicBezTo>
                  <a:pt x="435" y="26"/>
                  <a:pt x="434" y="26"/>
                  <a:pt x="434" y="27"/>
                </a:cubicBezTo>
                <a:cubicBezTo>
                  <a:pt x="427" y="27"/>
                  <a:pt x="417" y="27"/>
                  <a:pt x="414" y="28"/>
                </a:cubicBezTo>
                <a:cubicBezTo>
                  <a:pt x="417" y="29"/>
                  <a:pt x="418" y="28"/>
                  <a:pt x="421" y="29"/>
                </a:cubicBezTo>
                <a:cubicBezTo>
                  <a:pt x="419" y="30"/>
                  <a:pt x="415" y="28"/>
                  <a:pt x="415" y="30"/>
                </a:cubicBezTo>
                <a:cubicBezTo>
                  <a:pt x="416" y="31"/>
                  <a:pt x="419" y="29"/>
                  <a:pt x="421" y="30"/>
                </a:cubicBezTo>
                <a:cubicBezTo>
                  <a:pt x="421" y="31"/>
                  <a:pt x="419" y="31"/>
                  <a:pt x="418" y="31"/>
                </a:cubicBezTo>
                <a:cubicBezTo>
                  <a:pt x="420" y="32"/>
                  <a:pt x="422" y="33"/>
                  <a:pt x="424" y="31"/>
                </a:cubicBezTo>
                <a:cubicBezTo>
                  <a:pt x="423" y="30"/>
                  <a:pt x="422" y="32"/>
                  <a:pt x="422" y="30"/>
                </a:cubicBezTo>
                <a:cubicBezTo>
                  <a:pt x="422" y="30"/>
                  <a:pt x="424" y="30"/>
                  <a:pt x="424" y="30"/>
                </a:cubicBezTo>
                <a:cubicBezTo>
                  <a:pt x="424" y="31"/>
                  <a:pt x="425" y="31"/>
                  <a:pt x="426" y="32"/>
                </a:cubicBezTo>
                <a:cubicBezTo>
                  <a:pt x="429" y="30"/>
                  <a:pt x="434" y="30"/>
                  <a:pt x="437" y="31"/>
                </a:cubicBezTo>
                <a:cubicBezTo>
                  <a:pt x="437" y="31"/>
                  <a:pt x="435" y="31"/>
                  <a:pt x="435" y="32"/>
                </a:cubicBezTo>
                <a:cubicBezTo>
                  <a:pt x="440" y="32"/>
                  <a:pt x="444" y="31"/>
                  <a:pt x="448" y="32"/>
                </a:cubicBezTo>
                <a:cubicBezTo>
                  <a:pt x="443" y="33"/>
                  <a:pt x="440" y="32"/>
                  <a:pt x="435" y="33"/>
                </a:cubicBezTo>
                <a:cubicBezTo>
                  <a:pt x="436" y="34"/>
                  <a:pt x="437" y="34"/>
                  <a:pt x="435" y="35"/>
                </a:cubicBezTo>
                <a:cubicBezTo>
                  <a:pt x="433" y="34"/>
                  <a:pt x="434" y="34"/>
                  <a:pt x="432" y="34"/>
                </a:cubicBezTo>
                <a:cubicBezTo>
                  <a:pt x="432" y="34"/>
                  <a:pt x="432" y="34"/>
                  <a:pt x="432" y="33"/>
                </a:cubicBezTo>
                <a:cubicBezTo>
                  <a:pt x="429" y="33"/>
                  <a:pt x="426" y="32"/>
                  <a:pt x="425" y="34"/>
                </a:cubicBezTo>
                <a:cubicBezTo>
                  <a:pt x="406" y="34"/>
                  <a:pt x="384" y="33"/>
                  <a:pt x="365" y="34"/>
                </a:cubicBezTo>
                <a:cubicBezTo>
                  <a:pt x="365" y="34"/>
                  <a:pt x="365" y="35"/>
                  <a:pt x="365" y="35"/>
                </a:cubicBezTo>
                <a:cubicBezTo>
                  <a:pt x="365" y="37"/>
                  <a:pt x="369" y="36"/>
                  <a:pt x="371" y="38"/>
                </a:cubicBezTo>
                <a:cubicBezTo>
                  <a:pt x="359" y="37"/>
                  <a:pt x="344" y="39"/>
                  <a:pt x="335" y="37"/>
                </a:cubicBezTo>
                <a:cubicBezTo>
                  <a:pt x="343" y="36"/>
                  <a:pt x="352" y="38"/>
                  <a:pt x="359" y="35"/>
                </a:cubicBezTo>
                <a:cubicBezTo>
                  <a:pt x="360" y="37"/>
                  <a:pt x="361" y="36"/>
                  <a:pt x="364" y="36"/>
                </a:cubicBezTo>
                <a:cubicBezTo>
                  <a:pt x="364" y="35"/>
                  <a:pt x="365" y="35"/>
                  <a:pt x="365" y="34"/>
                </a:cubicBezTo>
                <a:cubicBezTo>
                  <a:pt x="362" y="35"/>
                  <a:pt x="360" y="33"/>
                  <a:pt x="357" y="34"/>
                </a:cubicBezTo>
                <a:cubicBezTo>
                  <a:pt x="359" y="34"/>
                  <a:pt x="357" y="35"/>
                  <a:pt x="356" y="35"/>
                </a:cubicBezTo>
                <a:cubicBezTo>
                  <a:pt x="355" y="34"/>
                  <a:pt x="353" y="33"/>
                  <a:pt x="351" y="33"/>
                </a:cubicBezTo>
                <a:cubicBezTo>
                  <a:pt x="352" y="33"/>
                  <a:pt x="352" y="32"/>
                  <a:pt x="351" y="32"/>
                </a:cubicBezTo>
                <a:cubicBezTo>
                  <a:pt x="351" y="33"/>
                  <a:pt x="349" y="34"/>
                  <a:pt x="348" y="35"/>
                </a:cubicBezTo>
                <a:cubicBezTo>
                  <a:pt x="343" y="34"/>
                  <a:pt x="339" y="34"/>
                  <a:pt x="335" y="34"/>
                </a:cubicBezTo>
                <a:cubicBezTo>
                  <a:pt x="334" y="33"/>
                  <a:pt x="337" y="33"/>
                  <a:pt x="336" y="32"/>
                </a:cubicBezTo>
                <a:cubicBezTo>
                  <a:pt x="333" y="32"/>
                  <a:pt x="331" y="32"/>
                  <a:pt x="330" y="34"/>
                </a:cubicBezTo>
                <a:cubicBezTo>
                  <a:pt x="328" y="33"/>
                  <a:pt x="331" y="32"/>
                  <a:pt x="329" y="32"/>
                </a:cubicBezTo>
                <a:cubicBezTo>
                  <a:pt x="330" y="31"/>
                  <a:pt x="334" y="31"/>
                  <a:pt x="335" y="32"/>
                </a:cubicBezTo>
                <a:cubicBezTo>
                  <a:pt x="337" y="32"/>
                  <a:pt x="337" y="31"/>
                  <a:pt x="339" y="31"/>
                </a:cubicBezTo>
                <a:cubicBezTo>
                  <a:pt x="355" y="31"/>
                  <a:pt x="374" y="30"/>
                  <a:pt x="389" y="31"/>
                </a:cubicBezTo>
                <a:cubicBezTo>
                  <a:pt x="390" y="31"/>
                  <a:pt x="390" y="30"/>
                  <a:pt x="391" y="30"/>
                </a:cubicBezTo>
                <a:cubicBezTo>
                  <a:pt x="392" y="30"/>
                  <a:pt x="395" y="31"/>
                  <a:pt x="396" y="31"/>
                </a:cubicBezTo>
                <a:cubicBezTo>
                  <a:pt x="402" y="31"/>
                  <a:pt x="408" y="31"/>
                  <a:pt x="414" y="30"/>
                </a:cubicBezTo>
                <a:cubicBezTo>
                  <a:pt x="396" y="30"/>
                  <a:pt x="377" y="30"/>
                  <a:pt x="362" y="30"/>
                </a:cubicBezTo>
                <a:cubicBezTo>
                  <a:pt x="360" y="31"/>
                  <a:pt x="357" y="30"/>
                  <a:pt x="354" y="29"/>
                </a:cubicBezTo>
                <a:cubicBezTo>
                  <a:pt x="353" y="28"/>
                  <a:pt x="356" y="29"/>
                  <a:pt x="357" y="28"/>
                </a:cubicBezTo>
                <a:cubicBezTo>
                  <a:pt x="356" y="27"/>
                  <a:pt x="355" y="28"/>
                  <a:pt x="354" y="27"/>
                </a:cubicBezTo>
                <a:cubicBezTo>
                  <a:pt x="355" y="27"/>
                  <a:pt x="354" y="27"/>
                  <a:pt x="354" y="26"/>
                </a:cubicBezTo>
                <a:cubicBezTo>
                  <a:pt x="355" y="26"/>
                  <a:pt x="355" y="25"/>
                  <a:pt x="356" y="25"/>
                </a:cubicBezTo>
                <a:cubicBezTo>
                  <a:pt x="358" y="26"/>
                  <a:pt x="362" y="26"/>
                  <a:pt x="365" y="25"/>
                </a:cubicBezTo>
                <a:cubicBezTo>
                  <a:pt x="360" y="25"/>
                  <a:pt x="357" y="25"/>
                  <a:pt x="353" y="25"/>
                </a:cubicBezTo>
                <a:cubicBezTo>
                  <a:pt x="353" y="25"/>
                  <a:pt x="353" y="26"/>
                  <a:pt x="353" y="26"/>
                </a:cubicBezTo>
                <a:cubicBezTo>
                  <a:pt x="353" y="25"/>
                  <a:pt x="350" y="25"/>
                  <a:pt x="350" y="26"/>
                </a:cubicBezTo>
                <a:cubicBezTo>
                  <a:pt x="351" y="26"/>
                  <a:pt x="352" y="26"/>
                  <a:pt x="352" y="26"/>
                </a:cubicBezTo>
                <a:cubicBezTo>
                  <a:pt x="352" y="27"/>
                  <a:pt x="351" y="27"/>
                  <a:pt x="352" y="28"/>
                </a:cubicBezTo>
                <a:cubicBezTo>
                  <a:pt x="350" y="28"/>
                  <a:pt x="349" y="28"/>
                  <a:pt x="349" y="28"/>
                </a:cubicBezTo>
                <a:cubicBezTo>
                  <a:pt x="350" y="28"/>
                  <a:pt x="350" y="29"/>
                  <a:pt x="350" y="29"/>
                </a:cubicBezTo>
                <a:cubicBezTo>
                  <a:pt x="346" y="31"/>
                  <a:pt x="343" y="29"/>
                  <a:pt x="339" y="30"/>
                </a:cubicBezTo>
                <a:cubicBezTo>
                  <a:pt x="337" y="27"/>
                  <a:pt x="340" y="26"/>
                  <a:pt x="344" y="25"/>
                </a:cubicBezTo>
                <a:cubicBezTo>
                  <a:pt x="341" y="25"/>
                  <a:pt x="340" y="25"/>
                  <a:pt x="338" y="25"/>
                </a:cubicBezTo>
                <a:cubicBezTo>
                  <a:pt x="339" y="24"/>
                  <a:pt x="338" y="23"/>
                  <a:pt x="337" y="22"/>
                </a:cubicBezTo>
                <a:cubicBezTo>
                  <a:pt x="339" y="21"/>
                  <a:pt x="341" y="23"/>
                  <a:pt x="342" y="21"/>
                </a:cubicBezTo>
                <a:cubicBezTo>
                  <a:pt x="340" y="20"/>
                  <a:pt x="339" y="21"/>
                  <a:pt x="336" y="21"/>
                </a:cubicBezTo>
                <a:cubicBezTo>
                  <a:pt x="336" y="22"/>
                  <a:pt x="338" y="24"/>
                  <a:pt x="337" y="25"/>
                </a:cubicBezTo>
                <a:cubicBezTo>
                  <a:pt x="335" y="25"/>
                  <a:pt x="333" y="25"/>
                  <a:pt x="332" y="24"/>
                </a:cubicBezTo>
                <a:cubicBezTo>
                  <a:pt x="333" y="24"/>
                  <a:pt x="334" y="22"/>
                  <a:pt x="332" y="23"/>
                </a:cubicBezTo>
                <a:cubicBezTo>
                  <a:pt x="330" y="26"/>
                  <a:pt x="321" y="22"/>
                  <a:pt x="319" y="25"/>
                </a:cubicBezTo>
                <a:cubicBezTo>
                  <a:pt x="317" y="25"/>
                  <a:pt x="318" y="24"/>
                  <a:pt x="316" y="24"/>
                </a:cubicBezTo>
                <a:cubicBezTo>
                  <a:pt x="316" y="25"/>
                  <a:pt x="316" y="25"/>
                  <a:pt x="316" y="26"/>
                </a:cubicBezTo>
                <a:cubicBezTo>
                  <a:pt x="319" y="26"/>
                  <a:pt x="320" y="26"/>
                  <a:pt x="320" y="25"/>
                </a:cubicBezTo>
                <a:cubicBezTo>
                  <a:pt x="322" y="25"/>
                  <a:pt x="323" y="25"/>
                  <a:pt x="324" y="25"/>
                </a:cubicBezTo>
                <a:cubicBezTo>
                  <a:pt x="327" y="24"/>
                  <a:pt x="330" y="25"/>
                  <a:pt x="332" y="25"/>
                </a:cubicBezTo>
                <a:cubicBezTo>
                  <a:pt x="331" y="28"/>
                  <a:pt x="324" y="25"/>
                  <a:pt x="322" y="27"/>
                </a:cubicBezTo>
                <a:cubicBezTo>
                  <a:pt x="324" y="27"/>
                  <a:pt x="325" y="26"/>
                  <a:pt x="327" y="27"/>
                </a:cubicBezTo>
                <a:cubicBezTo>
                  <a:pt x="326" y="28"/>
                  <a:pt x="326" y="28"/>
                  <a:pt x="325" y="29"/>
                </a:cubicBezTo>
                <a:cubicBezTo>
                  <a:pt x="321" y="29"/>
                  <a:pt x="315" y="28"/>
                  <a:pt x="311" y="29"/>
                </a:cubicBezTo>
                <a:cubicBezTo>
                  <a:pt x="313" y="29"/>
                  <a:pt x="314" y="29"/>
                  <a:pt x="314" y="30"/>
                </a:cubicBezTo>
                <a:cubicBezTo>
                  <a:pt x="313" y="30"/>
                  <a:pt x="312" y="31"/>
                  <a:pt x="314" y="31"/>
                </a:cubicBezTo>
                <a:cubicBezTo>
                  <a:pt x="313" y="32"/>
                  <a:pt x="310" y="31"/>
                  <a:pt x="311" y="30"/>
                </a:cubicBezTo>
                <a:cubicBezTo>
                  <a:pt x="309" y="31"/>
                  <a:pt x="307" y="31"/>
                  <a:pt x="306" y="30"/>
                </a:cubicBezTo>
                <a:cubicBezTo>
                  <a:pt x="305" y="31"/>
                  <a:pt x="306" y="31"/>
                  <a:pt x="305" y="31"/>
                </a:cubicBezTo>
                <a:cubicBezTo>
                  <a:pt x="302" y="32"/>
                  <a:pt x="300" y="31"/>
                  <a:pt x="299" y="34"/>
                </a:cubicBezTo>
                <a:cubicBezTo>
                  <a:pt x="305" y="34"/>
                  <a:pt x="315" y="33"/>
                  <a:pt x="320" y="33"/>
                </a:cubicBezTo>
                <a:cubicBezTo>
                  <a:pt x="320" y="31"/>
                  <a:pt x="325" y="33"/>
                  <a:pt x="322" y="34"/>
                </a:cubicBezTo>
                <a:cubicBezTo>
                  <a:pt x="321" y="34"/>
                  <a:pt x="322" y="33"/>
                  <a:pt x="321" y="33"/>
                </a:cubicBezTo>
                <a:cubicBezTo>
                  <a:pt x="321" y="34"/>
                  <a:pt x="320" y="34"/>
                  <a:pt x="319" y="34"/>
                </a:cubicBezTo>
                <a:cubicBezTo>
                  <a:pt x="311" y="34"/>
                  <a:pt x="300" y="35"/>
                  <a:pt x="296" y="34"/>
                </a:cubicBezTo>
                <a:cubicBezTo>
                  <a:pt x="292" y="34"/>
                  <a:pt x="284" y="34"/>
                  <a:pt x="283" y="35"/>
                </a:cubicBezTo>
                <a:cubicBezTo>
                  <a:pt x="284" y="35"/>
                  <a:pt x="283" y="34"/>
                  <a:pt x="281" y="34"/>
                </a:cubicBezTo>
                <a:cubicBezTo>
                  <a:pt x="280" y="35"/>
                  <a:pt x="282" y="36"/>
                  <a:pt x="280" y="35"/>
                </a:cubicBezTo>
                <a:cubicBezTo>
                  <a:pt x="280" y="35"/>
                  <a:pt x="280" y="35"/>
                  <a:pt x="280" y="34"/>
                </a:cubicBezTo>
                <a:cubicBezTo>
                  <a:pt x="279" y="35"/>
                  <a:pt x="277" y="34"/>
                  <a:pt x="277" y="35"/>
                </a:cubicBezTo>
                <a:cubicBezTo>
                  <a:pt x="278" y="35"/>
                  <a:pt x="276" y="36"/>
                  <a:pt x="276" y="36"/>
                </a:cubicBezTo>
                <a:cubicBezTo>
                  <a:pt x="278" y="36"/>
                  <a:pt x="278" y="36"/>
                  <a:pt x="278" y="37"/>
                </a:cubicBezTo>
                <a:cubicBezTo>
                  <a:pt x="277" y="37"/>
                  <a:pt x="276" y="38"/>
                  <a:pt x="274" y="37"/>
                </a:cubicBezTo>
                <a:cubicBezTo>
                  <a:pt x="275" y="36"/>
                  <a:pt x="276" y="36"/>
                  <a:pt x="276" y="34"/>
                </a:cubicBezTo>
                <a:cubicBezTo>
                  <a:pt x="274" y="35"/>
                  <a:pt x="274" y="34"/>
                  <a:pt x="273" y="34"/>
                </a:cubicBezTo>
                <a:cubicBezTo>
                  <a:pt x="273" y="35"/>
                  <a:pt x="273" y="35"/>
                  <a:pt x="272" y="35"/>
                </a:cubicBezTo>
                <a:cubicBezTo>
                  <a:pt x="273" y="34"/>
                  <a:pt x="272" y="34"/>
                  <a:pt x="271" y="34"/>
                </a:cubicBezTo>
                <a:cubicBezTo>
                  <a:pt x="269" y="34"/>
                  <a:pt x="267" y="33"/>
                  <a:pt x="267" y="35"/>
                </a:cubicBezTo>
                <a:cubicBezTo>
                  <a:pt x="265" y="33"/>
                  <a:pt x="260" y="34"/>
                  <a:pt x="258" y="34"/>
                </a:cubicBezTo>
                <a:cubicBezTo>
                  <a:pt x="258" y="35"/>
                  <a:pt x="257" y="36"/>
                  <a:pt x="259" y="36"/>
                </a:cubicBezTo>
                <a:cubicBezTo>
                  <a:pt x="260" y="35"/>
                  <a:pt x="259" y="36"/>
                  <a:pt x="259" y="34"/>
                </a:cubicBezTo>
                <a:cubicBezTo>
                  <a:pt x="260" y="35"/>
                  <a:pt x="262" y="34"/>
                  <a:pt x="262" y="35"/>
                </a:cubicBezTo>
                <a:cubicBezTo>
                  <a:pt x="262" y="35"/>
                  <a:pt x="261" y="35"/>
                  <a:pt x="261" y="36"/>
                </a:cubicBezTo>
                <a:cubicBezTo>
                  <a:pt x="263" y="36"/>
                  <a:pt x="264" y="35"/>
                  <a:pt x="265" y="35"/>
                </a:cubicBezTo>
                <a:cubicBezTo>
                  <a:pt x="265" y="36"/>
                  <a:pt x="264" y="36"/>
                  <a:pt x="265" y="37"/>
                </a:cubicBezTo>
                <a:cubicBezTo>
                  <a:pt x="266" y="36"/>
                  <a:pt x="269" y="36"/>
                  <a:pt x="270" y="37"/>
                </a:cubicBezTo>
                <a:cubicBezTo>
                  <a:pt x="266" y="38"/>
                  <a:pt x="262" y="37"/>
                  <a:pt x="258" y="38"/>
                </a:cubicBezTo>
                <a:cubicBezTo>
                  <a:pt x="257" y="37"/>
                  <a:pt x="257" y="37"/>
                  <a:pt x="256" y="35"/>
                </a:cubicBezTo>
                <a:cubicBezTo>
                  <a:pt x="255" y="36"/>
                  <a:pt x="254" y="35"/>
                  <a:pt x="253" y="36"/>
                </a:cubicBezTo>
                <a:cubicBezTo>
                  <a:pt x="254" y="37"/>
                  <a:pt x="255" y="36"/>
                  <a:pt x="256" y="37"/>
                </a:cubicBezTo>
                <a:cubicBezTo>
                  <a:pt x="252" y="38"/>
                  <a:pt x="248" y="38"/>
                  <a:pt x="245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4" y="39"/>
                  <a:pt x="242" y="40"/>
                  <a:pt x="241" y="39"/>
                </a:cubicBezTo>
                <a:cubicBezTo>
                  <a:pt x="241" y="39"/>
                  <a:pt x="243" y="39"/>
                  <a:pt x="243" y="38"/>
                </a:cubicBezTo>
                <a:cubicBezTo>
                  <a:pt x="238" y="40"/>
                  <a:pt x="234" y="39"/>
                  <a:pt x="228" y="39"/>
                </a:cubicBezTo>
                <a:cubicBezTo>
                  <a:pt x="227" y="38"/>
                  <a:pt x="227" y="37"/>
                  <a:pt x="231" y="37"/>
                </a:cubicBezTo>
                <a:cubicBezTo>
                  <a:pt x="231" y="36"/>
                  <a:pt x="229" y="36"/>
                  <a:pt x="230" y="35"/>
                </a:cubicBezTo>
                <a:cubicBezTo>
                  <a:pt x="229" y="35"/>
                  <a:pt x="227" y="35"/>
                  <a:pt x="227" y="34"/>
                </a:cubicBezTo>
                <a:cubicBezTo>
                  <a:pt x="229" y="35"/>
                  <a:pt x="230" y="34"/>
                  <a:pt x="232" y="34"/>
                </a:cubicBezTo>
                <a:cubicBezTo>
                  <a:pt x="231" y="35"/>
                  <a:pt x="231" y="35"/>
                  <a:pt x="232" y="35"/>
                </a:cubicBezTo>
                <a:cubicBezTo>
                  <a:pt x="235" y="33"/>
                  <a:pt x="242" y="36"/>
                  <a:pt x="244" y="34"/>
                </a:cubicBezTo>
                <a:cubicBezTo>
                  <a:pt x="236" y="34"/>
                  <a:pt x="225" y="33"/>
                  <a:pt x="216" y="33"/>
                </a:cubicBezTo>
                <a:cubicBezTo>
                  <a:pt x="215" y="32"/>
                  <a:pt x="217" y="31"/>
                  <a:pt x="215" y="31"/>
                </a:cubicBezTo>
                <a:cubicBezTo>
                  <a:pt x="216" y="32"/>
                  <a:pt x="210" y="33"/>
                  <a:pt x="208" y="32"/>
                </a:cubicBezTo>
                <a:cubicBezTo>
                  <a:pt x="205" y="32"/>
                  <a:pt x="202" y="32"/>
                  <a:pt x="199" y="32"/>
                </a:cubicBezTo>
                <a:cubicBezTo>
                  <a:pt x="202" y="30"/>
                  <a:pt x="207" y="31"/>
                  <a:pt x="212" y="30"/>
                </a:cubicBezTo>
                <a:cubicBezTo>
                  <a:pt x="209" y="30"/>
                  <a:pt x="205" y="28"/>
                  <a:pt x="203" y="30"/>
                </a:cubicBezTo>
                <a:cubicBezTo>
                  <a:pt x="202" y="28"/>
                  <a:pt x="195" y="30"/>
                  <a:pt x="194" y="29"/>
                </a:cubicBezTo>
                <a:cubicBezTo>
                  <a:pt x="194" y="29"/>
                  <a:pt x="195" y="28"/>
                  <a:pt x="194" y="29"/>
                </a:cubicBezTo>
                <a:cubicBezTo>
                  <a:pt x="194" y="29"/>
                  <a:pt x="194" y="29"/>
                  <a:pt x="193" y="29"/>
                </a:cubicBezTo>
                <a:cubicBezTo>
                  <a:pt x="192" y="27"/>
                  <a:pt x="189" y="29"/>
                  <a:pt x="188" y="27"/>
                </a:cubicBezTo>
                <a:cubicBezTo>
                  <a:pt x="189" y="25"/>
                  <a:pt x="192" y="24"/>
                  <a:pt x="194" y="26"/>
                </a:cubicBezTo>
                <a:cubicBezTo>
                  <a:pt x="194" y="26"/>
                  <a:pt x="194" y="25"/>
                  <a:pt x="196" y="25"/>
                </a:cubicBezTo>
                <a:cubicBezTo>
                  <a:pt x="196" y="26"/>
                  <a:pt x="196" y="26"/>
                  <a:pt x="196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194" y="27"/>
                  <a:pt x="194" y="27"/>
                  <a:pt x="194" y="27"/>
                </a:cubicBezTo>
                <a:cubicBezTo>
                  <a:pt x="198" y="27"/>
                  <a:pt x="204" y="28"/>
                  <a:pt x="207" y="27"/>
                </a:cubicBezTo>
                <a:cubicBezTo>
                  <a:pt x="203" y="27"/>
                  <a:pt x="199" y="27"/>
                  <a:pt x="196" y="26"/>
                </a:cubicBezTo>
                <a:cubicBezTo>
                  <a:pt x="197" y="25"/>
                  <a:pt x="198" y="26"/>
                  <a:pt x="197" y="25"/>
                </a:cubicBezTo>
                <a:cubicBezTo>
                  <a:pt x="195" y="23"/>
                  <a:pt x="191" y="25"/>
                  <a:pt x="190" y="23"/>
                </a:cubicBezTo>
                <a:cubicBezTo>
                  <a:pt x="192" y="23"/>
                  <a:pt x="196" y="23"/>
                  <a:pt x="196" y="21"/>
                </a:cubicBezTo>
                <a:cubicBezTo>
                  <a:pt x="194" y="21"/>
                  <a:pt x="193" y="21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4" y="22"/>
                  <a:pt x="194" y="21"/>
                  <a:pt x="194" y="21"/>
                </a:cubicBezTo>
                <a:cubicBezTo>
                  <a:pt x="194" y="19"/>
                  <a:pt x="192" y="19"/>
                  <a:pt x="192" y="18"/>
                </a:cubicBezTo>
                <a:cubicBezTo>
                  <a:pt x="192" y="17"/>
                  <a:pt x="191" y="20"/>
                  <a:pt x="190" y="20"/>
                </a:cubicBezTo>
                <a:cubicBezTo>
                  <a:pt x="190" y="19"/>
                  <a:pt x="189" y="19"/>
                  <a:pt x="189" y="19"/>
                </a:cubicBezTo>
                <a:cubicBezTo>
                  <a:pt x="190" y="19"/>
                  <a:pt x="190" y="18"/>
                  <a:pt x="189" y="18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8" y="17"/>
                  <a:pt x="188" y="16"/>
                  <a:pt x="187" y="16"/>
                </a:cubicBezTo>
                <a:cubicBezTo>
                  <a:pt x="187" y="16"/>
                  <a:pt x="187" y="16"/>
                  <a:pt x="186" y="16"/>
                </a:cubicBezTo>
                <a:cubicBezTo>
                  <a:pt x="186" y="16"/>
                  <a:pt x="186" y="16"/>
                  <a:pt x="187" y="15"/>
                </a:cubicBezTo>
                <a:cubicBezTo>
                  <a:pt x="187" y="15"/>
                  <a:pt x="186" y="15"/>
                  <a:pt x="186" y="15"/>
                </a:cubicBezTo>
                <a:cubicBezTo>
                  <a:pt x="186" y="15"/>
                  <a:pt x="185" y="15"/>
                  <a:pt x="185" y="16"/>
                </a:cubicBezTo>
                <a:cubicBezTo>
                  <a:pt x="184" y="16"/>
                  <a:pt x="184" y="16"/>
                  <a:pt x="184" y="16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84" y="18"/>
                  <a:pt x="185" y="18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19"/>
                  <a:pt x="183" y="19"/>
                  <a:pt x="182" y="21"/>
                </a:cubicBezTo>
                <a:cubicBezTo>
                  <a:pt x="182" y="21"/>
                  <a:pt x="182" y="21"/>
                  <a:pt x="182" y="20"/>
                </a:cubicBezTo>
                <a:cubicBezTo>
                  <a:pt x="182" y="21"/>
                  <a:pt x="182" y="21"/>
                  <a:pt x="182" y="21"/>
                </a:cubicBezTo>
                <a:cubicBezTo>
                  <a:pt x="182" y="21"/>
                  <a:pt x="183" y="22"/>
                  <a:pt x="184" y="23"/>
                </a:cubicBezTo>
                <a:cubicBezTo>
                  <a:pt x="184" y="23"/>
                  <a:pt x="184" y="23"/>
                  <a:pt x="183" y="24"/>
                </a:cubicBezTo>
                <a:cubicBezTo>
                  <a:pt x="183" y="22"/>
                  <a:pt x="181" y="24"/>
                  <a:pt x="182" y="22"/>
                </a:cubicBezTo>
                <a:cubicBezTo>
                  <a:pt x="181" y="22"/>
                  <a:pt x="181" y="22"/>
                  <a:pt x="180" y="22"/>
                </a:cubicBezTo>
                <a:cubicBezTo>
                  <a:pt x="180" y="22"/>
                  <a:pt x="180" y="21"/>
                  <a:pt x="180" y="21"/>
                </a:cubicBezTo>
                <a:cubicBezTo>
                  <a:pt x="181" y="21"/>
                  <a:pt x="181" y="21"/>
                  <a:pt x="182" y="21"/>
                </a:cubicBezTo>
                <a:cubicBezTo>
                  <a:pt x="180" y="19"/>
                  <a:pt x="184" y="20"/>
                  <a:pt x="183" y="18"/>
                </a:cubicBezTo>
                <a:cubicBezTo>
                  <a:pt x="181" y="18"/>
                  <a:pt x="182" y="19"/>
                  <a:pt x="181" y="19"/>
                </a:cubicBezTo>
                <a:cubicBezTo>
                  <a:pt x="181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0" y="18"/>
                  <a:pt x="180" y="18"/>
                  <a:pt x="179" y="18"/>
                </a:cubicBezTo>
                <a:cubicBezTo>
                  <a:pt x="179" y="17"/>
                  <a:pt x="182" y="17"/>
                  <a:pt x="181" y="16"/>
                </a:cubicBezTo>
                <a:cubicBezTo>
                  <a:pt x="180" y="16"/>
                  <a:pt x="180" y="15"/>
                  <a:pt x="179" y="15"/>
                </a:cubicBezTo>
                <a:cubicBezTo>
                  <a:pt x="179" y="15"/>
                  <a:pt x="179" y="15"/>
                  <a:pt x="178" y="15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4"/>
                  <a:pt x="178" y="14"/>
                </a:cubicBezTo>
                <a:cubicBezTo>
                  <a:pt x="178" y="14"/>
                  <a:pt x="178" y="13"/>
                  <a:pt x="178" y="13"/>
                </a:cubicBezTo>
                <a:cubicBezTo>
                  <a:pt x="178" y="13"/>
                  <a:pt x="178" y="13"/>
                  <a:pt x="178" y="13"/>
                </a:cubicBezTo>
                <a:cubicBezTo>
                  <a:pt x="178" y="13"/>
                  <a:pt x="179" y="13"/>
                  <a:pt x="179" y="12"/>
                </a:cubicBezTo>
                <a:cubicBezTo>
                  <a:pt x="178" y="12"/>
                  <a:pt x="179" y="12"/>
                  <a:pt x="179" y="11"/>
                </a:cubicBezTo>
                <a:cubicBezTo>
                  <a:pt x="178" y="11"/>
                  <a:pt x="178" y="11"/>
                  <a:pt x="178" y="11"/>
                </a:cubicBezTo>
                <a:cubicBezTo>
                  <a:pt x="178" y="11"/>
                  <a:pt x="178" y="11"/>
                  <a:pt x="178" y="10"/>
                </a:cubicBezTo>
                <a:cubicBezTo>
                  <a:pt x="178" y="10"/>
                  <a:pt x="178" y="10"/>
                  <a:pt x="179" y="9"/>
                </a:cubicBezTo>
                <a:cubicBezTo>
                  <a:pt x="180" y="9"/>
                  <a:pt x="180" y="9"/>
                  <a:pt x="181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80" y="8"/>
                  <a:pt x="180" y="8"/>
                  <a:pt x="180" y="8"/>
                </a:cubicBezTo>
                <a:cubicBezTo>
                  <a:pt x="179" y="8"/>
                  <a:pt x="179" y="8"/>
                  <a:pt x="179" y="8"/>
                </a:cubicBezTo>
                <a:cubicBezTo>
                  <a:pt x="176" y="8"/>
                  <a:pt x="173" y="7"/>
                  <a:pt x="171" y="6"/>
                </a:cubicBezTo>
                <a:cubicBezTo>
                  <a:pt x="171" y="6"/>
                  <a:pt x="172" y="6"/>
                  <a:pt x="172" y="5"/>
                </a:cubicBezTo>
                <a:cubicBezTo>
                  <a:pt x="171" y="5"/>
                  <a:pt x="170" y="5"/>
                  <a:pt x="169" y="4"/>
                </a:cubicBezTo>
                <a:cubicBezTo>
                  <a:pt x="171" y="4"/>
                  <a:pt x="174" y="5"/>
                  <a:pt x="175" y="4"/>
                </a:cubicBezTo>
                <a:cubicBezTo>
                  <a:pt x="172" y="4"/>
                  <a:pt x="171" y="3"/>
                  <a:pt x="171" y="2"/>
                </a:cubicBezTo>
                <a:cubicBezTo>
                  <a:pt x="170" y="2"/>
                  <a:pt x="167" y="3"/>
                  <a:pt x="167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6" y="0"/>
                  <a:pt x="165" y="0"/>
                  <a:pt x="164" y="0"/>
                </a:cubicBezTo>
                <a:cubicBezTo>
                  <a:pt x="164" y="0"/>
                  <a:pt x="165" y="1"/>
                  <a:pt x="165" y="2"/>
                </a:cubicBezTo>
                <a:cubicBezTo>
                  <a:pt x="164" y="1"/>
                  <a:pt x="163" y="1"/>
                  <a:pt x="162" y="0"/>
                </a:cubicBezTo>
                <a:cubicBezTo>
                  <a:pt x="162" y="1"/>
                  <a:pt x="161" y="1"/>
                  <a:pt x="161" y="2"/>
                </a:cubicBezTo>
                <a:cubicBezTo>
                  <a:pt x="163" y="3"/>
                  <a:pt x="164" y="3"/>
                  <a:pt x="166" y="3"/>
                </a:cubicBezTo>
                <a:cubicBezTo>
                  <a:pt x="166" y="4"/>
                  <a:pt x="162" y="4"/>
                  <a:pt x="162" y="6"/>
                </a:cubicBezTo>
                <a:cubicBezTo>
                  <a:pt x="162" y="6"/>
                  <a:pt x="164" y="4"/>
                  <a:pt x="164" y="4"/>
                </a:cubicBezTo>
                <a:cubicBezTo>
                  <a:pt x="165" y="4"/>
                  <a:pt x="166" y="5"/>
                  <a:pt x="166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6" y="7"/>
                  <a:pt x="166" y="7"/>
                  <a:pt x="166" y="8"/>
                </a:cubicBezTo>
                <a:cubicBezTo>
                  <a:pt x="165" y="7"/>
                  <a:pt x="165" y="7"/>
                  <a:pt x="164" y="7"/>
                </a:cubicBezTo>
                <a:cubicBezTo>
                  <a:pt x="164" y="7"/>
                  <a:pt x="166" y="10"/>
                  <a:pt x="166" y="10"/>
                </a:cubicBezTo>
                <a:cubicBezTo>
                  <a:pt x="166" y="11"/>
                  <a:pt x="164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2" y="12"/>
                  <a:pt x="162" y="12"/>
                  <a:pt x="162" y="12"/>
                </a:cubicBezTo>
                <a:cubicBezTo>
                  <a:pt x="161" y="12"/>
                  <a:pt x="161" y="13"/>
                  <a:pt x="161" y="13"/>
                </a:cubicBezTo>
                <a:cubicBezTo>
                  <a:pt x="161" y="14"/>
                  <a:pt x="162" y="14"/>
                  <a:pt x="163" y="14"/>
                </a:cubicBezTo>
                <a:cubicBezTo>
                  <a:pt x="161" y="14"/>
                  <a:pt x="160" y="14"/>
                  <a:pt x="159" y="14"/>
                </a:cubicBezTo>
                <a:cubicBezTo>
                  <a:pt x="159" y="14"/>
                  <a:pt x="159" y="13"/>
                  <a:pt x="159" y="13"/>
                </a:cubicBezTo>
                <a:cubicBezTo>
                  <a:pt x="159" y="12"/>
                  <a:pt x="158" y="12"/>
                  <a:pt x="158" y="11"/>
                </a:cubicBezTo>
                <a:cubicBezTo>
                  <a:pt x="158" y="11"/>
                  <a:pt x="158" y="11"/>
                  <a:pt x="158" y="11"/>
                </a:cubicBezTo>
                <a:cubicBezTo>
                  <a:pt x="156" y="11"/>
                  <a:pt x="155" y="9"/>
                  <a:pt x="154" y="8"/>
                </a:cubicBezTo>
                <a:cubicBezTo>
                  <a:pt x="154" y="8"/>
                  <a:pt x="153" y="8"/>
                  <a:pt x="15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0" y="10"/>
                  <a:pt x="150" y="10"/>
                </a:cubicBezTo>
                <a:cubicBezTo>
                  <a:pt x="150" y="12"/>
                  <a:pt x="153" y="12"/>
                  <a:pt x="153" y="13"/>
                </a:cubicBezTo>
                <a:cubicBezTo>
                  <a:pt x="153" y="13"/>
                  <a:pt x="153" y="12"/>
                  <a:pt x="153" y="12"/>
                </a:cubicBezTo>
                <a:cubicBezTo>
                  <a:pt x="155" y="12"/>
                  <a:pt x="155" y="14"/>
                  <a:pt x="156" y="15"/>
                </a:cubicBezTo>
                <a:cubicBezTo>
                  <a:pt x="152" y="15"/>
                  <a:pt x="149" y="16"/>
                  <a:pt x="145" y="16"/>
                </a:cubicBezTo>
                <a:cubicBezTo>
                  <a:pt x="145" y="16"/>
                  <a:pt x="145" y="16"/>
                  <a:pt x="145" y="16"/>
                </a:cubicBezTo>
                <a:cubicBezTo>
                  <a:pt x="144" y="16"/>
                  <a:pt x="144" y="16"/>
                  <a:pt x="142" y="16"/>
                </a:cubicBezTo>
                <a:cubicBezTo>
                  <a:pt x="142" y="16"/>
                  <a:pt x="142" y="15"/>
                  <a:pt x="142" y="14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1" y="14"/>
                  <a:pt x="142" y="16"/>
                  <a:pt x="142" y="17"/>
                </a:cubicBezTo>
                <a:cubicBezTo>
                  <a:pt x="140" y="17"/>
                  <a:pt x="139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5" y="17"/>
                  <a:pt x="134" y="17"/>
                  <a:pt x="132" y="17"/>
                </a:cubicBezTo>
                <a:cubicBezTo>
                  <a:pt x="132" y="18"/>
                  <a:pt x="133" y="18"/>
                  <a:pt x="133" y="18"/>
                </a:cubicBezTo>
                <a:cubicBezTo>
                  <a:pt x="133" y="18"/>
                  <a:pt x="132" y="18"/>
                  <a:pt x="131" y="18"/>
                </a:cubicBezTo>
                <a:cubicBezTo>
                  <a:pt x="131" y="18"/>
                  <a:pt x="130" y="18"/>
                  <a:pt x="130" y="18"/>
                </a:cubicBezTo>
                <a:cubicBezTo>
                  <a:pt x="130" y="18"/>
                  <a:pt x="129" y="17"/>
                  <a:pt x="130" y="17"/>
                </a:cubicBezTo>
                <a:cubicBezTo>
                  <a:pt x="129" y="17"/>
                  <a:pt x="129" y="17"/>
                  <a:pt x="129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7" y="18"/>
                  <a:pt x="125" y="18"/>
                  <a:pt x="124" y="1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4" y="17"/>
                  <a:pt x="125" y="14"/>
                  <a:pt x="124" y="14"/>
                </a:cubicBezTo>
                <a:cubicBezTo>
                  <a:pt x="123" y="14"/>
                  <a:pt x="123" y="14"/>
                  <a:pt x="122" y="14"/>
                </a:cubicBezTo>
                <a:cubicBezTo>
                  <a:pt x="122" y="15"/>
                  <a:pt x="121" y="15"/>
                  <a:pt x="120" y="15"/>
                </a:cubicBezTo>
                <a:cubicBezTo>
                  <a:pt x="120" y="15"/>
                  <a:pt x="119" y="15"/>
                  <a:pt x="119" y="15"/>
                </a:cubicBezTo>
                <a:cubicBezTo>
                  <a:pt x="118" y="15"/>
                  <a:pt x="116" y="17"/>
                  <a:pt x="116" y="17"/>
                </a:cubicBezTo>
                <a:cubicBezTo>
                  <a:pt x="116" y="17"/>
                  <a:pt x="116" y="17"/>
                  <a:pt x="116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7"/>
                  <a:pt x="117" y="18"/>
                  <a:pt x="116" y="18"/>
                </a:cubicBezTo>
                <a:cubicBezTo>
                  <a:pt x="113" y="18"/>
                  <a:pt x="109" y="18"/>
                  <a:pt x="106" y="18"/>
                </a:cubicBezTo>
                <a:cubicBezTo>
                  <a:pt x="106" y="18"/>
                  <a:pt x="106" y="17"/>
                  <a:pt x="106" y="16"/>
                </a:cubicBezTo>
                <a:cubicBezTo>
                  <a:pt x="106" y="16"/>
                  <a:pt x="104" y="14"/>
                  <a:pt x="103" y="14"/>
                </a:cubicBezTo>
                <a:cubicBezTo>
                  <a:pt x="102" y="14"/>
                  <a:pt x="102" y="14"/>
                  <a:pt x="101" y="14"/>
                </a:cubicBezTo>
                <a:cubicBezTo>
                  <a:pt x="101" y="14"/>
                  <a:pt x="100" y="14"/>
                  <a:pt x="100" y="13"/>
                </a:cubicBezTo>
                <a:cubicBezTo>
                  <a:pt x="100" y="13"/>
                  <a:pt x="101" y="13"/>
                  <a:pt x="102" y="13"/>
                </a:cubicBezTo>
                <a:cubicBezTo>
                  <a:pt x="103" y="13"/>
                  <a:pt x="102" y="13"/>
                  <a:pt x="102" y="13"/>
                </a:cubicBezTo>
                <a:cubicBezTo>
                  <a:pt x="102" y="11"/>
                  <a:pt x="105" y="11"/>
                  <a:pt x="106" y="10"/>
                </a:cubicBezTo>
                <a:cubicBezTo>
                  <a:pt x="106" y="10"/>
                  <a:pt x="106" y="10"/>
                  <a:pt x="106" y="9"/>
                </a:cubicBezTo>
                <a:cubicBezTo>
                  <a:pt x="106" y="9"/>
                  <a:pt x="106" y="9"/>
                  <a:pt x="106" y="9"/>
                </a:cubicBezTo>
                <a:cubicBezTo>
                  <a:pt x="105" y="9"/>
                  <a:pt x="103" y="9"/>
                  <a:pt x="103" y="9"/>
                </a:cubicBezTo>
                <a:cubicBezTo>
                  <a:pt x="100" y="9"/>
                  <a:pt x="100" y="7"/>
                  <a:pt x="98" y="7"/>
                </a:cubicBezTo>
                <a:cubicBezTo>
                  <a:pt x="98" y="7"/>
                  <a:pt x="100" y="9"/>
                  <a:pt x="100" y="9"/>
                </a:cubicBezTo>
                <a:cubicBezTo>
                  <a:pt x="100" y="11"/>
                  <a:pt x="94" y="11"/>
                  <a:pt x="94" y="12"/>
                </a:cubicBezTo>
                <a:cubicBezTo>
                  <a:pt x="94" y="13"/>
                  <a:pt x="97" y="13"/>
                  <a:pt x="98" y="14"/>
                </a:cubicBezTo>
                <a:cubicBezTo>
                  <a:pt x="98" y="14"/>
                  <a:pt x="98" y="14"/>
                  <a:pt x="97" y="14"/>
                </a:cubicBezTo>
                <a:cubicBezTo>
                  <a:pt x="98" y="14"/>
                  <a:pt x="100" y="14"/>
                  <a:pt x="100" y="14"/>
                </a:cubicBezTo>
                <a:cubicBezTo>
                  <a:pt x="99" y="15"/>
                  <a:pt x="98" y="15"/>
                  <a:pt x="98" y="16"/>
                </a:cubicBezTo>
                <a:cubicBezTo>
                  <a:pt x="97" y="16"/>
                  <a:pt x="97" y="17"/>
                  <a:pt x="97" y="17"/>
                </a:cubicBezTo>
                <a:cubicBezTo>
                  <a:pt x="95" y="17"/>
                  <a:pt x="93" y="17"/>
                  <a:pt x="91" y="17"/>
                </a:cubicBezTo>
                <a:cubicBezTo>
                  <a:pt x="91" y="17"/>
                  <a:pt x="91" y="17"/>
                  <a:pt x="91" y="16"/>
                </a:cubicBezTo>
                <a:cubicBezTo>
                  <a:pt x="91" y="16"/>
                  <a:pt x="91" y="13"/>
                  <a:pt x="91" y="13"/>
                </a:cubicBezTo>
                <a:cubicBezTo>
                  <a:pt x="89" y="14"/>
                  <a:pt x="87" y="14"/>
                  <a:pt x="85" y="16"/>
                </a:cubicBezTo>
                <a:cubicBezTo>
                  <a:pt x="82" y="16"/>
                  <a:pt x="80" y="15"/>
                  <a:pt x="77" y="15"/>
                </a:cubicBezTo>
                <a:cubicBezTo>
                  <a:pt x="78" y="16"/>
                  <a:pt x="77" y="16"/>
                  <a:pt x="78" y="17"/>
                </a:cubicBezTo>
                <a:cubicBezTo>
                  <a:pt x="81" y="16"/>
                  <a:pt x="82" y="17"/>
                  <a:pt x="84" y="18"/>
                </a:cubicBezTo>
                <a:cubicBezTo>
                  <a:pt x="84" y="18"/>
                  <a:pt x="85" y="19"/>
                  <a:pt x="85" y="19"/>
                </a:cubicBezTo>
                <a:cubicBezTo>
                  <a:pt x="82" y="19"/>
                  <a:pt x="78" y="19"/>
                  <a:pt x="76" y="20"/>
                </a:cubicBezTo>
                <a:cubicBezTo>
                  <a:pt x="79" y="22"/>
                  <a:pt x="84" y="19"/>
                  <a:pt x="86" y="21"/>
                </a:cubicBezTo>
                <a:cubicBezTo>
                  <a:pt x="86" y="21"/>
                  <a:pt x="86" y="21"/>
                  <a:pt x="86" y="22"/>
                </a:cubicBezTo>
                <a:cubicBezTo>
                  <a:pt x="85" y="22"/>
                  <a:pt x="85" y="22"/>
                  <a:pt x="84" y="23"/>
                </a:cubicBezTo>
                <a:cubicBezTo>
                  <a:pt x="83" y="24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6"/>
                  <a:pt x="84" y="26"/>
                  <a:pt x="84" y="26"/>
                </a:cubicBezTo>
                <a:cubicBezTo>
                  <a:pt x="85" y="26"/>
                  <a:pt x="87" y="27"/>
                  <a:pt x="88" y="27"/>
                </a:cubicBezTo>
                <a:cubicBezTo>
                  <a:pt x="88" y="28"/>
                  <a:pt x="87" y="28"/>
                  <a:pt x="87" y="29"/>
                </a:cubicBezTo>
                <a:cubicBezTo>
                  <a:pt x="88" y="29"/>
                  <a:pt x="89" y="29"/>
                  <a:pt x="89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5" y="29"/>
                  <a:pt x="99" y="30"/>
                  <a:pt x="107" y="29"/>
                </a:cubicBezTo>
                <a:cubicBezTo>
                  <a:pt x="106" y="29"/>
                  <a:pt x="105" y="29"/>
                  <a:pt x="105" y="29"/>
                </a:cubicBezTo>
                <a:cubicBezTo>
                  <a:pt x="107" y="29"/>
                  <a:pt x="107" y="29"/>
                  <a:pt x="108" y="2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6" y="28"/>
                  <a:pt x="104" y="28"/>
                  <a:pt x="106" y="27"/>
                </a:cubicBezTo>
                <a:cubicBezTo>
                  <a:pt x="105" y="26"/>
                  <a:pt x="104" y="28"/>
                  <a:pt x="103" y="27"/>
                </a:cubicBezTo>
                <a:cubicBezTo>
                  <a:pt x="103" y="27"/>
                  <a:pt x="104" y="27"/>
                  <a:pt x="104" y="26"/>
                </a:cubicBezTo>
                <a:cubicBezTo>
                  <a:pt x="99" y="27"/>
                  <a:pt x="95" y="26"/>
                  <a:pt x="90" y="26"/>
                </a:cubicBezTo>
                <a:cubicBezTo>
                  <a:pt x="90" y="25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94" y="23"/>
                  <a:pt x="100" y="25"/>
                  <a:pt x="104" y="24"/>
                </a:cubicBezTo>
                <a:cubicBezTo>
                  <a:pt x="101" y="24"/>
                  <a:pt x="99" y="23"/>
                  <a:pt x="102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104" y="21"/>
                  <a:pt x="112" y="22"/>
                  <a:pt x="118" y="21"/>
                </a:cubicBezTo>
                <a:cubicBezTo>
                  <a:pt x="119" y="22"/>
                  <a:pt x="120" y="22"/>
                  <a:pt x="120" y="22"/>
                </a:cubicBezTo>
                <a:cubicBezTo>
                  <a:pt x="122" y="22"/>
                  <a:pt x="122" y="22"/>
                  <a:pt x="124" y="22"/>
                </a:cubicBezTo>
                <a:cubicBezTo>
                  <a:pt x="125" y="22"/>
                  <a:pt x="126" y="21"/>
                  <a:pt x="126" y="21"/>
                </a:cubicBezTo>
                <a:cubicBezTo>
                  <a:pt x="128" y="21"/>
                  <a:pt x="130" y="21"/>
                  <a:pt x="132" y="21"/>
                </a:cubicBezTo>
                <a:cubicBezTo>
                  <a:pt x="133" y="21"/>
                  <a:pt x="133" y="22"/>
                  <a:pt x="133" y="22"/>
                </a:cubicBezTo>
                <a:cubicBezTo>
                  <a:pt x="132" y="22"/>
                  <a:pt x="131" y="22"/>
                  <a:pt x="130" y="22"/>
                </a:cubicBezTo>
                <a:cubicBezTo>
                  <a:pt x="131" y="22"/>
                  <a:pt x="132" y="23"/>
                  <a:pt x="134" y="23"/>
                </a:cubicBezTo>
                <a:cubicBezTo>
                  <a:pt x="134" y="23"/>
                  <a:pt x="134" y="24"/>
                  <a:pt x="135" y="24"/>
                </a:cubicBezTo>
                <a:cubicBezTo>
                  <a:pt x="136" y="24"/>
                  <a:pt x="137" y="21"/>
                  <a:pt x="137" y="20"/>
                </a:cubicBezTo>
                <a:cubicBezTo>
                  <a:pt x="138" y="20"/>
                  <a:pt x="138" y="20"/>
                  <a:pt x="139" y="20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21"/>
                  <a:pt x="141" y="21"/>
                  <a:pt x="142" y="21"/>
                </a:cubicBezTo>
                <a:cubicBezTo>
                  <a:pt x="142" y="21"/>
                  <a:pt x="143" y="21"/>
                  <a:pt x="143" y="21"/>
                </a:cubicBezTo>
                <a:cubicBezTo>
                  <a:pt x="143" y="21"/>
                  <a:pt x="143" y="21"/>
                  <a:pt x="142" y="21"/>
                </a:cubicBezTo>
                <a:cubicBezTo>
                  <a:pt x="143" y="22"/>
                  <a:pt x="145" y="23"/>
                  <a:pt x="146" y="22"/>
                </a:cubicBezTo>
                <a:cubicBezTo>
                  <a:pt x="146" y="22"/>
                  <a:pt x="145" y="21"/>
                  <a:pt x="144" y="21"/>
                </a:cubicBezTo>
                <a:cubicBezTo>
                  <a:pt x="145" y="21"/>
                  <a:pt x="145" y="21"/>
                  <a:pt x="146" y="21"/>
                </a:cubicBezTo>
                <a:cubicBezTo>
                  <a:pt x="147" y="21"/>
                  <a:pt x="148" y="21"/>
                  <a:pt x="148" y="20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48" y="20"/>
                  <a:pt x="148" y="20"/>
                  <a:pt x="149" y="20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9" y="21"/>
                  <a:pt x="152" y="22"/>
                  <a:pt x="153" y="22"/>
                </a:cubicBezTo>
                <a:cubicBezTo>
                  <a:pt x="154" y="22"/>
                  <a:pt x="155" y="21"/>
                  <a:pt x="155" y="21"/>
                </a:cubicBezTo>
                <a:cubicBezTo>
                  <a:pt x="157" y="21"/>
                  <a:pt x="158" y="21"/>
                  <a:pt x="160" y="20"/>
                </a:cubicBezTo>
                <a:cubicBezTo>
                  <a:pt x="161" y="21"/>
                  <a:pt x="162" y="21"/>
                  <a:pt x="162" y="21"/>
                </a:cubicBezTo>
                <a:cubicBezTo>
                  <a:pt x="162" y="21"/>
                  <a:pt x="162" y="20"/>
                  <a:pt x="162" y="20"/>
                </a:cubicBezTo>
                <a:cubicBezTo>
                  <a:pt x="162" y="20"/>
                  <a:pt x="163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5" y="20"/>
                  <a:pt x="166" y="21"/>
                  <a:pt x="166" y="21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3" y="21"/>
                  <a:pt x="159" y="20"/>
                  <a:pt x="157" y="22"/>
                </a:cubicBezTo>
                <a:cubicBezTo>
                  <a:pt x="155" y="22"/>
                  <a:pt x="155" y="23"/>
                  <a:pt x="153" y="23"/>
                </a:cubicBezTo>
                <a:cubicBezTo>
                  <a:pt x="152" y="23"/>
                  <a:pt x="153" y="24"/>
                  <a:pt x="153" y="25"/>
                </a:cubicBezTo>
                <a:cubicBezTo>
                  <a:pt x="153" y="26"/>
                  <a:pt x="152" y="26"/>
                  <a:pt x="152" y="28"/>
                </a:cubicBezTo>
                <a:cubicBezTo>
                  <a:pt x="152" y="28"/>
                  <a:pt x="152" y="29"/>
                  <a:pt x="152" y="29"/>
                </a:cubicBezTo>
                <a:cubicBezTo>
                  <a:pt x="152" y="29"/>
                  <a:pt x="153" y="29"/>
                  <a:pt x="153" y="29"/>
                </a:cubicBezTo>
                <a:cubicBezTo>
                  <a:pt x="154" y="29"/>
                  <a:pt x="154" y="29"/>
                  <a:pt x="155" y="29"/>
                </a:cubicBezTo>
                <a:cubicBezTo>
                  <a:pt x="155" y="29"/>
                  <a:pt x="155" y="28"/>
                  <a:pt x="156" y="28"/>
                </a:cubicBezTo>
                <a:cubicBezTo>
                  <a:pt x="156" y="28"/>
                  <a:pt x="155" y="28"/>
                  <a:pt x="155" y="28"/>
                </a:cubicBezTo>
                <a:cubicBezTo>
                  <a:pt x="155" y="27"/>
                  <a:pt x="158" y="26"/>
                  <a:pt x="159" y="25"/>
                </a:cubicBezTo>
                <a:cubicBezTo>
                  <a:pt x="161" y="26"/>
                  <a:pt x="160" y="25"/>
                  <a:pt x="161" y="25"/>
                </a:cubicBezTo>
                <a:cubicBezTo>
                  <a:pt x="160" y="26"/>
                  <a:pt x="161" y="26"/>
                  <a:pt x="162" y="26"/>
                </a:cubicBezTo>
                <a:cubicBezTo>
                  <a:pt x="162" y="27"/>
                  <a:pt x="162" y="27"/>
                  <a:pt x="162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1" y="28"/>
                  <a:pt x="160" y="28"/>
                  <a:pt x="160" y="29"/>
                </a:cubicBezTo>
                <a:cubicBezTo>
                  <a:pt x="160" y="30"/>
                  <a:pt x="161" y="29"/>
                  <a:pt x="162" y="30"/>
                </a:cubicBezTo>
                <a:cubicBezTo>
                  <a:pt x="162" y="31"/>
                  <a:pt x="160" y="31"/>
                  <a:pt x="159" y="31"/>
                </a:cubicBezTo>
                <a:cubicBezTo>
                  <a:pt x="158" y="30"/>
                  <a:pt x="158" y="29"/>
                  <a:pt x="157" y="29"/>
                </a:cubicBezTo>
                <a:cubicBezTo>
                  <a:pt x="156" y="29"/>
                  <a:pt x="155" y="29"/>
                  <a:pt x="155" y="29"/>
                </a:cubicBezTo>
                <a:cubicBezTo>
                  <a:pt x="154" y="30"/>
                  <a:pt x="154" y="31"/>
                  <a:pt x="153" y="31"/>
                </a:cubicBezTo>
                <a:cubicBezTo>
                  <a:pt x="152" y="31"/>
                  <a:pt x="152" y="30"/>
                  <a:pt x="152" y="29"/>
                </a:cubicBezTo>
                <a:cubicBezTo>
                  <a:pt x="151" y="30"/>
                  <a:pt x="149" y="32"/>
                  <a:pt x="149" y="32"/>
                </a:cubicBezTo>
                <a:cubicBezTo>
                  <a:pt x="149" y="32"/>
                  <a:pt x="149" y="32"/>
                  <a:pt x="149" y="32"/>
                </a:cubicBezTo>
                <a:cubicBezTo>
                  <a:pt x="148" y="32"/>
                  <a:pt x="148" y="32"/>
                  <a:pt x="146" y="33"/>
                </a:cubicBezTo>
                <a:cubicBezTo>
                  <a:pt x="147" y="33"/>
                  <a:pt x="148" y="33"/>
                  <a:pt x="150" y="33"/>
                </a:cubicBezTo>
                <a:cubicBezTo>
                  <a:pt x="151" y="34"/>
                  <a:pt x="153" y="34"/>
                  <a:pt x="154" y="35"/>
                </a:cubicBezTo>
                <a:cubicBezTo>
                  <a:pt x="155" y="35"/>
                  <a:pt x="155" y="35"/>
                  <a:pt x="157" y="35"/>
                </a:cubicBezTo>
                <a:cubicBezTo>
                  <a:pt x="158" y="35"/>
                  <a:pt x="158" y="36"/>
                  <a:pt x="158" y="35"/>
                </a:cubicBezTo>
                <a:cubicBezTo>
                  <a:pt x="158" y="34"/>
                  <a:pt x="159" y="34"/>
                  <a:pt x="159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4"/>
                  <a:pt x="162" y="34"/>
                  <a:pt x="162" y="35"/>
                </a:cubicBezTo>
                <a:cubicBezTo>
                  <a:pt x="162" y="36"/>
                  <a:pt x="163" y="35"/>
                  <a:pt x="163" y="35"/>
                </a:cubicBezTo>
                <a:cubicBezTo>
                  <a:pt x="164" y="35"/>
                  <a:pt x="164" y="35"/>
                  <a:pt x="165" y="36"/>
                </a:cubicBezTo>
                <a:cubicBezTo>
                  <a:pt x="164" y="36"/>
                  <a:pt x="163" y="36"/>
                  <a:pt x="162" y="37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56" y="37"/>
                  <a:pt x="148" y="37"/>
                  <a:pt x="144" y="36"/>
                </a:cubicBezTo>
                <a:cubicBezTo>
                  <a:pt x="144" y="36"/>
                  <a:pt x="144" y="36"/>
                  <a:pt x="145" y="36"/>
                </a:cubicBezTo>
                <a:cubicBezTo>
                  <a:pt x="147" y="36"/>
                  <a:pt x="149" y="35"/>
                  <a:pt x="150" y="36"/>
                </a:cubicBezTo>
                <a:cubicBezTo>
                  <a:pt x="150" y="36"/>
                  <a:pt x="149" y="35"/>
                  <a:pt x="149" y="35"/>
                </a:cubicBezTo>
                <a:cubicBezTo>
                  <a:pt x="149" y="35"/>
                  <a:pt x="150" y="35"/>
                  <a:pt x="150" y="35"/>
                </a:cubicBezTo>
                <a:cubicBezTo>
                  <a:pt x="150" y="34"/>
                  <a:pt x="147" y="34"/>
                  <a:pt x="146" y="33"/>
                </a:cubicBezTo>
                <a:cubicBezTo>
                  <a:pt x="145" y="33"/>
                  <a:pt x="145" y="33"/>
                  <a:pt x="145" y="32"/>
                </a:cubicBezTo>
                <a:cubicBezTo>
                  <a:pt x="145" y="32"/>
                  <a:pt x="144" y="32"/>
                  <a:pt x="144" y="32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32"/>
                  <a:pt x="145" y="31"/>
                  <a:pt x="146" y="31"/>
                </a:cubicBezTo>
                <a:cubicBezTo>
                  <a:pt x="145" y="31"/>
                  <a:pt x="144" y="31"/>
                  <a:pt x="144" y="31"/>
                </a:cubicBezTo>
                <a:cubicBezTo>
                  <a:pt x="143" y="31"/>
                  <a:pt x="143" y="32"/>
                  <a:pt x="142" y="32"/>
                </a:cubicBezTo>
                <a:cubicBezTo>
                  <a:pt x="141" y="32"/>
                  <a:pt x="139" y="32"/>
                  <a:pt x="139" y="32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8" y="32"/>
                  <a:pt x="138" y="33"/>
                  <a:pt x="138" y="33"/>
                </a:cubicBezTo>
                <a:cubicBezTo>
                  <a:pt x="138" y="33"/>
                  <a:pt x="139" y="33"/>
                  <a:pt x="139" y="33"/>
                </a:cubicBezTo>
                <a:cubicBezTo>
                  <a:pt x="139" y="34"/>
                  <a:pt x="140" y="34"/>
                  <a:pt x="140" y="35"/>
                </a:cubicBezTo>
                <a:cubicBezTo>
                  <a:pt x="140" y="35"/>
                  <a:pt x="140" y="37"/>
                  <a:pt x="141" y="38"/>
                </a:cubicBezTo>
                <a:cubicBezTo>
                  <a:pt x="140" y="38"/>
                  <a:pt x="138" y="38"/>
                  <a:pt x="137" y="38"/>
                </a:cubicBezTo>
                <a:cubicBezTo>
                  <a:pt x="136" y="37"/>
                  <a:pt x="135" y="37"/>
                  <a:pt x="135" y="37"/>
                </a:cubicBezTo>
                <a:cubicBezTo>
                  <a:pt x="133" y="37"/>
                  <a:pt x="133" y="37"/>
                  <a:pt x="130" y="37"/>
                </a:cubicBezTo>
                <a:cubicBezTo>
                  <a:pt x="130" y="37"/>
                  <a:pt x="130" y="37"/>
                  <a:pt x="130" y="38"/>
                </a:cubicBezTo>
                <a:cubicBezTo>
                  <a:pt x="129" y="38"/>
                  <a:pt x="127" y="37"/>
                  <a:pt x="126" y="37"/>
                </a:cubicBezTo>
                <a:cubicBezTo>
                  <a:pt x="125" y="37"/>
                  <a:pt x="124" y="37"/>
                  <a:pt x="124" y="37"/>
                </a:cubicBezTo>
                <a:cubicBezTo>
                  <a:pt x="123" y="37"/>
                  <a:pt x="122" y="37"/>
                  <a:pt x="122" y="37"/>
                </a:cubicBezTo>
                <a:cubicBezTo>
                  <a:pt x="120" y="37"/>
                  <a:pt x="118" y="37"/>
                  <a:pt x="117" y="37"/>
                </a:cubicBezTo>
                <a:cubicBezTo>
                  <a:pt x="117" y="36"/>
                  <a:pt x="120" y="37"/>
                  <a:pt x="121" y="36"/>
                </a:cubicBezTo>
                <a:cubicBezTo>
                  <a:pt x="120" y="36"/>
                  <a:pt x="115" y="36"/>
                  <a:pt x="113" y="35"/>
                </a:cubicBezTo>
                <a:cubicBezTo>
                  <a:pt x="114" y="35"/>
                  <a:pt x="115" y="35"/>
                  <a:pt x="114" y="34"/>
                </a:cubicBezTo>
                <a:cubicBezTo>
                  <a:pt x="111" y="34"/>
                  <a:pt x="108" y="34"/>
                  <a:pt x="104" y="34"/>
                </a:cubicBezTo>
                <a:cubicBezTo>
                  <a:pt x="105" y="33"/>
                  <a:pt x="105" y="32"/>
                  <a:pt x="105" y="31"/>
                </a:cubicBezTo>
                <a:cubicBezTo>
                  <a:pt x="105" y="31"/>
                  <a:pt x="102" y="31"/>
                  <a:pt x="101" y="31"/>
                </a:cubicBezTo>
                <a:cubicBezTo>
                  <a:pt x="99" y="30"/>
                  <a:pt x="96" y="31"/>
                  <a:pt x="95" y="32"/>
                </a:cubicBezTo>
                <a:cubicBezTo>
                  <a:pt x="91" y="31"/>
                  <a:pt x="87" y="29"/>
                  <a:pt x="83" y="30"/>
                </a:cubicBezTo>
                <a:cubicBezTo>
                  <a:pt x="83" y="30"/>
                  <a:pt x="83" y="30"/>
                  <a:pt x="83" y="30"/>
                </a:cubicBezTo>
                <a:cubicBezTo>
                  <a:pt x="83" y="30"/>
                  <a:pt x="82" y="30"/>
                  <a:pt x="81" y="30"/>
                </a:cubicBezTo>
                <a:cubicBezTo>
                  <a:pt x="81" y="29"/>
                  <a:pt x="79" y="29"/>
                  <a:pt x="80" y="28"/>
                </a:cubicBezTo>
                <a:cubicBezTo>
                  <a:pt x="79" y="28"/>
                  <a:pt x="78" y="28"/>
                  <a:pt x="77" y="28"/>
                </a:cubicBezTo>
                <a:cubicBezTo>
                  <a:pt x="80" y="27"/>
                  <a:pt x="82" y="25"/>
                  <a:pt x="81" y="23"/>
                </a:cubicBezTo>
                <a:cubicBezTo>
                  <a:pt x="81" y="23"/>
                  <a:pt x="81" y="22"/>
                  <a:pt x="80" y="22"/>
                </a:cubicBezTo>
                <a:cubicBezTo>
                  <a:pt x="77" y="21"/>
                  <a:pt x="70" y="24"/>
                  <a:pt x="72" y="27"/>
                </a:cubicBezTo>
                <a:cubicBezTo>
                  <a:pt x="68" y="26"/>
                  <a:pt x="65" y="26"/>
                  <a:pt x="61" y="26"/>
                </a:cubicBezTo>
                <a:cubicBezTo>
                  <a:pt x="61" y="25"/>
                  <a:pt x="61" y="24"/>
                  <a:pt x="61" y="24"/>
                </a:cubicBezTo>
                <a:cubicBezTo>
                  <a:pt x="61" y="23"/>
                  <a:pt x="58" y="22"/>
                  <a:pt x="58" y="22"/>
                </a:cubicBezTo>
                <a:cubicBezTo>
                  <a:pt x="56" y="22"/>
                  <a:pt x="54" y="22"/>
                  <a:pt x="52" y="23"/>
                </a:cubicBezTo>
                <a:cubicBezTo>
                  <a:pt x="51" y="23"/>
                  <a:pt x="50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8" y="23"/>
                  <a:pt x="48" y="23"/>
                  <a:pt x="47" y="23"/>
                </a:cubicBezTo>
                <a:cubicBezTo>
                  <a:pt x="45" y="23"/>
                  <a:pt x="45" y="25"/>
                  <a:pt x="43" y="25"/>
                </a:cubicBezTo>
                <a:cubicBezTo>
                  <a:pt x="42" y="25"/>
                  <a:pt x="42" y="25"/>
                  <a:pt x="42" y="24"/>
                </a:cubicBezTo>
                <a:cubicBezTo>
                  <a:pt x="42" y="25"/>
                  <a:pt x="42" y="25"/>
                  <a:pt x="41" y="27"/>
                </a:cubicBezTo>
                <a:cubicBezTo>
                  <a:pt x="41" y="27"/>
                  <a:pt x="42" y="28"/>
                  <a:pt x="42" y="28"/>
                </a:cubicBezTo>
                <a:cubicBezTo>
                  <a:pt x="42" y="28"/>
                  <a:pt x="42" y="28"/>
                  <a:pt x="43" y="28"/>
                </a:cubicBezTo>
                <a:cubicBezTo>
                  <a:pt x="43" y="28"/>
                  <a:pt x="44" y="28"/>
                  <a:pt x="44" y="29"/>
                </a:cubicBezTo>
                <a:cubicBezTo>
                  <a:pt x="45" y="28"/>
                  <a:pt x="46" y="27"/>
                  <a:pt x="47" y="26"/>
                </a:cubicBezTo>
                <a:cubicBezTo>
                  <a:pt x="49" y="26"/>
                  <a:pt x="49" y="25"/>
                  <a:pt x="49" y="24"/>
                </a:cubicBezTo>
                <a:cubicBezTo>
                  <a:pt x="50" y="24"/>
                  <a:pt x="51" y="24"/>
                  <a:pt x="52" y="25"/>
                </a:cubicBezTo>
                <a:cubicBezTo>
                  <a:pt x="52" y="26"/>
                  <a:pt x="52" y="27"/>
                  <a:pt x="54" y="28"/>
                </a:cubicBezTo>
                <a:cubicBezTo>
                  <a:pt x="53" y="28"/>
                  <a:pt x="52" y="28"/>
                  <a:pt x="52" y="28"/>
                </a:cubicBezTo>
                <a:cubicBezTo>
                  <a:pt x="54" y="29"/>
                  <a:pt x="59" y="29"/>
                  <a:pt x="60" y="31"/>
                </a:cubicBezTo>
                <a:cubicBezTo>
                  <a:pt x="58" y="31"/>
                  <a:pt x="55" y="30"/>
                  <a:pt x="54" y="31"/>
                </a:cubicBezTo>
                <a:cubicBezTo>
                  <a:pt x="55" y="32"/>
                  <a:pt x="58" y="32"/>
                  <a:pt x="59" y="33"/>
                </a:cubicBezTo>
                <a:cubicBezTo>
                  <a:pt x="57" y="33"/>
                  <a:pt x="56" y="32"/>
                  <a:pt x="55" y="32"/>
                </a:cubicBezTo>
                <a:cubicBezTo>
                  <a:pt x="56" y="34"/>
                  <a:pt x="59" y="34"/>
                  <a:pt x="61" y="35"/>
                </a:cubicBezTo>
                <a:cubicBezTo>
                  <a:pt x="60" y="36"/>
                  <a:pt x="59" y="34"/>
                  <a:pt x="59" y="36"/>
                </a:cubicBezTo>
                <a:cubicBezTo>
                  <a:pt x="60" y="36"/>
                  <a:pt x="62" y="37"/>
                  <a:pt x="64" y="37"/>
                </a:cubicBezTo>
                <a:cubicBezTo>
                  <a:pt x="63" y="38"/>
                  <a:pt x="63" y="38"/>
                  <a:pt x="62" y="38"/>
                </a:cubicBezTo>
                <a:cubicBezTo>
                  <a:pt x="61" y="38"/>
                  <a:pt x="60" y="38"/>
                  <a:pt x="59" y="37"/>
                </a:cubicBezTo>
                <a:cubicBezTo>
                  <a:pt x="59" y="37"/>
                  <a:pt x="59" y="35"/>
                  <a:pt x="58" y="35"/>
                </a:cubicBezTo>
                <a:cubicBezTo>
                  <a:pt x="58" y="35"/>
                  <a:pt x="57" y="35"/>
                  <a:pt x="57" y="35"/>
                </a:cubicBezTo>
                <a:cubicBezTo>
                  <a:pt x="55" y="34"/>
                  <a:pt x="53" y="34"/>
                  <a:pt x="51" y="34"/>
                </a:cubicBezTo>
                <a:cubicBezTo>
                  <a:pt x="51" y="35"/>
                  <a:pt x="53" y="36"/>
                  <a:pt x="55" y="36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7"/>
                  <a:pt x="51" y="35"/>
                  <a:pt x="49" y="36"/>
                </a:cubicBezTo>
                <a:cubicBezTo>
                  <a:pt x="50" y="37"/>
                  <a:pt x="51" y="37"/>
                  <a:pt x="52" y="38"/>
                </a:cubicBezTo>
                <a:cubicBezTo>
                  <a:pt x="52" y="39"/>
                  <a:pt x="50" y="37"/>
                  <a:pt x="50" y="38"/>
                </a:cubicBezTo>
                <a:cubicBezTo>
                  <a:pt x="51" y="40"/>
                  <a:pt x="55" y="40"/>
                  <a:pt x="56" y="42"/>
                </a:cubicBezTo>
                <a:cubicBezTo>
                  <a:pt x="53" y="41"/>
                  <a:pt x="51" y="42"/>
                  <a:pt x="48" y="43"/>
                </a:cubicBezTo>
                <a:cubicBezTo>
                  <a:pt x="49" y="41"/>
                  <a:pt x="49" y="39"/>
                  <a:pt x="49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46" y="36"/>
                  <a:pt x="46" y="36"/>
                  <a:pt x="45" y="36"/>
                </a:cubicBezTo>
                <a:cubicBezTo>
                  <a:pt x="44" y="37"/>
                  <a:pt x="44" y="39"/>
                  <a:pt x="43" y="40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5" y="42"/>
                  <a:pt x="45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4"/>
                  <a:pt x="52" y="44"/>
                  <a:pt x="53" y="45"/>
                </a:cubicBezTo>
                <a:cubicBezTo>
                  <a:pt x="53" y="45"/>
                  <a:pt x="52" y="46"/>
                  <a:pt x="52" y="47"/>
                </a:cubicBezTo>
                <a:cubicBezTo>
                  <a:pt x="51" y="47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3" y="46"/>
                  <a:pt x="52" y="45"/>
                </a:cubicBezTo>
                <a:cubicBezTo>
                  <a:pt x="51" y="45"/>
                  <a:pt x="51" y="45"/>
                  <a:pt x="50" y="46"/>
                </a:cubicBezTo>
                <a:cubicBezTo>
                  <a:pt x="49" y="46"/>
                  <a:pt x="47" y="46"/>
                  <a:pt x="47" y="46"/>
                </a:cubicBezTo>
                <a:cubicBezTo>
                  <a:pt x="44" y="46"/>
                  <a:pt x="44" y="44"/>
                  <a:pt x="42" y="44"/>
                </a:cubicBezTo>
                <a:cubicBezTo>
                  <a:pt x="42" y="44"/>
                  <a:pt x="44" y="45"/>
                  <a:pt x="44" y="46"/>
                </a:cubicBezTo>
                <a:cubicBezTo>
                  <a:pt x="44" y="47"/>
                  <a:pt x="42" y="47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2" y="49"/>
                  <a:pt x="42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9"/>
                  <a:pt x="44" y="49"/>
                  <a:pt x="44" y="49"/>
                </a:cubicBezTo>
                <a:cubicBezTo>
                  <a:pt x="45" y="50"/>
                  <a:pt x="45" y="50"/>
                  <a:pt x="47" y="50"/>
                </a:cubicBezTo>
                <a:cubicBezTo>
                  <a:pt x="47" y="50"/>
                  <a:pt x="47" y="49"/>
                  <a:pt x="47" y="49"/>
                </a:cubicBezTo>
                <a:cubicBezTo>
                  <a:pt x="48" y="48"/>
                  <a:pt x="49" y="48"/>
                  <a:pt x="50" y="48"/>
                </a:cubicBezTo>
                <a:cubicBezTo>
                  <a:pt x="50" y="48"/>
                  <a:pt x="51" y="48"/>
                  <a:pt x="51" y="48"/>
                </a:cubicBezTo>
                <a:cubicBezTo>
                  <a:pt x="51" y="50"/>
                  <a:pt x="51" y="51"/>
                  <a:pt x="52" y="51"/>
                </a:cubicBezTo>
                <a:cubicBezTo>
                  <a:pt x="53" y="51"/>
                  <a:pt x="53" y="51"/>
                  <a:pt x="54" y="51"/>
                </a:cubicBezTo>
                <a:cubicBezTo>
                  <a:pt x="54" y="51"/>
                  <a:pt x="54" y="51"/>
                  <a:pt x="55" y="52"/>
                </a:cubicBezTo>
                <a:cubicBezTo>
                  <a:pt x="51" y="51"/>
                  <a:pt x="49" y="52"/>
                  <a:pt x="47" y="51"/>
                </a:cubicBezTo>
                <a:cubicBezTo>
                  <a:pt x="45" y="52"/>
                  <a:pt x="39" y="52"/>
                  <a:pt x="39" y="50"/>
                </a:cubicBezTo>
                <a:cubicBezTo>
                  <a:pt x="38" y="50"/>
                  <a:pt x="37" y="50"/>
                  <a:pt x="36" y="51"/>
                </a:cubicBezTo>
                <a:cubicBezTo>
                  <a:pt x="36" y="51"/>
                  <a:pt x="37" y="50"/>
                  <a:pt x="37" y="49"/>
                </a:cubicBezTo>
                <a:cubicBezTo>
                  <a:pt x="38" y="49"/>
                  <a:pt x="39" y="49"/>
                  <a:pt x="39" y="48"/>
                </a:cubicBezTo>
                <a:cubicBezTo>
                  <a:pt x="39" y="48"/>
                  <a:pt x="38" y="48"/>
                  <a:pt x="37" y="48"/>
                </a:cubicBezTo>
                <a:cubicBezTo>
                  <a:pt x="38" y="47"/>
                  <a:pt x="39" y="47"/>
                  <a:pt x="39" y="46"/>
                </a:cubicBezTo>
                <a:cubicBezTo>
                  <a:pt x="39" y="45"/>
                  <a:pt x="36" y="42"/>
                  <a:pt x="36" y="42"/>
                </a:cubicBezTo>
                <a:cubicBezTo>
                  <a:pt x="35" y="42"/>
                  <a:pt x="35" y="42"/>
                  <a:pt x="34" y="42"/>
                </a:cubicBezTo>
                <a:cubicBezTo>
                  <a:pt x="34" y="43"/>
                  <a:pt x="33" y="44"/>
                  <a:pt x="32" y="44"/>
                </a:cubicBezTo>
                <a:cubicBezTo>
                  <a:pt x="32" y="44"/>
                  <a:pt x="31" y="44"/>
                  <a:pt x="31" y="44"/>
                </a:cubicBez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30" y="45"/>
                  <a:pt x="30" y="45"/>
                </a:cubicBezTo>
                <a:cubicBezTo>
                  <a:pt x="29" y="47"/>
                  <a:pt x="33" y="47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2" y="49"/>
                  <a:pt x="32" y="49"/>
                </a:cubicBezTo>
                <a:cubicBezTo>
                  <a:pt x="33" y="49"/>
                  <a:pt x="34" y="51"/>
                  <a:pt x="35" y="51"/>
                </a:cubicBezTo>
                <a:cubicBezTo>
                  <a:pt x="33" y="51"/>
                  <a:pt x="30" y="51"/>
                  <a:pt x="29" y="53"/>
                </a:cubicBezTo>
                <a:cubicBezTo>
                  <a:pt x="30" y="53"/>
                  <a:pt x="32" y="52"/>
                  <a:pt x="34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2" y="53"/>
                  <a:pt x="32" y="53"/>
                  <a:pt x="31" y="53"/>
                </a:cubicBez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3"/>
                  <a:pt x="28" y="53"/>
                </a:cubicBezTo>
                <a:cubicBezTo>
                  <a:pt x="28" y="53"/>
                  <a:pt x="28" y="54"/>
                  <a:pt x="27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5"/>
                  <a:pt x="27" y="55"/>
                  <a:pt x="27" y="56"/>
                </a:cubicBezTo>
                <a:cubicBezTo>
                  <a:pt x="27" y="56"/>
                  <a:pt x="28" y="57"/>
                  <a:pt x="29" y="58"/>
                </a:cubicBezTo>
                <a:cubicBezTo>
                  <a:pt x="27" y="58"/>
                  <a:pt x="26" y="58"/>
                  <a:pt x="24" y="58"/>
                </a:cubicBezTo>
                <a:cubicBezTo>
                  <a:pt x="24" y="57"/>
                  <a:pt x="22" y="56"/>
                  <a:pt x="22" y="56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5" y="55"/>
                  <a:pt x="26" y="55"/>
                </a:cubicBezTo>
                <a:cubicBezTo>
                  <a:pt x="25" y="54"/>
                  <a:pt x="25" y="54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2"/>
                  <a:pt x="25" y="53"/>
                  <a:pt x="24" y="53"/>
                </a:cubicBezTo>
                <a:cubicBezTo>
                  <a:pt x="22" y="53"/>
                  <a:pt x="22" y="52"/>
                  <a:pt x="20" y="52"/>
                </a:cubicBezTo>
                <a:cubicBezTo>
                  <a:pt x="19" y="52"/>
                  <a:pt x="21" y="52"/>
                  <a:pt x="21" y="53"/>
                </a:cubicBezTo>
                <a:cubicBezTo>
                  <a:pt x="21" y="54"/>
                  <a:pt x="22" y="54"/>
                  <a:pt x="22" y="56"/>
                </a:cubicBezTo>
                <a:cubicBezTo>
                  <a:pt x="22" y="56"/>
                  <a:pt x="19" y="58"/>
                  <a:pt x="20" y="58"/>
                </a:cubicBezTo>
                <a:cubicBezTo>
                  <a:pt x="20" y="59"/>
                  <a:pt x="20" y="59"/>
                  <a:pt x="22" y="59"/>
                </a:cubicBezTo>
                <a:cubicBezTo>
                  <a:pt x="22" y="58"/>
                  <a:pt x="21" y="58"/>
                  <a:pt x="21" y="58"/>
                </a:cubicBezTo>
                <a:cubicBezTo>
                  <a:pt x="22" y="58"/>
                  <a:pt x="22" y="58"/>
                  <a:pt x="23" y="58"/>
                </a:cubicBezTo>
                <a:cubicBezTo>
                  <a:pt x="23" y="58"/>
                  <a:pt x="22" y="58"/>
                  <a:pt x="22" y="58"/>
                </a:cubicBezTo>
                <a:cubicBezTo>
                  <a:pt x="25" y="59"/>
                  <a:pt x="27" y="59"/>
                  <a:pt x="29" y="60"/>
                </a:cubicBezTo>
                <a:cubicBezTo>
                  <a:pt x="28" y="60"/>
                  <a:pt x="27" y="60"/>
                  <a:pt x="27" y="61"/>
                </a:cubicBezTo>
                <a:cubicBezTo>
                  <a:pt x="28" y="62"/>
                  <a:pt x="30" y="61"/>
                  <a:pt x="30" y="61"/>
                </a:cubicBezTo>
                <a:cubicBezTo>
                  <a:pt x="31" y="62"/>
                  <a:pt x="32" y="62"/>
                  <a:pt x="32" y="63"/>
                </a:cubicBezTo>
                <a:cubicBezTo>
                  <a:pt x="32" y="63"/>
                  <a:pt x="32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29" y="63"/>
                  <a:pt x="28" y="63"/>
                  <a:pt x="27" y="63"/>
                </a:cubicBezTo>
                <a:cubicBezTo>
                  <a:pt x="28" y="64"/>
                  <a:pt x="28" y="64"/>
                  <a:pt x="27" y="65"/>
                </a:cubicBezTo>
                <a:cubicBezTo>
                  <a:pt x="30" y="65"/>
                  <a:pt x="33" y="64"/>
                  <a:pt x="35" y="66"/>
                </a:cubicBezTo>
                <a:cubicBezTo>
                  <a:pt x="33" y="66"/>
                  <a:pt x="33" y="66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0" y="65"/>
                  <a:pt x="31" y="66"/>
                  <a:pt x="31" y="66"/>
                </a:cubicBezTo>
                <a:cubicBezTo>
                  <a:pt x="31" y="66"/>
                  <a:pt x="31" y="67"/>
                  <a:pt x="32" y="67"/>
                </a:cubicBezTo>
                <a:cubicBezTo>
                  <a:pt x="32" y="67"/>
                  <a:pt x="33" y="67"/>
                  <a:pt x="33" y="68"/>
                </a:cubicBezTo>
                <a:cubicBezTo>
                  <a:pt x="33" y="68"/>
                  <a:pt x="32" y="68"/>
                  <a:pt x="32" y="68"/>
                </a:cubicBezTo>
                <a:cubicBezTo>
                  <a:pt x="30" y="68"/>
                  <a:pt x="27" y="67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5" y="66"/>
                  <a:pt x="24" y="66"/>
                </a:cubicBezTo>
                <a:cubicBezTo>
                  <a:pt x="22" y="66"/>
                  <a:pt x="22" y="69"/>
                  <a:pt x="20" y="69"/>
                </a:cubicBezTo>
                <a:cubicBezTo>
                  <a:pt x="19" y="69"/>
                  <a:pt x="15" y="67"/>
                  <a:pt x="15" y="67"/>
                </a:cubicBezTo>
                <a:cubicBezTo>
                  <a:pt x="15" y="69"/>
                  <a:pt x="16" y="69"/>
                  <a:pt x="16" y="70"/>
                </a:cubicBezTo>
                <a:cubicBezTo>
                  <a:pt x="16" y="71"/>
                  <a:pt x="19" y="71"/>
                  <a:pt x="19" y="71"/>
                </a:cubicBezTo>
                <a:cubicBezTo>
                  <a:pt x="21" y="71"/>
                  <a:pt x="21" y="72"/>
                  <a:pt x="22" y="72"/>
                </a:cubicBezTo>
                <a:cubicBezTo>
                  <a:pt x="22" y="72"/>
                  <a:pt x="23" y="72"/>
                  <a:pt x="24" y="72"/>
                </a:cubicBezTo>
                <a:cubicBezTo>
                  <a:pt x="24" y="72"/>
                  <a:pt x="24" y="73"/>
                  <a:pt x="23" y="73"/>
                </a:cubicBezTo>
                <a:cubicBezTo>
                  <a:pt x="23" y="73"/>
                  <a:pt x="24" y="74"/>
                  <a:pt x="24" y="74"/>
                </a:cubicBezTo>
                <a:cubicBezTo>
                  <a:pt x="24" y="74"/>
                  <a:pt x="25" y="72"/>
                  <a:pt x="26" y="71"/>
                </a:cubicBezTo>
                <a:cubicBezTo>
                  <a:pt x="26" y="71"/>
                  <a:pt x="26" y="71"/>
                  <a:pt x="27" y="71"/>
                </a:cubicBezTo>
                <a:cubicBezTo>
                  <a:pt x="27" y="71"/>
                  <a:pt x="26" y="71"/>
                  <a:pt x="26" y="70"/>
                </a:cubicBezTo>
                <a:cubicBezTo>
                  <a:pt x="26" y="70"/>
                  <a:pt x="26" y="69"/>
                  <a:pt x="26" y="69"/>
                </a:cubicBezTo>
                <a:cubicBezTo>
                  <a:pt x="27" y="68"/>
                  <a:pt x="28" y="69"/>
                  <a:pt x="29" y="69"/>
                </a:cubicBezTo>
                <a:cubicBezTo>
                  <a:pt x="28" y="70"/>
                  <a:pt x="27" y="70"/>
                  <a:pt x="27" y="71"/>
                </a:cubicBezTo>
                <a:cubicBezTo>
                  <a:pt x="27" y="71"/>
                  <a:pt x="28" y="72"/>
                  <a:pt x="29" y="73"/>
                </a:cubicBezTo>
                <a:cubicBezTo>
                  <a:pt x="27" y="73"/>
                  <a:pt x="27" y="72"/>
                  <a:pt x="26" y="72"/>
                </a:cubicBezTo>
                <a:cubicBezTo>
                  <a:pt x="25" y="74"/>
                  <a:pt x="29" y="73"/>
                  <a:pt x="28" y="75"/>
                </a:cubicBezTo>
                <a:cubicBezTo>
                  <a:pt x="30" y="75"/>
                  <a:pt x="32" y="74"/>
                  <a:pt x="34" y="74"/>
                </a:cubicBezTo>
                <a:cubicBezTo>
                  <a:pt x="32" y="75"/>
                  <a:pt x="32" y="75"/>
                  <a:pt x="30" y="75"/>
                </a:cubicBezTo>
                <a:cubicBezTo>
                  <a:pt x="30" y="75"/>
                  <a:pt x="27" y="75"/>
                  <a:pt x="26" y="75"/>
                </a:cubicBezTo>
                <a:cubicBezTo>
                  <a:pt x="25" y="75"/>
                  <a:pt x="25" y="74"/>
                  <a:pt x="24" y="74"/>
                </a:cubicBezTo>
                <a:cubicBezTo>
                  <a:pt x="24" y="75"/>
                  <a:pt x="23" y="75"/>
                  <a:pt x="23" y="76"/>
                </a:cubicBezTo>
                <a:cubicBezTo>
                  <a:pt x="24" y="76"/>
                  <a:pt x="26" y="75"/>
                  <a:pt x="26" y="76"/>
                </a:cubicBezTo>
                <a:cubicBezTo>
                  <a:pt x="24" y="76"/>
                  <a:pt x="26" y="78"/>
                  <a:pt x="24" y="78"/>
                </a:cubicBezTo>
                <a:cubicBezTo>
                  <a:pt x="24" y="78"/>
                  <a:pt x="23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6"/>
                  <a:pt x="22" y="76"/>
                  <a:pt x="22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2" y="73"/>
                  <a:pt x="22" y="73"/>
                  <a:pt x="22" y="72"/>
                </a:cubicBezTo>
                <a:cubicBezTo>
                  <a:pt x="21" y="73"/>
                  <a:pt x="20" y="73"/>
                  <a:pt x="19" y="73"/>
                </a:cubicBezTo>
                <a:cubicBezTo>
                  <a:pt x="19" y="73"/>
                  <a:pt x="16" y="74"/>
                  <a:pt x="16" y="75"/>
                </a:cubicBezTo>
                <a:cubicBezTo>
                  <a:pt x="16" y="76"/>
                  <a:pt x="16" y="76"/>
                  <a:pt x="16" y="78"/>
                </a:cubicBezTo>
                <a:cubicBezTo>
                  <a:pt x="16" y="78"/>
                  <a:pt x="18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79"/>
                  <a:pt x="19" y="79"/>
                  <a:pt x="19" y="79"/>
                </a:cubicBezTo>
                <a:cubicBezTo>
                  <a:pt x="19" y="79"/>
                  <a:pt x="19" y="79"/>
                  <a:pt x="19" y="79"/>
                </a:cubicBezTo>
                <a:cubicBezTo>
                  <a:pt x="19" y="79"/>
                  <a:pt x="19" y="79"/>
                  <a:pt x="18" y="79"/>
                </a:cubicBezTo>
                <a:cubicBezTo>
                  <a:pt x="18" y="79"/>
                  <a:pt x="18" y="80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0"/>
                  <a:pt x="17" y="81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3"/>
                  <a:pt x="17" y="83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83"/>
                  <a:pt x="17" y="83"/>
                  <a:pt x="16" y="83"/>
                </a:cubicBezTo>
                <a:cubicBezTo>
                  <a:pt x="16" y="83"/>
                  <a:pt x="17" y="83"/>
                  <a:pt x="17" y="83"/>
                </a:cubicBezTo>
                <a:cubicBezTo>
                  <a:pt x="17" y="82"/>
                  <a:pt x="16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0"/>
                  <a:pt x="10" y="84"/>
                  <a:pt x="8" y="84"/>
                </a:cubicBezTo>
                <a:cubicBezTo>
                  <a:pt x="8" y="84"/>
                  <a:pt x="7" y="84"/>
                  <a:pt x="7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3"/>
                  <a:pt x="7" y="83"/>
                  <a:pt x="6" y="83"/>
                </a:cubicBezTo>
                <a:cubicBezTo>
                  <a:pt x="5" y="82"/>
                  <a:pt x="4" y="82"/>
                  <a:pt x="4" y="82"/>
                </a:cubicBezTo>
                <a:cubicBezTo>
                  <a:pt x="4" y="83"/>
                  <a:pt x="4" y="83"/>
                  <a:pt x="5" y="83"/>
                </a:cubicBezTo>
                <a:cubicBezTo>
                  <a:pt x="3" y="83"/>
                  <a:pt x="2" y="83"/>
                  <a:pt x="1" y="84"/>
                </a:cubicBezTo>
                <a:cubicBezTo>
                  <a:pt x="2" y="85"/>
                  <a:pt x="2" y="84"/>
                  <a:pt x="3" y="84"/>
                </a:cubicBezTo>
                <a:cubicBezTo>
                  <a:pt x="3" y="85"/>
                  <a:pt x="4" y="85"/>
                  <a:pt x="2" y="86"/>
                </a:cubicBezTo>
                <a:cubicBezTo>
                  <a:pt x="4" y="86"/>
                  <a:pt x="4" y="86"/>
                  <a:pt x="5" y="86"/>
                </a:cubicBezTo>
                <a:cubicBezTo>
                  <a:pt x="5" y="85"/>
                  <a:pt x="6" y="85"/>
                  <a:pt x="7" y="85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4"/>
                  <a:pt x="8" y="85"/>
                  <a:pt x="8" y="85"/>
                </a:cubicBezTo>
                <a:cubicBezTo>
                  <a:pt x="8" y="86"/>
                  <a:pt x="7" y="86"/>
                  <a:pt x="8" y="86"/>
                </a:cubicBezTo>
                <a:cubicBezTo>
                  <a:pt x="9" y="86"/>
                  <a:pt x="9" y="86"/>
                  <a:pt x="9" y="86"/>
                </a:cubicBezTo>
                <a:cubicBezTo>
                  <a:pt x="7" y="86"/>
                  <a:pt x="5" y="87"/>
                  <a:pt x="4" y="87"/>
                </a:cubicBezTo>
                <a:cubicBezTo>
                  <a:pt x="8" y="87"/>
                  <a:pt x="11" y="88"/>
                  <a:pt x="14" y="86"/>
                </a:cubicBezTo>
                <a:cubicBezTo>
                  <a:pt x="13" y="86"/>
                  <a:pt x="13" y="86"/>
                  <a:pt x="12" y="86"/>
                </a:cubicBezTo>
                <a:cubicBezTo>
                  <a:pt x="12" y="86"/>
                  <a:pt x="11" y="85"/>
                  <a:pt x="11" y="85"/>
                </a:cubicBezTo>
                <a:cubicBezTo>
                  <a:pt x="11" y="84"/>
                  <a:pt x="13" y="84"/>
                  <a:pt x="14" y="84"/>
                </a:cubicBezTo>
                <a:cubicBezTo>
                  <a:pt x="14" y="84"/>
                  <a:pt x="14" y="84"/>
                  <a:pt x="14" y="85"/>
                </a:cubicBezTo>
                <a:cubicBezTo>
                  <a:pt x="16" y="84"/>
                  <a:pt x="18" y="85"/>
                  <a:pt x="18" y="84"/>
                </a:cubicBezTo>
                <a:cubicBezTo>
                  <a:pt x="18" y="84"/>
                  <a:pt x="19" y="84"/>
                  <a:pt x="19" y="84"/>
                </a:cubicBezTo>
                <a:cubicBezTo>
                  <a:pt x="19" y="84"/>
                  <a:pt x="19" y="84"/>
                  <a:pt x="19" y="84"/>
                </a:cubicBezTo>
                <a:cubicBezTo>
                  <a:pt x="21" y="84"/>
                  <a:pt x="21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6" y="86"/>
                  <a:pt x="28" y="86"/>
                  <a:pt x="28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29" y="85"/>
                  <a:pt x="29" y="85"/>
                  <a:pt x="30" y="85"/>
                </a:cubicBezTo>
                <a:cubicBezTo>
                  <a:pt x="30" y="85"/>
                  <a:pt x="30" y="85"/>
                  <a:pt x="30" y="85"/>
                </a:cubicBezTo>
                <a:cubicBezTo>
                  <a:pt x="30" y="86"/>
                  <a:pt x="30" y="86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7"/>
                  <a:pt x="31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7"/>
                  <a:pt x="30" y="87"/>
                  <a:pt x="3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9"/>
                  <a:pt x="30" y="89"/>
                  <a:pt x="30" y="89"/>
                </a:cubicBezTo>
                <a:cubicBezTo>
                  <a:pt x="29" y="88"/>
                  <a:pt x="29" y="87"/>
                  <a:pt x="28" y="87"/>
                </a:cubicBezTo>
                <a:cubicBezTo>
                  <a:pt x="26" y="87"/>
                  <a:pt x="24" y="87"/>
                  <a:pt x="23" y="88"/>
                </a:cubicBezTo>
                <a:cubicBezTo>
                  <a:pt x="21" y="88"/>
                  <a:pt x="21" y="87"/>
                  <a:pt x="19" y="87"/>
                </a:cubicBezTo>
                <a:cubicBezTo>
                  <a:pt x="19" y="87"/>
                  <a:pt x="16" y="88"/>
                  <a:pt x="15" y="89"/>
                </a:cubicBezTo>
                <a:cubicBezTo>
                  <a:pt x="14" y="89"/>
                  <a:pt x="13" y="89"/>
                  <a:pt x="13" y="90"/>
                </a:cubicBezTo>
                <a:cubicBezTo>
                  <a:pt x="13" y="90"/>
                  <a:pt x="13" y="90"/>
                  <a:pt x="13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13" y="89"/>
                  <a:pt x="12" y="89"/>
                </a:cubicBezTo>
                <a:cubicBezTo>
                  <a:pt x="10" y="89"/>
                  <a:pt x="10" y="88"/>
                  <a:pt x="8" y="88"/>
                </a:cubicBezTo>
                <a:cubicBezTo>
                  <a:pt x="7" y="88"/>
                  <a:pt x="4" y="89"/>
                  <a:pt x="4" y="89"/>
                </a:cubicBezTo>
                <a:cubicBezTo>
                  <a:pt x="4" y="91"/>
                  <a:pt x="10" y="91"/>
                  <a:pt x="10" y="93"/>
                </a:cubicBezTo>
                <a:cubicBezTo>
                  <a:pt x="10" y="93"/>
                  <a:pt x="8" y="94"/>
                  <a:pt x="8" y="95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5"/>
                  <a:pt x="8" y="95"/>
                  <a:pt x="9" y="95"/>
                </a:cubicBezTo>
                <a:cubicBezTo>
                  <a:pt x="10" y="95"/>
                  <a:pt x="10" y="93"/>
                  <a:pt x="12" y="93"/>
                </a:cubicBezTo>
                <a:cubicBezTo>
                  <a:pt x="13" y="93"/>
                  <a:pt x="17" y="93"/>
                  <a:pt x="17" y="93"/>
                </a:cubicBezTo>
                <a:cubicBezTo>
                  <a:pt x="17" y="93"/>
                  <a:pt x="17" y="92"/>
                  <a:pt x="17" y="92"/>
                </a:cubicBezTo>
                <a:cubicBezTo>
                  <a:pt x="16" y="93"/>
                  <a:pt x="15" y="93"/>
                  <a:pt x="15" y="93"/>
                </a:cubicBezTo>
                <a:cubicBezTo>
                  <a:pt x="15" y="92"/>
                  <a:pt x="15" y="92"/>
                  <a:pt x="15" y="91"/>
                </a:cubicBezTo>
                <a:cubicBezTo>
                  <a:pt x="15" y="91"/>
                  <a:pt x="14" y="91"/>
                  <a:pt x="14" y="91"/>
                </a:cubicBezTo>
                <a:cubicBezTo>
                  <a:pt x="14" y="91"/>
                  <a:pt x="15" y="91"/>
                  <a:pt x="15" y="91"/>
                </a:cubicBezTo>
                <a:cubicBezTo>
                  <a:pt x="15" y="91"/>
                  <a:pt x="15" y="91"/>
                  <a:pt x="15" y="91"/>
                </a:cubicBezTo>
                <a:cubicBezTo>
                  <a:pt x="16" y="92"/>
                  <a:pt x="17" y="92"/>
                  <a:pt x="17" y="92"/>
                </a:cubicBezTo>
                <a:cubicBezTo>
                  <a:pt x="18" y="92"/>
                  <a:pt x="19" y="92"/>
                  <a:pt x="19" y="92"/>
                </a:cubicBezTo>
                <a:cubicBezTo>
                  <a:pt x="21" y="92"/>
                  <a:pt x="21" y="95"/>
                  <a:pt x="23" y="95"/>
                </a:cubicBezTo>
                <a:cubicBezTo>
                  <a:pt x="23" y="95"/>
                  <a:pt x="24" y="95"/>
                  <a:pt x="24" y="95"/>
                </a:cubicBezTo>
                <a:cubicBezTo>
                  <a:pt x="26" y="95"/>
                  <a:pt x="28" y="94"/>
                  <a:pt x="29" y="95"/>
                </a:cubicBezTo>
                <a:cubicBezTo>
                  <a:pt x="25" y="95"/>
                  <a:pt x="28" y="97"/>
                  <a:pt x="26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1" y="96"/>
                  <a:pt x="21" y="94"/>
                  <a:pt x="19" y="94"/>
                </a:cubicBezTo>
                <a:cubicBezTo>
                  <a:pt x="18" y="94"/>
                  <a:pt x="21" y="96"/>
                  <a:pt x="21" y="97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8"/>
                  <a:pt x="19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99"/>
                  <a:pt x="20" y="100"/>
                  <a:pt x="19" y="100"/>
                </a:cubicBezTo>
                <a:cubicBezTo>
                  <a:pt x="19" y="100"/>
                  <a:pt x="19" y="101"/>
                  <a:pt x="19" y="101"/>
                </a:cubicBezTo>
                <a:cubicBezTo>
                  <a:pt x="18" y="101"/>
                  <a:pt x="18" y="101"/>
                  <a:pt x="17" y="101"/>
                </a:cubicBezTo>
                <a:cubicBezTo>
                  <a:pt x="17" y="102"/>
                  <a:pt x="18" y="102"/>
                  <a:pt x="19" y="102"/>
                </a:cubicBezTo>
                <a:cubicBezTo>
                  <a:pt x="18" y="102"/>
                  <a:pt x="18" y="102"/>
                  <a:pt x="19" y="102"/>
                </a:cubicBezTo>
                <a:cubicBezTo>
                  <a:pt x="20" y="102"/>
                  <a:pt x="20" y="102"/>
                  <a:pt x="21" y="102"/>
                </a:cubicBezTo>
                <a:cubicBezTo>
                  <a:pt x="20" y="103"/>
                  <a:pt x="20" y="103"/>
                  <a:pt x="19" y="104"/>
                </a:cubicBezTo>
                <a:cubicBezTo>
                  <a:pt x="19" y="104"/>
                  <a:pt x="19" y="104"/>
                  <a:pt x="19" y="104"/>
                </a:cubicBezTo>
                <a:cubicBezTo>
                  <a:pt x="18" y="104"/>
                  <a:pt x="16" y="104"/>
                  <a:pt x="16" y="104"/>
                </a:cubicBezTo>
                <a:cubicBezTo>
                  <a:pt x="16" y="106"/>
                  <a:pt x="18" y="106"/>
                  <a:pt x="18" y="107"/>
                </a:cubicBezTo>
                <a:cubicBezTo>
                  <a:pt x="18" y="108"/>
                  <a:pt x="18" y="106"/>
                  <a:pt x="19" y="106"/>
                </a:cubicBezTo>
                <a:cubicBezTo>
                  <a:pt x="21" y="106"/>
                  <a:pt x="21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4" y="108"/>
                  <a:pt x="26" y="108"/>
                  <a:pt x="26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4" y="109"/>
                  <a:pt x="25" y="110"/>
                </a:cubicBezTo>
                <a:cubicBezTo>
                  <a:pt x="26" y="111"/>
                  <a:pt x="29" y="110"/>
                  <a:pt x="29" y="111"/>
                </a:cubicBezTo>
                <a:cubicBezTo>
                  <a:pt x="27" y="111"/>
                  <a:pt x="24" y="112"/>
                  <a:pt x="22" y="113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1"/>
                  <a:pt x="24" y="109"/>
                  <a:pt x="23" y="109"/>
                </a:cubicBezTo>
                <a:cubicBezTo>
                  <a:pt x="21" y="109"/>
                  <a:pt x="21" y="110"/>
                  <a:pt x="18" y="110"/>
                </a:cubicBezTo>
                <a:cubicBezTo>
                  <a:pt x="18" y="110"/>
                  <a:pt x="17" y="111"/>
                  <a:pt x="17" y="112"/>
                </a:cubicBezTo>
                <a:cubicBezTo>
                  <a:pt x="17" y="112"/>
                  <a:pt x="18" y="113"/>
                  <a:pt x="19" y="113"/>
                </a:cubicBezTo>
                <a:cubicBezTo>
                  <a:pt x="17" y="113"/>
                  <a:pt x="16" y="113"/>
                  <a:pt x="15" y="113"/>
                </a:cubicBezTo>
                <a:cubicBezTo>
                  <a:pt x="15" y="113"/>
                  <a:pt x="14" y="113"/>
                  <a:pt x="14" y="113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3" y="113"/>
                  <a:pt x="12" y="113"/>
                  <a:pt x="12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1" y="113"/>
                  <a:pt x="10" y="113"/>
                  <a:pt x="10" y="112"/>
                </a:cubicBezTo>
                <a:cubicBezTo>
                  <a:pt x="10" y="112"/>
                  <a:pt x="10" y="111"/>
                  <a:pt x="10" y="111"/>
                </a:cubicBezTo>
                <a:cubicBezTo>
                  <a:pt x="12" y="111"/>
                  <a:pt x="14" y="111"/>
                  <a:pt x="15" y="110"/>
                </a:cubicBezTo>
                <a:cubicBezTo>
                  <a:pt x="14" y="111"/>
                  <a:pt x="13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1" y="110"/>
                  <a:pt x="11" y="110"/>
                </a:cubicBezTo>
                <a:cubicBezTo>
                  <a:pt x="11" y="110"/>
                  <a:pt x="10" y="110"/>
                  <a:pt x="10" y="110"/>
                </a:cubicBezTo>
                <a:cubicBezTo>
                  <a:pt x="9" y="110"/>
                  <a:pt x="9" y="111"/>
                  <a:pt x="9" y="111"/>
                </a:cubicBezTo>
                <a:cubicBezTo>
                  <a:pt x="8" y="111"/>
                  <a:pt x="8" y="111"/>
                  <a:pt x="7" y="111"/>
                </a:cubicBezTo>
                <a:cubicBezTo>
                  <a:pt x="7" y="111"/>
                  <a:pt x="7" y="111"/>
                  <a:pt x="7" y="112"/>
                </a:cubicBezTo>
                <a:cubicBezTo>
                  <a:pt x="7" y="113"/>
                  <a:pt x="4" y="113"/>
                  <a:pt x="4" y="115"/>
                </a:cubicBezTo>
                <a:cubicBezTo>
                  <a:pt x="4" y="115"/>
                  <a:pt x="7" y="117"/>
                  <a:pt x="7" y="117"/>
                </a:cubicBezTo>
                <a:cubicBezTo>
                  <a:pt x="10" y="117"/>
                  <a:pt x="10" y="114"/>
                  <a:pt x="12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5" y="114"/>
                  <a:pt x="17" y="114"/>
                  <a:pt x="20" y="114"/>
                </a:cubicBezTo>
                <a:cubicBezTo>
                  <a:pt x="20" y="114"/>
                  <a:pt x="20" y="114"/>
                  <a:pt x="20" y="115"/>
                </a:cubicBezTo>
                <a:cubicBezTo>
                  <a:pt x="20" y="115"/>
                  <a:pt x="18" y="117"/>
                  <a:pt x="18" y="117"/>
                </a:cubicBezTo>
                <a:cubicBezTo>
                  <a:pt x="20" y="117"/>
                  <a:pt x="20" y="118"/>
                  <a:pt x="22" y="118"/>
                </a:cubicBezTo>
                <a:cubicBezTo>
                  <a:pt x="22" y="118"/>
                  <a:pt x="22" y="118"/>
                  <a:pt x="22" y="118"/>
                </a:cubicBezTo>
                <a:cubicBezTo>
                  <a:pt x="22" y="118"/>
                  <a:pt x="22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24" y="118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6"/>
                  <a:pt x="25" y="115"/>
                  <a:pt x="25" y="115"/>
                </a:cubicBezTo>
                <a:cubicBezTo>
                  <a:pt x="25" y="114"/>
                  <a:pt x="24" y="114"/>
                  <a:pt x="23" y="114"/>
                </a:cubicBezTo>
                <a:cubicBezTo>
                  <a:pt x="24" y="113"/>
                  <a:pt x="25" y="113"/>
                  <a:pt x="27" y="113"/>
                </a:cubicBezTo>
                <a:cubicBezTo>
                  <a:pt x="26" y="114"/>
                  <a:pt x="28" y="114"/>
                  <a:pt x="29" y="114"/>
                </a:cubicBezTo>
                <a:cubicBezTo>
                  <a:pt x="29" y="114"/>
                  <a:pt x="29" y="114"/>
                  <a:pt x="29" y="115"/>
                </a:cubicBezTo>
                <a:cubicBezTo>
                  <a:pt x="29" y="115"/>
                  <a:pt x="29" y="116"/>
                  <a:pt x="29" y="117"/>
                </a:cubicBezTo>
                <a:cubicBezTo>
                  <a:pt x="29" y="117"/>
                  <a:pt x="28" y="117"/>
                  <a:pt x="28" y="117"/>
                </a:cubicBezTo>
                <a:cubicBezTo>
                  <a:pt x="26" y="117"/>
                  <a:pt x="26" y="118"/>
                  <a:pt x="25" y="117"/>
                </a:cubicBezTo>
                <a:cubicBezTo>
                  <a:pt x="24" y="118"/>
                  <a:pt x="25" y="117"/>
                  <a:pt x="26" y="117"/>
                </a:cubicBezTo>
                <a:cubicBezTo>
                  <a:pt x="26" y="117"/>
                  <a:pt x="27" y="117"/>
                  <a:pt x="29" y="117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2" y="118"/>
                  <a:pt x="32" y="117"/>
                  <a:pt x="34" y="117"/>
                </a:cubicBezTo>
                <a:cubicBezTo>
                  <a:pt x="34" y="117"/>
                  <a:pt x="36" y="116"/>
                  <a:pt x="37" y="116"/>
                </a:cubicBezTo>
                <a:cubicBezTo>
                  <a:pt x="38" y="116"/>
                  <a:pt x="39" y="116"/>
                  <a:pt x="39" y="116"/>
                </a:cubicBezTo>
                <a:cubicBezTo>
                  <a:pt x="39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40" y="114"/>
                  <a:pt x="42" y="114"/>
                </a:cubicBezTo>
                <a:cubicBezTo>
                  <a:pt x="43" y="115"/>
                  <a:pt x="43" y="118"/>
                  <a:pt x="45" y="118"/>
                </a:cubicBezTo>
                <a:cubicBezTo>
                  <a:pt x="45" y="118"/>
                  <a:pt x="43" y="116"/>
                  <a:pt x="43" y="115"/>
                </a:cubicBezTo>
                <a:cubicBezTo>
                  <a:pt x="43" y="115"/>
                  <a:pt x="43" y="114"/>
                  <a:pt x="43" y="114"/>
                </a:cubicBezTo>
                <a:cubicBezTo>
                  <a:pt x="44" y="114"/>
                  <a:pt x="45" y="114"/>
                  <a:pt x="46" y="115"/>
                </a:cubicBezTo>
                <a:cubicBezTo>
                  <a:pt x="48" y="115"/>
                  <a:pt x="48" y="114"/>
                  <a:pt x="49" y="114"/>
                </a:cubicBezTo>
                <a:cubicBezTo>
                  <a:pt x="50" y="114"/>
                  <a:pt x="51" y="114"/>
                  <a:pt x="52" y="114"/>
                </a:cubicBezTo>
                <a:cubicBezTo>
                  <a:pt x="52" y="114"/>
                  <a:pt x="52" y="115"/>
                  <a:pt x="52" y="115"/>
                </a:cubicBezTo>
                <a:cubicBezTo>
                  <a:pt x="52" y="115"/>
                  <a:pt x="52" y="116"/>
                  <a:pt x="52" y="116"/>
                </a:cubicBezTo>
                <a:cubicBezTo>
                  <a:pt x="50" y="116"/>
                  <a:pt x="48" y="117"/>
                  <a:pt x="49" y="118"/>
                </a:cubicBezTo>
                <a:cubicBezTo>
                  <a:pt x="50" y="118"/>
                  <a:pt x="50" y="118"/>
                  <a:pt x="50" y="117"/>
                </a:cubicBezTo>
                <a:cubicBezTo>
                  <a:pt x="51" y="118"/>
                  <a:pt x="51" y="117"/>
                  <a:pt x="52" y="117"/>
                </a:cubicBezTo>
                <a:cubicBezTo>
                  <a:pt x="54" y="117"/>
                  <a:pt x="54" y="118"/>
                  <a:pt x="56" y="118"/>
                </a:cubicBezTo>
                <a:cubicBezTo>
                  <a:pt x="56" y="118"/>
                  <a:pt x="59" y="117"/>
                  <a:pt x="60" y="116"/>
                </a:cubicBezTo>
                <a:cubicBezTo>
                  <a:pt x="60" y="116"/>
                  <a:pt x="59" y="115"/>
                  <a:pt x="59" y="115"/>
                </a:cubicBezTo>
                <a:cubicBezTo>
                  <a:pt x="59" y="115"/>
                  <a:pt x="59" y="115"/>
                  <a:pt x="60" y="115"/>
                </a:cubicBezTo>
                <a:cubicBezTo>
                  <a:pt x="59" y="114"/>
                  <a:pt x="59" y="114"/>
                  <a:pt x="58" y="114"/>
                </a:cubicBezTo>
                <a:cubicBezTo>
                  <a:pt x="59" y="114"/>
                  <a:pt x="60" y="114"/>
                  <a:pt x="60" y="114"/>
                </a:cubicBezTo>
                <a:cubicBezTo>
                  <a:pt x="60" y="114"/>
                  <a:pt x="60" y="114"/>
                  <a:pt x="60" y="115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5"/>
                  <a:pt x="60" y="116"/>
                  <a:pt x="60" y="116"/>
                </a:cubicBezTo>
                <a:cubicBezTo>
                  <a:pt x="61" y="116"/>
                  <a:pt x="62" y="116"/>
                  <a:pt x="62" y="116"/>
                </a:cubicBezTo>
                <a:cubicBezTo>
                  <a:pt x="65" y="116"/>
                  <a:pt x="65" y="116"/>
                  <a:pt x="67" y="116"/>
                </a:cubicBezTo>
                <a:cubicBezTo>
                  <a:pt x="67" y="116"/>
                  <a:pt x="70" y="116"/>
                  <a:pt x="70" y="115"/>
                </a:cubicBezTo>
                <a:cubicBezTo>
                  <a:pt x="70" y="115"/>
                  <a:pt x="70" y="115"/>
                  <a:pt x="69" y="115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15"/>
                  <a:pt x="69" y="115"/>
                  <a:pt x="69" y="115"/>
                </a:cubicBezTo>
                <a:cubicBezTo>
                  <a:pt x="69" y="115"/>
                  <a:pt x="69" y="114"/>
                  <a:pt x="69" y="114"/>
                </a:cubicBezTo>
                <a:cubicBezTo>
                  <a:pt x="71" y="114"/>
                  <a:pt x="73" y="114"/>
                  <a:pt x="75" y="114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4" y="115"/>
                  <a:pt x="73" y="115"/>
                  <a:pt x="73" y="117"/>
                </a:cubicBezTo>
                <a:cubicBezTo>
                  <a:pt x="74" y="116"/>
                  <a:pt x="75" y="116"/>
                  <a:pt x="75" y="116"/>
                </a:cubicBezTo>
                <a:cubicBezTo>
                  <a:pt x="76" y="116"/>
                  <a:pt x="76" y="116"/>
                  <a:pt x="77" y="116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7" y="116"/>
                  <a:pt x="77" y="116"/>
                  <a:pt x="78" y="116"/>
                </a:cubicBezTo>
                <a:cubicBezTo>
                  <a:pt x="78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16"/>
                  <a:pt x="83" y="117"/>
                  <a:pt x="83" y="11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8"/>
                  <a:pt x="84" y="118"/>
                </a:cubicBezTo>
                <a:cubicBezTo>
                  <a:pt x="84" y="118"/>
                  <a:pt x="84" y="117"/>
                  <a:pt x="84" y="117"/>
                </a:cubicBezTo>
                <a:cubicBezTo>
                  <a:pt x="84" y="117"/>
                  <a:pt x="84" y="117"/>
                  <a:pt x="85" y="117"/>
                </a:cubicBezTo>
                <a:cubicBezTo>
                  <a:pt x="85" y="117"/>
                  <a:pt x="86" y="117"/>
                  <a:pt x="86" y="118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89" y="118"/>
                  <a:pt x="91" y="116"/>
                  <a:pt x="91" y="116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2" y="115"/>
                  <a:pt x="93" y="115"/>
                  <a:pt x="93" y="115"/>
                </a:cubicBezTo>
                <a:cubicBezTo>
                  <a:pt x="93" y="115"/>
                  <a:pt x="93" y="115"/>
                  <a:pt x="93" y="116"/>
                </a:cubicBezTo>
                <a:cubicBezTo>
                  <a:pt x="93" y="116"/>
                  <a:pt x="93" y="117"/>
                  <a:pt x="94" y="117"/>
                </a:cubicBezTo>
                <a:cubicBezTo>
                  <a:pt x="94" y="117"/>
                  <a:pt x="93" y="118"/>
                  <a:pt x="92" y="118"/>
                </a:cubicBezTo>
                <a:cubicBezTo>
                  <a:pt x="92" y="118"/>
                  <a:pt x="90" y="119"/>
                  <a:pt x="91" y="118"/>
                </a:cubicBezTo>
                <a:cubicBezTo>
                  <a:pt x="90" y="118"/>
                  <a:pt x="91" y="118"/>
                  <a:pt x="90" y="118"/>
                </a:cubicBezTo>
                <a:cubicBezTo>
                  <a:pt x="90" y="119"/>
                  <a:pt x="89" y="119"/>
                  <a:pt x="88" y="119"/>
                </a:cubicBezTo>
                <a:cubicBezTo>
                  <a:pt x="88" y="120"/>
                  <a:pt x="87" y="120"/>
                  <a:pt x="86" y="121"/>
                </a:cubicBezTo>
                <a:cubicBezTo>
                  <a:pt x="86" y="121"/>
                  <a:pt x="86" y="121"/>
                  <a:pt x="87" y="121"/>
                </a:cubicBezTo>
                <a:cubicBezTo>
                  <a:pt x="87" y="122"/>
                  <a:pt x="86" y="122"/>
                  <a:pt x="87" y="123"/>
                </a:cubicBezTo>
                <a:cubicBezTo>
                  <a:pt x="86" y="123"/>
                  <a:pt x="85" y="123"/>
                  <a:pt x="85" y="123"/>
                </a:cubicBezTo>
                <a:cubicBezTo>
                  <a:pt x="84" y="123"/>
                  <a:pt x="83" y="123"/>
                  <a:pt x="83" y="123"/>
                </a:cubicBezTo>
                <a:cubicBezTo>
                  <a:pt x="82" y="123"/>
                  <a:pt x="82" y="123"/>
                  <a:pt x="81" y="123"/>
                </a:cubicBezTo>
                <a:cubicBezTo>
                  <a:pt x="81" y="123"/>
                  <a:pt x="82" y="122"/>
                  <a:pt x="83" y="122"/>
                </a:cubicBezTo>
                <a:cubicBezTo>
                  <a:pt x="82" y="122"/>
                  <a:pt x="82" y="121"/>
                  <a:pt x="82" y="121"/>
                </a:cubicBezTo>
                <a:cubicBezTo>
                  <a:pt x="82" y="120"/>
                  <a:pt x="81" y="121"/>
                  <a:pt x="81" y="120"/>
                </a:cubicBezTo>
                <a:cubicBezTo>
                  <a:pt x="81" y="120"/>
                  <a:pt x="80" y="120"/>
                  <a:pt x="80" y="119"/>
                </a:cubicBezTo>
                <a:cubicBezTo>
                  <a:pt x="80" y="119"/>
                  <a:pt x="79" y="119"/>
                  <a:pt x="79" y="120"/>
                </a:cubicBezTo>
                <a:cubicBezTo>
                  <a:pt x="79" y="120"/>
                  <a:pt x="79" y="119"/>
                  <a:pt x="79" y="119"/>
                </a:cubicBezTo>
                <a:cubicBezTo>
                  <a:pt x="79" y="119"/>
                  <a:pt x="80" y="119"/>
                  <a:pt x="80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78" y="117"/>
                  <a:pt x="78" y="116"/>
                  <a:pt x="78" y="116"/>
                </a:cubicBezTo>
                <a:cubicBezTo>
                  <a:pt x="76" y="116"/>
                  <a:pt x="76" y="119"/>
                  <a:pt x="73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2" y="119"/>
                  <a:pt x="71" y="120"/>
                  <a:pt x="70" y="120"/>
                </a:cubicBezTo>
                <a:cubicBezTo>
                  <a:pt x="71" y="121"/>
                  <a:pt x="72" y="120"/>
                  <a:pt x="73" y="119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0"/>
                  <a:pt x="73" y="121"/>
                  <a:pt x="73" y="121"/>
                </a:cubicBezTo>
                <a:cubicBezTo>
                  <a:pt x="73" y="121"/>
                  <a:pt x="73" y="122"/>
                  <a:pt x="73" y="122"/>
                </a:cubicBezTo>
                <a:cubicBezTo>
                  <a:pt x="72" y="121"/>
                  <a:pt x="71" y="122"/>
                  <a:pt x="70" y="122"/>
                </a:cubicBezTo>
                <a:cubicBezTo>
                  <a:pt x="70" y="122"/>
                  <a:pt x="69" y="121"/>
                  <a:pt x="68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120"/>
                  <a:pt x="68" y="121"/>
                  <a:pt x="67" y="121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120"/>
                  <a:pt x="66" y="119"/>
                  <a:pt x="66" y="119"/>
                </a:cubicBezTo>
                <a:cubicBezTo>
                  <a:pt x="66" y="120"/>
                  <a:pt x="68" y="119"/>
                  <a:pt x="68" y="119"/>
                </a:cubicBezTo>
                <a:cubicBezTo>
                  <a:pt x="67" y="119"/>
                  <a:pt x="67" y="119"/>
                  <a:pt x="66" y="119"/>
                </a:cubicBezTo>
                <a:cubicBezTo>
                  <a:pt x="66" y="118"/>
                  <a:pt x="67" y="117"/>
                  <a:pt x="67" y="117"/>
                </a:cubicBezTo>
                <a:cubicBezTo>
                  <a:pt x="65" y="117"/>
                  <a:pt x="65" y="118"/>
                  <a:pt x="62" y="118"/>
                </a:cubicBezTo>
                <a:cubicBezTo>
                  <a:pt x="62" y="118"/>
                  <a:pt x="62" y="118"/>
                  <a:pt x="62" y="118"/>
                </a:cubicBezTo>
                <a:cubicBezTo>
                  <a:pt x="62" y="119"/>
                  <a:pt x="62" y="119"/>
                  <a:pt x="61" y="119"/>
                </a:cubicBezTo>
                <a:cubicBezTo>
                  <a:pt x="61" y="119"/>
                  <a:pt x="62" y="119"/>
                  <a:pt x="62" y="119"/>
                </a:cubicBezTo>
                <a:cubicBezTo>
                  <a:pt x="62" y="119"/>
                  <a:pt x="63" y="119"/>
                  <a:pt x="63" y="119"/>
                </a:cubicBezTo>
                <a:cubicBezTo>
                  <a:pt x="63" y="119"/>
                  <a:pt x="63" y="119"/>
                  <a:pt x="63" y="120"/>
                </a:cubicBezTo>
                <a:cubicBezTo>
                  <a:pt x="63" y="121"/>
                  <a:pt x="62" y="121"/>
                  <a:pt x="62" y="123"/>
                </a:cubicBezTo>
                <a:cubicBezTo>
                  <a:pt x="62" y="123"/>
                  <a:pt x="62" y="123"/>
                  <a:pt x="62" y="123"/>
                </a:cubicBezTo>
                <a:cubicBezTo>
                  <a:pt x="62" y="123"/>
                  <a:pt x="61" y="123"/>
                  <a:pt x="61" y="123"/>
                </a:cubicBezTo>
                <a:cubicBezTo>
                  <a:pt x="61" y="123"/>
                  <a:pt x="61" y="124"/>
                  <a:pt x="61" y="124"/>
                </a:cubicBezTo>
                <a:cubicBezTo>
                  <a:pt x="61" y="124"/>
                  <a:pt x="60" y="124"/>
                  <a:pt x="59" y="124"/>
                </a:cubicBezTo>
                <a:cubicBezTo>
                  <a:pt x="59" y="125"/>
                  <a:pt x="61" y="124"/>
                  <a:pt x="61" y="125"/>
                </a:cubicBezTo>
                <a:cubicBezTo>
                  <a:pt x="60" y="125"/>
                  <a:pt x="59" y="125"/>
                  <a:pt x="58" y="126"/>
                </a:cubicBezTo>
                <a:cubicBezTo>
                  <a:pt x="58" y="126"/>
                  <a:pt x="57" y="127"/>
                  <a:pt x="56" y="127"/>
                </a:cubicBezTo>
                <a:cubicBezTo>
                  <a:pt x="56" y="127"/>
                  <a:pt x="56" y="126"/>
                  <a:pt x="56" y="126"/>
                </a:cubicBezTo>
                <a:cubicBezTo>
                  <a:pt x="55" y="126"/>
                  <a:pt x="55" y="126"/>
                  <a:pt x="54" y="12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54" y="126"/>
                  <a:pt x="56" y="125"/>
                  <a:pt x="56" y="125"/>
                </a:cubicBezTo>
                <a:cubicBezTo>
                  <a:pt x="56" y="125"/>
                  <a:pt x="55" y="125"/>
                  <a:pt x="55" y="125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5" y="123"/>
                  <a:pt x="54" y="124"/>
                  <a:pt x="52" y="125"/>
                </a:cubicBezTo>
                <a:cubicBezTo>
                  <a:pt x="52" y="125"/>
                  <a:pt x="53" y="125"/>
                  <a:pt x="53" y="125"/>
                </a:cubicBezTo>
                <a:cubicBezTo>
                  <a:pt x="53" y="125"/>
                  <a:pt x="52" y="125"/>
                  <a:pt x="51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4"/>
                  <a:pt x="51" y="123"/>
                  <a:pt x="51" y="123"/>
                </a:cubicBezTo>
                <a:cubicBezTo>
                  <a:pt x="50" y="122"/>
                  <a:pt x="49" y="124"/>
                  <a:pt x="47" y="124"/>
                </a:cubicBezTo>
                <a:cubicBezTo>
                  <a:pt x="46" y="124"/>
                  <a:pt x="46" y="123"/>
                  <a:pt x="45" y="124"/>
                </a:cubicBezTo>
                <a:cubicBezTo>
                  <a:pt x="45" y="124"/>
                  <a:pt x="45" y="124"/>
                  <a:pt x="45" y="124"/>
                </a:cubicBezTo>
                <a:cubicBezTo>
                  <a:pt x="45" y="125"/>
                  <a:pt x="44" y="124"/>
                  <a:pt x="44" y="124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2"/>
                  <a:pt x="43" y="122"/>
                  <a:pt x="42" y="122"/>
                </a:cubicBezTo>
                <a:cubicBezTo>
                  <a:pt x="43" y="122"/>
                  <a:pt x="44" y="121"/>
                  <a:pt x="45" y="121"/>
                </a:cubicBezTo>
                <a:cubicBezTo>
                  <a:pt x="45" y="121"/>
                  <a:pt x="45" y="121"/>
                  <a:pt x="45" y="122"/>
                </a:cubicBezTo>
                <a:cubicBezTo>
                  <a:pt x="46" y="121"/>
                  <a:pt x="47" y="121"/>
                  <a:pt x="47" y="119"/>
                </a:cubicBezTo>
                <a:cubicBezTo>
                  <a:pt x="47" y="119"/>
                  <a:pt x="45" y="119"/>
                  <a:pt x="45" y="119"/>
                </a:cubicBezTo>
                <a:cubicBezTo>
                  <a:pt x="43" y="119"/>
                  <a:pt x="43" y="118"/>
                  <a:pt x="40" y="118"/>
                </a:cubicBezTo>
                <a:cubicBezTo>
                  <a:pt x="40" y="118"/>
                  <a:pt x="38" y="119"/>
                  <a:pt x="38" y="119"/>
                </a:cubicBezTo>
                <a:cubicBezTo>
                  <a:pt x="38" y="120"/>
                  <a:pt x="38" y="120"/>
                  <a:pt x="38" y="121"/>
                </a:cubicBezTo>
                <a:cubicBezTo>
                  <a:pt x="37" y="121"/>
                  <a:pt x="35" y="121"/>
                  <a:pt x="35" y="122"/>
                </a:cubicBezTo>
                <a:cubicBezTo>
                  <a:pt x="34" y="122"/>
                  <a:pt x="33" y="122"/>
                  <a:pt x="32" y="122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23"/>
                  <a:pt x="31" y="122"/>
                  <a:pt x="32" y="122"/>
                </a:cubicBezTo>
                <a:cubicBezTo>
                  <a:pt x="30" y="121"/>
                  <a:pt x="28" y="122"/>
                  <a:pt x="27" y="123"/>
                </a:cubicBezTo>
                <a:cubicBezTo>
                  <a:pt x="27" y="123"/>
                  <a:pt x="28" y="123"/>
                  <a:pt x="29" y="123"/>
                </a:cubicBezTo>
                <a:cubicBezTo>
                  <a:pt x="29" y="124"/>
                  <a:pt x="28" y="124"/>
                  <a:pt x="27" y="124"/>
                </a:cubicBezTo>
                <a:cubicBezTo>
                  <a:pt x="27" y="124"/>
                  <a:pt x="26" y="124"/>
                  <a:pt x="27" y="125"/>
                </a:cubicBezTo>
                <a:cubicBezTo>
                  <a:pt x="26" y="125"/>
                  <a:pt x="25" y="125"/>
                  <a:pt x="24" y="126"/>
                </a:cubicBezTo>
                <a:cubicBezTo>
                  <a:pt x="24" y="125"/>
                  <a:pt x="23" y="123"/>
                  <a:pt x="23" y="123"/>
                </a:cubicBezTo>
                <a:cubicBezTo>
                  <a:pt x="23" y="123"/>
                  <a:pt x="23" y="123"/>
                  <a:pt x="22" y="123"/>
                </a:cubicBezTo>
                <a:cubicBezTo>
                  <a:pt x="23" y="124"/>
                  <a:pt x="23" y="125"/>
                  <a:pt x="23" y="125"/>
                </a:cubicBezTo>
                <a:cubicBezTo>
                  <a:pt x="21" y="125"/>
                  <a:pt x="21" y="124"/>
                  <a:pt x="20" y="123"/>
                </a:cubicBezTo>
                <a:cubicBezTo>
                  <a:pt x="20" y="123"/>
                  <a:pt x="19" y="124"/>
                  <a:pt x="18" y="124"/>
                </a:cubicBezTo>
                <a:cubicBezTo>
                  <a:pt x="17" y="124"/>
                  <a:pt x="18" y="126"/>
                  <a:pt x="18" y="126"/>
                </a:cubicBezTo>
                <a:cubicBezTo>
                  <a:pt x="17" y="127"/>
                  <a:pt x="17" y="128"/>
                  <a:pt x="17" y="128"/>
                </a:cubicBezTo>
                <a:cubicBezTo>
                  <a:pt x="16" y="128"/>
                  <a:pt x="15" y="128"/>
                  <a:pt x="14" y="128"/>
                </a:cubicBezTo>
                <a:cubicBezTo>
                  <a:pt x="14" y="128"/>
                  <a:pt x="14" y="127"/>
                  <a:pt x="14" y="127"/>
                </a:cubicBezTo>
                <a:cubicBezTo>
                  <a:pt x="14" y="126"/>
                  <a:pt x="15" y="127"/>
                  <a:pt x="16" y="127"/>
                </a:cubicBezTo>
                <a:cubicBezTo>
                  <a:pt x="16" y="126"/>
                  <a:pt x="15" y="125"/>
                  <a:pt x="17" y="125"/>
                </a:cubicBezTo>
                <a:cubicBezTo>
                  <a:pt x="15" y="124"/>
                  <a:pt x="13" y="126"/>
                  <a:pt x="12" y="125"/>
                </a:cubicBezTo>
                <a:cubicBezTo>
                  <a:pt x="12" y="126"/>
                  <a:pt x="15" y="125"/>
                  <a:pt x="15" y="126"/>
                </a:cubicBezTo>
                <a:cubicBezTo>
                  <a:pt x="15" y="126"/>
                  <a:pt x="14" y="126"/>
                  <a:pt x="13" y="127"/>
                </a:cubicBezTo>
                <a:cubicBezTo>
                  <a:pt x="12" y="127"/>
                  <a:pt x="11" y="128"/>
                  <a:pt x="10" y="128"/>
                </a:cubicBezTo>
                <a:cubicBezTo>
                  <a:pt x="11" y="129"/>
                  <a:pt x="12" y="128"/>
                  <a:pt x="12" y="130"/>
                </a:cubicBezTo>
                <a:cubicBezTo>
                  <a:pt x="13" y="130"/>
                  <a:pt x="13" y="130"/>
                  <a:pt x="13" y="129"/>
                </a:cubicBezTo>
                <a:cubicBezTo>
                  <a:pt x="14" y="129"/>
                  <a:pt x="14" y="130"/>
                  <a:pt x="15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16" y="130"/>
                  <a:pt x="17" y="131"/>
                  <a:pt x="17" y="131"/>
                </a:cubicBezTo>
                <a:cubicBezTo>
                  <a:pt x="17" y="131"/>
                  <a:pt x="18" y="131"/>
                  <a:pt x="18" y="131"/>
                </a:cubicBezTo>
                <a:cubicBezTo>
                  <a:pt x="18" y="131"/>
                  <a:pt x="19" y="131"/>
                  <a:pt x="19" y="131"/>
                </a:cubicBezTo>
                <a:cubicBezTo>
                  <a:pt x="19" y="131"/>
                  <a:pt x="19" y="132"/>
                  <a:pt x="19" y="132"/>
                </a:cubicBezTo>
                <a:cubicBezTo>
                  <a:pt x="19" y="132"/>
                  <a:pt x="18" y="132"/>
                  <a:pt x="18" y="132"/>
                </a:cubicBezTo>
                <a:cubicBezTo>
                  <a:pt x="18" y="132"/>
                  <a:pt x="17" y="131"/>
                  <a:pt x="17" y="131"/>
                </a:cubicBezTo>
                <a:cubicBezTo>
                  <a:pt x="17" y="132"/>
                  <a:pt x="17" y="132"/>
                  <a:pt x="16" y="133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3" y="133"/>
                  <a:pt x="13" y="133"/>
                </a:cubicBezTo>
                <a:cubicBezTo>
                  <a:pt x="12" y="134"/>
                  <a:pt x="12" y="134"/>
                  <a:pt x="12" y="135"/>
                </a:cubicBezTo>
                <a:cubicBezTo>
                  <a:pt x="14" y="135"/>
                  <a:pt x="13" y="136"/>
                  <a:pt x="14" y="137"/>
                </a:cubicBezTo>
                <a:cubicBezTo>
                  <a:pt x="14" y="137"/>
                  <a:pt x="13" y="138"/>
                  <a:pt x="12" y="138"/>
                </a:cubicBezTo>
                <a:cubicBezTo>
                  <a:pt x="13" y="139"/>
                  <a:pt x="15" y="138"/>
                  <a:pt x="16" y="138"/>
                </a:cubicBezTo>
                <a:cubicBezTo>
                  <a:pt x="16" y="137"/>
                  <a:pt x="15" y="138"/>
                  <a:pt x="15" y="138"/>
                </a:cubicBezTo>
                <a:cubicBezTo>
                  <a:pt x="16" y="138"/>
                  <a:pt x="16" y="137"/>
                  <a:pt x="17" y="136"/>
                </a:cubicBezTo>
                <a:cubicBezTo>
                  <a:pt x="17" y="137"/>
                  <a:pt x="17" y="137"/>
                  <a:pt x="17" y="137"/>
                </a:cubicBezTo>
                <a:cubicBezTo>
                  <a:pt x="17" y="137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0"/>
                  <a:pt x="15" y="141"/>
                  <a:pt x="15" y="141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15" y="141"/>
                  <a:pt x="12" y="141"/>
                  <a:pt x="11" y="141"/>
                </a:cubicBezTo>
                <a:cubicBezTo>
                  <a:pt x="10" y="141"/>
                  <a:pt x="9" y="140"/>
                  <a:pt x="8" y="139"/>
                </a:cubicBezTo>
                <a:cubicBezTo>
                  <a:pt x="9" y="139"/>
                  <a:pt x="9" y="139"/>
                  <a:pt x="8" y="138"/>
                </a:cubicBezTo>
                <a:cubicBezTo>
                  <a:pt x="7" y="138"/>
                  <a:pt x="6" y="137"/>
                  <a:pt x="4" y="138"/>
                </a:cubicBezTo>
                <a:cubicBezTo>
                  <a:pt x="4" y="139"/>
                  <a:pt x="5" y="139"/>
                  <a:pt x="6" y="139"/>
                </a:cubicBezTo>
                <a:cubicBezTo>
                  <a:pt x="5" y="139"/>
                  <a:pt x="4" y="139"/>
                  <a:pt x="3" y="139"/>
                </a:cubicBezTo>
                <a:cubicBezTo>
                  <a:pt x="2" y="139"/>
                  <a:pt x="3" y="138"/>
                  <a:pt x="2" y="139"/>
                </a:cubicBezTo>
                <a:cubicBezTo>
                  <a:pt x="0" y="139"/>
                  <a:pt x="1" y="140"/>
                  <a:pt x="1" y="141"/>
                </a:cubicBezTo>
                <a:cubicBezTo>
                  <a:pt x="3" y="141"/>
                  <a:pt x="5" y="140"/>
                  <a:pt x="4" y="140"/>
                </a:cubicBezTo>
                <a:cubicBezTo>
                  <a:pt x="5" y="140"/>
                  <a:pt x="5" y="140"/>
                  <a:pt x="6" y="140"/>
                </a:cubicBezTo>
                <a:cubicBezTo>
                  <a:pt x="5" y="140"/>
                  <a:pt x="5" y="141"/>
                  <a:pt x="5" y="141"/>
                </a:cubicBezTo>
                <a:cubicBezTo>
                  <a:pt x="5" y="142"/>
                  <a:pt x="4" y="142"/>
                  <a:pt x="4" y="143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4" y="145"/>
                  <a:pt x="6" y="147"/>
                  <a:pt x="7" y="147"/>
                </a:cubicBezTo>
                <a:cubicBezTo>
                  <a:pt x="8" y="147"/>
                  <a:pt x="9" y="147"/>
                  <a:pt x="10" y="146"/>
                </a:cubicBezTo>
                <a:cubicBezTo>
                  <a:pt x="10" y="147"/>
                  <a:pt x="9" y="147"/>
                  <a:pt x="10" y="148"/>
                </a:cubicBezTo>
                <a:cubicBezTo>
                  <a:pt x="12" y="148"/>
                  <a:pt x="11" y="146"/>
                  <a:pt x="13" y="146"/>
                </a:cubicBezTo>
                <a:cubicBezTo>
                  <a:pt x="14" y="146"/>
                  <a:pt x="12" y="146"/>
                  <a:pt x="12" y="147"/>
                </a:cubicBezTo>
                <a:cubicBezTo>
                  <a:pt x="14" y="146"/>
                  <a:pt x="15" y="147"/>
                  <a:pt x="17" y="146"/>
                </a:cubicBezTo>
                <a:cubicBezTo>
                  <a:pt x="18" y="146"/>
                  <a:pt x="17" y="146"/>
                  <a:pt x="18" y="147"/>
                </a:cubicBezTo>
                <a:cubicBezTo>
                  <a:pt x="19" y="146"/>
                  <a:pt x="18" y="145"/>
                  <a:pt x="18" y="144"/>
                </a:cubicBezTo>
                <a:cubicBezTo>
                  <a:pt x="17" y="144"/>
                  <a:pt x="16" y="144"/>
                  <a:pt x="15" y="144"/>
                </a:cubicBezTo>
                <a:cubicBezTo>
                  <a:pt x="16" y="144"/>
                  <a:pt x="17" y="143"/>
                  <a:pt x="18" y="143"/>
                </a:cubicBezTo>
                <a:cubicBezTo>
                  <a:pt x="19" y="143"/>
                  <a:pt x="19" y="144"/>
                  <a:pt x="20" y="145"/>
                </a:cubicBezTo>
                <a:cubicBezTo>
                  <a:pt x="19" y="145"/>
                  <a:pt x="19" y="145"/>
                  <a:pt x="19" y="145"/>
                </a:cubicBezTo>
                <a:cubicBezTo>
                  <a:pt x="19" y="145"/>
                  <a:pt x="20" y="145"/>
                  <a:pt x="20" y="145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0" y="146"/>
                  <a:pt x="20" y="147"/>
                  <a:pt x="20" y="147"/>
                </a:cubicBezTo>
                <a:cubicBezTo>
                  <a:pt x="19" y="147"/>
                  <a:pt x="19" y="147"/>
                  <a:pt x="18" y="147"/>
                </a:cubicBezTo>
                <a:cubicBezTo>
                  <a:pt x="17" y="147"/>
                  <a:pt x="16" y="147"/>
                  <a:pt x="15" y="148"/>
                </a:cubicBezTo>
                <a:cubicBezTo>
                  <a:pt x="15" y="147"/>
                  <a:pt x="15" y="147"/>
                  <a:pt x="15" y="147"/>
                </a:cubicBezTo>
                <a:cubicBezTo>
                  <a:pt x="15" y="147"/>
                  <a:pt x="15" y="147"/>
                  <a:pt x="14" y="147"/>
                </a:cubicBezTo>
                <a:cubicBezTo>
                  <a:pt x="14" y="148"/>
                  <a:pt x="14" y="149"/>
                  <a:pt x="13" y="150"/>
                </a:cubicBezTo>
                <a:cubicBezTo>
                  <a:pt x="13" y="150"/>
                  <a:pt x="12" y="151"/>
                  <a:pt x="12" y="151"/>
                </a:cubicBezTo>
                <a:cubicBezTo>
                  <a:pt x="14" y="151"/>
                  <a:pt x="13" y="150"/>
                  <a:pt x="14" y="149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50"/>
                  <a:pt x="14" y="150"/>
                  <a:pt x="14" y="152"/>
                </a:cubicBezTo>
                <a:cubicBezTo>
                  <a:pt x="14" y="152"/>
                  <a:pt x="17" y="153"/>
                  <a:pt x="17" y="153"/>
                </a:cubicBezTo>
                <a:cubicBezTo>
                  <a:pt x="17" y="153"/>
                  <a:pt x="17" y="153"/>
                  <a:pt x="18" y="153"/>
                </a:cubicBezTo>
                <a:cubicBezTo>
                  <a:pt x="18" y="153"/>
                  <a:pt x="17" y="153"/>
                  <a:pt x="18" y="153"/>
                </a:cubicBezTo>
                <a:cubicBezTo>
                  <a:pt x="18" y="153"/>
                  <a:pt x="20" y="154"/>
                  <a:pt x="19" y="154"/>
                </a:cubicBezTo>
                <a:cubicBezTo>
                  <a:pt x="19" y="155"/>
                  <a:pt x="19" y="154"/>
                  <a:pt x="20" y="154"/>
                </a:cubicBezTo>
                <a:cubicBezTo>
                  <a:pt x="20" y="154"/>
                  <a:pt x="21" y="154"/>
                  <a:pt x="22" y="154"/>
                </a:cubicBezTo>
                <a:cubicBezTo>
                  <a:pt x="22" y="154"/>
                  <a:pt x="22" y="154"/>
                  <a:pt x="22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3" y="152"/>
                  <a:pt x="22" y="151"/>
                  <a:pt x="22" y="150"/>
                </a:cubicBezTo>
                <a:cubicBezTo>
                  <a:pt x="23" y="150"/>
                  <a:pt x="23" y="149"/>
                  <a:pt x="23" y="149"/>
                </a:cubicBezTo>
                <a:cubicBezTo>
                  <a:pt x="23" y="149"/>
                  <a:pt x="23" y="148"/>
                  <a:pt x="23" y="148"/>
                </a:cubicBezTo>
                <a:cubicBezTo>
                  <a:pt x="24" y="148"/>
                  <a:pt x="24" y="148"/>
                  <a:pt x="25" y="148"/>
                </a:cubicBezTo>
                <a:cubicBezTo>
                  <a:pt x="25" y="148"/>
                  <a:pt x="25" y="147"/>
                  <a:pt x="26" y="147"/>
                </a:cubicBezTo>
                <a:cubicBezTo>
                  <a:pt x="27" y="147"/>
                  <a:pt x="27" y="147"/>
                  <a:pt x="27" y="146"/>
                </a:cubicBezTo>
                <a:cubicBezTo>
                  <a:pt x="26" y="147"/>
                  <a:pt x="25" y="148"/>
                  <a:pt x="25" y="149"/>
                </a:cubicBezTo>
                <a:cubicBezTo>
                  <a:pt x="25" y="150"/>
                  <a:pt x="24" y="150"/>
                  <a:pt x="24" y="152"/>
                </a:cubicBezTo>
                <a:cubicBezTo>
                  <a:pt x="24" y="152"/>
                  <a:pt x="25" y="152"/>
                  <a:pt x="26" y="153"/>
                </a:cubicBezTo>
                <a:cubicBezTo>
                  <a:pt x="25" y="153"/>
                  <a:pt x="26" y="153"/>
                  <a:pt x="26" y="153"/>
                </a:cubicBezTo>
                <a:cubicBezTo>
                  <a:pt x="26" y="154"/>
                  <a:pt x="26" y="154"/>
                  <a:pt x="27" y="155"/>
                </a:cubicBezTo>
                <a:cubicBezTo>
                  <a:pt x="27" y="154"/>
                  <a:pt x="27" y="154"/>
                  <a:pt x="28" y="15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31" y="154"/>
                  <a:pt x="31" y="152"/>
                  <a:pt x="33" y="152"/>
                </a:cubicBezTo>
                <a:cubicBezTo>
                  <a:pt x="34" y="152"/>
                  <a:pt x="33" y="152"/>
                  <a:pt x="33" y="152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1"/>
                  <a:pt x="35" y="151"/>
                </a:cubicBezTo>
                <a:cubicBezTo>
                  <a:pt x="35" y="152"/>
                  <a:pt x="33" y="152"/>
                  <a:pt x="33" y="152"/>
                </a:cubicBezTo>
                <a:cubicBezTo>
                  <a:pt x="34" y="152"/>
                  <a:pt x="33" y="154"/>
                  <a:pt x="35" y="154"/>
                </a:cubicBezTo>
                <a:cubicBezTo>
                  <a:pt x="35" y="154"/>
                  <a:pt x="34" y="154"/>
                  <a:pt x="34" y="154"/>
                </a:cubicBezTo>
                <a:cubicBezTo>
                  <a:pt x="34" y="155"/>
                  <a:pt x="35" y="155"/>
                  <a:pt x="36" y="156"/>
                </a:cubicBezTo>
                <a:cubicBezTo>
                  <a:pt x="35" y="155"/>
                  <a:pt x="33" y="155"/>
                  <a:pt x="33" y="155"/>
                </a:cubicBezTo>
                <a:cubicBezTo>
                  <a:pt x="33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1" y="155"/>
                  <a:pt x="30" y="154"/>
                  <a:pt x="29" y="154"/>
                </a:cubicBezTo>
                <a:cubicBezTo>
                  <a:pt x="29" y="154"/>
                  <a:pt x="29" y="154"/>
                  <a:pt x="28" y="155"/>
                </a:cubicBezTo>
                <a:cubicBezTo>
                  <a:pt x="28" y="155"/>
                  <a:pt x="29" y="155"/>
                  <a:pt x="30" y="154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0" y="157"/>
                  <a:pt x="29" y="158"/>
                </a:cubicBezTo>
                <a:cubicBezTo>
                  <a:pt x="29" y="158"/>
                  <a:pt x="29" y="158"/>
                  <a:pt x="28" y="158"/>
                </a:cubicBezTo>
                <a:cubicBezTo>
                  <a:pt x="28" y="158"/>
                  <a:pt x="28" y="157"/>
                  <a:pt x="28" y="157"/>
                </a:cubicBezTo>
                <a:cubicBezTo>
                  <a:pt x="27" y="158"/>
                  <a:pt x="25" y="158"/>
                  <a:pt x="25" y="159"/>
                </a:cubicBezTo>
                <a:cubicBezTo>
                  <a:pt x="25" y="160"/>
                  <a:pt x="28" y="161"/>
                  <a:pt x="28" y="161"/>
                </a:cubicBezTo>
                <a:cubicBezTo>
                  <a:pt x="30" y="161"/>
                  <a:pt x="30" y="159"/>
                  <a:pt x="32" y="159"/>
                </a:cubicBezTo>
                <a:cubicBezTo>
                  <a:pt x="32" y="159"/>
                  <a:pt x="33" y="159"/>
                  <a:pt x="33" y="158"/>
                </a:cubicBezTo>
                <a:cubicBezTo>
                  <a:pt x="34" y="158"/>
                  <a:pt x="35" y="158"/>
                  <a:pt x="36" y="158"/>
                </a:cubicBezTo>
                <a:cubicBezTo>
                  <a:pt x="37" y="158"/>
                  <a:pt x="39" y="158"/>
                  <a:pt x="40" y="158"/>
                </a:cubicBezTo>
                <a:cubicBezTo>
                  <a:pt x="40" y="158"/>
                  <a:pt x="40" y="158"/>
                  <a:pt x="41" y="158"/>
                </a:cubicBezTo>
                <a:cubicBezTo>
                  <a:pt x="42" y="158"/>
                  <a:pt x="43" y="159"/>
                  <a:pt x="44" y="159"/>
                </a:cubicBezTo>
                <a:cubicBezTo>
                  <a:pt x="45" y="159"/>
                  <a:pt x="48" y="158"/>
                  <a:pt x="50" y="158"/>
                </a:cubicBezTo>
                <a:cubicBezTo>
                  <a:pt x="51" y="158"/>
                  <a:pt x="52" y="159"/>
                  <a:pt x="52" y="159"/>
                </a:cubicBezTo>
                <a:cubicBezTo>
                  <a:pt x="52" y="160"/>
                  <a:pt x="50" y="162"/>
                  <a:pt x="50" y="162"/>
                </a:cubicBezTo>
                <a:cubicBezTo>
                  <a:pt x="52" y="162"/>
                  <a:pt x="52" y="163"/>
                  <a:pt x="55" y="163"/>
                </a:cubicBezTo>
                <a:cubicBezTo>
                  <a:pt x="55" y="163"/>
                  <a:pt x="56" y="160"/>
                  <a:pt x="56" y="160"/>
                </a:cubicBezTo>
                <a:cubicBezTo>
                  <a:pt x="56" y="158"/>
                  <a:pt x="55" y="158"/>
                  <a:pt x="55" y="157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3" y="156"/>
                  <a:pt x="50" y="156"/>
                </a:cubicBezTo>
                <a:cubicBezTo>
                  <a:pt x="50" y="156"/>
                  <a:pt x="50" y="156"/>
                  <a:pt x="49" y="156"/>
                </a:cubicBezTo>
                <a:cubicBezTo>
                  <a:pt x="49" y="156"/>
                  <a:pt x="48" y="155"/>
                  <a:pt x="48" y="155"/>
                </a:cubicBezTo>
                <a:cubicBezTo>
                  <a:pt x="48" y="154"/>
                  <a:pt x="48" y="154"/>
                  <a:pt x="47" y="154"/>
                </a:cubicBezTo>
                <a:cubicBezTo>
                  <a:pt x="46" y="154"/>
                  <a:pt x="47" y="155"/>
                  <a:pt x="46" y="156"/>
                </a:cubicBezTo>
                <a:cubicBezTo>
                  <a:pt x="46" y="156"/>
                  <a:pt x="46" y="156"/>
                  <a:pt x="46" y="156"/>
                </a:cubicBezTo>
                <a:cubicBezTo>
                  <a:pt x="45" y="156"/>
                  <a:pt x="44" y="155"/>
                  <a:pt x="43" y="155"/>
                </a:cubicBezTo>
                <a:cubicBezTo>
                  <a:pt x="43" y="155"/>
                  <a:pt x="44" y="155"/>
                  <a:pt x="44" y="155"/>
                </a:cubicBezTo>
                <a:cubicBezTo>
                  <a:pt x="44" y="155"/>
                  <a:pt x="44" y="154"/>
                  <a:pt x="45" y="153"/>
                </a:cubicBezTo>
                <a:cubicBezTo>
                  <a:pt x="44" y="153"/>
                  <a:pt x="43" y="154"/>
                  <a:pt x="43" y="154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1" y="154"/>
                  <a:pt x="41" y="153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8" y="154"/>
                  <a:pt x="39" y="153"/>
                  <a:pt x="39" y="153"/>
                </a:cubicBezTo>
                <a:cubicBezTo>
                  <a:pt x="38" y="152"/>
                  <a:pt x="37" y="153"/>
                  <a:pt x="36" y="153"/>
                </a:cubicBezTo>
                <a:cubicBezTo>
                  <a:pt x="36" y="153"/>
                  <a:pt x="36" y="152"/>
                  <a:pt x="36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52"/>
                  <a:pt x="36" y="152"/>
                  <a:pt x="37" y="152"/>
                </a:cubicBezTo>
                <a:cubicBezTo>
                  <a:pt x="37" y="152"/>
                  <a:pt x="37" y="152"/>
                  <a:pt x="37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9" y="152"/>
                  <a:pt x="39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0" y="152"/>
                  <a:pt x="40" y="152"/>
                  <a:pt x="40" y="152"/>
                </a:cubicBezTo>
                <a:cubicBezTo>
                  <a:pt x="42" y="152"/>
                  <a:pt x="42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1"/>
                  <a:pt x="46" y="151"/>
                </a:cubicBezTo>
                <a:cubicBezTo>
                  <a:pt x="46" y="151"/>
                  <a:pt x="46" y="151"/>
                  <a:pt x="47" y="150"/>
                </a:cubicBezTo>
                <a:cubicBezTo>
                  <a:pt x="47" y="150"/>
                  <a:pt x="47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49"/>
                </a:cubicBezTo>
                <a:cubicBezTo>
                  <a:pt x="48" y="149"/>
                  <a:pt x="48" y="150"/>
                  <a:pt x="48" y="15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8" y="150"/>
                  <a:pt x="48" y="150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1"/>
                  <a:pt x="49" y="152"/>
                  <a:pt x="48" y="152"/>
                </a:cubicBezTo>
                <a:cubicBezTo>
                  <a:pt x="48" y="152"/>
                  <a:pt x="49" y="152"/>
                  <a:pt x="49" y="152"/>
                </a:cubicBezTo>
                <a:cubicBezTo>
                  <a:pt x="49" y="153"/>
                  <a:pt x="50" y="153"/>
                  <a:pt x="51" y="153"/>
                </a:cubicBezTo>
                <a:cubicBezTo>
                  <a:pt x="51" y="152"/>
                  <a:pt x="50" y="152"/>
                  <a:pt x="50" y="151"/>
                </a:cubicBezTo>
                <a:cubicBezTo>
                  <a:pt x="50" y="151"/>
                  <a:pt x="50" y="151"/>
                  <a:pt x="50" y="151"/>
                </a:cubicBezTo>
                <a:cubicBezTo>
                  <a:pt x="53" y="151"/>
                  <a:pt x="53" y="151"/>
                  <a:pt x="55" y="151"/>
                </a:cubicBezTo>
                <a:cubicBezTo>
                  <a:pt x="55" y="151"/>
                  <a:pt x="55" y="151"/>
                  <a:pt x="55" y="152"/>
                </a:cubicBezTo>
                <a:cubicBezTo>
                  <a:pt x="56" y="151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9"/>
                  <a:pt x="57" y="149"/>
                  <a:pt x="58" y="149"/>
                </a:cubicBezTo>
                <a:cubicBezTo>
                  <a:pt x="59" y="149"/>
                  <a:pt x="60" y="149"/>
                  <a:pt x="61" y="148"/>
                </a:cubicBezTo>
                <a:cubicBezTo>
                  <a:pt x="61" y="148"/>
                  <a:pt x="61" y="148"/>
                  <a:pt x="62" y="147"/>
                </a:cubicBezTo>
                <a:cubicBezTo>
                  <a:pt x="62" y="147"/>
                  <a:pt x="63" y="147"/>
                  <a:pt x="63" y="147"/>
                </a:cubicBezTo>
                <a:cubicBezTo>
                  <a:pt x="63" y="147"/>
                  <a:pt x="64" y="147"/>
                  <a:pt x="64" y="147"/>
                </a:cubicBezTo>
                <a:cubicBezTo>
                  <a:pt x="62" y="147"/>
                  <a:pt x="62" y="148"/>
                  <a:pt x="61" y="149"/>
                </a:cubicBezTo>
                <a:cubicBezTo>
                  <a:pt x="60" y="149"/>
                  <a:pt x="59" y="149"/>
                  <a:pt x="59" y="149"/>
                </a:cubicBezTo>
                <a:cubicBezTo>
                  <a:pt x="59" y="151"/>
                  <a:pt x="60" y="151"/>
                  <a:pt x="60" y="152"/>
                </a:cubicBezTo>
                <a:cubicBezTo>
                  <a:pt x="60" y="153"/>
                  <a:pt x="61" y="151"/>
                  <a:pt x="61" y="151"/>
                </a:cubicBezTo>
                <a:cubicBezTo>
                  <a:pt x="64" y="151"/>
                  <a:pt x="64" y="151"/>
                  <a:pt x="66" y="151"/>
                </a:cubicBezTo>
                <a:cubicBezTo>
                  <a:pt x="67" y="151"/>
                  <a:pt x="70" y="153"/>
                  <a:pt x="70" y="152"/>
                </a:cubicBezTo>
                <a:cubicBezTo>
                  <a:pt x="70" y="151"/>
                  <a:pt x="69" y="151"/>
                  <a:pt x="69" y="149"/>
                </a:cubicBezTo>
                <a:cubicBezTo>
                  <a:pt x="69" y="149"/>
                  <a:pt x="69" y="149"/>
                  <a:pt x="69" y="149"/>
                </a:cubicBezTo>
                <a:cubicBezTo>
                  <a:pt x="70" y="149"/>
                  <a:pt x="70" y="149"/>
                  <a:pt x="70" y="149"/>
                </a:cubicBezTo>
                <a:cubicBezTo>
                  <a:pt x="72" y="148"/>
                  <a:pt x="75" y="148"/>
                  <a:pt x="77" y="148"/>
                </a:cubicBezTo>
                <a:cubicBezTo>
                  <a:pt x="77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8" y="149"/>
                  <a:pt x="78" y="149"/>
                  <a:pt x="78" y="149"/>
                </a:cubicBezTo>
                <a:cubicBezTo>
                  <a:pt x="77" y="149"/>
                  <a:pt x="77" y="149"/>
                  <a:pt x="77" y="149"/>
                </a:cubicBezTo>
                <a:cubicBezTo>
                  <a:pt x="76" y="149"/>
                  <a:pt x="76" y="149"/>
                  <a:pt x="76" y="149"/>
                </a:cubicBezTo>
                <a:cubicBezTo>
                  <a:pt x="75" y="149"/>
                  <a:pt x="74" y="149"/>
                  <a:pt x="74" y="150"/>
                </a:cubicBezTo>
                <a:cubicBezTo>
                  <a:pt x="73" y="150"/>
                  <a:pt x="73" y="149"/>
                  <a:pt x="73" y="149"/>
                </a:cubicBezTo>
                <a:cubicBezTo>
                  <a:pt x="72" y="149"/>
                  <a:pt x="72" y="150"/>
                  <a:pt x="72" y="150"/>
                </a:cubicBezTo>
                <a:cubicBezTo>
                  <a:pt x="71" y="150"/>
                  <a:pt x="71" y="149"/>
                  <a:pt x="71" y="149"/>
                </a:cubicBezTo>
                <a:cubicBezTo>
                  <a:pt x="71" y="150"/>
                  <a:pt x="71" y="150"/>
                  <a:pt x="72" y="151"/>
                </a:cubicBezTo>
                <a:cubicBezTo>
                  <a:pt x="72" y="151"/>
                  <a:pt x="72" y="151"/>
                  <a:pt x="72" y="152"/>
                </a:cubicBezTo>
                <a:cubicBezTo>
                  <a:pt x="72" y="152"/>
                  <a:pt x="73" y="152"/>
                  <a:pt x="73" y="152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73" y="153"/>
                  <a:pt x="73" y="153"/>
                  <a:pt x="72" y="154"/>
                </a:cubicBezTo>
                <a:cubicBezTo>
                  <a:pt x="72" y="154"/>
                  <a:pt x="72" y="153"/>
                  <a:pt x="72" y="153"/>
                </a:cubicBezTo>
                <a:cubicBezTo>
                  <a:pt x="72" y="154"/>
                  <a:pt x="71" y="154"/>
                  <a:pt x="70" y="154"/>
                </a:cubicBezTo>
                <a:cubicBezTo>
                  <a:pt x="70" y="155"/>
                  <a:pt x="71" y="155"/>
                  <a:pt x="71" y="156"/>
                </a:cubicBezTo>
                <a:cubicBezTo>
                  <a:pt x="72" y="156"/>
                  <a:pt x="72" y="155"/>
                  <a:pt x="73" y="155"/>
                </a:cubicBezTo>
                <a:cubicBezTo>
                  <a:pt x="73" y="155"/>
                  <a:pt x="73" y="155"/>
                  <a:pt x="73" y="154"/>
                </a:cubicBezTo>
                <a:cubicBezTo>
                  <a:pt x="75" y="154"/>
                  <a:pt x="75" y="152"/>
                  <a:pt x="77" y="152"/>
                </a:cubicBezTo>
                <a:cubicBezTo>
                  <a:pt x="77" y="152"/>
                  <a:pt x="78" y="152"/>
                  <a:pt x="78" y="152"/>
                </a:cubicBezTo>
                <a:cubicBezTo>
                  <a:pt x="78" y="152"/>
                  <a:pt x="78" y="153"/>
                  <a:pt x="77" y="153"/>
                </a:cubicBezTo>
                <a:cubicBezTo>
                  <a:pt x="78" y="153"/>
                  <a:pt x="79" y="153"/>
                  <a:pt x="79" y="153"/>
                </a:cubicBezTo>
                <a:cubicBezTo>
                  <a:pt x="80" y="153"/>
                  <a:pt x="83" y="153"/>
                  <a:pt x="83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4"/>
                  <a:pt x="85" y="154"/>
                  <a:pt x="85" y="154"/>
                </a:cubicBezTo>
                <a:cubicBezTo>
                  <a:pt x="85" y="154"/>
                  <a:pt x="85" y="153"/>
                  <a:pt x="85" y="153"/>
                </a:cubicBezTo>
                <a:cubicBezTo>
                  <a:pt x="86" y="153"/>
                  <a:pt x="86" y="153"/>
                  <a:pt x="88" y="153"/>
                </a:cubicBezTo>
                <a:cubicBezTo>
                  <a:pt x="89" y="153"/>
                  <a:pt x="90" y="153"/>
                  <a:pt x="90" y="153"/>
                </a:cubicBezTo>
                <a:cubicBezTo>
                  <a:pt x="90" y="152"/>
                  <a:pt x="89" y="152"/>
                  <a:pt x="89" y="151"/>
                </a:cubicBezTo>
                <a:cubicBezTo>
                  <a:pt x="89" y="151"/>
                  <a:pt x="90" y="150"/>
                  <a:pt x="91" y="151"/>
                </a:cubicBezTo>
                <a:cubicBezTo>
                  <a:pt x="92" y="151"/>
                  <a:pt x="91" y="150"/>
                  <a:pt x="91" y="149"/>
                </a:cubicBezTo>
                <a:cubicBezTo>
                  <a:pt x="90" y="149"/>
                  <a:pt x="90" y="150"/>
                  <a:pt x="89" y="150"/>
                </a:cubicBezTo>
                <a:cubicBezTo>
                  <a:pt x="88" y="150"/>
                  <a:pt x="87" y="151"/>
                  <a:pt x="87" y="150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88" y="150"/>
                  <a:pt x="88" y="150"/>
                  <a:pt x="88" y="149"/>
                </a:cubicBezTo>
                <a:cubicBezTo>
                  <a:pt x="88" y="149"/>
                  <a:pt x="88" y="150"/>
                  <a:pt x="89" y="150"/>
                </a:cubicBezTo>
                <a:cubicBezTo>
                  <a:pt x="89" y="150"/>
                  <a:pt x="89" y="149"/>
                  <a:pt x="89" y="149"/>
                </a:cubicBezTo>
                <a:cubicBezTo>
                  <a:pt x="89" y="149"/>
                  <a:pt x="90" y="149"/>
                  <a:pt x="90" y="149"/>
                </a:cubicBezTo>
                <a:cubicBezTo>
                  <a:pt x="90" y="149"/>
                  <a:pt x="90" y="149"/>
                  <a:pt x="90" y="149"/>
                </a:cubicBezTo>
                <a:cubicBezTo>
                  <a:pt x="91" y="149"/>
                  <a:pt x="91" y="149"/>
                  <a:pt x="91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94" y="148"/>
                  <a:pt x="94" y="148"/>
                  <a:pt x="94" y="148"/>
                </a:cubicBezTo>
                <a:cubicBezTo>
                  <a:pt x="95" y="148"/>
                  <a:pt x="96" y="147"/>
                  <a:pt x="97" y="147"/>
                </a:cubicBezTo>
                <a:cubicBezTo>
                  <a:pt x="97" y="147"/>
                  <a:pt x="97" y="147"/>
                  <a:pt x="97" y="147"/>
                </a:cubicBezTo>
                <a:cubicBezTo>
                  <a:pt x="97" y="147"/>
                  <a:pt x="98" y="147"/>
                  <a:pt x="98" y="147"/>
                </a:cubicBezTo>
                <a:cubicBezTo>
                  <a:pt x="98" y="147"/>
                  <a:pt x="98" y="148"/>
                  <a:pt x="99" y="148"/>
                </a:cubicBezTo>
                <a:cubicBezTo>
                  <a:pt x="99" y="148"/>
                  <a:pt x="99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0" y="148"/>
                  <a:pt x="99" y="147"/>
                  <a:pt x="98" y="148"/>
                </a:cubicBezTo>
                <a:cubicBezTo>
                  <a:pt x="99" y="148"/>
                  <a:pt x="101" y="148"/>
                  <a:pt x="101" y="148"/>
                </a:cubicBezTo>
                <a:cubicBezTo>
                  <a:pt x="101" y="147"/>
                  <a:pt x="100" y="147"/>
                  <a:pt x="100" y="147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1" y="147"/>
                  <a:pt x="101" y="147"/>
                  <a:pt x="101" y="147"/>
                </a:cubicBezTo>
                <a:cubicBezTo>
                  <a:pt x="102" y="147"/>
                  <a:pt x="102" y="147"/>
                  <a:pt x="102" y="147"/>
                </a:cubicBezTo>
                <a:cubicBezTo>
                  <a:pt x="103" y="147"/>
                  <a:pt x="103" y="147"/>
                  <a:pt x="104" y="148"/>
                </a:cubicBezTo>
                <a:cubicBezTo>
                  <a:pt x="102" y="148"/>
                  <a:pt x="101" y="148"/>
                  <a:pt x="101" y="149"/>
                </a:cubicBezTo>
                <a:cubicBezTo>
                  <a:pt x="100" y="150"/>
                  <a:pt x="100" y="149"/>
                  <a:pt x="99" y="149"/>
                </a:cubicBezTo>
                <a:cubicBezTo>
                  <a:pt x="99" y="149"/>
                  <a:pt x="99" y="149"/>
                  <a:pt x="98" y="149"/>
                </a:cubicBezTo>
                <a:cubicBezTo>
                  <a:pt x="99" y="149"/>
                  <a:pt x="100" y="148"/>
                  <a:pt x="99" y="148"/>
                </a:cubicBezTo>
                <a:cubicBezTo>
                  <a:pt x="97" y="148"/>
                  <a:pt x="97" y="149"/>
                  <a:pt x="96" y="150"/>
                </a:cubicBezTo>
                <a:cubicBezTo>
                  <a:pt x="96" y="150"/>
                  <a:pt x="95" y="150"/>
                  <a:pt x="94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4" y="150"/>
                  <a:pt x="92" y="149"/>
                  <a:pt x="92" y="149"/>
                </a:cubicBezTo>
                <a:cubicBezTo>
                  <a:pt x="92" y="151"/>
                  <a:pt x="92" y="151"/>
                  <a:pt x="93" y="15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2"/>
                  <a:pt x="92" y="152"/>
                  <a:pt x="93" y="153"/>
                </a:cubicBezTo>
                <a:cubicBezTo>
                  <a:pt x="93" y="153"/>
                  <a:pt x="93" y="154"/>
                  <a:pt x="94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5" y="154"/>
                  <a:pt x="96" y="154"/>
                  <a:pt x="96" y="154"/>
                </a:cubicBezTo>
                <a:cubicBezTo>
                  <a:pt x="96" y="154"/>
                  <a:pt x="97" y="154"/>
                  <a:pt x="97" y="153"/>
                </a:cubicBezTo>
                <a:cubicBezTo>
                  <a:pt x="97" y="153"/>
                  <a:pt x="97" y="153"/>
                  <a:pt x="98" y="153"/>
                </a:cubicBezTo>
                <a:cubicBezTo>
                  <a:pt x="98" y="154"/>
                  <a:pt x="97" y="154"/>
                  <a:pt x="96" y="155"/>
                </a:cubicBezTo>
                <a:cubicBezTo>
                  <a:pt x="96" y="155"/>
                  <a:pt x="96" y="155"/>
                  <a:pt x="96" y="154"/>
                </a:cubicBezTo>
                <a:cubicBezTo>
                  <a:pt x="96" y="155"/>
                  <a:pt x="95" y="155"/>
                  <a:pt x="94" y="155"/>
                </a:cubicBezTo>
                <a:cubicBezTo>
                  <a:pt x="94" y="155"/>
                  <a:pt x="94" y="155"/>
                  <a:pt x="94" y="154"/>
                </a:cubicBezTo>
                <a:cubicBezTo>
                  <a:pt x="93" y="155"/>
                  <a:pt x="93" y="155"/>
                  <a:pt x="93" y="155"/>
                </a:cubicBezTo>
                <a:cubicBezTo>
                  <a:pt x="93" y="155"/>
                  <a:pt x="93" y="154"/>
                  <a:pt x="92" y="154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90" y="155"/>
                  <a:pt x="90" y="155"/>
                </a:cubicBezTo>
                <a:cubicBezTo>
                  <a:pt x="90" y="154"/>
                  <a:pt x="92" y="154"/>
                  <a:pt x="91" y="153"/>
                </a:cubicBezTo>
                <a:cubicBezTo>
                  <a:pt x="89" y="153"/>
                  <a:pt x="88" y="154"/>
                  <a:pt x="87" y="154"/>
                </a:cubicBezTo>
                <a:cubicBezTo>
                  <a:pt x="87" y="155"/>
                  <a:pt x="87" y="155"/>
                  <a:pt x="87" y="156"/>
                </a:cubicBezTo>
                <a:cubicBezTo>
                  <a:pt x="87" y="156"/>
                  <a:pt x="86" y="156"/>
                  <a:pt x="86" y="156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85" y="154"/>
                  <a:pt x="85" y="154"/>
                  <a:pt x="83" y="155"/>
                </a:cubicBezTo>
                <a:cubicBezTo>
                  <a:pt x="83" y="155"/>
                  <a:pt x="83" y="156"/>
                  <a:pt x="84" y="156"/>
                </a:cubicBezTo>
                <a:cubicBezTo>
                  <a:pt x="83" y="156"/>
                  <a:pt x="82" y="155"/>
                  <a:pt x="82" y="156"/>
                </a:cubicBezTo>
                <a:cubicBezTo>
                  <a:pt x="83" y="156"/>
                  <a:pt x="84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9" y="156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8" y="155"/>
                  <a:pt x="88" y="155"/>
                  <a:pt x="88" y="155"/>
                </a:cubicBezTo>
                <a:cubicBezTo>
                  <a:pt x="89" y="155"/>
                  <a:pt x="89" y="155"/>
                  <a:pt x="89" y="156"/>
                </a:cubicBezTo>
                <a:cubicBezTo>
                  <a:pt x="91" y="155"/>
                  <a:pt x="92" y="156"/>
                  <a:pt x="92" y="156"/>
                </a:cubicBezTo>
                <a:cubicBezTo>
                  <a:pt x="92" y="156"/>
                  <a:pt x="93" y="156"/>
                  <a:pt x="93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3" y="158"/>
                  <a:pt x="92" y="158"/>
                  <a:pt x="92" y="160"/>
                </a:cubicBezTo>
                <a:cubicBezTo>
                  <a:pt x="92" y="160"/>
                  <a:pt x="94" y="160"/>
                  <a:pt x="94" y="160"/>
                </a:cubicBezTo>
                <a:cubicBezTo>
                  <a:pt x="96" y="160"/>
                  <a:pt x="96" y="161"/>
                  <a:pt x="98" y="161"/>
                </a:cubicBezTo>
                <a:cubicBezTo>
                  <a:pt x="98" y="161"/>
                  <a:pt x="98" y="161"/>
                  <a:pt x="99" y="161"/>
                </a:cubicBezTo>
                <a:cubicBezTo>
                  <a:pt x="99" y="161"/>
                  <a:pt x="99" y="161"/>
                  <a:pt x="99" y="161"/>
                </a:cubicBezTo>
                <a:cubicBezTo>
                  <a:pt x="100" y="161"/>
                  <a:pt x="101" y="161"/>
                  <a:pt x="102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01" y="159"/>
                  <a:pt x="101" y="159"/>
                  <a:pt x="101" y="159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101" y="158"/>
                  <a:pt x="102" y="158"/>
                  <a:pt x="102" y="158"/>
                </a:cubicBezTo>
                <a:cubicBezTo>
                  <a:pt x="102" y="158"/>
                  <a:pt x="102" y="158"/>
                  <a:pt x="101" y="159"/>
                </a:cubicBezTo>
                <a:cubicBezTo>
                  <a:pt x="102" y="159"/>
                  <a:pt x="102" y="159"/>
                  <a:pt x="102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3" y="160"/>
                  <a:pt x="105" y="160"/>
                  <a:pt x="105" y="160"/>
                </a:cubicBezTo>
                <a:cubicBezTo>
                  <a:pt x="107" y="160"/>
                  <a:pt x="108" y="159"/>
                  <a:pt x="110" y="159"/>
                </a:cubicBezTo>
                <a:cubicBezTo>
                  <a:pt x="108" y="158"/>
                  <a:pt x="108" y="157"/>
                  <a:pt x="107" y="156"/>
                </a:cubicBezTo>
                <a:cubicBezTo>
                  <a:pt x="108" y="156"/>
                  <a:pt x="109" y="156"/>
                  <a:pt x="110" y="156"/>
                </a:cubicBezTo>
                <a:cubicBezTo>
                  <a:pt x="110" y="156"/>
                  <a:pt x="109" y="157"/>
                  <a:pt x="109" y="157"/>
                </a:cubicBezTo>
                <a:cubicBezTo>
                  <a:pt x="110" y="157"/>
                  <a:pt x="110" y="158"/>
                  <a:pt x="112" y="158"/>
                </a:cubicBezTo>
                <a:cubicBezTo>
                  <a:pt x="112" y="157"/>
                  <a:pt x="112" y="157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56"/>
                  <a:pt x="113" y="156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3" y="155"/>
                  <a:pt x="113" y="155"/>
                  <a:pt x="112" y="155"/>
                </a:cubicBezTo>
                <a:cubicBezTo>
                  <a:pt x="112" y="154"/>
                  <a:pt x="109" y="154"/>
                  <a:pt x="109" y="153"/>
                </a:cubicBezTo>
                <a:cubicBezTo>
                  <a:pt x="109" y="153"/>
                  <a:pt x="108" y="153"/>
                  <a:pt x="108" y="153"/>
                </a:cubicBezTo>
                <a:cubicBezTo>
                  <a:pt x="108" y="154"/>
                  <a:pt x="111" y="154"/>
                  <a:pt x="111" y="155"/>
                </a:cubicBezTo>
                <a:cubicBezTo>
                  <a:pt x="110" y="155"/>
                  <a:pt x="108" y="155"/>
                  <a:pt x="107" y="156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107" y="154"/>
                  <a:pt x="107" y="154"/>
                  <a:pt x="107" y="154"/>
                </a:cubicBezTo>
                <a:cubicBezTo>
                  <a:pt x="105" y="154"/>
                  <a:pt x="106" y="152"/>
                  <a:pt x="106" y="151"/>
                </a:cubicBezTo>
                <a:cubicBezTo>
                  <a:pt x="107" y="151"/>
                  <a:pt x="106" y="152"/>
                  <a:pt x="108" y="152"/>
                </a:cubicBezTo>
                <a:cubicBezTo>
                  <a:pt x="108" y="151"/>
                  <a:pt x="108" y="151"/>
                  <a:pt x="107" y="151"/>
                </a:cubicBezTo>
                <a:cubicBezTo>
                  <a:pt x="107" y="150"/>
                  <a:pt x="107" y="149"/>
                  <a:pt x="107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48"/>
                  <a:pt x="108" y="148"/>
                  <a:pt x="109" y="148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109" y="149"/>
                  <a:pt x="108" y="149"/>
                  <a:pt x="108" y="150"/>
                </a:cubicBezTo>
                <a:cubicBezTo>
                  <a:pt x="110" y="150"/>
                  <a:pt x="109" y="151"/>
                  <a:pt x="110" y="151"/>
                </a:cubicBezTo>
                <a:cubicBezTo>
                  <a:pt x="111" y="151"/>
                  <a:pt x="111" y="150"/>
                  <a:pt x="111" y="150"/>
                </a:cubicBezTo>
                <a:cubicBezTo>
                  <a:pt x="110" y="150"/>
                  <a:pt x="111" y="150"/>
                  <a:pt x="111" y="150"/>
                </a:cubicBezTo>
                <a:cubicBezTo>
                  <a:pt x="110" y="150"/>
                  <a:pt x="110" y="150"/>
                  <a:pt x="109" y="150"/>
                </a:cubicBezTo>
                <a:cubicBezTo>
                  <a:pt x="109" y="148"/>
                  <a:pt x="111" y="149"/>
                  <a:pt x="112" y="149"/>
                </a:cubicBezTo>
                <a:cubicBezTo>
                  <a:pt x="113" y="149"/>
                  <a:pt x="113" y="149"/>
                  <a:pt x="114" y="150"/>
                </a:cubicBezTo>
                <a:cubicBezTo>
                  <a:pt x="114" y="149"/>
                  <a:pt x="114" y="148"/>
                  <a:pt x="115" y="148"/>
                </a:cubicBezTo>
                <a:cubicBezTo>
                  <a:pt x="115" y="148"/>
                  <a:pt x="115" y="148"/>
                  <a:pt x="116" y="148"/>
                </a:cubicBezTo>
                <a:cubicBezTo>
                  <a:pt x="116" y="148"/>
                  <a:pt x="116" y="149"/>
                  <a:pt x="116" y="149"/>
                </a:cubicBezTo>
                <a:cubicBezTo>
                  <a:pt x="116" y="149"/>
                  <a:pt x="116" y="148"/>
                  <a:pt x="116" y="148"/>
                </a:cubicBezTo>
                <a:cubicBezTo>
                  <a:pt x="117" y="148"/>
                  <a:pt x="117" y="148"/>
                  <a:pt x="117" y="149"/>
                </a:cubicBezTo>
                <a:cubicBezTo>
                  <a:pt x="118" y="149"/>
                  <a:pt x="118" y="148"/>
                  <a:pt x="118" y="148"/>
                </a:cubicBezTo>
                <a:cubicBezTo>
                  <a:pt x="118" y="149"/>
                  <a:pt x="117" y="149"/>
                  <a:pt x="117" y="149"/>
                </a:cubicBezTo>
                <a:cubicBezTo>
                  <a:pt x="117" y="149"/>
                  <a:pt x="116" y="149"/>
                  <a:pt x="116" y="149"/>
                </a:cubicBezTo>
                <a:cubicBezTo>
                  <a:pt x="116" y="149"/>
                  <a:pt x="116" y="150"/>
                  <a:pt x="116" y="150"/>
                </a:cubicBezTo>
                <a:cubicBezTo>
                  <a:pt x="116" y="150"/>
                  <a:pt x="116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4" y="152"/>
                  <a:pt x="113" y="152"/>
                  <a:pt x="113" y="153"/>
                </a:cubicBezTo>
                <a:cubicBezTo>
                  <a:pt x="113" y="153"/>
                  <a:pt x="115" y="155"/>
                  <a:pt x="116" y="156"/>
                </a:cubicBezTo>
                <a:cubicBezTo>
                  <a:pt x="116" y="155"/>
                  <a:pt x="116" y="155"/>
                  <a:pt x="116" y="155"/>
                </a:cubicBezTo>
                <a:cubicBezTo>
                  <a:pt x="117" y="155"/>
                  <a:pt x="118" y="155"/>
                  <a:pt x="119" y="156"/>
                </a:cubicBezTo>
                <a:cubicBezTo>
                  <a:pt x="119" y="156"/>
                  <a:pt x="119" y="156"/>
                  <a:pt x="118" y="156"/>
                </a:cubicBezTo>
                <a:cubicBezTo>
                  <a:pt x="118" y="156"/>
                  <a:pt x="117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6"/>
                  <a:pt x="116" y="156"/>
                  <a:pt x="116" y="156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7"/>
                  <a:pt x="116" y="157"/>
                  <a:pt x="116" y="157"/>
                </a:cubicBezTo>
                <a:cubicBezTo>
                  <a:pt x="116" y="159"/>
                  <a:pt x="116" y="159"/>
                  <a:pt x="115" y="160"/>
                </a:cubicBezTo>
                <a:cubicBezTo>
                  <a:pt x="115" y="161"/>
                  <a:pt x="116" y="160"/>
                  <a:pt x="116" y="160"/>
                </a:cubicBezTo>
                <a:cubicBezTo>
                  <a:pt x="119" y="160"/>
                  <a:pt x="119" y="160"/>
                  <a:pt x="121" y="160"/>
                </a:cubicBezTo>
                <a:cubicBezTo>
                  <a:pt x="121" y="160"/>
                  <a:pt x="124" y="161"/>
                  <a:pt x="124" y="160"/>
                </a:cubicBezTo>
                <a:cubicBezTo>
                  <a:pt x="124" y="159"/>
                  <a:pt x="123" y="159"/>
                  <a:pt x="122" y="158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5" y="158"/>
                  <a:pt x="129" y="158"/>
                  <a:pt x="129" y="156"/>
                </a:cubicBezTo>
                <a:cubicBezTo>
                  <a:pt x="127" y="156"/>
                  <a:pt x="125" y="157"/>
                  <a:pt x="123" y="156"/>
                </a:cubicBezTo>
                <a:cubicBezTo>
                  <a:pt x="122" y="156"/>
                  <a:pt x="122" y="156"/>
                  <a:pt x="121" y="156"/>
                </a:cubicBezTo>
                <a:cubicBezTo>
                  <a:pt x="121" y="156"/>
                  <a:pt x="121" y="154"/>
                  <a:pt x="121" y="153"/>
                </a:cubicBezTo>
                <a:cubicBezTo>
                  <a:pt x="121" y="153"/>
                  <a:pt x="121" y="153"/>
                  <a:pt x="121" y="153"/>
                </a:cubicBezTo>
                <a:cubicBezTo>
                  <a:pt x="121" y="153"/>
                  <a:pt x="121" y="153"/>
                  <a:pt x="120" y="153"/>
                </a:cubicBezTo>
                <a:cubicBezTo>
                  <a:pt x="120" y="153"/>
                  <a:pt x="121" y="152"/>
                  <a:pt x="121" y="15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1" y="152"/>
                  <a:pt x="121" y="153"/>
                  <a:pt x="122" y="153"/>
                </a:cubicBezTo>
                <a:cubicBezTo>
                  <a:pt x="122" y="154"/>
                  <a:pt x="121" y="153"/>
                  <a:pt x="121" y="154"/>
                </a:cubicBezTo>
                <a:cubicBezTo>
                  <a:pt x="122" y="154"/>
                  <a:pt x="121" y="155"/>
                  <a:pt x="122" y="155"/>
                </a:cubicBezTo>
                <a:cubicBezTo>
                  <a:pt x="122" y="154"/>
                  <a:pt x="122" y="154"/>
                  <a:pt x="123" y="153"/>
                </a:cubicBezTo>
                <a:cubicBezTo>
                  <a:pt x="123" y="153"/>
                  <a:pt x="122" y="152"/>
                  <a:pt x="121" y="152"/>
                </a:cubicBezTo>
                <a:cubicBezTo>
                  <a:pt x="121" y="152"/>
                  <a:pt x="121" y="152"/>
                  <a:pt x="122" y="152"/>
                </a:cubicBezTo>
                <a:cubicBezTo>
                  <a:pt x="122" y="152"/>
                  <a:pt x="123" y="152"/>
                  <a:pt x="123" y="152"/>
                </a:cubicBezTo>
                <a:cubicBezTo>
                  <a:pt x="123" y="152"/>
                  <a:pt x="124" y="152"/>
                  <a:pt x="124" y="152"/>
                </a:cubicBezTo>
                <a:cubicBezTo>
                  <a:pt x="123" y="152"/>
                  <a:pt x="123" y="152"/>
                  <a:pt x="123" y="153"/>
                </a:cubicBezTo>
                <a:cubicBezTo>
                  <a:pt x="123" y="153"/>
                  <a:pt x="123" y="153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5" y="154"/>
                </a:cubicBezTo>
                <a:cubicBezTo>
                  <a:pt x="125" y="155"/>
                  <a:pt x="124" y="155"/>
                  <a:pt x="125" y="156"/>
                </a:cubicBezTo>
                <a:cubicBezTo>
                  <a:pt x="125" y="156"/>
                  <a:pt x="126" y="155"/>
                  <a:pt x="126" y="155"/>
                </a:cubicBezTo>
                <a:cubicBezTo>
                  <a:pt x="127" y="155"/>
                  <a:pt x="127" y="156"/>
                  <a:pt x="127" y="156"/>
                </a:cubicBezTo>
                <a:cubicBezTo>
                  <a:pt x="130" y="156"/>
                  <a:pt x="130" y="153"/>
                  <a:pt x="132" y="153"/>
                </a:cubicBezTo>
                <a:cubicBezTo>
                  <a:pt x="133" y="153"/>
                  <a:pt x="136" y="154"/>
                  <a:pt x="136" y="153"/>
                </a:cubicBezTo>
                <a:cubicBezTo>
                  <a:pt x="136" y="153"/>
                  <a:pt x="136" y="152"/>
                  <a:pt x="136" y="152"/>
                </a:cubicBezTo>
                <a:cubicBezTo>
                  <a:pt x="137" y="152"/>
                  <a:pt x="139" y="152"/>
                  <a:pt x="141" y="152"/>
                </a:cubicBezTo>
                <a:cubicBezTo>
                  <a:pt x="141" y="152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39" y="154"/>
                  <a:pt x="137" y="154"/>
                  <a:pt x="136" y="155"/>
                </a:cubicBezTo>
                <a:cubicBezTo>
                  <a:pt x="137" y="155"/>
                  <a:pt x="137" y="155"/>
                  <a:pt x="137" y="155"/>
                </a:cubicBezTo>
                <a:cubicBezTo>
                  <a:pt x="137" y="155"/>
                  <a:pt x="137" y="155"/>
                  <a:pt x="136" y="155"/>
                </a:cubicBezTo>
                <a:cubicBezTo>
                  <a:pt x="136" y="156"/>
                  <a:pt x="138" y="156"/>
                  <a:pt x="139" y="156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56"/>
                  <a:pt x="139" y="157"/>
                  <a:pt x="138" y="157"/>
                </a:cubicBezTo>
                <a:cubicBezTo>
                  <a:pt x="138" y="157"/>
                  <a:pt x="139" y="157"/>
                  <a:pt x="139" y="157"/>
                </a:cubicBezTo>
                <a:cubicBezTo>
                  <a:pt x="139" y="158"/>
                  <a:pt x="138" y="159"/>
                  <a:pt x="137" y="159"/>
                </a:cubicBezTo>
                <a:cubicBezTo>
                  <a:pt x="136" y="159"/>
                  <a:pt x="135" y="159"/>
                  <a:pt x="135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3" y="159"/>
                  <a:pt x="131" y="159"/>
                  <a:pt x="130" y="159"/>
                </a:cubicBezTo>
                <a:cubicBezTo>
                  <a:pt x="128" y="159"/>
                  <a:pt x="127" y="159"/>
                  <a:pt x="126" y="159"/>
                </a:cubicBezTo>
                <a:cubicBezTo>
                  <a:pt x="128" y="160"/>
                  <a:pt x="132" y="160"/>
                  <a:pt x="135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5" y="161"/>
                  <a:pt x="135" y="161"/>
                  <a:pt x="135" y="162"/>
                </a:cubicBezTo>
                <a:cubicBezTo>
                  <a:pt x="135" y="162"/>
                  <a:pt x="134" y="162"/>
                  <a:pt x="133" y="162"/>
                </a:cubicBezTo>
                <a:cubicBezTo>
                  <a:pt x="130" y="162"/>
                  <a:pt x="127" y="161"/>
                  <a:pt x="124" y="161"/>
                </a:cubicBezTo>
                <a:cubicBezTo>
                  <a:pt x="121" y="161"/>
                  <a:pt x="121" y="161"/>
                  <a:pt x="121" y="161"/>
                </a:cubicBezTo>
                <a:cubicBezTo>
                  <a:pt x="120" y="161"/>
                  <a:pt x="124" y="162"/>
                  <a:pt x="124" y="162"/>
                </a:cubicBezTo>
                <a:cubicBezTo>
                  <a:pt x="128" y="162"/>
                  <a:pt x="132" y="162"/>
                  <a:pt x="136" y="162"/>
                </a:cubicBezTo>
                <a:cubicBezTo>
                  <a:pt x="137" y="162"/>
                  <a:pt x="137" y="163"/>
                  <a:pt x="137" y="163"/>
                </a:cubicBezTo>
                <a:cubicBezTo>
                  <a:pt x="132" y="163"/>
                  <a:pt x="126" y="162"/>
                  <a:pt x="121" y="162"/>
                </a:cubicBezTo>
                <a:cubicBezTo>
                  <a:pt x="122" y="163"/>
                  <a:pt x="124" y="162"/>
                  <a:pt x="125" y="163"/>
                </a:cubicBezTo>
                <a:cubicBezTo>
                  <a:pt x="124" y="163"/>
                  <a:pt x="123" y="163"/>
                  <a:pt x="122" y="163"/>
                </a:cubicBezTo>
                <a:cubicBezTo>
                  <a:pt x="121" y="163"/>
                  <a:pt x="122" y="164"/>
                  <a:pt x="122" y="164"/>
                </a:cubicBezTo>
                <a:cubicBezTo>
                  <a:pt x="123" y="164"/>
                  <a:pt x="123" y="164"/>
                  <a:pt x="123" y="164"/>
                </a:cubicBezTo>
                <a:cubicBezTo>
                  <a:pt x="125" y="163"/>
                  <a:pt x="127" y="164"/>
                  <a:pt x="129" y="164"/>
                </a:cubicBezTo>
                <a:cubicBezTo>
                  <a:pt x="129" y="164"/>
                  <a:pt x="129" y="164"/>
                  <a:pt x="129" y="164"/>
                </a:cubicBezTo>
                <a:cubicBezTo>
                  <a:pt x="129" y="164"/>
                  <a:pt x="128" y="165"/>
                  <a:pt x="127" y="165"/>
                </a:cubicBezTo>
                <a:cubicBezTo>
                  <a:pt x="127" y="165"/>
                  <a:pt x="126" y="164"/>
                  <a:pt x="126" y="165"/>
                </a:cubicBezTo>
                <a:cubicBezTo>
                  <a:pt x="126" y="166"/>
                  <a:pt x="129" y="166"/>
                  <a:pt x="129" y="168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29" y="168"/>
                  <a:pt x="129" y="169"/>
                  <a:pt x="13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0" y="169"/>
                  <a:pt x="129" y="169"/>
                  <a:pt x="128" y="170"/>
                </a:cubicBezTo>
                <a:cubicBezTo>
                  <a:pt x="129" y="170"/>
                  <a:pt x="130" y="170"/>
                  <a:pt x="131" y="170"/>
                </a:cubicBezTo>
                <a:cubicBezTo>
                  <a:pt x="133" y="171"/>
                  <a:pt x="135" y="171"/>
                  <a:pt x="136" y="171"/>
                </a:cubicBezTo>
                <a:cubicBezTo>
                  <a:pt x="136" y="171"/>
                  <a:pt x="135" y="172"/>
                  <a:pt x="135" y="172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5" y="173"/>
                  <a:pt x="136" y="173"/>
                  <a:pt x="136" y="173"/>
                </a:cubicBezTo>
                <a:cubicBezTo>
                  <a:pt x="134" y="174"/>
                  <a:pt x="132" y="174"/>
                  <a:pt x="130" y="174"/>
                </a:cubicBezTo>
                <a:cubicBezTo>
                  <a:pt x="128" y="174"/>
                  <a:pt x="126" y="174"/>
                  <a:pt x="123" y="174"/>
                </a:cubicBezTo>
                <a:cubicBezTo>
                  <a:pt x="123" y="174"/>
                  <a:pt x="124" y="174"/>
                  <a:pt x="125" y="175"/>
                </a:cubicBezTo>
                <a:cubicBezTo>
                  <a:pt x="124" y="175"/>
                  <a:pt x="124" y="175"/>
                  <a:pt x="123" y="175"/>
                </a:cubicBezTo>
                <a:cubicBezTo>
                  <a:pt x="123" y="175"/>
                  <a:pt x="123" y="175"/>
                  <a:pt x="122" y="176"/>
                </a:cubicBezTo>
                <a:cubicBezTo>
                  <a:pt x="121" y="176"/>
                  <a:pt x="121" y="175"/>
                  <a:pt x="121" y="175"/>
                </a:cubicBezTo>
                <a:cubicBezTo>
                  <a:pt x="121" y="175"/>
                  <a:pt x="121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0" y="173"/>
                  <a:pt x="124" y="174"/>
                  <a:pt x="124" y="172"/>
                </a:cubicBezTo>
                <a:cubicBezTo>
                  <a:pt x="124" y="172"/>
                  <a:pt x="121" y="173"/>
                  <a:pt x="120" y="173"/>
                </a:cubicBezTo>
                <a:cubicBezTo>
                  <a:pt x="119" y="173"/>
                  <a:pt x="118" y="171"/>
                  <a:pt x="117" y="170"/>
                </a:cubicBezTo>
                <a:cubicBezTo>
                  <a:pt x="117" y="170"/>
                  <a:pt x="117" y="170"/>
                  <a:pt x="116" y="170"/>
                </a:cubicBezTo>
                <a:cubicBezTo>
                  <a:pt x="116" y="170"/>
                  <a:pt x="116" y="170"/>
                  <a:pt x="115" y="170"/>
                </a:cubicBezTo>
                <a:cubicBezTo>
                  <a:pt x="115" y="170"/>
                  <a:pt x="114" y="172"/>
                  <a:pt x="114" y="172"/>
                </a:cubicBezTo>
                <a:cubicBezTo>
                  <a:pt x="114" y="173"/>
                  <a:pt x="112" y="173"/>
                  <a:pt x="112" y="175"/>
                </a:cubicBezTo>
                <a:cubicBezTo>
                  <a:pt x="112" y="175"/>
                  <a:pt x="113" y="175"/>
                  <a:pt x="113" y="176"/>
                </a:cubicBezTo>
                <a:cubicBezTo>
                  <a:pt x="113" y="176"/>
                  <a:pt x="112" y="176"/>
                  <a:pt x="112" y="176"/>
                </a:cubicBezTo>
                <a:cubicBezTo>
                  <a:pt x="113" y="176"/>
                  <a:pt x="113" y="176"/>
                  <a:pt x="113" y="176"/>
                </a:cubicBezTo>
                <a:cubicBezTo>
                  <a:pt x="114" y="177"/>
                  <a:pt x="115" y="177"/>
                  <a:pt x="116" y="177"/>
                </a:cubicBezTo>
                <a:cubicBezTo>
                  <a:pt x="116" y="177"/>
                  <a:pt x="116" y="176"/>
                  <a:pt x="116" y="176"/>
                </a:cubicBezTo>
                <a:cubicBezTo>
                  <a:pt x="117" y="176"/>
                  <a:pt x="117" y="176"/>
                  <a:pt x="117" y="177"/>
                </a:cubicBezTo>
                <a:cubicBezTo>
                  <a:pt x="118" y="177"/>
                  <a:pt x="118" y="176"/>
                  <a:pt x="119" y="176"/>
                </a:cubicBezTo>
                <a:cubicBezTo>
                  <a:pt x="119" y="176"/>
                  <a:pt x="120" y="176"/>
                  <a:pt x="120" y="176"/>
                </a:cubicBezTo>
                <a:cubicBezTo>
                  <a:pt x="121" y="176"/>
                  <a:pt x="122" y="176"/>
                  <a:pt x="123" y="176"/>
                </a:cubicBezTo>
                <a:cubicBezTo>
                  <a:pt x="123" y="176"/>
                  <a:pt x="123" y="176"/>
                  <a:pt x="124" y="176"/>
                </a:cubicBezTo>
                <a:cubicBezTo>
                  <a:pt x="124" y="176"/>
                  <a:pt x="125" y="176"/>
                  <a:pt x="125" y="176"/>
                </a:cubicBezTo>
                <a:cubicBezTo>
                  <a:pt x="126" y="176"/>
                  <a:pt x="127" y="176"/>
                  <a:pt x="128" y="176"/>
                </a:cubicBezTo>
                <a:cubicBezTo>
                  <a:pt x="129" y="176"/>
                  <a:pt x="129" y="176"/>
                  <a:pt x="130" y="176"/>
                </a:cubicBezTo>
                <a:cubicBezTo>
                  <a:pt x="132" y="176"/>
                  <a:pt x="132" y="176"/>
                  <a:pt x="133" y="176"/>
                </a:cubicBezTo>
                <a:cubicBezTo>
                  <a:pt x="134" y="176"/>
                  <a:pt x="136" y="176"/>
                  <a:pt x="139" y="176"/>
                </a:cubicBezTo>
                <a:cubicBezTo>
                  <a:pt x="139" y="176"/>
                  <a:pt x="138" y="177"/>
                  <a:pt x="138" y="17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40" y="177"/>
                  <a:pt x="140" y="176"/>
                  <a:pt x="140" y="176"/>
                </a:cubicBezTo>
                <a:cubicBezTo>
                  <a:pt x="141" y="176"/>
                  <a:pt x="141" y="176"/>
                  <a:pt x="141" y="176"/>
                </a:cubicBezTo>
                <a:cubicBezTo>
                  <a:pt x="144" y="176"/>
                  <a:pt x="148" y="176"/>
                  <a:pt x="151" y="176"/>
                </a:cubicBezTo>
                <a:cubicBezTo>
                  <a:pt x="152" y="177"/>
                  <a:pt x="152" y="178"/>
                  <a:pt x="153" y="178"/>
                </a:cubicBezTo>
                <a:cubicBezTo>
                  <a:pt x="154" y="178"/>
                  <a:pt x="155" y="177"/>
                  <a:pt x="155" y="176"/>
                </a:cubicBezTo>
                <a:cubicBezTo>
                  <a:pt x="156" y="176"/>
                  <a:pt x="157" y="176"/>
                  <a:pt x="157" y="176"/>
                </a:cubicBezTo>
                <a:cubicBezTo>
                  <a:pt x="157" y="176"/>
                  <a:pt x="157" y="176"/>
                  <a:pt x="157" y="175"/>
                </a:cubicBezTo>
                <a:cubicBezTo>
                  <a:pt x="158" y="175"/>
                  <a:pt x="158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1" y="176"/>
                  <a:pt x="160" y="175"/>
                  <a:pt x="161" y="175"/>
                </a:cubicBezTo>
                <a:cubicBezTo>
                  <a:pt x="161" y="175"/>
                  <a:pt x="161" y="175"/>
                  <a:pt x="161" y="176"/>
                </a:cubicBezTo>
                <a:cubicBezTo>
                  <a:pt x="161" y="176"/>
                  <a:pt x="161" y="176"/>
                  <a:pt x="160" y="176"/>
                </a:cubicBezTo>
                <a:cubicBezTo>
                  <a:pt x="162" y="176"/>
                  <a:pt x="162" y="179"/>
                  <a:pt x="164" y="179"/>
                </a:cubicBezTo>
                <a:cubicBezTo>
                  <a:pt x="165" y="179"/>
                  <a:pt x="166" y="176"/>
                  <a:pt x="166" y="176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6" y="175"/>
                  <a:pt x="166" y="175"/>
                </a:cubicBezTo>
                <a:cubicBezTo>
                  <a:pt x="166" y="175"/>
                  <a:pt x="167" y="175"/>
                  <a:pt x="167" y="175"/>
                </a:cubicBezTo>
                <a:cubicBezTo>
                  <a:pt x="167" y="175"/>
                  <a:pt x="167" y="175"/>
                  <a:pt x="167" y="176"/>
                </a:cubicBezTo>
                <a:cubicBezTo>
                  <a:pt x="167" y="176"/>
                  <a:pt x="170" y="176"/>
                  <a:pt x="171" y="176"/>
                </a:cubicBezTo>
                <a:cubicBezTo>
                  <a:pt x="173" y="176"/>
                  <a:pt x="173" y="176"/>
                  <a:pt x="175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5"/>
                  <a:pt x="176" y="175"/>
                </a:cubicBezTo>
                <a:cubicBezTo>
                  <a:pt x="177" y="175"/>
                  <a:pt x="177" y="176"/>
                  <a:pt x="178" y="176"/>
                </a:cubicBezTo>
                <a:cubicBezTo>
                  <a:pt x="178" y="176"/>
                  <a:pt x="178" y="175"/>
                  <a:pt x="179" y="175"/>
                </a:cubicBezTo>
                <a:cubicBezTo>
                  <a:pt x="179" y="175"/>
                  <a:pt x="180" y="176"/>
                  <a:pt x="181" y="176"/>
                </a:cubicBezTo>
                <a:cubicBezTo>
                  <a:pt x="182" y="176"/>
                  <a:pt x="182" y="176"/>
                  <a:pt x="183" y="176"/>
                </a:cubicBezTo>
                <a:cubicBezTo>
                  <a:pt x="183" y="176"/>
                  <a:pt x="183" y="176"/>
                  <a:pt x="183" y="176"/>
                </a:cubicBezTo>
                <a:cubicBezTo>
                  <a:pt x="183" y="176"/>
                  <a:pt x="181" y="178"/>
                  <a:pt x="182" y="178"/>
                </a:cubicBezTo>
                <a:cubicBezTo>
                  <a:pt x="184" y="178"/>
                  <a:pt x="184" y="177"/>
                  <a:pt x="186" y="177"/>
                </a:cubicBezTo>
                <a:cubicBezTo>
                  <a:pt x="187" y="177"/>
                  <a:pt x="185" y="176"/>
                  <a:pt x="185" y="176"/>
                </a:cubicBezTo>
                <a:cubicBezTo>
                  <a:pt x="185" y="176"/>
                  <a:pt x="185" y="175"/>
                  <a:pt x="186" y="175"/>
                </a:cubicBezTo>
                <a:cubicBezTo>
                  <a:pt x="187" y="175"/>
                  <a:pt x="189" y="175"/>
                  <a:pt x="190" y="175"/>
                </a:cubicBezTo>
                <a:cubicBezTo>
                  <a:pt x="190" y="175"/>
                  <a:pt x="190" y="175"/>
                  <a:pt x="190" y="175"/>
                </a:cubicBezTo>
                <a:cubicBezTo>
                  <a:pt x="190" y="175"/>
                  <a:pt x="190" y="176"/>
                  <a:pt x="190" y="176"/>
                </a:cubicBezTo>
                <a:cubicBezTo>
                  <a:pt x="190" y="176"/>
                  <a:pt x="191" y="176"/>
                  <a:pt x="191" y="176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92" y="176"/>
                  <a:pt x="192" y="175"/>
                  <a:pt x="193" y="175"/>
                </a:cubicBezTo>
                <a:cubicBezTo>
                  <a:pt x="194" y="175"/>
                  <a:pt x="195" y="176"/>
                  <a:pt x="196" y="176"/>
                </a:cubicBezTo>
                <a:cubicBezTo>
                  <a:pt x="197" y="176"/>
                  <a:pt x="197" y="175"/>
                  <a:pt x="198" y="175"/>
                </a:cubicBezTo>
                <a:cubicBezTo>
                  <a:pt x="198" y="175"/>
                  <a:pt x="199" y="175"/>
                  <a:pt x="199" y="175"/>
                </a:cubicBezTo>
                <a:cubicBezTo>
                  <a:pt x="200" y="176"/>
                  <a:pt x="202" y="176"/>
                  <a:pt x="202" y="176"/>
                </a:cubicBezTo>
                <a:cubicBezTo>
                  <a:pt x="202" y="175"/>
                  <a:pt x="202" y="175"/>
                  <a:pt x="202" y="175"/>
                </a:cubicBezTo>
                <a:cubicBezTo>
                  <a:pt x="203" y="175"/>
                  <a:pt x="204" y="175"/>
                  <a:pt x="204" y="175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6" y="175"/>
                  <a:pt x="208" y="176"/>
                  <a:pt x="209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2" y="175"/>
                </a:cubicBezTo>
                <a:cubicBezTo>
                  <a:pt x="213" y="175"/>
                  <a:pt x="214" y="175"/>
                  <a:pt x="215" y="175"/>
                </a:cubicBezTo>
                <a:cubicBezTo>
                  <a:pt x="215" y="175"/>
                  <a:pt x="215" y="176"/>
                  <a:pt x="215" y="176"/>
                </a:cubicBezTo>
                <a:cubicBezTo>
                  <a:pt x="217" y="176"/>
                  <a:pt x="217" y="178"/>
                  <a:pt x="219" y="178"/>
                </a:cubicBezTo>
                <a:cubicBezTo>
                  <a:pt x="220" y="178"/>
                  <a:pt x="222" y="177"/>
                  <a:pt x="223" y="177"/>
                </a:cubicBezTo>
                <a:cubicBezTo>
                  <a:pt x="222" y="177"/>
                  <a:pt x="222" y="177"/>
                  <a:pt x="222" y="176"/>
                </a:cubicBezTo>
                <a:cubicBezTo>
                  <a:pt x="222" y="176"/>
                  <a:pt x="222" y="175"/>
                  <a:pt x="222" y="175"/>
                </a:cubicBezTo>
                <a:cubicBezTo>
                  <a:pt x="223" y="175"/>
                  <a:pt x="223" y="175"/>
                  <a:pt x="223" y="175"/>
                </a:cubicBezTo>
                <a:cubicBezTo>
                  <a:pt x="223" y="176"/>
                  <a:pt x="224" y="176"/>
                  <a:pt x="224" y="176"/>
                </a:cubicBezTo>
                <a:cubicBezTo>
                  <a:pt x="224" y="176"/>
                  <a:pt x="223" y="177"/>
                  <a:pt x="223" y="177"/>
                </a:cubicBezTo>
                <a:cubicBezTo>
                  <a:pt x="224" y="177"/>
                  <a:pt x="226" y="177"/>
                  <a:pt x="226" y="177"/>
                </a:cubicBezTo>
                <a:cubicBezTo>
                  <a:pt x="228" y="177"/>
                  <a:pt x="228" y="177"/>
                  <a:pt x="230" y="177"/>
                </a:cubicBezTo>
                <a:cubicBezTo>
                  <a:pt x="231" y="177"/>
                  <a:pt x="234" y="177"/>
                  <a:pt x="235" y="177"/>
                </a:cubicBezTo>
                <a:cubicBezTo>
                  <a:pt x="234" y="177"/>
                  <a:pt x="233" y="177"/>
                  <a:pt x="233" y="176"/>
                </a:cubicBezTo>
                <a:cubicBezTo>
                  <a:pt x="233" y="176"/>
                  <a:pt x="233" y="175"/>
                  <a:pt x="233" y="175"/>
                </a:cubicBezTo>
                <a:cubicBezTo>
                  <a:pt x="233" y="175"/>
                  <a:pt x="234" y="175"/>
                  <a:pt x="234" y="175"/>
                </a:cubicBezTo>
                <a:cubicBezTo>
                  <a:pt x="234" y="175"/>
                  <a:pt x="235" y="176"/>
                  <a:pt x="235" y="176"/>
                </a:cubicBezTo>
                <a:cubicBezTo>
                  <a:pt x="235" y="177"/>
                  <a:pt x="235" y="177"/>
                  <a:pt x="235" y="177"/>
                </a:cubicBezTo>
                <a:cubicBezTo>
                  <a:pt x="236" y="176"/>
                  <a:pt x="237" y="176"/>
                  <a:pt x="237" y="176"/>
                </a:cubicBezTo>
                <a:cubicBezTo>
                  <a:pt x="239" y="176"/>
                  <a:pt x="239" y="178"/>
                  <a:pt x="241" y="178"/>
                </a:cubicBezTo>
                <a:cubicBezTo>
                  <a:pt x="242" y="178"/>
                  <a:pt x="243" y="177"/>
                  <a:pt x="243" y="177"/>
                </a:cubicBezTo>
                <a:cubicBezTo>
                  <a:pt x="243" y="176"/>
                  <a:pt x="243" y="175"/>
                  <a:pt x="243" y="175"/>
                </a:cubicBezTo>
                <a:cubicBezTo>
                  <a:pt x="244" y="175"/>
                  <a:pt x="245" y="175"/>
                  <a:pt x="246" y="175"/>
                </a:cubicBezTo>
                <a:cubicBezTo>
                  <a:pt x="247" y="175"/>
                  <a:pt x="247" y="176"/>
                  <a:pt x="247" y="177"/>
                </a:cubicBezTo>
                <a:cubicBezTo>
                  <a:pt x="247" y="177"/>
                  <a:pt x="247" y="179"/>
                  <a:pt x="248" y="179"/>
                </a:cubicBezTo>
                <a:cubicBezTo>
                  <a:pt x="250" y="179"/>
                  <a:pt x="250" y="177"/>
                  <a:pt x="252" y="177"/>
                </a:cubicBezTo>
                <a:cubicBezTo>
                  <a:pt x="253" y="177"/>
                  <a:pt x="254" y="177"/>
                  <a:pt x="254" y="177"/>
                </a:cubicBezTo>
                <a:cubicBezTo>
                  <a:pt x="254" y="176"/>
                  <a:pt x="254" y="175"/>
                  <a:pt x="254" y="175"/>
                </a:cubicBezTo>
                <a:cubicBezTo>
                  <a:pt x="255" y="175"/>
                  <a:pt x="256" y="175"/>
                  <a:pt x="257" y="175"/>
                </a:cubicBezTo>
                <a:cubicBezTo>
                  <a:pt x="258" y="175"/>
                  <a:pt x="261" y="176"/>
                  <a:pt x="261" y="177"/>
                </a:cubicBezTo>
                <a:cubicBezTo>
                  <a:pt x="261" y="177"/>
                  <a:pt x="258" y="180"/>
                  <a:pt x="259" y="180"/>
                </a:cubicBezTo>
                <a:cubicBezTo>
                  <a:pt x="261" y="180"/>
                  <a:pt x="261" y="176"/>
                  <a:pt x="263" y="176"/>
                </a:cubicBezTo>
                <a:cubicBezTo>
                  <a:pt x="264" y="176"/>
                  <a:pt x="268" y="177"/>
                  <a:pt x="268" y="177"/>
                </a:cubicBezTo>
                <a:cubicBezTo>
                  <a:pt x="268" y="176"/>
                  <a:pt x="268" y="175"/>
                  <a:pt x="268" y="175"/>
                </a:cubicBezTo>
                <a:cubicBezTo>
                  <a:pt x="269" y="175"/>
                  <a:pt x="270" y="175"/>
                  <a:pt x="271" y="175"/>
                </a:cubicBezTo>
                <a:cubicBezTo>
                  <a:pt x="271" y="176"/>
                  <a:pt x="272" y="176"/>
                  <a:pt x="272" y="177"/>
                </a:cubicBezTo>
                <a:cubicBezTo>
                  <a:pt x="272" y="177"/>
                  <a:pt x="272" y="177"/>
                  <a:pt x="272" y="177"/>
                </a:cubicBezTo>
                <a:cubicBezTo>
                  <a:pt x="273" y="178"/>
                  <a:pt x="273" y="179"/>
                  <a:pt x="274" y="179"/>
                </a:cubicBezTo>
                <a:cubicBezTo>
                  <a:pt x="275" y="179"/>
                  <a:pt x="278" y="177"/>
                  <a:pt x="278" y="177"/>
                </a:cubicBezTo>
                <a:cubicBezTo>
                  <a:pt x="278" y="176"/>
                  <a:pt x="275" y="176"/>
                  <a:pt x="273" y="175"/>
                </a:cubicBezTo>
                <a:cubicBezTo>
                  <a:pt x="274" y="175"/>
                  <a:pt x="276" y="175"/>
                  <a:pt x="277" y="175"/>
                </a:cubicBezTo>
                <a:cubicBezTo>
                  <a:pt x="278" y="176"/>
                  <a:pt x="280" y="176"/>
                  <a:pt x="280" y="177"/>
                </a:cubicBezTo>
                <a:cubicBezTo>
                  <a:pt x="280" y="177"/>
                  <a:pt x="280" y="179"/>
                  <a:pt x="281" y="179"/>
                </a:cubicBezTo>
                <a:cubicBezTo>
                  <a:pt x="283" y="179"/>
                  <a:pt x="283" y="178"/>
                  <a:pt x="285" y="178"/>
                </a:cubicBezTo>
                <a:cubicBezTo>
                  <a:pt x="286" y="178"/>
                  <a:pt x="289" y="178"/>
                  <a:pt x="289" y="177"/>
                </a:cubicBezTo>
                <a:cubicBezTo>
                  <a:pt x="289" y="176"/>
                  <a:pt x="285" y="176"/>
                  <a:pt x="284" y="175"/>
                </a:cubicBezTo>
                <a:cubicBezTo>
                  <a:pt x="287" y="174"/>
                  <a:pt x="289" y="174"/>
                  <a:pt x="291" y="174"/>
                </a:cubicBezTo>
                <a:cubicBezTo>
                  <a:pt x="291" y="176"/>
                  <a:pt x="289" y="176"/>
                  <a:pt x="289" y="177"/>
                </a:cubicBezTo>
                <a:cubicBezTo>
                  <a:pt x="289" y="178"/>
                  <a:pt x="291" y="177"/>
                  <a:pt x="292" y="177"/>
                </a:cubicBezTo>
                <a:cubicBezTo>
                  <a:pt x="294" y="177"/>
                  <a:pt x="294" y="179"/>
                  <a:pt x="296" y="180"/>
                </a:cubicBezTo>
                <a:cubicBezTo>
                  <a:pt x="297" y="180"/>
                  <a:pt x="299" y="178"/>
                  <a:pt x="299" y="177"/>
                </a:cubicBezTo>
                <a:cubicBezTo>
                  <a:pt x="299" y="176"/>
                  <a:pt x="301" y="176"/>
                  <a:pt x="301" y="175"/>
                </a:cubicBezTo>
                <a:cubicBezTo>
                  <a:pt x="302" y="175"/>
                  <a:pt x="302" y="174"/>
                  <a:pt x="303" y="174"/>
                </a:cubicBezTo>
                <a:cubicBezTo>
                  <a:pt x="303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6"/>
                  <a:pt x="301" y="176"/>
                  <a:pt x="301" y="177"/>
                </a:cubicBezTo>
                <a:cubicBezTo>
                  <a:pt x="301" y="178"/>
                  <a:pt x="302" y="179"/>
                  <a:pt x="303" y="179"/>
                </a:cubicBezTo>
                <a:cubicBezTo>
                  <a:pt x="305" y="179"/>
                  <a:pt x="305" y="179"/>
                  <a:pt x="306" y="179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8" y="179"/>
                  <a:pt x="308" y="179"/>
                  <a:pt x="308" y="179"/>
                </a:cubicBezTo>
                <a:cubicBezTo>
                  <a:pt x="308" y="179"/>
                  <a:pt x="310" y="178"/>
                  <a:pt x="311" y="178"/>
                </a:cubicBezTo>
                <a:cubicBezTo>
                  <a:pt x="310" y="178"/>
                  <a:pt x="310" y="178"/>
                  <a:pt x="310" y="177"/>
                </a:cubicBezTo>
                <a:cubicBezTo>
                  <a:pt x="310" y="177"/>
                  <a:pt x="311" y="176"/>
                  <a:pt x="311" y="176"/>
                </a:cubicBezTo>
                <a:cubicBezTo>
                  <a:pt x="311" y="176"/>
                  <a:pt x="311" y="175"/>
                  <a:pt x="311" y="174"/>
                </a:cubicBezTo>
                <a:cubicBezTo>
                  <a:pt x="311" y="174"/>
                  <a:pt x="311" y="174"/>
                  <a:pt x="311" y="174"/>
                </a:cubicBezTo>
                <a:cubicBezTo>
                  <a:pt x="312" y="174"/>
                  <a:pt x="313" y="174"/>
                  <a:pt x="314" y="174"/>
                </a:cubicBezTo>
                <a:cubicBezTo>
                  <a:pt x="313" y="175"/>
                  <a:pt x="312" y="176"/>
                  <a:pt x="311" y="176"/>
                </a:cubicBezTo>
                <a:cubicBezTo>
                  <a:pt x="311" y="176"/>
                  <a:pt x="312" y="177"/>
                  <a:pt x="312" y="177"/>
                </a:cubicBezTo>
                <a:cubicBezTo>
                  <a:pt x="312" y="178"/>
                  <a:pt x="311" y="178"/>
                  <a:pt x="311" y="178"/>
                </a:cubicBezTo>
                <a:cubicBezTo>
                  <a:pt x="312" y="178"/>
                  <a:pt x="314" y="178"/>
                  <a:pt x="314" y="178"/>
                </a:cubicBezTo>
                <a:cubicBezTo>
                  <a:pt x="316" y="178"/>
                  <a:pt x="316" y="178"/>
                  <a:pt x="318" y="178"/>
                </a:cubicBezTo>
                <a:cubicBezTo>
                  <a:pt x="319" y="178"/>
                  <a:pt x="318" y="178"/>
                  <a:pt x="318" y="178"/>
                </a:cubicBezTo>
                <a:cubicBezTo>
                  <a:pt x="318" y="176"/>
                  <a:pt x="320" y="176"/>
                  <a:pt x="321" y="175"/>
                </a:cubicBezTo>
                <a:cubicBezTo>
                  <a:pt x="322" y="174"/>
                  <a:pt x="324" y="174"/>
                  <a:pt x="326" y="174"/>
                </a:cubicBezTo>
                <a:cubicBezTo>
                  <a:pt x="326" y="174"/>
                  <a:pt x="326" y="174"/>
                  <a:pt x="326" y="174"/>
                </a:cubicBezTo>
                <a:cubicBezTo>
                  <a:pt x="326" y="176"/>
                  <a:pt x="324" y="176"/>
                  <a:pt x="324" y="178"/>
                </a:cubicBezTo>
                <a:cubicBezTo>
                  <a:pt x="324" y="178"/>
                  <a:pt x="324" y="180"/>
                  <a:pt x="325" y="180"/>
                </a:cubicBezTo>
                <a:cubicBezTo>
                  <a:pt x="327" y="180"/>
                  <a:pt x="327" y="181"/>
                  <a:pt x="329" y="181"/>
                </a:cubicBezTo>
                <a:cubicBezTo>
                  <a:pt x="330" y="181"/>
                  <a:pt x="327" y="178"/>
                  <a:pt x="327" y="178"/>
                </a:cubicBezTo>
                <a:cubicBezTo>
                  <a:pt x="327" y="176"/>
                  <a:pt x="332" y="176"/>
                  <a:pt x="332" y="175"/>
                </a:cubicBezTo>
                <a:cubicBezTo>
                  <a:pt x="332" y="175"/>
                  <a:pt x="332" y="174"/>
                  <a:pt x="332" y="174"/>
                </a:cubicBezTo>
                <a:cubicBezTo>
                  <a:pt x="333" y="174"/>
                  <a:pt x="333" y="174"/>
                  <a:pt x="334" y="174"/>
                </a:cubicBezTo>
                <a:cubicBezTo>
                  <a:pt x="334" y="174"/>
                  <a:pt x="334" y="175"/>
                  <a:pt x="334" y="175"/>
                </a:cubicBezTo>
                <a:cubicBezTo>
                  <a:pt x="334" y="176"/>
                  <a:pt x="336" y="176"/>
                  <a:pt x="336" y="178"/>
                </a:cubicBezTo>
                <a:cubicBezTo>
                  <a:pt x="335" y="178"/>
                  <a:pt x="335" y="180"/>
                  <a:pt x="336" y="180"/>
                </a:cubicBezTo>
                <a:cubicBezTo>
                  <a:pt x="338" y="180"/>
                  <a:pt x="338" y="178"/>
                  <a:pt x="340" y="178"/>
                </a:cubicBezTo>
                <a:cubicBezTo>
                  <a:pt x="341" y="178"/>
                  <a:pt x="345" y="178"/>
                  <a:pt x="345" y="178"/>
                </a:cubicBezTo>
                <a:cubicBezTo>
                  <a:pt x="345" y="176"/>
                  <a:pt x="342" y="176"/>
                  <a:pt x="342" y="175"/>
                </a:cubicBezTo>
                <a:cubicBezTo>
                  <a:pt x="342" y="174"/>
                  <a:pt x="341" y="176"/>
                  <a:pt x="341" y="176"/>
                </a:cubicBezTo>
                <a:cubicBezTo>
                  <a:pt x="339" y="176"/>
                  <a:pt x="339" y="175"/>
                  <a:pt x="338" y="174"/>
                </a:cubicBezTo>
                <a:cubicBezTo>
                  <a:pt x="338" y="174"/>
                  <a:pt x="339" y="174"/>
                  <a:pt x="339" y="174"/>
                </a:cubicBezTo>
                <a:cubicBezTo>
                  <a:pt x="341" y="174"/>
                  <a:pt x="343" y="174"/>
                  <a:pt x="345" y="174"/>
                </a:cubicBezTo>
                <a:cubicBezTo>
                  <a:pt x="346" y="174"/>
                  <a:pt x="347" y="174"/>
                  <a:pt x="347" y="174"/>
                </a:cubicBezTo>
                <a:cubicBezTo>
                  <a:pt x="347" y="174"/>
                  <a:pt x="346" y="174"/>
                  <a:pt x="346" y="175"/>
                </a:cubicBezTo>
                <a:cubicBezTo>
                  <a:pt x="345" y="176"/>
                  <a:pt x="351" y="176"/>
                  <a:pt x="351" y="178"/>
                </a:cubicBezTo>
                <a:cubicBezTo>
                  <a:pt x="351" y="178"/>
                  <a:pt x="350" y="179"/>
                  <a:pt x="349" y="179"/>
                </a:cubicBezTo>
                <a:cubicBezTo>
                  <a:pt x="350" y="180"/>
                  <a:pt x="350" y="180"/>
                  <a:pt x="351" y="181"/>
                </a:cubicBezTo>
                <a:cubicBezTo>
                  <a:pt x="351" y="181"/>
                  <a:pt x="352" y="181"/>
                  <a:pt x="353" y="181"/>
                </a:cubicBezTo>
                <a:cubicBezTo>
                  <a:pt x="353" y="181"/>
                  <a:pt x="356" y="179"/>
                  <a:pt x="357" y="178"/>
                </a:cubicBezTo>
                <a:cubicBezTo>
                  <a:pt x="357" y="178"/>
                  <a:pt x="356" y="178"/>
                  <a:pt x="356" y="178"/>
                </a:cubicBezTo>
                <a:cubicBezTo>
                  <a:pt x="356" y="178"/>
                  <a:pt x="357" y="178"/>
                  <a:pt x="357" y="178"/>
                </a:cubicBezTo>
                <a:cubicBezTo>
                  <a:pt x="356" y="176"/>
                  <a:pt x="352" y="176"/>
                  <a:pt x="352" y="175"/>
                </a:cubicBezTo>
                <a:cubicBezTo>
                  <a:pt x="352" y="175"/>
                  <a:pt x="353" y="174"/>
                  <a:pt x="353" y="174"/>
                </a:cubicBezTo>
                <a:cubicBezTo>
                  <a:pt x="357" y="174"/>
                  <a:pt x="361" y="174"/>
                  <a:pt x="365" y="174"/>
                </a:cubicBezTo>
                <a:cubicBezTo>
                  <a:pt x="368" y="174"/>
                  <a:pt x="370" y="174"/>
                  <a:pt x="373" y="174"/>
                </a:cubicBezTo>
                <a:cubicBezTo>
                  <a:pt x="372" y="175"/>
                  <a:pt x="372" y="176"/>
                  <a:pt x="370" y="176"/>
                </a:cubicBezTo>
                <a:cubicBezTo>
                  <a:pt x="370" y="176"/>
                  <a:pt x="367" y="175"/>
                  <a:pt x="367" y="175"/>
                </a:cubicBezTo>
                <a:cubicBezTo>
                  <a:pt x="367" y="177"/>
                  <a:pt x="372" y="177"/>
                  <a:pt x="372" y="178"/>
                </a:cubicBezTo>
                <a:cubicBezTo>
                  <a:pt x="372" y="179"/>
                  <a:pt x="370" y="179"/>
                  <a:pt x="370" y="179"/>
                </a:cubicBezTo>
                <a:cubicBezTo>
                  <a:pt x="372" y="179"/>
                  <a:pt x="372" y="180"/>
                  <a:pt x="373" y="180"/>
                </a:cubicBezTo>
                <a:cubicBezTo>
                  <a:pt x="374" y="180"/>
                  <a:pt x="374" y="180"/>
                  <a:pt x="375" y="180"/>
                </a:cubicBezTo>
                <a:cubicBezTo>
                  <a:pt x="375" y="180"/>
                  <a:pt x="375" y="180"/>
                  <a:pt x="375" y="181"/>
                </a:cubicBezTo>
                <a:cubicBezTo>
                  <a:pt x="376" y="180"/>
                  <a:pt x="378" y="179"/>
                  <a:pt x="378" y="178"/>
                </a:cubicBezTo>
                <a:cubicBezTo>
                  <a:pt x="378" y="177"/>
                  <a:pt x="373" y="177"/>
                  <a:pt x="373" y="175"/>
                </a:cubicBezTo>
                <a:cubicBezTo>
                  <a:pt x="373" y="175"/>
                  <a:pt x="373" y="174"/>
                  <a:pt x="374" y="174"/>
                </a:cubicBezTo>
                <a:cubicBezTo>
                  <a:pt x="382" y="174"/>
                  <a:pt x="390" y="174"/>
                  <a:pt x="399" y="173"/>
                </a:cubicBezTo>
                <a:cubicBezTo>
                  <a:pt x="398" y="173"/>
                  <a:pt x="398" y="173"/>
                  <a:pt x="397" y="173"/>
                </a:cubicBezTo>
                <a:cubicBezTo>
                  <a:pt x="398" y="173"/>
                  <a:pt x="399" y="172"/>
                  <a:pt x="400" y="172"/>
                </a:cubicBezTo>
                <a:cubicBezTo>
                  <a:pt x="399" y="171"/>
                  <a:pt x="399" y="171"/>
                  <a:pt x="399" y="171"/>
                </a:cubicBezTo>
                <a:cubicBezTo>
                  <a:pt x="399" y="171"/>
                  <a:pt x="399" y="170"/>
                  <a:pt x="400" y="170"/>
                </a:cubicBezTo>
                <a:cubicBezTo>
                  <a:pt x="399" y="170"/>
                  <a:pt x="399" y="170"/>
                  <a:pt x="399" y="169"/>
                </a:cubicBezTo>
                <a:cubicBezTo>
                  <a:pt x="399" y="169"/>
                  <a:pt x="399" y="169"/>
                  <a:pt x="399" y="169"/>
                </a:cubicBezTo>
                <a:cubicBezTo>
                  <a:pt x="400" y="169"/>
                  <a:pt x="400" y="169"/>
                  <a:pt x="401" y="169"/>
                </a:cubicBezTo>
                <a:cubicBezTo>
                  <a:pt x="400" y="169"/>
                  <a:pt x="400" y="170"/>
                  <a:pt x="400" y="170"/>
                </a:cubicBezTo>
                <a:cubicBezTo>
                  <a:pt x="400" y="170"/>
                  <a:pt x="400" y="171"/>
                  <a:pt x="400" y="171"/>
                </a:cubicBezTo>
                <a:cubicBezTo>
                  <a:pt x="400" y="171"/>
                  <a:pt x="400" y="171"/>
                  <a:pt x="400" y="172"/>
                </a:cubicBezTo>
                <a:cubicBezTo>
                  <a:pt x="400" y="172"/>
                  <a:pt x="402" y="173"/>
                  <a:pt x="403" y="173"/>
                </a:cubicBezTo>
                <a:cubicBezTo>
                  <a:pt x="403" y="173"/>
                  <a:pt x="403" y="174"/>
                  <a:pt x="403" y="174"/>
                </a:cubicBezTo>
                <a:cubicBezTo>
                  <a:pt x="403" y="174"/>
                  <a:pt x="403" y="174"/>
                  <a:pt x="403" y="174"/>
                </a:cubicBezTo>
                <a:cubicBezTo>
                  <a:pt x="403" y="174"/>
                  <a:pt x="405" y="175"/>
                  <a:pt x="405" y="175"/>
                </a:cubicBezTo>
                <a:cubicBezTo>
                  <a:pt x="405" y="177"/>
                  <a:pt x="399" y="177"/>
                  <a:pt x="399" y="179"/>
                </a:cubicBezTo>
                <a:cubicBezTo>
                  <a:pt x="399" y="179"/>
                  <a:pt x="403" y="179"/>
                  <a:pt x="403" y="179"/>
                </a:cubicBezTo>
                <a:cubicBezTo>
                  <a:pt x="406" y="179"/>
                  <a:pt x="406" y="179"/>
                  <a:pt x="408" y="179"/>
                </a:cubicBezTo>
                <a:cubicBezTo>
                  <a:pt x="409" y="179"/>
                  <a:pt x="407" y="179"/>
                  <a:pt x="407" y="179"/>
                </a:cubicBezTo>
                <a:cubicBezTo>
                  <a:pt x="407" y="177"/>
                  <a:pt x="412" y="177"/>
                  <a:pt x="412" y="176"/>
                </a:cubicBezTo>
                <a:cubicBezTo>
                  <a:pt x="412" y="175"/>
                  <a:pt x="410" y="174"/>
                  <a:pt x="409" y="174"/>
                </a:cubicBezTo>
                <a:cubicBezTo>
                  <a:pt x="415" y="174"/>
                  <a:pt x="421" y="174"/>
                  <a:pt x="426" y="173"/>
                </a:cubicBezTo>
                <a:cubicBezTo>
                  <a:pt x="426" y="174"/>
                  <a:pt x="426" y="174"/>
                  <a:pt x="426" y="174"/>
                </a:cubicBezTo>
                <a:cubicBezTo>
                  <a:pt x="426" y="174"/>
                  <a:pt x="427" y="174"/>
                  <a:pt x="427" y="174"/>
                </a:cubicBezTo>
                <a:cubicBezTo>
                  <a:pt x="428" y="174"/>
                  <a:pt x="429" y="174"/>
                  <a:pt x="430" y="174"/>
                </a:cubicBezTo>
                <a:cubicBezTo>
                  <a:pt x="431" y="174"/>
                  <a:pt x="433" y="172"/>
                  <a:pt x="433" y="172"/>
                </a:cubicBezTo>
                <a:cubicBezTo>
                  <a:pt x="433" y="171"/>
                  <a:pt x="431" y="170"/>
                  <a:pt x="430" y="170"/>
                </a:cubicBezTo>
                <a:cubicBezTo>
                  <a:pt x="432" y="170"/>
                  <a:pt x="434" y="170"/>
                  <a:pt x="435" y="170"/>
                </a:cubicBezTo>
                <a:cubicBezTo>
                  <a:pt x="436" y="170"/>
                  <a:pt x="437" y="171"/>
                  <a:pt x="437" y="172"/>
                </a:cubicBezTo>
                <a:cubicBezTo>
                  <a:pt x="437" y="172"/>
                  <a:pt x="436" y="173"/>
                  <a:pt x="437" y="173"/>
                </a:cubicBezTo>
                <a:cubicBezTo>
                  <a:pt x="439" y="173"/>
                  <a:pt x="439" y="171"/>
                  <a:pt x="441" y="171"/>
                </a:cubicBezTo>
                <a:cubicBezTo>
                  <a:pt x="442" y="171"/>
                  <a:pt x="446" y="172"/>
                  <a:pt x="446" y="172"/>
                </a:cubicBezTo>
                <a:cubicBezTo>
                  <a:pt x="446" y="172"/>
                  <a:pt x="446" y="172"/>
                  <a:pt x="446" y="172"/>
                </a:cubicBezTo>
                <a:cubicBezTo>
                  <a:pt x="446" y="171"/>
                  <a:pt x="445" y="170"/>
                  <a:pt x="445" y="170"/>
                </a:cubicBezTo>
                <a:cubicBezTo>
                  <a:pt x="446" y="170"/>
                  <a:pt x="447" y="170"/>
                  <a:pt x="448" y="170"/>
                </a:cubicBezTo>
                <a:cubicBezTo>
                  <a:pt x="449" y="170"/>
                  <a:pt x="449" y="169"/>
                  <a:pt x="450" y="169"/>
                </a:cubicBezTo>
                <a:cubicBezTo>
                  <a:pt x="452" y="169"/>
                  <a:pt x="454" y="169"/>
                  <a:pt x="455" y="169"/>
                </a:cubicBezTo>
                <a:cubicBezTo>
                  <a:pt x="456" y="170"/>
                  <a:pt x="458" y="171"/>
                  <a:pt x="458" y="172"/>
                </a:cubicBezTo>
                <a:cubicBezTo>
                  <a:pt x="458" y="172"/>
                  <a:pt x="458" y="172"/>
                  <a:pt x="459" y="172"/>
                </a:cubicBezTo>
                <a:cubicBezTo>
                  <a:pt x="461" y="173"/>
                  <a:pt x="461" y="171"/>
                  <a:pt x="463" y="171"/>
                </a:cubicBezTo>
                <a:cubicBezTo>
                  <a:pt x="463" y="171"/>
                  <a:pt x="464" y="170"/>
                  <a:pt x="465" y="170"/>
                </a:cubicBezTo>
                <a:cubicBezTo>
                  <a:pt x="465" y="170"/>
                  <a:pt x="465" y="170"/>
                  <a:pt x="465" y="170"/>
                </a:cubicBezTo>
                <a:cubicBezTo>
                  <a:pt x="465" y="170"/>
                  <a:pt x="464" y="170"/>
                  <a:pt x="464" y="170"/>
                </a:cubicBezTo>
                <a:cubicBezTo>
                  <a:pt x="467" y="170"/>
                  <a:pt x="468" y="171"/>
                  <a:pt x="470" y="171"/>
                </a:cubicBezTo>
                <a:cubicBezTo>
                  <a:pt x="471" y="171"/>
                  <a:pt x="471" y="171"/>
                  <a:pt x="471" y="171"/>
                </a:cubicBezTo>
                <a:cubicBezTo>
                  <a:pt x="473" y="171"/>
                  <a:pt x="473" y="171"/>
                  <a:pt x="473" y="171"/>
                </a:cubicBezTo>
                <a:cubicBezTo>
                  <a:pt x="475" y="171"/>
                  <a:pt x="473" y="171"/>
                  <a:pt x="474" y="171"/>
                </a:cubicBezTo>
                <a:cubicBezTo>
                  <a:pt x="475" y="171"/>
                  <a:pt x="476" y="170"/>
                  <a:pt x="477" y="170"/>
                </a:cubicBezTo>
                <a:cubicBezTo>
                  <a:pt x="477" y="170"/>
                  <a:pt x="478" y="170"/>
                  <a:pt x="478" y="170"/>
                </a:cubicBezTo>
                <a:cubicBezTo>
                  <a:pt x="478" y="171"/>
                  <a:pt x="478" y="171"/>
                  <a:pt x="478" y="172"/>
                </a:cubicBezTo>
                <a:cubicBezTo>
                  <a:pt x="478" y="172"/>
                  <a:pt x="478" y="173"/>
                  <a:pt x="479" y="173"/>
                </a:cubicBezTo>
                <a:cubicBezTo>
                  <a:pt x="477" y="173"/>
                  <a:pt x="476" y="173"/>
                  <a:pt x="474" y="173"/>
                </a:cubicBezTo>
                <a:cubicBezTo>
                  <a:pt x="473" y="173"/>
                  <a:pt x="472" y="172"/>
                  <a:pt x="471" y="173"/>
                </a:cubicBezTo>
                <a:cubicBezTo>
                  <a:pt x="473" y="174"/>
                  <a:pt x="475" y="173"/>
                  <a:pt x="477" y="173"/>
                </a:cubicBezTo>
                <a:cubicBezTo>
                  <a:pt x="478" y="173"/>
                  <a:pt x="479" y="173"/>
                  <a:pt x="479" y="174"/>
                </a:cubicBezTo>
                <a:cubicBezTo>
                  <a:pt x="480" y="174"/>
                  <a:pt x="480" y="174"/>
                  <a:pt x="480" y="174"/>
                </a:cubicBezTo>
                <a:cubicBezTo>
                  <a:pt x="480" y="174"/>
                  <a:pt x="480" y="174"/>
                  <a:pt x="481" y="174"/>
                </a:cubicBezTo>
                <a:cubicBezTo>
                  <a:pt x="481" y="174"/>
                  <a:pt x="482" y="174"/>
                  <a:pt x="482" y="174"/>
                </a:cubicBezTo>
                <a:cubicBezTo>
                  <a:pt x="483" y="174"/>
                  <a:pt x="483" y="174"/>
                  <a:pt x="485" y="174"/>
                </a:cubicBezTo>
                <a:cubicBezTo>
                  <a:pt x="486" y="174"/>
                  <a:pt x="486" y="173"/>
                  <a:pt x="486" y="172"/>
                </a:cubicBezTo>
                <a:cubicBezTo>
                  <a:pt x="486" y="172"/>
                  <a:pt x="486" y="171"/>
                  <a:pt x="485" y="171"/>
                </a:cubicBezTo>
                <a:cubicBezTo>
                  <a:pt x="485" y="171"/>
                  <a:pt x="485" y="171"/>
                  <a:pt x="485" y="171"/>
                </a:cubicBezTo>
                <a:cubicBezTo>
                  <a:pt x="486" y="171"/>
                  <a:pt x="487" y="171"/>
                  <a:pt x="488" y="171"/>
                </a:cubicBezTo>
                <a:cubicBezTo>
                  <a:pt x="489" y="171"/>
                  <a:pt x="489" y="171"/>
                  <a:pt x="490" y="171"/>
                </a:cubicBezTo>
                <a:cubicBezTo>
                  <a:pt x="491" y="171"/>
                  <a:pt x="492" y="171"/>
                  <a:pt x="493" y="171"/>
                </a:cubicBezTo>
                <a:cubicBezTo>
                  <a:pt x="493" y="171"/>
                  <a:pt x="494" y="172"/>
                  <a:pt x="493" y="172"/>
                </a:cubicBezTo>
                <a:cubicBezTo>
                  <a:pt x="493" y="172"/>
                  <a:pt x="493" y="172"/>
                  <a:pt x="493" y="172"/>
                </a:cubicBezTo>
                <a:cubicBezTo>
                  <a:pt x="494" y="173"/>
                  <a:pt x="494" y="174"/>
                  <a:pt x="495" y="174"/>
                </a:cubicBezTo>
                <a:cubicBezTo>
                  <a:pt x="495" y="174"/>
                  <a:pt x="496" y="174"/>
                  <a:pt x="496" y="174"/>
                </a:cubicBezTo>
                <a:cubicBezTo>
                  <a:pt x="496" y="174"/>
                  <a:pt x="496" y="174"/>
                  <a:pt x="497" y="174"/>
                </a:cubicBezTo>
                <a:cubicBezTo>
                  <a:pt x="497" y="174"/>
                  <a:pt x="497" y="173"/>
                  <a:pt x="497" y="172"/>
                </a:cubicBezTo>
                <a:cubicBezTo>
                  <a:pt x="497" y="172"/>
                  <a:pt x="497" y="172"/>
                  <a:pt x="497" y="171"/>
                </a:cubicBezTo>
                <a:cubicBezTo>
                  <a:pt x="498" y="171"/>
                  <a:pt x="498" y="172"/>
                  <a:pt x="499" y="172"/>
                </a:cubicBezTo>
                <a:cubicBezTo>
                  <a:pt x="500" y="172"/>
                  <a:pt x="501" y="171"/>
                  <a:pt x="501" y="171"/>
                </a:cubicBezTo>
                <a:cubicBezTo>
                  <a:pt x="502" y="171"/>
                  <a:pt x="502" y="171"/>
                  <a:pt x="502" y="171"/>
                </a:cubicBezTo>
                <a:cubicBezTo>
                  <a:pt x="502" y="172"/>
                  <a:pt x="501" y="172"/>
                  <a:pt x="501" y="172"/>
                </a:cubicBezTo>
                <a:cubicBezTo>
                  <a:pt x="501" y="173"/>
                  <a:pt x="502" y="173"/>
                  <a:pt x="502" y="174"/>
                </a:cubicBezTo>
                <a:cubicBezTo>
                  <a:pt x="502" y="174"/>
                  <a:pt x="502" y="174"/>
                  <a:pt x="503" y="174"/>
                </a:cubicBezTo>
                <a:cubicBezTo>
                  <a:pt x="504" y="174"/>
                  <a:pt x="504" y="174"/>
                  <a:pt x="505" y="175"/>
                </a:cubicBezTo>
                <a:cubicBezTo>
                  <a:pt x="505" y="175"/>
                  <a:pt x="506" y="175"/>
                  <a:pt x="507" y="175"/>
                </a:cubicBezTo>
                <a:cubicBezTo>
                  <a:pt x="508" y="175"/>
                  <a:pt x="508" y="173"/>
                  <a:pt x="508" y="172"/>
                </a:cubicBezTo>
                <a:cubicBezTo>
                  <a:pt x="508" y="172"/>
                  <a:pt x="508" y="172"/>
                  <a:pt x="508" y="172"/>
                </a:cubicBezTo>
                <a:cubicBezTo>
                  <a:pt x="509" y="172"/>
                  <a:pt x="510" y="172"/>
                  <a:pt x="510" y="172"/>
                </a:cubicBezTo>
                <a:cubicBezTo>
                  <a:pt x="512" y="172"/>
                  <a:pt x="513" y="172"/>
                  <a:pt x="514" y="172"/>
                </a:cubicBezTo>
                <a:cubicBezTo>
                  <a:pt x="514" y="172"/>
                  <a:pt x="514" y="172"/>
                  <a:pt x="514" y="173"/>
                </a:cubicBezTo>
                <a:cubicBezTo>
                  <a:pt x="514" y="173"/>
                  <a:pt x="514" y="173"/>
                  <a:pt x="514" y="174"/>
                </a:cubicBezTo>
                <a:cubicBezTo>
                  <a:pt x="515" y="174"/>
                  <a:pt x="516" y="174"/>
                  <a:pt x="516" y="174"/>
                </a:cubicBezTo>
                <a:cubicBezTo>
                  <a:pt x="517" y="173"/>
                  <a:pt x="517" y="173"/>
                  <a:pt x="518" y="173"/>
                </a:cubicBezTo>
                <a:cubicBezTo>
                  <a:pt x="519" y="173"/>
                  <a:pt x="518" y="173"/>
                  <a:pt x="518" y="173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8" y="172"/>
                  <a:pt x="519" y="172"/>
                  <a:pt x="519" y="172"/>
                </a:cubicBezTo>
                <a:cubicBezTo>
                  <a:pt x="521" y="172"/>
                  <a:pt x="524" y="172"/>
                  <a:pt x="526" y="172"/>
                </a:cubicBezTo>
                <a:cubicBezTo>
                  <a:pt x="526" y="172"/>
                  <a:pt x="526" y="172"/>
                  <a:pt x="526" y="173"/>
                </a:cubicBezTo>
                <a:cubicBezTo>
                  <a:pt x="526" y="173"/>
                  <a:pt x="524" y="174"/>
                  <a:pt x="525" y="174"/>
                </a:cubicBezTo>
                <a:cubicBezTo>
                  <a:pt x="527" y="174"/>
                  <a:pt x="527" y="172"/>
                  <a:pt x="529" y="172"/>
                </a:cubicBezTo>
                <a:cubicBezTo>
                  <a:pt x="530" y="172"/>
                  <a:pt x="531" y="173"/>
                  <a:pt x="531" y="173"/>
                </a:cubicBezTo>
                <a:cubicBezTo>
                  <a:pt x="531" y="173"/>
                  <a:pt x="531" y="172"/>
                  <a:pt x="531" y="172"/>
                </a:cubicBezTo>
                <a:cubicBezTo>
                  <a:pt x="533" y="172"/>
                  <a:pt x="535" y="172"/>
                  <a:pt x="537" y="172"/>
                </a:cubicBezTo>
                <a:cubicBezTo>
                  <a:pt x="537" y="172"/>
                  <a:pt x="538" y="173"/>
                  <a:pt x="538" y="173"/>
                </a:cubicBezTo>
                <a:cubicBezTo>
                  <a:pt x="538" y="173"/>
                  <a:pt x="535" y="174"/>
                  <a:pt x="536" y="174"/>
                </a:cubicBezTo>
                <a:cubicBezTo>
                  <a:pt x="538" y="174"/>
                  <a:pt x="538" y="175"/>
                  <a:pt x="540" y="175"/>
                </a:cubicBezTo>
                <a:cubicBezTo>
                  <a:pt x="541" y="175"/>
                  <a:pt x="539" y="173"/>
                  <a:pt x="539" y="173"/>
                </a:cubicBezTo>
                <a:cubicBezTo>
                  <a:pt x="539" y="173"/>
                  <a:pt x="539" y="172"/>
                  <a:pt x="539" y="172"/>
                </a:cubicBezTo>
                <a:cubicBezTo>
                  <a:pt x="541" y="172"/>
                  <a:pt x="542" y="172"/>
                  <a:pt x="543" y="172"/>
                </a:cubicBezTo>
                <a:cubicBezTo>
                  <a:pt x="544" y="172"/>
                  <a:pt x="545" y="172"/>
                  <a:pt x="546" y="172"/>
                </a:cubicBezTo>
                <a:cubicBezTo>
                  <a:pt x="547" y="173"/>
                  <a:pt x="548" y="173"/>
                  <a:pt x="549" y="173"/>
                </a:cubicBezTo>
                <a:cubicBezTo>
                  <a:pt x="549" y="173"/>
                  <a:pt x="549" y="173"/>
                  <a:pt x="549" y="173"/>
                </a:cubicBezTo>
                <a:cubicBezTo>
                  <a:pt x="549" y="173"/>
                  <a:pt x="546" y="176"/>
                  <a:pt x="547" y="176"/>
                </a:cubicBezTo>
                <a:cubicBezTo>
                  <a:pt x="548" y="176"/>
                  <a:pt x="548" y="175"/>
                  <a:pt x="549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4"/>
                  <a:pt x="552" y="175"/>
                </a:cubicBezTo>
                <a:cubicBezTo>
                  <a:pt x="553" y="174"/>
                  <a:pt x="556" y="173"/>
                  <a:pt x="556" y="173"/>
                </a:cubicBezTo>
                <a:cubicBezTo>
                  <a:pt x="556" y="173"/>
                  <a:pt x="556" y="173"/>
                  <a:pt x="555" y="173"/>
                </a:cubicBezTo>
                <a:cubicBezTo>
                  <a:pt x="556" y="173"/>
                  <a:pt x="556" y="172"/>
                  <a:pt x="556" y="172"/>
                </a:cubicBezTo>
                <a:cubicBezTo>
                  <a:pt x="557" y="173"/>
                  <a:pt x="557" y="173"/>
                  <a:pt x="558" y="173"/>
                </a:cubicBezTo>
                <a:cubicBezTo>
                  <a:pt x="558" y="173"/>
                  <a:pt x="558" y="173"/>
                  <a:pt x="558" y="173"/>
                </a:cubicBezTo>
                <a:cubicBezTo>
                  <a:pt x="560" y="173"/>
                  <a:pt x="560" y="175"/>
                  <a:pt x="562" y="175"/>
                </a:cubicBezTo>
                <a:cubicBezTo>
                  <a:pt x="563" y="175"/>
                  <a:pt x="564" y="174"/>
                  <a:pt x="564" y="173"/>
                </a:cubicBezTo>
                <a:cubicBezTo>
                  <a:pt x="564" y="173"/>
                  <a:pt x="564" y="173"/>
                  <a:pt x="564" y="173"/>
                </a:cubicBezTo>
                <a:cubicBezTo>
                  <a:pt x="565" y="173"/>
                  <a:pt x="566" y="173"/>
                  <a:pt x="566" y="173"/>
                </a:cubicBezTo>
                <a:cubicBezTo>
                  <a:pt x="566" y="173"/>
                  <a:pt x="566" y="173"/>
                  <a:pt x="566" y="173"/>
                </a:cubicBezTo>
                <a:cubicBezTo>
                  <a:pt x="566" y="174"/>
                  <a:pt x="568" y="174"/>
                  <a:pt x="569" y="174"/>
                </a:cubicBezTo>
                <a:cubicBezTo>
                  <a:pt x="571" y="174"/>
                  <a:pt x="571" y="176"/>
                  <a:pt x="573" y="176"/>
                </a:cubicBezTo>
                <a:cubicBezTo>
                  <a:pt x="574" y="176"/>
                  <a:pt x="575" y="174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6" y="173"/>
                </a:cubicBezTo>
                <a:cubicBezTo>
                  <a:pt x="576" y="173"/>
                  <a:pt x="576" y="173"/>
                  <a:pt x="576" y="172"/>
                </a:cubicBezTo>
                <a:cubicBezTo>
                  <a:pt x="576" y="172"/>
                  <a:pt x="576" y="172"/>
                  <a:pt x="576" y="172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5" y="173"/>
                  <a:pt x="575" y="173"/>
                  <a:pt x="575" y="173"/>
                </a:cubicBezTo>
                <a:cubicBezTo>
                  <a:pt x="576" y="174"/>
                  <a:pt x="579" y="173"/>
                  <a:pt x="580" y="173"/>
                </a:cubicBezTo>
                <a:cubicBezTo>
                  <a:pt x="582" y="173"/>
                  <a:pt x="582" y="176"/>
                  <a:pt x="584" y="176"/>
                </a:cubicBezTo>
                <a:cubicBezTo>
                  <a:pt x="585" y="176"/>
                  <a:pt x="585" y="174"/>
                  <a:pt x="585" y="173"/>
                </a:cubicBezTo>
                <a:cubicBezTo>
                  <a:pt x="585" y="173"/>
                  <a:pt x="584" y="173"/>
                  <a:pt x="584" y="172"/>
                </a:cubicBezTo>
                <a:cubicBezTo>
                  <a:pt x="587" y="172"/>
                  <a:pt x="589" y="172"/>
                  <a:pt x="592" y="172"/>
                </a:cubicBezTo>
                <a:cubicBezTo>
                  <a:pt x="594" y="173"/>
                  <a:pt x="595" y="172"/>
                  <a:pt x="597" y="172"/>
                </a:cubicBezTo>
                <a:cubicBezTo>
                  <a:pt x="598" y="172"/>
                  <a:pt x="599" y="172"/>
                  <a:pt x="601" y="172"/>
                </a:cubicBezTo>
                <a:cubicBezTo>
                  <a:pt x="601" y="173"/>
                  <a:pt x="601" y="173"/>
                  <a:pt x="601" y="174"/>
                </a:cubicBezTo>
                <a:cubicBezTo>
                  <a:pt x="601" y="174"/>
                  <a:pt x="601" y="173"/>
                  <a:pt x="602" y="173"/>
                </a:cubicBezTo>
                <a:cubicBezTo>
                  <a:pt x="604" y="173"/>
                  <a:pt x="604" y="175"/>
                  <a:pt x="606" y="175"/>
                </a:cubicBezTo>
                <a:cubicBezTo>
                  <a:pt x="607" y="175"/>
                  <a:pt x="606" y="174"/>
                  <a:pt x="606" y="174"/>
                </a:cubicBezTo>
                <a:cubicBezTo>
                  <a:pt x="606" y="172"/>
                  <a:pt x="610" y="172"/>
                  <a:pt x="611" y="171"/>
                </a:cubicBezTo>
                <a:cubicBezTo>
                  <a:pt x="612" y="171"/>
                  <a:pt x="613" y="171"/>
                  <a:pt x="614" y="171"/>
                </a:cubicBezTo>
                <a:cubicBezTo>
                  <a:pt x="613" y="172"/>
                  <a:pt x="611" y="172"/>
                  <a:pt x="611" y="174"/>
                </a:cubicBezTo>
                <a:cubicBezTo>
                  <a:pt x="611" y="174"/>
                  <a:pt x="612" y="176"/>
                  <a:pt x="613" y="176"/>
                </a:cubicBezTo>
                <a:cubicBezTo>
                  <a:pt x="615" y="176"/>
                  <a:pt x="615" y="177"/>
                  <a:pt x="617" y="177"/>
                </a:cubicBezTo>
                <a:cubicBezTo>
                  <a:pt x="618" y="177"/>
                  <a:pt x="617" y="174"/>
                  <a:pt x="617" y="174"/>
                </a:cubicBezTo>
                <a:cubicBezTo>
                  <a:pt x="617" y="173"/>
                  <a:pt x="616" y="172"/>
                  <a:pt x="616" y="171"/>
                </a:cubicBezTo>
                <a:cubicBezTo>
                  <a:pt x="616" y="171"/>
                  <a:pt x="615" y="171"/>
                  <a:pt x="615" y="171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1"/>
                  <a:pt x="618" y="171"/>
                  <a:pt x="618" y="171"/>
                </a:cubicBezTo>
                <a:cubicBezTo>
                  <a:pt x="619" y="171"/>
                  <a:pt x="620" y="171"/>
                  <a:pt x="620" y="172"/>
                </a:cubicBezTo>
                <a:cubicBezTo>
                  <a:pt x="621" y="172"/>
                  <a:pt x="621" y="171"/>
                  <a:pt x="621" y="171"/>
                </a:cubicBezTo>
                <a:cubicBezTo>
                  <a:pt x="622" y="171"/>
                  <a:pt x="622" y="172"/>
                  <a:pt x="622" y="172"/>
                </a:cubicBezTo>
                <a:cubicBezTo>
                  <a:pt x="622" y="172"/>
                  <a:pt x="623" y="172"/>
                  <a:pt x="623" y="172"/>
                </a:cubicBezTo>
                <a:cubicBezTo>
                  <a:pt x="622" y="172"/>
                  <a:pt x="621" y="173"/>
                  <a:pt x="621" y="174"/>
                </a:cubicBezTo>
                <a:cubicBezTo>
                  <a:pt x="621" y="174"/>
                  <a:pt x="622" y="176"/>
                  <a:pt x="623" y="176"/>
                </a:cubicBezTo>
                <a:cubicBezTo>
                  <a:pt x="623" y="176"/>
                  <a:pt x="624" y="176"/>
                  <a:pt x="624" y="176"/>
                </a:cubicBezTo>
                <a:cubicBezTo>
                  <a:pt x="624" y="176"/>
                  <a:pt x="624" y="176"/>
                  <a:pt x="625" y="176"/>
                </a:cubicBezTo>
                <a:cubicBezTo>
                  <a:pt x="626" y="176"/>
                  <a:pt x="626" y="175"/>
                  <a:pt x="628" y="175"/>
                </a:cubicBezTo>
                <a:cubicBezTo>
                  <a:pt x="629" y="175"/>
                  <a:pt x="626" y="174"/>
                  <a:pt x="626" y="174"/>
                </a:cubicBezTo>
                <a:cubicBezTo>
                  <a:pt x="626" y="173"/>
                  <a:pt x="627" y="172"/>
                  <a:pt x="627" y="171"/>
                </a:cubicBezTo>
                <a:cubicBezTo>
                  <a:pt x="628" y="171"/>
                  <a:pt x="628" y="172"/>
                  <a:pt x="629" y="172"/>
                </a:cubicBezTo>
                <a:cubicBezTo>
                  <a:pt x="630" y="172"/>
                  <a:pt x="630" y="171"/>
                  <a:pt x="631" y="171"/>
                </a:cubicBezTo>
                <a:cubicBezTo>
                  <a:pt x="632" y="171"/>
                  <a:pt x="633" y="171"/>
                  <a:pt x="633" y="171"/>
                </a:cubicBezTo>
                <a:cubicBezTo>
                  <a:pt x="633" y="172"/>
                  <a:pt x="634" y="173"/>
                  <a:pt x="634" y="174"/>
                </a:cubicBezTo>
                <a:cubicBezTo>
                  <a:pt x="634" y="174"/>
                  <a:pt x="634" y="176"/>
                  <a:pt x="634" y="176"/>
                </a:cubicBezTo>
                <a:cubicBezTo>
                  <a:pt x="634" y="176"/>
                  <a:pt x="634" y="175"/>
                  <a:pt x="635" y="175"/>
                </a:cubicBezTo>
                <a:cubicBezTo>
                  <a:pt x="636" y="175"/>
                  <a:pt x="636" y="176"/>
                  <a:pt x="637" y="176"/>
                </a:cubicBezTo>
                <a:cubicBezTo>
                  <a:pt x="637" y="176"/>
                  <a:pt x="638" y="176"/>
                  <a:pt x="639" y="176"/>
                </a:cubicBezTo>
                <a:cubicBezTo>
                  <a:pt x="640" y="176"/>
                  <a:pt x="639" y="175"/>
                  <a:pt x="639" y="174"/>
                </a:cubicBezTo>
                <a:cubicBezTo>
                  <a:pt x="639" y="173"/>
                  <a:pt x="640" y="173"/>
                  <a:pt x="640" y="172"/>
                </a:cubicBezTo>
                <a:cubicBezTo>
                  <a:pt x="640" y="172"/>
                  <a:pt x="640" y="172"/>
                  <a:pt x="641" y="172"/>
                </a:cubicBezTo>
                <a:cubicBezTo>
                  <a:pt x="641" y="172"/>
                  <a:pt x="641" y="172"/>
                  <a:pt x="641" y="172"/>
                </a:cubicBezTo>
                <a:cubicBezTo>
                  <a:pt x="642" y="173"/>
                  <a:pt x="642" y="172"/>
                  <a:pt x="642" y="172"/>
                </a:cubicBezTo>
                <a:cubicBezTo>
                  <a:pt x="644" y="172"/>
                  <a:pt x="648" y="172"/>
                  <a:pt x="651" y="172"/>
                </a:cubicBezTo>
                <a:cubicBezTo>
                  <a:pt x="652" y="172"/>
                  <a:pt x="653" y="172"/>
                  <a:pt x="652" y="172"/>
                </a:cubicBezTo>
                <a:cubicBezTo>
                  <a:pt x="653" y="172"/>
                  <a:pt x="653" y="172"/>
                  <a:pt x="654" y="172"/>
                </a:cubicBezTo>
                <a:cubicBezTo>
                  <a:pt x="654" y="173"/>
                  <a:pt x="655" y="172"/>
                  <a:pt x="656" y="172"/>
                </a:cubicBezTo>
                <a:cubicBezTo>
                  <a:pt x="656" y="173"/>
                  <a:pt x="656" y="173"/>
                  <a:pt x="656" y="174"/>
                </a:cubicBezTo>
                <a:cubicBezTo>
                  <a:pt x="656" y="175"/>
                  <a:pt x="656" y="175"/>
                  <a:pt x="657" y="175"/>
                </a:cubicBezTo>
                <a:cubicBezTo>
                  <a:pt x="659" y="175"/>
                  <a:pt x="659" y="177"/>
                  <a:pt x="661" y="177"/>
                </a:cubicBezTo>
                <a:cubicBezTo>
                  <a:pt x="662" y="177"/>
                  <a:pt x="660" y="175"/>
                  <a:pt x="660" y="174"/>
                </a:cubicBezTo>
                <a:cubicBezTo>
                  <a:pt x="660" y="173"/>
                  <a:pt x="661" y="173"/>
                  <a:pt x="663" y="173"/>
                </a:cubicBezTo>
                <a:cubicBezTo>
                  <a:pt x="664" y="173"/>
                  <a:pt x="665" y="172"/>
                  <a:pt x="666" y="172"/>
                </a:cubicBezTo>
                <a:cubicBezTo>
                  <a:pt x="667" y="173"/>
                  <a:pt x="668" y="173"/>
                  <a:pt x="669" y="173"/>
                </a:cubicBezTo>
                <a:cubicBezTo>
                  <a:pt x="669" y="173"/>
                  <a:pt x="668" y="173"/>
                  <a:pt x="668" y="174"/>
                </a:cubicBezTo>
                <a:cubicBezTo>
                  <a:pt x="668" y="175"/>
                  <a:pt x="667" y="178"/>
                  <a:pt x="668" y="178"/>
                </a:cubicBezTo>
                <a:cubicBezTo>
                  <a:pt x="669" y="178"/>
                  <a:pt x="670" y="176"/>
                  <a:pt x="671" y="175"/>
                </a:cubicBezTo>
                <a:cubicBezTo>
                  <a:pt x="671" y="175"/>
                  <a:pt x="671" y="175"/>
                  <a:pt x="671" y="174"/>
                </a:cubicBezTo>
                <a:cubicBezTo>
                  <a:pt x="671" y="173"/>
                  <a:pt x="671" y="173"/>
                  <a:pt x="672" y="173"/>
                </a:cubicBezTo>
                <a:cubicBezTo>
                  <a:pt x="672" y="173"/>
                  <a:pt x="672" y="173"/>
                  <a:pt x="673" y="173"/>
                </a:cubicBezTo>
                <a:cubicBezTo>
                  <a:pt x="673" y="173"/>
                  <a:pt x="673" y="173"/>
                  <a:pt x="673" y="173"/>
                </a:cubicBezTo>
                <a:cubicBezTo>
                  <a:pt x="675" y="173"/>
                  <a:pt x="676" y="173"/>
                  <a:pt x="678" y="173"/>
                </a:cubicBezTo>
                <a:cubicBezTo>
                  <a:pt x="677" y="173"/>
                  <a:pt x="675" y="173"/>
                  <a:pt x="675" y="174"/>
                </a:cubicBezTo>
                <a:cubicBezTo>
                  <a:pt x="675" y="174"/>
                  <a:pt x="674" y="174"/>
                  <a:pt x="674" y="174"/>
                </a:cubicBezTo>
                <a:cubicBezTo>
                  <a:pt x="674" y="174"/>
                  <a:pt x="672" y="174"/>
                  <a:pt x="671" y="174"/>
                </a:cubicBezTo>
                <a:cubicBezTo>
                  <a:pt x="672" y="174"/>
                  <a:pt x="673" y="174"/>
                  <a:pt x="674" y="174"/>
                </a:cubicBezTo>
                <a:cubicBezTo>
                  <a:pt x="674" y="174"/>
                  <a:pt x="674" y="174"/>
                  <a:pt x="674" y="175"/>
                </a:cubicBezTo>
                <a:cubicBezTo>
                  <a:pt x="674" y="175"/>
                  <a:pt x="676" y="175"/>
                  <a:pt x="677" y="174"/>
                </a:cubicBezTo>
                <a:cubicBezTo>
                  <a:pt x="678" y="174"/>
                  <a:pt x="678" y="174"/>
                  <a:pt x="678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79" y="175"/>
                  <a:pt x="679" y="175"/>
                  <a:pt x="679" y="175"/>
                </a:cubicBezTo>
                <a:cubicBezTo>
                  <a:pt x="680" y="175"/>
                  <a:pt x="681" y="175"/>
                  <a:pt x="682" y="175"/>
                </a:cubicBezTo>
                <a:cubicBezTo>
                  <a:pt x="681" y="175"/>
                  <a:pt x="679" y="175"/>
                  <a:pt x="679" y="174"/>
                </a:cubicBezTo>
                <a:cubicBezTo>
                  <a:pt x="679" y="174"/>
                  <a:pt x="679" y="174"/>
                  <a:pt x="679" y="174"/>
                </a:cubicBezTo>
                <a:cubicBezTo>
                  <a:pt x="681" y="174"/>
                  <a:pt x="682" y="174"/>
                  <a:pt x="684" y="174"/>
                </a:cubicBezTo>
                <a:cubicBezTo>
                  <a:pt x="684" y="174"/>
                  <a:pt x="684" y="174"/>
                  <a:pt x="684" y="175"/>
                </a:cubicBezTo>
                <a:cubicBezTo>
                  <a:pt x="683" y="174"/>
                  <a:pt x="682" y="174"/>
                  <a:pt x="682" y="175"/>
                </a:cubicBezTo>
                <a:cubicBezTo>
                  <a:pt x="683" y="176"/>
                  <a:pt x="684" y="175"/>
                  <a:pt x="685" y="175"/>
                </a:cubicBezTo>
                <a:cubicBezTo>
                  <a:pt x="684" y="175"/>
                  <a:pt x="684" y="175"/>
                  <a:pt x="684" y="175"/>
                </a:cubicBezTo>
                <a:cubicBezTo>
                  <a:pt x="684" y="174"/>
                  <a:pt x="684" y="174"/>
                  <a:pt x="684" y="174"/>
                </a:cubicBezTo>
                <a:cubicBezTo>
                  <a:pt x="686" y="174"/>
                  <a:pt x="688" y="174"/>
                  <a:pt x="690" y="174"/>
                </a:cubicBezTo>
                <a:cubicBezTo>
                  <a:pt x="690" y="175"/>
                  <a:pt x="690" y="175"/>
                  <a:pt x="690" y="175"/>
                </a:cubicBezTo>
                <a:cubicBezTo>
                  <a:pt x="690" y="175"/>
                  <a:pt x="689" y="177"/>
                  <a:pt x="690" y="177"/>
                </a:cubicBezTo>
                <a:cubicBezTo>
                  <a:pt x="692" y="177"/>
                  <a:pt x="692" y="175"/>
                  <a:pt x="694" y="175"/>
                </a:cubicBezTo>
                <a:cubicBezTo>
                  <a:pt x="695" y="175"/>
                  <a:pt x="694" y="175"/>
                  <a:pt x="694" y="175"/>
                </a:cubicBezTo>
                <a:cubicBezTo>
                  <a:pt x="694" y="175"/>
                  <a:pt x="694" y="174"/>
                  <a:pt x="694" y="174"/>
                </a:cubicBezTo>
                <a:cubicBezTo>
                  <a:pt x="694" y="174"/>
                  <a:pt x="695" y="174"/>
                  <a:pt x="695" y="174"/>
                </a:cubicBezTo>
                <a:cubicBezTo>
                  <a:pt x="695" y="174"/>
                  <a:pt x="695" y="173"/>
                  <a:pt x="695" y="173"/>
                </a:cubicBezTo>
                <a:cubicBezTo>
                  <a:pt x="696" y="173"/>
                  <a:pt x="697" y="173"/>
                  <a:pt x="698" y="173"/>
                </a:cubicBezTo>
                <a:cubicBezTo>
                  <a:pt x="697" y="174"/>
                  <a:pt x="697" y="174"/>
                  <a:pt x="697" y="175"/>
                </a:cubicBezTo>
                <a:cubicBezTo>
                  <a:pt x="697" y="175"/>
                  <a:pt x="698" y="175"/>
                  <a:pt x="699" y="174"/>
                </a:cubicBezTo>
                <a:cubicBezTo>
                  <a:pt x="699" y="174"/>
                  <a:pt x="700" y="174"/>
                  <a:pt x="700" y="174"/>
                </a:cubicBezTo>
                <a:cubicBezTo>
                  <a:pt x="700" y="174"/>
                  <a:pt x="700" y="174"/>
                  <a:pt x="700" y="174"/>
                </a:cubicBezTo>
                <a:cubicBezTo>
                  <a:pt x="701" y="174"/>
                  <a:pt x="701" y="174"/>
                  <a:pt x="701" y="174"/>
                </a:cubicBezTo>
                <a:cubicBezTo>
                  <a:pt x="703" y="175"/>
                  <a:pt x="705" y="174"/>
                  <a:pt x="707" y="174"/>
                </a:cubicBezTo>
                <a:cubicBezTo>
                  <a:pt x="708" y="175"/>
                  <a:pt x="709" y="175"/>
                  <a:pt x="709" y="175"/>
                </a:cubicBezTo>
                <a:cubicBezTo>
                  <a:pt x="709" y="175"/>
                  <a:pt x="709" y="175"/>
                  <a:pt x="709" y="174"/>
                </a:cubicBezTo>
                <a:cubicBezTo>
                  <a:pt x="709" y="175"/>
                  <a:pt x="710" y="175"/>
                  <a:pt x="710" y="175"/>
                </a:cubicBezTo>
                <a:cubicBezTo>
                  <a:pt x="714" y="174"/>
                  <a:pt x="717" y="175"/>
                  <a:pt x="721" y="175"/>
                </a:cubicBezTo>
                <a:cubicBezTo>
                  <a:pt x="724" y="175"/>
                  <a:pt x="727" y="174"/>
                  <a:pt x="730" y="174"/>
                </a:cubicBezTo>
                <a:cubicBezTo>
                  <a:pt x="729" y="174"/>
                  <a:pt x="726" y="174"/>
                  <a:pt x="724" y="174"/>
                </a:cubicBezTo>
                <a:cubicBezTo>
                  <a:pt x="727" y="173"/>
                  <a:pt x="735" y="173"/>
                  <a:pt x="740" y="173"/>
                </a:cubicBezTo>
                <a:cubicBezTo>
                  <a:pt x="740" y="173"/>
                  <a:pt x="741" y="173"/>
                  <a:pt x="742" y="172"/>
                </a:cubicBezTo>
                <a:cubicBezTo>
                  <a:pt x="743" y="172"/>
                  <a:pt x="747" y="173"/>
                  <a:pt x="748" y="173"/>
                </a:cubicBezTo>
                <a:cubicBezTo>
                  <a:pt x="749" y="173"/>
                  <a:pt x="749" y="173"/>
                  <a:pt x="750" y="173"/>
                </a:cubicBezTo>
                <a:cubicBezTo>
                  <a:pt x="751" y="173"/>
                  <a:pt x="753" y="173"/>
                  <a:pt x="755" y="173"/>
                </a:cubicBezTo>
                <a:cubicBezTo>
                  <a:pt x="755" y="174"/>
                  <a:pt x="756" y="173"/>
                  <a:pt x="757" y="174"/>
                </a:cubicBezTo>
                <a:cubicBezTo>
                  <a:pt x="757" y="174"/>
                  <a:pt x="758" y="174"/>
                  <a:pt x="757" y="174"/>
                </a:cubicBezTo>
                <a:cubicBezTo>
                  <a:pt x="758" y="174"/>
                  <a:pt x="758" y="174"/>
                  <a:pt x="758" y="174"/>
                </a:cubicBezTo>
                <a:cubicBezTo>
                  <a:pt x="759" y="173"/>
                  <a:pt x="761" y="175"/>
                  <a:pt x="763" y="174"/>
                </a:cubicBezTo>
                <a:cubicBezTo>
                  <a:pt x="764" y="174"/>
                  <a:pt x="763" y="174"/>
                  <a:pt x="764" y="173"/>
                </a:cubicBezTo>
                <a:cubicBezTo>
                  <a:pt x="765" y="173"/>
                  <a:pt x="769" y="174"/>
                  <a:pt x="770" y="173"/>
                </a:cubicBezTo>
                <a:cubicBezTo>
                  <a:pt x="769" y="173"/>
                  <a:pt x="767" y="173"/>
                  <a:pt x="765" y="173"/>
                </a:cubicBezTo>
                <a:cubicBezTo>
                  <a:pt x="761" y="173"/>
                  <a:pt x="758" y="172"/>
                  <a:pt x="754" y="172"/>
                </a:cubicBezTo>
                <a:cubicBezTo>
                  <a:pt x="754" y="172"/>
                  <a:pt x="753" y="172"/>
                  <a:pt x="752" y="172"/>
                </a:cubicBezTo>
                <a:cubicBezTo>
                  <a:pt x="751" y="172"/>
                  <a:pt x="749" y="172"/>
                  <a:pt x="747" y="172"/>
                </a:cubicBezTo>
                <a:cubicBezTo>
                  <a:pt x="746" y="173"/>
                  <a:pt x="745" y="172"/>
                  <a:pt x="743" y="172"/>
                </a:cubicBezTo>
                <a:cubicBezTo>
                  <a:pt x="743" y="172"/>
                  <a:pt x="745" y="172"/>
                  <a:pt x="746" y="172"/>
                </a:cubicBezTo>
                <a:cubicBezTo>
                  <a:pt x="748" y="172"/>
                  <a:pt x="749" y="171"/>
                  <a:pt x="750" y="171"/>
                </a:cubicBezTo>
                <a:cubicBezTo>
                  <a:pt x="751" y="171"/>
                  <a:pt x="752" y="171"/>
                  <a:pt x="752" y="171"/>
                </a:cubicBezTo>
                <a:cubicBezTo>
                  <a:pt x="753" y="171"/>
                  <a:pt x="753" y="171"/>
                  <a:pt x="753" y="171"/>
                </a:cubicBezTo>
                <a:cubicBezTo>
                  <a:pt x="754" y="171"/>
                  <a:pt x="756" y="171"/>
                  <a:pt x="758" y="171"/>
                </a:cubicBezTo>
                <a:cubicBezTo>
                  <a:pt x="759" y="171"/>
                  <a:pt x="760" y="171"/>
                  <a:pt x="762" y="171"/>
                </a:cubicBezTo>
                <a:cubicBezTo>
                  <a:pt x="763" y="171"/>
                  <a:pt x="764" y="171"/>
                  <a:pt x="765" y="171"/>
                </a:cubicBezTo>
                <a:cubicBezTo>
                  <a:pt x="768" y="171"/>
                  <a:pt x="771" y="171"/>
                  <a:pt x="773" y="171"/>
                </a:cubicBezTo>
                <a:cubicBezTo>
                  <a:pt x="774" y="171"/>
                  <a:pt x="774" y="171"/>
                  <a:pt x="775" y="171"/>
                </a:cubicBezTo>
                <a:cubicBezTo>
                  <a:pt x="776" y="171"/>
                  <a:pt x="775" y="171"/>
                  <a:pt x="776" y="171"/>
                </a:cubicBezTo>
                <a:cubicBezTo>
                  <a:pt x="777" y="171"/>
                  <a:pt x="777" y="171"/>
                  <a:pt x="777" y="171"/>
                </a:cubicBezTo>
                <a:cubicBezTo>
                  <a:pt x="779" y="171"/>
                  <a:pt x="780" y="171"/>
                  <a:pt x="782" y="171"/>
                </a:cubicBezTo>
                <a:cubicBezTo>
                  <a:pt x="784" y="171"/>
                  <a:pt x="787" y="171"/>
                  <a:pt x="791" y="171"/>
                </a:cubicBezTo>
                <a:cubicBezTo>
                  <a:pt x="789" y="172"/>
                  <a:pt x="788" y="171"/>
                  <a:pt x="786" y="172"/>
                </a:cubicBezTo>
                <a:cubicBezTo>
                  <a:pt x="786" y="172"/>
                  <a:pt x="786" y="172"/>
                  <a:pt x="785" y="172"/>
                </a:cubicBezTo>
                <a:cubicBezTo>
                  <a:pt x="785" y="172"/>
                  <a:pt x="784" y="172"/>
                  <a:pt x="784" y="172"/>
                </a:cubicBezTo>
                <a:cubicBezTo>
                  <a:pt x="783" y="172"/>
                  <a:pt x="783" y="172"/>
                  <a:pt x="783" y="172"/>
                </a:cubicBezTo>
                <a:cubicBezTo>
                  <a:pt x="782" y="172"/>
                  <a:pt x="782" y="172"/>
                  <a:pt x="782" y="172"/>
                </a:cubicBezTo>
                <a:cubicBezTo>
                  <a:pt x="781" y="172"/>
                  <a:pt x="780" y="172"/>
                  <a:pt x="778" y="172"/>
                </a:cubicBezTo>
                <a:cubicBezTo>
                  <a:pt x="776" y="172"/>
                  <a:pt x="774" y="173"/>
                  <a:pt x="771" y="173"/>
                </a:cubicBezTo>
                <a:cubicBezTo>
                  <a:pt x="771" y="172"/>
                  <a:pt x="771" y="172"/>
                  <a:pt x="770" y="172"/>
                </a:cubicBezTo>
                <a:cubicBezTo>
                  <a:pt x="770" y="172"/>
                  <a:pt x="771" y="173"/>
                  <a:pt x="771" y="174"/>
                </a:cubicBezTo>
                <a:cubicBezTo>
                  <a:pt x="768" y="174"/>
                  <a:pt x="768" y="174"/>
                  <a:pt x="768" y="174"/>
                </a:cubicBezTo>
                <a:cubicBezTo>
                  <a:pt x="768" y="175"/>
                  <a:pt x="772" y="174"/>
                  <a:pt x="774" y="174"/>
                </a:cubicBezTo>
                <a:cubicBezTo>
                  <a:pt x="778" y="174"/>
                  <a:pt x="783" y="175"/>
                  <a:pt x="787" y="174"/>
                </a:cubicBezTo>
                <a:cubicBezTo>
                  <a:pt x="791" y="174"/>
                  <a:pt x="797" y="174"/>
                  <a:pt x="801" y="175"/>
                </a:cubicBezTo>
                <a:cubicBezTo>
                  <a:pt x="810" y="175"/>
                  <a:pt x="822" y="174"/>
                  <a:pt x="830" y="175"/>
                </a:cubicBezTo>
                <a:cubicBezTo>
                  <a:pt x="831" y="175"/>
                  <a:pt x="833" y="174"/>
                  <a:pt x="834" y="174"/>
                </a:cubicBezTo>
                <a:cubicBezTo>
                  <a:pt x="837" y="174"/>
                  <a:pt x="841" y="175"/>
                  <a:pt x="844" y="175"/>
                </a:cubicBezTo>
                <a:cubicBezTo>
                  <a:pt x="846" y="175"/>
                  <a:pt x="848" y="174"/>
                  <a:pt x="850" y="174"/>
                </a:cubicBezTo>
                <a:cubicBezTo>
                  <a:pt x="856" y="174"/>
                  <a:pt x="862" y="174"/>
                  <a:pt x="869" y="174"/>
                </a:cubicBezTo>
                <a:cubicBezTo>
                  <a:pt x="870" y="174"/>
                  <a:pt x="871" y="174"/>
                  <a:pt x="872" y="174"/>
                </a:cubicBezTo>
                <a:cubicBezTo>
                  <a:pt x="874" y="173"/>
                  <a:pt x="875" y="173"/>
                  <a:pt x="877" y="172"/>
                </a:cubicBezTo>
                <a:cubicBezTo>
                  <a:pt x="877" y="171"/>
                  <a:pt x="874" y="169"/>
                  <a:pt x="875" y="170"/>
                </a:cubicBezTo>
                <a:cubicBezTo>
                  <a:pt x="878" y="171"/>
                  <a:pt x="880" y="168"/>
                  <a:pt x="884" y="169"/>
                </a:cubicBezTo>
                <a:cubicBezTo>
                  <a:pt x="884" y="169"/>
                  <a:pt x="886" y="173"/>
                  <a:pt x="886" y="174"/>
                </a:cubicBezTo>
                <a:cubicBezTo>
                  <a:pt x="890" y="174"/>
                  <a:pt x="893" y="174"/>
                  <a:pt x="897" y="174"/>
                </a:cubicBezTo>
                <a:cubicBezTo>
                  <a:pt x="899" y="174"/>
                  <a:pt x="902" y="174"/>
                  <a:pt x="905" y="174"/>
                </a:cubicBezTo>
                <a:cubicBezTo>
                  <a:pt x="906" y="174"/>
                  <a:pt x="907" y="174"/>
                  <a:pt x="909" y="174"/>
                </a:cubicBezTo>
                <a:cubicBezTo>
                  <a:pt x="909" y="174"/>
                  <a:pt x="910" y="174"/>
                  <a:pt x="910" y="174"/>
                </a:cubicBezTo>
                <a:cubicBezTo>
                  <a:pt x="910" y="174"/>
                  <a:pt x="910" y="174"/>
                  <a:pt x="910" y="174"/>
                </a:cubicBezTo>
                <a:cubicBezTo>
                  <a:pt x="910" y="174"/>
                  <a:pt x="910" y="174"/>
                  <a:pt x="911" y="174"/>
                </a:cubicBezTo>
                <a:cubicBezTo>
                  <a:pt x="911" y="174"/>
                  <a:pt x="911" y="174"/>
                  <a:pt x="911" y="174"/>
                </a:cubicBezTo>
                <a:cubicBezTo>
                  <a:pt x="913" y="173"/>
                  <a:pt x="913" y="173"/>
                  <a:pt x="915" y="171"/>
                </a:cubicBezTo>
                <a:cubicBezTo>
                  <a:pt x="915" y="171"/>
                  <a:pt x="915" y="171"/>
                  <a:pt x="915" y="171"/>
                </a:cubicBezTo>
                <a:cubicBezTo>
                  <a:pt x="912" y="171"/>
                  <a:pt x="909" y="171"/>
                  <a:pt x="907" y="171"/>
                </a:cubicBezTo>
                <a:cubicBezTo>
                  <a:pt x="909" y="171"/>
                  <a:pt x="912" y="170"/>
                  <a:pt x="914" y="170"/>
                </a:cubicBezTo>
                <a:cubicBezTo>
                  <a:pt x="914" y="170"/>
                  <a:pt x="913" y="169"/>
                  <a:pt x="914" y="169"/>
                </a:cubicBezTo>
                <a:cubicBezTo>
                  <a:pt x="915" y="170"/>
                  <a:pt x="916" y="170"/>
                  <a:pt x="917" y="170"/>
                </a:cubicBezTo>
                <a:cubicBezTo>
                  <a:pt x="921" y="170"/>
                  <a:pt x="925" y="170"/>
                  <a:pt x="929" y="170"/>
                </a:cubicBezTo>
                <a:cubicBezTo>
                  <a:pt x="928" y="171"/>
                  <a:pt x="927" y="170"/>
                  <a:pt x="926" y="170"/>
                </a:cubicBezTo>
                <a:cubicBezTo>
                  <a:pt x="925" y="170"/>
                  <a:pt x="924" y="171"/>
                  <a:pt x="923" y="171"/>
                </a:cubicBezTo>
                <a:cubicBezTo>
                  <a:pt x="923" y="170"/>
                  <a:pt x="923" y="171"/>
                  <a:pt x="923" y="171"/>
                </a:cubicBezTo>
                <a:cubicBezTo>
                  <a:pt x="922" y="171"/>
                  <a:pt x="920" y="171"/>
                  <a:pt x="919" y="171"/>
                </a:cubicBezTo>
                <a:cubicBezTo>
                  <a:pt x="919" y="171"/>
                  <a:pt x="920" y="171"/>
                  <a:pt x="920" y="171"/>
                </a:cubicBezTo>
                <a:cubicBezTo>
                  <a:pt x="920" y="171"/>
                  <a:pt x="921" y="172"/>
                  <a:pt x="921" y="172"/>
                </a:cubicBezTo>
                <a:cubicBezTo>
                  <a:pt x="922" y="172"/>
                  <a:pt x="923" y="172"/>
                  <a:pt x="924" y="172"/>
                </a:cubicBezTo>
                <a:cubicBezTo>
                  <a:pt x="924" y="172"/>
                  <a:pt x="924" y="173"/>
                  <a:pt x="924" y="173"/>
                </a:cubicBezTo>
                <a:cubicBezTo>
                  <a:pt x="923" y="173"/>
                  <a:pt x="923" y="173"/>
                  <a:pt x="923" y="173"/>
                </a:cubicBezTo>
                <a:cubicBezTo>
                  <a:pt x="923" y="173"/>
                  <a:pt x="924" y="173"/>
                  <a:pt x="924" y="174"/>
                </a:cubicBezTo>
                <a:cubicBezTo>
                  <a:pt x="925" y="174"/>
                  <a:pt x="927" y="174"/>
                  <a:pt x="928" y="174"/>
                </a:cubicBezTo>
                <a:cubicBezTo>
                  <a:pt x="929" y="173"/>
                  <a:pt x="931" y="172"/>
                  <a:pt x="931" y="172"/>
                </a:cubicBezTo>
                <a:cubicBezTo>
                  <a:pt x="931" y="172"/>
                  <a:pt x="931" y="172"/>
                  <a:pt x="932" y="172"/>
                </a:cubicBezTo>
                <a:cubicBezTo>
                  <a:pt x="933" y="171"/>
                  <a:pt x="935" y="171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70"/>
                  <a:pt x="935" y="170"/>
                </a:cubicBezTo>
                <a:cubicBezTo>
                  <a:pt x="935" y="170"/>
                  <a:pt x="935" y="169"/>
                  <a:pt x="935" y="169"/>
                </a:cubicBezTo>
                <a:cubicBezTo>
                  <a:pt x="934" y="167"/>
                  <a:pt x="928" y="165"/>
                  <a:pt x="929" y="163"/>
                </a:cubicBezTo>
                <a:cubicBezTo>
                  <a:pt x="929" y="162"/>
                  <a:pt x="934" y="166"/>
                  <a:pt x="935" y="166"/>
                </a:cubicBezTo>
                <a:cubicBezTo>
                  <a:pt x="938" y="167"/>
                  <a:pt x="940" y="164"/>
                  <a:pt x="944" y="165"/>
                </a:cubicBezTo>
                <a:cubicBezTo>
                  <a:pt x="945" y="165"/>
                  <a:pt x="948" y="168"/>
                  <a:pt x="948" y="169"/>
                </a:cubicBezTo>
                <a:cubicBezTo>
                  <a:pt x="947" y="171"/>
                  <a:pt x="941" y="169"/>
                  <a:pt x="938" y="171"/>
                </a:cubicBezTo>
                <a:cubicBezTo>
                  <a:pt x="939" y="171"/>
                  <a:pt x="939" y="171"/>
                  <a:pt x="940" y="171"/>
                </a:cubicBezTo>
                <a:cubicBezTo>
                  <a:pt x="940" y="171"/>
                  <a:pt x="938" y="172"/>
                  <a:pt x="938" y="171"/>
                </a:cubicBezTo>
                <a:cubicBezTo>
                  <a:pt x="938" y="171"/>
                  <a:pt x="938" y="171"/>
                  <a:pt x="938" y="171"/>
                </a:cubicBezTo>
                <a:cubicBezTo>
                  <a:pt x="936" y="171"/>
                  <a:pt x="934" y="173"/>
                  <a:pt x="932" y="173"/>
                </a:cubicBezTo>
                <a:cubicBezTo>
                  <a:pt x="932" y="173"/>
                  <a:pt x="932" y="173"/>
                  <a:pt x="933" y="174"/>
                </a:cubicBezTo>
                <a:cubicBezTo>
                  <a:pt x="935" y="174"/>
                  <a:pt x="938" y="174"/>
                  <a:pt x="941" y="173"/>
                </a:cubicBezTo>
                <a:cubicBezTo>
                  <a:pt x="940" y="173"/>
                  <a:pt x="938" y="173"/>
                  <a:pt x="937" y="173"/>
                </a:cubicBezTo>
                <a:cubicBezTo>
                  <a:pt x="938" y="172"/>
                  <a:pt x="940" y="173"/>
                  <a:pt x="942" y="172"/>
                </a:cubicBezTo>
                <a:cubicBezTo>
                  <a:pt x="942" y="173"/>
                  <a:pt x="942" y="173"/>
                  <a:pt x="942" y="173"/>
                </a:cubicBezTo>
                <a:cubicBezTo>
                  <a:pt x="945" y="173"/>
                  <a:pt x="948" y="173"/>
                  <a:pt x="952" y="173"/>
                </a:cubicBezTo>
                <a:cubicBezTo>
                  <a:pt x="950" y="172"/>
                  <a:pt x="948" y="171"/>
                  <a:pt x="949" y="169"/>
                </a:cubicBezTo>
                <a:cubicBezTo>
                  <a:pt x="950" y="169"/>
                  <a:pt x="951" y="168"/>
                  <a:pt x="952" y="169"/>
                </a:cubicBezTo>
                <a:cubicBezTo>
                  <a:pt x="956" y="170"/>
                  <a:pt x="955" y="170"/>
                  <a:pt x="958" y="171"/>
                </a:cubicBezTo>
                <a:cubicBezTo>
                  <a:pt x="959" y="171"/>
                  <a:pt x="962" y="173"/>
                  <a:pt x="962" y="173"/>
                </a:cubicBezTo>
                <a:cubicBezTo>
                  <a:pt x="963" y="173"/>
                  <a:pt x="965" y="173"/>
                  <a:pt x="966" y="173"/>
                </a:cubicBezTo>
                <a:cubicBezTo>
                  <a:pt x="967" y="172"/>
                  <a:pt x="970" y="170"/>
                  <a:pt x="970" y="171"/>
                </a:cubicBezTo>
                <a:cubicBezTo>
                  <a:pt x="972" y="171"/>
                  <a:pt x="972" y="172"/>
                  <a:pt x="972" y="174"/>
                </a:cubicBezTo>
                <a:cubicBezTo>
                  <a:pt x="972" y="174"/>
                  <a:pt x="972" y="174"/>
                  <a:pt x="973" y="174"/>
                </a:cubicBezTo>
                <a:cubicBezTo>
                  <a:pt x="974" y="174"/>
                  <a:pt x="975" y="173"/>
                  <a:pt x="976" y="174"/>
                </a:cubicBezTo>
                <a:cubicBezTo>
                  <a:pt x="977" y="174"/>
                  <a:pt x="977" y="174"/>
                  <a:pt x="978" y="173"/>
                </a:cubicBezTo>
                <a:cubicBezTo>
                  <a:pt x="981" y="174"/>
                  <a:pt x="984" y="174"/>
                  <a:pt x="987" y="173"/>
                </a:cubicBezTo>
                <a:cubicBezTo>
                  <a:pt x="988" y="172"/>
                  <a:pt x="987" y="171"/>
                  <a:pt x="988" y="169"/>
                </a:cubicBezTo>
                <a:cubicBezTo>
                  <a:pt x="988" y="168"/>
                  <a:pt x="988" y="171"/>
                  <a:pt x="989" y="171"/>
                </a:cubicBezTo>
                <a:cubicBezTo>
                  <a:pt x="992" y="172"/>
                  <a:pt x="995" y="169"/>
                  <a:pt x="998" y="170"/>
                </a:cubicBezTo>
                <a:cubicBezTo>
                  <a:pt x="998" y="170"/>
                  <a:pt x="1000" y="171"/>
                  <a:pt x="1001" y="172"/>
                </a:cubicBezTo>
                <a:cubicBezTo>
                  <a:pt x="1002" y="172"/>
                  <a:pt x="1002" y="171"/>
                  <a:pt x="1003" y="171"/>
                </a:cubicBezTo>
                <a:cubicBezTo>
                  <a:pt x="1006" y="170"/>
                  <a:pt x="1009" y="171"/>
                  <a:pt x="1010" y="173"/>
                </a:cubicBezTo>
                <a:cubicBezTo>
                  <a:pt x="1011" y="173"/>
                  <a:pt x="1012" y="173"/>
                  <a:pt x="1012" y="173"/>
                </a:cubicBezTo>
                <a:cubicBezTo>
                  <a:pt x="1012" y="173"/>
                  <a:pt x="1013" y="173"/>
                  <a:pt x="1013" y="173"/>
                </a:cubicBezTo>
                <a:cubicBezTo>
                  <a:pt x="1011" y="172"/>
                  <a:pt x="1009" y="172"/>
                  <a:pt x="1008" y="171"/>
                </a:cubicBezTo>
                <a:cubicBezTo>
                  <a:pt x="1007" y="171"/>
                  <a:pt x="1013" y="171"/>
                  <a:pt x="1013" y="170"/>
                </a:cubicBezTo>
                <a:cubicBezTo>
                  <a:pt x="1015" y="168"/>
                  <a:pt x="1011" y="164"/>
                  <a:pt x="1013" y="164"/>
                </a:cubicBezTo>
                <a:cubicBezTo>
                  <a:pt x="1014" y="164"/>
                  <a:pt x="1015" y="164"/>
                  <a:pt x="1015" y="164"/>
                </a:cubicBezTo>
                <a:cubicBezTo>
                  <a:pt x="1016" y="163"/>
                  <a:pt x="1016" y="163"/>
                  <a:pt x="1016" y="163"/>
                </a:cubicBezTo>
                <a:cubicBezTo>
                  <a:pt x="1017" y="163"/>
                  <a:pt x="1018" y="163"/>
                  <a:pt x="1018" y="163"/>
                </a:cubicBezTo>
                <a:cubicBezTo>
                  <a:pt x="1029" y="164"/>
                  <a:pt x="1040" y="164"/>
                  <a:pt x="1051" y="163"/>
                </a:cubicBezTo>
                <a:cubicBezTo>
                  <a:pt x="1052" y="163"/>
                  <a:pt x="1052" y="163"/>
                  <a:pt x="1053" y="163"/>
                </a:cubicBezTo>
                <a:cubicBezTo>
                  <a:pt x="1053" y="163"/>
                  <a:pt x="1054" y="163"/>
                  <a:pt x="1054" y="163"/>
                </a:cubicBezTo>
                <a:cubicBezTo>
                  <a:pt x="1066" y="163"/>
                  <a:pt x="1078" y="162"/>
                  <a:pt x="1090" y="162"/>
                </a:cubicBezTo>
                <a:cubicBezTo>
                  <a:pt x="1090" y="162"/>
                  <a:pt x="1090" y="162"/>
                  <a:pt x="1090" y="162"/>
                </a:cubicBezTo>
                <a:cubicBezTo>
                  <a:pt x="1089" y="162"/>
                  <a:pt x="1091" y="156"/>
                  <a:pt x="1091" y="155"/>
                </a:cubicBezTo>
                <a:cubicBezTo>
                  <a:pt x="1092" y="155"/>
                  <a:pt x="1093" y="155"/>
                  <a:pt x="1093" y="155"/>
                </a:cubicBezTo>
                <a:cubicBezTo>
                  <a:pt x="1092" y="155"/>
                  <a:pt x="1090" y="155"/>
                  <a:pt x="1090" y="154"/>
                </a:cubicBezTo>
                <a:cubicBezTo>
                  <a:pt x="1091" y="154"/>
                  <a:pt x="1092" y="153"/>
                  <a:pt x="1093" y="153"/>
                </a:cubicBezTo>
                <a:cubicBezTo>
                  <a:pt x="1093" y="152"/>
                  <a:pt x="1094" y="152"/>
                  <a:pt x="1097" y="152"/>
                </a:cubicBezTo>
                <a:cubicBezTo>
                  <a:pt x="1098" y="153"/>
                  <a:pt x="1099" y="153"/>
                  <a:pt x="1100" y="153"/>
                </a:cubicBezTo>
                <a:cubicBezTo>
                  <a:pt x="1100" y="153"/>
                  <a:pt x="1101" y="153"/>
                  <a:pt x="1101" y="152"/>
                </a:cubicBezTo>
                <a:cubicBezTo>
                  <a:pt x="1101" y="152"/>
                  <a:pt x="1101" y="151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ubicBezTo>
                  <a:pt x="1101" y="149"/>
                  <a:pt x="1101" y="149"/>
                  <a:pt x="1101" y="149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0"/>
                </a:schemeClr>
              </a:gs>
              <a:gs pos="45000">
                <a:srgbClr val="282828">
                  <a:alpha val="39000"/>
                </a:srgbClr>
              </a:gs>
              <a:gs pos="19000">
                <a:schemeClr val="bg1">
                  <a:lumMod val="50000"/>
                </a:schemeClr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B7A0169-DDA1-880A-5772-9AE983737976}"/>
              </a:ext>
            </a:extLst>
          </p:cNvPr>
          <p:cNvSpPr txBox="1"/>
          <p:nvPr/>
        </p:nvSpPr>
        <p:spPr>
          <a:xfrm>
            <a:off x="7589811" y="2729822"/>
            <a:ext cx="461665" cy="5539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/>
              <a:t>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2650205-9F02-058E-5614-9C41E281713A}"/>
              </a:ext>
            </a:extLst>
          </p:cNvPr>
          <p:cNvSpPr txBox="1"/>
          <p:nvPr/>
        </p:nvSpPr>
        <p:spPr>
          <a:xfrm>
            <a:off x="1621541" y="2897307"/>
            <a:ext cx="18334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30471DB-567A-7711-0C44-57D98F23E30A}"/>
              </a:ext>
            </a:extLst>
          </p:cNvPr>
          <p:cNvSpPr txBox="1"/>
          <p:nvPr/>
        </p:nvSpPr>
        <p:spPr>
          <a:xfrm>
            <a:off x="5705270" y="2897307"/>
            <a:ext cx="18334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7F074A5A-6625-09EB-825B-4839F3CBAE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1722" y="1934754"/>
            <a:ext cx="1377961" cy="146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2257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0fdrrtrp">
      <a:majorFont>
        <a:latin typeface="HarmonyOS Sans SC" panose="020F0302020204030204"/>
        <a:ea typeface="演示悠然小楷"/>
        <a:cs typeface=""/>
      </a:majorFont>
      <a:minorFont>
        <a:latin typeface="HarmonyOS Sans SC" panose="020F0502020204030204"/>
        <a:ea typeface="演示悠然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</TotalTime>
  <Words>1621</Words>
  <Application>Microsoft Office PowerPoint</Application>
  <PresentationFormat>全屏显示(16:9)</PresentationFormat>
  <Paragraphs>234</Paragraphs>
  <Slides>25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HarmonyOS Sans SC</vt:lpstr>
      <vt:lpstr>等线</vt:lpstr>
      <vt:lpstr>鸿雷板书简体</vt:lpstr>
      <vt:lpstr>演示春风楷</vt:lpstr>
      <vt:lpstr>演示悠然小楷</vt:lpstr>
      <vt:lpstr>Arial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简约中国风工作汇报通用ppt模板</dc:title>
  <dc:creator>51PPT模板网</dc:creator>
  <cp:keywords>www.51pptmoban.com</cp:keywords>
  <dc:description>www.51pptmoban.com</dc:description>
  <cp:lastModifiedBy>Win user</cp:lastModifiedBy>
  <cp:revision>87</cp:revision>
  <dcterms:created xsi:type="dcterms:W3CDTF">2017-11-05T15:18:43Z</dcterms:created>
  <dcterms:modified xsi:type="dcterms:W3CDTF">2022-11-22T13:17:51Z</dcterms:modified>
</cp:coreProperties>
</file>