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60" r:id="rId4"/>
    <p:sldId id="259" r:id="rId5"/>
    <p:sldId id="262" r:id="rId6"/>
    <p:sldId id="274" r:id="rId7"/>
    <p:sldId id="275" r:id="rId8"/>
    <p:sldId id="271" r:id="rId9"/>
    <p:sldId id="281" r:id="rId10"/>
    <p:sldId id="272" r:id="rId11"/>
    <p:sldId id="280" r:id="rId12"/>
    <p:sldId id="277" r:id="rId13"/>
    <p:sldId id="269" r:id="rId14"/>
    <p:sldId id="273" r:id="rId15"/>
    <p:sldId id="287" r:id="rId16"/>
    <p:sldId id="278" r:id="rId17"/>
    <p:sldId id="282" r:id="rId18"/>
    <p:sldId id="284" r:id="rId19"/>
    <p:sldId id="270" r:id="rId20"/>
    <p:sldId id="283" r:id="rId21"/>
    <p:sldId id="285" r:id="rId22"/>
    <p:sldId id="288" r:id="rId23"/>
    <p:sldId id="268" r:id="rId24"/>
    <p:sldId id="28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FF5"/>
    <a:srgbClr val="79886C"/>
    <a:srgbClr val="4E3ADF"/>
    <a:srgbClr val="631BD0"/>
    <a:srgbClr val="375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18" autoAdjust="0"/>
    <p:restoredTop sz="94660"/>
  </p:normalViewPr>
  <p:slideViewPr>
    <p:cSldViewPr snapToGrid="0" showGuides="1">
      <p:cViewPr>
        <p:scale>
          <a:sx n="75" d="100"/>
          <a:sy n="75" d="100"/>
        </p:scale>
        <p:origin x="1914" y="139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57E-4916-A335-F06A9C896F67}"/>
            </c:ext>
          </c:extLst>
        </c:ser>
        <c:ser>
          <c:idx val="1"/>
          <c:order val="1"/>
          <c:tx>
            <c:strRef>
              <c:f>Sheet1!$C$1</c:f>
              <c:strCache>
                <c:ptCount val="1"/>
                <c:pt idx="0">
                  <c:v>系列 2</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57E-4916-A335-F06A9C896F67}"/>
            </c:ext>
          </c:extLst>
        </c:ser>
        <c:ser>
          <c:idx val="2"/>
          <c:order val="2"/>
          <c:tx>
            <c:strRef>
              <c:f>Sheet1!$D$1</c:f>
              <c:strCache>
                <c:ptCount val="1"/>
                <c:pt idx="0">
                  <c:v>系列 3</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57E-4916-A335-F06A9C896F67}"/>
            </c:ext>
          </c:extLst>
        </c:ser>
        <c:dLbls>
          <c:showLegendKey val="0"/>
          <c:showVal val="0"/>
          <c:showCatName val="0"/>
          <c:showSerName val="0"/>
          <c:showPercent val="0"/>
          <c:showBubbleSize val="0"/>
        </c:dLbls>
        <c:gapWidth val="171"/>
        <c:overlap val="-25"/>
        <c:axId val="10566272"/>
        <c:axId val="10585600"/>
      </c:barChart>
      <c:catAx>
        <c:axId val="10566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585600"/>
        <c:crosses val="autoZero"/>
        <c:auto val="1"/>
        <c:lblAlgn val="ctr"/>
        <c:lblOffset val="100"/>
        <c:noMultiLvlLbl val="0"/>
      </c:catAx>
      <c:valAx>
        <c:axId val="10585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566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ubbleChart>
        <c:varyColors val="0"/>
        <c:ser>
          <c:idx val="0"/>
          <c:order val="0"/>
          <c:tx>
            <c:strRef>
              <c:f>Sheet1!$B$1</c:f>
              <c:strCache>
                <c:ptCount val="1"/>
                <c:pt idx="0">
                  <c:v>系列 1</c:v>
                </c:pt>
              </c:strCache>
            </c:strRef>
          </c:tx>
          <c:spPr>
            <a:solidFill>
              <a:srgbClr val="79886C">
                <a:alpha val="5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Sheet1!$B$2:$B$5</c:f>
              <c:numCache>
                <c:formatCode>General</c:formatCode>
                <c:ptCount val="4"/>
                <c:pt idx="0">
                  <c:v>4.3</c:v>
                </c:pt>
                <c:pt idx="1">
                  <c:v>2.5</c:v>
                </c:pt>
                <c:pt idx="2">
                  <c:v>3.5</c:v>
                </c:pt>
                <c:pt idx="3">
                  <c:v>4.5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0-9DD7-405E-87DC-F74F93119295}"/>
            </c:ext>
          </c:extLst>
        </c:ser>
        <c:ser>
          <c:idx val="1"/>
          <c:order val="1"/>
          <c:tx>
            <c:strRef>
              <c:f>Sheet1!$C$1</c:f>
              <c:strCache>
                <c:ptCount val="1"/>
                <c:pt idx="0">
                  <c:v>系列 2</c:v>
                </c:pt>
              </c:strCache>
            </c:strRef>
          </c:tx>
          <c:spPr>
            <a:solidFill>
              <a:srgbClr val="79886C"/>
            </a:solidFill>
            <a:ln>
              <a:noFill/>
            </a:ln>
            <a:effectLst/>
          </c:spPr>
          <c:invertIfNegative val="0"/>
          <c:xVal>
            <c:strRef>
              <c:f>Sheet1!$A$2:$A$5</c:f>
              <c:strCache>
                <c:ptCount val="4"/>
                <c:pt idx="0">
                  <c:v>类别 1</c:v>
                </c:pt>
                <c:pt idx="1">
                  <c:v>类别 2</c:v>
                </c:pt>
                <c:pt idx="2">
                  <c:v>类别 3</c:v>
                </c:pt>
                <c:pt idx="3">
                  <c:v>类别 4</c:v>
                </c:pt>
              </c:strCache>
            </c:strRef>
          </c:xVal>
          <c:yVal>
            <c:numRef>
              <c:f>Sheet1!$C$2:$C$5</c:f>
              <c:numCache>
                <c:formatCode>General</c:formatCode>
                <c:ptCount val="4"/>
                <c:pt idx="0">
                  <c:v>2.4</c:v>
                </c:pt>
                <c:pt idx="1">
                  <c:v>4.4000000000000004</c:v>
                </c:pt>
                <c:pt idx="2">
                  <c:v>1.8</c:v>
                </c:pt>
                <c:pt idx="3">
                  <c:v>2.8</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1-9DD7-405E-87DC-F74F93119295}"/>
            </c:ext>
          </c:extLst>
        </c:ser>
        <c:ser>
          <c:idx val="2"/>
          <c:order val="2"/>
          <c:tx>
            <c:strRef>
              <c:f>Sheet1!$D$1</c:f>
              <c:strCache>
                <c:ptCount val="1"/>
                <c:pt idx="0">
                  <c:v>系列 3</c:v>
                </c:pt>
              </c:strCache>
            </c:strRef>
          </c:tx>
          <c:spPr>
            <a:solidFill>
              <a:srgbClr val="79886C">
                <a:alpha val="4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Sheet1!$D$2:$D$5</c:f>
              <c:numCache>
                <c:formatCode>General</c:formatCode>
                <c:ptCount val="4"/>
                <c:pt idx="0">
                  <c:v>2</c:v>
                </c:pt>
                <c:pt idx="1">
                  <c:v>2</c:v>
                </c:pt>
                <c:pt idx="2">
                  <c:v>3</c:v>
                </c:pt>
                <c:pt idx="3">
                  <c:v>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2-9DD7-405E-87DC-F74F93119295}"/>
            </c:ext>
          </c:extLst>
        </c:ser>
        <c:dLbls>
          <c:showLegendKey val="0"/>
          <c:showVal val="0"/>
          <c:showCatName val="0"/>
          <c:showSerName val="0"/>
          <c:showPercent val="0"/>
          <c:showBubbleSize val="0"/>
        </c:dLbls>
        <c:bubbleScale val="100"/>
        <c:showNegBubbles val="0"/>
        <c:axId val="111298816"/>
        <c:axId val="111304704"/>
      </c:bubbleChart>
      <c:valAx>
        <c:axId val="111298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1304704"/>
        <c:crosses val="autoZero"/>
        <c:crossBetween val="midCat"/>
      </c:valAx>
      <c:valAx>
        <c:axId val="111304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12988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9112097669257E-2"/>
          <c:y val="0.238839285714286"/>
          <c:w val="0.90788013318534999"/>
          <c:h val="0.60267857142857195"/>
        </c:manualLayout>
      </c:layout>
      <c:barChart>
        <c:barDir val="col"/>
        <c:grouping val="clustered"/>
        <c:varyColors val="0"/>
        <c:ser>
          <c:idx val="0"/>
          <c:order val="0"/>
          <c:tx>
            <c:strRef>
              <c:f>Sheet1!$A$2</c:f>
              <c:strCache>
                <c:ptCount val="1"/>
                <c:pt idx="0">
                  <c:v>Region 1</c:v>
                </c:pt>
              </c:strCache>
            </c:strRef>
          </c:tx>
          <c:spPr>
            <a:solidFill>
              <a:srgbClr val="79886C"/>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B3B2-466D-AD4F-121D8BD393C7}"/>
            </c:ext>
          </c:extLst>
        </c:ser>
        <c:ser>
          <c:idx val="1"/>
          <c:order val="1"/>
          <c:tx>
            <c:strRef>
              <c:f>Sheet1!$A$3</c:f>
              <c:strCache>
                <c:ptCount val="1"/>
                <c:pt idx="0">
                  <c:v>Region 2</c:v>
                </c:pt>
              </c:strCache>
            </c:strRef>
          </c:tx>
          <c:spPr>
            <a:solidFill>
              <a:srgbClr val="79886C">
                <a:alpha val="50000"/>
              </a:srgbClr>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B3B2-466D-AD4F-121D8BD393C7}"/>
            </c:ext>
          </c:extLst>
        </c:ser>
        <c:dLbls>
          <c:showLegendKey val="0"/>
          <c:showVal val="0"/>
          <c:showCatName val="0"/>
          <c:showSerName val="0"/>
          <c:showPercent val="0"/>
          <c:showBubbleSize val="0"/>
        </c:dLbls>
        <c:gapWidth val="110"/>
        <c:axId val="111757952"/>
        <c:axId val="111759744"/>
      </c:barChart>
      <c:catAx>
        <c:axId val="111757952"/>
        <c:scaling>
          <c:orientation val="minMax"/>
        </c:scaling>
        <c:delete val="0"/>
        <c:axPos val="b"/>
        <c:numFmt formatCode="General" sourceLinked="1"/>
        <c:majorTickMark val="none"/>
        <c:minorTickMark val="none"/>
        <c:tickLblPos val="low"/>
        <c:spPr>
          <a:ln w="4760" cap="flat" cmpd="sng" algn="ctr">
            <a:solidFill>
              <a:srgbClr val="000000"/>
            </a:solidFill>
            <a:prstDash val="solid"/>
            <a:round/>
          </a:ln>
        </c:spPr>
        <c:txPr>
          <a:bodyPr rot="0" vert="horz"/>
          <a:lstStyle/>
          <a:p>
            <a:pPr>
              <a:defRPr/>
            </a:pPr>
            <a:endParaRPr lang="zh-CN"/>
          </a:p>
        </c:txPr>
        <c:crossAx val="111759744"/>
        <c:crosses val="autoZero"/>
        <c:auto val="1"/>
        <c:lblAlgn val="ctr"/>
        <c:lblOffset val="100"/>
        <c:tickLblSkip val="1"/>
        <c:noMultiLvlLbl val="0"/>
      </c:catAx>
      <c:valAx>
        <c:axId val="111759744"/>
        <c:scaling>
          <c:orientation val="minMax"/>
          <c:max val="100"/>
        </c:scaling>
        <c:delete val="0"/>
        <c:axPos val="l"/>
        <c:majorGridlines>
          <c:spPr>
            <a:ln w="4760" cap="flat" cmpd="sng" algn="ctr">
              <a:solidFill>
                <a:srgbClr val="CDCDCD"/>
              </a:solidFill>
              <a:prstDash val="solid"/>
              <a:round/>
            </a:ln>
          </c:spPr>
        </c:majorGridlines>
        <c:numFmt formatCode="General" sourceLinked="1"/>
        <c:majorTickMark val="none"/>
        <c:minorTickMark val="none"/>
        <c:tickLblPos val="nextTo"/>
        <c:spPr>
          <a:ln w="3570" cap="flat" cmpd="sng" algn="ctr">
            <a:noFill/>
            <a:prstDash val="solid"/>
            <a:round/>
          </a:ln>
        </c:spPr>
        <c:txPr>
          <a:bodyPr rot="0" vert="horz"/>
          <a:lstStyle/>
          <a:p>
            <a:pPr>
              <a:defRPr/>
            </a:pPr>
            <a:endParaRPr lang="zh-CN"/>
          </a:p>
        </c:txPr>
        <c:crossAx val="111757952"/>
        <c:crosses val="autoZero"/>
        <c:crossBetween val="between"/>
      </c:valAx>
      <c:spPr>
        <a:noFill/>
        <a:ln w="9520">
          <a:noFill/>
        </a:ln>
      </c:spPr>
    </c:plotArea>
    <c:plotVisOnly val="1"/>
    <c:dispBlanksAs val="gap"/>
    <c:showDLblsOverMax val="0"/>
  </c:chart>
  <c:spPr>
    <a:noFill/>
    <a:ln>
      <a:noFill/>
    </a:ln>
  </c:spPr>
  <c:txPr>
    <a:bodyPr anchor="t"/>
    <a:lstStyle/>
    <a:p>
      <a:pPr>
        <a:defRPr lang="zh-CN" sz="800" b="0" i="0" u="none" strike="noStrike" baseline="0">
          <a:solidFill>
            <a:schemeClr val="tx1">
              <a:lumMod val="75000"/>
              <a:lumOff val="25000"/>
            </a:schemeClr>
          </a:solidFill>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79886C"/>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c:ext xmlns:c16="http://schemas.microsoft.com/office/drawing/2014/chart" uri="{C3380CC4-5D6E-409C-BE32-E72D297353CC}">
              <c16:uniqueId val="{00000000-FEE9-4345-81ED-175A2183F9B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c:ext xmlns:c16="http://schemas.microsoft.com/office/drawing/2014/chart" uri="{C3380CC4-5D6E-409C-BE32-E72D297353CC}">
              <c16:uniqueId val="{00000001-FEE9-4345-81ED-175A2183F9B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c:ext xmlns:c16="http://schemas.microsoft.com/office/drawing/2014/chart" uri="{C3380CC4-5D6E-409C-BE32-E72D297353CC}">
              <c16:uniqueId val="{00000002-FEE9-4345-81ED-175A2183F9B1}"/>
            </c:ext>
          </c:extLst>
        </c:ser>
        <c:dLbls>
          <c:showLegendKey val="0"/>
          <c:showVal val="0"/>
          <c:showCatName val="0"/>
          <c:showSerName val="0"/>
          <c:showPercent val="0"/>
          <c:showBubbleSize val="0"/>
        </c:dLbls>
        <c:gapWidth val="150"/>
        <c:overlap val="100"/>
        <c:axId val="119795712"/>
        <c:axId val="119797248"/>
      </c:barChart>
      <c:dateAx>
        <c:axId val="119795712"/>
        <c:scaling>
          <c:orientation val="minMax"/>
        </c:scaling>
        <c:delete val="0"/>
        <c:axPos val="l"/>
        <c:numFmt formatCode="yyyy/m/d" sourceLinked="1"/>
        <c:majorTickMark val="out"/>
        <c:minorTickMark val="none"/>
        <c:tickLblPos val="nextTo"/>
        <c:txPr>
          <a:bodyPr rot="-60000000" vert="horz"/>
          <a:lstStyle/>
          <a:p>
            <a:pPr>
              <a:defRPr/>
            </a:pPr>
            <a:endParaRPr lang="zh-CN"/>
          </a:p>
        </c:txPr>
        <c:crossAx val="119797248"/>
        <c:crosses val="autoZero"/>
        <c:auto val="0"/>
        <c:lblOffset val="100"/>
        <c:baseTimeUnit val="months"/>
      </c:dateAx>
      <c:valAx>
        <c:axId val="119797248"/>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zh-CN"/>
          </a:p>
        </c:txPr>
        <c:crossAx val="119795712"/>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79886C"/>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c:ext xmlns:c16="http://schemas.microsoft.com/office/drawing/2014/chart" uri="{C3380CC4-5D6E-409C-BE32-E72D297353CC}">
              <c16:uniqueId val="{00000000-65C0-413B-A00B-072F9661F5C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c:ext xmlns:c16="http://schemas.microsoft.com/office/drawing/2014/chart" uri="{C3380CC4-5D6E-409C-BE32-E72D297353CC}">
              <c16:uniqueId val="{00000001-65C0-413B-A00B-072F9661F5C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c:ext xmlns:c16="http://schemas.microsoft.com/office/drawing/2014/chart" uri="{C3380CC4-5D6E-409C-BE32-E72D297353CC}">
              <c16:uniqueId val="{00000002-65C0-413B-A00B-072F9661F5C1}"/>
            </c:ext>
          </c:extLst>
        </c:ser>
        <c:dLbls>
          <c:showLegendKey val="0"/>
          <c:showVal val="0"/>
          <c:showCatName val="0"/>
          <c:showSerName val="0"/>
          <c:showPercent val="0"/>
          <c:showBubbleSize val="0"/>
        </c:dLbls>
        <c:gapWidth val="150"/>
        <c:overlap val="100"/>
        <c:axId val="119932800"/>
        <c:axId val="119934336"/>
      </c:barChart>
      <c:dateAx>
        <c:axId val="119932800"/>
        <c:scaling>
          <c:orientation val="minMax"/>
        </c:scaling>
        <c:delete val="0"/>
        <c:axPos val="l"/>
        <c:numFmt formatCode="yyyy/m/d" sourceLinked="1"/>
        <c:majorTickMark val="out"/>
        <c:minorTickMark val="none"/>
        <c:tickLblPos val="nextTo"/>
        <c:txPr>
          <a:bodyPr rot="-60000000" vert="horz"/>
          <a:lstStyle/>
          <a:p>
            <a:pPr>
              <a:defRPr/>
            </a:pPr>
            <a:endParaRPr lang="zh-CN"/>
          </a:p>
        </c:txPr>
        <c:crossAx val="119934336"/>
        <c:crosses val="autoZero"/>
        <c:auto val="0"/>
        <c:lblOffset val="100"/>
        <c:baseTimeUnit val="months"/>
      </c:dateAx>
      <c:valAx>
        <c:axId val="119934336"/>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zh-CN"/>
          </a:p>
        </c:txPr>
        <c:crossAx val="119932800"/>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mn-lt"/>
          <a:ea typeface="+mn-ea"/>
          <a:cs typeface="+mn-ea"/>
          <a:sym typeface="+mn-lt"/>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79886C"/>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4388-44F1-8807-0A66125FE5A4}"/>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4388-44F1-8807-0A66125FE5A4}"/>
            </c:ext>
          </c:extLst>
        </c:ser>
        <c:dLbls>
          <c:showLegendKey val="0"/>
          <c:showVal val="0"/>
          <c:showCatName val="0"/>
          <c:showSerName val="0"/>
          <c:showPercent val="0"/>
          <c:showBubbleSize val="0"/>
        </c:dLbls>
        <c:axId val="120464512"/>
        <c:axId val="120466048"/>
      </c:areaChart>
      <c:dateAx>
        <c:axId val="120464512"/>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crossAx val="120466048"/>
        <c:crosses val="autoZero"/>
        <c:auto val="1"/>
        <c:lblOffset val="100"/>
        <c:baseTimeUnit val="months"/>
      </c:dateAx>
      <c:valAx>
        <c:axId val="120466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crossAx val="120464512"/>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79886C"/>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c:ext xmlns:c16="http://schemas.microsoft.com/office/drawing/2014/chart" uri="{C3380CC4-5D6E-409C-BE32-E72D297353CC}">
              <c16:uniqueId val="{00000000-6CA7-4F3F-BE5D-768CB63AB0EE}"/>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c:ext xmlns:c16="http://schemas.microsoft.com/office/drawing/2014/chart" uri="{C3380CC4-5D6E-409C-BE32-E72D297353CC}">
              <c16:uniqueId val="{00000001-6CA7-4F3F-BE5D-768CB63AB0EE}"/>
            </c:ext>
          </c:extLst>
        </c:ser>
        <c:dLbls>
          <c:showLegendKey val="0"/>
          <c:showVal val="0"/>
          <c:showCatName val="0"/>
          <c:showSerName val="0"/>
          <c:showPercent val="0"/>
          <c:showBubbleSize val="0"/>
        </c:dLbls>
        <c:axId val="121126272"/>
        <c:axId val="121185408"/>
      </c:areaChart>
      <c:dateAx>
        <c:axId val="121126272"/>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crossAx val="121185408"/>
        <c:crosses val="autoZero"/>
        <c:auto val="1"/>
        <c:lblOffset val="100"/>
        <c:baseTimeUnit val="months"/>
      </c:dateAx>
      <c:valAx>
        <c:axId val="121185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crossAx val="121126272"/>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9886C"/>
            </a:solidFill>
            <a:ln>
              <a:noFill/>
            </a:ln>
            <a:effectLst/>
          </c:spPr>
          <c:invertIfNegative val="0"/>
          <c:dPt>
            <c:idx val="0"/>
            <c:invertIfNegative val="0"/>
            <c:bubble3D val="0"/>
            <c:extLst>
              <c:ext xmlns:c16="http://schemas.microsoft.com/office/drawing/2014/chart" uri="{C3380CC4-5D6E-409C-BE32-E72D297353CC}">
                <c16:uniqueId val="{00000000-0F5E-4186-9F39-1DC0CA8FF6D2}"/>
              </c:ext>
            </c:extLst>
          </c:dPt>
          <c:dPt>
            <c:idx val="1"/>
            <c:invertIfNegative val="0"/>
            <c:bubble3D val="0"/>
            <c:extLst>
              <c:ext xmlns:c16="http://schemas.microsoft.com/office/drawing/2014/chart" uri="{C3380CC4-5D6E-409C-BE32-E72D297353CC}">
                <c16:uniqueId val="{00000001-0F5E-4186-9F39-1DC0CA8FF6D2}"/>
              </c:ext>
            </c:extLst>
          </c:dPt>
          <c:dPt>
            <c:idx val="2"/>
            <c:invertIfNegative val="0"/>
            <c:bubble3D val="0"/>
            <c:extLst>
              <c:ext xmlns:c16="http://schemas.microsoft.com/office/drawing/2014/chart" uri="{C3380CC4-5D6E-409C-BE32-E72D297353CC}">
                <c16:uniqueId val="{00000002-0F5E-4186-9F39-1DC0CA8FF6D2}"/>
              </c:ext>
            </c:extLst>
          </c:dPt>
          <c:dPt>
            <c:idx val="3"/>
            <c:invertIfNegative val="0"/>
            <c:bubble3D val="0"/>
            <c:extLst>
              <c:ext xmlns:c16="http://schemas.microsoft.com/office/drawing/2014/chart" uri="{C3380CC4-5D6E-409C-BE32-E72D297353CC}">
                <c16:uniqueId val="{00000003-0F5E-4186-9F39-1DC0CA8FF6D2}"/>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c:ext xmlns:c16="http://schemas.microsoft.com/office/drawing/2014/chart" uri="{C3380CC4-5D6E-409C-BE32-E72D297353CC}">
              <c16:uniqueId val="{00000004-0F5E-4186-9F39-1DC0CA8FF6D2}"/>
            </c:ext>
          </c:extLst>
        </c:ser>
        <c:ser>
          <c:idx val="1"/>
          <c:order val="1"/>
          <c:tx>
            <c:strRef>
              <c:f>Sheet1!$C$1</c:f>
              <c:strCache>
                <c:ptCount val="1"/>
                <c:pt idx="0">
                  <c:v>Series 2</c:v>
                </c:pt>
              </c:strCache>
            </c:strRef>
          </c:tx>
          <c:spPr>
            <a:solidFill>
              <a:srgbClr val="79886C">
                <a:alpha val="50000"/>
              </a:srgbClr>
            </a:solidFill>
            <a:ln>
              <a:noFill/>
            </a:ln>
            <a:effectLst/>
          </c:spPr>
          <c:invertIfNegative val="0"/>
          <c:dPt>
            <c:idx val="0"/>
            <c:invertIfNegative val="0"/>
            <c:bubble3D val="0"/>
            <c:extLst>
              <c:ext xmlns:c16="http://schemas.microsoft.com/office/drawing/2014/chart" uri="{C3380CC4-5D6E-409C-BE32-E72D297353CC}">
                <c16:uniqueId val="{00000005-0F5E-4186-9F39-1DC0CA8FF6D2}"/>
              </c:ext>
            </c:extLst>
          </c:dPt>
          <c:dPt>
            <c:idx val="1"/>
            <c:invertIfNegative val="0"/>
            <c:bubble3D val="0"/>
            <c:extLst>
              <c:ext xmlns:c16="http://schemas.microsoft.com/office/drawing/2014/chart" uri="{C3380CC4-5D6E-409C-BE32-E72D297353CC}">
                <c16:uniqueId val="{00000006-0F5E-4186-9F39-1DC0CA8FF6D2}"/>
              </c:ext>
            </c:extLst>
          </c:dPt>
          <c:dPt>
            <c:idx val="2"/>
            <c:invertIfNegative val="0"/>
            <c:bubble3D val="0"/>
            <c:extLst>
              <c:ext xmlns:c16="http://schemas.microsoft.com/office/drawing/2014/chart" uri="{C3380CC4-5D6E-409C-BE32-E72D297353CC}">
                <c16:uniqueId val="{00000007-0F5E-4186-9F39-1DC0CA8FF6D2}"/>
              </c:ext>
            </c:extLst>
          </c:dPt>
          <c:dPt>
            <c:idx val="3"/>
            <c:invertIfNegative val="0"/>
            <c:bubble3D val="0"/>
            <c:extLst>
              <c:ext xmlns:c16="http://schemas.microsoft.com/office/drawing/2014/chart" uri="{C3380CC4-5D6E-409C-BE32-E72D297353CC}">
                <c16:uniqueId val="{00000008-0F5E-4186-9F39-1DC0CA8FF6D2}"/>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c:ext xmlns:c16="http://schemas.microsoft.com/office/drawing/2014/chart" uri="{C3380CC4-5D6E-409C-BE32-E72D297353CC}">
              <c16:uniqueId val="{00000009-0F5E-4186-9F39-1DC0CA8FF6D2}"/>
            </c:ext>
          </c:extLst>
        </c:ser>
        <c:dLbls>
          <c:showLegendKey val="0"/>
          <c:showVal val="0"/>
          <c:showCatName val="0"/>
          <c:showSerName val="0"/>
          <c:showPercent val="0"/>
          <c:showBubbleSize val="0"/>
        </c:dLbls>
        <c:gapWidth val="355"/>
        <c:overlap val="-70"/>
        <c:axId val="122710656"/>
        <c:axId val="122716544"/>
      </c:barChart>
      <c:catAx>
        <c:axId val="122710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ea"/>
                <a:sym typeface="+mn-lt"/>
              </a:defRPr>
            </a:pPr>
            <a:endParaRPr lang="zh-CN"/>
          </a:p>
        </c:txPr>
        <c:crossAx val="122716544"/>
        <c:crosses val="autoZero"/>
        <c:auto val="1"/>
        <c:lblAlgn val="ctr"/>
        <c:lblOffset val="100"/>
        <c:noMultiLvlLbl val="0"/>
      </c:catAx>
      <c:valAx>
        <c:axId val="122716544"/>
        <c:scaling>
          <c:orientation val="minMax"/>
        </c:scaling>
        <c:delete val="0"/>
        <c:axPos val="l"/>
        <c:majorGridlines>
          <c:spPr>
            <a:ln w="9525" cap="flat" cmpd="sng" algn="ctr">
              <a:solidFill>
                <a:schemeClr val="tx1">
                  <a:lumMod val="85000"/>
                  <a:lumOff val="1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ea"/>
                <a:sym typeface="+mn-lt"/>
              </a:defRPr>
            </a:pPr>
            <a:endParaRPr lang="zh-CN"/>
          </a:p>
        </c:txPr>
        <c:crossAx val="12271065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85000"/>
              <a:lumOff val="15000"/>
            </a:schemeClr>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10D18-1587-493F-8E68-BCAA0B75BBDA}" type="datetimeFigureOut">
              <a:rPr lang="zh-CN" altLang="en-US" smtClean="0"/>
              <a:t>2022/11/23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2B3CD-6C8D-4C3E-9297-A56709E68FF8}" type="slidenum">
              <a:rPr lang="zh-CN" altLang="en-US" smtClean="0"/>
              <a:t>‹#›</a:t>
            </a:fld>
            <a:endParaRPr lang="zh-CN" altLang="en-US"/>
          </a:p>
        </p:txBody>
      </p:sp>
    </p:spTree>
    <p:extLst>
      <p:ext uri="{BB962C8B-B14F-4D97-AF65-F5344CB8AC3E}">
        <p14:creationId xmlns:p14="http://schemas.microsoft.com/office/powerpoint/2010/main" val="1096325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a:t>
            </a:fld>
            <a:endParaRPr lang="zh-CN" altLang="en-US"/>
          </a:p>
        </p:txBody>
      </p:sp>
    </p:spTree>
    <p:extLst>
      <p:ext uri="{BB962C8B-B14F-4D97-AF65-F5344CB8AC3E}">
        <p14:creationId xmlns:p14="http://schemas.microsoft.com/office/powerpoint/2010/main" val="4265919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10</a:t>
            </a:fld>
            <a:endParaRPr lang="zh-CN" altLang="en-US"/>
          </a:p>
        </p:txBody>
      </p:sp>
    </p:spTree>
    <p:extLst>
      <p:ext uri="{BB962C8B-B14F-4D97-AF65-F5344CB8AC3E}">
        <p14:creationId xmlns:p14="http://schemas.microsoft.com/office/powerpoint/2010/main" val="4262097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11</a:t>
            </a:fld>
            <a:endParaRPr lang="zh-CN" altLang="en-US"/>
          </a:p>
        </p:txBody>
      </p:sp>
    </p:spTree>
    <p:extLst>
      <p:ext uri="{BB962C8B-B14F-4D97-AF65-F5344CB8AC3E}">
        <p14:creationId xmlns:p14="http://schemas.microsoft.com/office/powerpoint/2010/main" val="2876907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12</a:t>
            </a:fld>
            <a:endParaRPr lang="zh-CN" altLang="en-US"/>
          </a:p>
        </p:txBody>
      </p:sp>
    </p:spTree>
    <p:extLst>
      <p:ext uri="{BB962C8B-B14F-4D97-AF65-F5344CB8AC3E}">
        <p14:creationId xmlns:p14="http://schemas.microsoft.com/office/powerpoint/2010/main" val="1226627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13</a:t>
            </a:fld>
            <a:endParaRPr lang="zh-CN" altLang="en-US"/>
          </a:p>
        </p:txBody>
      </p:sp>
    </p:spTree>
    <p:extLst>
      <p:ext uri="{BB962C8B-B14F-4D97-AF65-F5344CB8AC3E}">
        <p14:creationId xmlns:p14="http://schemas.microsoft.com/office/powerpoint/2010/main" val="2476772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14</a:t>
            </a:fld>
            <a:endParaRPr lang="zh-CN" altLang="en-US"/>
          </a:p>
        </p:txBody>
      </p:sp>
    </p:spTree>
    <p:extLst>
      <p:ext uri="{BB962C8B-B14F-4D97-AF65-F5344CB8AC3E}">
        <p14:creationId xmlns:p14="http://schemas.microsoft.com/office/powerpoint/2010/main" val="388315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15</a:t>
            </a:fld>
            <a:endParaRPr lang="zh-CN" altLang="en-US"/>
          </a:p>
        </p:txBody>
      </p:sp>
    </p:spTree>
    <p:extLst>
      <p:ext uri="{BB962C8B-B14F-4D97-AF65-F5344CB8AC3E}">
        <p14:creationId xmlns:p14="http://schemas.microsoft.com/office/powerpoint/2010/main" val="943097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16</a:t>
            </a:fld>
            <a:endParaRPr lang="zh-CN" altLang="en-US"/>
          </a:p>
        </p:txBody>
      </p:sp>
    </p:spTree>
    <p:extLst>
      <p:ext uri="{BB962C8B-B14F-4D97-AF65-F5344CB8AC3E}">
        <p14:creationId xmlns:p14="http://schemas.microsoft.com/office/powerpoint/2010/main" val="3028466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17</a:t>
            </a:fld>
            <a:endParaRPr lang="zh-CN" altLang="en-US"/>
          </a:p>
        </p:txBody>
      </p:sp>
    </p:spTree>
    <p:extLst>
      <p:ext uri="{BB962C8B-B14F-4D97-AF65-F5344CB8AC3E}">
        <p14:creationId xmlns:p14="http://schemas.microsoft.com/office/powerpoint/2010/main" val="476855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18</a:t>
            </a:fld>
            <a:endParaRPr lang="zh-CN" altLang="en-US"/>
          </a:p>
        </p:txBody>
      </p:sp>
    </p:spTree>
    <p:extLst>
      <p:ext uri="{BB962C8B-B14F-4D97-AF65-F5344CB8AC3E}">
        <p14:creationId xmlns:p14="http://schemas.microsoft.com/office/powerpoint/2010/main" val="1914466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19</a:t>
            </a:fld>
            <a:endParaRPr lang="zh-CN" altLang="en-US"/>
          </a:p>
        </p:txBody>
      </p:sp>
    </p:spTree>
    <p:extLst>
      <p:ext uri="{BB962C8B-B14F-4D97-AF65-F5344CB8AC3E}">
        <p14:creationId xmlns:p14="http://schemas.microsoft.com/office/powerpoint/2010/main" val="207713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a:t>
            </a:fld>
            <a:endParaRPr lang="zh-CN" altLang="en-US"/>
          </a:p>
        </p:txBody>
      </p:sp>
    </p:spTree>
    <p:extLst>
      <p:ext uri="{BB962C8B-B14F-4D97-AF65-F5344CB8AC3E}">
        <p14:creationId xmlns:p14="http://schemas.microsoft.com/office/powerpoint/2010/main" val="2837834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20</a:t>
            </a:fld>
            <a:endParaRPr lang="zh-CN" altLang="en-US"/>
          </a:p>
        </p:txBody>
      </p:sp>
    </p:spTree>
    <p:extLst>
      <p:ext uri="{BB962C8B-B14F-4D97-AF65-F5344CB8AC3E}">
        <p14:creationId xmlns:p14="http://schemas.microsoft.com/office/powerpoint/2010/main" val="2486985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21</a:t>
            </a:fld>
            <a:endParaRPr lang="zh-CN" altLang="en-US"/>
          </a:p>
        </p:txBody>
      </p:sp>
    </p:spTree>
    <p:extLst>
      <p:ext uri="{BB962C8B-B14F-4D97-AF65-F5344CB8AC3E}">
        <p14:creationId xmlns:p14="http://schemas.microsoft.com/office/powerpoint/2010/main" val="1080371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22</a:t>
            </a:fld>
            <a:endParaRPr lang="zh-CN" altLang="en-US"/>
          </a:p>
        </p:txBody>
      </p:sp>
    </p:spTree>
    <p:extLst>
      <p:ext uri="{BB962C8B-B14F-4D97-AF65-F5344CB8AC3E}">
        <p14:creationId xmlns:p14="http://schemas.microsoft.com/office/powerpoint/2010/main" val="166409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23</a:t>
            </a:fld>
            <a:endParaRPr lang="zh-CN" altLang="en-US"/>
          </a:p>
        </p:txBody>
      </p:sp>
    </p:spTree>
    <p:extLst>
      <p:ext uri="{BB962C8B-B14F-4D97-AF65-F5344CB8AC3E}">
        <p14:creationId xmlns:p14="http://schemas.microsoft.com/office/powerpoint/2010/main" val="24310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3</a:t>
            </a:fld>
            <a:endParaRPr lang="zh-CN" altLang="en-US"/>
          </a:p>
        </p:txBody>
      </p:sp>
    </p:spTree>
    <p:extLst>
      <p:ext uri="{BB962C8B-B14F-4D97-AF65-F5344CB8AC3E}">
        <p14:creationId xmlns:p14="http://schemas.microsoft.com/office/powerpoint/2010/main" val="111885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4</a:t>
            </a:fld>
            <a:endParaRPr lang="zh-CN" altLang="en-US"/>
          </a:p>
        </p:txBody>
      </p:sp>
    </p:spTree>
    <p:extLst>
      <p:ext uri="{BB962C8B-B14F-4D97-AF65-F5344CB8AC3E}">
        <p14:creationId xmlns:p14="http://schemas.microsoft.com/office/powerpoint/2010/main" val="1610470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5</a:t>
            </a:fld>
            <a:endParaRPr lang="zh-CN" altLang="en-US"/>
          </a:p>
        </p:txBody>
      </p:sp>
    </p:spTree>
    <p:extLst>
      <p:ext uri="{BB962C8B-B14F-4D97-AF65-F5344CB8AC3E}">
        <p14:creationId xmlns:p14="http://schemas.microsoft.com/office/powerpoint/2010/main" val="2186697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6</a:t>
            </a:fld>
            <a:endParaRPr lang="zh-CN" altLang="en-US"/>
          </a:p>
        </p:txBody>
      </p:sp>
    </p:spTree>
    <p:extLst>
      <p:ext uri="{BB962C8B-B14F-4D97-AF65-F5344CB8AC3E}">
        <p14:creationId xmlns:p14="http://schemas.microsoft.com/office/powerpoint/2010/main" val="2274645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7</a:t>
            </a:fld>
            <a:endParaRPr lang="zh-CN" altLang="en-US"/>
          </a:p>
        </p:txBody>
      </p:sp>
    </p:spTree>
    <p:extLst>
      <p:ext uri="{BB962C8B-B14F-4D97-AF65-F5344CB8AC3E}">
        <p14:creationId xmlns:p14="http://schemas.microsoft.com/office/powerpoint/2010/main" val="1715174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8</a:t>
            </a:fld>
            <a:endParaRPr lang="zh-CN" altLang="en-US"/>
          </a:p>
        </p:txBody>
      </p:sp>
    </p:spTree>
    <p:extLst>
      <p:ext uri="{BB962C8B-B14F-4D97-AF65-F5344CB8AC3E}">
        <p14:creationId xmlns:p14="http://schemas.microsoft.com/office/powerpoint/2010/main" val="4147020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9</a:t>
            </a:fld>
            <a:endParaRPr lang="zh-CN" altLang="en-US"/>
          </a:p>
        </p:txBody>
      </p:sp>
    </p:spTree>
    <p:extLst>
      <p:ext uri="{BB962C8B-B14F-4D97-AF65-F5344CB8AC3E}">
        <p14:creationId xmlns:p14="http://schemas.microsoft.com/office/powerpoint/2010/main" val="1770128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4954AE-B9E9-4672-AC4C-8FE4369263C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CD3B465-3866-4A1A-8439-5A6CB17C40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067DD1DB-01BE-4ADD-AC07-061765CF7E53}"/>
              </a:ext>
            </a:extLst>
          </p:cNvPr>
          <p:cNvSpPr>
            <a:spLocks noGrp="1"/>
          </p:cNvSpPr>
          <p:nvPr>
            <p:ph type="dt" sz="half" idx="10"/>
          </p:nvPr>
        </p:nvSpPr>
        <p:spPr/>
        <p:txBody>
          <a:bodyPr/>
          <a:lstStyle/>
          <a:p>
            <a:fld id="{8A688460-F461-4FED-810A-A2208B1A3793}" type="datetimeFigureOut">
              <a:rPr lang="zh-CN" altLang="en-US" smtClean="0"/>
              <a:t>2022/11/23</a:t>
            </a:fld>
            <a:endParaRPr lang="zh-CN" altLang="en-US"/>
          </a:p>
        </p:txBody>
      </p:sp>
      <p:sp>
        <p:nvSpPr>
          <p:cNvPr id="5" name="页脚占位符 4">
            <a:extLst>
              <a:ext uri="{FF2B5EF4-FFF2-40B4-BE49-F238E27FC236}">
                <a16:creationId xmlns:a16="http://schemas.microsoft.com/office/drawing/2014/main" id="{0E0213EE-79C2-48E5-A9C6-1BCBA393B3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BEA770-6214-4EA4-92B6-2F062009E7E9}"/>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71353104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29CA830-3A3D-4076-B2E7-9CCD33B3C31C}"/>
              </a:ext>
            </a:extLst>
          </p:cNvPr>
          <p:cNvSpPr>
            <a:spLocks noGrp="1"/>
          </p:cNvSpPr>
          <p:nvPr>
            <p:ph type="dt" sz="half" idx="10"/>
          </p:nvPr>
        </p:nvSpPr>
        <p:spPr/>
        <p:txBody>
          <a:bodyPr/>
          <a:lstStyle/>
          <a:p>
            <a:fld id="{8A688460-F461-4FED-810A-A2208B1A3793}" type="datetimeFigureOut">
              <a:rPr lang="zh-CN" altLang="en-US" smtClean="0"/>
              <a:t>2022/11/23</a:t>
            </a:fld>
            <a:endParaRPr lang="zh-CN" altLang="en-US"/>
          </a:p>
        </p:txBody>
      </p:sp>
      <p:sp>
        <p:nvSpPr>
          <p:cNvPr id="3" name="页脚占位符 2">
            <a:extLst>
              <a:ext uri="{FF2B5EF4-FFF2-40B4-BE49-F238E27FC236}">
                <a16:creationId xmlns:a16="http://schemas.microsoft.com/office/drawing/2014/main" id="{2F41FECB-8DF9-4439-9FFF-156816EEAAC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83B2797-B08B-4CD9-80BC-E97F40EEAC81}"/>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42813338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25F09F-8B2A-B689-9EB6-C8E47492C0A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A45F5CD-6364-17A0-D66C-3234278F9D52}"/>
              </a:ext>
            </a:extLst>
          </p:cNvPr>
          <p:cNvSpPr>
            <a:spLocks noGrp="1"/>
          </p:cNvSpPr>
          <p:nvPr>
            <p:ph type="dt" sz="half" idx="10"/>
          </p:nvPr>
        </p:nvSpPr>
        <p:spPr/>
        <p:txBody>
          <a:bodyPr/>
          <a:lstStyle/>
          <a:p>
            <a:fld id="{8A688460-F461-4FED-810A-A2208B1A3793}" type="datetimeFigureOut">
              <a:rPr lang="zh-CN" altLang="en-US" smtClean="0"/>
              <a:t>2022/11/23</a:t>
            </a:fld>
            <a:endParaRPr lang="zh-CN" altLang="en-US"/>
          </a:p>
        </p:txBody>
      </p:sp>
      <p:sp>
        <p:nvSpPr>
          <p:cNvPr id="4" name="页脚占位符 3">
            <a:extLst>
              <a:ext uri="{FF2B5EF4-FFF2-40B4-BE49-F238E27FC236}">
                <a16:creationId xmlns:a16="http://schemas.microsoft.com/office/drawing/2014/main" id="{96DD215C-3D0F-8E14-AE25-5AE052A635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1100B2E-EAD5-B49B-FEA4-592127370935}"/>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9681124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D6A19A-D8F2-4E31-B6BC-B9E51F39F4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DCDFDC6-47B8-405F-BDE9-6F491BB724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39DCBA0-7EEF-4E69-BC67-3F3FF3EF31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688460-F461-4FED-810A-A2208B1A3793}" type="datetimeFigureOut">
              <a:rPr lang="zh-CN" altLang="en-US" smtClean="0"/>
              <a:t>2022/11/23</a:t>
            </a:fld>
            <a:endParaRPr lang="zh-CN" altLang="en-US"/>
          </a:p>
        </p:txBody>
      </p:sp>
      <p:sp>
        <p:nvSpPr>
          <p:cNvPr id="5" name="页脚占位符 4">
            <a:extLst>
              <a:ext uri="{FF2B5EF4-FFF2-40B4-BE49-F238E27FC236}">
                <a16:creationId xmlns:a16="http://schemas.microsoft.com/office/drawing/2014/main" id="{D2696B53-4ECC-40EA-B6EC-4630D1968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2F7A22C-771B-40B7-9F0C-72C5790504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69522610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9.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chart" Target="../charts/chart2.xml"/><Relationship Id="rId7" Type="http://schemas.openxmlformats.org/officeDocument/2006/relationships/image" Target="../media/image23.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06EF968F-D061-4DB5-B15E-619801CE8502}"/>
              </a:ext>
            </a:extLst>
          </p:cNvPr>
          <p:cNvSpPr txBox="1"/>
          <p:nvPr/>
        </p:nvSpPr>
        <p:spPr>
          <a:xfrm>
            <a:off x="4277032" y="2612258"/>
            <a:ext cx="6937068" cy="830997"/>
          </a:xfrm>
          <a:prstGeom prst="rect">
            <a:avLst/>
          </a:prstGeom>
          <a:noFill/>
        </p:spPr>
        <p:txBody>
          <a:bodyPr wrap="square" rtlCol="0">
            <a:spAutoFit/>
          </a:bodyPr>
          <a:lstStyle/>
          <a:p>
            <a:pPr algn="ctr">
              <a:tabLst>
                <a:tab pos="5108575" algn="l"/>
              </a:tabLst>
            </a:pPr>
            <a:r>
              <a:rPr lang="zh-CN" altLang="en-US" sz="4800" dirty="0">
                <a:solidFill>
                  <a:schemeClr val="tx1">
                    <a:lumMod val="85000"/>
                    <a:lumOff val="15000"/>
                  </a:schemeClr>
                </a:solidFill>
                <a:cs typeface="+mn-ea"/>
                <a:sym typeface="+mn-lt"/>
              </a:rPr>
              <a:t>淡雅清新商务通用</a:t>
            </a:r>
          </a:p>
        </p:txBody>
      </p:sp>
      <p:sp>
        <p:nvSpPr>
          <p:cNvPr id="13" name="文本框 12">
            <a:extLst>
              <a:ext uri="{FF2B5EF4-FFF2-40B4-BE49-F238E27FC236}">
                <a16:creationId xmlns:a16="http://schemas.microsoft.com/office/drawing/2014/main" id="{DA41FB96-6272-4DAA-B046-C0C46ED21862}"/>
              </a:ext>
            </a:extLst>
          </p:cNvPr>
          <p:cNvSpPr txBox="1"/>
          <p:nvPr/>
        </p:nvSpPr>
        <p:spPr>
          <a:xfrm>
            <a:off x="5558145" y="3781476"/>
            <a:ext cx="4374843" cy="307777"/>
          </a:xfrm>
          <a:prstGeom prst="rect">
            <a:avLst/>
          </a:prstGeom>
          <a:noFill/>
        </p:spPr>
        <p:txBody>
          <a:bodyPr wrap="square" rtlCol="0">
            <a:spAutoFit/>
          </a:bodyPr>
          <a:lstStyle/>
          <a:p>
            <a:pPr algn="ctr">
              <a:tabLst>
                <a:tab pos="5108575" algn="l"/>
              </a:tabLst>
            </a:pPr>
            <a:r>
              <a:rPr lang="zh-CN" altLang="en-US" sz="1400" dirty="0">
                <a:solidFill>
                  <a:schemeClr val="tx1">
                    <a:lumMod val="85000"/>
                    <a:lumOff val="15000"/>
                  </a:schemeClr>
                </a:solidFill>
                <a:cs typeface="+mn-ea"/>
                <a:sym typeface="+mn-lt"/>
              </a:rPr>
              <a:t>汇报人：张三   时间：</a:t>
            </a:r>
            <a:r>
              <a:rPr lang="en-US" altLang="zh-CN" sz="1400" dirty="0">
                <a:solidFill>
                  <a:schemeClr val="tx1">
                    <a:lumMod val="85000"/>
                    <a:lumOff val="15000"/>
                  </a:schemeClr>
                </a:solidFill>
                <a:cs typeface="+mn-ea"/>
                <a:sym typeface="+mn-lt"/>
              </a:rPr>
              <a:t>2022.11</a:t>
            </a:r>
          </a:p>
        </p:txBody>
      </p:sp>
    </p:spTree>
    <p:extLst>
      <p:ext uri="{BB962C8B-B14F-4D97-AF65-F5344CB8AC3E}">
        <p14:creationId xmlns:p14="http://schemas.microsoft.com/office/powerpoint/2010/main" val="2734761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id="{A9967FB2-9CC7-49F5-9FE8-B3B1AE8C2D10}"/>
              </a:ext>
            </a:extLst>
          </p:cNvPr>
          <p:cNvGrpSpPr/>
          <p:nvPr/>
        </p:nvGrpSpPr>
        <p:grpSpPr>
          <a:xfrm>
            <a:off x="1402279" y="271539"/>
            <a:ext cx="4421499" cy="1242573"/>
            <a:chOff x="627579" y="610573"/>
            <a:chExt cx="4421499" cy="1242573"/>
          </a:xfrm>
        </p:grpSpPr>
        <p:sp>
          <p:nvSpPr>
            <p:cNvPr id="47" name="矩形 46">
              <a:extLst>
                <a:ext uri="{FF2B5EF4-FFF2-40B4-BE49-F238E27FC236}">
                  <a16:creationId xmlns:a16="http://schemas.microsoft.com/office/drawing/2014/main" id="{4A11813A-F74F-4A5A-A7EA-197F4E1AF136}"/>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48" name="文本框 47">
              <a:extLst>
                <a:ext uri="{FF2B5EF4-FFF2-40B4-BE49-F238E27FC236}">
                  <a16:creationId xmlns:a16="http://schemas.microsoft.com/office/drawing/2014/main" id="{2B7E450A-01D4-499C-A99D-33FDEAEAAEDC}"/>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49" name="直接连接符 48">
            <a:extLst>
              <a:ext uri="{FF2B5EF4-FFF2-40B4-BE49-F238E27FC236}">
                <a16:creationId xmlns:a16="http://schemas.microsoft.com/office/drawing/2014/main" id="{4D5048BD-9ABE-42D0-8F6A-BA17B0D4288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69" name="Rectangle 9">
            <a:extLst>
              <a:ext uri="{FF2B5EF4-FFF2-40B4-BE49-F238E27FC236}">
                <a16:creationId xmlns:a16="http://schemas.microsoft.com/office/drawing/2014/main" id="{4C81F084-FC6A-4B77-A23E-B64C902325E5}"/>
              </a:ext>
            </a:extLst>
          </p:cNvPr>
          <p:cNvSpPr/>
          <p:nvPr/>
        </p:nvSpPr>
        <p:spPr>
          <a:xfrm>
            <a:off x="7078870" y="2231220"/>
            <a:ext cx="4564835" cy="285302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70" name="Group 46">
            <a:extLst>
              <a:ext uri="{FF2B5EF4-FFF2-40B4-BE49-F238E27FC236}">
                <a16:creationId xmlns:a16="http://schemas.microsoft.com/office/drawing/2014/main" id="{6ADE4C00-B955-49AE-9B30-DC43960DD8AA}"/>
              </a:ext>
            </a:extLst>
          </p:cNvPr>
          <p:cNvGrpSpPr/>
          <p:nvPr/>
        </p:nvGrpSpPr>
        <p:grpSpPr>
          <a:xfrm>
            <a:off x="2191704" y="3923181"/>
            <a:ext cx="2214578" cy="1033169"/>
            <a:chOff x="571472" y="2857502"/>
            <a:chExt cx="2214578" cy="1033169"/>
          </a:xfrm>
        </p:grpSpPr>
        <p:sp>
          <p:nvSpPr>
            <p:cNvPr id="71" name="Oval 12">
              <a:extLst>
                <a:ext uri="{FF2B5EF4-FFF2-40B4-BE49-F238E27FC236}">
                  <a16:creationId xmlns:a16="http://schemas.microsoft.com/office/drawing/2014/main" id="{AB88D410-7310-4C34-94F7-E27305EEF792}"/>
                </a:ext>
              </a:extLst>
            </p:cNvPr>
            <p:cNvSpPr/>
            <p:nvPr/>
          </p:nvSpPr>
          <p:spPr>
            <a:xfrm>
              <a:off x="642910" y="2857502"/>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72" name="Rectangle 18">
              <a:extLst>
                <a:ext uri="{FF2B5EF4-FFF2-40B4-BE49-F238E27FC236}">
                  <a16:creationId xmlns:a16="http://schemas.microsoft.com/office/drawing/2014/main" id="{0D03A996-0319-4661-89DA-4C3F92554B4F}"/>
                </a:ext>
              </a:extLst>
            </p:cNvPr>
            <p:cNvSpPr/>
            <p:nvPr/>
          </p:nvSpPr>
          <p:spPr>
            <a:xfrm>
              <a:off x="571472" y="3429006"/>
              <a:ext cx="2214578" cy="461665"/>
            </a:xfrm>
            <a:prstGeom prst="rect">
              <a:avLst/>
            </a:prstGeom>
          </p:spPr>
          <p:txBody>
            <a:bodyPr wrap="square">
              <a:spAutoFit/>
            </a:bodyPr>
            <a:lstStyle/>
            <a:p>
              <a:r>
                <a:rPr lang="ms-MY" sz="800">
                  <a:solidFill>
                    <a:schemeClr val="tx1">
                      <a:lumMod val="75000"/>
                      <a:lumOff val="25000"/>
                    </a:schemeClr>
                  </a:solidFill>
                  <a:cs typeface="+mn-ea"/>
                  <a:sym typeface="+mn-lt"/>
                </a:rPr>
                <a:t>consectetur adipiscing elit. Lorem ipsum dolor sit ametelit. Lorem ipsum dolor sit amet, , consectetur adipiscing elit. </a:t>
              </a:r>
              <a:endParaRPr lang="id-ID" sz="800">
                <a:solidFill>
                  <a:schemeClr val="tx1">
                    <a:lumMod val="75000"/>
                    <a:lumOff val="25000"/>
                  </a:schemeClr>
                </a:solidFill>
                <a:cs typeface="+mn-ea"/>
                <a:sym typeface="+mn-lt"/>
              </a:endParaRPr>
            </a:p>
          </p:txBody>
        </p:sp>
        <p:sp>
          <p:nvSpPr>
            <p:cNvPr id="73" name="Rectangle 19">
              <a:extLst>
                <a:ext uri="{FF2B5EF4-FFF2-40B4-BE49-F238E27FC236}">
                  <a16:creationId xmlns:a16="http://schemas.microsoft.com/office/drawing/2014/main" id="{DE4467A0-2499-4B95-83F4-599C1D3482B3}"/>
                </a:ext>
              </a:extLst>
            </p:cNvPr>
            <p:cNvSpPr/>
            <p:nvPr/>
          </p:nvSpPr>
          <p:spPr>
            <a:xfrm>
              <a:off x="1214414" y="3000378"/>
              <a:ext cx="1494320" cy="261610"/>
            </a:xfrm>
            <a:prstGeom prst="rect">
              <a:avLst/>
            </a:prstGeom>
          </p:spPr>
          <p:txBody>
            <a:bodyPr wrap="none">
              <a:spAutoFit/>
            </a:bodyPr>
            <a:lstStyle/>
            <a:p>
              <a:r>
                <a:rPr lang="en-US" sz="1100">
                  <a:solidFill>
                    <a:schemeClr val="tx1">
                      <a:lumMod val="75000"/>
                      <a:lumOff val="25000"/>
                    </a:schemeClr>
                  </a:solidFill>
                  <a:cs typeface="+mn-ea"/>
                  <a:sym typeface="+mn-lt"/>
                </a:rPr>
                <a:t>Teamwork Strategy</a:t>
              </a:r>
            </a:p>
          </p:txBody>
        </p:sp>
        <p:sp>
          <p:nvSpPr>
            <p:cNvPr id="74" name="AutoShape 47">
              <a:extLst>
                <a:ext uri="{FF2B5EF4-FFF2-40B4-BE49-F238E27FC236}">
                  <a16:creationId xmlns:a16="http://schemas.microsoft.com/office/drawing/2014/main" id="{BFB948F9-5D79-4F01-BAC0-DC1F925E5F0A}"/>
                </a:ext>
              </a:extLst>
            </p:cNvPr>
            <p:cNvSpPr/>
            <p:nvPr/>
          </p:nvSpPr>
          <p:spPr bwMode="auto">
            <a:xfrm>
              <a:off x="751385" y="2984062"/>
              <a:ext cx="318394" cy="318392"/>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grpSp>
      <p:grpSp>
        <p:nvGrpSpPr>
          <p:cNvPr id="75" name="Group 50">
            <a:extLst>
              <a:ext uri="{FF2B5EF4-FFF2-40B4-BE49-F238E27FC236}">
                <a16:creationId xmlns:a16="http://schemas.microsoft.com/office/drawing/2014/main" id="{9F54069A-BC12-4CCB-9DB7-D738BA5FA5A7}"/>
              </a:ext>
            </a:extLst>
          </p:cNvPr>
          <p:cNvGrpSpPr/>
          <p:nvPr/>
        </p:nvGrpSpPr>
        <p:grpSpPr>
          <a:xfrm>
            <a:off x="4692034" y="3923181"/>
            <a:ext cx="2214578" cy="1033169"/>
            <a:chOff x="3071802" y="2857502"/>
            <a:chExt cx="2214578" cy="1033169"/>
          </a:xfrm>
          <a:solidFill>
            <a:srgbClr val="252529"/>
          </a:solidFill>
        </p:grpSpPr>
        <p:sp>
          <p:nvSpPr>
            <p:cNvPr id="76" name="Oval 13">
              <a:extLst>
                <a:ext uri="{FF2B5EF4-FFF2-40B4-BE49-F238E27FC236}">
                  <a16:creationId xmlns:a16="http://schemas.microsoft.com/office/drawing/2014/main" id="{DFB082C0-65A1-4D9D-844E-EBCB06A8253E}"/>
                </a:ext>
              </a:extLst>
            </p:cNvPr>
            <p:cNvSpPr/>
            <p:nvPr/>
          </p:nvSpPr>
          <p:spPr>
            <a:xfrm>
              <a:off x="3143240" y="2857502"/>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77" name="Rectangle 20">
              <a:extLst>
                <a:ext uri="{FF2B5EF4-FFF2-40B4-BE49-F238E27FC236}">
                  <a16:creationId xmlns:a16="http://schemas.microsoft.com/office/drawing/2014/main" id="{3DD464F8-BCF0-4FA8-9436-7437182FF30D}"/>
                </a:ext>
              </a:extLst>
            </p:cNvPr>
            <p:cNvSpPr/>
            <p:nvPr/>
          </p:nvSpPr>
          <p:spPr>
            <a:xfrm>
              <a:off x="3071802" y="3429006"/>
              <a:ext cx="2214578" cy="461665"/>
            </a:xfrm>
            <a:prstGeom prst="rect">
              <a:avLst/>
            </a:prstGeom>
            <a:noFill/>
          </p:spPr>
          <p:txBody>
            <a:bodyPr wrap="square">
              <a:spAutoFit/>
            </a:bodyPr>
            <a:lstStyle/>
            <a:p>
              <a:r>
                <a:rPr lang="ms-MY" sz="800" dirty="0">
                  <a:solidFill>
                    <a:schemeClr val="tx1">
                      <a:lumMod val="75000"/>
                      <a:lumOff val="25000"/>
                    </a:schemeClr>
                  </a:solidFill>
                  <a:cs typeface="+mn-ea"/>
                  <a:sym typeface="+mn-lt"/>
                </a:rPr>
                <a:t>consectetur adipiscing elit. Lorem ipsum dolor sit ametelit. Lorem ipsum dolor sit amet, , consectetur adipiscing elit. </a:t>
              </a:r>
              <a:endParaRPr lang="id-ID" sz="800" dirty="0">
                <a:solidFill>
                  <a:schemeClr val="tx1">
                    <a:lumMod val="75000"/>
                    <a:lumOff val="25000"/>
                  </a:schemeClr>
                </a:solidFill>
                <a:cs typeface="+mn-ea"/>
                <a:sym typeface="+mn-lt"/>
              </a:endParaRPr>
            </a:p>
          </p:txBody>
        </p:sp>
        <p:sp>
          <p:nvSpPr>
            <p:cNvPr id="78" name="Rectangle 21">
              <a:extLst>
                <a:ext uri="{FF2B5EF4-FFF2-40B4-BE49-F238E27FC236}">
                  <a16:creationId xmlns:a16="http://schemas.microsoft.com/office/drawing/2014/main" id="{D30F0852-B235-433D-A990-B244DCBB271D}"/>
                </a:ext>
              </a:extLst>
            </p:cNvPr>
            <p:cNvSpPr/>
            <p:nvPr/>
          </p:nvSpPr>
          <p:spPr>
            <a:xfrm>
              <a:off x="3714744" y="3000378"/>
              <a:ext cx="1494320" cy="261610"/>
            </a:xfrm>
            <a:prstGeom prst="rect">
              <a:avLst/>
            </a:prstGeom>
            <a:noFill/>
          </p:spPr>
          <p:txBody>
            <a:bodyPr wrap="none">
              <a:spAutoFit/>
            </a:bodyPr>
            <a:lstStyle/>
            <a:p>
              <a:r>
                <a:rPr lang="en-US" sz="1100" dirty="0">
                  <a:solidFill>
                    <a:schemeClr val="tx1">
                      <a:lumMod val="75000"/>
                      <a:lumOff val="25000"/>
                    </a:schemeClr>
                  </a:solidFill>
                  <a:cs typeface="+mn-ea"/>
                  <a:sym typeface="+mn-lt"/>
                </a:rPr>
                <a:t>Teamwork Strategy</a:t>
              </a:r>
            </a:p>
          </p:txBody>
        </p:sp>
        <p:grpSp>
          <p:nvGrpSpPr>
            <p:cNvPr id="79" name="Group 45">
              <a:extLst>
                <a:ext uri="{FF2B5EF4-FFF2-40B4-BE49-F238E27FC236}">
                  <a16:creationId xmlns:a16="http://schemas.microsoft.com/office/drawing/2014/main" id="{ED8A993E-029F-4001-8353-FE17125D23AE}"/>
                </a:ext>
              </a:extLst>
            </p:cNvPr>
            <p:cNvGrpSpPr/>
            <p:nvPr/>
          </p:nvGrpSpPr>
          <p:grpSpPr>
            <a:xfrm>
              <a:off x="3315498" y="2994962"/>
              <a:ext cx="218794" cy="318394"/>
              <a:chOff x="4510872" y="4044724"/>
              <a:chExt cx="251543" cy="366051"/>
            </a:xfrm>
            <a:grpFill/>
          </p:grpSpPr>
          <p:sp>
            <p:nvSpPr>
              <p:cNvPr id="80" name="AutoShape 60">
                <a:extLst>
                  <a:ext uri="{FF2B5EF4-FFF2-40B4-BE49-F238E27FC236}">
                    <a16:creationId xmlns:a16="http://schemas.microsoft.com/office/drawing/2014/main" id="{1CC078DD-A2B4-4569-B8C1-35BB8DE579F1}"/>
                  </a:ext>
                </a:extLst>
              </p:cNvPr>
              <p:cNvSpPr/>
              <p:nvPr/>
            </p:nvSpPr>
            <p:spPr bwMode="auto">
              <a:xfrm>
                <a:off x="4614115" y="414734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1" name="AutoShape 61">
                <a:extLst>
                  <a:ext uri="{FF2B5EF4-FFF2-40B4-BE49-F238E27FC236}">
                    <a16:creationId xmlns:a16="http://schemas.microsoft.com/office/drawing/2014/main" id="{59146677-FD5F-4144-BFE6-9D41DBE66811}"/>
                  </a:ext>
                </a:extLst>
              </p:cNvPr>
              <p:cNvSpPr/>
              <p:nvPr/>
            </p:nvSpPr>
            <p:spPr bwMode="auto">
              <a:xfrm>
                <a:off x="4614115" y="4285003"/>
                <a:ext cx="22526"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2" name="AutoShape 62">
                <a:extLst>
                  <a:ext uri="{FF2B5EF4-FFF2-40B4-BE49-F238E27FC236}">
                    <a16:creationId xmlns:a16="http://schemas.microsoft.com/office/drawing/2014/main" id="{0093863D-107D-404C-B33C-5D1B1979039B}"/>
                  </a:ext>
                </a:extLst>
              </p:cNvPr>
              <p:cNvSpPr/>
              <p:nvPr/>
            </p:nvSpPr>
            <p:spPr bwMode="auto">
              <a:xfrm>
                <a:off x="4545285" y="421617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3" name="AutoShape 63">
                <a:extLst>
                  <a:ext uri="{FF2B5EF4-FFF2-40B4-BE49-F238E27FC236}">
                    <a16:creationId xmlns:a16="http://schemas.microsoft.com/office/drawing/2014/main" id="{A9AFA413-B897-4D21-BFE7-C645D3334D8B}"/>
                  </a:ext>
                </a:extLst>
              </p:cNvPr>
              <p:cNvSpPr/>
              <p:nvPr/>
            </p:nvSpPr>
            <p:spPr bwMode="auto">
              <a:xfrm>
                <a:off x="4682320" y="4216172"/>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4" name="AutoShape 64">
                <a:extLst>
                  <a:ext uri="{FF2B5EF4-FFF2-40B4-BE49-F238E27FC236}">
                    <a16:creationId xmlns:a16="http://schemas.microsoft.com/office/drawing/2014/main" id="{AF45B16C-75C4-4157-A3B2-49AABE34B6F4}"/>
                  </a:ext>
                </a:extLst>
              </p:cNvPr>
              <p:cNvSpPr/>
              <p:nvPr/>
            </p:nvSpPr>
            <p:spPr bwMode="auto">
              <a:xfrm>
                <a:off x="4567812" y="4261851"/>
                <a:ext cx="23152" cy="23152"/>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5" name="AutoShape 65">
                <a:extLst>
                  <a:ext uri="{FF2B5EF4-FFF2-40B4-BE49-F238E27FC236}">
                    <a16:creationId xmlns:a16="http://schemas.microsoft.com/office/drawing/2014/main" id="{12167D41-F88C-4F37-9D8C-FB406A8E65CE}"/>
                  </a:ext>
                </a:extLst>
              </p:cNvPr>
              <p:cNvSpPr/>
              <p:nvPr/>
            </p:nvSpPr>
            <p:spPr bwMode="auto">
              <a:xfrm>
                <a:off x="4567812" y="4170494"/>
                <a:ext cx="23152" cy="23152"/>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6" name="AutoShape 66">
                <a:extLst>
                  <a:ext uri="{FF2B5EF4-FFF2-40B4-BE49-F238E27FC236}">
                    <a16:creationId xmlns:a16="http://schemas.microsoft.com/office/drawing/2014/main" id="{E0038816-9300-414C-9594-D586F2F5F31D}"/>
                  </a:ext>
                </a:extLst>
              </p:cNvPr>
              <p:cNvSpPr/>
              <p:nvPr/>
            </p:nvSpPr>
            <p:spPr bwMode="auto">
              <a:xfrm>
                <a:off x="4659793" y="4261851"/>
                <a:ext cx="22526" cy="23152"/>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7" name="AutoShape 67">
                <a:extLst>
                  <a:ext uri="{FF2B5EF4-FFF2-40B4-BE49-F238E27FC236}">
                    <a16:creationId xmlns:a16="http://schemas.microsoft.com/office/drawing/2014/main" id="{1443ABAE-0598-4B70-9744-BA54285ED18C}"/>
                  </a:ext>
                </a:extLst>
              </p:cNvPr>
              <p:cNvSpPr/>
              <p:nvPr/>
            </p:nvSpPr>
            <p:spPr bwMode="auto">
              <a:xfrm>
                <a:off x="4510872" y="4044724"/>
                <a:ext cx="251543"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88" name="AutoShape 68">
                <a:extLst>
                  <a:ext uri="{FF2B5EF4-FFF2-40B4-BE49-F238E27FC236}">
                    <a16:creationId xmlns:a16="http://schemas.microsoft.com/office/drawing/2014/main" id="{0030D2D3-1C3C-4A0A-B6C0-62A6BE28DE69}"/>
                  </a:ext>
                </a:extLst>
              </p:cNvPr>
              <p:cNvSpPr/>
              <p:nvPr/>
            </p:nvSpPr>
            <p:spPr bwMode="auto">
              <a:xfrm>
                <a:off x="4614115" y="4170494"/>
                <a:ext cx="68830" cy="6945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grpSp>
      </p:grpSp>
      <p:grpSp>
        <p:nvGrpSpPr>
          <p:cNvPr id="89" name="Group 48">
            <a:extLst>
              <a:ext uri="{FF2B5EF4-FFF2-40B4-BE49-F238E27FC236}">
                <a16:creationId xmlns:a16="http://schemas.microsoft.com/office/drawing/2014/main" id="{F60A6E68-088F-4D4B-A6E6-831DAD29926C}"/>
              </a:ext>
            </a:extLst>
          </p:cNvPr>
          <p:cNvGrpSpPr/>
          <p:nvPr/>
        </p:nvGrpSpPr>
        <p:grpSpPr>
          <a:xfrm>
            <a:off x="4692034" y="2422983"/>
            <a:ext cx="2214578" cy="1033169"/>
            <a:chOff x="3071802" y="1357304"/>
            <a:chExt cx="2214578" cy="1033169"/>
          </a:xfrm>
        </p:grpSpPr>
        <p:sp>
          <p:nvSpPr>
            <p:cNvPr id="90" name="Oval 11">
              <a:extLst>
                <a:ext uri="{FF2B5EF4-FFF2-40B4-BE49-F238E27FC236}">
                  <a16:creationId xmlns:a16="http://schemas.microsoft.com/office/drawing/2014/main" id="{C0AC08E5-EC3D-4EE8-819E-D98D34A0B083}"/>
                </a:ext>
              </a:extLst>
            </p:cNvPr>
            <p:cNvSpPr/>
            <p:nvPr/>
          </p:nvSpPr>
          <p:spPr>
            <a:xfrm>
              <a:off x="3143240" y="1357304"/>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91" name="Rectangle 16">
              <a:extLst>
                <a:ext uri="{FF2B5EF4-FFF2-40B4-BE49-F238E27FC236}">
                  <a16:creationId xmlns:a16="http://schemas.microsoft.com/office/drawing/2014/main" id="{CCBFA35D-48F8-4995-807B-FEFCEFE468F9}"/>
                </a:ext>
              </a:extLst>
            </p:cNvPr>
            <p:cNvSpPr/>
            <p:nvPr/>
          </p:nvSpPr>
          <p:spPr>
            <a:xfrm>
              <a:off x="3071802" y="1928808"/>
              <a:ext cx="2214578" cy="461665"/>
            </a:xfrm>
            <a:prstGeom prst="rect">
              <a:avLst/>
            </a:prstGeom>
          </p:spPr>
          <p:txBody>
            <a:bodyPr wrap="square">
              <a:spAutoFit/>
            </a:bodyPr>
            <a:lstStyle/>
            <a:p>
              <a:r>
                <a:rPr lang="ms-MY" sz="800">
                  <a:solidFill>
                    <a:schemeClr val="tx1">
                      <a:lumMod val="75000"/>
                      <a:lumOff val="25000"/>
                    </a:schemeClr>
                  </a:solidFill>
                  <a:cs typeface="+mn-ea"/>
                  <a:sym typeface="+mn-lt"/>
                </a:rPr>
                <a:t>consectetur adipiscing elit. Lorem ipsum dolor sit ametelit. Lorem ipsum dolor sit amet, , consectetur adipiscing elit. </a:t>
              </a:r>
              <a:endParaRPr lang="id-ID" sz="800">
                <a:solidFill>
                  <a:schemeClr val="tx1">
                    <a:lumMod val="75000"/>
                    <a:lumOff val="25000"/>
                  </a:schemeClr>
                </a:solidFill>
                <a:cs typeface="+mn-ea"/>
                <a:sym typeface="+mn-lt"/>
              </a:endParaRPr>
            </a:p>
          </p:txBody>
        </p:sp>
        <p:sp>
          <p:nvSpPr>
            <p:cNvPr id="92" name="Rectangle 17">
              <a:extLst>
                <a:ext uri="{FF2B5EF4-FFF2-40B4-BE49-F238E27FC236}">
                  <a16:creationId xmlns:a16="http://schemas.microsoft.com/office/drawing/2014/main" id="{11EEC3A6-D8A7-444F-9010-0B6674162CAF}"/>
                </a:ext>
              </a:extLst>
            </p:cNvPr>
            <p:cNvSpPr/>
            <p:nvPr/>
          </p:nvSpPr>
          <p:spPr>
            <a:xfrm>
              <a:off x="3714744" y="1500180"/>
              <a:ext cx="1494320" cy="261610"/>
            </a:xfrm>
            <a:prstGeom prst="rect">
              <a:avLst/>
            </a:prstGeom>
          </p:spPr>
          <p:txBody>
            <a:bodyPr wrap="none">
              <a:spAutoFit/>
            </a:bodyPr>
            <a:lstStyle/>
            <a:p>
              <a:r>
                <a:rPr lang="en-US" sz="1100">
                  <a:solidFill>
                    <a:schemeClr val="tx1">
                      <a:lumMod val="75000"/>
                      <a:lumOff val="25000"/>
                    </a:schemeClr>
                  </a:solidFill>
                  <a:cs typeface="+mn-ea"/>
                  <a:sym typeface="+mn-lt"/>
                </a:rPr>
                <a:t>Teamwork Strategy</a:t>
              </a:r>
            </a:p>
          </p:txBody>
        </p:sp>
        <p:grpSp>
          <p:nvGrpSpPr>
            <p:cNvPr id="93" name="Group 44">
              <a:extLst>
                <a:ext uri="{FF2B5EF4-FFF2-40B4-BE49-F238E27FC236}">
                  <a16:creationId xmlns:a16="http://schemas.microsoft.com/office/drawing/2014/main" id="{1537D10D-5E98-4BD8-B05E-9D43BEBE6217}"/>
                </a:ext>
              </a:extLst>
            </p:cNvPr>
            <p:cNvGrpSpPr/>
            <p:nvPr/>
          </p:nvGrpSpPr>
          <p:grpSpPr>
            <a:xfrm>
              <a:off x="3275333" y="1464349"/>
              <a:ext cx="298256" cy="318394"/>
              <a:chOff x="2989103" y="4044724"/>
              <a:chExt cx="342899" cy="366051"/>
            </a:xfrm>
            <a:solidFill>
              <a:schemeClr val="bg1"/>
            </a:solidFill>
          </p:grpSpPr>
          <p:sp>
            <p:nvSpPr>
              <p:cNvPr id="94" name="AutoShape 78">
                <a:extLst>
                  <a:ext uri="{FF2B5EF4-FFF2-40B4-BE49-F238E27FC236}">
                    <a16:creationId xmlns:a16="http://schemas.microsoft.com/office/drawing/2014/main" id="{FB968BF8-166F-4EE9-9AAF-10B1222C12CA}"/>
                  </a:ext>
                </a:extLst>
              </p:cNvPr>
              <p:cNvSpPr/>
              <p:nvPr/>
            </p:nvSpPr>
            <p:spPr bwMode="auto">
              <a:xfrm>
                <a:off x="2989103" y="4044724"/>
                <a:ext cx="342899"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95" name="AutoShape 79">
                <a:extLst>
                  <a:ext uri="{FF2B5EF4-FFF2-40B4-BE49-F238E27FC236}">
                    <a16:creationId xmlns:a16="http://schemas.microsoft.com/office/drawing/2014/main" id="{653B2484-B35E-4BAD-A922-0A908DE4DED5}"/>
                  </a:ext>
                </a:extLst>
              </p:cNvPr>
              <p:cNvSpPr/>
              <p:nvPr/>
            </p:nvSpPr>
            <p:spPr bwMode="auto">
              <a:xfrm>
                <a:off x="3034781" y="4090401"/>
                <a:ext cx="251543"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96" name="AutoShape 80">
                <a:extLst>
                  <a:ext uri="{FF2B5EF4-FFF2-40B4-BE49-F238E27FC236}">
                    <a16:creationId xmlns:a16="http://schemas.microsoft.com/office/drawing/2014/main" id="{430D7DCA-6241-4D9B-BECD-35E6F6D9B857}"/>
                  </a:ext>
                </a:extLst>
              </p:cNvPr>
              <p:cNvSpPr/>
              <p:nvPr/>
            </p:nvSpPr>
            <p:spPr bwMode="auto">
              <a:xfrm>
                <a:off x="3171813" y="4124816"/>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grpSp>
      </p:grpSp>
      <p:grpSp>
        <p:nvGrpSpPr>
          <p:cNvPr id="97" name="Group 47">
            <a:extLst>
              <a:ext uri="{FF2B5EF4-FFF2-40B4-BE49-F238E27FC236}">
                <a16:creationId xmlns:a16="http://schemas.microsoft.com/office/drawing/2014/main" id="{F40DB3EF-AFE1-42C1-9477-1EFE7E0C6502}"/>
              </a:ext>
            </a:extLst>
          </p:cNvPr>
          <p:cNvGrpSpPr/>
          <p:nvPr/>
        </p:nvGrpSpPr>
        <p:grpSpPr>
          <a:xfrm>
            <a:off x="2191704" y="2422983"/>
            <a:ext cx="2214578" cy="1033169"/>
            <a:chOff x="571472" y="1357304"/>
            <a:chExt cx="2214578" cy="1033169"/>
          </a:xfrm>
        </p:grpSpPr>
        <p:sp>
          <p:nvSpPr>
            <p:cNvPr id="98" name="Oval 10">
              <a:extLst>
                <a:ext uri="{FF2B5EF4-FFF2-40B4-BE49-F238E27FC236}">
                  <a16:creationId xmlns:a16="http://schemas.microsoft.com/office/drawing/2014/main" id="{167753D9-3A25-462B-856F-A9FD4E18B430}"/>
                </a:ext>
              </a:extLst>
            </p:cNvPr>
            <p:cNvSpPr/>
            <p:nvPr/>
          </p:nvSpPr>
          <p:spPr>
            <a:xfrm>
              <a:off x="642910" y="1357304"/>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99" name="Rectangle 14">
              <a:extLst>
                <a:ext uri="{FF2B5EF4-FFF2-40B4-BE49-F238E27FC236}">
                  <a16:creationId xmlns:a16="http://schemas.microsoft.com/office/drawing/2014/main" id="{CB8A7383-D7FB-4419-9A10-BD8680A7D349}"/>
                </a:ext>
              </a:extLst>
            </p:cNvPr>
            <p:cNvSpPr/>
            <p:nvPr/>
          </p:nvSpPr>
          <p:spPr>
            <a:xfrm>
              <a:off x="571472" y="1928808"/>
              <a:ext cx="2214578" cy="461665"/>
            </a:xfrm>
            <a:prstGeom prst="rect">
              <a:avLst/>
            </a:prstGeom>
          </p:spPr>
          <p:txBody>
            <a:bodyPr wrap="square">
              <a:spAutoFit/>
            </a:bodyPr>
            <a:lstStyle/>
            <a:p>
              <a:r>
                <a:rPr lang="ms-MY" sz="800">
                  <a:solidFill>
                    <a:schemeClr val="tx1">
                      <a:lumMod val="75000"/>
                      <a:lumOff val="25000"/>
                    </a:schemeClr>
                  </a:solidFill>
                  <a:cs typeface="+mn-ea"/>
                  <a:sym typeface="+mn-lt"/>
                </a:rPr>
                <a:t>consectetur adipiscing elit. Lorem ipsum dolor sit ametelit. Lorem ipsum dolor sit amet, , consectetur adipiscing elit. </a:t>
              </a:r>
              <a:endParaRPr lang="id-ID" sz="800">
                <a:solidFill>
                  <a:schemeClr val="tx1">
                    <a:lumMod val="75000"/>
                    <a:lumOff val="25000"/>
                  </a:schemeClr>
                </a:solidFill>
                <a:cs typeface="+mn-ea"/>
                <a:sym typeface="+mn-lt"/>
              </a:endParaRPr>
            </a:p>
          </p:txBody>
        </p:sp>
        <p:sp>
          <p:nvSpPr>
            <p:cNvPr id="100" name="Rectangle 15">
              <a:extLst>
                <a:ext uri="{FF2B5EF4-FFF2-40B4-BE49-F238E27FC236}">
                  <a16:creationId xmlns:a16="http://schemas.microsoft.com/office/drawing/2014/main" id="{17E5A567-6469-4EBC-9601-E1BEB1942302}"/>
                </a:ext>
              </a:extLst>
            </p:cNvPr>
            <p:cNvSpPr/>
            <p:nvPr/>
          </p:nvSpPr>
          <p:spPr>
            <a:xfrm>
              <a:off x="1214414" y="1500180"/>
              <a:ext cx="1494320" cy="261610"/>
            </a:xfrm>
            <a:prstGeom prst="rect">
              <a:avLst/>
            </a:prstGeom>
          </p:spPr>
          <p:txBody>
            <a:bodyPr wrap="none">
              <a:spAutoFit/>
            </a:bodyPr>
            <a:lstStyle/>
            <a:p>
              <a:r>
                <a:rPr lang="en-US" sz="1100">
                  <a:solidFill>
                    <a:schemeClr val="tx1">
                      <a:lumMod val="75000"/>
                      <a:lumOff val="25000"/>
                    </a:schemeClr>
                  </a:solidFill>
                  <a:cs typeface="+mn-ea"/>
                  <a:sym typeface="+mn-lt"/>
                </a:rPr>
                <a:t>Teamwork Strategy</a:t>
              </a:r>
            </a:p>
          </p:txBody>
        </p:sp>
        <p:grpSp>
          <p:nvGrpSpPr>
            <p:cNvPr id="101" name="Group 43">
              <a:extLst>
                <a:ext uri="{FF2B5EF4-FFF2-40B4-BE49-F238E27FC236}">
                  <a16:creationId xmlns:a16="http://schemas.microsoft.com/office/drawing/2014/main" id="{7F250CD4-0331-482E-A2B6-9EA641FC2EBC}"/>
                </a:ext>
              </a:extLst>
            </p:cNvPr>
            <p:cNvGrpSpPr/>
            <p:nvPr/>
          </p:nvGrpSpPr>
          <p:grpSpPr>
            <a:xfrm>
              <a:off x="763153" y="1487871"/>
              <a:ext cx="318936" cy="268320"/>
              <a:chOff x="0" y="4815619"/>
              <a:chExt cx="366676" cy="308484"/>
            </a:xfrm>
            <a:solidFill>
              <a:schemeClr val="bg1"/>
            </a:solidFill>
          </p:grpSpPr>
          <p:sp>
            <p:nvSpPr>
              <p:cNvPr id="102" name="AutoShape 120">
                <a:extLst>
                  <a:ext uri="{FF2B5EF4-FFF2-40B4-BE49-F238E27FC236}">
                    <a16:creationId xmlns:a16="http://schemas.microsoft.com/office/drawing/2014/main" id="{3F7EA00F-622B-4FBA-93F2-C65BC846A888}"/>
                  </a:ext>
                </a:extLst>
              </p:cNvPr>
              <p:cNvSpPr/>
              <p:nvPr/>
            </p:nvSpPr>
            <p:spPr bwMode="auto">
              <a:xfrm>
                <a:off x="91981" y="4895714"/>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103" name="AutoShape 121">
                <a:extLst>
                  <a:ext uri="{FF2B5EF4-FFF2-40B4-BE49-F238E27FC236}">
                    <a16:creationId xmlns:a16="http://schemas.microsoft.com/office/drawing/2014/main" id="{53EAA978-90D6-4FAC-92FD-431D27F42533}"/>
                  </a:ext>
                </a:extLst>
              </p:cNvPr>
              <p:cNvSpPr/>
              <p:nvPr/>
            </p:nvSpPr>
            <p:spPr bwMode="auto">
              <a:xfrm>
                <a:off x="137660" y="4941391"/>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sp>
            <p:nvSpPr>
              <p:cNvPr id="104" name="AutoShape 122">
                <a:extLst>
                  <a:ext uri="{FF2B5EF4-FFF2-40B4-BE49-F238E27FC236}">
                    <a16:creationId xmlns:a16="http://schemas.microsoft.com/office/drawing/2014/main" id="{9C1661F2-58FD-4AFB-8F9E-307726385FD7}"/>
                  </a:ext>
                </a:extLst>
              </p:cNvPr>
              <p:cNvSpPr/>
              <p:nvPr/>
            </p:nvSpPr>
            <p:spPr bwMode="auto">
              <a:xfrm>
                <a:off x="0" y="4815619"/>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cs typeface="+mn-ea"/>
                  <a:sym typeface="+mn-lt"/>
                </a:endParaRPr>
              </a:p>
            </p:txBody>
          </p:sp>
        </p:grpSp>
      </p:grpSp>
    </p:spTree>
    <p:extLst>
      <p:ext uri="{BB962C8B-B14F-4D97-AF65-F5344CB8AC3E}">
        <p14:creationId xmlns:p14="http://schemas.microsoft.com/office/powerpoint/2010/main" val="3387600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4E1E4CA0-E566-4D63-A5C1-AACB8D8D4170}"/>
              </a:ext>
            </a:extLst>
          </p:cNvPr>
          <p:cNvGrpSpPr/>
          <p:nvPr/>
        </p:nvGrpSpPr>
        <p:grpSpPr>
          <a:xfrm>
            <a:off x="4337797" y="2014544"/>
            <a:ext cx="4071125" cy="4071125"/>
            <a:chOff x="3386666" y="719666"/>
            <a:chExt cx="5418667" cy="5418667"/>
          </a:xfrm>
        </p:grpSpPr>
        <p:sp>
          <p:nvSpPr>
            <p:cNvPr id="19" name="Diamond 4">
              <a:extLst>
                <a:ext uri="{FF2B5EF4-FFF2-40B4-BE49-F238E27FC236}">
                  <a16:creationId xmlns:a16="http://schemas.microsoft.com/office/drawing/2014/main" id="{2BDAA12D-64F3-4631-A0CA-1FBFA965402E}"/>
                </a:ext>
              </a:extLst>
            </p:cNvPr>
            <p:cNvSpPr/>
            <p:nvPr/>
          </p:nvSpPr>
          <p:spPr>
            <a:xfrm>
              <a:off x="3386666" y="719666"/>
              <a:ext cx="5418667" cy="5418667"/>
            </a:xfrm>
            <a:prstGeom prst="diamond">
              <a:avLst/>
            </a:prstGeom>
            <a:solidFill>
              <a:schemeClr val="bg2">
                <a:lumMod val="9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20" name="Freeform 5">
              <a:extLst>
                <a:ext uri="{FF2B5EF4-FFF2-40B4-BE49-F238E27FC236}">
                  <a16:creationId xmlns:a16="http://schemas.microsoft.com/office/drawing/2014/main" id="{D5371F47-0D65-4DAD-8F73-7EFB012F8D3D}"/>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cs typeface="+mn-ea"/>
                  <a:sym typeface="+mn-lt"/>
                </a:rPr>
                <a:t>S</a:t>
              </a:r>
              <a:endParaRPr lang="en-GB" sz="8000" kern="1200" dirty="0">
                <a:solidFill>
                  <a:schemeClr val="bg1"/>
                </a:solidFill>
                <a:cs typeface="+mn-ea"/>
                <a:sym typeface="+mn-lt"/>
              </a:endParaRPr>
            </a:p>
          </p:txBody>
        </p:sp>
        <p:sp>
          <p:nvSpPr>
            <p:cNvPr id="21" name="Freeform 6">
              <a:extLst>
                <a:ext uri="{FF2B5EF4-FFF2-40B4-BE49-F238E27FC236}">
                  <a16:creationId xmlns:a16="http://schemas.microsoft.com/office/drawing/2014/main" id="{45465C66-4973-47CB-AF18-97F683CED7BE}"/>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cs typeface="+mn-ea"/>
                  <a:sym typeface="+mn-lt"/>
                </a:rPr>
                <a:t>W</a:t>
              </a:r>
              <a:endParaRPr lang="en-GB" sz="8000" kern="1200" dirty="0">
                <a:solidFill>
                  <a:schemeClr val="bg1"/>
                </a:solidFill>
                <a:cs typeface="+mn-ea"/>
                <a:sym typeface="+mn-lt"/>
              </a:endParaRPr>
            </a:p>
          </p:txBody>
        </p:sp>
        <p:sp>
          <p:nvSpPr>
            <p:cNvPr id="22" name="Freeform 7">
              <a:extLst>
                <a:ext uri="{FF2B5EF4-FFF2-40B4-BE49-F238E27FC236}">
                  <a16:creationId xmlns:a16="http://schemas.microsoft.com/office/drawing/2014/main" id="{7CA3E8E7-934B-4FDF-A709-54EE18929ACB}"/>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a:solidFill>
                    <a:schemeClr val="bg1"/>
                  </a:solidFill>
                  <a:cs typeface="+mn-ea"/>
                  <a:sym typeface="+mn-lt"/>
                </a:rPr>
                <a:t>T</a:t>
              </a:r>
              <a:endParaRPr lang="en-GB" sz="8000" kern="1200">
                <a:solidFill>
                  <a:schemeClr val="bg1"/>
                </a:solidFill>
                <a:cs typeface="+mn-ea"/>
                <a:sym typeface="+mn-lt"/>
              </a:endParaRPr>
            </a:p>
          </p:txBody>
        </p:sp>
        <p:sp>
          <p:nvSpPr>
            <p:cNvPr id="23" name="Freeform 8">
              <a:extLst>
                <a:ext uri="{FF2B5EF4-FFF2-40B4-BE49-F238E27FC236}">
                  <a16:creationId xmlns:a16="http://schemas.microsoft.com/office/drawing/2014/main" id="{6AB155D1-264C-4AFC-9D7A-31640ADB525B}"/>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cs typeface="+mn-ea"/>
                  <a:sym typeface="+mn-lt"/>
                </a:rPr>
                <a:t>O</a:t>
              </a:r>
              <a:endParaRPr lang="en-GB" sz="8000" kern="1200" dirty="0">
                <a:solidFill>
                  <a:schemeClr val="bg1"/>
                </a:solidFill>
                <a:cs typeface="+mn-ea"/>
                <a:sym typeface="+mn-lt"/>
              </a:endParaRPr>
            </a:p>
          </p:txBody>
        </p:sp>
      </p:grpSp>
      <p:grpSp>
        <p:nvGrpSpPr>
          <p:cNvPr id="24" name="组合 23">
            <a:extLst>
              <a:ext uri="{FF2B5EF4-FFF2-40B4-BE49-F238E27FC236}">
                <a16:creationId xmlns:a16="http://schemas.microsoft.com/office/drawing/2014/main" id="{CE675706-65F4-4786-B044-13E992561749}"/>
              </a:ext>
            </a:extLst>
          </p:cNvPr>
          <p:cNvGrpSpPr/>
          <p:nvPr/>
        </p:nvGrpSpPr>
        <p:grpSpPr>
          <a:xfrm>
            <a:off x="8640386" y="2705648"/>
            <a:ext cx="3239635" cy="948266"/>
            <a:chOff x="7183174" y="1058227"/>
            <a:chExt cx="3239635" cy="948266"/>
          </a:xfrm>
        </p:grpSpPr>
        <p:sp>
          <p:nvSpPr>
            <p:cNvPr id="25" name="标题 1">
              <a:extLst>
                <a:ext uri="{FF2B5EF4-FFF2-40B4-BE49-F238E27FC236}">
                  <a16:creationId xmlns:a16="http://schemas.microsoft.com/office/drawing/2014/main" id="{24CC5FC5-36DF-4727-8D63-1544DEB1A729}"/>
                </a:ext>
              </a:extLst>
            </p:cNvPr>
            <p:cNvSpPr txBox="1">
              <a:spLocks/>
            </p:cNvSpPr>
            <p:nvPr/>
          </p:nvSpPr>
          <p:spPr>
            <a:xfrm>
              <a:off x="718317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cs typeface="+mn-ea"/>
                  <a:sym typeface="+mn-lt"/>
                </a:rPr>
                <a:t>CLICK EDIT TITLE</a:t>
              </a:r>
              <a:endParaRPr lang="zh-CN" altLang="en-US" sz="2000" dirty="0">
                <a:cs typeface="+mn-ea"/>
                <a:sym typeface="+mn-lt"/>
              </a:endParaRPr>
            </a:p>
          </p:txBody>
        </p:sp>
        <p:sp>
          <p:nvSpPr>
            <p:cNvPr id="26" name="文本框 25">
              <a:extLst>
                <a:ext uri="{FF2B5EF4-FFF2-40B4-BE49-F238E27FC236}">
                  <a16:creationId xmlns:a16="http://schemas.microsoft.com/office/drawing/2014/main" id="{F53E0D4A-DAEF-4642-BA0F-8F8C27007628}"/>
                </a:ext>
              </a:extLst>
            </p:cNvPr>
            <p:cNvSpPr txBox="1"/>
            <p:nvPr/>
          </p:nvSpPr>
          <p:spPr>
            <a:xfrm>
              <a:off x="7183174" y="1390940"/>
              <a:ext cx="32396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grpSp>
      <p:grpSp>
        <p:nvGrpSpPr>
          <p:cNvPr id="27" name="组合 26">
            <a:extLst>
              <a:ext uri="{FF2B5EF4-FFF2-40B4-BE49-F238E27FC236}">
                <a16:creationId xmlns:a16="http://schemas.microsoft.com/office/drawing/2014/main" id="{2E5E9E3D-9583-4170-8979-5DAA5E649457}"/>
              </a:ext>
            </a:extLst>
          </p:cNvPr>
          <p:cNvGrpSpPr/>
          <p:nvPr/>
        </p:nvGrpSpPr>
        <p:grpSpPr>
          <a:xfrm>
            <a:off x="8640386" y="4415520"/>
            <a:ext cx="3239635" cy="948266"/>
            <a:chOff x="7183174" y="1058227"/>
            <a:chExt cx="3239635" cy="948266"/>
          </a:xfrm>
        </p:grpSpPr>
        <p:sp>
          <p:nvSpPr>
            <p:cNvPr id="28" name="标题 1">
              <a:extLst>
                <a:ext uri="{FF2B5EF4-FFF2-40B4-BE49-F238E27FC236}">
                  <a16:creationId xmlns:a16="http://schemas.microsoft.com/office/drawing/2014/main" id="{6E06B8B3-E197-4ED8-A106-CE15917C04EA}"/>
                </a:ext>
              </a:extLst>
            </p:cNvPr>
            <p:cNvSpPr txBox="1">
              <a:spLocks/>
            </p:cNvSpPr>
            <p:nvPr/>
          </p:nvSpPr>
          <p:spPr>
            <a:xfrm>
              <a:off x="718317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cs typeface="+mn-ea"/>
                  <a:sym typeface="+mn-lt"/>
                </a:rPr>
                <a:t>CLICK EDIT TITLE</a:t>
              </a:r>
              <a:endParaRPr lang="zh-CN" altLang="en-US" sz="2000" dirty="0">
                <a:cs typeface="+mn-ea"/>
                <a:sym typeface="+mn-lt"/>
              </a:endParaRPr>
            </a:p>
          </p:txBody>
        </p:sp>
        <p:sp>
          <p:nvSpPr>
            <p:cNvPr id="29" name="文本框 28">
              <a:extLst>
                <a:ext uri="{FF2B5EF4-FFF2-40B4-BE49-F238E27FC236}">
                  <a16:creationId xmlns:a16="http://schemas.microsoft.com/office/drawing/2014/main" id="{FC25A8BE-ED58-48E7-8544-76E060A3DE22}"/>
                </a:ext>
              </a:extLst>
            </p:cNvPr>
            <p:cNvSpPr txBox="1"/>
            <p:nvPr/>
          </p:nvSpPr>
          <p:spPr>
            <a:xfrm>
              <a:off x="7183174" y="1390940"/>
              <a:ext cx="32396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grpSp>
      <p:grpSp>
        <p:nvGrpSpPr>
          <p:cNvPr id="30" name="组合 29">
            <a:extLst>
              <a:ext uri="{FF2B5EF4-FFF2-40B4-BE49-F238E27FC236}">
                <a16:creationId xmlns:a16="http://schemas.microsoft.com/office/drawing/2014/main" id="{C9E3AA7C-2369-4108-B626-4326DBD2100E}"/>
              </a:ext>
            </a:extLst>
          </p:cNvPr>
          <p:cNvGrpSpPr/>
          <p:nvPr/>
        </p:nvGrpSpPr>
        <p:grpSpPr>
          <a:xfrm>
            <a:off x="868879" y="4415520"/>
            <a:ext cx="3239635" cy="948266"/>
            <a:chOff x="7183174" y="1058227"/>
            <a:chExt cx="3239635" cy="948266"/>
          </a:xfrm>
        </p:grpSpPr>
        <p:sp>
          <p:nvSpPr>
            <p:cNvPr id="31" name="标题 1">
              <a:extLst>
                <a:ext uri="{FF2B5EF4-FFF2-40B4-BE49-F238E27FC236}">
                  <a16:creationId xmlns:a16="http://schemas.microsoft.com/office/drawing/2014/main" id="{385B3EAC-D886-42A6-9309-F31C2954F747}"/>
                </a:ext>
              </a:extLst>
            </p:cNvPr>
            <p:cNvSpPr txBox="1">
              <a:spLocks/>
            </p:cNvSpPr>
            <p:nvPr/>
          </p:nvSpPr>
          <p:spPr>
            <a:xfrm>
              <a:off x="797830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cs typeface="+mn-ea"/>
                  <a:sym typeface="+mn-lt"/>
                </a:rPr>
                <a:t>CLICK EDIT TITLE</a:t>
              </a:r>
              <a:endParaRPr lang="zh-CN" altLang="en-US" sz="2000" dirty="0">
                <a:cs typeface="+mn-ea"/>
                <a:sym typeface="+mn-lt"/>
              </a:endParaRPr>
            </a:p>
          </p:txBody>
        </p:sp>
        <p:sp>
          <p:nvSpPr>
            <p:cNvPr id="32" name="文本框 31">
              <a:extLst>
                <a:ext uri="{FF2B5EF4-FFF2-40B4-BE49-F238E27FC236}">
                  <a16:creationId xmlns:a16="http://schemas.microsoft.com/office/drawing/2014/main" id="{76993BA4-6387-405E-A32C-B087F346EEAE}"/>
                </a:ext>
              </a:extLst>
            </p:cNvPr>
            <p:cNvSpPr txBox="1"/>
            <p:nvPr/>
          </p:nvSpPr>
          <p:spPr>
            <a:xfrm>
              <a:off x="7183174" y="1390940"/>
              <a:ext cx="3239635" cy="615553"/>
            </a:xfrm>
            <a:prstGeom prst="rect">
              <a:avLst/>
            </a:prstGeom>
            <a:noFill/>
          </p:spPr>
          <p:txBody>
            <a:bodyPr wrap="square" rtlCol="0">
              <a:spAutoFit/>
            </a:bodyPr>
            <a:lstStyle/>
            <a:p>
              <a:pPr algn="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grpSp>
      <p:grpSp>
        <p:nvGrpSpPr>
          <p:cNvPr id="33" name="组合 32">
            <a:extLst>
              <a:ext uri="{FF2B5EF4-FFF2-40B4-BE49-F238E27FC236}">
                <a16:creationId xmlns:a16="http://schemas.microsoft.com/office/drawing/2014/main" id="{6CFB485C-C88C-4DBD-A44B-2151AB216E07}"/>
              </a:ext>
            </a:extLst>
          </p:cNvPr>
          <p:cNvGrpSpPr/>
          <p:nvPr/>
        </p:nvGrpSpPr>
        <p:grpSpPr>
          <a:xfrm>
            <a:off x="868879" y="2705648"/>
            <a:ext cx="3239635" cy="948266"/>
            <a:chOff x="7183174" y="1058227"/>
            <a:chExt cx="3239635" cy="948266"/>
          </a:xfrm>
        </p:grpSpPr>
        <p:sp>
          <p:nvSpPr>
            <p:cNvPr id="34" name="标题 1">
              <a:extLst>
                <a:ext uri="{FF2B5EF4-FFF2-40B4-BE49-F238E27FC236}">
                  <a16:creationId xmlns:a16="http://schemas.microsoft.com/office/drawing/2014/main" id="{760EAEFB-8CC8-49F7-AEEA-E81D200D12CF}"/>
                </a:ext>
              </a:extLst>
            </p:cNvPr>
            <p:cNvSpPr txBox="1">
              <a:spLocks/>
            </p:cNvSpPr>
            <p:nvPr/>
          </p:nvSpPr>
          <p:spPr>
            <a:xfrm>
              <a:off x="797830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cs typeface="+mn-ea"/>
                  <a:sym typeface="+mn-lt"/>
                </a:rPr>
                <a:t>CLICK EDIT TITLE</a:t>
              </a:r>
              <a:endParaRPr lang="zh-CN" altLang="en-US" sz="2000" dirty="0">
                <a:cs typeface="+mn-ea"/>
                <a:sym typeface="+mn-lt"/>
              </a:endParaRPr>
            </a:p>
          </p:txBody>
        </p:sp>
        <p:sp>
          <p:nvSpPr>
            <p:cNvPr id="35" name="文本框 34">
              <a:extLst>
                <a:ext uri="{FF2B5EF4-FFF2-40B4-BE49-F238E27FC236}">
                  <a16:creationId xmlns:a16="http://schemas.microsoft.com/office/drawing/2014/main" id="{D7CF4EAC-38F0-4000-84AF-1BCF49F255CF}"/>
                </a:ext>
              </a:extLst>
            </p:cNvPr>
            <p:cNvSpPr txBox="1"/>
            <p:nvPr/>
          </p:nvSpPr>
          <p:spPr>
            <a:xfrm>
              <a:off x="7183174" y="1390940"/>
              <a:ext cx="3239635" cy="615553"/>
            </a:xfrm>
            <a:prstGeom prst="rect">
              <a:avLst/>
            </a:prstGeom>
            <a:noFill/>
          </p:spPr>
          <p:txBody>
            <a:bodyPr wrap="square" rtlCol="0">
              <a:spAutoFit/>
            </a:bodyPr>
            <a:lstStyle/>
            <a:p>
              <a:pPr algn="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grpSp>
      <p:grpSp>
        <p:nvGrpSpPr>
          <p:cNvPr id="36" name="组合 35">
            <a:extLst>
              <a:ext uri="{FF2B5EF4-FFF2-40B4-BE49-F238E27FC236}">
                <a16:creationId xmlns:a16="http://schemas.microsoft.com/office/drawing/2014/main" id="{AB917972-B8BC-4263-9724-D4227368FA19}"/>
              </a:ext>
            </a:extLst>
          </p:cNvPr>
          <p:cNvGrpSpPr/>
          <p:nvPr/>
        </p:nvGrpSpPr>
        <p:grpSpPr>
          <a:xfrm>
            <a:off x="1402279" y="271539"/>
            <a:ext cx="4421499" cy="1242573"/>
            <a:chOff x="627579" y="610573"/>
            <a:chExt cx="4421499" cy="1242573"/>
          </a:xfrm>
        </p:grpSpPr>
        <p:sp>
          <p:nvSpPr>
            <p:cNvPr id="37" name="矩形 36">
              <a:extLst>
                <a:ext uri="{FF2B5EF4-FFF2-40B4-BE49-F238E27FC236}">
                  <a16:creationId xmlns:a16="http://schemas.microsoft.com/office/drawing/2014/main" id="{17051446-0778-48CE-8317-3E5C7A98B245}"/>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38" name="文本框 37">
              <a:extLst>
                <a:ext uri="{FF2B5EF4-FFF2-40B4-BE49-F238E27FC236}">
                  <a16:creationId xmlns:a16="http://schemas.microsoft.com/office/drawing/2014/main" id="{9D266880-1604-4F27-B10D-5A925A307C69}"/>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39" name="直接连接符 38">
            <a:extLst>
              <a:ext uri="{FF2B5EF4-FFF2-40B4-BE49-F238E27FC236}">
                <a16:creationId xmlns:a16="http://schemas.microsoft.com/office/drawing/2014/main" id="{E98AC51A-D80C-45F7-9954-10CFBB2AAEF1}"/>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9055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id="{6E616C4D-BB78-4E4F-9058-25CF6B485598}"/>
              </a:ext>
            </a:extLst>
          </p:cNvPr>
          <p:cNvGrpSpPr/>
          <p:nvPr/>
        </p:nvGrpSpPr>
        <p:grpSpPr>
          <a:xfrm>
            <a:off x="1402279" y="271539"/>
            <a:ext cx="4421499" cy="1242573"/>
            <a:chOff x="627579" y="610573"/>
            <a:chExt cx="4421499" cy="1242573"/>
          </a:xfrm>
        </p:grpSpPr>
        <p:sp>
          <p:nvSpPr>
            <p:cNvPr id="53" name="矩形 52">
              <a:extLst>
                <a:ext uri="{FF2B5EF4-FFF2-40B4-BE49-F238E27FC236}">
                  <a16:creationId xmlns:a16="http://schemas.microsoft.com/office/drawing/2014/main" id="{C9CD7421-94CD-4C78-9387-F8C3FC4E9C0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54" name="文本框 53">
              <a:extLst>
                <a:ext uri="{FF2B5EF4-FFF2-40B4-BE49-F238E27FC236}">
                  <a16:creationId xmlns:a16="http://schemas.microsoft.com/office/drawing/2014/main" id="{0AA06E41-F670-4E7F-891E-404137160761}"/>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55" name="直接连接符 54">
            <a:extLst>
              <a:ext uri="{FF2B5EF4-FFF2-40B4-BE49-F238E27FC236}">
                <a16:creationId xmlns:a16="http://schemas.microsoft.com/office/drawing/2014/main" id="{B2A5C3A4-5171-40C7-9B3F-E1B1D299BBEF}"/>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pSp>
        <p:nvGrpSpPr>
          <p:cNvPr id="56" name="Group 28">
            <a:extLst>
              <a:ext uri="{FF2B5EF4-FFF2-40B4-BE49-F238E27FC236}">
                <a16:creationId xmlns:a16="http://schemas.microsoft.com/office/drawing/2014/main" id="{BA59B7C6-A07E-4A36-BE80-DA5D54122D64}"/>
              </a:ext>
            </a:extLst>
          </p:cNvPr>
          <p:cNvGrpSpPr/>
          <p:nvPr/>
        </p:nvGrpSpPr>
        <p:grpSpPr bwMode="auto">
          <a:xfrm>
            <a:off x="1958909" y="4500771"/>
            <a:ext cx="4316412" cy="1247775"/>
            <a:chOff x="0" y="495"/>
            <a:chExt cx="5438" cy="1572"/>
          </a:xfrm>
        </p:grpSpPr>
        <p:sp>
          <p:nvSpPr>
            <p:cNvPr id="57" name="Rectangle 32">
              <a:extLst>
                <a:ext uri="{FF2B5EF4-FFF2-40B4-BE49-F238E27FC236}">
                  <a16:creationId xmlns:a16="http://schemas.microsoft.com/office/drawing/2014/main" id="{F163D8CC-6063-4E83-9E7B-E230ACE30D34}"/>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cs typeface="+mn-ea"/>
                  <a:sym typeface="+mn-lt"/>
                </a:rPr>
                <a:t>Lorem</a:t>
              </a:r>
              <a:r>
                <a:rPr lang="en-US" sz="1067" dirty="0">
                  <a:solidFill>
                    <a:schemeClr val="tx1">
                      <a:lumMod val="75000"/>
                      <a:lumOff val="25000"/>
                    </a:schemeClr>
                  </a:solidFill>
                  <a:cs typeface="+mn-ea"/>
                  <a:sym typeface="+mn-lt"/>
                </a:rPr>
                <a:t> </a:t>
              </a:r>
              <a:r>
                <a:rPr lang="en-US" sz="1067" dirty="0" err="1">
                  <a:solidFill>
                    <a:schemeClr val="tx1">
                      <a:lumMod val="75000"/>
                      <a:lumOff val="25000"/>
                    </a:schemeClr>
                  </a:solidFill>
                  <a:cs typeface="+mn-ea"/>
                  <a:sym typeface="+mn-lt"/>
                </a:rPr>
                <a:t>Ipsum</a:t>
              </a:r>
              <a:r>
                <a:rPr lang="en-US" sz="1067" dirty="0">
                  <a:solidFill>
                    <a:schemeClr val="tx1">
                      <a:lumMod val="75000"/>
                      <a:lumOff val="25000"/>
                    </a:schemeClr>
                  </a:solidFill>
                  <a:cs typeface="+mn-ea"/>
                  <a:sym typeface="+mn-lt"/>
                </a:rPr>
                <a:t> is simply dummy text of the printing and typesetting industry. </a:t>
              </a:r>
              <a:r>
                <a:rPr lang="en-US" sz="1067" dirty="0" err="1">
                  <a:solidFill>
                    <a:schemeClr val="tx1">
                      <a:lumMod val="75000"/>
                      <a:lumOff val="25000"/>
                    </a:schemeClr>
                  </a:solidFill>
                  <a:cs typeface="+mn-ea"/>
                  <a:sym typeface="+mn-lt"/>
                </a:rPr>
                <a:t>Lorem</a:t>
              </a:r>
              <a:r>
                <a:rPr lang="en-US" sz="1067" dirty="0">
                  <a:solidFill>
                    <a:schemeClr val="tx1">
                      <a:lumMod val="75000"/>
                      <a:lumOff val="25000"/>
                    </a:schemeClr>
                  </a:solidFill>
                  <a:cs typeface="+mn-ea"/>
                  <a:sym typeface="+mn-lt"/>
                </a:rPr>
                <a:t> </a:t>
              </a:r>
              <a:r>
                <a:rPr lang="en-US" sz="1067" dirty="0" err="1">
                  <a:solidFill>
                    <a:schemeClr val="tx1">
                      <a:lumMod val="75000"/>
                      <a:lumOff val="25000"/>
                    </a:schemeClr>
                  </a:solidFill>
                  <a:cs typeface="+mn-ea"/>
                  <a:sym typeface="+mn-lt"/>
                </a:rPr>
                <a:t>Ipsum</a:t>
              </a:r>
              <a:r>
                <a:rPr lang="en-US" sz="1067" dirty="0">
                  <a:solidFill>
                    <a:schemeClr val="tx1">
                      <a:lumMod val="75000"/>
                      <a:lumOff val="25000"/>
                    </a:schemeClr>
                  </a:solidFill>
                  <a:cs typeface="+mn-ea"/>
                  <a:sym typeface="+mn-lt"/>
                </a:rPr>
                <a:t> has been the industry's standard dummy text ever since the </a:t>
              </a:r>
              <a:r>
                <a:rPr lang="en-US" sz="1067" dirty="0" err="1">
                  <a:solidFill>
                    <a:schemeClr val="tx1">
                      <a:lumMod val="75000"/>
                      <a:lumOff val="25000"/>
                    </a:schemeClr>
                  </a:solidFill>
                  <a:cs typeface="+mn-ea"/>
                  <a:sym typeface="+mn-lt"/>
                </a:rPr>
                <a:t>1500s</a:t>
              </a:r>
              <a:r>
                <a:rPr lang="en-US" sz="1067" dirty="0">
                  <a:solidFill>
                    <a:schemeClr val="tx1">
                      <a:lumMod val="75000"/>
                      <a:lumOff val="25000"/>
                    </a:schemeClr>
                  </a:solidFill>
                  <a:cs typeface="+mn-ea"/>
                  <a:sym typeface="+mn-lt"/>
                </a:rPr>
                <a:t>, when an unknown printer took a galley of type and scrambled it to make a type specimen book. It has survived not only five.</a:t>
              </a:r>
            </a:p>
          </p:txBody>
        </p:sp>
        <p:sp>
          <p:nvSpPr>
            <p:cNvPr id="58" name="Rectangle 33">
              <a:extLst>
                <a:ext uri="{FF2B5EF4-FFF2-40B4-BE49-F238E27FC236}">
                  <a16:creationId xmlns:a16="http://schemas.microsoft.com/office/drawing/2014/main" id="{45914E90-2F2E-4F38-8EAB-8C5BB0FFEC6E}"/>
                </a:ext>
              </a:extLst>
            </p:cNvPr>
            <p:cNvSpPr/>
            <p:nvPr/>
          </p:nvSpPr>
          <p:spPr bwMode="auto">
            <a:xfrm>
              <a:off x="0" y="495"/>
              <a:ext cx="4032" cy="448"/>
            </a:xfrm>
            <a:prstGeom prst="rect">
              <a:avLst/>
            </a:prstGeom>
            <a:noFill/>
            <a:ln w="12700">
              <a:noFill/>
              <a:miter lim="800000"/>
              <a:headEnd type="none" w="med" len="med"/>
              <a:tailEnd type="none" w="med" len="med"/>
            </a:ln>
          </p:spPr>
          <p:txBody>
            <a:bodyPr lIns="0" tIns="0" rIns="0" bIns="0" anchor="ctr"/>
            <a:lstStyle/>
            <a:p>
              <a:pPr algn="l">
                <a:lnSpc>
                  <a:spcPct val="80000"/>
                </a:lnSpc>
              </a:pPr>
              <a:r>
                <a:rPr lang="en-US" sz="2000" dirty="0">
                  <a:solidFill>
                    <a:schemeClr val="tx1">
                      <a:lumMod val="75000"/>
                      <a:lumOff val="25000"/>
                    </a:schemeClr>
                  </a:solidFill>
                  <a:cs typeface="+mn-ea"/>
                  <a:sym typeface="+mn-lt"/>
                </a:rPr>
                <a:t>Category One</a:t>
              </a:r>
            </a:p>
          </p:txBody>
        </p:sp>
      </p:grpSp>
      <p:graphicFrame>
        <p:nvGraphicFramePr>
          <p:cNvPr id="59" name="Object 5">
            <a:extLst>
              <a:ext uri="{FF2B5EF4-FFF2-40B4-BE49-F238E27FC236}">
                <a16:creationId xmlns:a16="http://schemas.microsoft.com/office/drawing/2014/main" id="{50A2E48A-21A6-456C-876B-365B225C6B9A}"/>
              </a:ext>
            </a:extLst>
          </p:cNvPr>
          <p:cNvGraphicFramePr/>
          <p:nvPr>
            <p:extLst>
              <p:ext uri="{D42A27DB-BD31-4B8C-83A1-F6EECF244321}">
                <p14:modId xmlns:p14="http://schemas.microsoft.com/office/powerpoint/2010/main" val="343692803"/>
              </p:ext>
            </p:extLst>
          </p:nvPr>
        </p:nvGraphicFramePr>
        <p:xfrm>
          <a:off x="1790034" y="1895816"/>
          <a:ext cx="8625779" cy="2304256"/>
        </p:xfrm>
        <a:graphic>
          <a:graphicData uri="http://schemas.openxmlformats.org/drawingml/2006/chart">
            <c:chart xmlns:c="http://schemas.openxmlformats.org/drawingml/2006/chart" xmlns:r="http://schemas.openxmlformats.org/officeDocument/2006/relationships" r:id="rId3"/>
          </a:graphicData>
        </a:graphic>
      </p:graphicFrame>
      <p:grpSp>
        <p:nvGrpSpPr>
          <p:cNvPr id="60" name="Group 28">
            <a:extLst>
              <a:ext uri="{FF2B5EF4-FFF2-40B4-BE49-F238E27FC236}">
                <a16:creationId xmlns:a16="http://schemas.microsoft.com/office/drawing/2014/main" id="{CF9706F8-32B8-4372-9503-F51608D0870D}"/>
              </a:ext>
            </a:extLst>
          </p:cNvPr>
          <p:cNvGrpSpPr/>
          <p:nvPr/>
        </p:nvGrpSpPr>
        <p:grpSpPr bwMode="auto">
          <a:xfrm>
            <a:off x="6884928" y="4500771"/>
            <a:ext cx="4316412" cy="1247775"/>
            <a:chOff x="0" y="495"/>
            <a:chExt cx="5438" cy="1572"/>
          </a:xfrm>
        </p:grpSpPr>
        <p:sp>
          <p:nvSpPr>
            <p:cNvPr id="61" name="Rectangle 32">
              <a:extLst>
                <a:ext uri="{FF2B5EF4-FFF2-40B4-BE49-F238E27FC236}">
                  <a16:creationId xmlns:a16="http://schemas.microsoft.com/office/drawing/2014/main" id="{F2FCA313-75A8-4233-9D3D-870E58CCCE97}"/>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cs typeface="+mn-ea"/>
                  <a:sym typeface="+mn-lt"/>
                </a:rPr>
                <a:t>Lorem</a:t>
              </a:r>
              <a:r>
                <a:rPr lang="en-US" sz="1067" dirty="0">
                  <a:solidFill>
                    <a:schemeClr val="tx1">
                      <a:lumMod val="75000"/>
                      <a:lumOff val="25000"/>
                    </a:schemeClr>
                  </a:solidFill>
                  <a:cs typeface="+mn-ea"/>
                  <a:sym typeface="+mn-lt"/>
                </a:rPr>
                <a:t> </a:t>
              </a:r>
              <a:r>
                <a:rPr lang="en-US" sz="1067" dirty="0" err="1">
                  <a:solidFill>
                    <a:schemeClr val="tx1">
                      <a:lumMod val="75000"/>
                      <a:lumOff val="25000"/>
                    </a:schemeClr>
                  </a:solidFill>
                  <a:cs typeface="+mn-ea"/>
                  <a:sym typeface="+mn-lt"/>
                </a:rPr>
                <a:t>Ipsum</a:t>
              </a:r>
              <a:r>
                <a:rPr lang="en-US" sz="1067" dirty="0">
                  <a:solidFill>
                    <a:schemeClr val="tx1">
                      <a:lumMod val="75000"/>
                      <a:lumOff val="25000"/>
                    </a:schemeClr>
                  </a:solidFill>
                  <a:cs typeface="+mn-ea"/>
                  <a:sym typeface="+mn-lt"/>
                </a:rPr>
                <a:t> is simply dummy text of the printing and typesetting industry. </a:t>
              </a:r>
              <a:r>
                <a:rPr lang="en-US" sz="1067" dirty="0" err="1">
                  <a:solidFill>
                    <a:schemeClr val="tx1">
                      <a:lumMod val="75000"/>
                      <a:lumOff val="25000"/>
                    </a:schemeClr>
                  </a:solidFill>
                  <a:cs typeface="+mn-ea"/>
                  <a:sym typeface="+mn-lt"/>
                </a:rPr>
                <a:t>Lorem</a:t>
              </a:r>
              <a:r>
                <a:rPr lang="en-US" sz="1067" dirty="0">
                  <a:solidFill>
                    <a:schemeClr val="tx1">
                      <a:lumMod val="75000"/>
                      <a:lumOff val="25000"/>
                    </a:schemeClr>
                  </a:solidFill>
                  <a:cs typeface="+mn-ea"/>
                  <a:sym typeface="+mn-lt"/>
                </a:rPr>
                <a:t> </a:t>
              </a:r>
              <a:r>
                <a:rPr lang="en-US" sz="1067" dirty="0" err="1">
                  <a:solidFill>
                    <a:schemeClr val="tx1">
                      <a:lumMod val="75000"/>
                      <a:lumOff val="25000"/>
                    </a:schemeClr>
                  </a:solidFill>
                  <a:cs typeface="+mn-ea"/>
                  <a:sym typeface="+mn-lt"/>
                </a:rPr>
                <a:t>Ipsum</a:t>
              </a:r>
              <a:r>
                <a:rPr lang="en-US" sz="1067" dirty="0">
                  <a:solidFill>
                    <a:schemeClr val="tx1">
                      <a:lumMod val="75000"/>
                      <a:lumOff val="25000"/>
                    </a:schemeClr>
                  </a:solidFill>
                  <a:cs typeface="+mn-ea"/>
                  <a:sym typeface="+mn-lt"/>
                </a:rPr>
                <a:t> has been the industry's standard dummy text ever since the </a:t>
              </a:r>
              <a:r>
                <a:rPr lang="en-US" sz="1067" dirty="0" err="1">
                  <a:solidFill>
                    <a:schemeClr val="tx1">
                      <a:lumMod val="75000"/>
                      <a:lumOff val="25000"/>
                    </a:schemeClr>
                  </a:solidFill>
                  <a:cs typeface="+mn-ea"/>
                  <a:sym typeface="+mn-lt"/>
                </a:rPr>
                <a:t>1500s</a:t>
              </a:r>
              <a:r>
                <a:rPr lang="en-US" sz="1067" dirty="0">
                  <a:solidFill>
                    <a:schemeClr val="tx1">
                      <a:lumMod val="75000"/>
                      <a:lumOff val="25000"/>
                    </a:schemeClr>
                  </a:solidFill>
                  <a:cs typeface="+mn-ea"/>
                  <a:sym typeface="+mn-lt"/>
                </a:rPr>
                <a:t>, when an unknown printer took a galley of type and scrambled it to make a type specimen book. It has survived not only five.</a:t>
              </a:r>
            </a:p>
          </p:txBody>
        </p:sp>
        <p:sp>
          <p:nvSpPr>
            <p:cNvPr id="62" name="Rectangle 33">
              <a:extLst>
                <a:ext uri="{FF2B5EF4-FFF2-40B4-BE49-F238E27FC236}">
                  <a16:creationId xmlns:a16="http://schemas.microsoft.com/office/drawing/2014/main" id="{15512B6F-1118-431A-BFEE-F70060E2D91C}"/>
                </a:ext>
              </a:extLst>
            </p:cNvPr>
            <p:cNvSpPr/>
            <p:nvPr/>
          </p:nvSpPr>
          <p:spPr bwMode="auto">
            <a:xfrm>
              <a:off x="0" y="495"/>
              <a:ext cx="4032" cy="448"/>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tx1">
                      <a:lumMod val="75000"/>
                      <a:lumOff val="25000"/>
                    </a:schemeClr>
                  </a:solidFill>
                  <a:cs typeface="+mn-ea"/>
                  <a:sym typeface="+mn-lt"/>
                </a:rPr>
                <a:t>Category Two</a:t>
              </a:r>
            </a:p>
          </p:txBody>
        </p:sp>
      </p:grpSp>
    </p:spTree>
    <p:extLst>
      <p:ext uri="{BB962C8B-B14F-4D97-AF65-F5344CB8AC3E}">
        <p14:creationId xmlns:p14="http://schemas.microsoft.com/office/powerpoint/2010/main" val="2773663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A334953-8430-466E-B5E4-3EB248CD95E6}"/>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cs typeface="+mn-ea"/>
                <a:sym typeface="+mn-lt"/>
              </a:rPr>
              <a:t>03</a:t>
            </a:r>
            <a:endParaRPr lang="zh-CN" altLang="en-US" sz="19900" b="1" dirty="0">
              <a:solidFill>
                <a:srgbClr val="79886C"/>
              </a:solidFill>
              <a:cs typeface="+mn-ea"/>
              <a:sym typeface="+mn-lt"/>
            </a:endParaRPr>
          </a:p>
        </p:txBody>
      </p:sp>
      <p:grpSp>
        <p:nvGrpSpPr>
          <p:cNvPr id="10" name="组合 9">
            <a:extLst>
              <a:ext uri="{FF2B5EF4-FFF2-40B4-BE49-F238E27FC236}">
                <a16:creationId xmlns:a16="http://schemas.microsoft.com/office/drawing/2014/main" id="{2734377C-66B0-4C88-8AA5-073600E444DE}"/>
              </a:ext>
            </a:extLst>
          </p:cNvPr>
          <p:cNvGrpSpPr/>
          <p:nvPr/>
        </p:nvGrpSpPr>
        <p:grpSpPr>
          <a:xfrm>
            <a:off x="5428124" y="2718954"/>
            <a:ext cx="4022035" cy="1600438"/>
            <a:chOff x="6096000" y="3616932"/>
            <a:chExt cx="4022035" cy="1600438"/>
          </a:xfrm>
        </p:grpSpPr>
        <p:sp>
          <p:nvSpPr>
            <p:cNvPr id="11" name="文本框 10">
              <a:extLst>
                <a:ext uri="{FF2B5EF4-FFF2-40B4-BE49-F238E27FC236}">
                  <a16:creationId xmlns:a16="http://schemas.microsoft.com/office/drawing/2014/main" id="{DF30AAE3-37CD-4C06-A282-3A91D52709CE}"/>
                </a:ext>
              </a:extLst>
            </p:cNvPr>
            <p:cNvSpPr txBox="1"/>
            <p:nvPr/>
          </p:nvSpPr>
          <p:spPr>
            <a:xfrm>
              <a:off x="6096000" y="3616932"/>
              <a:ext cx="2625477" cy="584775"/>
            </a:xfrm>
            <a:prstGeom prst="rect">
              <a:avLst/>
            </a:prstGeom>
            <a:noFill/>
          </p:spPr>
          <p:txBody>
            <a:bodyPr wrap="square" rtlCol="0">
              <a:spAutoFit/>
            </a:bodyPr>
            <a:lstStyle/>
            <a:p>
              <a:r>
                <a:rPr lang="zh-CN" altLang="en-US" sz="3200" dirty="0">
                  <a:cs typeface="+mn-ea"/>
                  <a:sym typeface="+mn-lt"/>
                </a:rPr>
                <a:t>请输入标题</a:t>
              </a:r>
            </a:p>
          </p:txBody>
        </p:sp>
        <p:sp>
          <p:nvSpPr>
            <p:cNvPr id="12" name="文本框 11">
              <a:extLst>
                <a:ext uri="{FF2B5EF4-FFF2-40B4-BE49-F238E27FC236}">
                  <a16:creationId xmlns:a16="http://schemas.microsoft.com/office/drawing/2014/main" id="{E0D95C8C-6208-42F4-91B2-E1CE4FEADBF4}"/>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Click on the input subtitle</a:t>
              </a:r>
              <a:endParaRPr lang="zh-CN" altLang="en-US" sz="2000" dirty="0">
                <a:solidFill>
                  <a:schemeClr val="tx1">
                    <a:lumMod val="75000"/>
                    <a:lumOff val="25000"/>
                  </a:schemeClr>
                </a:solidFill>
                <a:cs typeface="+mn-ea"/>
                <a:sym typeface="+mn-lt"/>
              </a:endParaRPr>
            </a:p>
          </p:txBody>
        </p:sp>
        <p:sp>
          <p:nvSpPr>
            <p:cNvPr id="13" name="文本框 12">
              <a:extLst>
                <a:ext uri="{FF2B5EF4-FFF2-40B4-BE49-F238E27FC236}">
                  <a16:creationId xmlns:a16="http://schemas.microsoft.com/office/drawing/2014/main" id="{89AE1869-528B-4C52-BA33-A819C746EA07}"/>
                </a:ext>
              </a:extLst>
            </p:cNvPr>
            <p:cNvSpPr txBox="1"/>
            <p:nvPr/>
          </p:nvSpPr>
          <p:spPr>
            <a:xfrm>
              <a:off x="6096000" y="4601817"/>
              <a:ext cx="40220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a:t>
              </a:r>
              <a:endParaRPr lang="zh-CN" altLang="en-US" sz="1200" dirty="0">
                <a:cs typeface="+mn-ea"/>
                <a:sym typeface="+mn-lt"/>
              </a:endParaRPr>
            </a:p>
          </p:txBody>
        </p:sp>
      </p:grpSp>
      <p:cxnSp>
        <p:nvCxnSpPr>
          <p:cNvPr id="14" name="直接连接符 13">
            <a:extLst>
              <a:ext uri="{FF2B5EF4-FFF2-40B4-BE49-F238E27FC236}">
                <a16:creationId xmlns:a16="http://schemas.microsoft.com/office/drawing/2014/main" id="{CC089602-F149-4E4A-AD24-CD36E4BA2347}"/>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989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5B05C51E-B9B4-438C-967E-7B76630E2C43}"/>
              </a:ext>
            </a:extLst>
          </p:cNvPr>
          <p:cNvGrpSpPr/>
          <p:nvPr/>
        </p:nvGrpSpPr>
        <p:grpSpPr>
          <a:xfrm>
            <a:off x="1402279" y="271539"/>
            <a:ext cx="4421499" cy="1242573"/>
            <a:chOff x="627579" y="610573"/>
            <a:chExt cx="4421499" cy="1242573"/>
          </a:xfrm>
        </p:grpSpPr>
        <p:sp>
          <p:nvSpPr>
            <p:cNvPr id="40" name="矩形 39">
              <a:extLst>
                <a:ext uri="{FF2B5EF4-FFF2-40B4-BE49-F238E27FC236}">
                  <a16:creationId xmlns:a16="http://schemas.microsoft.com/office/drawing/2014/main" id="{9F2E8689-59AE-46BC-A0F1-2998EE379C81}"/>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41" name="文本框 40">
              <a:extLst>
                <a:ext uri="{FF2B5EF4-FFF2-40B4-BE49-F238E27FC236}">
                  <a16:creationId xmlns:a16="http://schemas.microsoft.com/office/drawing/2014/main" id="{87E3A92B-408D-44FE-B661-4C531A044FA2}"/>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42" name="直接连接符 41">
            <a:extLst>
              <a:ext uri="{FF2B5EF4-FFF2-40B4-BE49-F238E27FC236}">
                <a16:creationId xmlns:a16="http://schemas.microsoft.com/office/drawing/2014/main" id="{51D16B1C-A759-4072-991C-97ECA67DAD4A}"/>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43" name="AutoShape 2">
            <a:extLst>
              <a:ext uri="{FF2B5EF4-FFF2-40B4-BE49-F238E27FC236}">
                <a16:creationId xmlns:a16="http://schemas.microsoft.com/office/drawing/2014/main" id="{55632B8C-0FC5-469A-91F8-17872EFCF502}"/>
              </a:ext>
            </a:extLst>
          </p:cNvPr>
          <p:cNvSpPr>
            <a:spLocks/>
          </p:cNvSpPr>
          <p:nvPr/>
        </p:nvSpPr>
        <p:spPr bwMode="auto">
          <a:xfrm>
            <a:off x="4761706" y="2034041"/>
            <a:ext cx="1601788" cy="1368425"/>
          </a:xfrm>
          <a:custGeom>
            <a:avLst/>
            <a:gdLst>
              <a:gd name="T0" fmla="*/ 52792708 w 21600"/>
              <a:gd name="T1" fmla="*/ 86693842 h 21600"/>
              <a:gd name="T2" fmla="*/ 0 w 21600"/>
              <a:gd name="T3" fmla="*/ 58899609 h 21600"/>
              <a:gd name="T4" fmla="*/ 114901073 w 21600"/>
              <a:gd name="T5" fmla="*/ 0 h 21600"/>
              <a:gd name="T6" fmla="*/ 118783555 w 21600"/>
              <a:gd name="T7" fmla="*/ 52943476 h 21600"/>
              <a:gd name="T8" fmla="*/ 52792708 w 21600"/>
              <a:gd name="T9" fmla="*/ 86693842 h 21600"/>
              <a:gd name="T10" fmla="*/ 52792708 w 21600"/>
              <a:gd name="T11" fmla="*/ 86693842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rgbClr val="79886C"/>
          </a:solidFill>
          <a:ln>
            <a:noFill/>
          </a:ln>
        </p:spPr>
        <p:txBody>
          <a:bodyPr anchor="ctr"/>
          <a:lstStyle/>
          <a:p>
            <a:endParaRPr lang="zh-CN" altLang="en-US">
              <a:solidFill>
                <a:schemeClr val="tx1">
                  <a:lumMod val="75000"/>
                  <a:lumOff val="25000"/>
                </a:schemeClr>
              </a:solidFill>
              <a:cs typeface="+mn-ea"/>
              <a:sym typeface="+mn-lt"/>
            </a:endParaRPr>
          </a:p>
        </p:txBody>
      </p:sp>
      <p:sp>
        <p:nvSpPr>
          <p:cNvPr id="44" name="AutoShape 3">
            <a:extLst>
              <a:ext uri="{FF2B5EF4-FFF2-40B4-BE49-F238E27FC236}">
                <a16:creationId xmlns:a16="http://schemas.microsoft.com/office/drawing/2014/main" id="{6625BA9C-1DEF-485B-86AD-64E604F50DD9}"/>
              </a:ext>
            </a:extLst>
          </p:cNvPr>
          <p:cNvSpPr>
            <a:spLocks/>
          </p:cNvSpPr>
          <p:nvPr/>
        </p:nvSpPr>
        <p:spPr bwMode="auto">
          <a:xfrm>
            <a:off x="7430294" y="3086553"/>
            <a:ext cx="965200" cy="1808163"/>
          </a:xfrm>
          <a:custGeom>
            <a:avLst/>
            <a:gdLst>
              <a:gd name="T0" fmla="*/ 0 w 20053"/>
              <a:gd name="T1" fmla="*/ 32374991 h 21600"/>
              <a:gd name="T2" fmla="*/ 35707779 w 20053"/>
              <a:gd name="T3" fmla="*/ 0 h 21600"/>
              <a:gd name="T4" fmla="*/ 35707779 w 20053"/>
              <a:gd name="T5" fmla="*/ 151363585 h 21600"/>
              <a:gd name="T6" fmla="*/ 0 w 20053"/>
              <a:gd name="T7" fmla="*/ 118988594 h 21600"/>
              <a:gd name="T8" fmla="*/ 6035087 w 20053"/>
              <a:gd name="T9" fmla="*/ 75681834 h 21600"/>
              <a:gd name="T10" fmla="*/ 0 w 20053"/>
              <a:gd name="T11" fmla="*/ 32374991 h 21600"/>
              <a:gd name="T12" fmla="*/ 0 w 20053"/>
              <a:gd name="T13" fmla="*/ 3237499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rgbClr val="79886C"/>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45" name="AutoShape 4">
            <a:extLst>
              <a:ext uri="{FF2B5EF4-FFF2-40B4-BE49-F238E27FC236}">
                <a16:creationId xmlns:a16="http://schemas.microsoft.com/office/drawing/2014/main" id="{E7D0EEF2-2ED9-413C-A38A-8E31BE2CA6B2}"/>
              </a:ext>
            </a:extLst>
          </p:cNvPr>
          <p:cNvSpPr>
            <a:spLocks/>
          </p:cNvSpPr>
          <p:nvPr/>
        </p:nvSpPr>
        <p:spPr bwMode="auto">
          <a:xfrm>
            <a:off x="6504781" y="4575628"/>
            <a:ext cx="1604963" cy="1370013"/>
          </a:xfrm>
          <a:custGeom>
            <a:avLst/>
            <a:gdLst>
              <a:gd name="T0" fmla="*/ 66037391 w 21600"/>
              <a:gd name="T1" fmla="*/ 0 h 21600"/>
              <a:gd name="T2" fmla="*/ 119254918 w 21600"/>
              <a:gd name="T3" fmla="*/ 27858770 h 21600"/>
              <a:gd name="T4" fmla="*/ 3886834 w 21600"/>
              <a:gd name="T5" fmla="*/ 86895168 h 21600"/>
              <a:gd name="T6" fmla="*/ 0 w 21600"/>
              <a:gd name="T7" fmla="*/ 34162670 h 21600"/>
              <a:gd name="T8" fmla="*/ 66037391 w 21600"/>
              <a:gd name="T9" fmla="*/ 0 h 21600"/>
              <a:gd name="T10" fmla="*/ 6603739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rgbClr val="79886C"/>
          </a:solidFill>
          <a:ln>
            <a:noFill/>
          </a:ln>
        </p:spPr>
        <p:txBody>
          <a:bodyPr anchor="ctr"/>
          <a:lstStyle/>
          <a:p>
            <a:endParaRPr lang="zh-CN" altLang="en-US">
              <a:solidFill>
                <a:schemeClr val="tx1">
                  <a:lumMod val="75000"/>
                  <a:lumOff val="25000"/>
                </a:schemeClr>
              </a:solidFill>
              <a:cs typeface="+mn-ea"/>
              <a:sym typeface="+mn-lt"/>
            </a:endParaRPr>
          </a:p>
        </p:txBody>
      </p:sp>
      <p:sp>
        <p:nvSpPr>
          <p:cNvPr id="46" name="AutoShape 5">
            <a:extLst>
              <a:ext uri="{FF2B5EF4-FFF2-40B4-BE49-F238E27FC236}">
                <a16:creationId xmlns:a16="http://schemas.microsoft.com/office/drawing/2014/main" id="{CCC89209-9294-4D59-90A6-42B11751B26B}"/>
              </a:ext>
            </a:extLst>
          </p:cNvPr>
          <p:cNvSpPr>
            <a:spLocks/>
          </p:cNvSpPr>
          <p:nvPr/>
        </p:nvSpPr>
        <p:spPr bwMode="auto">
          <a:xfrm>
            <a:off x="6998494" y="5037591"/>
            <a:ext cx="474662" cy="501650"/>
          </a:xfrm>
          <a:custGeom>
            <a:avLst/>
            <a:gdLst>
              <a:gd name="T0" fmla="*/ 6892495 w 21104"/>
              <a:gd name="T1" fmla="*/ 7998995 h 21600"/>
              <a:gd name="T2" fmla="*/ 10674879 w 21104"/>
              <a:gd name="T3" fmla="*/ 2260537 h 21600"/>
              <a:gd name="T4" fmla="*/ 10674879 w 21104"/>
              <a:gd name="T5" fmla="*/ 1825797 h 21600"/>
              <a:gd name="T6" fmla="*/ 9834122 w 21104"/>
              <a:gd name="T7" fmla="*/ 869480 h 21600"/>
              <a:gd name="T8" fmla="*/ 9329771 w 21104"/>
              <a:gd name="T9" fmla="*/ 869480 h 21600"/>
              <a:gd name="T10" fmla="*/ 8909381 w 21104"/>
              <a:gd name="T11" fmla="*/ 1304220 h 21600"/>
              <a:gd name="T12" fmla="*/ 8405548 w 21104"/>
              <a:gd name="T13" fmla="*/ 1391057 h 21600"/>
              <a:gd name="T14" fmla="*/ 8489509 w 21104"/>
              <a:gd name="T15" fmla="*/ 0 h 21600"/>
              <a:gd name="T16" fmla="*/ 2269331 w 21104"/>
              <a:gd name="T17" fmla="*/ 0 h 21600"/>
              <a:gd name="T18" fmla="*/ 2269331 w 21104"/>
              <a:gd name="T19" fmla="*/ 1391057 h 21600"/>
              <a:gd name="T20" fmla="*/ 1849459 w 21104"/>
              <a:gd name="T21" fmla="*/ 1304220 h 21600"/>
              <a:gd name="T22" fmla="*/ 1429092 w 21104"/>
              <a:gd name="T23" fmla="*/ 869480 h 21600"/>
              <a:gd name="T24" fmla="*/ 924741 w 21104"/>
              <a:gd name="T25" fmla="*/ 869480 h 21600"/>
              <a:gd name="T26" fmla="*/ 0 w 21104"/>
              <a:gd name="T27" fmla="*/ 1825797 h 21600"/>
              <a:gd name="T28" fmla="*/ 0 w 21104"/>
              <a:gd name="T29" fmla="*/ 2260537 h 21600"/>
              <a:gd name="T30" fmla="*/ 3866368 w 21104"/>
              <a:gd name="T31" fmla="*/ 7998995 h 21600"/>
              <a:gd name="T32" fmla="*/ 4875069 w 21104"/>
              <a:gd name="T33" fmla="*/ 8433735 h 21600"/>
              <a:gd name="T34" fmla="*/ 4875069 w 21104"/>
              <a:gd name="T35" fmla="*/ 8955312 h 21600"/>
              <a:gd name="T36" fmla="*/ 4454702 w 21104"/>
              <a:gd name="T37" fmla="*/ 9128985 h 21600"/>
              <a:gd name="T38" fmla="*/ 4875069 w 21104"/>
              <a:gd name="T39" fmla="*/ 9390052 h 21600"/>
              <a:gd name="T40" fmla="*/ 4875069 w 21104"/>
              <a:gd name="T41" fmla="*/ 9911629 h 21600"/>
              <a:gd name="T42" fmla="*/ 4538663 w 21104"/>
              <a:gd name="T43" fmla="*/ 10346369 h 21600"/>
              <a:gd name="T44" fmla="*/ 4034829 w 21104"/>
              <a:gd name="T45" fmla="*/ 10781109 h 21600"/>
              <a:gd name="T46" fmla="*/ 3614440 w 21104"/>
              <a:gd name="T47" fmla="*/ 11215849 h 21600"/>
              <a:gd name="T48" fmla="*/ 4034829 w 21104"/>
              <a:gd name="T49" fmla="*/ 11650589 h 21600"/>
              <a:gd name="T50" fmla="*/ 6640050 w 21104"/>
              <a:gd name="T51" fmla="*/ 11650589 h 21600"/>
              <a:gd name="T52" fmla="*/ 7144401 w 21104"/>
              <a:gd name="T53" fmla="*/ 11215849 h 21600"/>
              <a:gd name="T54" fmla="*/ 6640050 w 21104"/>
              <a:gd name="T55" fmla="*/ 10781109 h 21600"/>
              <a:gd name="T56" fmla="*/ 6220177 w 21104"/>
              <a:gd name="T57" fmla="*/ 10259532 h 21600"/>
              <a:gd name="T58" fmla="*/ 5799810 w 21104"/>
              <a:gd name="T59" fmla="*/ 9911629 h 21600"/>
              <a:gd name="T60" fmla="*/ 5799810 w 21104"/>
              <a:gd name="T61" fmla="*/ 9390052 h 21600"/>
              <a:gd name="T62" fmla="*/ 6220177 w 21104"/>
              <a:gd name="T63" fmla="*/ 9128985 h 21600"/>
              <a:gd name="T64" fmla="*/ 5799810 w 21104"/>
              <a:gd name="T65" fmla="*/ 8955312 h 21600"/>
              <a:gd name="T66" fmla="*/ 5799810 w 21104"/>
              <a:gd name="T67" fmla="*/ 8433735 h 21600"/>
              <a:gd name="T68" fmla="*/ 6892495 w 21104"/>
              <a:gd name="T69" fmla="*/ 7998995 h 21600"/>
              <a:gd name="T70" fmla="*/ 8489509 w 21104"/>
              <a:gd name="T71" fmla="*/ 1825797 h 21600"/>
              <a:gd name="T72" fmla="*/ 8909381 w 21104"/>
              <a:gd name="T73" fmla="*/ 1825797 h 21600"/>
              <a:gd name="T74" fmla="*/ 9413755 w 21104"/>
              <a:gd name="T75" fmla="*/ 1391057 h 21600"/>
              <a:gd name="T76" fmla="*/ 9834122 w 21104"/>
              <a:gd name="T77" fmla="*/ 1825797 h 21600"/>
              <a:gd name="T78" fmla="*/ 9834122 w 21104"/>
              <a:gd name="T79" fmla="*/ 2260537 h 21600"/>
              <a:gd name="T80" fmla="*/ 7564791 w 21104"/>
              <a:gd name="T81" fmla="*/ 6173198 h 21600"/>
              <a:gd name="T82" fmla="*/ 8489509 w 21104"/>
              <a:gd name="T83" fmla="*/ 1825797 h 21600"/>
              <a:gd name="T84" fmla="*/ 3026128 w 21104"/>
              <a:gd name="T85" fmla="*/ 6260035 h 21600"/>
              <a:gd name="T86" fmla="*/ 756774 w 21104"/>
              <a:gd name="T87" fmla="*/ 2347374 h 21600"/>
              <a:gd name="T88" fmla="*/ 756774 w 21104"/>
              <a:gd name="T89" fmla="*/ 1912634 h 21600"/>
              <a:gd name="T90" fmla="*/ 1176646 w 21104"/>
              <a:gd name="T91" fmla="*/ 1391057 h 21600"/>
              <a:gd name="T92" fmla="*/ 1680997 w 21104"/>
              <a:gd name="T93" fmla="*/ 1912634 h 21600"/>
              <a:gd name="T94" fmla="*/ 2101387 w 21104"/>
              <a:gd name="T95" fmla="*/ 1912634 h 21600"/>
              <a:gd name="T96" fmla="*/ 3026128 w 21104"/>
              <a:gd name="T97" fmla="*/ 6260035 h 21600"/>
              <a:gd name="T98" fmla="*/ 3026128 w 21104"/>
              <a:gd name="T99" fmla="*/ 6260035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47" name="AutoShape 6">
            <a:extLst>
              <a:ext uri="{FF2B5EF4-FFF2-40B4-BE49-F238E27FC236}">
                <a16:creationId xmlns:a16="http://schemas.microsoft.com/office/drawing/2014/main" id="{2E58AAF0-E13E-4EC3-ACA8-D03331EDD21F}"/>
              </a:ext>
            </a:extLst>
          </p:cNvPr>
          <p:cNvSpPr>
            <a:spLocks/>
          </p:cNvSpPr>
          <p:nvPr/>
        </p:nvSpPr>
        <p:spPr bwMode="auto">
          <a:xfrm>
            <a:off x="6493669" y="2034041"/>
            <a:ext cx="1604962" cy="1360487"/>
          </a:xfrm>
          <a:custGeom>
            <a:avLst/>
            <a:gdLst>
              <a:gd name="T0" fmla="*/ 0 w 21600"/>
              <a:gd name="T1" fmla="*/ 52731657 h 21600"/>
              <a:gd name="T2" fmla="*/ 3108351 w 21600"/>
              <a:gd name="T3" fmla="*/ 0 h 21600"/>
              <a:gd name="T4" fmla="*/ 119254770 w 21600"/>
              <a:gd name="T5" fmla="*/ 57674760 h 21600"/>
              <a:gd name="T6" fmla="*/ 66423804 w 21600"/>
              <a:gd name="T7" fmla="*/ 85690967 h 21600"/>
              <a:gd name="T8" fmla="*/ 0 w 21600"/>
              <a:gd name="T9" fmla="*/ 52731657 h 21600"/>
              <a:gd name="T10" fmla="*/ 0 w 21600"/>
              <a:gd name="T11" fmla="*/ 5273165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rgbClr val="79886C"/>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48" name="AutoShape 7">
            <a:extLst>
              <a:ext uri="{FF2B5EF4-FFF2-40B4-BE49-F238E27FC236}">
                <a16:creationId xmlns:a16="http://schemas.microsoft.com/office/drawing/2014/main" id="{B53CD871-7BF7-4A65-949E-C5A4FD3B5A01}"/>
              </a:ext>
            </a:extLst>
          </p:cNvPr>
          <p:cNvSpPr>
            <a:spLocks/>
          </p:cNvSpPr>
          <p:nvPr/>
        </p:nvSpPr>
        <p:spPr bwMode="auto">
          <a:xfrm>
            <a:off x="4799806" y="4607378"/>
            <a:ext cx="1604963" cy="1344613"/>
          </a:xfrm>
          <a:custGeom>
            <a:avLst/>
            <a:gdLst>
              <a:gd name="T0" fmla="*/ 119254918 w 21600"/>
              <a:gd name="T1" fmla="*/ 31593986 h 21600"/>
              <a:gd name="T2" fmla="*/ 117311501 w 21600"/>
              <a:gd name="T3" fmla="*/ 83702969 h 21600"/>
              <a:gd name="T4" fmla="*/ 0 w 21600"/>
              <a:gd name="T5" fmla="*/ 28986059 h 21600"/>
              <a:gd name="T6" fmla="*/ 51666062 w 21600"/>
              <a:gd name="T7" fmla="*/ 0 h 21600"/>
              <a:gd name="T8" fmla="*/ 119254918 w 21600"/>
              <a:gd name="T9" fmla="*/ 31593986 h 21600"/>
              <a:gd name="T10" fmla="*/ 119254918 w 21600"/>
              <a:gd name="T11" fmla="*/ 315939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rgbClr val="79886C"/>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49" name="AutoShape 8">
            <a:extLst>
              <a:ext uri="{FF2B5EF4-FFF2-40B4-BE49-F238E27FC236}">
                <a16:creationId xmlns:a16="http://schemas.microsoft.com/office/drawing/2014/main" id="{6FD77EB1-7CBE-4CBB-A223-9340814CC478}"/>
              </a:ext>
            </a:extLst>
          </p:cNvPr>
          <p:cNvSpPr>
            <a:spLocks/>
          </p:cNvSpPr>
          <p:nvPr/>
        </p:nvSpPr>
        <p:spPr bwMode="auto">
          <a:xfrm>
            <a:off x="5414169" y="2456316"/>
            <a:ext cx="434975" cy="431800"/>
          </a:xfrm>
          <a:custGeom>
            <a:avLst/>
            <a:gdLst>
              <a:gd name="T0" fmla="*/ 0 w 21600"/>
              <a:gd name="T1" fmla="*/ 4316001 h 21600"/>
              <a:gd name="T2" fmla="*/ 8759410 w 21600"/>
              <a:gd name="T3" fmla="*/ 4316001 h 21600"/>
              <a:gd name="T4" fmla="*/ 6058598 w 21600"/>
              <a:gd name="T5" fmla="*/ 1726400 h 21600"/>
              <a:gd name="T6" fmla="*/ 6277575 w 21600"/>
              <a:gd name="T7" fmla="*/ 1007074 h 21600"/>
              <a:gd name="T8" fmla="*/ 6277575 w 21600"/>
              <a:gd name="T9" fmla="*/ 2014127 h 21600"/>
              <a:gd name="T10" fmla="*/ 3430765 w 21600"/>
              <a:gd name="T11" fmla="*/ 5538875 h 21600"/>
              <a:gd name="T12" fmla="*/ 2992789 w 21600"/>
              <a:gd name="T13" fmla="*/ 6330128 h 21600"/>
              <a:gd name="T14" fmla="*/ 2773811 w 21600"/>
              <a:gd name="T15" fmla="*/ 6833675 h 21600"/>
              <a:gd name="T16" fmla="*/ 2700812 w 21600"/>
              <a:gd name="T17" fmla="*/ 7912675 h 21600"/>
              <a:gd name="T18" fmla="*/ 2262857 w 21600"/>
              <a:gd name="T19" fmla="*/ 7121402 h 21600"/>
              <a:gd name="T20" fmla="*/ 1897881 w 21600"/>
              <a:gd name="T21" fmla="*/ 6402075 h 21600"/>
              <a:gd name="T22" fmla="*/ 1240907 w 21600"/>
              <a:gd name="T23" fmla="*/ 5898528 h 21600"/>
              <a:gd name="T24" fmla="*/ 1167928 w 21600"/>
              <a:gd name="T25" fmla="*/ 4891474 h 21600"/>
              <a:gd name="T26" fmla="*/ 1094929 w 21600"/>
              <a:gd name="T27" fmla="*/ 4316001 h 21600"/>
              <a:gd name="T28" fmla="*/ 729952 w 21600"/>
              <a:gd name="T29" fmla="*/ 3884401 h 21600"/>
              <a:gd name="T30" fmla="*/ 729952 w 21600"/>
              <a:gd name="T31" fmla="*/ 3237001 h 21600"/>
              <a:gd name="T32" fmla="*/ 2773811 w 21600"/>
              <a:gd name="T33" fmla="*/ 1438674 h 21600"/>
              <a:gd name="T34" fmla="*/ 2262857 w 21600"/>
              <a:gd name="T35" fmla="*/ 1438674 h 21600"/>
              <a:gd name="T36" fmla="*/ 2043859 w 21600"/>
              <a:gd name="T37" fmla="*/ 1870274 h 21600"/>
              <a:gd name="T38" fmla="*/ 2335836 w 21600"/>
              <a:gd name="T39" fmla="*/ 2014127 h 21600"/>
              <a:gd name="T40" fmla="*/ 2262857 w 21600"/>
              <a:gd name="T41" fmla="*/ 1726400 h 21600"/>
              <a:gd name="T42" fmla="*/ 3430765 w 21600"/>
              <a:gd name="T43" fmla="*/ 2158000 h 21600"/>
              <a:gd name="T44" fmla="*/ 2992789 w 21600"/>
              <a:gd name="T45" fmla="*/ 2445727 h 21600"/>
              <a:gd name="T46" fmla="*/ 2700812 w 21600"/>
              <a:gd name="T47" fmla="*/ 2589601 h 21600"/>
              <a:gd name="T48" fmla="*/ 2773811 w 21600"/>
              <a:gd name="T49" fmla="*/ 3093127 h 21600"/>
              <a:gd name="T50" fmla="*/ 2408835 w 21600"/>
              <a:gd name="T51" fmla="*/ 3524727 h 21600"/>
              <a:gd name="T52" fmla="*/ 2116858 w 21600"/>
              <a:gd name="T53" fmla="*/ 3668601 h 21600"/>
              <a:gd name="T54" fmla="*/ 1532904 w 21600"/>
              <a:gd name="T55" fmla="*/ 3524727 h 21600"/>
              <a:gd name="T56" fmla="*/ 1094929 w 21600"/>
              <a:gd name="T57" fmla="*/ 3884401 h 21600"/>
              <a:gd name="T58" fmla="*/ 1167928 w 21600"/>
              <a:gd name="T59" fmla="*/ 4172128 h 21600"/>
              <a:gd name="T60" fmla="*/ 1970860 w 21600"/>
              <a:gd name="T61" fmla="*/ 4459874 h 21600"/>
              <a:gd name="T62" fmla="*/ 2992789 w 21600"/>
              <a:gd name="T63" fmla="*/ 4747601 h 21600"/>
              <a:gd name="T64" fmla="*/ 3430765 w 21600"/>
              <a:gd name="T65" fmla="*/ 5538875 h 21600"/>
              <a:gd name="T66" fmla="*/ 4014739 w 21600"/>
              <a:gd name="T67" fmla="*/ 1510600 h 21600"/>
              <a:gd name="T68" fmla="*/ 3211787 w 21600"/>
              <a:gd name="T69" fmla="*/ 1079000 h 21600"/>
              <a:gd name="T70" fmla="*/ 4598693 w 21600"/>
              <a:gd name="T71" fmla="*/ 719327 h 21600"/>
              <a:gd name="T72" fmla="*/ 7810480 w 21600"/>
              <a:gd name="T73" fmla="*/ 4459874 h 21600"/>
              <a:gd name="T74" fmla="*/ 6715551 w 21600"/>
              <a:gd name="T75" fmla="*/ 7337202 h 21600"/>
              <a:gd name="T76" fmla="*/ 6642552 w 21600"/>
              <a:gd name="T77" fmla="*/ 6617875 h 21600"/>
              <a:gd name="T78" fmla="*/ 6131597 w 21600"/>
              <a:gd name="T79" fmla="*/ 5826601 h 21600"/>
              <a:gd name="T80" fmla="*/ 4817670 w 21600"/>
              <a:gd name="T81" fmla="*/ 4819528 h 21600"/>
              <a:gd name="T82" fmla="*/ 7080527 w 21600"/>
              <a:gd name="T83" fmla="*/ 4028274 h 21600"/>
              <a:gd name="T84" fmla="*/ 7664481 w 21600"/>
              <a:gd name="T85" fmla="*/ 3524727 h 21600"/>
              <a:gd name="T86" fmla="*/ 6788550 w 21600"/>
              <a:gd name="T87" fmla="*/ 2805401 h 21600"/>
              <a:gd name="T88" fmla="*/ 6642552 w 21600"/>
              <a:gd name="T89" fmla="*/ 3740527 h 21600"/>
              <a:gd name="T90" fmla="*/ 5766621 w 21600"/>
              <a:gd name="T91" fmla="*/ 3524727 h 21600"/>
              <a:gd name="T92" fmla="*/ 5328645 w 21600"/>
              <a:gd name="T93" fmla="*/ 3165074 h 21600"/>
              <a:gd name="T94" fmla="*/ 5547623 w 21600"/>
              <a:gd name="T95" fmla="*/ 2517674 h 21600"/>
              <a:gd name="T96" fmla="*/ 6569552 w 21600"/>
              <a:gd name="T97" fmla="*/ 2589601 h 21600"/>
              <a:gd name="T98" fmla="*/ 7299505 w 21600"/>
              <a:gd name="T99" fmla="*/ 2589601 h 21600"/>
              <a:gd name="T100" fmla="*/ 7664481 w 21600"/>
              <a:gd name="T101" fmla="*/ 2301874 h 21600"/>
              <a:gd name="T102" fmla="*/ 8029457 w 21600"/>
              <a:gd name="T103" fmla="*/ 4100201 h 21600"/>
              <a:gd name="T104" fmla="*/ 7810480 w 21600"/>
              <a:gd name="T105" fmla="*/ 4459874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0" name="AutoShape 9">
            <a:extLst>
              <a:ext uri="{FF2B5EF4-FFF2-40B4-BE49-F238E27FC236}">
                <a16:creationId xmlns:a16="http://schemas.microsoft.com/office/drawing/2014/main" id="{B1219FC8-344E-419C-98FF-8C6155E37C75}"/>
              </a:ext>
            </a:extLst>
          </p:cNvPr>
          <p:cNvSpPr>
            <a:spLocks/>
          </p:cNvSpPr>
          <p:nvPr/>
        </p:nvSpPr>
        <p:spPr bwMode="auto">
          <a:xfrm>
            <a:off x="4471194" y="3107191"/>
            <a:ext cx="969962" cy="1808162"/>
          </a:xfrm>
          <a:custGeom>
            <a:avLst/>
            <a:gdLst>
              <a:gd name="T0" fmla="*/ 46987279 w 20023"/>
              <a:gd name="T1" fmla="*/ 118112490 h 21600"/>
              <a:gd name="T2" fmla="*/ 11252247 w 20023"/>
              <a:gd name="T3" fmla="*/ 151363418 h 21600"/>
              <a:gd name="T4" fmla="*/ 10238493 w 20023"/>
              <a:gd name="T5" fmla="*/ 0 h 21600"/>
              <a:gd name="T6" fmla="*/ 46480378 w 20023"/>
              <a:gd name="T7" fmla="*/ 31499019 h 21600"/>
              <a:gd name="T8" fmla="*/ 40651305 w 20023"/>
              <a:gd name="T9" fmla="*/ 73929801 h 21600"/>
              <a:gd name="T10" fmla="*/ 46987279 w 20023"/>
              <a:gd name="T11" fmla="*/ 118112490 h 21600"/>
              <a:gd name="T12" fmla="*/ 46987279 w 20023"/>
              <a:gd name="T13" fmla="*/ 11811249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rgbClr val="79886C"/>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1" name="AutoShape 11">
            <a:extLst>
              <a:ext uri="{FF2B5EF4-FFF2-40B4-BE49-F238E27FC236}">
                <a16:creationId xmlns:a16="http://schemas.microsoft.com/office/drawing/2014/main" id="{032023C3-C755-4F72-A842-374351A4F77F}"/>
              </a:ext>
            </a:extLst>
          </p:cNvPr>
          <p:cNvSpPr>
            <a:spLocks/>
          </p:cNvSpPr>
          <p:nvPr/>
        </p:nvSpPr>
        <p:spPr bwMode="auto">
          <a:xfrm>
            <a:off x="4710906" y="3877128"/>
            <a:ext cx="357188" cy="298450"/>
          </a:xfrm>
          <a:custGeom>
            <a:avLst/>
            <a:gdLst>
              <a:gd name="T0" fmla="*/ 5541028 w 21600"/>
              <a:gd name="T1" fmla="*/ 615318 h 21600"/>
              <a:gd name="T2" fmla="*/ 5799443 w 21600"/>
              <a:gd name="T3" fmla="*/ 709054 h 21600"/>
              <a:gd name="T4" fmla="*/ 5906633 w 21600"/>
              <a:gd name="T5" fmla="*/ 928787 h 21600"/>
              <a:gd name="T6" fmla="*/ 5906633 w 21600"/>
              <a:gd name="T7" fmla="*/ 3815213 h 21600"/>
              <a:gd name="T8" fmla="*/ 5799443 w 21600"/>
              <a:gd name="T9" fmla="*/ 4032281 h 21600"/>
              <a:gd name="T10" fmla="*/ 5541028 w 21600"/>
              <a:gd name="T11" fmla="*/ 4123722 h 21600"/>
              <a:gd name="T12" fmla="*/ 368896 w 21600"/>
              <a:gd name="T13" fmla="*/ 4123722 h 21600"/>
              <a:gd name="T14" fmla="*/ 109108 w 21600"/>
              <a:gd name="T15" fmla="*/ 4032281 h 21600"/>
              <a:gd name="T16" fmla="*/ 0 w 21600"/>
              <a:gd name="T17" fmla="*/ 3815213 h 21600"/>
              <a:gd name="T18" fmla="*/ 0 w 21600"/>
              <a:gd name="T19" fmla="*/ 928787 h 21600"/>
              <a:gd name="T20" fmla="*/ 109108 w 21600"/>
              <a:gd name="T21" fmla="*/ 709054 h 21600"/>
              <a:gd name="T22" fmla="*/ 368896 w 21600"/>
              <a:gd name="T23" fmla="*/ 615318 h 21600"/>
              <a:gd name="T24" fmla="*/ 1541746 w 21600"/>
              <a:gd name="T25" fmla="*/ 615318 h 21600"/>
              <a:gd name="T26" fmla="*/ 1727963 w 21600"/>
              <a:gd name="T27" fmla="*/ 278733 h 21600"/>
              <a:gd name="T28" fmla="*/ 1938803 w 21600"/>
              <a:gd name="T29" fmla="*/ 81328 h 21600"/>
              <a:gd name="T30" fmla="*/ 2243422 w 21600"/>
              <a:gd name="T31" fmla="*/ 0 h 21600"/>
              <a:gd name="T32" fmla="*/ 3663211 w 21600"/>
              <a:gd name="T33" fmla="*/ 0 h 21600"/>
              <a:gd name="T34" fmla="*/ 3967830 w 21600"/>
              <a:gd name="T35" fmla="*/ 81328 h 21600"/>
              <a:gd name="T36" fmla="*/ 4182225 w 21600"/>
              <a:gd name="T37" fmla="*/ 278733 h 21600"/>
              <a:gd name="T38" fmla="*/ 4364887 w 21600"/>
              <a:gd name="T39" fmla="*/ 615318 h 21600"/>
              <a:gd name="T40" fmla="*/ 5541028 w 21600"/>
              <a:gd name="T41" fmla="*/ 615318 h 21600"/>
              <a:gd name="T42" fmla="*/ 2954953 w 21600"/>
              <a:gd name="T43" fmla="*/ 3662672 h 21600"/>
              <a:gd name="T44" fmla="*/ 3551358 w 21600"/>
              <a:gd name="T45" fmla="*/ 3560522 h 21600"/>
              <a:gd name="T46" fmla="*/ 4040309 w 21600"/>
              <a:gd name="T47" fmla="*/ 3282936 h 21600"/>
              <a:gd name="T48" fmla="*/ 4368178 w 21600"/>
              <a:gd name="T49" fmla="*/ 2872858 h 21600"/>
              <a:gd name="T50" fmla="*/ 4490134 w 21600"/>
              <a:gd name="T51" fmla="*/ 2371517 h 21600"/>
              <a:gd name="T52" fmla="*/ 4368178 w 21600"/>
              <a:gd name="T53" fmla="*/ 1869997 h 21600"/>
              <a:gd name="T54" fmla="*/ 4040309 w 21600"/>
              <a:gd name="T55" fmla="*/ 1459531 h 21600"/>
              <a:gd name="T56" fmla="*/ 3551358 w 21600"/>
              <a:gd name="T57" fmla="*/ 1183465 h 21600"/>
              <a:gd name="T58" fmla="*/ 2954953 w 21600"/>
              <a:gd name="T59" fmla="*/ 1081909 h 21600"/>
              <a:gd name="T60" fmla="*/ 2357176 w 21600"/>
              <a:gd name="T61" fmla="*/ 1183465 h 21600"/>
              <a:gd name="T62" fmla="*/ 1867151 w 21600"/>
              <a:gd name="T63" fmla="*/ 1459531 h 21600"/>
              <a:gd name="T64" fmla="*/ 1538455 w 21600"/>
              <a:gd name="T65" fmla="*/ 1868850 h 21600"/>
              <a:gd name="T66" fmla="*/ 1416498 w 21600"/>
              <a:gd name="T67" fmla="*/ 2371517 h 21600"/>
              <a:gd name="T68" fmla="*/ 1538455 w 21600"/>
              <a:gd name="T69" fmla="*/ 2872858 h 21600"/>
              <a:gd name="T70" fmla="*/ 1867151 w 21600"/>
              <a:gd name="T71" fmla="*/ 3282936 h 21600"/>
              <a:gd name="T72" fmla="*/ 2357176 w 21600"/>
              <a:gd name="T73" fmla="*/ 3560522 h 21600"/>
              <a:gd name="T74" fmla="*/ 2954953 w 21600"/>
              <a:gd name="T75" fmla="*/ 3662672 h 21600"/>
              <a:gd name="T76" fmla="*/ 2954953 w 21600"/>
              <a:gd name="T77" fmla="*/ 1495428 h 21600"/>
              <a:gd name="T78" fmla="*/ 3362131 w 21600"/>
              <a:gd name="T79" fmla="*/ 1563767 h 21600"/>
              <a:gd name="T80" fmla="*/ 3692199 w 21600"/>
              <a:gd name="T81" fmla="*/ 1750478 h 21600"/>
              <a:gd name="T82" fmla="*/ 3915062 w 21600"/>
              <a:gd name="T83" fmla="*/ 2028258 h 21600"/>
              <a:gd name="T84" fmla="*/ 3996553 w 21600"/>
              <a:gd name="T85" fmla="*/ 2371517 h 21600"/>
              <a:gd name="T86" fmla="*/ 3915062 w 21600"/>
              <a:gd name="T87" fmla="*/ 2711916 h 21600"/>
              <a:gd name="T88" fmla="*/ 3692199 w 21600"/>
              <a:gd name="T89" fmla="*/ 2991229 h 21600"/>
              <a:gd name="T90" fmla="*/ 3360759 w 21600"/>
              <a:gd name="T91" fmla="*/ 3180800 h 21600"/>
              <a:gd name="T92" fmla="*/ 2954953 w 21600"/>
              <a:gd name="T93" fmla="*/ 3248766 h 21600"/>
              <a:gd name="T94" fmla="*/ 2546684 w 21600"/>
              <a:gd name="T95" fmla="*/ 3180800 h 21600"/>
              <a:gd name="T96" fmla="*/ 2215260 w 21600"/>
              <a:gd name="T97" fmla="*/ 2991229 h 21600"/>
              <a:gd name="T98" fmla="*/ 1992398 w 21600"/>
              <a:gd name="T99" fmla="*/ 2710769 h 21600"/>
              <a:gd name="T100" fmla="*/ 1910079 w 21600"/>
              <a:gd name="T101" fmla="*/ 2371517 h 21600"/>
              <a:gd name="T102" fmla="*/ 1992398 w 21600"/>
              <a:gd name="T103" fmla="*/ 2028258 h 21600"/>
              <a:gd name="T104" fmla="*/ 2215260 w 21600"/>
              <a:gd name="T105" fmla="*/ 1750478 h 21600"/>
              <a:gd name="T106" fmla="*/ 2546684 w 21600"/>
              <a:gd name="T107" fmla="*/ 1563767 h 21600"/>
              <a:gd name="T108" fmla="*/ 2954953 w 21600"/>
              <a:gd name="T109" fmla="*/ 1495428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2" name="AutoShape 12">
            <a:extLst>
              <a:ext uri="{FF2B5EF4-FFF2-40B4-BE49-F238E27FC236}">
                <a16:creationId xmlns:a16="http://schemas.microsoft.com/office/drawing/2014/main" id="{DE543960-74F9-4344-B631-98E351C0C045}"/>
              </a:ext>
            </a:extLst>
          </p:cNvPr>
          <p:cNvSpPr>
            <a:spLocks/>
          </p:cNvSpPr>
          <p:nvPr/>
        </p:nvSpPr>
        <p:spPr bwMode="auto">
          <a:xfrm>
            <a:off x="7074694" y="2556328"/>
            <a:ext cx="357187" cy="296863"/>
          </a:xfrm>
          <a:custGeom>
            <a:avLst/>
            <a:gdLst>
              <a:gd name="T0" fmla="*/ 5906600 w 21600"/>
              <a:gd name="T1" fmla="*/ 1777299 h 21579"/>
              <a:gd name="T2" fmla="*/ 5802139 w 21600"/>
              <a:gd name="T3" fmla="*/ 2024471 h 21579"/>
              <a:gd name="T4" fmla="*/ 5540996 w 21600"/>
              <a:gd name="T5" fmla="*/ 2162812 h 21579"/>
              <a:gd name="T6" fmla="*/ 5540996 w 21600"/>
              <a:gd name="T7" fmla="*/ 3143730 h 21579"/>
              <a:gd name="T8" fmla="*/ 5395243 w 21600"/>
              <a:gd name="T9" fmla="*/ 3430825 h 21579"/>
              <a:gd name="T10" fmla="*/ 5047681 w 21600"/>
              <a:gd name="T11" fmla="*/ 3550250 h 21579"/>
              <a:gd name="T12" fmla="*/ 4522103 w 21600"/>
              <a:gd name="T13" fmla="*/ 3199184 h 21579"/>
              <a:gd name="T14" fmla="*/ 3860067 w 21600"/>
              <a:gd name="T15" fmla="*/ 2887106 h 21579"/>
              <a:gd name="T16" fmla="*/ 3131042 w 21600"/>
              <a:gd name="T17" fmla="*/ 2643716 h 21579"/>
              <a:gd name="T18" fmla="*/ 2403389 w 21600"/>
              <a:gd name="T19" fmla="*/ 2511044 h 21579"/>
              <a:gd name="T20" fmla="*/ 2179155 w 21600"/>
              <a:gd name="T21" fmla="*/ 2617220 h 21579"/>
              <a:gd name="T22" fmla="*/ 2060473 w 21600"/>
              <a:gd name="T23" fmla="*/ 2783199 h 21579"/>
              <a:gd name="T24" fmla="*/ 2053908 w 21600"/>
              <a:gd name="T25" fmla="*/ 2970941 h 21579"/>
              <a:gd name="T26" fmla="*/ 2173136 w 21600"/>
              <a:gd name="T27" fmla="*/ 3143730 h 21579"/>
              <a:gd name="T28" fmla="*/ 2099300 w 21600"/>
              <a:gd name="T29" fmla="*/ 3344720 h 21579"/>
              <a:gd name="T30" fmla="*/ 2164934 w 21600"/>
              <a:gd name="T31" fmla="*/ 3521291 h 21579"/>
              <a:gd name="T32" fmla="*/ 2323816 w 21600"/>
              <a:gd name="T33" fmla="*/ 3684629 h 21579"/>
              <a:gd name="T34" fmla="*/ 2535184 w 21600"/>
              <a:gd name="T35" fmla="*/ 3840193 h 21579"/>
              <a:gd name="T36" fmla="*/ 2312323 w 21600"/>
              <a:gd name="T37" fmla="*/ 4014687 h 21579"/>
              <a:gd name="T38" fmla="*/ 1972152 w 21600"/>
              <a:gd name="T39" fmla="*/ 4082441 h 21579"/>
              <a:gd name="T40" fmla="*/ 1618024 w 21600"/>
              <a:gd name="T41" fmla="*/ 4054624 h 21579"/>
              <a:gd name="T42" fmla="*/ 1346215 w 21600"/>
              <a:gd name="T43" fmla="*/ 3938611 h 21579"/>
              <a:gd name="T44" fmla="*/ 1217693 w 21600"/>
              <a:gd name="T45" fmla="*/ 3606461 h 21579"/>
              <a:gd name="T46" fmla="*/ 1102567 w 21600"/>
              <a:gd name="T47" fmla="*/ 3259743 h 21579"/>
              <a:gd name="T48" fmla="*/ 1057720 w 21600"/>
              <a:gd name="T49" fmla="*/ 2892017 h 21579"/>
              <a:gd name="T50" fmla="*/ 1134829 w 21600"/>
              <a:gd name="T51" fmla="*/ 2489473 h 21579"/>
              <a:gd name="T52" fmla="*/ 493315 w 21600"/>
              <a:gd name="T53" fmla="*/ 2489473 h 21579"/>
              <a:gd name="T54" fmla="*/ 146017 w 21600"/>
              <a:gd name="T55" fmla="*/ 2370048 h 21579"/>
              <a:gd name="T56" fmla="*/ 0 w 21600"/>
              <a:gd name="T57" fmla="*/ 2080118 h 21579"/>
              <a:gd name="T58" fmla="*/ 0 w 21600"/>
              <a:gd name="T59" fmla="*/ 1471273 h 21579"/>
              <a:gd name="T60" fmla="*/ 143834 w 21600"/>
              <a:gd name="T61" fmla="*/ 1181908 h 21579"/>
              <a:gd name="T62" fmla="*/ 493315 w 21600"/>
              <a:gd name="T63" fmla="*/ 1060777 h 21579"/>
              <a:gd name="T64" fmla="*/ 2092735 w 21600"/>
              <a:gd name="T65" fmla="*/ 1060777 h 21579"/>
              <a:gd name="T66" fmla="*/ 2878100 w 21600"/>
              <a:gd name="T67" fmla="*/ 972017 h 21579"/>
              <a:gd name="T68" fmla="*/ 3694636 w 21600"/>
              <a:gd name="T69" fmla="*/ 733181 h 21579"/>
              <a:gd name="T70" fmla="*/ 4449905 w 21600"/>
              <a:gd name="T71" fmla="*/ 392144 h 21579"/>
              <a:gd name="T72" fmla="*/ 5047681 w 21600"/>
              <a:gd name="T73" fmla="*/ 0 h 21579"/>
              <a:gd name="T74" fmla="*/ 5395243 w 21600"/>
              <a:gd name="T75" fmla="*/ 119989 h 21579"/>
              <a:gd name="T76" fmla="*/ 5540996 w 21600"/>
              <a:gd name="T77" fmla="*/ 409932 h 21579"/>
              <a:gd name="T78" fmla="*/ 5540996 w 21600"/>
              <a:gd name="T79" fmla="*/ 1388002 h 21579"/>
              <a:gd name="T80" fmla="*/ 5802139 w 21600"/>
              <a:gd name="T81" fmla="*/ 1527485 h 21579"/>
              <a:gd name="T82" fmla="*/ 5906600 w 21600"/>
              <a:gd name="T83" fmla="*/ 1777299 h 21579"/>
              <a:gd name="T84" fmla="*/ 5047681 w 21600"/>
              <a:gd name="T85" fmla="*/ 540321 h 21579"/>
              <a:gd name="T86" fmla="*/ 4515538 w 21600"/>
              <a:gd name="T87" fmla="*/ 842563 h 21579"/>
              <a:gd name="T88" fmla="*/ 3904914 w 21600"/>
              <a:gd name="T89" fmla="*/ 1104126 h 21579"/>
              <a:gd name="T90" fmla="*/ 3248087 w 21600"/>
              <a:gd name="T91" fmla="*/ 1310220 h 21579"/>
              <a:gd name="T92" fmla="*/ 2586050 w 21600"/>
              <a:gd name="T93" fmla="*/ 1439096 h 21579"/>
              <a:gd name="T94" fmla="*/ 2586050 w 21600"/>
              <a:gd name="T95" fmla="*/ 2114552 h 21579"/>
              <a:gd name="T96" fmla="*/ 3248087 w 21600"/>
              <a:gd name="T97" fmla="*/ 2244955 h 21579"/>
              <a:gd name="T98" fmla="*/ 3904914 w 21600"/>
              <a:gd name="T99" fmla="*/ 2452191 h 21579"/>
              <a:gd name="T100" fmla="*/ 4518829 w 21600"/>
              <a:gd name="T101" fmla="*/ 2715446 h 21579"/>
              <a:gd name="T102" fmla="*/ 5047681 w 21600"/>
              <a:gd name="T103" fmla="*/ 3013148 h 21579"/>
              <a:gd name="T104" fmla="*/ 5047681 w 21600"/>
              <a:gd name="T105" fmla="*/ 540321 h 21579"/>
              <a:gd name="T106" fmla="*/ 5047681 w 21600"/>
              <a:gd name="T107" fmla="*/ 540321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3" name="AutoShape 13">
            <a:extLst>
              <a:ext uri="{FF2B5EF4-FFF2-40B4-BE49-F238E27FC236}">
                <a16:creationId xmlns:a16="http://schemas.microsoft.com/office/drawing/2014/main" id="{8EF07E29-4A72-4E63-9F9D-F223D0FF69CF}"/>
              </a:ext>
            </a:extLst>
          </p:cNvPr>
          <p:cNvSpPr>
            <a:spLocks/>
          </p:cNvSpPr>
          <p:nvPr/>
        </p:nvSpPr>
        <p:spPr bwMode="auto">
          <a:xfrm>
            <a:off x="7804944" y="3821566"/>
            <a:ext cx="357187" cy="358775"/>
          </a:xfrm>
          <a:custGeom>
            <a:avLst/>
            <a:gdLst>
              <a:gd name="T0" fmla="*/ 5840156 w 21600"/>
              <a:gd name="T1" fmla="*/ 5187289 h 21600"/>
              <a:gd name="T2" fmla="*/ 5906600 w 21600"/>
              <a:gd name="T3" fmla="*/ 5362490 h 21600"/>
              <a:gd name="T4" fmla="*/ 5840156 w 21600"/>
              <a:gd name="T5" fmla="*/ 5523059 h 21600"/>
              <a:gd name="T6" fmla="*/ 5673337 w 21600"/>
              <a:gd name="T7" fmla="*/ 5722245 h 21600"/>
              <a:gd name="T8" fmla="*/ 5475363 w 21600"/>
              <a:gd name="T9" fmla="*/ 5889989 h 21600"/>
              <a:gd name="T10" fmla="*/ 5317853 w 21600"/>
              <a:gd name="T11" fmla="*/ 5959236 h 21600"/>
              <a:gd name="T12" fmla="*/ 5143939 w 21600"/>
              <a:gd name="T13" fmla="*/ 5888328 h 21600"/>
              <a:gd name="T14" fmla="*/ 3816593 w 21600"/>
              <a:gd name="T15" fmla="*/ 4553021 h 21600"/>
              <a:gd name="T16" fmla="*/ 3169324 w 21600"/>
              <a:gd name="T17" fmla="*/ 4856784 h 21600"/>
              <a:gd name="T18" fmla="*/ 2463003 w 21600"/>
              <a:gd name="T19" fmla="*/ 4963552 h 21600"/>
              <a:gd name="T20" fmla="*/ 1508917 w 21600"/>
              <a:gd name="T21" fmla="*/ 4770429 h 21600"/>
              <a:gd name="T22" fmla="*/ 723287 w 21600"/>
              <a:gd name="T23" fmla="*/ 4236020 h 21600"/>
              <a:gd name="T24" fmla="*/ 191690 w 21600"/>
              <a:gd name="T25" fmla="*/ 3445037 h 21600"/>
              <a:gd name="T26" fmla="*/ 0 w 21600"/>
              <a:gd name="T27" fmla="*/ 2483022 h 21600"/>
              <a:gd name="T28" fmla="*/ 191690 w 21600"/>
              <a:gd name="T29" fmla="*/ 1521538 h 21600"/>
              <a:gd name="T30" fmla="*/ 723287 w 21600"/>
              <a:gd name="T31" fmla="*/ 730007 h 21600"/>
              <a:gd name="T32" fmla="*/ 1507280 w 21600"/>
              <a:gd name="T33" fmla="*/ 195599 h 21600"/>
              <a:gd name="T34" fmla="*/ 2463003 w 21600"/>
              <a:gd name="T35" fmla="*/ 0 h 21600"/>
              <a:gd name="T36" fmla="*/ 3414890 w 21600"/>
              <a:gd name="T37" fmla="*/ 195599 h 21600"/>
              <a:gd name="T38" fmla="*/ 4199973 w 21600"/>
              <a:gd name="T39" fmla="*/ 730007 h 21600"/>
              <a:gd name="T40" fmla="*/ 4730743 w 21600"/>
              <a:gd name="T41" fmla="*/ 1521538 h 21600"/>
              <a:gd name="T42" fmla="*/ 4922979 w 21600"/>
              <a:gd name="T43" fmla="*/ 2483022 h 21600"/>
              <a:gd name="T44" fmla="*/ 4817163 w 21600"/>
              <a:gd name="T45" fmla="*/ 3197300 h 21600"/>
              <a:gd name="T46" fmla="*/ 4515819 w 21600"/>
              <a:gd name="T47" fmla="*/ 3847845 h 21600"/>
              <a:gd name="T48" fmla="*/ 5840156 w 21600"/>
              <a:gd name="T49" fmla="*/ 5187289 h 21600"/>
              <a:gd name="T50" fmla="*/ 983620 w 21600"/>
              <a:gd name="T51" fmla="*/ 2483022 h 21600"/>
              <a:gd name="T52" fmla="*/ 1101740 w 21600"/>
              <a:gd name="T53" fmla="*/ 3067344 h 21600"/>
              <a:gd name="T54" fmla="*/ 1420050 w 21600"/>
              <a:gd name="T55" fmla="*/ 3537189 h 21600"/>
              <a:gd name="T56" fmla="*/ 1889023 w 21600"/>
              <a:gd name="T57" fmla="*/ 3854190 h 21600"/>
              <a:gd name="T58" fmla="*/ 2462176 w 21600"/>
              <a:gd name="T59" fmla="*/ 3971174 h 21600"/>
              <a:gd name="T60" fmla="*/ 3033146 w 21600"/>
              <a:gd name="T61" fmla="*/ 3854190 h 21600"/>
              <a:gd name="T62" fmla="*/ 3500747 w 21600"/>
              <a:gd name="T63" fmla="*/ 3537189 h 21600"/>
              <a:gd name="T64" fmla="*/ 3819057 w 21600"/>
              <a:gd name="T65" fmla="*/ 3067344 h 21600"/>
              <a:gd name="T66" fmla="*/ 3937193 w 21600"/>
              <a:gd name="T67" fmla="*/ 2483022 h 21600"/>
              <a:gd name="T68" fmla="*/ 3819057 w 21600"/>
              <a:gd name="T69" fmla="*/ 1907238 h 21600"/>
              <a:gd name="T70" fmla="*/ 3500747 w 21600"/>
              <a:gd name="T71" fmla="*/ 1432692 h 21600"/>
              <a:gd name="T72" fmla="*/ 3033146 w 21600"/>
              <a:gd name="T73" fmla="*/ 1112385 h 21600"/>
              <a:gd name="T74" fmla="*/ 2462176 w 21600"/>
              <a:gd name="T75" fmla="*/ 994853 h 21600"/>
              <a:gd name="T76" fmla="*/ 1889023 w 21600"/>
              <a:gd name="T77" fmla="*/ 1112385 h 21600"/>
              <a:gd name="T78" fmla="*/ 1420050 w 21600"/>
              <a:gd name="T79" fmla="*/ 1432692 h 21600"/>
              <a:gd name="T80" fmla="*/ 1101740 w 21600"/>
              <a:gd name="T81" fmla="*/ 1907238 h 21600"/>
              <a:gd name="T82" fmla="*/ 983620 w 21600"/>
              <a:gd name="T83" fmla="*/ 2483022 h 21600"/>
              <a:gd name="T84" fmla="*/ 2463003 w 21600"/>
              <a:gd name="T85" fmla="*/ 1542500 h 21600"/>
              <a:gd name="T86" fmla="*/ 2590433 w 21600"/>
              <a:gd name="T87" fmla="*/ 1596300 h 21600"/>
              <a:gd name="T88" fmla="*/ 2643746 w 21600"/>
              <a:gd name="T89" fmla="*/ 1732601 h 21600"/>
              <a:gd name="T90" fmla="*/ 2590433 w 21600"/>
              <a:gd name="T91" fmla="*/ 1861162 h 21600"/>
              <a:gd name="T92" fmla="*/ 2463003 w 21600"/>
              <a:gd name="T93" fmla="*/ 1915792 h 21600"/>
              <a:gd name="T94" fmla="*/ 2065120 w 21600"/>
              <a:gd name="T95" fmla="*/ 2079383 h 21600"/>
              <a:gd name="T96" fmla="*/ 1900499 w 21600"/>
              <a:gd name="T97" fmla="*/ 2482191 h 21600"/>
              <a:gd name="T98" fmla="*/ 1847186 w 21600"/>
              <a:gd name="T99" fmla="*/ 2611583 h 21600"/>
              <a:gd name="T100" fmla="*/ 1719756 w 21600"/>
              <a:gd name="T101" fmla="*/ 2664552 h 21600"/>
              <a:gd name="T102" fmla="*/ 1582206 w 21600"/>
              <a:gd name="T103" fmla="*/ 2611583 h 21600"/>
              <a:gd name="T104" fmla="*/ 1531340 w 21600"/>
              <a:gd name="T105" fmla="*/ 2482191 h 21600"/>
              <a:gd name="T106" fmla="*/ 1603257 w 21600"/>
              <a:gd name="T107" fmla="*/ 2120493 h 21600"/>
              <a:gd name="T108" fmla="*/ 1803976 w 21600"/>
              <a:gd name="T109" fmla="*/ 1818391 h 21600"/>
              <a:gd name="T110" fmla="*/ 2099300 w 21600"/>
              <a:gd name="T111" fmla="*/ 1615883 h 21600"/>
              <a:gd name="T112" fmla="*/ 2463003 w 21600"/>
              <a:gd name="T113" fmla="*/ 1542500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4" name="AutoShape 14">
            <a:extLst>
              <a:ext uri="{FF2B5EF4-FFF2-40B4-BE49-F238E27FC236}">
                <a16:creationId xmlns:a16="http://schemas.microsoft.com/office/drawing/2014/main" id="{F0B0F8E2-9294-48FD-BD37-33DB2E748DC7}"/>
              </a:ext>
            </a:extLst>
          </p:cNvPr>
          <p:cNvSpPr>
            <a:spLocks/>
          </p:cNvSpPr>
          <p:nvPr/>
        </p:nvSpPr>
        <p:spPr bwMode="auto">
          <a:xfrm>
            <a:off x="5550694" y="5166178"/>
            <a:ext cx="355600" cy="355600"/>
          </a:xfrm>
          <a:custGeom>
            <a:avLst/>
            <a:gdLst>
              <a:gd name="T0" fmla="*/ 5121908 w 21600"/>
              <a:gd name="T1" fmla="*/ 0 h 21600"/>
              <a:gd name="T2" fmla="*/ 5640935 w 21600"/>
              <a:gd name="T3" fmla="*/ 215747 h 21600"/>
              <a:gd name="T4" fmla="*/ 5854230 w 21600"/>
              <a:gd name="T5" fmla="*/ 734759 h 21600"/>
              <a:gd name="T6" fmla="*/ 5854230 w 21600"/>
              <a:gd name="T7" fmla="*/ 5117841 h 21600"/>
              <a:gd name="T8" fmla="*/ 5795424 w 21600"/>
              <a:gd name="T9" fmla="*/ 5407573 h 21600"/>
              <a:gd name="T10" fmla="*/ 5638483 w 21600"/>
              <a:gd name="T11" fmla="*/ 5638483 h 21600"/>
              <a:gd name="T12" fmla="*/ 5404313 w 21600"/>
              <a:gd name="T13" fmla="*/ 5793794 h 21600"/>
              <a:gd name="T14" fmla="*/ 5121908 w 21600"/>
              <a:gd name="T15" fmla="*/ 5852600 h 21600"/>
              <a:gd name="T16" fmla="*/ 3270236 w 21600"/>
              <a:gd name="T17" fmla="*/ 5852600 h 21600"/>
              <a:gd name="T18" fmla="*/ 3270236 w 21600"/>
              <a:gd name="T19" fmla="*/ 3401956 h 21600"/>
              <a:gd name="T20" fmla="*/ 3926120 w 21600"/>
              <a:gd name="T21" fmla="*/ 3401956 h 21600"/>
              <a:gd name="T22" fmla="*/ 4008254 w 21600"/>
              <a:gd name="T23" fmla="*/ 3371878 h 21600"/>
              <a:gd name="T24" fmla="*/ 4044028 w 21600"/>
              <a:gd name="T25" fmla="*/ 3291374 h 21600"/>
              <a:gd name="T26" fmla="*/ 4089285 w 21600"/>
              <a:gd name="T27" fmla="*/ 2650389 h 21600"/>
              <a:gd name="T28" fmla="*/ 4059207 w 21600"/>
              <a:gd name="T29" fmla="*/ 2559596 h 21600"/>
              <a:gd name="T30" fmla="*/ 3971657 w 21600"/>
              <a:gd name="T31" fmla="*/ 2521385 h 21600"/>
              <a:gd name="T32" fmla="*/ 3270236 w 21600"/>
              <a:gd name="T33" fmla="*/ 2521385 h 21600"/>
              <a:gd name="T34" fmla="*/ 3270236 w 21600"/>
              <a:gd name="T35" fmla="*/ 2239506 h 21600"/>
              <a:gd name="T36" fmla="*/ 3310899 w 21600"/>
              <a:gd name="T37" fmla="*/ 2031908 h 21600"/>
              <a:gd name="T38" fmla="*/ 3513888 w 21600"/>
              <a:gd name="T39" fmla="*/ 1980955 h 21600"/>
              <a:gd name="T40" fmla="*/ 3725569 w 21600"/>
              <a:gd name="T41" fmla="*/ 1996678 h 21600"/>
              <a:gd name="T42" fmla="*/ 3948345 w 21600"/>
              <a:gd name="T43" fmla="*/ 2038131 h 21600"/>
              <a:gd name="T44" fmla="*/ 4000121 w 21600"/>
              <a:gd name="T45" fmla="*/ 2032452 h 21600"/>
              <a:gd name="T46" fmla="*/ 4044028 w 21600"/>
              <a:gd name="T47" fmla="*/ 2011856 h 21600"/>
              <a:gd name="T48" fmla="*/ 4097417 w 21600"/>
              <a:gd name="T49" fmla="*/ 1928373 h 21600"/>
              <a:gd name="T50" fmla="*/ 4184144 w 21600"/>
              <a:gd name="T51" fmla="*/ 1311242 h 21600"/>
              <a:gd name="T52" fmla="*/ 4089285 w 21600"/>
              <a:gd name="T53" fmla="*/ 1178172 h 21600"/>
              <a:gd name="T54" fmla="*/ 3372965 w 21600"/>
              <a:gd name="T55" fmla="*/ 1086819 h 21600"/>
              <a:gd name="T56" fmla="*/ 2225694 w 21600"/>
              <a:gd name="T57" fmla="*/ 2202926 h 21600"/>
              <a:gd name="T58" fmla="*/ 2225694 w 21600"/>
              <a:gd name="T59" fmla="*/ 2523015 h 21600"/>
              <a:gd name="T60" fmla="*/ 1833233 w 21600"/>
              <a:gd name="T61" fmla="*/ 2523015 h 21600"/>
              <a:gd name="T62" fmla="*/ 1712362 w 21600"/>
              <a:gd name="T63" fmla="*/ 2644709 h 21600"/>
              <a:gd name="T64" fmla="*/ 1712362 w 21600"/>
              <a:gd name="T65" fmla="*/ 3284871 h 21600"/>
              <a:gd name="T66" fmla="*/ 1746506 w 21600"/>
              <a:gd name="T67" fmla="*/ 3367812 h 21600"/>
              <a:gd name="T68" fmla="*/ 1833233 w 21600"/>
              <a:gd name="T69" fmla="*/ 3403586 h 21600"/>
              <a:gd name="T70" fmla="*/ 2225694 w 21600"/>
              <a:gd name="T71" fmla="*/ 3403586 h 21600"/>
              <a:gd name="T72" fmla="*/ 2225694 w 21600"/>
              <a:gd name="T73" fmla="*/ 5854230 h 21600"/>
              <a:gd name="T74" fmla="*/ 727712 w 21600"/>
              <a:gd name="T75" fmla="*/ 5854230 h 21600"/>
              <a:gd name="T76" fmla="*/ 446657 w 21600"/>
              <a:gd name="T77" fmla="*/ 5795424 h 21600"/>
              <a:gd name="T78" fmla="*/ 215747 w 21600"/>
              <a:gd name="T79" fmla="*/ 5640112 h 21600"/>
              <a:gd name="T80" fmla="*/ 59629 w 21600"/>
              <a:gd name="T81" fmla="*/ 5409203 h 21600"/>
              <a:gd name="T82" fmla="*/ 0 w 21600"/>
              <a:gd name="T83" fmla="*/ 5119471 h 21600"/>
              <a:gd name="T84" fmla="*/ 0 w 21600"/>
              <a:gd name="T85" fmla="*/ 736388 h 21600"/>
              <a:gd name="T86" fmla="*/ 59629 w 21600"/>
              <a:gd name="T87" fmla="*/ 450443 h 21600"/>
              <a:gd name="T88" fmla="*/ 215747 w 21600"/>
              <a:gd name="T89" fmla="*/ 217361 h 21600"/>
              <a:gd name="T90" fmla="*/ 446657 w 21600"/>
              <a:gd name="T91" fmla="*/ 60436 h 21600"/>
              <a:gd name="T92" fmla="*/ 727712 w 21600"/>
              <a:gd name="T93" fmla="*/ 1630 h 21600"/>
              <a:gd name="T94" fmla="*/ 5121908 w 21600"/>
              <a:gd name="T95" fmla="*/ 1630 h 21600"/>
              <a:gd name="T96" fmla="*/ 5121908 w 21600"/>
              <a:gd name="T97" fmla="*/ 0 h 21600"/>
              <a:gd name="T98" fmla="*/ 5121908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chemeClr val="bg1"/>
          </a:solidFill>
          <a:ln>
            <a:noFill/>
          </a:ln>
        </p:spPr>
        <p:txBody>
          <a:bodyPr lIns="0" tIns="0" rIns="0" bIns="0"/>
          <a:lstStyle/>
          <a:p>
            <a:endParaRPr lang="zh-CN" altLang="en-US">
              <a:solidFill>
                <a:schemeClr val="tx1">
                  <a:lumMod val="75000"/>
                  <a:lumOff val="25000"/>
                </a:schemeClr>
              </a:solidFill>
              <a:cs typeface="+mn-ea"/>
              <a:sym typeface="+mn-lt"/>
            </a:endParaRPr>
          </a:p>
        </p:txBody>
      </p:sp>
      <p:sp>
        <p:nvSpPr>
          <p:cNvPr id="55" name="AutoShape 25">
            <a:extLst>
              <a:ext uri="{FF2B5EF4-FFF2-40B4-BE49-F238E27FC236}">
                <a16:creationId xmlns:a16="http://schemas.microsoft.com/office/drawing/2014/main" id="{6222B8F5-9D4B-4825-A42C-2731DFBBFB27}"/>
              </a:ext>
            </a:extLst>
          </p:cNvPr>
          <p:cNvSpPr>
            <a:spLocks/>
          </p:cNvSpPr>
          <p:nvPr/>
        </p:nvSpPr>
        <p:spPr bwMode="auto">
          <a:xfrm>
            <a:off x="6063456" y="3686628"/>
            <a:ext cx="762000" cy="635000"/>
          </a:xfrm>
          <a:custGeom>
            <a:avLst/>
            <a:gdLst>
              <a:gd name="T0" fmla="*/ 26881667 w 21600"/>
              <a:gd name="T1" fmla="*/ 1398352 h 21600"/>
              <a:gd name="T2" fmla="*/ 25217755 w 21600"/>
              <a:gd name="T3" fmla="*/ 18667824 h 21600"/>
              <a:gd name="T4" fmla="*/ 0 w 21600"/>
              <a:gd name="T5" fmla="*/ 17269472 h 21600"/>
              <a:gd name="T6" fmla="*/ 1675130 w 21600"/>
              <a:gd name="T7" fmla="*/ 0 h 21600"/>
              <a:gd name="T8" fmla="*/ 4883503 w 21600"/>
              <a:gd name="T9" fmla="*/ 1540963 h 21600"/>
              <a:gd name="T10" fmla="*/ 1843123 w 21600"/>
              <a:gd name="T11" fmla="*/ 1535789 h 21600"/>
              <a:gd name="T12" fmla="*/ 1834409 w 21600"/>
              <a:gd name="T13" fmla="*/ 4068880 h 21600"/>
              <a:gd name="T14" fmla="*/ 4874789 w 21600"/>
              <a:gd name="T15" fmla="*/ 4076671 h 21600"/>
              <a:gd name="T16" fmla="*/ 5042817 w 21600"/>
              <a:gd name="T17" fmla="*/ 6224323 h 21600"/>
              <a:gd name="T18" fmla="*/ 2242644 w 21600"/>
              <a:gd name="T19" fmla="*/ 5752453 h 21600"/>
              <a:gd name="T20" fmla="*/ 1672625 w 21600"/>
              <a:gd name="T21" fmla="*/ 8098043 h 21600"/>
              <a:gd name="T22" fmla="*/ 4472799 w 21600"/>
              <a:gd name="T23" fmla="*/ 8569913 h 21600"/>
              <a:gd name="T24" fmla="*/ 5042817 w 21600"/>
              <a:gd name="T25" fmla="*/ 6224323 h 21600"/>
              <a:gd name="T26" fmla="*/ 4472799 w 21600"/>
              <a:gd name="T27" fmla="*/ 10100498 h 21600"/>
              <a:gd name="T28" fmla="*/ 1672625 w 21600"/>
              <a:gd name="T29" fmla="*/ 10572397 h 21600"/>
              <a:gd name="T30" fmla="*/ 2242644 w 21600"/>
              <a:gd name="T31" fmla="*/ 12917958 h 21600"/>
              <a:gd name="T32" fmla="*/ 5042817 w 21600"/>
              <a:gd name="T33" fmla="*/ 12446088 h 21600"/>
              <a:gd name="T34" fmla="*/ 4883503 w 21600"/>
              <a:gd name="T35" fmla="*/ 14604118 h 21600"/>
              <a:gd name="T36" fmla="*/ 1843123 w 21600"/>
              <a:gd name="T37" fmla="*/ 14598944 h 21600"/>
              <a:gd name="T38" fmla="*/ 1834409 w 21600"/>
              <a:gd name="T39" fmla="*/ 17132035 h 21600"/>
              <a:gd name="T40" fmla="*/ 4874789 w 21600"/>
              <a:gd name="T41" fmla="*/ 17137239 h 21600"/>
              <a:gd name="T42" fmla="*/ 20153771 w 21600"/>
              <a:gd name="T43" fmla="*/ 1876278 h 21600"/>
              <a:gd name="T44" fmla="*/ 7290400 w 21600"/>
              <a:gd name="T45" fmla="*/ 1400939 h 21600"/>
              <a:gd name="T46" fmla="*/ 6721651 w 21600"/>
              <a:gd name="T47" fmla="*/ 8098043 h 21600"/>
              <a:gd name="T48" fmla="*/ 19585023 w 21600"/>
              <a:gd name="T49" fmla="*/ 8569913 h 21600"/>
              <a:gd name="T50" fmla="*/ 20153771 w 21600"/>
              <a:gd name="T51" fmla="*/ 1876278 h 21600"/>
              <a:gd name="T52" fmla="*/ 19585023 w 21600"/>
              <a:gd name="T53" fmla="*/ 10100498 h 21600"/>
              <a:gd name="T54" fmla="*/ 6721651 w 21600"/>
              <a:gd name="T55" fmla="*/ 10572397 h 21600"/>
              <a:gd name="T56" fmla="*/ 7290400 w 21600"/>
              <a:gd name="T57" fmla="*/ 17269472 h 21600"/>
              <a:gd name="T58" fmla="*/ 20153771 w 21600"/>
              <a:gd name="T59" fmla="*/ 16794133 h 21600"/>
              <a:gd name="T60" fmla="*/ 25050962 w 21600"/>
              <a:gd name="T61" fmla="*/ 1540963 h 21600"/>
              <a:gd name="T62" fmla="*/ 22000669 w 21600"/>
              <a:gd name="T63" fmla="*/ 1535789 h 21600"/>
              <a:gd name="T64" fmla="*/ 22000669 w 21600"/>
              <a:gd name="T65" fmla="*/ 4068880 h 21600"/>
              <a:gd name="T66" fmla="*/ 25050962 w 21600"/>
              <a:gd name="T67" fmla="*/ 4076671 h 21600"/>
              <a:gd name="T68" fmla="*/ 25217755 w 21600"/>
              <a:gd name="T69" fmla="*/ 6224323 h 21600"/>
              <a:gd name="T70" fmla="*/ 22402624 w 21600"/>
              <a:gd name="T71" fmla="*/ 5752453 h 21600"/>
              <a:gd name="T72" fmla="*/ 21836380 w 21600"/>
              <a:gd name="T73" fmla="*/ 8098043 h 21600"/>
              <a:gd name="T74" fmla="*/ 24649007 w 21600"/>
              <a:gd name="T75" fmla="*/ 8569913 h 21600"/>
              <a:gd name="T76" fmla="*/ 25217755 w 21600"/>
              <a:gd name="T77" fmla="*/ 6224323 h 21600"/>
              <a:gd name="T78" fmla="*/ 24649007 w 21600"/>
              <a:gd name="T79" fmla="*/ 10100498 h 21600"/>
              <a:gd name="T80" fmla="*/ 21836380 w 21600"/>
              <a:gd name="T81" fmla="*/ 10572397 h 21600"/>
              <a:gd name="T82" fmla="*/ 22402624 w 21600"/>
              <a:gd name="T83" fmla="*/ 12917958 h 21600"/>
              <a:gd name="T84" fmla="*/ 25217755 w 21600"/>
              <a:gd name="T85" fmla="*/ 12446088 h 21600"/>
              <a:gd name="T86" fmla="*/ 25050962 w 21600"/>
              <a:gd name="T87" fmla="*/ 14604118 h 21600"/>
              <a:gd name="T88" fmla="*/ 22000669 w 21600"/>
              <a:gd name="T89" fmla="*/ 14598944 h 21600"/>
              <a:gd name="T90" fmla="*/ 22000669 w 21600"/>
              <a:gd name="T91" fmla="*/ 17132035 h 21600"/>
              <a:gd name="T92" fmla="*/ 25050962 w 21600"/>
              <a:gd name="T93" fmla="*/ 17137239 h 21600"/>
              <a:gd name="T94" fmla="*/ 25217755 w 21600"/>
              <a:gd name="T95" fmla="*/ 14938581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rgbClr val="79886C"/>
          </a:solidFill>
          <a:ln>
            <a:noFill/>
          </a:ln>
        </p:spPr>
        <p:txBody>
          <a:bodyPr lIns="0" tIns="0" rIns="0" bIns="0"/>
          <a:lstStyle/>
          <a:p>
            <a:endParaRPr lang="zh-CN" altLang="en-US">
              <a:solidFill>
                <a:schemeClr val="tx1">
                  <a:lumMod val="75000"/>
                  <a:lumOff val="25000"/>
                </a:schemeClr>
              </a:solidFill>
              <a:cs typeface="+mn-ea"/>
              <a:sym typeface="+mn-lt"/>
            </a:endParaRPr>
          </a:p>
        </p:txBody>
      </p:sp>
      <p:grpSp>
        <p:nvGrpSpPr>
          <p:cNvPr id="56" name="组合 17">
            <a:extLst>
              <a:ext uri="{FF2B5EF4-FFF2-40B4-BE49-F238E27FC236}">
                <a16:creationId xmlns:a16="http://schemas.microsoft.com/office/drawing/2014/main" id="{6E92E153-5369-4847-A93C-B4F04C36F469}"/>
              </a:ext>
            </a:extLst>
          </p:cNvPr>
          <p:cNvGrpSpPr>
            <a:grpSpLocks/>
          </p:cNvGrpSpPr>
          <p:nvPr/>
        </p:nvGrpSpPr>
        <p:grpSpPr bwMode="auto">
          <a:xfrm>
            <a:off x="8324056" y="2209345"/>
            <a:ext cx="2338388" cy="655638"/>
            <a:chOff x="0" y="0"/>
            <a:chExt cx="2338080" cy="655237"/>
          </a:xfrm>
        </p:grpSpPr>
        <p:sp>
          <p:nvSpPr>
            <p:cNvPr id="57" name="TextBox 13@|17FFC:16777215|FBC:16777215|LFC:16777215|LBC:16777215">
              <a:extLst>
                <a:ext uri="{FF2B5EF4-FFF2-40B4-BE49-F238E27FC236}">
                  <a16:creationId xmlns:a16="http://schemas.microsoft.com/office/drawing/2014/main" id="{7E7B70C8-329F-4B2D-A91D-8894C50BF83E}"/>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58" name="TextBox 13@|17FFC:16777215|FBC:16777215|LFC:16777215|LBC:16777215">
              <a:extLst>
                <a:ext uri="{FF2B5EF4-FFF2-40B4-BE49-F238E27FC236}">
                  <a16:creationId xmlns:a16="http://schemas.microsoft.com/office/drawing/2014/main" id="{89C6E462-D6D8-4436-851F-B9E12635FC03}"/>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mn-lt"/>
                  <a:ea typeface="+mn-ea"/>
                  <a:cs typeface="+mn-ea"/>
                  <a:sym typeface="+mn-lt"/>
                </a:rPr>
                <a:t>according to your need to draw the text box size</a:t>
              </a:r>
            </a:p>
          </p:txBody>
        </p:sp>
      </p:grpSp>
      <p:grpSp>
        <p:nvGrpSpPr>
          <p:cNvPr id="59" name="组合 20">
            <a:extLst>
              <a:ext uri="{FF2B5EF4-FFF2-40B4-BE49-F238E27FC236}">
                <a16:creationId xmlns:a16="http://schemas.microsoft.com/office/drawing/2014/main" id="{EF848C4B-B194-4B23-85CC-6D3B0DA78970}"/>
              </a:ext>
            </a:extLst>
          </p:cNvPr>
          <p:cNvGrpSpPr>
            <a:grpSpLocks/>
          </p:cNvGrpSpPr>
          <p:nvPr/>
        </p:nvGrpSpPr>
        <p:grpSpPr bwMode="auto">
          <a:xfrm>
            <a:off x="9017794" y="3742191"/>
            <a:ext cx="2338387" cy="654050"/>
            <a:chOff x="0" y="0"/>
            <a:chExt cx="2338080" cy="655237"/>
          </a:xfrm>
        </p:grpSpPr>
        <p:sp>
          <p:nvSpPr>
            <p:cNvPr id="60" name="TextBox 13@|17FFC:16777215|FBC:16777215|LFC:16777215|LBC:16777215">
              <a:extLst>
                <a:ext uri="{FF2B5EF4-FFF2-40B4-BE49-F238E27FC236}">
                  <a16:creationId xmlns:a16="http://schemas.microsoft.com/office/drawing/2014/main" id="{1A0AE958-A891-4CD5-AA35-2371E647247A}"/>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61" name="TextBox 13@|17FFC:16777215|FBC:16777215|LFC:16777215|LBC:16777215">
              <a:extLst>
                <a:ext uri="{FF2B5EF4-FFF2-40B4-BE49-F238E27FC236}">
                  <a16:creationId xmlns:a16="http://schemas.microsoft.com/office/drawing/2014/main" id="{AA9ABF29-4C89-46E9-913E-FE25E976FE2B}"/>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mn-lt"/>
                  <a:ea typeface="+mn-ea"/>
                  <a:cs typeface="+mn-ea"/>
                  <a:sym typeface="+mn-lt"/>
                </a:rPr>
                <a:t>according to your need to draw the text box size</a:t>
              </a:r>
            </a:p>
          </p:txBody>
        </p:sp>
      </p:grpSp>
      <p:grpSp>
        <p:nvGrpSpPr>
          <p:cNvPr id="62" name="组合 23">
            <a:extLst>
              <a:ext uri="{FF2B5EF4-FFF2-40B4-BE49-F238E27FC236}">
                <a16:creationId xmlns:a16="http://schemas.microsoft.com/office/drawing/2014/main" id="{5B889696-842A-4753-AF02-D3D9BF88E53D}"/>
              </a:ext>
            </a:extLst>
          </p:cNvPr>
          <p:cNvGrpSpPr>
            <a:grpSpLocks/>
          </p:cNvGrpSpPr>
          <p:nvPr/>
        </p:nvGrpSpPr>
        <p:grpSpPr bwMode="auto">
          <a:xfrm>
            <a:off x="8324056" y="5184095"/>
            <a:ext cx="2338388" cy="655637"/>
            <a:chOff x="0" y="0"/>
            <a:chExt cx="2338080" cy="655237"/>
          </a:xfrm>
        </p:grpSpPr>
        <p:sp>
          <p:nvSpPr>
            <p:cNvPr id="63" name="TextBox 13@|17FFC:16777215|FBC:16777215|LFC:16777215|LBC:16777215">
              <a:extLst>
                <a:ext uri="{FF2B5EF4-FFF2-40B4-BE49-F238E27FC236}">
                  <a16:creationId xmlns:a16="http://schemas.microsoft.com/office/drawing/2014/main" id="{A01F97BD-75EC-4F76-9A12-BA39D6CC1D82}"/>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64" name="TextBox 13@|17FFC:16777215|FBC:16777215|LFC:16777215|LBC:16777215">
              <a:extLst>
                <a:ext uri="{FF2B5EF4-FFF2-40B4-BE49-F238E27FC236}">
                  <a16:creationId xmlns:a16="http://schemas.microsoft.com/office/drawing/2014/main" id="{6163F122-0009-455B-A5DA-478858829999}"/>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75000"/>
                      <a:lumOff val="25000"/>
                    </a:schemeClr>
                  </a:solidFill>
                  <a:latin typeface="+mn-lt"/>
                  <a:ea typeface="+mn-ea"/>
                  <a:cs typeface="+mn-ea"/>
                  <a:sym typeface="+mn-lt"/>
                </a:rPr>
                <a:t>according to your need to draw the text box size</a:t>
              </a:r>
            </a:p>
          </p:txBody>
        </p:sp>
      </p:grpSp>
      <p:grpSp>
        <p:nvGrpSpPr>
          <p:cNvPr id="65" name="组合 26">
            <a:extLst>
              <a:ext uri="{FF2B5EF4-FFF2-40B4-BE49-F238E27FC236}">
                <a16:creationId xmlns:a16="http://schemas.microsoft.com/office/drawing/2014/main" id="{B132C16B-8E7E-42C0-87E6-44DFCA54F1CA}"/>
              </a:ext>
            </a:extLst>
          </p:cNvPr>
          <p:cNvGrpSpPr>
            <a:grpSpLocks/>
          </p:cNvGrpSpPr>
          <p:nvPr/>
        </p:nvGrpSpPr>
        <p:grpSpPr bwMode="auto">
          <a:xfrm>
            <a:off x="2402681" y="2209345"/>
            <a:ext cx="2338388" cy="655638"/>
            <a:chOff x="0" y="0"/>
            <a:chExt cx="2338080" cy="655237"/>
          </a:xfrm>
        </p:grpSpPr>
        <p:sp>
          <p:nvSpPr>
            <p:cNvPr id="66" name="TextBox 13@|17FFC:16777215|FBC:16777215|LFC:16777215|LBC:16777215">
              <a:extLst>
                <a:ext uri="{FF2B5EF4-FFF2-40B4-BE49-F238E27FC236}">
                  <a16:creationId xmlns:a16="http://schemas.microsoft.com/office/drawing/2014/main" id="{A7513006-64EC-4233-9F17-0B4E083ADFC2}"/>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67" name="TextBox 13@|17FFC:16777215|FBC:16777215|LFC:16777215|LBC:16777215">
              <a:extLst>
                <a:ext uri="{FF2B5EF4-FFF2-40B4-BE49-F238E27FC236}">
                  <a16:creationId xmlns:a16="http://schemas.microsoft.com/office/drawing/2014/main" id="{D030FDCD-4A57-4411-ADE5-5CDE36859DD5}"/>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mn-lt"/>
                  <a:ea typeface="+mn-ea"/>
                  <a:cs typeface="+mn-ea"/>
                  <a:sym typeface="+mn-lt"/>
                </a:rPr>
                <a:t>according to your need to draw the text box size</a:t>
              </a:r>
            </a:p>
          </p:txBody>
        </p:sp>
      </p:grpSp>
      <p:grpSp>
        <p:nvGrpSpPr>
          <p:cNvPr id="68" name="组合 29">
            <a:extLst>
              <a:ext uri="{FF2B5EF4-FFF2-40B4-BE49-F238E27FC236}">
                <a16:creationId xmlns:a16="http://schemas.microsoft.com/office/drawing/2014/main" id="{8A79EB20-A5B2-42EF-82B0-A076CA287D99}"/>
              </a:ext>
            </a:extLst>
          </p:cNvPr>
          <p:cNvGrpSpPr>
            <a:grpSpLocks/>
          </p:cNvGrpSpPr>
          <p:nvPr/>
        </p:nvGrpSpPr>
        <p:grpSpPr bwMode="auto">
          <a:xfrm>
            <a:off x="1859756" y="3742191"/>
            <a:ext cx="2338388" cy="654050"/>
            <a:chOff x="0" y="0"/>
            <a:chExt cx="2338080" cy="655237"/>
          </a:xfrm>
        </p:grpSpPr>
        <p:sp>
          <p:nvSpPr>
            <p:cNvPr id="69" name="TextBox 13@|17FFC:16777215|FBC:16777215|LFC:16777215|LBC:16777215">
              <a:extLst>
                <a:ext uri="{FF2B5EF4-FFF2-40B4-BE49-F238E27FC236}">
                  <a16:creationId xmlns:a16="http://schemas.microsoft.com/office/drawing/2014/main" id="{F280E845-66D3-4E87-BEAA-E66881628591}"/>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70" name="TextBox 13@|17FFC:16777215|FBC:16777215|LFC:16777215|LBC:16777215">
              <a:extLst>
                <a:ext uri="{FF2B5EF4-FFF2-40B4-BE49-F238E27FC236}">
                  <a16:creationId xmlns:a16="http://schemas.microsoft.com/office/drawing/2014/main" id="{F9ED2401-2DE2-4150-8EEA-7B9469DF51DB}"/>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mn-lt"/>
                  <a:ea typeface="+mn-ea"/>
                  <a:cs typeface="+mn-ea"/>
                  <a:sym typeface="+mn-lt"/>
                </a:rPr>
                <a:t>according to your need to draw the text box size</a:t>
              </a:r>
            </a:p>
          </p:txBody>
        </p:sp>
      </p:grpSp>
      <p:grpSp>
        <p:nvGrpSpPr>
          <p:cNvPr id="71" name="组合 32">
            <a:extLst>
              <a:ext uri="{FF2B5EF4-FFF2-40B4-BE49-F238E27FC236}">
                <a16:creationId xmlns:a16="http://schemas.microsoft.com/office/drawing/2014/main" id="{8680629F-A077-408B-B1DC-0679FF516BF0}"/>
              </a:ext>
            </a:extLst>
          </p:cNvPr>
          <p:cNvGrpSpPr>
            <a:grpSpLocks/>
          </p:cNvGrpSpPr>
          <p:nvPr/>
        </p:nvGrpSpPr>
        <p:grpSpPr bwMode="auto">
          <a:xfrm>
            <a:off x="2402681" y="5184095"/>
            <a:ext cx="2338388" cy="655637"/>
            <a:chOff x="0" y="0"/>
            <a:chExt cx="2338080" cy="655237"/>
          </a:xfrm>
        </p:grpSpPr>
        <p:sp>
          <p:nvSpPr>
            <p:cNvPr id="72" name="TextBox 13@|17FFC:16777215|FBC:16777215|LFC:16777215|LBC:16777215">
              <a:extLst>
                <a:ext uri="{FF2B5EF4-FFF2-40B4-BE49-F238E27FC236}">
                  <a16:creationId xmlns:a16="http://schemas.microsoft.com/office/drawing/2014/main" id="{DA7822DD-E069-4217-BDA6-701E4428A7FE}"/>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mn-lt"/>
                  <a:ea typeface="+mn-ea"/>
                  <a:cs typeface="+mn-ea"/>
                  <a:sym typeface="+mn-lt"/>
                </a:rPr>
                <a:t>ADD TITLE</a:t>
              </a:r>
            </a:p>
          </p:txBody>
        </p:sp>
        <p:sp>
          <p:nvSpPr>
            <p:cNvPr id="73" name="TextBox 13@|17FFC:16777215|FBC:16777215|LFC:16777215|LBC:16777215">
              <a:extLst>
                <a:ext uri="{FF2B5EF4-FFF2-40B4-BE49-F238E27FC236}">
                  <a16:creationId xmlns:a16="http://schemas.microsoft.com/office/drawing/2014/main" id="{45B69F9A-5794-4F62-A0D3-8886CF254950}"/>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75000"/>
                      <a:lumOff val="25000"/>
                    </a:schemeClr>
                  </a:solidFill>
                  <a:latin typeface="+mn-lt"/>
                  <a:ea typeface="+mn-ea"/>
                  <a:cs typeface="+mn-ea"/>
                  <a:sym typeface="+mn-lt"/>
                </a:rPr>
                <a:t>according to your need to draw the text box size</a:t>
              </a:r>
            </a:p>
          </p:txBody>
        </p:sp>
      </p:grpSp>
    </p:spTree>
    <p:extLst>
      <p:ext uri="{BB962C8B-B14F-4D97-AF65-F5344CB8AC3E}">
        <p14:creationId xmlns:p14="http://schemas.microsoft.com/office/powerpoint/2010/main" val="576122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DDF1139A-FB50-4EFA-B264-B0590390FBC4}"/>
              </a:ext>
            </a:extLst>
          </p:cNvPr>
          <p:cNvGrpSpPr/>
          <p:nvPr/>
        </p:nvGrpSpPr>
        <p:grpSpPr>
          <a:xfrm>
            <a:off x="1402279" y="271539"/>
            <a:ext cx="4421499" cy="1242573"/>
            <a:chOff x="627579" y="610573"/>
            <a:chExt cx="4421499" cy="1242573"/>
          </a:xfrm>
        </p:grpSpPr>
        <p:sp>
          <p:nvSpPr>
            <p:cNvPr id="33" name="矩形 32">
              <a:extLst>
                <a:ext uri="{FF2B5EF4-FFF2-40B4-BE49-F238E27FC236}">
                  <a16:creationId xmlns:a16="http://schemas.microsoft.com/office/drawing/2014/main" id="{A66B074E-5D09-486D-8E67-61638FCB8249}"/>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38" name="文本框 37">
              <a:extLst>
                <a:ext uri="{FF2B5EF4-FFF2-40B4-BE49-F238E27FC236}">
                  <a16:creationId xmlns:a16="http://schemas.microsoft.com/office/drawing/2014/main" id="{4A1B3470-B591-4988-A257-5AA5F8DD94E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39" name="直接连接符 38">
            <a:extLst>
              <a:ext uri="{FF2B5EF4-FFF2-40B4-BE49-F238E27FC236}">
                <a16:creationId xmlns:a16="http://schemas.microsoft.com/office/drawing/2014/main" id="{0CEC8291-8307-4FA6-AE22-5F68BF334A5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40" name="TextBox 110">
            <a:extLst>
              <a:ext uri="{FF2B5EF4-FFF2-40B4-BE49-F238E27FC236}">
                <a16:creationId xmlns:a16="http://schemas.microsoft.com/office/drawing/2014/main" id="{914DD58E-97B1-47DA-8FD0-664FBA953160}"/>
              </a:ext>
            </a:extLst>
          </p:cNvPr>
          <p:cNvSpPr txBox="1"/>
          <p:nvPr/>
        </p:nvSpPr>
        <p:spPr>
          <a:xfrm>
            <a:off x="7353219" y="5707619"/>
            <a:ext cx="944489"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cs typeface="+mn-ea"/>
                <a:sym typeface="+mn-lt"/>
              </a:rPr>
              <a:t>Diego Pina</a:t>
            </a:r>
          </a:p>
        </p:txBody>
      </p:sp>
      <p:sp>
        <p:nvSpPr>
          <p:cNvPr id="41" name="TextBox 111">
            <a:extLst>
              <a:ext uri="{FF2B5EF4-FFF2-40B4-BE49-F238E27FC236}">
                <a16:creationId xmlns:a16="http://schemas.microsoft.com/office/drawing/2014/main" id="{3D555347-AEA6-4A91-8CD8-AEDAEE2708AD}"/>
              </a:ext>
            </a:extLst>
          </p:cNvPr>
          <p:cNvSpPr txBox="1"/>
          <p:nvPr/>
        </p:nvSpPr>
        <p:spPr>
          <a:xfrm>
            <a:off x="7424552" y="5964686"/>
            <a:ext cx="801823"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cs typeface="+mn-ea"/>
                <a:sym typeface="+mn-lt"/>
              </a:rPr>
              <a:t>FACEBOOK</a:t>
            </a:r>
            <a:endParaRPr kumimoji="0" lang="en-US" sz="9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2" name="Subtitle 2">
            <a:extLst>
              <a:ext uri="{FF2B5EF4-FFF2-40B4-BE49-F238E27FC236}">
                <a16:creationId xmlns:a16="http://schemas.microsoft.com/office/drawing/2014/main" id="{2AB7711F-DA54-443C-AFB3-4290BE2E4EF5}"/>
              </a:ext>
            </a:extLst>
          </p:cNvPr>
          <p:cNvSpPr txBox="1">
            <a:spLocks/>
          </p:cNvSpPr>
          <p:nvPr/>
        </p:nvSpPr>
        <p:spPr>
          <a:xfrm>
            <a:off x="9340974" y="4342972"/>
            <a:ext cx="1790894" cy="162118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hands; companies often specify a typeface”</a:t>
            </a:r>
          </a:p>
        </p:txBody>
      </p:sp>
      <p:sp>
        <p:nvSpPr>
          <p:cNvPr id="43" name="TextBox 114">
            <a:extLst>
              <a:ext uri="{FF2B5EF4-FFF2-40B4-BE49-F238E27FC236}">
                <a16:creationId xmlns:a16="http://schemas.microsoft.com/office/drawing/2014/main" id="{020E8FA0-DC04-41AF-B1E7-3DD86D347576}"/>
              </a:ext>
            </a:extLst>
          </p:cNvPr>
          <p:cNvSpPr txBox="1"/>
          <p:nvPr/>
        </p:nvSpPr>
        <p:spPr>
          <a:xfrm>
            <a:off x="9665322" y="3021849"/>
            <a:ext cx="119340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cs typeface="+mn-ea"/>
                <a:sym typeface="+mn-lt"/>
              </a:rPr>
              <a:t>Vero Wellford</a:t>
            </a:r>
          </a:p>
        </p:txBody>
      </p:sp>
      <p:sp>
        <p:nvSpPr>
          <p:cNvPr id="44" name="TextBox 115">
            <a:extLst>
              <a:ext uri="{FF2B5EF4-FFF2-40B4-BE49-F238E27FC236}">
                <a16:creationId xmlns:a16="http://schemas.microsoft.com/office/drawing/2014/main" id="{256C8085-7517-405A-84BB-BE5DD387C42A}"/>
              </a:ext>
            </a:extLst>
          </p:cNvPr>
          <p:cNvSpPr txBox="1"/>
          <p:nvPr/>
        </p:nvSpPr>
        <p:spPr>
          <a:xfrm>
            <a:off x="9928439" y="3278915"/>
            <a:ext cx="66717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cs typeface="+mn-ea"/>
                <a:sym typeface="+mn-lt"/>
              </a:rPr>
              <a:t>TWITTER</a:t>
            </a:r>
          </a:p>
        </p:txBody>
      </p:sp>
      <p:sp>
        <p:nvSpPr>
          <p:cNvPr id="45" name="Shape 2896">
            <a:extLst>
              <a:ext uri="{FF2B5EF4-FFF2-40B4-BE49-F238E27FC236}">
                <a16:creationId xmlns:a16="http://schemas.microsoft.com/office/drawing/2014/main" id="{FD97E922-DDC3-400E-97F2-50BA6E20339D}"/>
              </a:ext>
            </a:extLst>
          </p:cNvPr>
          <p:cNvSpPr/>
          <p:nvPr/>
        </p:nvSpPr>
        <p:spPr>
          <a:xfrm>
            <a:off x="77038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46" name="Subtitle 2">
            <a:extLst>
              <a:ext uri="{FF2B5EF4-FFF2-40B4-BE49-F238E27FC236}">
                <a16:creationId xmlns:a16="http://schemas.microsoft.com/office/drawing/2014/main" id="{34616A26-832F-4223-893A-95E6A000868A}"/>
              </a:ext>
            </a:extLst>
          </p:cNvPr>
          <p:cNvSpPr txBox="1">
            <a:spLocks/>
          </p:cNvSpPr>
          <p:nvPr/>
        </p:nvSpPr>
        <p:spPr>
          <a:xfrm>
            <a:off x="6930016" y="2123060"/>
            <a:ext cx="1790894" cy="162118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hands; companies often specify a typeface”</a:t>
            </a:r>
          </a:p>
        </p:txBody>
      </p:sp>
      <p:sp>
        <p:nvSpPr>
          <p:cNvPr id="47" name="Shape 2895">
            <a:extLst>
              <a:ext uri="{FF2B5EF4-FFF2-40B4-BE49-F238E27FC236}">
                <a16:creationId xmlns:a16="http://schemas.microsoft.com/office/drawing/2014/main" id="{AEC9587E-F149-4B0E-BB1E-E932020112A3}"/>
              </a:ext>
            </a:extLst>
          </p:cNvPr>
          <p:cNvSpPr/>
          <p:nvPr/>
        </p:nvSpPr>
        <p:spPr>
          <a:xfrm>
            <a:off x="101382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48" name="TextBox 134">
            <a:extLst>
              <a:ext uri="{FF2B5EF4-FFF2-40B4-BE49-F238E27FC236}">
                <a16:creationId xmlns:a16="http://schemas.microsoft.com/office/drawing/2014/main" id="{34C38DCB-3928-4D66-B209-8757EFD4CACD}"/>
              </a:ext>
            </a:extLst>
          </p:cNvPr>
          <p:cNvSpPr txBox="1"/>
          <p:nvPr/>
        </p:nvSpPr>
        <p:spPr>
          <a:xfrm>
            <a:off x="2095419" y="5730479"/>
            <a:ext cx="944489"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cs typeface="+mn-ea"/>
                <a:sym typeface="+mn-lt"/>
              </a:rPr>
              <a:t>Diego Pina</a:t>
            </a:r>
          </a:p>
        </p:txBody>
      </p:sp>
      <p:sp>
        <p:nvSpPr>
          <p:cNvPr id="49" name="TextBox 135">
            <a:extLst>
              <a:ext uri="{FF2B5EF4-FFF2-40B4-BE49-F238E27FC236}">
                <a16:creationId xmlns:a16="http://schemas.microsoft.com/office/drawing/2014/main" id="{1FEA6DCB-CB9E-4973-B9F8-C21FA93ED941}"/>
              </a:ext>
            </a:extLst>
          </p:cNvPr>
          <p:cNvSpPr txBox="1"/>
          <p:nvPr/>
        </p:nvSpPr>
        <p:spPr>
          <a:xfrm>
            <a:off x="2166752" y="5987546"/>
            <a:ext cx="801823"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cs typeface="+mn-ea"/>
                <a:sym typeface="+mn-lt"/>
              </a:rPr>
              <a:t>FACEBOOK</a:t>
            </a:r>
            <a:endParaRPr kumimoji="0" lang="en-US" sz="9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0" name="Subtitle 2">
            <a:extLst>
              <a:ext uri="{FF2B5EF4-FFF2-40B4-BE49-F238E27FC236}">
                <a16:creationId xmlns:a16="http://schemas.microsoft.com/office/drawing/2014/main" id="{AA5F99CE-B157-4EEA-9C43-D77D87428E0A}"/>
              </a:ext>
            </a:extLst>
          </p:cNvPr>
          <p:cNvSpPr txBox="1">
            <a:spLocks/>
          </p:cNvSpPr>
          <p:nvPr/>
        </p:nvSpPr>
        <p:spPr>
          <a:xfrm>
            <a:off x="4083174" y="4342972"/>
            <a:ext cx="1790894" cy="162118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hands; companies often specify a typeface”</a:t>
            </a:r>
          </a:p>
        </p:txBody>
      </p:sp>
      <p:sp>
        <p:nvSpPr>
          <p:cNvPr id="51" name="TextBox 139">
            <a:extLst>
              <a:ext uri="{FF2B5EF4-FFF2-40B4-BE49-F238E27FC236}">
                <a16:creationId xmlns:a16="http://schemas.microsoft.com/office/drawing/2014/main" id="{BF9D9B7E-A804-4D79-BB3D-560EC8386DD0}"/>
              </a:ext>
            </a:extLst>
          </p:cNvPr>
          <p:cNvSpPr txBox="1"/>
          <p:nvPr/>
        </p:nvSpPr>
        <p:spPr>
          <a:xfrm>
            <a:off x="4407522" y="3021849"/>
            <a:ext cx="119340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cs typeface="+mn-ea"/>
                <a:sym typeface="+mn-lt"/>
              </a:rPr>
              <a:t>Vero Wellford</a:t>
            </a:r>
          </a:p>
        </p:txBody>
      </p:sp>
      <p:sp>
        <p:nvSpPr>
          <p:cNvPr id="52" name="TextBox 140">
            <a:extLst>
              <a:ext uri="{FF2B5EF4-FFF2-40B4-BE49-F238E27FC236}">
                <a16:creationId xmlns:a16="http://schemas.microsoft.com/office/drawing/2014/main" id="{AFB403B5-AE6E-4064-B2BC-FA2AE7B5E9C3}"/>
              </a:ext>
            </a:extLst>
          </p:cNvPr>
          <p:cNvSpPr txBox="1"/>
          <p:nvPr/>
        </p:nvSpPr>
        <p:spPr>
          <a:xfrm>
            <a:off x="4670639" y="3278915"/>
            <a:ext cx="66717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cs typeface="+mn-ea"/>
                <a:sym typeface="+mn-lt"/>
              </a:rPr>
              <a:t>TWITTER</a:t>
            </a:r>
          </a:p>
        </p:txBody>
      </p:sp>
      <p:sp>
        <p:nvSpPr>
          <p:cNvPr id="53" name="Shape 2896">
            <a:extLst>
              <a:ext uri="{FF2B5EF4-FFF2-40B4-BE49-F238E27FC236}">
                <a16:creationId xmlns:a16="http://schemas.microsoft.com/office/drawing/2014/main" id="{7CA9B6F1-0685-4948-9B50-FFF5F2803762}"/>
              </a:ext>
            </a:extLst>
          </p:cNvPr>
          <p:cNvSpPr/>
          <p:nvPr/>
        </p:nvSpPr>
        <p:spPr>
          <a:xfrm>
            <a:off x="24460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54" name="Subtitle 2">
            <a:extLst>
              <a:ext uri="{FF2B5EF4-FFF2-40B4-BE49-F238E27FC236}">
                <a16:creationId xmlns:a16="http://schemas.microsoft.com/office/drawing/2014/main" id="{0326F92E-D084-461D-84F3-289514F4CAAE}"/>
              </a:ext>
            </a:extLst>
          </p:cNvPr>
          <p:cNvSpPr txBox="1">
            <a:spLocks/>
          </p:cNvSpPr>
          <p:nvPr/>
        </p:nvSpPr>
        <p:spPr>
          <a:xfrm>
            <a:off x="1672216" y="2123060"/>
            <a:ext cx="1790894" cy="162118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hands; companies often specify a typeface”</a:t>
            </a:r>
          </a:p>
        </p:txBody>
      </p:sp>
      <p:sp>
        <p:nvSpPr>
          <p:cNvPr id="55" name="Shape 2895">
            <a:extLst>
              <a:ext uri="{FF2B5EF4-FFF2-40B4-BE49-F238E27FC236}">
                <a16:creationId xmlns:a16="http://schemas.microsoft.com/office/drawing/2014/main" id="{EF88F579-5771-430D-A8C9-AC760AB55A6D}"/>
              </a:ext>
            </a:extLst>
          </p:cNvPr>
          <p:cNvSpPr/>
          <p:nvPr/>
        </p:nvSpPr>
        <p:spPr>
          <a:xfrm>
            <a:off x="48804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pic>
        <p:nvPicPr>
          <p:cNvPr id="56" name="图片占位符 6">
            <a:extLst>
              <a:ext uri="{FF2B5EF4-FFF2-40B4-BE49-F238E27FC236}">
                <a16:creationId xmlns:a16="http://schemas.microsoft.com/office/drawing/2014/main" id="{75BCE2DB-4A04-43CA-8515-7A840EAE6D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8451" y="4862309"/>
            <a:ext cx="858424" cy="868170"/>
          </a:xfrm>
          <a:prstGeom prst="ellipse">
            <a:avLst/>
          </a:prstGeom>
          <a:blipFill>
            <a:blip r:embed="rId4" cstate="screen">
              <a:extLst>
                <a:ext uri="{28A0092B-C50C-407E-A947-70E740481C1C}">
                  <a14:useLocalDpi xmlns:a14="http://schemas.microsoft.com/office/drawing/2010/main"/>
                </a:ext>
              </a:extLst>
            </a:blip>
            <a:stretch>
              <a:fillRect/>
            </a:stretch>
          </a:blipFill>
        </p:spPr>
      </p:pic>
      <p:pic>
        <p:nvPicPr>
          <p:cNvPr id="57" name="图片占位符 13">
            <a:extLst>
              <a:ext uri="{FF2B5EF4-FFF2-40B4-BE49-F238E27FC236}">
                <a16:creationId xmlns:a16="http://schemas.microsoft.com/office/drawing/2014/main" id="{B68EE458-DBD9-44C2-871B-A751F31CC5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85" y="2123059"/>
            <a:ext cx="806295" cy="807015"/>
          </a:xfrm>
          <a:prstGeom prst="ellipse">
            <a:avLst/>
          </a:prstGeom>
          <a:blipFill>
            <a:blip r:embed="rId6" cstate="screen">
              <a:extLst>
                <a:ext uri="{28A0092B-C50C-407E-A947-70E740481C1C}">
                  <a14:useLocalDpi xmlns:a14="http://schemas.microsoft.com/office/drawing/2010/main"/>
                </a:ext>
              </a:extLst>
            </a:blip>
            <a:stretch>
              <a:fillRect/>
            </a:stretch>
          </a:blipFill>
        </p:spPr>
      </p:pic>
      <p:pic>
        <p:nvPicPr>
          <p:cNvPr id="58" name="图片占位符 11">
            <a:extLst>
              <a:ext uri="{FF2B5EF4-FFF2-40B4-BE49-F238E27FC236}">
                <a16:creationId xmlns:a16="http://schemas.microsoft.com/office/drawing/2014/main" id="{7257CC6A-0594-4934-9E18-DFFCDAB71E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12458" y="4745052"/>
            <a:ext cx="826011" cy="809880"/>
          </a:xfrm>
          <a:prstGeom prst="ellipse">
            <a:avLst/>
          </a:prstGeom>
          <a:blipFill>
            <a:blip r:embed="rId8" cstate="screen">
              <a:extLst>
                <a:ext uri="{28A0092B-C50C-407E-A947-70E740481C1C}">
                  <a14:useLocalDpi xmlns:a14="http://schemas.microsoft.com/office/drawing/2010/main"/>
                </a:ext>
              </a:extLst>
            </a:blip>
            <a:stretch>
              <a:fillRect/>
            </a:stretch>
          </a:blipFill>
        </p:spPr>
      </p:pic>
      <p:pic>
        <p:nvPicPr>
          <p:cNvPr id="59" name="图片占位符 8">
            <a:extLst>
              <a:ext uri="{FF2B5EF4-FFF2-40B4-BE49-F238E27FC236}">
                <a16:creationId xmlns:a16="http://schemas.microsoft.com/office/drawing/2014/main" id="{52AC2FBE-6631-4F6F-B2F7-6E7ECDAA80A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89550" y="1888155"/>
            <a:ext cx="826011" cy="831437"/>
          </a:xfrm>
          <a:prstGeom prst="ellipse">
            <a:avLst/>
          </a:prstGeom>
          <a:blipFill>
            <a:blip r:embed="rId10" cstate="screen">
              <a:extLst>
                <a:ext uri="{28A0092B-C50C-407E-A947-70E740481C1C}">
                  <a14:useLocalDpi xmlns:a14="http://schemas.microsoft.com/office/drawing/2010/main"/>
                </a:ext>
              </a:extLst>
            </a:blip>
            <a:stretch>
              <a:fillRect/>
            </a:stretch>
          </a:blipFill>
        </p:spPr>
      </p:pic>
    </p:spTree>
    <p:extLst>
      <p:ext uri="{BB962C8B-B14F-4D97-AF65-F5344CB8AC3E}">
        <p14:creationId xmlns:p14="http://schemas.microsoft.com/office/powerpoint/2010/main" val="3613802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593BA2DE-25C5-4877-88C8-61524672B96A}"/>
              </a:ext>
            </a:extLst>
          </p:cNvPr>
          <p:cNvGrpSpPr/>
          <p:nvPr/>
        </p:nvGrpSpPr>
        <p:grpSpPr>
          <a:xfrm>
            <a:off x="1402279" y="271539"/>
            <a:ext cx="4421499" cy="1242573"/>
            <a:chOff x="627579" y="610573"/>
            <a:chExt cx="4421499" cy="1242573"/>
          </a:xfrm>
        </p:grpSpPr>
        <p:sp>
          <p:nvSpPr>
            <p:cNvPr id="34" name="矩形 33">
              <a:extLst>
                <a:ext uri="{FF2B5EF4-FFF2-40B4-BE49-F238E27FC236}">
                  <a16:creationId xmlns:a16="http://schemas.microsoft.com/office/drawing/2014/main" id="{5ADDC6FE-6125-4DE7-BD01-90B615E862E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35" name="文本框 34">
              <a:extLst>
                <a:ext uri="{FF2B5EF4-FFF2-40B4-BE49-F238E27FC236}">
                  <a16:creationId xmlns:a16="http://schemas.microsoft.com/office/drawing/2014/main" id="{A6BEDD65-2A83-47F1-ABAD-3F983D5D7749}"/>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36" name="直接连接符 35">
            <a:extLst>
              <a:ext uri="{FF2B5EF4-FFF2-40B4-BE49-F238E27FC236}">
                <a16:creationId xmlns:a16="http://schemas.microsoft.com/office/drawing/2014/main" id="{17803E75-2DD6-407F-8816-675487EE3C02}"/>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37" name="Chart 110">
            <a:extLst>
              <a:ext uri="{FF2B5EF4-FFF2-40B4-BE49-F238E27FC236}">
                <a16:creationId xmlns:a16="http://schemas.microsoft.com/office/drawing/2014/main" id="{C6B998A6-BF11-46EC-8E5E-E6BD0948EF4B}"/>
              </a:ext>
            </a:extLst>
          </p:cNvPr>
          <p:cNvGraphicFramePr/>
          <p:nvPr>
            <p:extLst>
              <p:ext uri="{D42A27DB-BD31-4B8C-83A1-F6EECF244321}">
                <p14:modId xmlns:p14="http://schemas.microsoft.com/office/powerpoint/2010/main" val="2293955164"/>
              </p:ext>
            </p:extLst>
          </p:nvPr>
        </p:nvGraphicFramePr>
        <p:xfrm>
          <a:off x="4964614" y="2094593"/>
          <a:ext cx="5643602" cy="16573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8" name="Chart 112">
            <a:extLst>
              <a:ext uri="{FF2B5EF4-FFF2-40B4-BE49-F238E27FC236}">
                <a16:creationId xmlns:a16="http://schemas.microsoft.com/office/drawing/2014/main" id="{3D5EEE6B-DB94-4CF6-A881-6E7C7B0BF8D2}"/>
              </a:ext>
            </a:extLst>
          </p:cNvPr>
          <p:cNvGraphicFramePr/>
          <p:nvPr>
            <p:extLst>
              <p:ext uri="{D42A27DB-BD31-4B8C-83A1-F6EECF244321}">
                <p14:modId xmlns:p14="http://schemas.microsoft.com/office/powerpoint/2010/main" val="396034996"/>
              </p:ext>
            </p:extLst>
          </p:nvPr>
        </p:nvGraphicFramePr>
        <p:xfrm>
          <a:off x="4964614" y="4109135"/>
          <a:ext cx="5643602" cy="1657352"/>
        </p:xfrm>
        <a:graphic>
          <a:graphicData uri="http://schemas.openxmlformats.org/drawingml/2006/chart">
            <c:chart xmlns:c="http://schemas.openxmlformats.org/drawingml/2006/chart" xmlns:r="http://schemas.openxmlformats.org/officeDocument/2006/relationships" r:id="rId4"/>
          </a:graphicData>
        </a:graphic>
      </p:graphicFrame>
      <p:grpSp>
        <p:nvGrpSpPr>
          <p:cNvPr id="39" name="Group 21">
            <a:extLst>
              <a:ext uri="{FF2B5EF4-FFF2-40B4-BE49-F238E27FC236}">
                <a16:creationId xmlns:a16="http://schemas.microsoft.com/office/drawing/2014/main" id="{09F1B6C5-C10D-43A1-BFFC-9A2B76234D9E}"/>
              </a:ext>
            </a:extLst>
          </p:cNvPr>
          <p:cNvGrpSpPr/>
          <p:nvPr/>
        </p:nvGrpSpPr>
        <p:grpSpPr>
          <a:xfrm>
            <a:off x="2821474" y="4185335"/>
            <a:ext cx="1854514" cy="1268691"/>
            <a:chOff x="642910" y="3214692"/>
            <a:chExt cx="1854514" cy="1268691"/>
          </a:xfrm>
          <a:solidFill>
            <a:schemeClr val="bg1"/>
          </a:solidFill>
        </p:grpSpPr>
        <p:sp>
          <p:nvSpPr>
            <p:cNvPr id="40" name="Rectangle 111">
              <a:extLst>
                <a:ext uri="{FF2B5EF4-FFF2-40B4-BE49-F238E27FC236}">
                  <a16:creationId xmlns:a16="http://schemas.microsoft.com/office/drawing/2014/main" id="{8ACC6F43-330C-4A1B-9869-985018B5B7C0}"/>
                </a:ext>
              </a:extLst>
            </p:cNvPr>
            <p:cNvSpPr/>
            <p:nvPr/>
          </p:nvSpPr>
          <p:spPr>
            <a:xfrm>
              <a:off x="642910" y="3857634"/>
              <a:ext cx="1643074" cy="625749"/>
            </a:xfrm>
            <a:prstGeom prst="rect">
              <a:avLst/>
            </a:prstGeom>
            <a:noFill/>
          </p:spPr>
          <p:txBody>
            <a:bodyPr wrap="square">
              <a:spAutoFit/>
            </a:bodyPr>
            <a:lstStyle/>
            <a:p>
              <a:pPr>
                <a:lnSpc>
                  <a:spcPct val="150000"/>
                </a:lnSpc>
              </a:pPr>
              <a:r>
                <a:rPr lang="en-US" altLang="zh-CN" sz="800" dirty="0">
                  <a:cs typeface="+mn-ea"/>
                  <a:sym typeface="+mn-lt"/>
                </a:rPr>
                <a:t>Click here to add text Click here to add text Click here to add text Click here to add text</a:t>
              </a:r>
              <a:endParaRPr lang="zh-CN" altLang="en-US" sz="800" dirty="0">
                <a:cs typeface="+mn-ea"/>
                <a:sym typeface="+mn-lt"/>
              </a:endParaRPr>
            </a:p>
          </p:txBody>
        </p:sp>
        <p:sp>
          <p:nvSpPr>
            <p:cNvPr id="41" name="Oval 115">
              <a:extLst>
                <a:ext uri="{FF2B5EF4-FFF2-40B4-BE49-F238E27FC236}">
                  <a16:creationId xmlns:a16="http://schemas.microsoft.com/office/drawing/2014/main" id="{719D091D-1F59-4A58-8EC9-CA9BB9FED2AD}"/>
                </a:ext>
              </a:extLst>
            </p:cNvPr>
            <p:cNvSpPr/>
            <p:nvPr/>
          </p:nvSpPr>
          <p:spPr>
            <a:xfrm>
              <a:off x="714348" y="3214692"/>
              <a:ext cx="513402" cy="51340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grpSp>
          <p:nvGrpSpPr>
            <p:cNvPr id="42" name="Group 302">
              <a:extLst>
                <a:ext uri="{FF2B5EF4-FFF2-40B4-BE49-F238E27FC236}">
                  <a16:creationId xmlns:a16="http://schemas.microsoft.com/office/drawing/2014/main" id="{1EAF6687-BD79-4A0B-985A-979E9555810D}"/>
                </a:ext>
              </a:extLst>
            </p:cNvPr>
            <p:cNvGrpSpPr/>
            <p:nvPr/>
          </p:nvGrpSpPr>
          <p:grpSpPr>
            <a:xfrm>
              <a:off x="918096" y="3324863"/>
              <a:ext cx="135228" cy="291640"/>
              <a:chOff x="6138760" y="4271257"/>
              <a:chExt cx="97227" cy="209688"/>
            </a:xfrm>
            <a:grpFill/>
          </p:grpSpPr>
          <p:sp>
            <p:nvSpPr>
              <p:cNvPr id="44" name="Oval 120">
                <a:extLst>
                  <a:ext uri="{FF2B5EF4-FFF2-40B4-BE49-F238E27FC236}">
                    <a16:creationId xmlns:a16="http://schemas.microsoft.com/office/drawing/2014/main" id="{7D409554-3140-4E47-B691-34AC0CA1054E}"/>
                  </a:ext>
                </a:extLst>
              </p:cNvPr>
              <p:cNvSpPr>
                <a:spLocks noChangeArrowheads="1"/>
              </p:cNvSpPr>
              <p:nvPr/>
            </p:nvSpPr>
            <p:spPr bwMode="auto">
              <a:xfrm>
                <a:off x="6171468" y="4271257"/>
                <a:ext cx="30916" cy="31812"/>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45" name="Freeform 7">
                <a:extLst>
                  <a:ext uri="{FF2B5EF4-FFF2-40B4-BE49-F238E27FC236}">
                    <a16:creationId xmlns:a16="http://schemas.microsoft.com/office/drawing/2014/main" id="{68148006-79A0-482E-B685-9A17D6A4A4D8}"/>
                  </a:ext>
                </a:extLst>
              </p:cNvPr>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sp>
          <p:nvSpPr>
            <p:cNvPr id="43" name="Rectangle 122">
              <a:extLst>
                <a:ext uri="{FF2B5EF4-FFF2-40B4-BE49-F238E27FC236}">
                  <a16:creationId xmlns:a16="http://schemas.microsoft.com/office/drawing/2014/main" id="{8961093E-AB40-492F-922D-BABEF65035FC}"/>
                </a:ext>
              </a:extLst>
            </p:cNvPr>
            <p:cNvSpPr/>
            <p:nvPr/>
          </p:nvSpPr>
          <p:spPr>
            <a:xfrm>
              <a:off x="1285852" y="3429006"/>
              <a:ext cx="1211572" cy="276999"/>
            </a:xfrm>
            <a:prstGeom prst="rect">
              <a:avLst/>
            </a:prstGeom>
            <a:noFill/>
          </p:spPr>
          <p:txBody>
            <a:bodyPr wrap="square">
              <a:spAutoFit/>
            </a:bodyPr>
            <a:lstStyle/>
            <a:p>
              <a:r>
                <a:rPr lang="ms-MY" sz="1200" dirty="0">
                  <a:solidFill>
                    <a:schemeClr val="tx1">
                      <a:lumMod val="75000"/>
                      <a:lumOff val="25000"/>
                    </a:schemeClr>
                  </a:solidFill>
                  <a:cs typeface="+mn-ea"/>
                  <a:sym typeface="+mn-lt"/>
                </a:rPr>
                <a:t>Female</a:t>
              </a:r>
            </a:p>
          </p:txBody>
        </p:sp>
      </p:grpSp>
      <p:grpSp>
        <p:nvGrpSpPr>
          <p:cNvPr id="46" name="Group 22">
            <a:extLst>
              <a:ext uri="{FF2B5EF4-FFF2-40B4-BE49-F238E27FC236}">
                <a16:creationId xmlns:a16="http://schemas.microsoft.com/office/drawing/2014/main" id="{1088D524-98BF-497A-92D7-5CD80CAC1CFC}"/>
              </a:ext>
            </a:extLst>
          </p:cNvPr>
          <p:cNvGrpSpPr/>
          <p:nvPr/>
        </p:nvGrpSpPr>
        <p:grpSpPr>
          <a:xfrm>
            <a:off x="2821474" y="2185071"/>
            <a:ext cx="1854514" cy="1268691"/>
            <a:chOff x="642910" y="1214428"/>
            <a:chExt cx="1854514" cy="1268691"/>
          </a:xfrm>
          <a:solidFill>
            <a:schemeClr val="bg1"/>
          </a:solidFill>
        </p:grpSpPr>
        <p:sp>
          <p:nvSpPr>
            <p:cNvPr id="47" name="Rectangle 113">
              <a:extLst>
                <a:ext uri="{FF2B5EF4-FFF2-40B4-BE49-F238E27FC236}">
                  <a16:creationId xmlns:a16="http://schemas.microsoft.com/office/drawing/2014/main" id="{A8D7876F-A200-4268-8D39-F2299A03308A}"/>
                </a:ext>
              </a:extLst>
            </p:cNvPr>
            <p:cNvSpPr/>
            <p:nvPr/>
          </p:nvSpPr>
          <p:spPr>
            <a:xfrm>
              <a:off x="642910" y="1857370"/>
              <a:ext cx="1643074" cy="625749"/>
            </a:xfrm>
            <a:prstGeom prst="rect">
              <a:avLst/>
            </a:prstGeom>
            <a:noFill/>
          </p:spPr>
          <p:txBody>
            <a:bodyPr wrap="square">
              <a:spAutoFit/>
            </a:bodyPr>
            <a:lstStyle/>
            <a:p>
              <a:pPr>
                <a:lnSpc>
                  <a:spcPct val="150000"/>
                </a:lnSpc>
              </a:pPr>
              <a:r>
                <a:rPr lang="en-US" altLang="zh-CN" sz="800" dirty="0">
                  <a:cs typeface="+mn-ea"/>
                  <a:sym typeface="+mn-lt"/>
                </a:rPr>
                <a:t>Click here to add text Click here to add text Click here to add text Click here to add text</a:t>
              </a:r>
              <a:endParaRPr lang="zh-CN" altLang="en-US" sz="800" dirty="0">
                <a:cs typeface="+mn-ea"/>
                <a:sym typeface="+mn-lt"/>
              </a:endParaRPr>
            </a:p>
          </p:txBody>
        </p:sp>
        <p:sp>
          <p:nvSpPr>
            <p:cNvPr id="48" name="Oval 114">
              <a:extLst>
                <a:ext uri="{FF2B5EF4-FFF2-40B4-BE49-F238E27FC236}">
                  <a16:creationId xmlns:a16="http://schemas.microsoft.com/office/drawing/2014/main" id="{779620EF-B654-4B27-828F-21B0C946728B}"/>
                </a:ext>
              </a:extLst>
            </p:cNvPr>
            <p:cNvSpPr/>
            <p:nvPr/>
          </p:nvSpPr>
          <p:spPr>
            <a:xfrm>
              <a:off x="714348" y="1214428"/>
              <a:ext cx="513402" cy="51340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grpSp>
          <p:nvGrpSpPr>
            <p:cNvPr id="49" name="Group 299">
              <a:extLst>
                <a:ext uri="{FF2B5EF4-FFF2-40B4-BE49-F238E27FC236}">
                  <a16:creationId xmlns:a16="http://schemas.microsoft.com/office/drawing/2014/main" id="{D0C9A2D8-5054-4514-AAE4-3E980F862391}"/>
                </a:ext>
              </a:extLst>
            </p:cNvPr>
            <p:cNvGrpSpPr/>
            <p:nvPr/>
          </p:nvGrpSpPr>
          <p:grpSpPr>
            <a:xfrm>
              <a:off x="919178" y="1331675"/>
              <a:ext cx="114498" cy="291224"/>
              <a:chOff x="6141009" y="3540977"/>
              <a:chExt cx="85046" cy="216315"/>
            </a:xfrm>
            <a:grpFill/>
          </p:grpSpPr>
          <p:sp>
            <p:nvSpPr>
              <p:cNvPr id="51" name="Freeform 12">
                <a:extLst>
                  <a:ext uri="{FF2B5EF4-FFF2-40B4-BE49-F238E27FC236}">
                    <a16:creationId xmlns:a16="http://schemas.microsoft.com/office/drawing/2014/main" id="{3E3B376D-231F-4E7B-8723-B0D2CB91F7EA}"/>
                  </a:ext>
                </a:extLst>
              </p:cNvPr>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52" name="Oval 13">
                <a:extLst>
                  <a:ext uri="{FF2B5EF4-FFF2-40B4-BE49-F238E27FC236}">
                    <a16:creationId xmlns:a16="http://schemas.microsoft.com/office/drawing/2014/main" id="{1D3A9801-21EE-4FDC-AB75-3FE73E03BAD0}"/>
                  </a:ext>
                </a:extLst>
              </p:cNvPr>
              <p:cNvSpPr>
                <a:spLocks noChangeArrowheads="1"/>
              </p:cNvSpPr>
              <p:nvPr/>
            </p:nvSpPr>
            <p:spPr bwMode="auto">
              <a:xfrm>
                <a:off x="6166893" y="3540977"/>
                <a:ext cx="33741" cy="3374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sp>
          <p:nvSpPr>
            <p:cNvPr id="50" name="Rectangle 123">
              <a:extLst>
                <a:ext uri="{FF2B5EF4-FFF2-40B4-BE49-F238E27FC236}">
                  <a16:creationId xmlns:a16="http://schemas.microsoft.com/office/drawing/2014/main" id="{5BD4E487-15D9-4CC2-9E6A-70ABB36E8E56}"/>
                </a:ext>
              </a:extLst>
            </p:cNvPr>
            <p:cNvSpPr/>
            <p:nvPr/>
          </p:nvSpPr>
          <p:spPr>
            <a:xfrm>
              <a:off x="1285852" y="1428742"/>
              <a:ext cx="1211572" cy="276999"/>
            </a:xfrm>
            <a:prstGeom prst="rect">
              <a:avLst/>
            </a:prstGeom>
            <a:noFill/>
          </p:spPr>
          <p:txBody>
            <a:bodyPr wrap="square">
              <a:spAutoFit/>
            </a:bodyPr>
            <a:lstStyle/>
            <a:p>
              <a:r>
                <a:rPr lang="ms-MY" sz="1200">
                  <a:solidFill>
                    <a:schemeClr val="tx1">
                      <a:lumMod val="75000"/>
                      <a:lumOff val="25000"/>
                    </a:schemeClr>
                  </a:solidFill>
                  <a:cs typeface="+mn-ea"/>
                  <a:sym typeface="+mn-lt"/>
                </a:rPr>
                <a:t>Male</a:t>
              </a:r>
            </a:p>
          </p:txBody>
        </p:sp>
      </p:grpSp>
    </p:spTree>
    <p:extLst>
      <p:ext uri="{BB962C8B-B14F-4D97-AF65-F5344CB8AC3E}">
        <p14:creationId xmlns:p14="http://schemas.microsoft.com/office/powerpoint/2010/main" val="2385349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5D03A0CD-7FCF-4785-81C7-0CFFB5CBFEC5}"/>
              </a:ext>
            </a:extLst>
          </p:cNvPr>
          <p:cNvGrpSpPr/>
          <p:nvPr/>
        </p:nvGrpSpPr>
        <p:grpSpPr>
          <a:xfrm>
            <a:off x="1402279" y="271539"/>
            <a:ext cx="4421499" cy="1242573"/>
            <a:chOff x="627579" y="610573"/>
            <a:chExt cx="4421499" cy="1242573"/>
          </a:xfrm>
        </p:grpSpPr>
        <p:sp>
          <p:nvSpPr>
            <p:cNvPr id="32" name="矩形 31">
              <a:extLst>
                <a:ext uri="{FF2B5EF4-FFF2-40B4-BE49-F238E27FC236}">
                  <a16:creationId xmlns:a16="http://schemas.microsoft.com/office/drawing/2014/main" id="{2369C48F-347D-485B-8F0F-152E1080FBB8}"/>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37" name="文本框 36">
              <a:extLst>
                <a:ext uri="{FF2B5EF4-FFF2-40B4-BE49-F238E27FC236}">
                  <a16:creationId xmlns:a16="http://schemas.microsoft.com/office/drawing/2014/main" id="{33FAC5AB-AF5B-45A3-9117-6D2965324A98}"/>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38" name="直接连接符 37">
            <a:extLst>
              <a:ext uri="{FF2B5EF4-FFF2-40B4-BE49-F238E27FC236}">
                <a16:creationId xmlns:a16="http://schemas.microsoft.com/office/drawing/2014/main" id="{0CFEAD5C-D72D-4382-8B65-7B8845340AF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6A7C6476-4A13-4EA3-9261-F8D6AF44C128}"/>
              </a:ext>
            </a:extLst>
          </p:cNvPr>
          <p:cNvGrpSpPr/>
          <p:nvPr/>
        </p:nvGrpSpPr>
        <p:grpSpPr>
          <a:xfrm>
            <a:off x="4188539" y="2390634"/>
            <a:ext cx="2143562" cy="2240280"/>
            <a:chOff x="3684884" y="2492233"/>
            <a:chExt cx="2143562" cy="2240280"/>
          </a:xfrm>
        </p:grpSpPr>
        <p:sp>
          <p:nvSpPr>
            <p:cNvPr id="40" name="Subtitle 2">
              <a:extLst>
                <a:ext uri="{FF2B5EF4-FFF2-40B4-BE49-F238E27FC236}">
                  <a16:creationId xmlns:a16="http://schemas.microsoft.com/office/drawing/2014/main" id="{ADD8092C-70AF-4323-BF5E-A4FA4DB31F95}"/>
                </a:ext>
              </a:extLst>
            </p:cNvPr>
            <p:cNvSpPr txBox="1">
              <a:spLocks/>
            </p:cNvSpPr>
            <p:nvPr/>
          </p:nvSpPr>
          <p:spPr>
            <a:xfrm>
              <a:off x="3684884" y="3759236"/>
              <a:ext cx="2116652"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a:t>
              </a:r>
            </a:p>
          </p:txBody>
        </p:sp>
        <p:sp>
          <p:nvSpPr>
            <p:cNvPr id="41" name="TextBox 41">
              <a:extLst>
                <a:ext uri="{FF2B5EF4-FFF2-40B4-BE49-F238E27FC236}">
                  <a16:creationId xmlns:a16="http://schemas.microsoft.com/office/drawing/2014/main" id="{7B60D98C-EBF6-44FC-8651-BD2258959365}"/>
                </a:ext>
              </a:extLst>
            </p:cNvPr>
            <p:cNvSpPr txBox="1"/>
            <p:nvPr/>
          </p:nvSpPr>
          <p:spPr>
            <a:xfrm>
              <a:off x="3887284" y="3411821"/>
              <a:ext cx="1693092"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CUPS OF COFFEE</a:t>
              </a:r>
            </a:p>
          </p:txBody>
        </p:sp>
        <p:sp>
          <p:nvSpPr>
            <p:cNvPr id="42" name="Rectangle 49">
              <a:extLst>
                <a:ext uri="{FF2B5EF4-FFF2-40B4-BE49-F238E27FC236}">
                  <a16:creationId xmlns:a16="http://schemas.microsoft.com/office/drawing/2014/main" id="{4C6BB52E-AB3C-4D8A-8288-6F6374923368}"/>
                </a:ext>
              </a:extLst>
            </p:cNvPr>
            <p:cNvSpPr>
              <a:spLocks/>
            </p:cNvSpPr>
            <p:nvPr/>
          </p:nvSpPr>
          <p:spPr bwMode="auto">
            <a:xfrm>
              <a:off x="4310038" y="2731607"/>
              <a:ext cx="870430" cy="4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cs typeface="+mn-ea"/>
                  <a:sym typeface="+mn-lt"/>
                </a:rPr>
                <a:t>758</a:t>
              </a:r>
            </a:p>
          </p:txBody>
        </p:sp>
        <p:sp>
          <p:nvSpPr>
            <p:cNvPr id="43" name="Rectangle 27">
              <a:extLst>
                <a:ext uri="{FF2B5EF4-FFF2-40B4-BE49-F238E27FC236}">
                  <a16:creationId xmlns:a16="http://schemas.microsoft.com/office/drawing/2014/main" id="{09629004-437E-4AB3-AF42-06B127D85A35}"/>
                </a:ext>
              </a:extLst>
            </p:cNvPr>
            <p:cNvSpPr/>
            <p:nvPr/>
          </p:nvSpPr>
          <p:spPr>
            <a:xfrm>
              <a:off x="3711794"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nvGrpSpPr>
          <p:cNvPr id="44" name="组合 43">
            <a:extLst>
              <a:ext uri="{FF2B5EF4-FFF2-40B4-BE49-F238E27FC236}">
                <a16:creationId xmlns:a16="http://schemas.microsoft.com/office/drawing/2014/main" id="{8BC05857-2497-452E-A146-A788CFD9EA5C}"/>
              </a:ext>
            </a:extLst>
          </p:cNvPr>
          <p:cNvGrpSpPr/>
          <p:nvPr/>
        </p:nvGrpSpPr>
        <p:grpSpPr>
          <a:xfrm>
            <a:off x="9461657" y="2390634"/>
            <a:ext cx="2136182" cy="2240280"/>
            <a:chOff x="8958002" y="2492233"/>
            <a:chExt cx="2136182" cy="2240280"/>
          </a:xfrm>
        </p:grpSpPr>
        <p:sp>
          <p:nvSpPr>
            <p:cNvPr id="45" name="Subtitle 2">
              <a:extLst>
                <a:ext uri="{FF2B5EF4-FFF2-40B4-BE49-F238E27FC236}">
                  <a16:creationId xmlns:a16="http://schemas.microsoft.com/office/drawing/2014/main" id="{CFF7A034-9AB8-49AE-A964-C57CAED93C78}"/>
                </a:ext>
              </a:extLst>
            </p:cNvPr>
            <p:cNvSpPr txBox="1">
              <a:spLocks/>
            </p:cNvSpPr>
            <p:nvPr/>
          </p:nvSpPr>
          <p:spPr>
            <a:xfrm>
              <a:off x="8958002" y="3759236"/>
              <a:ext cx="2116652"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a:t>
              </a:r>
            </a:p>
          </p:txBody>
        </p:sp>
        <p:sp>
          <p:nvSpPr>
            <p:cNvPr id="46" name="TextBox 53">
              <a:extLst>
                <a:ext uri="{FF2B5EF4-FFF2-40B4-BE49-F238E27FC236}">
                  <a16:creationId xmlns:a16="http://schemas.microsoft.com/office/drawing/2014/main" id="{BDE88ECE-F703-4FC6-99C9-C67513DFA27B}"/>
                </a:ext>
              </a:extLst>
            </p:cNvPr>
            <p:cNvSpPr txBox="1"/>
            <p:nvPr/>
          </p:nvSpPr>
          <p:spPr>
            <a:xfrm>
              <a:off x="9436919" y="3411821"/>
              <a:ext cx="1140056"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RETWEETS</a:t>
              </a:r>
            </a:p>
          </p:txBody>
        </p:sp>
        <p:sp>
          <p:nvSpPr>
            <p:cNvPr id="47" name="Rectangle 54">
              <a:extLst>
                <a:ext uri="{FF2B5EF4-FFF2-40B4-BE49-F238E27FC236}">
                  <a16:creationId xmlns:a16="http://schemas.microsoft.com/office/drawing/2014/main" id="{CE0EAE4A-2C58-473E-B74F-D9A6D7E6B302}"/>
                </a:ext>
              </a:extLst>
            </p:cNvPr>
            <p:cNvSpPr>
              <a:spLocks/>
            </p:cNvSpPr>
            <p:nvPr/>
          </p:nvSpPr>
          <p:spPr bwMode="auto">
            <a:xfrm>
              <a:off x="9353926" y="2731607"/>
              <a:ext cx="1328889" cy="4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cs typeface="+mn-ea"/>
                  <a:sym typeface="+mn-lt"/>
                </a:rPr>
                <a:t>8,263</a:t>
              </a:r>
            </a:p>
          </p:txBody>
        </p:sp>
        <p:sp>
          <p:nvSpPr>
            <p:cNvPr id="48" name="Rectangle 28">
              <a:extLst>
                <a:ext uri="{FF2B5EF4-FFF2-40B4-BE49-F238E27FC236}">
                  <a16:creationId xmlns:a16="http://schemas.microsoft.com/office/drawing/2014/main" id="{A424181C-5406-4895-87ED-61484A41AF53}"/>
                </a:ext>
              </a:extLst>
            </p:cNvPr>
            <p:cNvSpPr/>
            <p:nvPr/>
          </p:nvSpPr>
          <p:spPr>
            <a:xfrm>
              <a:off x="8977532"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nvGrpSpPr>
          <p:cNvPr id="49" name="组合 48">
            <a:extLst>
              <a:ext uri="{FF2B5EF4-FFF2-40B4-BE49-F238E27FC236}">
                <a16:creationId xmlns:a16="http://schemas.microsoft.com/office/drawing/2014/main" id="{D7BBDEB8-D3A8-4961-B80C-4294A977D732}"/>
              </a:ext>
            </a:extLst>
          </p:cNvPr>
          <p:cNvGrpSpPr/>
          <p:nvPr/>
        </p:nvGrpSpPr>
        <p:grpSpPr>
          <a:xfrm>
            <a:off x="1528760" y="2390634"/>
            <a:ext cx="2116652" cy="2240280"/>
            <a:chOff x="1025105" y="2492233"/>
            <a:chExt cx="2116652" cy="2240280"/>
          </a:xfrm>
        </p:grpSpPr>
        <p:sp>
          <p:nvSpPr>
            <p:cNvPr id="50" name="Subtitle 2">
              <a:extLst>
                <a:ext uri="{FF2B5EF4-FFF2-40B4-BE49-F238E27FC236}">
                  <a16:creationId xmlns:a16="http://schemas.microsoft.com/office/drawing/2014/main" id="{FB52CA57-36A1-4C0C-A8CD-791423EE4758}"/>
                </a:ext>
              </a:extLst>
            </p:cNvPr>
            <p:cNvSpPr txBox="1">
              <a:spLocks/>
            </p:cNvSpPr>
            <p:nvPr/>
          </p:nvSpPr>
          <p:spPr>
            <a:xfrm>
              <a:off x="1025105" y="3759236"/>
              <a:ext cx="2116652"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a:t>
              </a:r>
            </a:p>
          </p:txBody>
        </p:sp>
        <p:sp>
          <p:nvSpPr>
            <p:cNvPr id="51" name="TextBox 67">
              <a:extLst>
                <a:ext uri="{FF2B5EF4-FFF2-40B4-BE49-F238E27FC236}">
                  <a16:creationId xmlns:a16="http://schemas.microsoft.com/office/drawing/2014/main" id="{1392CA38-AF94-4B25-8FBA-02CC142DF51B}"/>
                </a:ext>
              </a:extLst>
            </p:cNvPr>
            <p:cNvSpPr txBox="1"/>
            <p:nvPr/>
          </p:nvSpPr>
          <p:spPr>
            <a:xfrm>
              <a:off x="1278800" y="3411821"/>
              <a:ext cx="1590500"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HAPPY CLIENTS</a:t>
              </a:r>
            </a:p>
          </p:txBody>
        </p:sp>
        <p:sp>
          <p:nvSpPr>
            <p:cNvPr id="52" name="Rectangle 68">
              <a:extLst>
                <a:ext uri="{FF2B5EF4-FFF2-40B4-BE49-F238E27FC236}">
                  <a16:creationId xmlns:a16="http://schemas.microsoft.com/office/drawing/2014/main" id="{DBFFF8CA-8E0C-4636-A2FB-7EC1F45C0720}"/>
                </a:ext>
              </a:extLst>
            </p:cNvPr>
            <p:cNvSpPr>
              <a:spLocks/>
            </p:cNvSpPr>
            <p:nvPr/>
          </p:nvSpPr>
          <p:spPr bwMode="auto">
            <a:xfrm>
              <a:off x="1421029" y="2731607"/>
              <a:ext cx="1328889" cy="4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cs typeface="+mn-ea"/>
                  <a:sym typeface="+mn-lt"/>
                </a:rPr>
                <a:t>3,567</a:t>
              </a:r>
            </a:p>
          </p:txBody>
        </p:sp>
        <p:sp>
          <p:nvSpPr>
            <p:cNvPr id="53" name="Rectangle 29">
              <a:extLst>
                <a:ext uri="{FF2B5EF4-FFF2-40B4-BE49-F238E27FC236}">
                  <a16:creationId xmlns:a16="http://schemas.microsoft.com/office/drawing/2014/main" id="{2068678C-01EB-4CE3-9F2F-F79BFE341BBC}"/>
                </a:ext>
              </a:extLst>
            </p:cNvPr>
            <p:cNvSpPr/>
            <p:nvPr/>
          </p:nvSpPr>
          <p:spPr>
            <a:xfrm>
              <a:off x="1025105"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nvGrpSpPr>
          <p:cNvPr id="54" name="组合 53">
            <a:extLst>
              <a:ext uri="{FF2B5EF4-FFF2-40B4-BE49-F238E27FC236}">
                <a16:creationId xmlns:a16="http://schemas.microsoft.com/office/drawing/2014/main" id="{B46063D5-BEA1-4D97-A616-83A43DE39D59}"/>
              </a:ext>
            </a:extLst>
          </p:cNvPr>
          <p:cNvGrpSpPr/>
          <p:nvPr/>
        </p:nvGrpSpPr>
        <p:grpSpPr>
          <a:xfrm>
            <a:off x="6848318" y="2390634"/>
            <a:ext cx="2136182" cy="2240280"/>
            <a:chOff x="6344663" y="2492233"/>
            <a:chExt cx="2136182" cy="2240280"/>
          </a:xfrm>
        </p:grpSpPr>
        <p:sp>
          <p:nvSpPr>
            <p:cNvPr id="55" name="Subtitle 2">
              <a:extLst>
                <a:ext uri="{FF2B5EF4-FFF2-40B4-BE49-F238E27FC236}">
                  <a16:creationId xmlns:a16="http://schemas.microsoft.com/office/drawing/2014/main" id="{2129AE6F-5E59-433F-8722-79129105F01C}"/>
                </a:ext>
              </a:extLst>
            </p:cNvPr>
            <p:cNvSpPr txBox="1">
              <a:spLocks/>
            </p:cNvSpPr>
            <p:nvPr/>
          </p:nvSpPr>
          <p:spPr>
            <a:xfrm>
              <a:off x="6344663" y="3759236"/>
              <a:ext cx="2116652"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a:t>
              </a:r>
            </a:p>
          </p:txBody>
        </p:sp>
        <p:sp>
          <p:nvSpPr>
            <p:cNvPr id="56" name="TextBox 31">
              <a:extLst>
                <a:ext uri="{FF2B5EF4-FFF2-40B4-BE49-F238E27FC236}">
                  <a16:creationId xmlns:a16="http://schemas.microsoft.com/office/drawing/2014/main" id="{2EA7452B-B3DB-4ECC-AB48-DD6EFFC4851A}"/>
                </a:ext>
              </a:extLst>
            </p:cNvPr>
            <p:cNvSpPr txBox="1"/>
            <p:nvPr/>
          </p:nvSpPr>
          <p:spPr>
            <a:xfrm>
              <a:off x="6823580" y="3411821"/>
              <a:ext cx="1140056"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RETWEETS</a:t>
              </a:r>
            </a:p>
          </p:txBody>
        </p:sp>
        <p:sp>
          <p:nvSpPr>
            <p:cNvPr id="57" name="Rectangle 32">
              <a:extLst>
                <a:ext uri="{FF2B5EF4-FFF2-40B4-BE49-F238E27FC236}">
                  <a16:creationId xmlns:a16="http://schemas.microsoft.com/office/drawing/2014/main" id="{6DF99FDF-0319-4547-88F6-C6A9F706A515}"/>
                </a:ext>
              </a:extLst>
            </p:cNvPr>
            <p:cNvSpPr>
              <a:spLocks/>
            </p:cNvSpPr>
            <p:nvPr/>
          </p:nvSpPr>
          <p:spPr bwMode="auto">
            <a:xfrm>
              <a:off x="6740587" y="2731607"/>
              <a:ext cx="1328889" cy="4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cs typeface="+mn-ea"/>
                  <a:sym typeface="+mn-lt"/>
                </a:rPr>
                <a:t>8,263</a:t>
              </a:r>
            </a:p>
          </p:txBody>
        </p:sp>
        <p:sp>
          <p:nvSpPr>
            <p:cNvPr id="58" name="Rectangle 33">
              <a:extLst>
                <a:ext uri="{FF2B5EF4-FFF2-40B4-BE49-F238E27FC236}">
                  <a16:creationId xmlns:a16="http://schemas.microsoft.com/office/drawing/2014/main" id="{8B4A226B-7C09-417A-9433-1BFF6E4FD8B4}"/>
                </a:ext>
              </a:extLst>
            </p:cNvPr>
            <p:cNvSpPr/>
            <p:nvPr/>
          </p:nvSpPr>
          <p:spPr>
            <a:xfrm>
              <a:off x="6364193"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spTree>
    <p:extLst>
      <p:ext uri="{BB962C8B-B14F-4D97-AF65-F5344CB8AC3E}">
        <p14:creationId xmlns:p14="http://schemas.microsoft.com/office/powerpoint/2010/main" val="1569327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BD157653-AB73-47BF-AD03-02C0FCF2C698}"/>
              </a:ext>
            </a:extLst>
          </p:cNvPr>
          <p:cNvGrpSpPr/>
          <p:nvPr/>
        </p:nvGrpSpPr>
        <p:grpSpPr>
          <a:xfrm>
            <a:off x="1402279" y="271539"/>
            <a:ext cx="4421499" cy="1242573"/>
            <a:chOff x="627579" y="610573"/>
            <a:chExt cx="4421499" cy="1242573"/>
          </a:xfrm>
        </p:grpSpPr>
        <p:sp>
          <p:nvSpPr>
            <p:cNvPr id="20" name="矩形 19">
              <a:extLst>
                <a:ext uri="{FF2B5EF4-FFF2-40B4-BE49-F238E27FC236}">
                  <a16:creationId xmlns:a16="http://schemas.microsoft.com/office/drawing/2014/main" id="{FE2C0A4B-BDF8-4CA9-B364-5FBAC6C97CB2}"/>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21" name="文本框 20">
              <a:extLst>
                <a:ext uri="{FF2B5EF4-FFF2-40B4-BE49-F238E27FC236}">
                  <a16:creationId xmlns:a16="http://schemas.microsoft.com/office/drawing/2014/main" id="{9E212407-2D6F-4181-A7BE-1E36E5AA00A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22" name="直接连接符 21">
            <a:extLst>
              <a:ext uri="{FF2B5EF4-FFF2-40B4-BE49-F238E27FC236}">
                <a16:creationId xmlns:a16="http://schemas.microsoft.com/office/drawing/2014/main" id="{ED39AB1C-90AF-4AD5-A095-F97824C3FF6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23" name="Chart 11">
            <a:extLst>
              <a:ext uri="{FF2B5EF4-FFF2-40B4-BE49-F238E27FC236}">
                <a16:creationId xmlns:a16="http://schemas.microsoft.com/office/drawing/2014/main" id="{46C88912-D9C8-4607-BF5C-5431FB8C54C5}"/>
              </a:ext>
            </a:extLst>
          </p:cNvPr>
          <p:cNvGraphicFramePr/>
          <p:nvPr>
            <p:extLst>
              <p:ext uri="{D42A27DB-BD31-4B8C-83A1-F6EECF244321}">
                <p14:modId xmlns:p14="http://schemas.microsoft.com/office/powerpoint/2010/main" val="1556446928"/>
              </p:ext>
            </p:extLst>
          </p:nvPr>
        </p:nvGraphicFramePr>
        <p:xfrm>
          <a:off x="1490660" y="18464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16">
            <a:extLst>
              <a:ext uri="{FF2B5EF4-FFF2-40B4-BE49-F238E27FC236}">
                <a16:creationId xmlns:a16="http://schemas.microsoft.com/office/drawing/2014/main" id="{AF67D35B-647D-4142-BD7D-60A44AB8A89A}"/>
              </a:ext>
            </a:extLst>
          </p:cNvPr>
          <p:cNvGraphicFramePr/>
          <p:nvPr>
            <p:extLst>
              <p:ext uri="{D42A27DB-BD31-4B8C-83A1-F6EECF244321}">
                <p14:modId xmlns:p14="http://schemas.microsoft.com/office/powerpoint/2010/main" val="2609905680"/>
              </p:ext>
            </p:extLst>
          </p:nvPr>
        </p:nvGraphicFramePr>
        <p:xfrm>
          <a:off x="6963205" y="18464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3">
            <a:extLst>
              <a:ext uri="{FF2B5EF4-FFF2-40B4-BE49-F238E27FC236}">
                <a16:creationId xmlns:a16="http://schemas.microsoft.com/office/drawing/2014/main" id="{0AC063FA-A373-4DDD-8F93-7C0B4BB3037E}"/>
              </a:ext>
            </a:extLst>
          </p:cNvPr>
          <p:cNvGrpSpPr/>
          <p:nvPr/>
        </p:nvGrpSpPr>
        <p:grpSpPr>
          <a:xfrm>
            <a:off x="2163988" y="4806657"/>
            <a:ext cx="687003" cy="687003"/>
            <a:chOff x="1578995" y="4719757"/>
            <a:chExt cx="687003" cy="687003"/>
          </a:xfrm>
          <a:solidFill>
            <a:schemeClr val="tx1">
              <a:lumMod val="85000"/>
              <a:lumOff val="15000"/>
            </a:schemeClr>
          </a:solidFill>
        </p:grpSpPr>
        <p:sp>
          <p:nvSpPr>
            <p:cNvPr id="26" name="Oval 17">
              <a:extLst>
                <a:ext uri="{FF2B5EF4-FFF2-40B4-BE49-F238E27FC236}">
                  <a16:creationId xmlns:a16="http://schemas.microsoft.com/office/drawing/2014/main" id="{06543C5E-C17F-42A4-BB18-4888F9430834}"/>
                </a:ext>
              </a:extLst>
            </p:cNvPr>
            <p:cNvSpPr/>
            <p:nvPr/>
          </p:nvSpPr>
          <p:spPr>
            <a:xfrm>
              <a:off x="1578995" y="4719757"/>
              <a:ext cx="687003" cy="687003"/>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cs typeface="+mn-ea"/>
                <a:sym typeface="+mn-lt"/>
              </a:endParaRPr>
            </a:p>
          </p:txBody>
        </p:sp>
        <p:sp>
          <p:nvSpPr>
            <p:cNvPr id="27" name="Freeform 5">
              <a:extLst>
                <a:ext uri="{FF2B5EF4-FFF2-40B4-BE49-F238E27FC236}">
                  <a16:creationId xmlns:a16="http://schemas.microsoft.com/office/drawing/2014/main" id="{D145BFC1-9E3E-4AA8-9353-8A41598BBB2A}"/>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cs typeface="+mn-ea"/>
                <a:sym typeface="+mn-lt"/>
              </a:endParaRPr>
            </a:p>
          </p:txBody>
        </p:sp>
      </p:grpSp>
      <p:grpSp>
        <p:nvGrpSpPr>
          <p:cNvPr id="28" name="Group 4">
            <a:extLst>
              <a:ext uri="{FF2B5EF4-FFF2-40B4-BE49-F238E27FC236}">
                <a16:creationId xmlns:a16="http://schemas.microsoft.com/office/drawing/2014/main" id="{3EA67B44-BA0F-401D-89FC-33D12E7CD1CA}"/>
              </a:ext>
            </a:extLst>
          </p:cNvPr>
          <p:cNvGrpSpPr/>
          <p:nvPr/>
        </p:nvGrpSpPr>
        <p:grpSpPr>
          <a:xfrm>
            <a:off x="7486138" y="4806657"/>
            <a:ext cx="687003" cy="687003"/>
            <a:chOff x="6901145" y="4719757"/>
            <a:chExt cx="687003" cy="687003"/>
          </a:xfrm>
          <a:solidFill>
            <a:schemeClr val="tx1">
              <a:lumMod val="85000"/>
              <a:lumOff val="15000"/>
            </a:schemeClr>
          </a:solidFill>
        </p:grpSpPr>
        <p:sp>
          <p:nvSpPr>
            <p:cNvPr id="29" name="Oval 19">
              <a:extLst>
                <a:ext uri="{FF2B5EF4-FFF2-40B4-BE49-F238E27FC236}">
                  <a16:creationId xmlns:a16="http://schemas.microsoft.com/office/drawing/2014/main" id="{84BD43AC-9BB4-4024-AE57-A877021C2093}"/>
                </a:ext>
              </a:extLst>
            </p:cNvPr>
            <p:cNvSpPr/>
            <p:nvPr/>
          </p:nvSpPr>
          <p:spPr>
            <a:xfrm>
              <a:off x="6901145" y="4719757"/>
              <a:ext cx="687003" cy="687003"/>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75000"/>
                    <a:lumOff val="25000"/>
                  </a:schemeClr>
                </a:solidFill>
                <a:cs typeface="+mn-ea"/>
                <a:sym typeface="+mn-lt"/>
              </a:endParaRPr>
            </a:p>
          </p:txBody>
        </p:sp>
        <p:sp>
          <p:nvSpPr>
            <p:cNvPr id="30" name="Freeform 5">
              <a:extLst>
                <a:ext uri="{FF2B5EF4-FFF2-40B4-BE49-F238E27FC236}">
                  <a16:creationId xmlns:a16="http://schemas.microsoft.com/office/drawing/2014/main" id="{1FB5F5E0-5E51-4163-A995-D03B86B9626E}"/>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cs typeface="+mn-ea"/>
                <a:sym typeface="+mn-lt"/>
              </a:endParaRPr>
            </a:p>
          </p:txBody>
        </p:sp>
      </p:grpSp>
      <p:sp>
        <p:nvSpPr>
          <p:cNvPr id="31" name="TextBox 22">
            <a:extLst>
              <a:ext uri="{FF2B5EF4-FFF2-40B4-BE49-F238E27FC236}">
                <a16:creationId xmlns:a16="http://schemas.microsoft.com/office/drawing/2014/main" id="{3FA1CD35-BF2C-4B32-91A3-357699ACBD8A}"/>
              </a:ext>
            </a:extLst>
          </p:cNvPr>
          <p:cNvSpPr txBox="1"/>
          <p:nvPr/>
        </p:nvSpPr>
        <p:spPr>
          <a:xfrm>
            <a:off x="3036983" y="5062567"/>
            <a:ext cx="2447337" cy="369332"/>
          </a:xfrm>
          <a:prstGeom prst="rect">
            <a:avLst/>
          </a:prstGeom>
          <a:noFill/>
        </p:spPr>
        <p:txBody>
          <a:bodyPr wrap="none" rtlCol="0">
            <a:spAutoFit/>
          </a:bodyPr>
          <a:lstStyle/>
          <a:p>
            <a:r>
              <a:rPr lang="en-US" b="1" dirty="0">
                <a:solidFill>
                  <a:schemeClr val="tx1">
                    <a:lumMod val="75000"/>
                    <a:lumOff val="25000"/>
                  </a:schemeClr>
                </a:solidFill>
                <a:cs typeface="+mn-ea"/>
                <a:sym typeface="+mn-lt"/>
              </a:rPr>
              <a:t>Sale By Year Report</a:t>
            </a:r>
            <a:endParaRPr lang="en-GB" b="1" dirty="0">
              <a:solidFill>
                <a:schemeClr val="tx1">
                  <a:lumMod val="75000"/>
                  <a:lumOff val="25000"/>
                </a:schemeClr>
              </a:solidFill>
              <a:cs typeface="+mn-ea"/>
              <a:sym typeface="+mn-lt"/>
            </a:endParaRPr>
          </a:p>
        </p:txBody>
      </p:sp>
      <p:sp>
        <p:nvSpPr>
          <p:cNvPr id="32" name="TextBox 23">
            <a:extLst>
              <a:ext uri="{FF2B5EF4-FFF2-40B4-BE49-F238E27FC236}">
                <a16:creationId xmlns:a16="http://schemas.microsoft.com/office/drawing/2014/main" id="{5D1A6276-64BD-4FBE-ADA4-A53416E1CF54}"/>
              </a:ext>
            </a:extLst>
          </p:cNvPr>
          <p:cNvSpPr txBox="1"/>
          <p:nvPr/>
        </p:nvSpPr>
        <p:spPr>
          <a:xfrm>
            <a:off x="8359133" y="5062567"/>
            <a:ext cx="2447337" cy="369332"/>
          </a:xfrm>
          <a:prstGeom prst="rect">
            <a:avLst/>
          </a:prstGeom>
          <a:noFill/>
        </p:spPr>
        <p:txBody>
          <a:bodyPr wrap="none" rtlCol="0">
            <a:spAutoFit/>
          </a:bodyPr>
          <a:lstStyle/>
          <a:p>
            <a:r>
              <a:rPr lang="en-US" b="1">
                <a:solidFill>
                  <a:schemeClr val="tx1">
                    <a:lumMod val="75000"/>
                    <a:lumOff val="25000"/>
                  </a:schemeClr>
                </a:solidFill>
                <a:cs typeface="+mn-ea"/>
                <a:sym typeface="+mn-lt"/>
              </a:rPr>
              <a:t>Sale By Year Report</a:t>
            </a:r>
            <a:endParaRPr lang="en-GB" b="1">
              <a:solidFill>
                <a:schemeClr val="tx1">
                  <a:lumMod val="75000"/>
                  <a:lumOff val="25000"/>
                </a:schemeClr>
              </a:solidFill>
              <a:cs typeface="+mn-ea"/>
              <a:sym typeface="+mn-lt"/>
            </a:endParaRPr>
          </a:p>
        </p:txBody>
      </p:sp>
      <p:sp>
        <p:nvSpPr>
          <p:cNvPr id="33" name="Rectangle 24">
            <a:extLst>
              <a:ext uri="{FF2B5EF4-FFF2-40B4-BE49-F238E27FC236}">
                <a16:creationId xmlns:a16="http://schemas.microsoft.com/office/drawing/2014/main" id="{8C9C27DE-3816-43F6-ACEE-12F7C55AB797}"/>
              </a:ext>
            </a:extLst>
          </p:cNvPr>
          <p:cNvSpPr/>
          <p:nvPr/>
        </p:nvSpPr>
        <p:spPr>
          <a:xfrm>
            <a:off x="2163987" y="5559905"/>
            <a:ext cx="3699587" cy="615553"/>
          </a:xfrm>
          <a:prstGeom prst="rect">
            <a:avLst/>
          </a:prstGeom>
        </p:spPr>
        <p:txBody>
          <a:bodyPr wrap="square">
            <a:spAutoFit/>
          </a:bodyPr>
          <a:lstStyle/>
          <a:p>
            <a:pP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sp>
        <p:nvSpPr>
          <p:cNvPr id="34" name="Rectangle 25">
            <a:extLst>
              <a:ext uri="{FF2B5EF4-FFF2-40B4-BE49-F238E27FC236}">
                <a16:creationId xmlns:a16="http://schemas.microsoft.com/office/drawing/2014/main" id="{6DCEAEC0-7F2E-4E2B-94E0-25BC857063D9}"/>
              </a:ext>
            </a:extLst>
          </p:cNvPr>
          <p:cNvSpPr/>
          <p:nvPr/>
        </p:nvSpPr>
        <p:spPr>
          <a:xfrm>
            <a:off x="7486138" y="5559905"/>
            <a:ext cx="3699587" cy="615553"/>
          </a:xfrm>
          <a:prstGeom prst="rect">
            <a:avLst/>
          </a:prstGeom>
        </p:spPr>
        <p:txBody>
          <a:bodyPr wrap="square">
            <a:spAutoFit/>
          </a:bodyPr>
          <a:lstStyle/>
          <a:p>
            <a:pPr>
              <a:lnSpc>
                <a:spcPct val="150000"/>
              </a:lnSpc>
            </a:pPr>
            <a:r>
              <a:rPr lang="en-US" altLang="zh-CN" sz="1200" dirty="0">
                <a:cs typeface="+mn-ea"/>
                <a:sym typeface="+mn-lt"/>
              </a:rPr>
              <a:t>Click here to add text Click here to add text Click here to add text Click here to add text</a:t>
            </a:r>
            <a:endParaRPr lang="zh-CN" altLang="en-US" sz="1200" dirty="0">
              <a:cs typeface="+mn-ea"/>
              <a:sym typeface="+mn-lt"/>
            </a:endParaRPr>
          </a:p>
        </p:txBody>
      </p:sp>
    </p:spTree>
    <p:extLst>
      <p:ext uri="{BB962C8B-B14F-4D97-AF65-F5344CB8AC3E}">
        <p14:creationId xmlns:p14="http://schemas.microsoft.com/office/powerpoint/2010/main" val="434690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0EC3609F-3B5D-4666-B660-882D1EEFE7E1}"/>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cs typeface="+mn-ea"/>
                <a:sym typeface="+mn-lt"/>
              </a:rPr>
              <a:t>04</a:t>
            </a:r>
            <a:endParaRPr lang="zh-CN" altLang="en-US" sz="19900" b="1" dirty="0">
              <a:solidFill>
                <a:srgbClr val="79886C"/>
              </a:solidFill>
              <a:cs typeface="+mn-ea"/>
              <a:sym typeface="+mn-lt"/>
            </a:endParaRPr>
          </a:p>
        </p:txBody>
      </p:sp>
      <p:grpSp>
        <p:nvGrpSpPr>
          <p:cNvPr id="10" name="组合 9">
            <a:extLst>
              <a:ext uri="{FF2B5EF4-FFF2-40B4-BE49-F238E27FC236}">
                <a16:creationId xmlns:a16="http://schemas.microsoft.com/office/drawing/2014/main" id="{54724320-92F6-4678-8741-FEAE2F9069F7}"/>
              </a:ext>
            </a:extLst>
          </p:cNvPr>
          <p:cNvGrpSpPr/>
          <p:nvPr/>
        </p:nvGrpSpPr>
        <p:grpSpPr>
          <a:xfrm>
            <a:off x="5428124" y="2718954"/>
            <a:ext cx="4022035" cy="1600438"/>
            <a:chOff x="6096000" y="3616932"/>
            <a:chExt cx="4022035" cy="1600438"/>
          </a:xfrm>
        </p:grpSpPr>
        <p:sp>
          <p:nvSpPr>
            <p:cNvPr id="11" name="文本框 10">
              <a:extLst>
                <a:ext uri="{FF2B5EF4-FFF2-40B4-BE49-F238E27FC236}">
                  <a16:creationId xmlns:a16="http://schemas.microsoft.com/office/drawing/2014/main" id="{DCAA76E1-83CE-4619-BE98-0CDBB8493FE3}"/>
                </a:ext>
              </a:extLst>
            </p:cNvPr>
            <p:cNvSpPr txBox="1"/>
            <p:nvPr/>
          </p:nvSpPr>
          <p:spPr>
            <a:xfrm>
              <a:off x="6096000" y="3616932"/>
              <a:ext cx="2625477" cy="584775"/>
            </a:xfrm>
            <a:prstGeom prst="rect">
              <a:avLst/>
            </a:prstGeom>
            <a:noFill/>
          </p:spPr>
          <p:txBody>
            <a:bodyPr wrap="square" rtlCol="0">
              <a:spAutoFit/>
            </a:bodyPr>
            <a:lstStyle/>
            <a:p>
              <a:r>
                <a:rPr lang="zh-CN" altLang="en-US" sz="3200" dirty="0">
                  <a:cs typeface="+mn-ea"/>
                  <a:sym typeface="+mn-lt"/>
                </a:rPr>
                <a:t>请输入标题</a:t>
              </a:r>
            </a:p>
          </p:txBody>
        </p:sp>
        <p:sp>
          <p:nvSpPr>
            <p:cNvPr id="12" name="文本框 11">
              <a:extLst>
                <a:ext uri="{FF2B5EF4-FFF2-40B4-BE49-F238E27FC236}">
                  <a16:creationId xmlns:a16="http://schemas.microsoft.com/office/drawing/2014/main" id="{7FFEC7A8-E162-4153-B687-31742B66270F}"/>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Click on the input subtitle</a:t>
              </a:r>
              <a:endParaRPr lang="zh-CN" altLang="en-US" sz="2000" dirty="0">
                <a:solidFill>
                  <a:schemeClr val="tx1">
                    <a:lumMod val="75000"/>
                    <a:lumOff val="25000"/>
                  </a:schemeClr>
                </a:solidFill>
                <a:cs typeface="+mn-ea"/>
                <a:sym typeface="+mn-lt"/>
              </a:endParaRPr>
            </a:p>
          </p:txBody>
        </p:sp>
        <p:sp>
          <p:nvSpPr>
            <p:cNvPr id="13" name="文本框 12">
              <a:extLst>
                <a:ext uri="{FF2B5EF4-FFF2-40B4-BE49-F238E27FC236}">
                  <a16:creationId xmlns:a16="http://schemas.microsoft.com/office/drawing/2014/main" id="{DB106491-AC5A-4C4B-8EBD-2DC4390AA171}"/>
                </a:ext>
              </a:extLst>
            </p:cNvPr>
            <p:cNvSpPr txBox="1"/>
            <p:nvPr/>
          </p:nvSpPr>
          <p:spPr>
            <a:xfrm>
              <a:off x="6096000" y="4601817"/>
              <a:ext cx="40220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a:t>
              </a:r>
              <a:endParaRPr lang="zh-CN" altLang="en-US" sz="1200" dirty="0">
                <a:cs typeface="+mn-ea"/>
                <a:sym typeface="+mn-lt"/>
              </a:endParaRPr>
            </a:p>
          </p:txBody>
        </p:sp>
      </p:grpSp>
      <p:cxnSp>
        <p:nvCxnSpPr>
          <p:cNvPr id="14" name="直接连接符 13">
            <a:extLst>
              <a:ext uri="{FF2B5EF4-FFF2-40B4-BE49-F238E27FC236}">
                <a16:creationId xmlns:a16="http://schemas.microsoft.com/office/drawing/2014/main" id="{05022F0F-CD8D-45FB-8C52-D905A7ED1E10}"/>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537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29A1DCA2-87E8-4AEC-945C-3701EC3F7104}"/>
              </a:ext>
            </a:extLst>
          </p:cNvPr>
          <p:cNvGrpSpPr/>
          <p:nvPr/>
        </p:nvGrpSpPr>
        <p:grpSpPr>
          <a:xfrm>
            <a:off x="2160987" y="2110240"/>
            <a:ext cx="9863926" cy="3798017"/>
            <a:chOff x="921907" y="1698321"/>
            <a:chExt cx="9863926" cy="3798017"/>
          </a:xfrm>
        </p:grpSpPr>
        <p:grpSp>
          <p:nvGrpSpPr>
            <p:cNvPr id="29" name="组合 28">
              <a:extLst>
                <a:ext uri="{FF2B5EF4-FFF2-40B4-BE49-F238E27FC236}">
                  <a16:creationId xmlns:a16="http://schemas.microsoft.com/office/drawing/2014/main" id="{E930D008-07B0-478F-A1AB-2A774DBF7D14}"/>
                </a:ext>
              </a:extLst>
            </p:cNvPr>
            <p:cNvGrpSpPr/>
            <p:nvPr/>
          </p:nvGrpSpPr>
          <p:grpSpPr>
            <a:xfrm>
              <a:off x="921907" y="1698321"/>
              <a:ext cx="5068956" cy="2067338"/>
              <a:chOff x="921907" y="1698321"/>
              <a:chExt cx="5068956" cy="2067338"/>
            </a:xfrm>
          </p:grpSpPr>
          <p:sp>
            <p:nvSpPr>
              <p:cNvPr id="4" name="矩形 3">
                <a:extLst>
                  <a:ext uri="{FF2B5EF4-FFF2-40B4-BE49-F238E27FC236}">
                    <a16:creationId xmlns:a16="http://schemas.microsoft.com/office/drawing/2014/main" id="{23E6F4E8-1082-4EA9-B274-DB5E456CFB68}"/>
                  </a:ext>
                </a:extLst>
              </p:cNvPr>
              <p:cNvSpPr/>
              <p:nvPr/>
            </p:nvSpPr>
            <p:spPr>
              <a:xfrm>
                <a:off x="921907"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cs typeface="+mn-ea"/>
                    <a:sym typeface="+mn-lt"/>
                  </a:rPr>
                  <a:t>01</a:t>
                </a:r>
                <a:endParaRPr lang="zh-CN" altLang="en-US" sz="6600" b="1" dirty="0">
                  <a:solidFill>
                    <a:srgbClr val="79886C"/>
                  </a:solidFill>
                  <a:cs typeface="+mn-ea"/>
                  <a:sym typeface="+mn-lt"/>
                </a:endParaRPr>
              </a:p>
            </p:txBody>
          </p:sp>
          <p:grpSp>
            <p:nvGrpSpPr>
              <p:cNvPr id="10" name="组合 9">
                <a:extLst>
                  <a:ext uri="{FF2B5EF4-FFF2-40B4-BE49-F238E27FC236}">
                    <a16:creationId xmlns:a16="http://schemas.microsoft.com/office/drawing/2014/main" id="{5A076391-5B1A-4D11-818B-F0FC48CB8E8B}"/>
                  </a:ext>
                </a:extLst>
              </p:cNvPr>
              <p:cNvGrpSpPr/>
              <p:nvPr/>
            </p:nvGrpSpPr>
            <p:grpSpPr>
              <a:xfrm>
                <a:off x="2561973" y="2239547"/>
                <a:ext cx="3428890" cy="816352"/>
                <a:chOff x="6784258" y="1952409"/>
                <a:chExt cx="3428890" cy="816352"/>
              </a:xfrm>
            </p:grpSpPr>
            <p:sp>
              <p:nvSpPr>
                <p:cNvPr id="11" name="文本框 10">
                  <a:extLst>
                    <a:ext uri="{FF2B5EF4-FFF2-40B4-BE49-F238E27FC236}">
                      <a16:creationId xmlns:a16="http://schemas.microsoft.com/office/drawing/2014/main" id="{AF070083-1249-4700-9980-DE6370F170BF}"/>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cs typeface="+mn-ea"/>
                      <a:sym typeface="+mn-lt"/>
                    </a:rPr>
                    <a:t>请输入内容</a:t>
                  </a:r>
                </a:p>
              </p:txBody>
            </p:sp>
            <p:sp>
              <p:nvSpPr>
                <p:cNvPr id="12" name="文本框 11">
                  <a:extLst>
                    <a:ext uri="{FF2B5EF4-FFF2-40B4-BE49-F238E27FC236}">
                      <a16:creationId xmlns:a16="http://schemas.microsoft.com/office/drawing/2014/main" id="{70C13156-4FD9-495D-9E4D-B225555E69B9}"/>
                    </a:ext>
                  </a:extLst>
                </p:cNvPr>
                <p:cNvSpPr txBox="1"/>
                <p:nvPr/>
              </p:nvSpPr>
              <p:spPr>
                <a:xfrm>
                  <a:off x="68223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Click on the input subtitle</a:t>
                  </a:r>
                  <a:endParaRPr lang="zh-CN" altLang="en-US" sz="1400" dirty="0">
                    <a:solidFill>
                      <a:schemeClr val="tx1">
                        <a:lumMod val="65000"/>
                        <a:lumOff val="35000"/>
                      </a:schemeClr>
                    </a:solidFill>
                    <a:cs typeface="+mn-ea"/>
                    <a:sym typeface="+mn-lt"/>
                  </a:endParaRPr>
                </a:p>
              </p:txBody>
            </p:sp>
          </p:grpSp>
        </p:grpSp>
        <p:grpSp>
          <p:nvGrpSpPr>
            <p:cNvPr id="30" name="组合 29">
              <a:extLst>
                <a:ext uri="{FF2B5EF4-FFF2-40B4-BE49-F238E27FC236}">
                  <a16:creationId xmlns:a16="http://schemas.microsoft.com/office/drawing/2014/main" id="{EE807B51-8C48-4B2F-BE49-79103F858FDF}"/>
                </a:ext>
              </a:extLst>
            </p:cNvPr>
            <p:cNvGrpSpPr/>
            <p:nvPr/>
          </p:nvGrpSpPr>
          <p:grpSpPr>
            <a:xfrm>
              <a:off x="5658731" y="1698321"/>
              <a:ext cx="5114402" cy="2067338"/>
              <a:chOff x="6374350" y="1698321"/>
              <a:chExt cx="5114402" cy="2067338"/>
            </a:xfrm>
          </p:grpSpPr>
          <p:sp>
            <p:nvSpPr>
              <p:cNvPr id="6" name="矩形 5">
                <a:extLst>
                  <a:ext uri="{FF2B5EF4-FFF2-40B4-BE49-F238E27FC236}">
                    <a16:creationId xmlns:a16="http://schemas.microsoft.com/office/drawing/2014/main" id="{A107DBE1-73D2-4116-A431-1FCF647F1AED}"/>
                  </a:ext>
                </a:extLst>
              </p:cNvPr>
              <p:cNvSpPr/>
              <p:nvPr/>
            </p:nvSpPr>
            <p:spPr>
              <a:xfrm>
                <a:off x="6374350"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cs typeface="+mn-ea"/>
                    <a:sym typeface="+mn-lt"/>
                  </a:rPr>
                  <a:t>02</a:t>
                </a:r>
                <a:endParaRPr lang="zh-CN" altLang="en-US" sz="6600" b="1" dirty="0">
                  <a:solidFill>
                    <a:srgbClr val="79886C"/>
                  </a:solidFill>
                  <a:cs typeface="+mn-ea"/>
                  <a:sym typeface="+mn-lt"/>
                </a:endParaRPr>
              </a:p>
            </p:txBody>
          </p:sp>
          <p:grpSp>
            <p:nvGrpSpPr>
              <p:cNvPr id="13" name="组合 12">
                <a:extLst>
                  <a:ext uri="{FF2B5EF4-FFF2-40B4-BE49-F238E27FC236}">
                    <a16:creationId xmlns:a16="http://schemas.microsoft.com/office/drawing/2014/main" id="{63029B76-081D-422C-B2E2-2323D926D720}"/>
                  </a:ext>
                </a:extLst>
              </p:cNvPr>
              <p:cNvGrpSpPr/>
              <p:nvPr/>
            </p:nvGrpSpPr>
            <p:grpSpPr>
              <a:xfrm>
                <a:off x="8072562" y="2239547"/>
                <a:ext cx="3416190" cy="816352"/>
                <a:chOff x="6758858" y="1952409"/>
                <a:chExt cx="3416190" cy="816352"/>
              </a:xfrm>
            </p:grpSpPr>
            <p:sp>
              <p:nvSpPr>
                <p:cNvPr id="14" name="文本框 13">
                  <a:extLst>
                    <a:ext uri="{FF2B5EF4-FFF2-40B4-BE49-F238E27FC236}">
                      <a16:creationId xmlns:a16="http://schemas.microsoft.com/office/drawing/2014/main" id="{D7E4F497-840B-4562-B2DF-A5CB570CA838}"/>
                    </a:ext>
                  </a:extLst>
                </p:cNvPr>
                <p:cNvSpPr txBox="1"/>
                <p:nvPr/>
              </p:nvSpPr>
              <p:spPr>
                <a:xfrm>
                  <a:off x="67588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cs typeface="+mn-ea"/>
                      <a:sym typeface="+mn-lt"/>
                    </a:rPr>
                    <a:t>请输入内容</a:t>
                  </a:r>
                </a:p>
              </p:txBody>
            </p:sp>
            <p:sp>
              <p:nvSpPr>
                <p:cNvPr id="15" name="文本框 14">
                  <a:extLst>
                    <a:ext uri="{FF2B5EF4-FFF2-40B4-BE49-F238E27FC236}">
                      <a16:creationId xmlns:a16="http://schemas.microsoft.com/office/drawing/2014/main" id="{E55AC7F7-C4C2-4B14-928C-B9FBAD1F4CD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Click on the input subtitle</a:t>
                  </a:r>
                  <a:endParaRPr lang="zh-CN" altLang="en-US" sz="1400" dirty="0">
                    <a:solidFill>
                      <a:schemeClr val="tx1">
                        <a:lumMod val="65000"/>
                        <a:lumOff val="35000"/>
                      </a:schemeClr>
                    </a:solidFill>
                    <a:cs typeface="+mn-ea"/>
                    <a:sym typeface="+mn-lt"/>
                  </a:endParaRPr>
                </a:p>
              </p:txBody>
            </p:sp>
          </p:grpSp>
        </p:grpSp>
        <p:grpSp>
          <p:nvGrpSpPr>
            <p:cNvPr id="27" name="组合 26">
              <a:extLst>
                <a:ext uri="{FF2B5EF4-FFF2-40B4-BE49-F238E27FC236}">
                  <a16:creationId xmlns:a16="http://schemas.microsoft.com/office/drawing/2014/main" id="{2772032E-D052-4F7C-AD99-A167531A5F9B}"/>
                </a:ext>
              </a:extLst>
            </p:cNvPr>
            <p:cNvGrpSpPr/>
            <p:nvPr/>
          </p:nvGrpSpPr>
          <p:grpSpPr>
            <a:xfrm>
              <a:off x="921907" y="3429000"/>
              <a:ext cx="5030856" cy="2067338"/>
              <a:chOff x="921907" y="3925957"/>
              <a:chExt cx="5030856" cy="2067338"/>
            </a:xfrm>
          </p:grpSpPr>
          <p:sp>
            <p:nvSpPr>
              <p:cNvPr id="5" name="矩形 4">
                <a:extLst>
                  <a:ext uri="{FF2B5EF4-FFF2-40B4-BE49-F238E27FC236}">
                    <a16:creationId xmlns:a16="http://schemas.microsoft.com/office/drawing/2014/main" id="{A5C77052-B566-4A30-A847-7FFAACF87A27}"/>
                  </a:ext>
                </a:extLst>
              </p:cNvPr>
              <p:cNvSpPr/>
              <p:nvPr/>
            </p:nvSpPr>
            <p:spPr>
              <a:xfrm>
                <a:off x="921907"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cs typeface="+mn-ea"/>
                    <a:sym typeface="+mn-lt"/>
                  </a:rPr>
                  <a:t>03</a:t>
                </a:r>
                <a:endParaRPr lang="zh-CN" altLang="en-US" sz="6600" b="1" dirty="0">
                  <a:solidFill>
                    <a:srgbClr val="79886C"/>
                  </a:solidFill>
                  <a:cs typeface="+mn-ea"/>
                  <a:sym typeface="+mn-lt"/>
                </a:endParaRPr>
              </a:p>
            </p:txBody>
          </p:sp>
          <p:grpSp>
            <p:nvGrpSpPr>
              <p:cNvPr id="16" name="组合 15">
                <a:extLst>
                  <a:ext uri="{FF2B5EF4-FFF2-40B4-BE49-F238E27FC236}">
                    <a16:creationId xmlns:a16="http://schemas.microsoft.com/office/drawing/2014/main" id="{D613FF7A-BE79-4CF5-87ED-B1A724FBDAA8}"/>
                  </a:ext>
                </a:extLst>
              </p:cNvPr>
              <p:cNvGrpSpPr/>
              <p:nvPr/>
            </p:nvGrpSpPr>
            <p:grpSpPr>
              <a:xfrm>
                <a:off x="2561973" y="4506940"/>
                <a:ext cx="3390790" cy="816352"/>
                <a:chOff x="6784258" y="1952409"/>
                <a:chExt cx="3390790" cy="816352"/>
              </a:xfrm>
            </p:grpSpPr>
            <p:sp>
              <p:nvSpPr>
                <p:cNvPr id="17" name="文本框 16">
                  <a:extLst>
                    <a:ext uri="{FF2B5EF4-FFF2-40B4-BE49-F238E27FC236}">
                      <a16:creationId xmlns:a16="http://schemas.microsoft.com/office/drawing/2014/main" id="{E6A5800B-3427-4B1B-8A7F-C3DEC112C715}"/>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cs typeface="+mn-ea"/>
                      <a:sym typeface="+mn-lt"/>
                    </a:rPr>
                    <a:t>请输入内容</a:t>
                  </a:r>
                </a:p>
              </p:txBody>
            </p:sp>
            <p:sp>
              <p:nvSpPr>
                <p:cNvPr id="18" name="文本框 17">
                  <a:extLst>
                    <a:ext uri="{FF2B5EF4-FFF2-40B4-BE49-F238E27FC236}">
                      <a16:creationId xmlns:a16="http://schemas.microsoft.com/office/drawing/2014/main" id="{C99729CA-3FE8-4EC7-AA36-73B8DB14AEB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Click on the input subtitle</a:t>
                  </a:r>
                  <a:endParaRPr lang="zh-CN" altLang="en-US" sz="1400" dirty="0">
                    <a:solidFill>
                      <a:schemeClr val="tx1">
                        <a:lumMod val="65000"/>
                        <a:lumOff val="35000"/>
                      </a:schemeClr>
                    </a:solidFill>
                    <a:cs typeface="+mn-ea"/>
                    <a:sym typeface="+mn-lt"/>
                  </a:endParaRPr>
                </a:p>
              </p:txBody>
            </p:sp>
          </p:grpSp>
        </p:grpSp>
        <p:grpSp>
          <p:nvGrpSpPr>
            <p:cNvPr id="28" name="组合 27">
              <a:extLst>
                <a:ext uri="{FF2B5EF4-FFF2-40B4-BE49-F238E27FC236}">
                  <a16:creationId xmlns:a16="http://schemas.microsoft.com/office/drawing/2014/main" id="{A03942FA-EC7B-4A0E-9594-22E488806D5D}"/>
                </a:ext>
              </a:extLst>
            </p:cNvPr>
            <p:cNvGrpSpPr/>
            <p:nvPr/>
          </p:nvGrpSpPr>
          <p:grpSpPr>
            <a:xfrm>
              <a:off x="5658731" y="3429000"/>
              <a:ext cx="5127102" cy="2067338"/>
              <a:chOff x="6374350" y="3925957"/>
              <a:chExt cx="5127102" cy="2067338"/>
            </a:xfrm>
          </p:grpSpPr>
          <p:sp>
            <p:nvSpPr>
              <p:cNvPr id="7" name="矩形 6">
                <a:extLst>
                  <a:ext uri="{FF2B5EF4-FFF2-40B4-BE49-F238E27FC236}">
                    <a16:creationId xmlns:a16="http://schemas.microsoft.com/office/drawing/2014/main" id="{C889B601-302E-44D8-9040-99BC70C84252}"/>
                  </a:ext>
                </a:extLst>
              </p:cNvPr>
              <p:cNvSpPr/>
              <p:nvPr/>
            </p:nvSpPr>
            <p:spPr>
              <a:xfrm>
                <a:off x="6374350"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cs typeface="+mn-ea"/>
                    <a:sym typeface="+mn-lt"/>
                  </a:rPr>
                  <a:t>04</a:t>
                </a:r>
                <a:endParaRPr lang="zh-CN" altLang="en-US" sz="6600" b="1" dirty="0">
                  <a:solidFill>
                    <a:srgbClr val="79886C"/>
                  </a:solidFill>
                  <a:cs typeface="+mn-ea"/>
                  <a:sym typeface="+mn-lt"/>
                </a:endParaRPr>
              </a:p>
            </p:txBody>
          </p:sp>
          <p:grpSp>
            <p:nvGrpSpPr>
              <p:cNvPr id="19" name="组合 18">
                <a:extLst>
                  <a:ext uri="{FF2B5EF4-FFF2-40B4-BE49-F238E27FC236}">
                    <a16:creationId xmlns:a16="http://schemas.microsoft.com/office/drawing/2014/main" id="{9289DA7A-D126-43E8-AA2F-1E7E73074303}"/>
                  </a:ext>
                </a:extLst>
              </p:cNvPr>
              <p:cNvGrpSpPr/>
              <p:nvPr/>
            </p:nvGrpSpPr>
            <p:grpSpPr>
              <a:xfrm>
                <a:off x="8097962" y="4506940"/>
                <a:ext cx="3403490" cy="816352"/>
                <a:chOff x="6784258" y="1952409"/>
                <a:chExt cx="3403490" cy="816352"/>
              </a:xfrm>
            </p:grpSpPr>
            <p:sp>
              <p:nvSpPr>
                <p:cNvPr id="20" name="文本框 19">
                  <a:extLst>
                    <a:ext uri="{FF2B5EF4-FFF2-40B4-BE49-F238E27FC236}">
                      <a16:creationId xmlns:a16="http://schemas.microsoft.com/office/drawing/2014/main" id="{72594765-FA49-41BC-BB3C-1399DE4D1110}"/>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cs typeface="+mn-ea"/>
                      <a:sym typeface="+mn-lt"/>
                    </a:rPr>
                    <a:t>请输入内容</a:t>
                  </a:r>
                </a:p>
              </p:txBody>
            </p:sp>
            <p:sp>
              <p:nvSpPr>
                <p:cNvPr id="21" name="文本框 20">
                  <a:extLst>
                    <a:ext uri="{FF2B5EF4-FFF2-40B4-BE49-F238E27FC236}">
                      <a16:creationId xmlns:a16="http://schemas.microsoft.com/office/drawing/2014/main" id="{CC38D2C8-74BC-452E-9F3B-7A3F71B88A97}"/>
                    </a:ext>
                  </a:extLst>
                </p:cNvPr>
                <p:cNvSpPr txBox="1"/>
                <p:nvPr/>
              </p:nvSpPr>
              <p:spPr>
                <a:xfrm>
                  <a:off x="67969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Click on the input subtitle</a:t>
                  </a:r>
                  <a:endParaRPr lang="zh-CN" altLang="en-US" sz="1400" dirty="0">
                    <a:solidFill>
                      <a:schemeClr val="tx1">
                        <a:lumMod val="65000"/>
                        <a:lumOff val="35000"/>
                      </a:schemeClr>
                    </a:solidFill>
                    <a:cs typeface="+mn-ea"/>
                    <a:sym typeface="+mn-lt"/>
                  </a:endParaRPr>
                </a:p>
              </p:txBody>
            </p:sp>
          </p:grpSp>
        </p:grpSp>
      </p:grpSp>
      <p:grpSp>
        <p:nvGrpSpPr>
          <p:cNvPr id="36" name="组合 35">
            <a:extLst>
              <a:ext uri="{FF2B5EF4-FFF2-40B4-BE49-F238E27FC236}">
                <a16:creationId xmlns:a16="http://schemas.microsoft.com/office/drawing/2014/main" id="{40C360AF-C63E-454C-AB72-97064A66443B}"/>
              </a:ext>
            </a:extLst>
          </p:cNvPr>
          <p:cNvGrpSpPr/>
          <p:nvPr/>
        </p:nvGrpSpPr>
        <p:grpSpPr>
          <a:xfrm>
            <a:off x="2557979" y="766839"/>
            <a:ext cx="4421499" cy="1238080"/>
            <a:chOff x="627579" y="623273"/>
            <a:chExt cx="4421499" cy="1238080"/>
          </a:xfrm>
        </p:grpSpPr>
        <p:sp>
          <p:nvSpPr>
            <p:cNvPr id="33" name="矩形 32">
              <a:extLst>
                <a:ext uri="{FF2B5EF4-FFF2-40B4-BE49-F238E27FC236}">
                  <a16:creationId xmlns:a16="http://schemas.microsoft.com/office/drawing/2014/main" id="{9F478A9A-4347-4049-9DA1-8F2936846CCC}"/>
                </a:ext>
              </a:extLst>
            </p:cNvPr>
            <p:cNvSpPr/>
            <p:nvPr/>
          </p:nvSpPr>
          <p:spPr>
            <a:xfrm>
              <a:off x="627580" y="623273"/>
              <a:ext cx="3348073"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目录</a:t>
              </a:r>
            </a:p>
          </p:txBody>
        </p:sp>
        <p:sp>
          <p:nvSpPr>
            <p:cNvPr id="34" name="文本框 33">
              <a:extLst>
                <a:ext uri="{FF2B5EF4-FFF2-40B4-BE49-F238E27FC236}">
                  <a16:creationId xmlns:a16="http://schemas.microsoft.com/office/drawing/2014/main" id="{9D718450-394E-495F-866E-A960C8627160}"/>
                </a:ext>
              </a:extLst>
            </p:cNvPr>
            <p:cNvSpPr txBox="1"/>
            <p:nvPr/>
          </p:nvSpPr>
          <p:spPr>
            <a:xfrm>
              <a:off x="627579" y="1327681"/>
              <a:ext cx="4421499" cy="533672"/>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25" name="直接连接符 24">
            <a:extLst>
              <a:ext uri="{FF2B5EF4-FFF2-40B4-BE49-F238E27FC236}">
                <a16:creationId xmlns:a16="http://schemas.microsoft.com/office/drawing/2014/main" id="{AA19BB79-9BC2-4912-87A5-8CFAD0374B02}"/>
              </a:ext>
            </a:extLst>
          </p:cNvPr>
          <p:cNvCxnSpPr/>
          <p:nvPr/>
        </p:nvCxnSpPr>
        <p:spPr>
          <a:xfrm>
            <a:off x="2557979" y="2186440"/>
            <a:ext cx="868892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783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6BDAA1CD-7AA1-4868-8473-9A78521ADD30}"/>
              </a:ext>
            </a:extLst>
          </p:cNvPr>
          <p:cNvGrpSpPr/>
          <p:nvPr/>
        </p:nvGrpSpPr>
        <p:grpSpPr>
          <a:xfrm>
            <a:off x="1402279" y="271539"/>
            <a:ext cx="4421499" cy="1242573"/>
            <a:chOff x="627579" y="610573"/>
            <a:chExt cx="4421499" cy="1242573"/>
          </a:xfrm>
        </p:grpSpPr>
        <p:sp>
          <p:nvSpPr>
            <p:cNvPr id="31" name="矩形 30">
              <a:extLst>
                <a:ext uri="{FF2B5EF4-FFF2-40B4-BE49-F238E27FC236}">
                  <a16:creationId xmlns:a16="http://schemas.microsoft.com/office/drawing/2014/main" id="{ED1CCE6C-6EB8-4DA1-9A05-1913B1C14062}"/>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32" name="文本框 31">
              <a:extLst>
                <a:ext uri="{FF2B5EF4-FFF2-40B4-BE49-F238E27FC236}">
                  <a16:creationId xmlns:a16="http://schemas.microsoft.com/office/drawing/2014/main" id="{3BD12E03-AE29-40D7-86E8-95E1E174C74E}"/>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33" name="直接连接符 32">
            <a:extLst>
              <a:ext uri="{FF2B5EF4-FFF2-40B4-BE49-F238E27FC236}">
                <a16:creationId xmlns:a16="http://schemas.microsoft.com/office/drawing/2014/main" id="{24090447-2ED2-4B79-B52D-2477A2C496FB}"/>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34" name="Freeform 5">
            <a:extLst>
              <a:ext uri="{FF2B5EF4-FFF2-40B4-BE49-F238E27FC236}">
                <a16:creationId xmlns:a16="http://schemas.microsoft.com/office/drawing/2014/main" id="{37BA4199-40A5-4E38-B699-3649AC00D847}"/>
              </a:ext>
            </a:extLst>
          </p:cNvPr>
          <p:cNvSpPr/>
          <p:nvPr/>
        </p:nvSpPr>
        <p:spPr>
          <a:xfrm>
            <a:off x="2810616" y="1872678"/>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8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35" name="Freeform 6">
            <a:extLst>
              <a:ext uri="{FF2B5EF4-FFF2-40B4-BE49-F238E27FC236}">
                <a16:creationId xmlns:a16="http://schemas.microsoft.com/office/drawing/2014/main" id="{7748229E-198A-40B7-91DA-B12AD0B8E64C}"/>
              </a:ext>
            </a:extLst>
          </p:cNvPr>
          <p:cNvSpPr/>
          <p:nvPr/>
        </p:nvSpPr>
        <p:spPr>
          <a:xfrm>
            <a:off x="1893288" y="3707334"/>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4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36" name="Freeform 7">
            <a:extLst>
              <a:ext uri="{FF2B5EF4-FFF2-40B4-BE49-F238E27FC236}">
                <a16:creationId xmlns:a16="http://schemas.microsoft.com/office/drawing/2014/main" id="{37FCDCDF-C70B-40F4-9566-01A54092546E}"/>
              </a:ext>
            </a:extLst>
          </p:cNvPr>
          <p:cNvSpPr/>
          <p:nvPr/>
        </p:nvSpPr>
        <p:spPr>
          <a:xfrm>
            <a:off x="2810616" y="3707334"/>
            <a:ext cx="1834657" cy="1834657"/>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rgbClr val="79886C"/>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78106" rIns="473834" bIns="869562"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37" name="Freeform 8">
            <a:extLst>
              <a:ext uri="{FF2B5EF4-FFF2-40B4-BE49-F238E27FC236}">
                <a16:creationId xmlns:a16="http://schemas.microsoft.com/office/drawing/2014/main" id="{6303ED1A-2056-4EC2-BE24-7BD43A0DA649}"/>
              </a:ext>
            </a:extLst>
          </p:cNvPr>
          <p:cNvSpPr/>
          <p:nvPr/>
        </p:nvSpPr>
        <p:spPr>
          <a:xfrm>
            <a:off x="3727944" y="3707334"/>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4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38" name="Subtitle 2">
            <a:extLst>
              <a:ext uri="{FF2B5EF4-FFF2-40B4-BE49-F238E27FC236}">
                <a16:creationId xmlns:a16="http://schemas.microsoft.com/office/drawing/2014/main" id="{EA467489-81CD-4837-AB8A-CA563F7297E1}"/>
              </a:ext>
            </a:extLst>
          </p:cNvPr>
          <p:cNvSpPr txBox="1">
            <a:spLocks/>
          </p:cNvSpPr>
          <p:nvPr/>
        </p:nvSpPr>
        <p:spPr>
          <a:xfrm>
            <a:off x="6856554" y="3133606"/>
            <a:ext cx="4214068"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hands also we are companies</a:t>
            </a:r>
          </a:p>
        </p:txBody>
      </p:sp>
      <p:sp>
        <p:nvSpPr>
          <p:cNvPr id="39" name="TextBox 61">
            <a:extLst>
              <a:ext uri="{FF2B5EF4-FFF2-40B4-BE49-F238E27FC236}">
                <a16:creationId xmlns:a16="http://schemas.microsoft.com/office/drawing/2014/main" id="{78AAEE4E-3DC9-45F4-BD79-C411C76B6CA6}"/>
              </a:ext>
            </a:extLst>
          </p:cNvPr>
          <p:cNvSpPr txBox="1"/>
          <p:nvPr/>
        </p:nvSpPr>
        <p:spPr>
          <a:xfrm>
            <a:off x="6915340" y="2823656"/>
            <a:ext cx="2300630"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cs typeface="+mn-ea"/>
                <a:sym typeface="+mn-lt"/>
              </a:rPr>
              <a:t>OFFER AWESOME SERVICES</a:t>
            </a:r>
          </a:p>
        </p:txBody>
      </p:sp>
      <p:sp>
        <p:nvSpPr>
          <p:cNvPr id="40" name="Subtitle 2">
            <a:extLst>
              <a:ext uri="{FF2B5EF4-FFF2-40B4-BE49-F238E27FC236}">
                <a16:creationId xmlns:a16="http://schemas.microsoft.com/office/drawing/2014/main" id="{4AB21A0D-16EF-4CFE-99C7-92374D685573}"/>
              </a:ext>
            </a:extLst>
          </p:cNvPr>
          <p:cNvSpPr txBox="1">
            <a:spLocks/>
          </p:cNvSpPr>
          <p:nvPr/>
        </p:nvSpPr>
        <p:spPr>
          <a:xfrm>
            <a:off x="6856554" y="5600453"/>
            <a:ext cx="4214068"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hands also we are companies</a:t>
            </a:r>
          </a:p>
        </p:txBody>
      </p:sp>
      <p:sp>
        <p:nvSpPr>
          <p:cNvPr id="41" name="TextBox 63">
            <a:extLst>
              <a:ext uri="{FF2B5EF4-FFF2-40B4-BE49-F238E27FC236}">
                <a16:creationId xmlns:a16="http://schemas.microsoft.com/office/drawing/2014/main" id="{D84448CB-24D9-4C94-B547-B7C62E96C093}"/>
              </a:ext>
            </a:extLst>
          </p:cNvPr>
          <p:cNvSpPr txBox="1"/>
          <p:nvPr/>
        </p:nvSpPr>
        <p:spPr>
          <a:xfrm>
            <a:off x="6915340" y="5290503"/>
            <a:ext cx="1834156"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cs typeface="+mn-ea"/>
                <a:sym typeface="+mn-lt"/>
              </a:rPr>
              <a:t>OFFER 24/7 SUPPORT</a:t>
            </a:r>
          </a:p>
        </p:txBody>
      </p:sp>
      <p:sp>
        <p:nvSpPr>
          <p:cNvPr id="42" name="Subtitle 2">
            <a:extLst>
              <a:ext uri="{FF2B5EF4-FFF2-40B4-BE49-F238E27FC236}">
                <a16:creationId xmlns:a16="http://schemas.microsoft.com/office/drawing/2014/main" id="{60C93D82-55D4-4186-B5B7-3635166DAD1A}"/>
              </a:ext>
            </a:extLst>
          </p:cNvPr>
          <p:cNvSpPr txBox="1">
            <a:spLocks/>
          </p:cNvSpPr>
          <p:nvPr/>
        </p:nvSpPr>
        <p:spPr>
          <a:xfrm>
            <a:off x="6856554" y="1898017"/>
            <a:ext cx="4214068"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hands also we are companies</a:t>
            </a:r>
          </a:p>
        </p:txBody>
      </p:sp>
      <p:sp>
        <p:nvSpPr>
          <p:cNvPr id="43" name="TextBox 65">
            <a:extLst>
              <a:ext uri="{FF2B5EF4-FFF2-40B4-BE49-F238E27FC236}">
                <a16:creationId xmlns:a16="http://schemas.microsoft.com/office/drawing/2014/main" id="{C2B3E4DB-723C-4AA6-859A-6E2614F1EE62}"/>
              </a:ext>
            </a:extLst>
          </p:cNvPr>
          <p:cNvSpPr txBox="1"/>
          <p:nvPr/>
        </p:nvSpPr>
        <p:spPr>
          <a:xfrm>
            <a:off x="6915340" y="1588067"/>
            <a:ext cx="1981633"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cs typeface="+mn-ea"/>
                <a:sym typeface="+mn-lt"/>
              </a:rPr>
              <a:t>BE THE BEST COMPANY</a:t>
            </a:r>
          </a:p>
        </p:txBody>
      </p:sp>
      <p:sp>
        <p:nvSpPr>
          <p:cNvPr id="44" name="Shape 2645">
            <a:extLst>
              <a:ext uri="{FF2B5EF4-FFF2-40B4-BE49-F238E27FC236}">
                <a16:creationId xmlns:a16="http://schemas.microsoft.com/office/drawing/2014/main" id="{DB7873A1-04F7-42B5-B3C7-9A312DC81E05}"/>
              </a:ext>
            </a:extLst>
          </p:cNvPr>
          <p:cNvSpPr/>
          <p:nvPr/>
        </p:nvSpPr>
        <p:spPr>
          <a:xfrm>
            <a:off x="6507481" y="162242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45" name="Shape 2687">
            <a:extLst>
              <a:ext uri="{FF2B5EF4-FFF2-40B4-BE49-F238E27FC236}">
                <a16:creationId xmlns:a16="http://schemas.microsoft.com/office/drawing/2014/main" id="{45E73FF9-49F4-489A-BCDE-2D408E97C37A}"/>
              </a:ext>
            </a:extLst>
          </p:cNvPr>
          <p:cNvSpPr/>
          <p:nvPr/>
        </p:nvSpPr>
        <p:spPr>
          <a:xfrm>
            <a:off x="6507481" y="28204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46" name="Subtitle 2">
            <a:extLst>
              <a:ext uri="{FF2B5EF4-FFF2-40B4-BE49-F238E27FC236}">
                <a16:creationId xmlns:a16="http://schemas.microsoft.com/office/drawing/2014/main" id="{3A2E0748-0A8A-4919-81A2-41993FAB5260}"/>
              </a:ext>
            </a:extLst>
          </p:cNvPr>
          <p:cNvSpPr txBox="1">
            <a:spLocks/>
          </p:cNvSpPr>
          <p:nvPr/>
        </p:nvSpPr>
        <p:spPr>
          <a:xfrm>
            <a:off x="6856554" y="4369195"/>
            <a:ext cx="4214068" cy="6034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hands also we are companies</a:t>
            </a:r>
          </a:p>
        </p:txBody>
      </p:sp>
      <p:sp>
        <p:nvSpPr>
          <p:cNvPr id="47" name="TextBox 38">
            <a:extLst>
              <a:ext uri="{FF2B5EF4-FFF2-40B4-BE49-F238E27FC236}">
                <a16:creationId xmlns:a16="http://schemas.microsoft.com/office/drawing/2014/main" id="{1F42AA6D-8DDE-4BE6-A390-A4B518836DF2}"/>
              </a:ext>
            </a:extLst>
          </p:cNvPr>
          <p:cNvSpPr txBox="1"/>
          <p:nvPr/>
        </p:nvSpPr>
        <p:spPr>
          <a:xfrm>
            <a:off x="6915340" y="4059245"/>
            <a:ext cx="2427268"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cs typeface="+mn-ea"/>
                <a:sym typeface="+mn-lt"/>
              </a:rPr>
              <a:t>RELEASE CREATIVE LAYOUTS</a:t>
            </a:r>
          </a:p>
        </p:txBody>
      </p:sp>
      <p:sp>
        <p:nvSpPr>
          <p:cNvPr id="48" name="Shape 2783">
            <a:extLst>
              <a:ext uri="{FF2B5EF4-FFF2-40B4-BE49-F238E27FC236}">
                <a16:creationId xmlns:a16="http://schemas.microsoft.com/office/drawing/2014/main" id="{AE58DC79-1255-45F9-B898-DF02C25CEAFD}"/>
              </a:ext>
            </a:extLst>
          </p:cNvPr>
          <p:cNvSpPr/>
          <p:nvPr/>
        </p:nvSpPr>
        <p:spPr>
          <a:xfrm>
            <a:off x="6507481" y="407712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
        <p:nvSpPr>
          <p:cNvPr id="49" name="Shape 2547">
            <a:extLst>
              <a:ext uri="{FF2B5EF4-FFF2-40B4-BE49-F238E27FC236}">
                <a16:creationId xmlns:a16="http://schemas.microsoft.com/office/drawing/2014/main" id="{91BF46F4-3553-4653-95B7-1D5DF7F02160}"/>
              </a:ext>
            </a:extLst>
          </p:cNvPr>
          <p:cNvSpPr/>
          <p:nvPr/>
        </p:nvSpPr>
        <p:spPr>
          <a:xfrm>
            <a:off x="6507480" y="526266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cs typeface="+mn-ea"/>
              <a:sym typeface="+mn-lt"/>
            </a:endParaRPr>
          </a:p>
        </p:txBody>
      </p:sp>
    </p:spTree>
    <p:extLst>
      <p:ext uri="{BB962C8B-B14F-4D97-AF65-F5344CB8AC3E}">
        <p14:creationId xmlns:p14="http://schemas.microsoft.com/office/powerpoint/2010/main" val="3449607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7A33E229-FEB5-46E7-A946-558B709ABDE3}"/>
              </a:ext>
            </a:extLst>
          </p:cNvPr>
          <p:cNvGrpSpPr/>
          <p:nvPr/>
        </p:nvGrpSpPr>
        <p:grpSpPr>
          <a:xfrm>
            <a:off x="1402279" y="271539"/>
            <a:ext cx="4421499" cy="1242573"/>
            <a:chOff x="627579" y="610573"/>
            <a:chExt cx="4421499" cy="1242573"/>
          </a:xfrm>
        </p:grpSpPr>
        <p:sp>
          <p:nvSpPr>
            <p:cNvPr id="44" name="矩形 43">
              <a:extLst>
                <a:ext uri="{FF2B5EF4-FFF2-40B4-BE49-F238E27FC236}">
                  <a16:creationId xmlns:a16="http://schemas.microsoft.com/office/drawing/2014/main" id="{F6E87E46-F44A-4DE4-B8D5-976234BF12B7}"/>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45" name="文本框 44">
              <a:extLst>
                <a:ext uri="{FF2B5EF4-FFF2-40B4-BE49-F238E27FC236}">
                  <a16:creationId xmlns:a16="http://schemas.microsoft.com/office/drawing/2014/main" id="{4E9E38FB-75B6-44C5-B102-6952749DB662}"/>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46" name="直接连接符 45">
            <a:extLst>
              <a:ext uri="{FF2B5EF4-FFF2-40B4-BE49-F238E27FC236}">
                <a16:creationId xmlns:a16="http://schemas.microsoft.com/office/drawing/2014/main" id="{F549FC84-3088-42D1-A026-010B9A5CCB9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47" name="Chart 9">
            <a:extLst>
              <a:ext uri="{FF2B5EF4-FFF2-40B4-BE49-F238E27FC236}">
                <a16:creationId xmlns:a16="http://schemas.microsoft.com/office/drawing/2014/main" id="{0945514F-AE9D-4787-BCE9-82415067AF7E}"/>
              </a:ext>
            </a:extLst>
          </p:cNvPr>
          <p:cNvGraphicFramePr/>
          <p:nvPr>
            <p:extLst>
              <p:ext uri="{D42A27DB-BD31-4B8C-83A1-F6EECF244321}">
                <p14:modId xmlns:p14="http://schemas.microsoft.com/office/powerpoint/2010/main" val="1750152790"/>
              </p:ext>
            </p:extLst>
          </p:nvPr>
        </p:nvGraphicFramePr>
        <p:xfrm>
          <a:off x="1528760" y="3001894"/>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48" name="TextBox 10">
            <a:extLst>
              <a:ext uri="{FF2B5EF4-FFF2-40B4-BE49-F238E27FC236}">
                <a16:creationId xmlns:a16="http://schemas.microsoft.com/office/drawing/2014/main" id="{90BB7304-BEEC-4E81-853B-07A504D68FC7}"/>
              </a:ext>
            </a:extLst>
          </p:cNvPr>
          <p:cNvSpPr txBox="1"/>
          <p:nvPr/>
        </p:nvSpPr>
        <p:spPr>
          <a:xfrm>
            <a:off x="2105741" y="2506229"/>
            <a:ext cx="1420582" cy="507831"/>
          </a:xfrm>
          <a:prstGeom prst="rect">
            <a:avLst/>
          </a:prstGeom>
          <a:noFill/>
        </p:spPr>
        <p:txBody>
          <a:bodyPr wrap="none" rtlCol="0">
            <a:spAutoFit/>
          </a:bodyPr>
          <a:lstStyle/>
          <a:p>
            <a:pPr algn="ctr"/>
            <a:r>
              <a:rPr lang="en-US" dirty="0">
                <a:solidFill>
                  <a:schemeClr val="tx1">
                    <a:lumMod val="75000"/>
                    <a:lumOff val="25000"/>
                  </a:schemeClr>
                </a:solidFill>
                <a:cs typeface="+mn-ea"/>
                <a:sym typeface="+mn-lt"/>
              </a:rPr>
              <a:t>75.8 / 1000</a:t>
            </a:r>
          </a:p>
          <a:p>
            <a:pPr algn="ctr"/>
            <a:r>
              <a:rPr lang="en-US" sz="900" dirty="0">
                <a:solidFill>
                  <a:schemeClr val="tx1">
                    <a:lumMod val="75000"/>
                    <a:lumOff val="25000"/>
                  </a:schemeClr>
                </a:solidFill>
                <a:cs typeface="+mn-ea"/>
                <a:sym typeface="+mn-lt"/>
              </a:rPr>
              <a:t>STUDENT</a:t>
            </a:r>
          </a:p>
        </p:txBody>
      </p:sp>
      <p:sp>
        <p:nvSpPr>
          <p:cNvPr id="49" name="TextBox 11">
            <a:extLst>
              <a:ext uri="{FF2B5EF4-FFF2-40B4-BE49-F238E27FC236}">
                <a16:creationId xmlns:a16="http://schemas.microsoft.com/office/drawing/2014/main" id="{82C63354-57CA-433E-9A59-59A3BCDF8977}"/>
              </a:ext>
            </a:extLst>
          </p:cNvPr>
          <p:cNvSpPr txBox="1"/>
          <p:nvPr/>
        </p:nvSpPr>
        <p:spPr>
          <a:xfrm>
            <a:off x="4595340" y="2506229"/>
            <a:ext cx="1420582" cy="507831"/>
          </a:xfrm>
          <a:prstGeom prst="rect">
            <a:avLst/>
          </a:prstGeom>
          <a:noFill/>
        </p:spPr>
        <p:txBody>
          <a:bodyPr wrap="none" rtlCol="0">
            <a:spAutoFit/>
          </a:bodyPr>
          <a:lstStyle/>
          <a:p>
            <a:pPr algn="ctr"/>
            <a:r>
              <a:rPr lang="en-US" dirty="0">
                <a:solidFill>
                  <a:schemeClr val="tx1">
                    <a:lumMod val="75000"/>
                    <a:lumOff val="25000"/>
                  </a:schemeClr>
                </a:solidFill>
                <a:cs typeface="+mn-ea"/>
                <a:sym typeface="+mn-lt"/>
              </a:rPr>
              <a:t>80.5 / 1250</a:t>
            </a:r>
          </a:p>
          <a:p>
            <a:pPr algn="ctr"/>
            <a:r>
              <a:rPr lang="en-US" sz="900" dirty="0">
                <a:solidFill>
                  <a:schemeClr val="tx1">
                    <a:lumMod val="75000"/>
                    <a:lumOff val="25000"/>
                  </a:schemeClr>
                </a:solidFill>
                <a:cs typeface="+mn-ea"/>
                <a:sym typeface="+mn-lt"/>
              </a:rPr>
              <a:t>AWWARDS</a:t>
            </a:r>
          </a:p>
        </p:txBody>
      </p:sp>
      <p:sp>
        <p:nvSpPr>
          <p:cNvPr id="50" name="TextBox 12">
            <a:extLst>
              <a:ext uri="{FF2B5EF4-FFF2-40B4-BE49-F238E27FC236}">
                <a16:creationId xmlns:a16="http://schemas.microsoft.com/office/drawing/2014/main" id="{DE02E390-037B-4C19-A81B-808A3B98E85E}"/>
              </a:ext>
            </a:extLst>
          </p:cNvPr>
          <p:cNvSpPr txBox="1"/>
          <p:nvPr/>
        </p:nvSpPr>
        <p:spPr>
          <a:xfrm>
            <a:off x="7152266" y="2506229"/>
            <a:ext cx="1285929" cy="507831"/>
          </a:xfrm>
          <a:prstGeom prst="rect">
            <a:avLst/>
          </a:prstGeom>
          <a:noFill/>
        </p:spPr>
        <p:txBody>
          <a:bodyPr wrap="none" rtlCol="0">
            <a:spAutoFit/>
          </a:bodyPr>
          <a:lstStyle/>
          <a:p>
            <a:pPr algn="ctr"/>
            <a:r>
              <a:rPr lang="en-US" dirty="0">
                <a:solidFill>
                  <a:schemeClr val="tx1">
                    <a:lumMod val="75000"/>
                    <a:lumOff val="25000"/>
                  </a:schemeClr>
                </a:solidFill>
                <a:cs typeface="+mn-ea"/>
                <a:sym typeface="+mn-lt"/>
              </a:rPr>
              <a:t>50.4 / 950</a:t>
            </a:r>
          </a:p>
          <a:p>
            <a:pPr algn="ctr"/>
            <a:r>
              <a:rPr lang="en-US" sz="900" dirty="0">
                <a:solidFill>
                  <a:schemeClr val="tx1">
                    <a:lumMod val="75000"/>
                    <a:lumOff val="25000"/>
                  </a:schemeClr>
                </a:solidFill>
                <a:cs typeface="+mn-ea"/>
                <a:sym typeface="+mn-lt"/>
              </a:rPr>
              <a:t>COSTUMER</a:t>
            </a:r>
          </a:p>
        </p:txBody>
      </p:sp>
      <p:sp>
        <p:nvSpPr>
          <p:cNvPr id="51" name="TextBox 13">
            <a:extLst>
              <a:ext uri="{FF2B5EF4-FFF2-40B4-BE49-F238E27FC236}">
                <a16:creationId xmlns:a16="http://schemas.microsoft.com/office/drawing/2014/main" id="{5D2139F3-15E2-437D-AD2C-073CCCDEA1E1}"/>
              </a:ext>
            </a:extLst>
          </p:cNvPr>
          <p:cNvSpPr txBox="1"/>
          <p:nvPr/>
        </p:nvSpPr>
        <p:spPr>
          <a:xfrm>
            <a:off x="9574539" y="2506229"/>
            <a:ext cx="1420582" cy="507831"/>
          </a:xfrm>
          <a:prstGeom prst="rect">
            <a:avLst/>
          </a:prstGeom>
          <a:noFill/>
        </p:spPr>
        <p:txBody>
          <a:bodyPr wrap="none" rtlCol="0">
            <a:spAutoFit/>
          </a:bodyPr>
          <a:lstStyle/>
          <a:p>
            <a:pPr algn="ctr"/>
            <a:r>
              <a:rPr lang="en-US" dirty="0">
                <a:solidFill>
                  <a:schemeClr val="tx1">
                    <a:lumMod val="75000"/>
                    <a:lumOff val="25000"/>
                  </a:schemeClr>
                </a:solidFill>
                <a:cs typeface="+mn-ea"/>
                <a:sym typeface="+mn-lt"/>
              </a:rPr>
              <a:t>80.9 / 1320</a:t>
            </a:r>
          </a:p>
          <a:p>
            <a:pPr algn="ctr"/>
            <a:r>
              <a:rPr lang="en-US" sz="900" dirty="0">
                <a:solidFill>
                  <a:schemeClr val="tx1">
                    <a:lumMod val="75000"/>
                    <a:lumOff val="25000"/>
                  </a:schemeClr>
                </a:solidFill>
                <a:cs typeface="+mn-ea"/>
                <a:sym typeface="+mn-lt"/>
              </a:rPr>
              <a:t>SECURITY</a:t>
            </a:r>
          </a:p>
        </p:txBody>
      </p:sp>
    </p:spTree>
    <p:extLst>
      <p:ext uri="{BB962C8B-B14F-4D97-AF65-F5344CB8AC3E}">
        <p14:creationId xmlns:p14="http://schemas.microsoft.com/office/powerpoint/2010/main" val="756451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a16="http://schemas.microsoft.com/office/drawing/2014/main" id="{7AF149FF-612D-4225-BF77-EC98FE3C9D4C}"/>
              </a:ext>
            </a:extLst>
          </p:cNvPr>
          <p:cNvGrpSpPr/>
          <p:nvPr/>
        </p:nvGrpSpPr>
        <p:grpSpPr>
          <a:xfrm>
            <a:off x="1402279" y="271539"/>
            <a:ext cx="4421499" cy="1242573"/>
            <a:chOff x="627579" y="610573"/>
            <a:chExt cx="4421499" cy="1242573"/>
          </a:xfrm>
        </p:grpSpPr>
        <p:sp>
          <p:nvSpPr>
            <p:cNvPr id="73" name="矩形 72">
              <a:extLst>
                <a:ext uri="{FF2B5EF4-FFF2-40B4-BE49-F238E27FC236}">
                  <a16:creationId xmlns:a16="http://schemas.microsoft.com/office/drawing/2014/main" id="{F22391BB-AE6E-45C6-87E0-E8FF4F5B6B2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74" name="文本框 73">
              <a:extLst>
                <a:ext uri="{FF2B5EF4-FFF2-40B4-BE49-F238E27FC236}">
                  <a16:creationId xmlns:a16="http://schemas.microsoft.com/office/drawing/2014/main" id="{C0601041-19C0-498A-B75D-623D81BA7E1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75" name="直接连接符 74">
            <a:extLst>
              <a:ext uri="{FF2B5EF4-FFF2-40B4-BE49-F238E27FC236}">
                <a16:creationId xmlns:a16="http://schemas.microsoft.com/office/drawing/2014/main" id="{4F7CD1A8-0A3E-4322-BADD-8D34468C6AD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76" name="Rectangle 21">
            <a:extLst>
              <a:ext uri="{FF2B5EF4-FFF2-40B4-BE49-F238E27FC236}">
                <a16:creationId xmlns:a16="http://schemas.microsoft.com/office/drawing/2014/main" id="{D18E24EC-A4EE-479D-9A00-DF24F268DE5B}"/>
              </a:ext>
            </a:extLst>
          </p:cNvPr>
          <p:cNvSpPr>
            <a:spLocks/>
          </p:cNvSpPr>
          <p:nvPr/>
        </p:nvSpPr>
        <p:spPr bwMode="auto">
          <a:xfrm>
            <a:off x="1712366" y="4768158"/>
            <a:ext cx="96500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cs typeface="+mn-ea"/>
                <a:sym typeface="+mn-lt"/>
              </a:rPr>
              <a:t>BLACK PEOPLE</a:t>
            </a:r>
          </a:p>
        </p:txBody>
      </p:sp>
      <p:sp>
        <p:nvSpPr>
          <p:cNvPr id="77" name="Rectangle 27">
            <a:extLst>
              <a:ext uri="{FF2B5EF4-FFF2-40B4-BE49-F238E27FC236}">
                <a16:creationId xmlns:a16="http://schemas.microsoft.com/office/drawing/2014/main" id="{DA2555E0-78FC-46B1-A54B-52611D97B474}"/>
              </a:ext>
            </a:extLst>
          </p:cNvPr>
          <p:cNvSpPr>
            <a:spLocks/>
          </p:cNvSpPr>
          <p:nvPr/>
        </p:nvSpPr>
        <p:spPr bwMode="auto">
          <a:xfrm>
            <a:off x="1712366" y="5263582"/>
            <a:ext cx="11413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cs typeface="+mn-ea"/>
                <a:sym typeface="+mn-lt"/>
              </a:rPr>
              <a:t>HISPANIC PEOPLE</a:t>
            </a:r>
          </a:p>
        </p:txBody>
      </p:sp>
      <p:sp>
        <p:nvSpPr>
          <p:cNvPr id="81" name="Rectangle 28">
            <a:extLst>
              <a:ext uri="{FF2B5EF4-FFF2-40B4-BE49-F238E27FC236}">
                <a16:creationId xmlns:a16="http://schemas.microsoft.com/office/drawing/2014/main" id="{B62DE9EA-65EA-4CC4-BDF4-151A6BF36254}"/>
              </a:ext>
            </a:extLst>
          </p:cNvPr>
          <p:cNvSpPr>
            <a:spLocks/>
          </p:cNvSpPr>
          <p:nvPr/>
        </p:nvSpPr>
        <p:spPr bwMode="auto">
          <a:xfrm>
            <a:off x="1712366" y="4274692"/>
            <a:ext cx="95378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cs typeface="+mn-ea"/>
                <a:sym typeface="+mn-lt"/>
              </a:rPr>
              <a:t>WHITE PEOPLE</a:t>
            </a:r>
          </a:p>
        </p:txBody>
      </p:sp>
      <p:sp>
        <p:nvSpPr>
          <p:cNvPr id="82" name="Rectangle 29">
            <a:extLst>
              <a:ext uri="{FF2B5EF4-FFF2-40B4-BE49-F238E27FC236}">
                <a16:creationId xmlns:a16="http://schemas.microsoft.com/office/drawing/2014/main" id="{C7D6E412-DD09-43E0-B611-386B00C8E7EF}"/>
              </a:ext>
            </a:extLst>
          </p:cNvPr>
          <p:cNvSpPr/>
          <p:nvPr/>
        </p:nvSpPr>
        <p:spPr>
          <a:xfrm>
            <a:off x="1723517" y="509394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3" name="Rectangle 35">
            <a:extLst>
              <a:ext uri="{FF2B5EF4-FFF2-40B4-BE49-F238E27FC236}">
                <a16:creationId xmlns:a16="http://schemas.microsoft.com/office/drawing/2014/main" id="{39BE9118-0962-433E-A7CD-BEF3C9DE8765}"/>
              </a:ext>
            </a:extLst>
          </p:cNvPr>
          <p:cNvSpPr>
            <a:spLocks/>
          </p:cNvSpPr>
          <p:nvPr/>
        </p:nvSpPr>
        <p:spPr bwMode="auto">
          <a:xfrm>
            <a:off x="5530576" y="4564128"/>
            <a:ext cx="26770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cs typeface="+mn-ea"/>
                <a:sym typeface="+mn-lt"/>
              </a:rPr>
              <a:t>65 %</a:t>
            </a:r>
          </a:p>
        </p:txBody>
      </p:sp>
      <p:sp>
        <p:nvSpPr>
          <p:cNvPr id="84" name="Rectangle 36">
            <a:extLst>
              <a:ext uri="{FF2B5EF4-FFF2-40B4-BE49-F238E27FC236}">
                <a16:creationId xmlns:a16="http://schemas.microsoft.com/office/drawing/2014/main" id="{5C8E12F8-D484-4B1E-91F8-E6376324F7A8}"/>
              </a:ext>
            </a:extLst>
          </p:cNvPr>
          <p:cNvSpPr>
            <a:spLocks/>
          </p:cNvSpPr>
          <p:nvPr/>
        </p:nvSpPr>
        <p:spPr bwMode="auto">
          <a:xfrm>
            <a:off x="5525615" y="5058571"/>
            <a:ext cx="26770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cs typeface="+mn-ea"/>
                <a:sym typeface="+mn-lt"/>
              </a:rPr>
              <a:t>93 %</a:t>
            </a:r>
          </a:p>
        </p:txBody>
      </p:sp>
      <p:sp>
        <p:nvSpPr>
          <p:cNvPr id="85" name="Rectangle 37">
            <a:extLst>
              <a:ext uri="{FF2B5EF4-FFF2-40B4-BE49-F238E27FC236}">
                <a16:creationId xmlns:a16="http://schemas.microsoft.com/office/drawing/2014/main" id="{0A7464C1-A529-4682-A735-9A4938C9A55E}"/>
              </a:ext>
            </a:extLst>
          </p:cNvPr>
          <p:cNvSpPr/>
          <p:nvPr/>
        </p:nvSpPr>
        <p:spPr>
          <a:xfrm>
            <a:off x="1723796" y="5073002"/>
            <a:ext cx="2069221" cy="74531"/>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6" name="Rectangle 38">
            <a:extLst>
              <a:ext uri="{FF2B5EF4-FFF2-40B4-BE49-F238E27FC236}">
                <a16:creationId xmlns:a16="http://schemas.microsoft.com/office/drawing/2014/main" id="{58806158-D3D0-4667-B6A2-0AC1BF5739D9}"/>
              </a:ext>
            </a:extLst>
          </p:cNvPr>
          <p:cNvSpPr>
            <a:spLocks/>
          </p:cNvSpPr>
          <p:nvPr/>
        </p:nvSpPr>
        <p:spPr bwMode="auto">
          <a:xfrm>
            <a:off x="5524814" y="5553995"/>
            <a:ext cx="26770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cs typeface="+mn-ea"/>
                <a:sym typeface="+mn-lt"/>
              </a:rPr>
              <a:t>57 %</a:t>
            </a:r>
          </a:p>
        </p:txBody>
      </p:sp>
      <p:sp>
        <p:nvSpPr>
          <p:cNvPr id="87" name="Subtitle 2">
            <a:extLst>
              <a:ext uri="{FF2B5EF4-FFF2-40B4-BE49-F238E27FC236}">
                <a16:creationId xmlns:a16="http://schemas.microsoft.com/office/drawing/2014/main" id="{25BC6BC4-7106-4143-99ED-4AD172C8D301}"/>
              </a:ext>
            </a:extLst>
          </p:cNvPr>
          <p:cNvSpPr txBox="1">
            <a:spLocks/>
          </p:cNvSpPr>
          <p:nvPr/>
        </p:nvSpPr>
        <p:spPr>
          <a:xfrm>
            <a:off x="1591622" y="2636170"/>
            <a:ext cx="4581208" cy="11082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When selecting a typeface for body text, your primary concern should be readability. Don’t concern yourself with personality at this stage. I’m of the school of thought that believes that you’re better off mastering a few typeface.</a:t>
            </a:r>
          </a:p>
        </p:txBody>
      </p:sp>
      <p:sp>
        <p:nvSpPr>
          <p:cNvPr id="88" name="Rectangle 41">
            <a:extLst>
              <a:ext uri="{FF2B5EF4-FFF2-40B4-BE49-F238E27FC236}">
                <a16:creationId xmlns:a16="http://schemas.microsoft.com/office/drawing/2014/main" id="{5A4E0D9F-6BB4-492D-8ADE-473DC1464E0C}"/>
              </a:ext>
            </a:extLst>
          </p:cNvPr>
          <p:cNvSpPr/>
          <p:nvPr/>
        </p:nvSpPr>
        <p:spPr>
          <a:xfrm>
            <a:off x="1712366" y="4614255"/>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9" name="Rectangle 42">
            <a:extLst>
              <a:ext uri="{FF2B5EF4-FFF2-40B4-BE49-F238E27FC236}">
                <a16:creationId xmlns:a16="http://schemas.microsoft.com/office/drawing/2014/main" id="{FD4D3FB5-1083-4295-AB17-BB2253C9E481}"/>
              </a:ext>
            </a:extLst>
          </p:cNvPr>
          <p:cNvSpPr/>
          <p:nvPr/>
        </p:nvSpPr>
        <p:spPr>
          <a:xfrm>
            <a:off x="1723517" y="559526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0" name="Rectangle 43">
            <a:extLst>
              <a:ext uri="{FF2B5EF4-FFF2-40B4-BE49-F238E27FC236}">
                <a16:creationId xmlns:a16="http://schemas.microsoft.com/office/drawing/2014/main" id="{A938BC23-05D5-4750-8DEA-C1C97DFF5FF5}"/>
              </a:ext>
            </a:extLst>
          </p:cNvPr>
          <p:cNvSpPr/>
          <p:nvPr/>
        </p:nvSpPr>
        <p:spPr>
          <a:xfrm>
            <a:off x="1712366" y="4586792"/>
            <a:ext cx="2329213" cy="72626"/>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1" name="Rectangle 44">
            <a:extLst>
              <a:ext uri="{FF2B5EF4-FFF2-40B4-BE49-F238E27FC236}">
                <a16:creationId xmlns:a16="http://schemas.microsoft.com/office/drawing/2014/main" id="{B6CA631E-BFF1-410A-B53E-F843B774F442}"/>
              </a:ext>
            </a:extLst>
          </p:cNvPr>
          <p:cNvSpPr/>
          <p:nvPr/>
        </p:nvSpPr>
        <p:spPr>
          <a:xfrm>
            <a:off x="1723797" y="5575681"/>
            <a:ext cx="2069222" cy="72626"/>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pic>
        <p:nvPicPr>
          <p:cNvPr id="5" name="图片 4">
            <a:extLst>
              <a:ext uri="{FF2B5EF4-FFF2-40B4-BE49-F238E27FC236}">
                <a16:creationId xmlns:a16="http://schemas.microsoft.com/office/drawing/2014/main" id="{607FEB2D-3188-F806-8857-FB48364B42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1640" y="1142019"/>
            <a:ext cx="4290021" cy="4870987"/>
          </a:xfrm>
          <a:prstGeom prst="rect">
            <a:avLst/>
          </a:prstGeom>
        </p:spPr>
      </p:pic>
    </p:spTree>
    <p:extLst>
      <p:ext uri="{BB962C8B-B14F-4D97-AF65-F5344CB8AC3E}">
        <p14:creationId xmlns:p14="http://schemas.microsoft.com/office/powerpoint/2010/main" val="1534859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06EF968F-D061-4DB5-B15E-619801CE8502}"/>
              </a:ext>
            </a:extLst>
          </p:cNvPr>
          <p:cNvSpPr txBox="1"/>
          <p:nvPr/>
        </p:nvSpPr>
        <p:spPr>
          <a:xfrm>
            <a:off x="2994332" y="2675389"/>
            <a:ext cx="8819536" cy="1200329"/>
          </a:xfrm>
          <a:prstGeom prst="rect">
            <a:avLst/>
          </a:prstGeom>
          <a:noFill/>
        </p:spPr>
        <p:txBody>
          <a:bodyPr wrap="square" rtlCol="0">
            <a:spAutoFit/>
          </a:bodyPr>
          <a:lstStyle/>
          <a:p>
            <a:pPr algn="ctr">
              <a:tabLst>
                <a:tab pos="5108575" algn="l"/>
              </a:tabLst>
            </a:pPr>
            <a:r>
              <a:rPr lang="en-US" altLang="zh-CN" sz="7200" dirty="0">
                <a:solidFill>
                  <a:schemeClr val="tx1">
                    <a:lumMod val="75000"/>
                    <a:lumOff val="25000"/>
                  </a:schemeClr>
                </a:solidFill>
                <a:cs typeface="+mn-ea"/>
                <a:sym typeface="+mn-lt"/>
              </a:rPr>
              <a:t>Thank you</a:t>
            </a:r>
            <a:endParaRPr lang="zh-CN" altLang="en-US" sz="7200" dirty="0">
              <a:solidFill>
                <a:schemeClr val="tx1">
                  <a:lumMod val="75000"/>
                  <a:lumOff val="25000"/>
                </a:schemeClr>
              </a:solidFill>
              <a:cs typeface="+mn-ea"/>
              <a:sym typeface="+mn-lt"/>
            </a:endParaRPr>
          </a:p>
        </p:txBody>
      </p:sp>
      <p:sp>
        <p:nvSpPr>
          <p:cNvPr id="7" name="文本框 6">
            <a:extLst>
              <a:ext uri="{FF2B5EF4-FFF2-40B4-BE49-F238E27FC236}">
                <a16:creationId xmlns:a16="http://schemas.microsoft.com/office/drawing/2014/main" id="{DEBC254B-EDC2-4030-98D7-35B98530FB47}"/>
              </a:ext>
            </a:extLst>
          </p:cNvPr>
          <p:cNvSpPr txBox="1"/>
          <p:nvPr/>
        </p:nvSpPr>
        <p:spPr>
          <a:xfrm>
            <a:off x="5216679" y="3936233"/>
            <a:ext cx="4374843" cy="461665"/>
          </a:xfrm>
          <a:prstGeom prst="rect">
            <a:avLst/>
          </a:prstGeom>
          <a:noFill/>
        </p:spPr>
        <p:txBody>
          <a:bodyPr wrap="square" rtlCol="0">
            <a:spAutoFit/>
          </a:bodyPr>
          <a:lstStyle/>
          <a:p>
            <a:pPr algn="ctr">
              <a:tabLst>
                <a:tab pos="5108575" algn="l"/>
              </a:tabLst>
            </a:pPr>
            <a:r>
              <a:rPr lang="zh-CN" altLang="en-US" sz="2400" dirty="0">
                <a:solidFill>
                  <a:schemeClr val="tx1">
                    <a:lumMod val="85000"/>
                    <a:lumOff val="15000"/>
                  </a:schemeClr>
                </a:solidFill>
                <a:cs typeface="+mn-ea"/>
                <a:sym typeface="+mn-lt"/>
              </a:rPr>
              <a:t>谢谢观看</a:t>
            </a:r>
          </a:p>
        </p:txBody>
      </p:sp>
    </p:spTree>
    <p:extLst>
      <p:ext uri="{BB962C8B-B14F-4D97-AF65-F5344CB8AC3E}">
        <p14:creationId xmlns:p14="http://schemas.microsoft.com/office/powerpoint/2010/main" val="1456558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FC1098F-A0DE-4DAF-570E-F2442E1A484C}"/>
              </a:ext>
            </a:extLst>
          </p:cNvPr>
          <p:cNvSpPr txBox="1"/>
          <p:nvPr/>
        </p:nvSpPr>
        <p:spPr>
          <a:xfrm>
            <a:off x="3149600" y="1892300"/>
            <a:ext cx="5275803"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419233344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FC0DF1-3BD7-46FE-9BAC-200D0E40856E}"/>
              </a:ext>
            </a:extLst>
          </p:cNvPr>
          <p:cNvSpPr/>
          <p:nvPr/>
        </p:nvSpPr>
        <p:spPr>
          <a:xfrm>
            <a:off x="1621375"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cs typeface="+mn-ea"/>
                <a:sym typeface="+mn-lt"/>
              </a:rPr>
              <a:t>01</a:t>
            </a:r>
            <a:endParaRPr lang="zh-CN" altLang="en-US" sz="19900" b="1" dirty="0">
              <a:solidFill>
                <a:srgbClr val="79886C"/>
              </a:solidFill>
              <a:cs typeface="+mn-ea"/>
              <a:sym typeface="+mn-lt"/>
            </a:endParaRPr>
          </a:p>
        </p:txBody>
      </p:sp>
      <p:grpSp>
        <p:nvGrpSpPr>
          <p:cNvPr id="8" name="组合 7">
            <a:extLst>
              <a:ext uri="{FF2B5EF4-FFF2-40B4-BE49-F238E27FC236}">
                <a16:creationId xmlns:a16="http://schemas.microsoft.com/office/drawing/2014/main" id="{7EC22192-9A57-4389-8444-46A6523791F3}"/>
              </a:ext>
            </a:extLst>
          </p:cNvPr>
          <p:cNvGrpSpPr/>
          <p:nvPr/>
        </p:nvGrpSpPr>
        <p:grpSpPr>
          <a:xfrm>
            <a:off x="5341040" y="2718954"/>
            <a:ext cx="4022035" cy="1600438"/>
            <a:chOff x="6096000" y="3616932"/>
            <a:chExt cx="4022035" cy="1600438"/>
          </a:xfrm>
        </p:grpSpPr>
        <p:sp>
          <p:nvSpPr>
            <p:cNvPr id="3" name="文本框 2">
              <a:extLst>
                <a:ext uri="{FF2B5EF4-FFF2-40B4-BE49-F238E27FC236}">
                  <a16:creationId xmlns:a16="http://schemas.microsoft.com/office/drawing/2014/main" id="{9138BC60-274D-4062-9FF4-4F610A8A26B7}"/>
                </a:ext>
              </a:extLst>
            </p:cNvPr>
            <p:cNvSpPr txBox="1"/>
            <p:nvPr/>
          </p:nvSpPr>
          <p:spPr>
            <a:xfrm>
              <a:off x="6096000" y="3616932"/>
              <a:ext cx="2625477" cy="584775"/>
            </a:xfrm>
            <a:prstGeom prst="rect">
              <a:avLst/>
            </a:prstGeom>
            <a:noFill/>
          </p:spPr>
          <p:txBody>
            <a:bodyPr wrap="square" rtlCol="0">
              <a:spAutoFit/>
            </a:bodyPr>
            <a:lstStyle/>
            <a:p>
              <a:r>
                <a:rPr lang="zh-CN" altLang="en-US" sz="3200" dirty="0">
                  <a:cs typeface="+mn-ea"/>
                  <a:sym typeface="+mn-lt"/>
                </a:rPr>
                <a:t>请输入标题</a:t>
              </a:r>
            </a:p>
          </p:txBody>
        </p:sp>
        <p:sp>
          <p:nvSpPr>
            <p:cNvPr id="4" name="文本框 3">
              <a:extLst>
                <a:ext uri="{FF2B5EF4-FFF2-40B4-BE49-F238E27FC236}">
                  <a16:creationId xmlns:a16="http://schemas.microsoft.com/office/drawing/2014/main" id="{12FBEA3A-2F1B-479D-BFA3-6E31D2E6E560}"/>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Click on the input subtitle</a:t>
              </a:r>
              <a:endParaRPr lang="zh-CN" altLang="en-US" sz="2000" dirty="0">
                <a:solidFill>
                  <a:schemeClr val="tx1">
                    <a:lumMod val="75000"/>
                    <a:lumOff val="25000"/>
                  </a:schemeClr>
                </a:solidFill>
                <a:cs typeface="+mn-ea"/>
                <a:sym typeface="+mn-lt"/>
              </a:endParaRPr>
            </a:p>
          </p:txBody>
        </p:sp>
        <p:sp>
          <p:nvSpPr>
            <p:cNvPr id="7" name="文本框 6">
              <a:extLst>
                <a:ext uri="{FF2B5EF4-FFF2-40B4-BE49-F238E27FC236}">
                  <a16:creationId xmlns:a16="http://schemas.microsoft.com/office/drawing/2014/main" id="{6A1F16B4-A071-4EF6-9DEF-30FD6072FA4E}"/>
                </a:ext>
              </a:extLst>
            </p:cNvPr>
            <p:cNvSpPr txBox="1"/>
            <p:nvPr/>
          </p:nvSpPr>
          <p:spPr>
            <a:xfrm>
              <a:off x="6096000" y="4601817"/>
              <a:ext cx="40220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a:t>
              </a:r>
              <a:endParaRPr lang="zh-CN" altLang="en-US" sz="1200" dirty="0">
                <a:cs typeface="+mn-ea"/>
                <a:sym typeface="+mn-lt"/>
              </a:endParaRPr>
            </a:p>
          </p:txBody>
        </p:sp>
      </p:grpSp>
      <p:cxnSp>
        <p:nvCxnSpPr>
          <p:cNvPr id="10" name="直接连接符 9">
            <a:extLst>
              <a:ext uri="{FF2B5EF4-FFF2-40B4-BE49-F238E27FC236}">
                <a16:creationId xmlns:a16="http://schemas.microsoft.com/office/drawing/2014/main" id="{D2A556D5-E1BF-4090-8DB2-E7FDB6F49EE6}"/>
              </a:ext>
            </a:extLst>
          </p:cNvPr>
          <p:cNvCxnSpPr/>
          <p:nvPr/>
        </p:nvCxnSpPr>
        <p:spPr>
          <a:xfrm>
            <a:off x="5341040"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999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a16="http://schemas.microsoft.com/office/drawing/2014/main" id="{5112BD88-6DFA-4071-B6B7-A4D4932085C7}"/>
              </a:ext>
            </a:extLst>
          </p:cNvPr>
          <p:cNvSpPr/>
          <p:nvPr/>
        </p:nvSpPr>
        <p:spPr>
          <a:xfrm>
            <a:off x="1554160" y="4341876"/>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a:extLst>
              <a:ext uri="{FF2B5EF4-FFF2-40B4-BE49-F238E27FC236}">
                <a16:creationId xmlns:a16="http://schemas.microsoft.com/office/drawing/2014/main" id="{1B3EB53E-71AA-4140-95A0-296C3B4DEC90}"/>
              </a:ext>
            </a:extLst>
          </p:cNvPr>
          <p:cNvSpPr/>
          <p:nvPr/>
        </p:nvSpPr>
        <p:spPr>
          <a:xfrm>
            <a:off x="1554160" y="2897734"/>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C819716-C759-4DCE-A2E7-6D321364C105}"/>
              </a:ext>
            </a:extLst>
          </p:cNvPr>
          <p:cNvGrpSpPr/>
          <p:nvPr/>
        </p:nvGrpSpPr>
        <p:grpSpPr>
          <a:xfrm>
            <a:off x="1402279" y="271539"/>
            <a:ext cx="4421499" cy="1242573"/>
            <a:chOff x="627579" y="610573"/>
            <a:chExt cx="4421499" cy="1242573"/>
          </a:xfrm>
        </p:grpSpPr>
        <p:sp>
          <p:nvSpPr>
            <p:cNvPr id="6" name="矩形 5">
              <a:extLst>
                <a:ext uri="{FF2B5EF4-FFF2-40B4-BE49-F238E27FC236}">
                  <a16:creationId xmlns:a16="http://schemas.microsoft.com/office/drawing/2014/main" id="{ED157A8B-A460-43E6-9945-237B2F0B9B9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7" name="文本框 6">
              <a:extLst>
                <a:ext uri="{FF2B5EF4-FFF2-40B4-BE49-F238E27FC236}">
                  <a16:creationId xmlns:a16="http://schemas.microsoft.com/office/drawing/2014/main" id="{59729ACA-F283-4C26-AD0C-21BEA64006E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sp>
        <p:nvSpPr>
          <p:cNvPr id="10" name="矩形 9">
            <a:extLst>
              <a:ext uri="{FF2B5EF4-FFF2-40B4-BE49-F238E27FC236}">
                <a16:creationId xmlns:a16="http://schemas.microsoft.com/office/drawing/2014/main" id="{C6C9F8DA-D213-441A-A5D0-F59E9A6AB401}"/>
              </a:ext>
            </a:extLst>
          </p:cNvPr>
          <p:cNvSpPr/>
          <p:nvPr/>
        </p:nvSpPr>
        <p:spPr>
          <a:xfrm>
            <a:off x="6739730" y="2239988"/>
            <a:ext cx="5156110" cy="345807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a:extLst>
              <a:ext uri="{FF2B5EF4-FFF2-40B4-BE49-F238E27FC236}">
                <a16:creationId xmlns:a16="http://schemas.microsoft.com/office/drawing/2014/main" id="{46CCCFDD-EEE1-4E77-8C4F-64532BC08EBC}"/>
              </a:ext>
            </a:extLst>
          </p:cNvPr>
          <p:cNvGrpSpPr/>
          <p:nvPr/>
        </p:nvGrpSpPr>
        <p:grpSpPr>
          <a:xfrm>
            <a:off x="1672735" y="2572807"/>
            <a:ext cx="4929250" cy="3230877"/>
            <a:chOff x="6600335" y="1152511"/>
            <a:chExt cx="4929250" cy="3230877"/>
          </a:xfrm>
        </p:grpSpPr>
        <p:grpSp>
          <p:nvGrpSpPr>
            <p:cNvPr id="21" name="组合 20">
              <a:extLst>
                <a:ext uri="{FF2B5EF4-FFF2-40B4-BE49-F238E27FC236}">
                  <a16:creationId xmlns:a16="http://schemas.microsoft.com/office/drawing/2014/main" id="{D71A3D88-EAA3-4813-8878-4D9CF0AF6997}"/>
                </a:ext>
              </a:extLst>
            </p:cNvPr>
            <p:cNvGrpSpPr/>
            <p:nvPr/>
          </p:nvGrpSpPr>
          <p:grpSpPr>
            <a:xfrm>
              <a:off x="6600335" y="1152511"/>
              <a:ext cx="4929250" cy="1520035"/>
              <a:chOff x="6600335" y="1152511"/>
              <a:chExt cx="4929250" cy="1520035"/>
            </a:xfrm>
          </p:grpSpPr>
          <p:pic>
            <p:nvPicPr>
              <p:cNvPr id="12" name="图形 11" descr="显示器">
                <a:extLst>
                  <a:ext uri="{FF2B5EF4-FFF2-40B4-BE49-F238E27FC236}">
                    <a16:creationId xmlns:a16="http://schemas.microsoft.com/office/drawing/2014/main" id="{F06B98D9-6E5A-4B78-91D6-4F386BF06E8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00335" y="1592367"/>
                <a:ext cx="391834" cy="391834"/>
              </a:xfrm>
              <a:prstGeom prst="rect">
                <a:avLst/>
              </a:prstGeom>
            </p:spPr>
          </p:pic>
          <p:grpSp>
            <p:nvGrpSpPr>
              <p:cNvPr id="15" name="组合 14">
                <a:extLst>
                  <a:ext uri="{FF2B5EF4-FFF2-40B4-BE49-F238E27FC236}">
                    <a16:creationId xmlns:a16="http://schemas.microsoft.com/office/drawing/2014/main" id="{08FCE35D-C4D1-4153-833B-9090F9AFE969}"/>
                  </a:ext>
                </a:extLst>
              </p:cNvPr>
              <p:cNvGrpSpPr/>
              <p:nvPr/>
            </p:nvGrpSpPr>
            <p:grpSpPr>
              <a:xfrm>
                <a:off x="7287782" y="1152511"/>
                <a:ext cx="4241803" cy="1520035"/>
                <a:chOff x="6614769" y="784887"/>
                <a:chExt cx="4241803" cy="1520035"/>
              </a:xfrm>
            </p:grpSpPr>
            <p:sp>
              <p:nvSpPr>
                <p:cNvPr id="16" name="副标题 2">
                  <a:extLst>
                    <a:ext uri="{FF2B5EF4-FFF2-40B4-BE49-F238E27FC236}">
                      <a16:creationId xmlns:a16="http://schemas.microsoft.com/office/drawing/2014/main" id="{E9EEE502-492C-4D16-B626-8E70DF978AF0}"/>
                    </a:ext>
                  </a:extLst>
                </p:cNvPr>
                <p:cNvSpPr txBox="1">
                  <a:spLocks/>
                </p:cNvSpPr>
                <p:nvPr/>
              </p:nvSpPr>
              <p:spPr>
                <a:xfrm>
                  <a:off x="6614769" y="784887"/>
                  <a:ext cx="4241803" cy="471200"/>
                </a:xfrm>
                <a:prstGeom prst="rect">
                  <a:avLst/>
                </a:prstGeom>
                <a:noFill/>
                <a:effectLst/>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cs typeface="+mn-ea"/>
                      <a:sym typeface="+mn-lt"/>
                    </a:rPr>
                    <a:t>CLICK ON THE INPUT SUBTITLE</a:t>
                  </a:r>
                  <a:endParaRPr lang="zh-CN" altLang="en-US" sz="2400" dirty="0">
                    <a:cs typeface="+mn-ea"/>
                    <a:sym typeface="+mn-lt"/>
                  </a:endParaRPr>
                </a:p>
              </p:txBody>
            </p:sp>
            <p:sp>
              <p:nvSpPr>
                <p:cNvPr id="17" name="文本框 16">
                  <a:extLst>
                    <a:ext uri="{FF2B5EF4-FFF2-40B4-BE49-F238E27FC236}">
                      <a16:creationId xmlns:a16="http://schemas.microsoft.com/office/drawing/2014/main" id="{07048EF6-5E17-46FA-930E-20B81A036B67}"/>
                    </a:ext>
                  </a:extLst>
                </p:cNvPr>
                <p:cNvSpPr txBox="1"/>
                <p:nvPr/>
              </p:nvSpPr>
              <p:spPr>
                <a:xfrm>
                  <a:off x="6614769" y="1137230"/>
                  <a:ext cx="4241803" cy="1167692"/>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 Click here to add text Click here to add text Click here to add text</a:t>
                  </a:r>
                  <a:endParaRPr lang="zh-CN" altLang="en-US" sz="1200" dirty="0">
                    <a:cs typeface="+mn-ea"/>
                    <a:sym typeface="+mn-lt"/>
                  </a:endParaRPr>
                </a:p>
              </p:txBody>
            </p:sp>
          </p:grpSp>
        </p:grpSp>
        <p:grpSp>
          <p:nvGrpSpPr>
            <p:cNvPr id="22" name="组合 21">
              <a:extLst>
                <a:ext uri="{FF2B5EF4-FFF2-40B4-BE49-F238E27FC236}">
                  <a16:creationId xmlns:a16="http://schemas.microsoft.com/office/drawing/2014/main" id="{40178EB0-CEDF-4F6A-925E-01C6E59AF4C1}"/>
                </a:ext>
              </a:extLst>
            </p:cNvPr>
            <p:cNvGrpSpPr/>
            <p:nvPr/>
          </p:nvGrpSpPr>
          <p:grpSpPr>
            <a:xfrm>
              <a:off x="6600335" y="2859225"/>
              <a:ext cx="4929250" cy="1524163"/>
              <a:chOff x="6600335" y="2859225"/>
              <a:chExt cx="4929250" cy="1524163"/>
            </a:xfrm>
          </p:grpSpPr>
          <p:pic>
            <p:nvPicPr>
              <p:cNvPr id="14" name="图形 13" descr="智能手机">
                <a:extLst>
                  <a:ext uri="{FF2B5EF4-FFF2-40B4-BE49-F238E27FC236}">
                    <a16:creationId xmlns:a16="http://schemas.microsoft.com/office/drawing/2014/main" id="{835ADCBD-E695-4FB7-A734-AA707DCC910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600335" y="3074609"/>
                <a:ext cx="391834" cy="331095"/>
              </a:xfrm>
              <a:prstGeom prst="rect">
                <a:avLst/>
              </a:prstGeom>
            </p:spPr>
          </p:pic>
          <p:grpSp>
            <p:nvGrpSpPr>
              <p:cNvPr id="18" name="组合 17">
                <a:extLst>
                  <a:ext uri="{FF2B5EF4-FFF2-40B4-BE49-F238E27FC236}">
                    <a16:creationId xmlns:a16="http://schemas.microsoft.com/office/drawing/2014/main" id="{D6AB1EF8-CEDF-448B-88E1-6EA0568695BA}"/>
                  </a:ext>
                </a:extLst>
              </p:cNvPr>
              <p:cNvGrpSpPr/>
              <p:nvPr/>
            </p:nvGrpSpPr>
            <p:grpSpPr>
              <a:xfrm>
                <a:off x="7287782" y="2859225"/>
                <a:ext cx="4241803" cy="1524163"/>
                <a:chOff x="6614769" y="120359"/>
                <a:chExt cx="4241803" cy="1524163"/>
              </a:xfrm>
            </p:grpSpPr>
            <p:sp>
              <p:nvSpPr>
                <p:cNvPr id="19" name="副标题 2">
                  <a:extLst>
                    <a:ext uri="{FF2B5EF4-FFF2-40B4-BE49-F238E27FC236}">
                      <a16:creationId xmlns:a16="http://schemas.microsoft.com/office/drawing/2014/main" id="{BA6A0BE4-9DEE-4A80-90C0-1EED954DE84C}"/>
                    </a:ext>
                  </a:extLst>
                </p:cNvPr>
                <p:cNvSpPr txBox="1">
                  <a:spLocks/>
                </p:cNvSpPr>
                <p:nvPr/>
              </p:nvSpPr>
              <p:spPr>
                <a:xfrm>
                  <a:off x="6614769" y="120359"/>
                  <a:ext cx="4241803" cy="471200"/>
                </a:xfrm>
                <a:prstGeom prst="rect">
                  <a:avLst/>
                </a:prstGeom>
                <a:noFill/>
                <a:effectLst/>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cs typeface="+mn-ea"/>
                      <a:sym typeface="+mn-lt"/>
                    </a:rPr>
                    <a:t>CLICK ON THE INPUT SUBTITLE</a:t>
                  </a:r>
                  <a:endParaRPr lang="zh-CN" altLang="en-US" sz="2400" dirty="0">
                    <a:cs typeface="+mn-ea"/>
                    <a:sym typeface="+mn-lt"/>
                  </a:endParaRPr>
                </a:p>
              </p:txBody>
            </p:sp>
            <p:sp>
              <p:nvSpPr>
                <p:cNvPr id="20" name="文本框 19">
                  <a:extLst>
                    <a:ext uri="{FF2B5EF4-FFF2-40B4-BE49-F238E27FC236}">
                      <a16:creationId xmlns:a16="http://schemas.microsoft.com/office/drawing/2014/main" id="{212DFD18-A70C-4494-B2D1-1F05C69A8403}"/>
                    </a:ext>
                  </a:extLst>
                </p:cNvPr>
                <p:cNvSpPr txBox="1"/>
                <p:nvPr/>
              </p:nvSpPr>
              <p:spPr>
                <a:xfrm>
                  <a:off x="6614769" y="476830"/>
                  <a:ext cx="4241803" cy="1167692"/>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 Click here to add text Click here to add text Click here to add text</a:t>
                  </a:r>
                  <a:endParaRPr lang="zh-CN" altLang="en-US" sz="1200" dirty="0">
                    <a:cs typeface="+mn-ea"/>
                    <a:sym typeface="+mn-lt"/>
                  </a:endParaRPr>
                </a:p>
              </p:txBody>
            </p:sp>
          </p:grpSp>
        </p:grpSp>
      </p:grpSp>
      <p:cxnSp>
        <p:nvCxnSpPr>
          <p:cNvPr id="3" name="直接连接符 2">
            <a:extLst>
              <a:ext uri="{FF2B5EF4-FFF2-40B4-BE49-F238E27FC236}">
                <a16:creationId xmlns:a16="http://schemas.microsoft.com/office/drawing/2014/main" id="{C17F2E13-F6CD-4142-B37B-755265D316E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042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descr="便携式计算机">
            <a:extLst>
              <a:ext uri="{FF2B5EF4-FFF2-40B4-BE49-F238E27FC236}">
                <a16:creationId xmlns:a16="http://schemas.microsoft.com/office/drawing/2014/main" id="{43B710B6-3BE9-4E68-88E9-1540A06C203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4501" y="2763306"/>
            <a:ext cx="613130" cy="613130"/>
          </a:xfrm>
          <a:prstGeom prst="rect">
            <a:avLst/>
          </a:prstGeom>
        </p:spPr>
      </p:pic>
      <p:pic>
        <p:nvPicPr>
          <p:cNvPr id="18" name="图形 17" descr="显示器">
            <a:extLst>
              <a:ext uri="{FF2B5EF4-FFF2-40B4-BE49-F238E27FC236}">
                <a16:creationId xmlns:a16="http://schemas.microsoft.com/office/drawing/2014/main" id="{5C60A4A5-2E32-4A1E-A62E-9A4DBB72BFE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94248" y="2763306"/>
            <a:ext cx="613130" cy="613130"/>
          </a:xfrm>
          <a:prstGeom prst="rect">
            <a:avLst/>
          </a:prstGeom>
        </p:spPr>
      </p:pic>
      <p:pic>
        <p:nvPicPr>
          <p:cNvPr id="20" name="图形 19" descr="智能手机">
            <a:extLst>
              <a:ext uri="{FF2B5EF4-FFF2-40B4-BE49-F238E27FC236}">
                <a16:creationId xmlns:a16="http://schemas.microsoft.com/office/drawing/2014/main" id="{2EAF7413-8A9F-42DD-AA7F-14C02B20563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108259" y="2763306"/>
            <a:ext cx="613130" cy="613130"/>
          </a:xfrm>
          <a:prstGeom prst="rect">
            <a:avLst/>
          </a:prstGeom>
        </p:spPr>
      </p:pic>
      <p:pic>
        <p:nvPicPr>
          <p:cNvPr id="22" name="图形 21" descr="平板电脑">
            <a:extLst>
              <a:ext uri="{FF2B5EF4-FFF2-40B4-BE49-F238E27FC236}">
                <a16:creationId xmlns:a16="http://schemas.microsoft.com/office/drawing/2014/main" id="{ECF809E5-4C98-4C51-92A8-C6D25B849C3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335311" y="2763306"/>
            <a:ext cx="613130" cy="613130"/>
          </a:xfrm>
          <a:prstGeom prst="rect">
            <a:avLst/>
          </a:prstGeom>
        </p:spPr>
      </p:pic>
      <p:sp>
        <p:nvSpPr>
          <p:cNvPr id="24" name="矩形 23">
            <a:extLst>
              <a:ext uri="{FF2B5EF4-FFF2-40B4-BE49-F238E27FC236}">
                <a16:creationId xmlns:a16="http://schemas.microsoft.com/office/drawing/2014/main" id="{799E0D82-F38F-40AA-A020-2BB3209EEC0C}"/>
              </a:ext>
            </a:extLst>
          </p:cNvPr>
          <p:cNvSpPr/>
          <p:nvPr/>
        </p:nvSpPr>
        <p:spPr>
          <a:xfrm>
            <a:off x="184928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cs typeface="+mn-ea"/>
                <a:sym typeface="+mn-lt"/>
              </a:rPr>
              <a:t>SUBTITLE</a:t>
            </a:r>
            <a:endParaRPr lang="zh-CN" altLang="en-US" sz="3200" dirty="0">
              <a:solidFill>
                <a:schemeClr val="tx1"/>
              </a:solidFill>
              <a:cs typeface="+mn-ea"/>
              <a:sym typeface="+mn-lt"/>
            </a:endParaRPr>
          </a:p>
        </p:txBody>
      </p:sp>
      <p:sp>
        <p:nvSpPr>
          <p:cNvPr id="25" name="矩形 24">
            <a:extLst>
              <a:ext uri="{FF2B5EF4-FFF2-40B4-BE49-F238E27FC236}">
                <a16:creationId xmlns:a16="http://schemas.microsoft.com/office/drawing/2014/main" id="{015BCB6D-0503-4139-9F55-D0AF79231663}"/>
              </a:ext>
            </a:extLst>
          </p:cNvPr>
          <p:cNvSpPr/>
          <p:nvPr/>
        </p:nvSpPr>
        <p:spPr>
          <a:xfrm>
            <a:off x="4108162"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cs typeface="+mn-ea"/>
                <a:sym typeface="+mn-lt"/>
              </a:rPr>
              <a:t>SUBTITLE</a:t>
            </a:r>
            <a:endParaRPr lang="zh-CN" altLang="en-US" sz="3200" dirty="0">
              <a:solidFill>
                <a:schemeClr val="tx1"/>
              </a:solidFill>
              <a:cs typeface="+mn-ea"/>
              <a:sym typeface="+mn-lt"/>
            </a:endParaRPr>
          </a:p>
        </p:txBody>
      </p:sp>
      <p:sp>
        <p:nvSpPr>
          <p:cNvPr id="26" name="矩形 25">
            <a:extLst>
              <a:ext uri="{FF2B5EF4-FFF2-40B4-BE49-F238E27FC236}">
                <a16:creationId xmlns:a16="http://schemas.microsoft.com/office/drawing/2014/main" id="{4C9120DB-61F4-4EA7-A44E-6B92BD732B13}"/>
              </a:ext>
            </a:extLst>
          </p:cNvPr>
          <p:cNvSpPr/>
          <p:nvPr/>
        </p:nvSpPr>
        <p:spPr>
          <a:xfrm>
            <a:off x="6333043"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cs typeface="+mn-ea"/>
                <a:sym typeface="+mn-lt"/>
              </a:rPr>
              <a:t>SUBTITLE</a:t>
            </a:r>
            <a:endParaRPr lang="zh-CN" altLang="en-US" sz="3200" dirty="0">
              <a:solidFill>
                <a:schemeClr val="tx1"/>
              </a:solidFill>
              <a:cs typeface="+mn-ea"/>
              <a:sym typeface="+mn-lt"/>
            </a:endParaRPr>
          </a:p>
        </p:txBody>
      </p:sp>
      <p:sp>
        <p:nvSpPr>
          <p:cNvPr id="27" name="矩形 26">
            <a:extLst>
              <a:ext uri="{FF2B5EF4-FFF2-40B4-BE49-F238E27FC236}">
                <a16:creationId xmlns:a16="http://schemas.microsoft.com/office/drawing/2014/main" id="{E1B4EE14-D320-4D30-BE23-651EAEF16F52}"/>
              </a:ext>
            </a:extLst>
          </p:cNvPr>
          <p:cNvSpPr/>
          <p:nvPr/>
        </p:nvSpPr>
        <p:spPr>
          <a:xfrm>
            <a:off x="856009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cs typeface="+mn-ea"/>
                <a:sym typeface="+mn-lt"/>
              </a:rPr>
              <a:t>SUBTITLE</a:t>
            </a:r>
            <a:endParaRPr lang="zh-CN" altLang="en-US" sz="3200" dirty="0">
              <a:solidFill>
                <a:schemeClr val="tx1"/>
              </a:solidFill>
              <a:cs typeface="+mn-ea"/>
              <a:sym typeface="+mn-lt"/>
            </a:endParaRPr>
          </a:p>
        </p:txBody>
      </p:sp>
      <p:grpSp>
        <p:nvGrpSpPr>
          <p:cNvPr id="37" name="组合 36">
            <a:extLst>
              <a:ext uri="{FF2B5EF4-FFF2-40B4-BE49-F238E27FC236}">
                <a16:creationId xmlns:a16="http://schemas.microsoft.com/office/drawing/2014/main" id="{0951E125-E1BE-4C8E-8CC6-9100D365F0B6}"/>
              </a:ext>
            </a:extLst>
          </p:cNvPr>
          <p:cNvGrpSpPr/>
          <p:nvPr/>
        </p:nvGrpSpPr>
        <p:grpSpPr>
          <a:xfrm>
            <a:off x="1801011" y="2219524"/>
            <a:ext cx="8996378" cy="2313824"/>
            <a:chOff x="491566" y="2209243"/>
            <a:chExt cx="10471295" cy="2693166"/>
          </a:xfrm>
        </p:grpSpPr>
        <p:grpSp>
          <p:nvGrpSpPr>
            <p:cNvPr id="31" name="组合 30">
              <a:extLst>
                <a:ext uri="{FF2B5EF4-FFF2-40B4-BE49-F238E27FC236}">
                  <a16:creationId xmlns:a16="http://schemas.microsoft.com/office/drawing/2014/main" id="{5EA4CAC2-8303-425E-A654-9A71FD183630}"/>
                </a:ext>
              </a:extLst>
            </p:cNvPr>
            <p:cNvGrpSpPr/>
            <p:nvPr/>
          </p:nvGrpSpPr>
          <p:grpSpPr>
            <a:xfrm>
              <a:off x="491566" y="2210543"/>
              <a:ext cx="10471295" cy="2691866"/>
              <a:chOff x="491566" y="2210543"/>
              <a:chExt cx="10471295" cy="2691866"/>
            </a:xfrm>
            <a:blipFill dpi="0" rotWithShape="1">
              <a:blip/>
              <a:srcRect/>
              <a:stretch>
                <a:fillRect/>
              </a:stretch>
            </a:blipFill>
          </p:grpSpPr>
          <p:sp>
            <p:nvSpPr>
              <p:cNvPr id="6" name="空心弧 5">
                <a:extLst>
                  <a:ext uri="{FF2B5EF4-FFF2-40B4-BE49-F238E27FC236}">
                    <a16:creationId xmlns:a16="http://schemas.microsoft.com/office/drawing/2014/main" id="{D7B85CA2-BA62-48FC-B7D5-EE000F9A0B2B}"/>
                  </a:ext>
                </a:extLst>
              </p:cNvPr>
              <p:cNvSpPr/>
              <p:nvPr/>
            </p:nvSpPr>
            <p:spPr>
              <a:xfrm>
                <a:off x="827099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28" name="空心弧 27">
                <a:extLst>
                  <a:ext uri="{FF2B5EF4-FFF2-40B4-BE49-F238E27FC236}">
                    <a16:creationId xmlns:a16="http://schemas.microsoft.com/office/drawing/2014/main" id="{8921C1CD-5F05-4A17-8177-77145094E4E1}"/>
                  </a:ext>
                </a:extLst>
              </p:cNvPr>
              <p:cNvSpPr/>
              <p:nvPr/>
            </p:nvSpPr>
            <p:spPr>
              <a:xfrm>
                <a:off x="567042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29" name="空心弧 28">
                <a:extLst>
                  <a:ext uri="{FF2B5EF4-FFF2-40B4-BE49-F238E27FC236}">
                    <a16:creationId xmlns:a16="http://schemas.microsoft.com/office/drawing/2014/main" id="{90FEF2DD-0DF2-4150-9C31-84A3DB9E1B8D}"/>
                  </a:ext>
                </a:extLst>
              </p:cNvPr>
              <p:cNvSpPr/>
              <p:nvPr/>
            </p:nvSpPr>
            <p:spPr>
              <a:xfrm>
                <a:off x="309565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0" name="空心弧 29">
                <a:extLst>
                  <a:ext uri="{FF2B5EF4-FFF2-40B4-BE49-F238E27FC236}">
                    <a16:creationId xmlns:a16="http://schemas.microsoft.com/office/drawing/2014/main" id="{8D51B807-FBD9-4A07-9E12-A4D9E682C982}"/>
                  </a:ext>
                </a:extLst>
              </p:cNvPr>
              <p:cNvSpPr/>
              <p:nvPr/>
            </p:nvSpPr>
            <p:spPr>
              <a:xfrm>
                <a:off x="49156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cs typeface="+mn-ea"/>
                  <a:sym typeface="+mn-lt"/>
                </a:endParaRPr>
              </a:p>
            </p:txBody>
          </p:sp>
        </p:grpSp>
        <p:grpSp>
          <p:nvGrpSpPr>
            <p:cNvPr id="32" name="组合 31">
              <a:extLst>
                <a:ext uri="{FF2B5EF4-FFF2-40B4-BE49-F238E27FC236}">
                  <a16:creationId xmlns:a16="http://schemas.microsoft.com/office/drawing/2014/main" id="{CBB3FA82-3641-4539-A582-87FFB5F43B9A}"/>
                </a:ext>
              </a:extLst>
            </p:cNvPr>
            <p:cNvGrpSpPr/>
            <p:nvPr/>
          </p:nvGrpSpPr>
          <p:grpSpPr>
            <a:xfrm flipH="1" flipV="1">
              <a:off x="491566" y="2209243"/>
              <a:ext cx="10471295" cy="2691866"/>
              <a:chOff x="491566" y="2210543"/>
              <a:chExt cx="10471295" cy="2691866"/>
            </a:xfrm>
            <a:blipFill dpi="0" rotWithShape="1">
              <a:blip/>
              <a:srcRect/>
              <a:stretch>
                <a:fillRect/>
              </a:stretch>
            </a:blipFill>
          </p:grpSpPr>
          <p:sp>
            <p:nvSpPr>
              <p:cNvPr id="33" name="空心弧 32">
                <a:extLst>
                  <a:ext uri="{FF2B5EF4-FFF2-40B4-BE49-F238E27FC236}">
                    <a16:creationId xmlns:a16="http://schemas.microsoft.com/office/drawing/2014/main" id="{DF0B0B6C-FD75-4367-A340-1023DA6B0111}"/>
                  </a:ext>
                </a:extLst>
              </p:cNvPr>
              <p:cNvSpPr/>
              <p:nvPr/>
            </p:nvSpPr>
            <p:spPr>
              <a:xfrm>
                <a:off x="827099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4" name="空心弧 33">
                <a:extLst>
                  <a:ext uri="{FF2B5EF4-FFF2-40B4-BE49-F238E27FC236}">
                    <a16:creationId xmlns:a16="http://schemas.microsoft.com/office/drawing/2014/main" id="{BDAB6E61-B39E-47DD-9B77-766DF14B7209}"/>
                  </a:ext>
                </a:extLst>
              </p:cNvPr>
              <p:cNvSpPr/>
              <p:nvPr/>
            </p:nvSpPr>
            <p:spPr>
              <a:xfrm>
                <a:off x="567042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5" name="空心弧 34">
                <a:extLst>
                  <a:ext uri="{FF2B5EF4-FFF2-40B4-BE49-F238E27FC236}">
                    <a16:creationId xmlns:a16="http://schemas.microsoft.com/office/drawing/2014/main" id="{C8AC0474-9FCC-456B-9D5C-DFCC06EF1F3E}"/>
                  </a:ext>
                </a:extLst>
              </p:cNvPr>
              <p:cNvSpPr/>
              <p:nvPr/>
            </p:nvSpPr>
            <p:spPr>
              <a:xfrm>
                <a:off x="309565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6" name="空心弧 35">
                <a:extLst>
                  <a:ext uri="{FF2B5EF4-FFF2-40B4-BE49-F238E27FC236}">
                    <a16:creationId xmlns:a16="http://schemas.microsoft.com/office/drawing/2014/main" id="{7AA7F365-AC1C-4B1A-87CE-DB1373E5EBE9}"/>
                  </a:ext>
                </a:extLst>
              </p:cNvPr>
              <p:cNvSpPr/>
              <p:nvPr/>
            </p:nvSpPr>
            <p:spPr>
              <a:xfrm>
                <a:off x="49156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sp>
        <p:nvSpPr>
          <p:cNvPr id="38" name="文本框 37">
            <a:extLst>
              <a:ext uri="{FF2B5EF4-FFF2-40B4-BE49-F238E27FC236}">
                <a16:creationId xmlns:a16="http://schemas.microsoft.com/office/drawing/2014/main" id="{F0669CE4-45D2-4C17-BDC5-0B9F41B5BF35}"/>
              </a:ext>
            </a:extLst>
          </p:cNvPr>
          <p:cNvSpPr txBox="1"/>
          <p:nvPr/>
        </p:nvSpPr>
        <p:spPr>
          <a:xfrm>
            <a:off x="2377306" y="5041695"/>
            <a:ext cx="7941365" cy="890693"/>
          </a:xfrm>
          <a:prstGeom prst="rect">
            <a:avLst/>
          </a:prstGeom>
          <a:noFill/>
        </p:spPr>
        <p:txBody>
          <a:bodyPr wrap="square" rtlCol="0">
            <a:spAutoFit/>
          </a:bodyPr>
          <a:lstStyle/>
          <a:p>
            <a:pPr algn="ctr">
              <a:lnSpc>
                <a:spcPct val="150000"/>
              </a:lnSpc>
            </a:pPr>
            <a:r>
              <a:rPr lang="en-US" altLang="zh-CN" sz="1200" dirty="0">
                <a:cs typeface="+mn-ea"/>
                <a:sym typeface="+mn-lt"/>
              </a:rPr>
              <a:t>Click here to add text Click here to add text Click here to add text Click here to add text Click here to add text Click here to add text Click here to add text Click here to add text Click here to add text Click here to add text Click here to add text</a:t>
            </a:r>
            <a:endParaRPr lang="zh-CN" altLang="en-US" sz="1200" dirty="0">
              <a:cs typeface="+mn-ea"/>
              <a:sym typeface="+mn-lt"/>
            </a:endParaRPr>
          </a:p>
        </p:txBody>
      </p:sp>
      <p:grpSp>
        <p:nvGrpSpPr>
          <p:cNvPr id="39" name="组合 38">
            <a:extLst>
              <a:ext uri="{FF2B5EF4-FFF2-40B4-BE49-F238E27FC236}">
                <a16:creationId xmlns:a16="http://schemas.microsoft.com/office/drawing/2014/main" id="{51C15052-480D-4C38-AB2F-1FD495039FA3}"/>
              </a:ext>
            </a:extLst>
          </p:cNvPr>
          <p:cNvGrpSpPr/>
          <p:nvPr/>
        </p:nvGrpSpPr>
        <p:grpSpPr>
          <a:xfrm>
            <a:off x="1402279" y="271539"/>
            <a:ext cx="4421499" cy="1242573"/>
            <a:chOff x="627579" y="610573"/>
            <a:chExt cx="4421499" cy="1242573"/>
          </a:xfrm>
        </p:grpSpPr>
        <p:sp>
          <p:nvSpPr>
            <p:cNvPr id="40" name="矩形 39">
              <a:extLst>
                <a:ext uri="{FF2B5EF4-FFF2-40B4-BE49-F238E27FC236}">
                  <a16:creationId xmlns:a16="http://schemas.microsoft.com/office/drawing/2014/main" id="{FC094DCC-F611-4516-A65C-8EB52D31429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41" name="文本框 40">
              <a:extLst>
                <a:ext uri="{FF2B5EF4-FFF2-40B4-BE49-F238E27FC236}">
                  <a16:creationId xmlns:a16="http://schemas.microsoft.com/office/drawing/2014/main" id="{B4C47207-7A72-494A-807F-86B1BBCE9B3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42" name="直接连接符 41">
            <a:extLst>
              <a:ext uri="{FF2B5EF4-FFF2-40B4-BE49-F238E27FC236}">
                <a16:creationId xmlns:a16="http://schemas.microsoft.com/office/drawing/2014/main" id="{3B54773E-B95C-4B90-A375-99783F4B862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3861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id="{54629CA5-04CC-4559-9BBA-AE8EF15B8929}"/>
              </a:ext>
            </a:extLst>
          </p:cNvPr>
          <p:cNvSpPr/>
          <p:nvPr/>
        </p:nvSpPr>
        <p:spPr>
          <a:xfrm>
            <a:off x="6396014" y="5202638"/>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62BAA780-6014-4B5B-9788-41DB970D6264}"/>
              </a:ext>
            </a:extLst>
          </p:cNvPr>
          <p:cNvSpPr/>
          <p:nvPr/>
        </p:nvSpPr>
        <p:spPr>
          <a:xfrm>
            <a:off x="923097" y="5202638"/>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7" name="图表 6">
            <a:extLst>
              <a:ext uri="{FF2B5EF4-FFF2-40B4-BE49-F238E27FC236}">
                <a16:creationId xmlns:a16="http://schemas.microsoft.com/office/drawing/2014/main" id="{29C4C36F-BBC9-41C5-8D49-A3F90DE15F57}"/>
              </a:ext>
            </a:extLst>
          </p:cNvPr>
          <p:cNvGraphicFramePr/>
          <p:nvPr>
            <p:extLst>
              <p:ext uri="{D42A27DB-BD31-4B8C-83A1-F6EECF244321}">
                <p14:modId xmlns:p14="http://schemas.microsoft.com/office/powerpoint/2010/main" val="2621041643"/>
              </p:ext>
            </p:extLst>
          </p:nvPr>
        </p:nvGraphicFramePr>
        <p:xfrm>
          <a:off x="1059380" y="1530778"/>
          <a:ext cx="10434120" cy="3379151"/>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a:extLst>
              <a:ext uri="{FF2B5EF4-FFF2-40B4-BE49-F238E27FC236}">
                <a16:creationId xmlns:a16="http://schemas.microsoft.com/office/drawing/2014/main" id="{63E5A39C-1BC5-43B2-B176-0A76476C10D0}"/>
              </a:ext>
            </a:extLst>
          </p:cNvPr>
          <p:cNvGrpSpPr/>
          <p:nvPr/>
        </p:nvGrpSpPr>
        <p:grpSpPr>
          <a:xfrm>
            <a:off x="1654505" y="5006588"/>
            <a:ext cx="4662365" cy="1243036"/>
            <a:chOff x="1433635" y="5172660"/>
            <a:chExt cx="4662365" cy="1243036"/>
          </a:xfrm>
        </p:grpSpPr>
        <p:sp>
          <p:nvSpPr>
            <p:cNvPr id="8" name="副标题 2">
              <a:extLst>
                <a:ext uri="{FF2B5EF4-FFF2-40B4-BE49-F238E27FC236}">
                  <a16:creationId xmlns:a16="http://schemas.microsoft.com/office/drawing/2014/main" id="{806D3BCD-38B5-4264-AFF4-B889BAE2CA2B}"/>
                </a:ext>
              </a:extLst>
            </p:cNvPr>
            <p:cNvSpPr txBox="1">
              <a:spLocks/>
            </p:cNvSpPr>
            <p:nvPr/>
          </p:nvSpPr>
          <p:spPr>
            <a:xfrm>
              <a:off x="1433635" y="5172660"/>
              <a:ext cx="4241803" cy="471200"/>
            </a:xfrm>
            <a:prstGeom prst="rect">
              <a:avLst/>
            </a:prstGeom>
            <a:noFill/>
            <a:effectLst/>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cs typeface="+mn-ea"/>
                  <a:sym typeface="+mn-lt"/>
                </a:rPr>
                <a:t>CLICK ON THE INPUT SUBTITLE</a:t>
              </a:r>
              <a:endParaRPr lang="zh-CN" altLang="en-US" sz="2400" dirty="0">
                <a:cs typeface="+mn-ea"/>
                <a:sym typeface="+mn-lt"/>
              </a:endParaRPr>
            </a:p>
          </p:txBody>
        </p:sp>
        <p:sp>
          <p:nvSpPr>
            <p:cNvPr id="9" name="文本框 8">
              <a:extLst>
                <a:ext uri="{FF2B5EF4-FFF2-40B4-BE49-F238E27FC236}">
                  <a16:creationId xmlns:a16="http://schemas.microsoft.com/office/drawing/2014/main" id="{DB6ADA4B-D8F4-47C2-BFAE-7A2B65465953}"/>
                </a:ext>
              </a:extLst>
            </p:cNvPr>
            <p:cNvSpPr txBox="1"/>
            <p:nvPr/>
          </p:nvSpPr>
          <p:spPr>
            <a:xfrm>
              <a:off x="1433635" y="5525003"/>
              <a:ext cx="4662365" cy="89069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 Click here to add text Click here to add text Click here to add text</a:t>
              </a:r>
              <a:endParaRPr lang="zh-CN" altLang="en-US" sz="1200" dirty="0">
                <a:cs typeface="+mn-ea"/>
                <a:sym typeface="+mn-lt"/>
              </a:endParaRPr>
            </a:p>
          </p:txBody>
        </p:sp>
      </p:grpSp>
      <p:grpSp>
        <p:nvGrpSpPr>
          <p:cNvPr id="11" name="组合 10">
            <a:extLst>
              <a:ext uri="{FF2B5EF4-FFF2-40B4-BE49-F238E27FC236}">
                <a16:creationId xmlns:a16="http://schemas.microsoft.com/office/drawing/2014/main" id="{4992A5B2-7D00-4E28-9D66-D8969EB5670F}"/>
              </a:ext>
            </a:extLst>
          </p:cNvPr>
          <p:cNvGrpSpPr/>
          <p:nvPr/>
        </p:nvGrpSpPr>
        <p:grpSpPr>
          <a:xfrm>
            <a:off x="7068019" y="5006588"/>
            <a:ext cx="4662365" cy="1243036"/>
            <a:chOff x="1433635" y="5172660"/>
            <a:chExt cx="4662365" cy="1243036"/>
          </a:xfrm>
        </p:grpSpPr>
        <p:sp>
          <p:nvSpPr>
            <p:cNvPr id="12" name="副标题 2">
              <a:extLst>
                <a:ext uri="{FF2B5EF4-FFF2-40B4-BE49-F238E27FC236}">
                  <a16:creationId xmlns:a16="http://schemas.microsoft.com/office/drawing/2014/main" id="{4CC8F1FF-11AB-4AFD-BB81-C9850710A0C8}"/>
                </a:ext>
              </a:extLst>
            </p:cNvPr>
            <p:cNvSpPr txBox="1">
              <a:spLocks/>
            </p:cNvSpPr>
            <p:nvPr/>
          </p:nvSpPr>
          <p:spPr>
            <a:xfrm>
              <a:off x="1433635" y="5172660"/>
              <a:ext cx="4241803" cy="471200"/>
            </a:xfrm>
            <a:prstGeom prst="rect">
              <a:avLst/>
            </a:prstGeom>
            <a:noFill/>
            <a:effectLst/>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cs typeface="+mn-ea"/>
                  <a:sym typeface="+mn-lt"/>
                </a:rPr>
                <a:t>CLICK ON THE INPUT SUBTITLE</a:t>
              </a:r>
              <a:endParaRPr lang="zh-CN" altLang="en-US" sz="2400" dirty="0">
                <a:cs typeface="+mn-ea"/>
                <a:sym typeface="+mn-lt"/>
              </a:endParaRPr>
            </a:p>
          </p:txBody>
        </p:sp>
        <p:sp>
          <p:nvSpPr>
            <p:cNvPr id="13" name="文本框 12">
              <a:extLst>
                <a:ext uri="{FF2B5EF4-FFF2-40B4-BE49-F238E27FC236}">
                  <a16:creationId xmlns:a16="http://schemas.microsoft.com/office/drawing/2014/main" id="{354D55B9-67D0-40DB-87EB-05D6C1ACE566}"/>
                </a:ext>
              </a:extLst>
            </p:cNvPr>
            <p:cNvSpPr txBox="1"/>
            <p:nvPr/>
          </p:nvSpPr>
          <p:spPr>
            <a:xfrm>
              <a:off x="1433635" y="5525003"/>
              <a:ext cx="4662365" cy="89069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 Click here to add text Click here to add text Click here to add text</a:t>
              </a:r>
              <a:endParaRPr lang="zh-CN" altLang="en-US" sz="1200" dirty="0">
                <a:cs typeface="+mn-ea"/>
                <a:sym typeface="+mn-lt"/>
              </a:endParaRPr>
            </a:p>
          </p:txBody>
        </p:sp>
      </p:grpSp>
      <p:pic>
        <p:nvPicPr>
          <p:cNvPr id="15" name="图形 14" descr="下降趋势">
            <a:extLst>
              <a:ext uri="{FF2B5EF4-FFF2-40B4-BE49-F238E27FC236}">
                <a16:creationId xmlns:a16="http://schemas.microsoft.com/office/drawing/2014/main" id="{7A82CCF6-A427-40DF-AA9F-F0A8EEC3A0F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184" y="5351725"/>
            <a:ext cx="323518" cy="323518"/>
          </a:xfrm>
          <a:prstGeom prst="rect">
            <a:avLst/>
          </a:prstGeom>
        </p:spPr>
      </p:pic>
      <p:pic>
        <p:nvPicPr>
          <p:cNvPr id="17" name="图形 16" descr="上升趋势">
            <a:extLst>
              <a:ext uri="{FF2B5EF4-FFF2-40B4-BE49-F238E27FC236}">
                <a16:creationId xmlns:a16="http://schemas.microsoft.com/office/drawing/2014/main" id="{08FD52FF-B34E-495E-8CFC-BC1B154F469F}"/>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45101" y="5351725"/>
            <a:ext cx="323518" cy="323518"/>
          </a:xfrm>
          <a:prstGeom prst="rect">
            <a:avLst/>
          </a:prstGeom>
        </p:spPr>
      </p:pic>
      <p:grpSp>
        <p:nvGrpSpPr>
          <p:cNvPr id="18" name="组合 17">
            <a:extLst>
              <a:ext uri="{FF2B5EF4-FFF2-40B4-BE49-F238E27FC236}">
                <a16:creationId xmlns:a16="http://schemas.microsoft.com/office/drawing/2014/main" id="{B6E88CBF-54B7-44A5-9F14-9CCF438381EA}"/>
              </a:ext>
            </a:extLst>
          </p:cNvPr>
          <p:cNvGrpSpPr/>
          <p:nvPr/>
        </p:nvGrpSpPr>
        <p:grpSpPr>
          <a:xfrm>
            <a:off x="1402279" y="271539"/>
            <a:ext cx="4421499" cy="1242573"/>
            <a:chOff x="627579" y="610573"/>
            <a:chExt cx="4421499" cy="1242573"/>
          </a:xfrm>
        </p:grpSpPr>
        <p:sp>
          <p:nvSpPr>
            <p:cNvPr id="19" name="矩形 18">
              <a:extLst>
                <a:ext uri="{FF2B5EF4-FFF2-40B4-BE49-F238E27FC236}">
                  <a16:creationId xmlns:a16="http://schemas.microsoft.com/office/drawing/2014/main" id="{57FECD95-7815-4172-8B84-761FC538E60C}"/>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20" name="文本框 19">
              <a:extLst>
                <a:ext uri="{FF2B5EF4-FFF2-40B4-BE49-F238E27FC236}">
                  <a16:creationId xmlns:a16="http://schemas.microsoft.com/office/drawing/2014/main" id="{C85805C3-FBB5-475D-A6CD-10D2D08655D8}"/>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21" name="直接连接符 20">
            <a:extLst>
              <a:ext uri="{FF2B5EF4-FFF2-40B4-BE49-F238E27FC236}">
                <a16:creationId xmlns:a16="http://schemas.microsoft.com/office/drawing/2014/main" id="{D684726F-91D2-4117-9FC3-4A731CB35521}"/>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746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a:extLst>
              <a:ext uri="{FF2B5EF4-FFF2-40B4-BE49-F238E27FC236}">
                <a16:creationId xmlns:a16="http://schemas.microsoft.com/office/drawing/2014/main" id="{F7D3A7C4-BD14-4FC0-8551-44BBCC847758}"/>
              </a:ext>
            </a:extLst>
          </p:cNvPr>
          <p:cNvGraphicFramePr/>
          <p:nvPr>
            <p:extLst>
              <p:ext uri="{D42A27DB-BD31-4B8C-83A1-F6EECF244321}">
                <p14:modId xmlns:p14="http://schemas.microsoft.com/office/powerpoint/2010/main" val="1760503275"/>
              </p:ext>
            </p:extLst>
          </p:nvPr>
        </p:nvGraphicFramePr>
        <p:xfrm>
          <a:off x="1543687" y="1800554"/>
          <a:ext cx="5468421" cy="420425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a16="http://schemas.microsoft.com/office/drawing/2014/main" id="{87382218-78E5-4568-942F-F9931BA749D7}"/>
              </a:ext>
            </a:extLst>
          </p:cNvPr>
          <p:cNvGrpSpPr/>
          <p:nvPr/>
        </p:nvGrpSpPr>
        <p:grpSpPr>
          <a:xfrm>
            <a:off x="7124683" y="1841071"/>
            <a:ext cx="4691839" cy="1256043"/>
            <a:chOff x="6718283" y="1653094"/>
            <a:chExt cx="4691839" cy="1256043"/>
          </a:xfrm>
        </p:grpSpPr>
        <p:grpSp>
          <p:nvGrpSpPr>
            <p:cNvPr id="6" name="组合 5">
              <a:extLst>
                <a:ext uri="{FF2B5EF4-FFF2-40B4-BE49-F238E27FC236}">
                  <a16:creationId xmlns:a16="http://schemas.microsoft.com/office/drawing/2014/main" id="{E3811E8B-1830-4DAD-AF68-BAC55D83FB63}"/>
                </a:ext>
              </a:extLst>
            </p:cNvPr>
            <p:cNvGrpSpPr/>
            <p:nvPr/>
          </p:nvGrpSpPr>
          <p:grpSpPr>
            <a:xfrm>
              <a:off x="7342115" y="1653094"/>
              <a:ext cx="4068007" cy="1256043"/>
              <a:chOff x="7183174" y="1058227"/>
              <a:chExt cx="4068007" cy="1256043"/>
            </a:xfrm>
          </p:grpSpPr>
          <p:sp>
            <p:nvSpPr>
              <p:cNvPr id="7" name="标题 1">
                <a:extLst>
                  <a:ext uri="{FF2B5EF4-FFF2-40B4-BE49-F238E27FC236}">
                    <a16:creationId xmlns:a16="http://schemas.microsoft.com/office/drawing/2014/main" id="{11CE6DC6-0662-4C13-B159-B26B8C382C9C}"/>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cs typeface="+mn-ea"/>
                    <a:sym typeface="+mn-lt"/>
                  </a:rPr>
                  <a:t>CLICK EDIT TITLE</a:t>
                </a:r>
                <a:endParaRPr lang="zh-CN" altLang="en-US" sz="2000" dirty="0">
                  <a:cs typeface="+mn-ea"/>
                  <a:sym typeface="+mn-lt"/>
                </a:endParaRPr>
              </a:p>
            </p:txBody>
          </p:sp>
          <p:sp>
            <p:nvSpPr>
              <p:cNvPr id="8" name="文本框 7">
                <a:extLst>
                  <a:ext uri="{FF2B5EF4-FFF2-40B4-BE49-F238E27FC236}">
                    <a16:creationId xmlns:a16="http://schemas.microsoft.com/office/drawing/2014/main" id="{8F05E9F0-F209-4F73-9BEC-A40A816B4C72}"/>
                  </a:ext>
                </a:extLst>
              </p:cNvPr>
              <p:cNvSpPr txBox="1"/>
              <p:nvPr/>
            </p:nvSpPr>
            <p:spPr>
              <a:xfrm>
                <a:off x="7183174" y="1390940"/>
                <a:ext cx="406800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cs typeface="+mn-ea"/>
                    <a:sym typeface="+mn-lt"/>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cs typeface="+mn-ea"/>
                  <a:sym typeface="+mn-lt"/>
                </a:endParaRPr>
              </a:p>
            </p:txBody>
          </p:sp>
        </p:grpSp>
        <p:sp>
          <p:nvSpPr>
            <p:cNvPr id="9" name="椭圆 8">
              <a:extLst>
                <a:ext uri="{FF2B5EF4-FFF2-40B4-BE49-F238E27FC236}">
                  <a16:creationId xmlns:a16="http://schemas.microsoft.com/office/drawing/2014/main" id="{5E996F36-192D-4FE8-9E7A-9D5D6E25CD51}"/>
                </a:ext>
              </a:extLst>
            </p:cNvPr>
            <p:cNvSpPr/>
            <p:nvPr/>
          </p:nvSpPr>
          <p:spPr>
            <a:xfrm>
              <a:off x="6718283" y="1865638"/>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1" name="组合 10">
            <a:extLst>
              <a:ext uri="{FF2B5EF4-FFF2-40B4-BE49-F238E27FC236}">
                <a16:creationId xmlns:a16="http://schemas.microsoft.com/office/drawing/2014/main" id="{D3968035-0CD2-4377-9771-8ED9C2948B05}"/>
              </a:ext>
            </a:extLst>
          </p:cNvPr>
          <p:cNvGrpSpPr/>
          <p:nvPr/>
        </p:nvGrpSpPr>
        <p:grpSpPr>
          <a:xfrm>
            <a:off x="7124683" y="3262065"/>
            <a:ext cx="4572569" cy="1231613"/>
            <a:chOff x="695170" y="4079997"/>
            <a:chExt cx="4572569" cy="1231613"/>
          </a:xfrm>
        </p:grpSpPr>
        <p:grpSp>
          <p:nvGrpSpPr>
            <p:cNvPr id="12" name="组合 11">
              <a:extLst>
                <a:ext uri="{FF2B5EF4-FFF2-40B4-BE49-F238E27FC236}">
                  <a16:creationId xmlns:a16="http://schemas.microsoft.com/office/drawing/2014/main" id="{D455797E-AF22-4CDE-85A8-EB5A58C83E90}"/>
                </a:ext>
              </a:extLst>
            </p:cNvPr>
            <p:cNvGrpSpPr/>
            <p:nvPr/>
          </p:nvGrpSpPr>
          <p:grpSpPr>
            <a:xfrm>
              <a:off x="1319002" y="4079997"/>
              <a:ext cx="3948737" cy="1231613"/>
              <a:chOff x="7183174" y="1058227"/>
              <a:chExt cx="3948737" cy="1231613"/>
            </a:xfrm>
          </p:grpSpPr>
          <p:sp>
            <p:nvSpPr>
              <p:cNvPr id="14" name="标题 1">
                <a:extLst>
                  <a:ext uri="{FF2B5EF4-FFF2-40B4-BE49-F238E27FC236}">
                    <a16:creationId xmlns:a16="http://schemas.microsoft.com/office/drawing/2014/main" id="{9710BF8C-BBBC-4181-89E1-1C98924AAF27}"/>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cs typeface="+mn-ea"/>
                    <a:sym typeface="+mn-lt"/>
                  </a:rPr>
                  <a:t>CLICK EDIT TITLE</a:t>
                </a:r>
                <a:endParaRPr lang="zh-CN" altLang="en-US" sz="2000" dirty="0">
                  <a:cs typeface="+mn-ea"/>
                  <a:sym typeface="+mn-lt"/>
                </a:endParaRPr>
              </a:p>
            </p:txBody>
          </p:sp>
          <p:sp>
            <p:nvSpPr>
              <p:cNvPr id="15" name="文本框 14">
                <a:extLst>
                  <a:ext uri="{FF2B5EF4-FFF2-40B4-BE49-F238E27FC236}">
                    <a16:creationId xmlns:a16="http://schemas.microsoft.com/office/drawing/2014/main" id="{0F6063E3-A601-42FE-ADDE-2CB80EA80F8F}"/>
                  </a:ext>
                </a:extLst>
              </p:cNvPr>
              <p:cNvSpPr txBox="1"/>
              <p:nvPr/>
            </p:nvSpPr>
            <p:spPr>
              <a:xfrm>
                <a:off x="7183174" y="1390940"/>
                <a:ext cx="3948737" cy="89890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cs typeface="+mn-ea"/>
                    <a:sym typeface="+mn-lt"/>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cs typeface="+mn-ea"/>
                  <a:sym typeface="+mn-lt"/>
                </a:endParaRPr>
              </a:p>
            </p:txBody>
          </p:sp>
        </p:grpSp>
        <p:sp>
          <p:nvSpPr>
            <p:cNvPr id="13" name="椭圆 12">
              <a:extLst>
                <a:ext uri="{FF2B5EF4-FFF2-40B4-BE49-F238E27FC236}">
                  <a16:creationId xmlns:a16="http://schemas.microsoft.com/office/drawing/2014/main" id="{6D361231-776E-411D-A332-B1305D3F1BE7}"/>
                </a:ext>
              </a:extLst>
            </p:cNvPr>
            <p:cNvSpPr/>
            <p:nvPr/>
          </p:nvSpPr>
          <p:spPr>
            <a:xfrm>
              <a:off x="695170" y="4273180"/>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6" name="组合 15">
            <a:extLst>
              <a:ext uri="{FF2B5EF4-FFF2-40B4-BE49-F238E27FC236}">
                <a16:creationId xmlns:a16="http://schemas.microsoft.com/office/drawing/2014/main" id="{33711E93-A6D0-451F-A68F-B7600DD4F66C}"/>
              </a:ext>
            </a:extLst>
          </p:cNvPr>
          <p:cNvGrpSpPr/>
          <p:nvPr/>
        </p:nvGrpSpPr>
        <p:grpSpPr>
          <a:xfrm>
            <a:off x="7124683" y="4679777"/>
            <a:ext cx="4572569" cy="1231613"/>
            <a:chOff x="695170" y="5267536"/>
            <a:chExt cx="4572569" cy="1231613"/>
          </a:xfrm>
        </p:grpSpPr>
        <p:grpSp>
          <p:nvGrpSpPr>
            <p:cNvPr id="17" name="组合 16">
              <a:extLst>
                <a:ext uri="{FF2B5EF4-FFF2-40B4-BE49-F238E27FC236}">
                  <a16:creationId xmlns:a16="http://schemas.microsoft.com/office/drawing/2014/main" id="{E7F3F0A7-BF29-4989-9577-3D013828273B}"/>
                </a:ext>
              </a:extLst>
            </p:cNvPr>
            <p:cNvGrpSpPr/>
            <p:nvPr/>
          </p:nvGrpSpPr>
          <p:grpSpPr>
            <a:xfrm>
              <a:off x="1319002" y="5267536"/>
              <a:ext cx="3948737" cy="1231613"/>
              <a:chOff x="7183174" y="1058227"/>
              <a:chExt cx="3948737" cy="1231613"/>
            </a:xfrm>
          </p:grpSpPr>
          <p:sp>
            <p:nvSpPr>
              <p:cNvPr id="19" name="标题 1">
                <a:extLst>
                  <a:ext uri="{FF2B5EF4-FFF2-40B4-BE49-F238E27FC236}">
                    <a16:creationId xmlns:a16="http://schemas.microsoft.com/office/drawing/2014/main" id="{76848E10-6F90-490C-B254-05FB2FA1CD8E}"/>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cs typeface="+mn-ea"/>
                    <a:sym typeface="+mn-lt"/>
                  </a:rPr>
                  <a:t>CLICK EDIT TITLE</a:t>
                </a:r>
                <a:endParaRPr lang="zh-CN" altLang="en-US" sz="2000" dirty="0">
                  <a:cs typeface="+mn-ea"/>
                  <a:sym typeface="+mn-lt"/>
                </a:endParaRPr>
              </a:p>
            </p:txBody>
          </p:sp>
          <p:sp>
            <p:nvSpPr>
              <p:cNvPr id="20" name="文本框 19">
                <a:extLst>
                  <a:ext uri="{FF2B5EF4-FFF2-40B4-BE49-F238E27FC236}">
                    <a16:creationId xmlns:a16="http://schemas.microsoft.com/office/drawing/2014/main" id="{AAE973E1-13C0-4ABB-ABAA-621D790FCAF0}"/>
                  </a:ext>
                </a:extLst>
              </p:cNvPr>
              <p:cNvSpPr txBox="1"/>
              <p:nvPr/>
            </p:nvSpPr>
            <p:spPr>
              <a:xfrm>
                <a:off x="7183174" y="1390940"/>
                <a:ext cx="3948737" cy="89890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cs typeface="+mn-ea"/>
                    <a:sym typeface="+mn-lt"/>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cs typeface="+mn-ea"/>
                  <a:sym typeface="+mn-lt"/>
                </a:endParaRPr>
              </a:p>
            </p:txBody>
          </p:sp>
        </p:grpSp>
        <p:sp>
          <p:nvSpPr>
            <p:cNvPr id="18" name="椭圆 17">
              <a:extLst>
                <a:ext uri="{FF2B5EF4-FFF2-40B4-BE49-F238E27FC236}">
                  <a16:creationId xmlns:a16="http://schemas.microsoft.com/office/drawing/2014/main" id="{8E314A2D-E3C0-4556-823B-E1538B5FAC77}"/>
                </a:ext>
              </a:extLst>
            </p:cNvPr>
            <p:cNvSpPr/>
            <p:nvPr/>
          </p:nvSpPr>
          <p:spPr>
            <a:xfrm>
              <a:off x="695170" y="5460719"/>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pic>
        <p:nvPicPr>
          <p:cNvPr id="22" name="图形 21" descr="灯泡">
            <a:extLst>
              <a:ext uri="{FF2B5EF4-FFF2-40B4-BE49-F238E27FC236}">
                <a16:creationId xmlns:a16="http://schemas.microsoft.com/office/drawing/2014/main" id="{876E1E5E-AB38-490F-B878-60FD6B8C30B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214526" y="2173784"/>
            <a:ext cx="377830" cy="377830"/>
          </a:xfrm>
          <a:prstGeom prst="rect">
            <a:avLst/>
          </a:prstGeom>
          <a:solidFill>
            <a:srgbClr val="79886C"/>
          </a:solidFill>
        </p:spPr>
      </p:pic>
      <p:pic>
        <p:nvPicPr>
          <p:cNvPr id="24" name="图形 23" descr="拼图">
            <a:extLst>
              <a:ext uri="{FF2B5EF4-FFF2-40B4-BE49-F238E27FC236}">
                <a16:creationId xmlns:a16="http://schemas.microsoft.com/office/drawing/2014/main" id="{324ABE6C-F9D2-4537-8A26-ECACE3B50EF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214526" y="3585117"/>
            <a:ext cx="377830" cy="377830"/>
          </a:xfrm>
          <a:prstGeom prst="rect">
            <a:avLst/>
          </a:prstGeom>
          <a:solidFill>
            <a:srgbClr val="79886C"/>
          </a:solidFill>
        </p:spPr>
      </p:pic>
      <p:pic>
        <p:nvPicPr>
          <p:cNvPr id="26" name="图形 25" descr="单级齿轮">
            <a:extLst>
              <a:ext uri="{FF2B5EF4-FFF2-40B4-BE49-F238E27FC236}">
                <a16:creationId xmlns:a16="http://schemas.microsoft.com/office/drawing/2014/main" id="{E22C01BB-1796-46B8-990B-AD2629D0B04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214526" y="4962803"/>
            <a:ext cx="377830" cy="377830"/>
          </a:xfrm>
          <a:prstGeom prst="rect">
            <a:avLst/>
          </a:prstGeom>
          <a:solidFill>
            <a:srgbClr val="79886C"/>
          </a:solidFill>
        </p:spPr>
      </p:pic>
      <p:grpSp>
        <p:nvGrpSpPr>
          <p:cNvPr id="25" name="组合 24">
            <a:extLst>
              <a:ext uri="{FF2B5EF4-FFF2-40B4-BE49-F238E27FC236}">
                <a16:creationId xmlns:a16="http://schemas.microsoft.com/office/drawing/2014/main" id="{862F6536-AEFD-481C-9D76-B82721D3D63B}"/>
              </a:ext>
            </a:extLst>
          </p:cNvPr>
          <p:cNvGrpSpPr/>
          <p:nvPr/>
        </p:nvGrpSpPr>
        <p:grpSpPr>
          <a:xfrm>
            <a:off x="1402279" y="271539"/>
            <a:ext cx="4421499" cy="1242573"/>
            <a:chOff x="627579" y="610573"/>
            <a:chExt cx="4421499" cy="1242573"/>
          </a:xfrm>
        </p:grpSpPr>
        <p:sp>
          <p:nvSpPr>
            <p:cNvPr id="27" name="矩形 26">
              <a:extLst>
                <a:ext uri="{FF2B5EF4-FFF2-40B4-BE49-F238E27FC236}">
                  <a16:creationId xmlns:a16="http://schemas.microsoft.com/office/drawing/2014/main" id="{D83C7F79-EF86-4701-98D2-45521C5E14D6}"/>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28" name="文本框 27">
              <a:extLst>
                <a:ext uri="{FF2B5EF4-FFF2-40B4-BE49-F238E27FC236}">
                  <a16:creationId xmlns:a16="http://schemas.microsoft.com/office/drawing/2014/main" id="{F776B4F6-7FE6-415F-AAE1-13712C21338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29" name="直接连接符 28">
            <a:extLst>
              <a:ext uri="{FF2B5EF4-FFF2-40B4-BE49-F238E27FC236}">
                <a16:creationId xmlns:a16="http://schemas.microsoft.com/office/drawing/2014/main" id="{6630D860-EBFB-47F9-BC87-A97E72BD6F82}"/>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491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65C9E119-109A-4929-89BA-E96C672C1FE7}"/>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cs typeface="+mn-ea"/>
                <a:sym typeface="+mn-lt"/>
              </a:rPr>
              <a:t>02</a:t>
            </a:r>
            <a:endParaRPr lang="zh-CN" altLang="en-US" sz="19900" b="1" dirty="0">
              <a:solidFill>
                <a:srgbClr val="79886C"/>
              </a:solidFill>
              <a:cs typeface="+mn-ea"/>
              <a:sym typeface="+mn-lt"/>
            </a:endParaRPr>
          </a:p>
        </p:txBody>
      </p:sp>
      <p:grpSp>
        <p:nvGrpSpPr>
          <p:cNvPr id="10" name="组合 9">
            <a:extLst>
              <a:ext uri="{FF2B5EF4-FFF2-40B4-BE49-F238E27FC236}">
                <a16:creationId xmlns:a16="http://schemas.microsoft.com/office/drawing/2014/main" id="{370F5AB5-B66A-4D9B-8D44-88249BD95465}"/>
              </a:ext>
            </a:extLst>
          </p:cNvPr>
          <p:cNvGrpSpPr/>
          <p:nvPr/>
        </p:nvGrpSpPr>
        <p:grpSpPr>
          <a:xfrm>
            <a:off x="5428124" y="2718954"/>
            <a:ext cx="4022035" cy="1600438"/>
            <a:chOff x="6096000" y="3616932"/>
            <a:chExt cx="4022035" cy="1600438"/>
          </a:xfrm>
        </p:grpSpPr>
        <p:sp>
          <p:nvSpPr>
            <p:cNvPr id="11" name="文本框 10">
              <a:extLst>
                <a:ext uri="{FF2B5EF4-FFF2-40B4-BE49-F238E27FC236}">
                  <a16:creationId xmlns:a16="http://schemas.microsoft.com/office/drawing/2014/main" id="{7B68895A-50D7-4236-873D-87B8330BED9A}"/>
                </a:ext>
              </a:extLst>
            </p:cNvPr>
            <p:cNvSpPr txBox="1"/>
            <p:nvPr/>
          </p:nvSpPr>
          <p:spPr>
            <a:xfrm>
              <a:off x="6096000" y="3616932"/>
              <a:ext cx="2625477" cy="584775"/>
            </a:xfrm>
            <a:prstGeom prst="rect">
              <a:avLst/>
            </a:prstGeom>
            <a:noFill/>
          </p:spPr>
          <p:txBody>
            <a:bodyPr wrap="square" rtlCol="0">
              <a:spAutoFit/>
            </a:bodyPr>
            <a:lstStyle/>
            <a:p>
              <a:r>
                <a:rPr lang="zh-CN" altLang="en-US" sz="3200" dirty="0">
                  <a:cs typeface="+mn-ea"/>
                  <a:sym typeface="+mn-lt"/>
                </a:rPr>
                <a:t>请输入标题</a:t>
              </a:r>
            </a:p>
          </p:txBody>
        </p:sp>
        <p:sp>
          <p:nvSpPr>
            <p:cNvPr id="12" name="文本框 11">
              <a:extLst>
                <a:ext uri="{FF2B5EF4-FFF2-40B4-BE49-F238E27FC236}">
                  <a16:creationId xmlns:a16="http://schemas.microsoft.com/office/drawing/2014/main" id="{B163D3F8-A4E0-4981-BFDA-9B636FE30B52}"/>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Click on the input subtitle</a:t>
              </a:r>
              <a:endParaRPr lang="zh-CN" altLang="en-US" sz="2000" dirty="0">
                <a:solidFill>
                  <a:schemeClr val="tx1">
                    <a:lumMod val="75000"/>
                    <a:lumOff val="25000"/>
                  </a:schemeClr>
                </a:solidFill>
                <a:cs typeface="+mn-ea"/>
                <a:sym typeface="+mn-lt"/>
              </a:endParaRPr>
            </a:p>
          </p:txBody>
        </p:sp>
        <p:sp>
          <p:nvSpPr>
            <p:cNvPr id="13" name="文本框 12">
              <a:extLst>
                <a:ext uri="{FF2B5EF4-FFF2-40B4-BE49-F238E27FC236}">
                  <a16:creationId xmlns:a16="http://schemas.microsoft.com/office/drawing/2014/main" id="{7DA2B701-6061-495A-86BB-519069DC3351}"/>
                </a:ext>
              </a:extLst>
            </p:cNvPr>
            <p:cNvSpPr txBox="1"/>
            <p:nvPr/>
          </p:nvSpPr>
          <p:spPr>
            <a:xfrm>
              <a:off x="6096000" y="4601817"/>
              <a:ext cx="4022035" cy="615553"/>
            </a:xfrm>
            <a:prstGeom prst="rect">
              <a:avLst/>
            </a:prstGeom>
            <a:noFill/>
          </p:spPr>
          <p:txBody>
            <a:bodyPr wrap="square" rtlCol="0">
              <a:spAutoFit/>
            </a:bodyPr>
            <a:lstStyle/>
            <a:p>
              <a:pPr>
                <a:lnSpc>
                  <a:spcPct val="150000"/>
                </a:lnSpc>
              </a:pPr>
              <a:r>
                <a:rPr lang="en-US" altLang="zh-CN" sz="1200" dirty="0">
                  <a:cs typeface="+mn-ea"/>
                  <a:sym typeface="+mn-lt"/>
                </a:rPr>
                <a:t>Click here to add text Click here to add text Click here to add text Click here to add text Click here to add text</a:t>
              </a:r>
              <a:endParaRPr lang="zh-CN" altLang="en-US" sz="1200" dirty="0">
                <a:cs typeface="+mn-ea"/>
                <a:sym typeface="+mn-lt"/>
              </a:endParaRPr>
            </a:p>
          </p:txBody>
        </p:sp>
      </p:grpSp>
      <p:cxnSp>
        <p:nvCxnSpPr>
          <p:cNvPr id="14" name="直接连接符 13">
            <a:extLst>
              <a:ext uri="{FF2B5EF4-FFF2-40B4-BE49-F238E27FC236}">
                <a16:creationId xmlns:a16="http://schemas.microsoft.com/office/drawing/2014/main" id="{CDB59153-9949-416E-8ED3-8BFB05E10A62}"/>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0075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D8A7A7F5-AF56-4CA3-9EA8-B54E89C49D4D}"/>
              </a:ext>
            </a:extLst>
          </p:cNvPr>
          <p:cNvGrpSpPr/>
          <p:nvPr/>
        </p:nvGrpSpPr>
        <p:grpSpPr>
          <a:xfrm>
            <a:off x="1402279" y="271539"/>
            <a:ext cx="4421499" cy="1242573"/>
            <a:chOff x="627579" y="610573"/>
            <a:chExt cx="4421499" cy="1242573"/>
          </a:xfrm>
        </p:grpSpPr>
        <p:sp>
          <p:nvSpPr>
            <p:cNvPr id="63" name="矩形 62">
              <a:extLst>
                <a:ext uri="{FF2B5EF4-FFF2-40B4-BE49-F238E27FC236}">
                  <a16:creationId xmlns:a16="http://schemas.microsoft.com/office/drawing/2014/main" id="{2B509B96-BF8F-4111-A8CE-E8B7044EFB1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cs typeface="+mn-ea"/>
                  <a:sym typeface="+mn-lt"/>
                </a:rPr>
                <a:t>请在此输入标题</a:t>
              </a:r>
            </a:p>
          </p:txBody>
        </p:sp>
        <p:sp>
          <p:nvSpPr>
            <p:cNvPr id="64" name="文本框 63">
              <a:extLst>
                <a:ext uri="{FF2B5EF4-FFF2-40B4-BE49-F238E27FC236}">
                  <a16:creationId xmlns:a16="http://schemas.microsoft.com/office/drawing/2014/main" id="{9BEDF543-CA48-4737-B668-2A40E6999A86}"/>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cs typeface="+mn-ea"/>
                  <a:sym typeface="+mn-lt"/>
                </a:rPr>
                <a:t>Click here to add text Click here to add text Click here to add text Click here to add text Click here to add text</a:t>
              </a:r>
              <a:endParaRPr lang="zh-CN" altLang="en-US" sz="1000" dirty="0">
                <a:solidFill>
                  <a:schemeClr val="tx1">
                    <a:lumMod val="75000"/>
                    <a:lumOff val="25000"/>
                  </a:schemeClr>
                </a:solidFill>
                <a:cs typeface="+mn-ea"/>
                <a:sym typeface="+mn-lt"/>
              </a:endParaRPr>
            </a:p>
          </p:txBody>
        </p:sp>
      </p:grpSp>
      <p:cxnSp>
        <p:nvCxnSpPr>
          <p:cNvPr id="65" name="直接连接符 64">
            <a:extLst>
              <a:ext uri="{FF2B5EF4-FFF2-40B4-BE49-F238E27FC236}">
                <a16:creationId xmlns:a16="http://schemas.microsoft.com/office/drawing/2014/main" id="{C26CE466-3712-42DF-81A8-6575709273A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cxnSp>
        <p:nvCxnSpPr>
          <p:cNvPr id="66" name="Straight Connector 86">
            <a:extLst>
              <a:ext uri="{FF2B5EF4-FFF2-40B4-BE49-F238E27FC236}">
                <a16:creationId xmlns:a16="http://schemas.microsoft.com/office/drawing/2014/main" id="{00D52A2E-67FC-4BC1-9470-9FE31ED835E4}"/>
              </a:ext>
            </a:extLst>
          </p:cNvPr>
          <p:cNvCxnSpPr/>
          <p:nvPr/>
        </p:nvCxnSpPr>
        <p:spPr>
          <a:xfrm flipH="1">
            <a:off x="6316959"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sp>
        <p:nvSpPr>
          <p:cNvPr id="67" name="Subtitle 2">
            <a:extLst>
              <a:ext uri="{FF2B5EF4-FFF2-40B4-BE49-F238E27FC236}">
                <a16:creationId xmlns:a16="http://schemas.microsoft.com/office/drawing/2014/main" id="{BC2DDDFC-8F2D-432D-B9A0-FA3EEFC102A3}"/>
              </a:ext>
            </a:extLst>
          </p:cNvPr>
          <p:cNvSpPr txBox="1">
            <a:spLocks/>
          </p:cNvSpPr>
          <p:nvPr/>
        </p:nvSpPr>
        <p:spPr>
          <a:xfrm>
            <a:off x="3963825" y="3957282"/>
            <a:ext cx="2116652" cy="85174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a:t>
            </a:r>
          </a:p>
        </p:txBody>
      </p:sp>
      <p:sp>
        <p:nvSpPr>
          <p:cNvPr id="68" name="TextBox 75">
            <a:extLst>
              <a:ext uri="{FF2B5EF4-FFF2-40B4-BE49-F238E27FC236}">
                <a16:creationId xmlns:a16="http://schemas.microsoft.com/office/drawing/2014/main" id="{295B4397-E7EF-4F59-93DE-328B02E2C772}"/>
              </a:ext>
            </a:extLst>
          </p:cNvPr>
          <p:cNvSpPr txBox="1"/>
          <p:nvPr/>
        </p:nvSpPr>
        <p:spPr>
          <a:xfrm>
            <a:off x="4494525" y="3609867"/>
            <a:ext cx="1027845"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SUPPORT</a:t>
            </a:r>
          </a:p>
        </p:txBody>
      </p:sp>
      <p:sp>
        <p:nvSpPr>
          <p:cNvPr id="69" name="Subtitle 2">
            <a:extLst>
              <a:ext uri="{FF2B5EF4-FFF2-40B4-BE49-F238E27FC236}">
                <a16:creationId xmlns:a16="http://schemas.microsoft.com/office/drawing/2014/main" id="{10B51E20-A294-4F58-8DA7-651370FF2540}"/>
              </a:ext>
            </a:extLst>
          </p:cNvPr>
          <p:cNvSpPr txBox="1">
            <a:spLocks/>
          </p:cNvSpPr>
          <p:nvPr/>
        </p:nvSpPr>
        <p:spPr>
          <a:xfrm>
            <a:off x="6525833" y="3940846"/>
            <a:ext cx="2116652" cy="85174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a:t>
            </a:r>
          </a:p>
        </p:txBody>
      </p:sp>
      <p:sp>
        <p:nvSpPr>
          <p:cNvPr id="70" name="TextBox 77">
            <a:extLst>
              <a:ext uri="{FF2B5EF4-FFF2-40B4-BE49-F238E27FC236}">
                <a16:creationId xmlns:a16="http://schemas.microsoft.com/office/drawing/2014/main" id="{C551E438-FA5E-42AE-B149-4D10CC6D4C37}"/>
              </a:ext>
            </a:extLst>
          </p:cNvPr>
          <p:cNvSpPr txBox="1"/>
          <p:nvPr/>
        </p:nvSpPr>
        <p:spPr>
          <a:xfrm>
            <a:off x="7074968" y="3593431"/>
            <a:ext cx="1132041"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CHAT 24/7</a:t>
            </a:r>
          </a:p>
        </p:txBody>
      </p:sp>
      <p:sp>
        <p:nvSpPr>
          <p:cNvPr id="71" name="Subtitle 2">
            <a:extLst>
              <a:ext uri="{FF2B5EF4-FFF2-40B4-BE49-F238E27FC236}">
                <a16:creationId xmlns:a16="http://schemas.microsoft.com/office/drawing/2014/main" id="{E7B615C6-DC2F-4A6A-BC96-6D21EA523615}"/>
              </a:ext>
            </a:extLst>
          </p:cNvPr>
          <p:cNvSpPr txBox="1">
            <a:spLocks/>
          </p:cNvSpPr>
          <p:nvPr/>
        </p:nvSpPr>
        <p:spPr>
          <a:xfrm>
            <a:off x="1282085" y="3940846"/>
            <a:ext cx="2116652" cy="85174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a:t>
            </a:r>
          </a:p>
        </p:txBody>
      </p:sp>
      <p:sp>
        <p:nvSpPr>
          <p:cNvPr id="72" name="TextBox 79">
            <a:extLst>
              <a:ext uri="{FF2B5EF4-FFF2-40B4-BE49-F238E27FC236}">
                <a16:creationId xmlns:a16="http://schemas.microsoft.com/office/drawing/2014/main" id="{87B516DA-FCC0-4D46-8DA9-82872A66D0A0}"/>
              </a:ext>
            </a:extLst>
          </p:cNvPr>
          <p:cNvSpPr txBox="1"/>
          <p:nvPr/>
        </p:nvSpPr>
        <p:spPr>
          <a:xfrm>
            <a:off x="1976813" y="3593431"/>
            <a:ext cx="731290"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HOME</a:t>
            </a:r>
          </a:p>
        </p:txBody>
      </p:sp>
      <p:sp>
        <p:nvSpPr>
          <p:cNvPr id="73" name="Shape 2525">
            <a:extLst>
              <a:ext uri="{FF2B5EF4-FFF2-40B4-BE49-F238E27FC236}">
                <a16:creationId xmlns:a16="http://schemas.microsoft.com/office/drawing/2014/main" id="{96101E10-EF8F-45B2-92A3-3888D42C40F6}"/>
              </a:ext>
            </a:extLst>
          </p:cNvPr>
          <p:cNvSpPr/>
          <p:nvPr/>
        </p:nvSpPr>
        <p:spPr>
          <a:xfrm>
            <a:off x="2092720" y="2810827"/>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cs typeface="+mn-ea"/>
              <a:sym typeface="+mn-lt"/>
            </a:endParaRPr>
          </a:p>
        </p:txBody>
      </p:sp>
      <p:sp>
        <p:nvSpPr>
          <p:cNvPr id="74" name="Shape 2547">
            <a:extLst>
              <a:ext uri="{FF2B5EF4-FFF2-40B4-BE49-F238E27FC236}">
                <a16:creationId xmlns:a16="http://schemas.microsoft.com/office/drawing/2014/main" id="{89649216-2AF1-4C78-AF3D-E8EF10A31F95}"/>
              </a:ext>
            </a:extLst>
          </p:cNvPr>
          <p:cNvSpPr/>
          <p:nvPr/>
        </p:nvSpPr>
        <p:spPr>
          <a:xfrm>
            <a:off x="4750771" y="2826322"/>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cs typeface="+mn-ea"/>
              <a:sym typeface="+mn-lt"/>
            </a:endParaRPr>
          </a:p>
        </p:txBody>
      </p:sp>
      <p:sp>
        <p:nvSpPr>
          <p:cNvPr id="75" name="Shape 2554">
            <a:extLst>
              <a:ext uri="{FF2B5EF4-FFF2-40B4-BE49-F238E27FC236}">
                <a16:creationId xmlns:a16="http://schemas.microsoft.com/office/drawing/2014/main" id="{D4162D08-AACF-4E29-80A4-FEAB21F3FC13}"/>
              </a:ext>
            </a:extLst>
          </p:cNvPr>
          <p:cNvSpPr/>
          <p:nvPr/>
        </p:nvSpPr>
        <p:spPr>
          <a:xfrm>
            <a:off x="7336331" y="2836055"/>
            <a:ext cx="495655" cy="450596"/>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cs typeface="+mn-ea"/>
              <a:sym typeface="+mn-lt"/>
            </a:endParaRPr>
          </a:p>
        </p:txBody>
      </p:sp>
      <p:sp>
        <p:nvSpPr>
          <p:cNvPr id="76" name="Shape 2587">
            <a:extLst>
              <a:ext uri="{FF2B5EF4-FFF2-40B4-BE49-F238E27FC236}">
                <a16:creationId xmlns:a16="http://schemas.microsoft.com/office/drawing/2014/main" id="{E1784336-8E4A-47CB-9AFE-7571BB05F99F}"/>
              </a:ext>
            </a:extLst>
          </p:cNvPr>
          <p:cNvSpPr/>
          <p:nvPr/>
        </p:nvSpPr>
        <p:spPr>
          <a:xfrm>
            <a:off x="10024466" y="2869107"/>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cs typeface="+mn-ea"/>
              <a:sym typeface="+mn-lt"/>
            </a:endParaRPr>
          </a:p>
        </p:txBody>
      </p:sp>
      <p:sp>
        <p:nvSpPr>
          <p:cNvPr id="77" name="Subtitle 2">
            <a:extLst>
              <a:ext uri="{FF2B5EF4-FFF2-40B4-BE49-F238E27FC236}">
                <a16:creationId xmlns:a16="http://schemas.microsoft.com/office/drawing/2014/main" id="{B80395B3-127F-4267-B1CB-269F7BAC9726}"/>
              </a:ext>
            </a:extLst>
          </p:cNvPr>
          <p:cNvSpPr txBox="1">
            <a:spLocks/>
          </p:cNvSpPr>
          <p:nvPr/>
        </p:nvSpPr>
        <p:spPr>
          <a:xfrm>
            <a:off x="9215460" y="3940846"/>
            <a:ext cx="2116652" cy="85174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Frequently, your initial font choice is taken out of your awesome hand</a:t>
            </a:r>
          </a:p>
        </p:txBody>
      </p:sp>
      <p:sp>
        <p:nvSpPr>
          <p:cNvPr id="78" name="TextBox 85">
            <a:extLst>
              <a:ext uri="{FF2B5EF4-FFF2-40B4-BE49-F238E27FC236}">
                <a16:creationId xmlns:a16="http://schemas.microsoft.com/office/drawing/2014/main" id="{C447D451-0A61-4D6F-B576-678D5B5128F7}"/>
              </a:ext>
            </a:extLst>
          </p:cNvPr>
          <p:cNvSpPr txBox="1"/>
          <p:nvPr/>
        </p:nvSpPr>
        <p:spPr>
          <a:xfrm>
            <a:off x="9749366" y="3593431"/>
            <a:ext cx="947695"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rPr>
              <a:t>MAILING</a:t>
            </a:r>
          </a:p>
        </p:txBody>
      </p:sp>
      <p:cxnSp>
        <p:nvCxnSpPr>
          <p:cNvPr id="79" name="Straight Connector 87">
            <a:extLst>
              <a:ext uri="{FF2B5EF4-FFF2-40B4-BE49-F238E27FC236}">
                <a16:creationId xmlns:a16="http://schemas.microsoft.com/office/drawing/2014/main" id="{B66F8454-2D04-4F13-AEC5-356CC4B5C87D}"/>
              </a:ext>
            </a:extLst>
          </p:cNvPr>
          <p:cNvCxnSpPr/>
          <p:nvPr/>
        </p:nvCxnSpPr>
        <p:spPr>
          <a:xfrm flipH="1">
            <a:off x="8952242"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cxnSp>
        <p:nvCxnSpPr>
          <p:cNvPr id="80" name="Straight Connector 88">
            <a:extLst>
              <a:ext uri="{FF2B5EF4-FFF2-40B4-BE49-F238E27FC236}">
                <a16:creationId xmlns:a16="http://schemas.microsoft.com/office/drawing/2014/main" id="{C456A50B-0FE3-439D-9C79-00F67D9FB46C}"/>
              </a:ext>
            </a:extLst>
          </p:cNvPr>
          <p:cNvCxnSpPr/>
          <p:nvPr/>
        </p:nvCxnSpPr>
        <p:spPr>
          <a:xfrm flipH="1">
            <a:off x="3679864"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591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PowerPoin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lezuwa1">
      <a:majorFont>
        <a:latin typeface="HarmonyOS Sans SC" panose="02040503050406030204"/>
        <a:ea typeface="阿里巴巴普惠体 2.0 55 Regular"/>
        <a:cs typeface=""/>
      </a:majorFont>
      <a:minorFont>
        <a:latin typeface="HarmonyOS Sans SC"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docProps/app.xml><?xml version="1.0" encoding="utf-8"?>
<Properties xmlns="http://schemas.openxmlformats.org/officeDocument/2006/extended-properties" xmlns:vt="http://schemas.openxmlformats.org/officeDocument/2006/docPropsVTypes">
  <TotalTime>408</TotalTime>
  <Words>1862</Words>
  <Application>Microsoft Office PowerPoint</Application>
  <PresentationFormat>宽屏</PresentationFormat>
  <Paragraphs>210</Paragraphs>
  <Slides>24</Slides>
  <Notes>23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Gill Sans</vt:lpstr>
      <vt:lpstr>HarmonyOS Sans SC</vt:lpstr>
      <vt:lpstr>等线</vt:lpstr>
      <vt:lpstr>Arial</vt:lpstr>
      <vt:lpstr>PowerPoint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绿植枝叶简约淡雅清新商务汇报通用ppt模板</dc:title>
  <dc:creator>user</dc:creator>
  <cp:keywords>51PPT模板网</cp:keywords>
  <dc:description>www.51pptmoban.com</dc:description>
  <cp:lastModifiedBy>Win user</cp:lastModifiedBy>
  <cp:revision>70</cp:revision>
  <dcterms:created xsi:type="dcterms:W3CDTF">2017-07-12T11:04:07Z</dcterms:created>
  <dcterms:modified xsi:type="dcterms:W3CDTF">2022-11-23T14:54:22Z</dcterms:modified>
</cp:coreProperties>
</file>